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303" r:id="rId5"/>
    <p:sldId id="260" r:id="rId6"/>
    <p:sldId id="355" r:id="rId7"/>
    <p:sldId id="301" r:id="rId8"/>
    <p:sldId id="315" r:id="rId9"/>
    <p:sldId id="261" r:id="rId10"/>
    <p:sldId id="321" r:id="rId11"/>
    <p:sldId id="259" r:id="rId12"/>
    <p:sldId id="353" r:id="rId13"/>
    <p:sldId id="264" r:id="rId14"/>
    <p:sldId id="262" r:id="rId15"/>
    <p:sldId id="265" r:id="rId16"/>
    <p:sldId id="266" r:id="rId17"/>
    <p:sldId id="267" r:id="rId18"/>
    <p:sldId id="299" r:id="rId19"/>
    <p:sldId id="304" r:id="rId20"/>
    <p:sldId id="305" r:id="rId21"/>
    <p:sldId id="346" r:id="rId22"/>
    <p:sldId id="311" r:id="rId23"/>
    <p:sldId id="330" r:id="rId24"/>
    <p:sldId id="298" r:id="rId25"/>
    <p:sldId id="307" r:id="rId26"/>
    <p:sldId id="309" r:id="rId27"/>
    <p:sldId id="308" r:id="rId28"/>
    <p:sldId id="310" r:id="rId29"/>
    <p:sldId id="270" r:id="rId30"/>
    <p:sldId id="312" r:id="rId31"/>
    <p:sldId id="322" r:id="rId32"/>
    <p:sldId id="323" r:id="rId33"/>
    <p:sldId id="313" r:id="rId34"/>
    <p:sldId id="268" r:id="rId35"/>
    <p:sldId id="338" r:id="rId36"/>
    <p:sldId id="336" r:id="rId37"/>
    <p:sldId id="339" r:id="rId38"/>
    <p:sldId id="317" r:id="rId39"/>
    <p:sldId id="269" r:id="rId40"/>
    <p:sldId id="318" r:id="rId41"/>
    <p:sldId id="314" r:id="rId42"/>
    <p:sldId id="320" r:id="rId43"/>
    <p:sldId id="352" r:id="rId44"/>
    <p:sldId id="347" r:id="rId45"/>
    <p:sldId id="348" r:id="rId46"/>
    <p:sldId id="349" r:id="rId47"/>
    <p:sldId id="350" r:id="rId48"/>
    <p:sldId id="351" r:id="rId49"/>
    <p:sldId id="319" r:id="rId50"/>
    <p:sldId id="271" r:id="rId51"/>
    <p:sldId id="340" r:id="rId52"/>
    <p:sldId id="354" r:id="rId53"/>
    <p:sldId id="325" r:id="rId54"/>
    <p:sldId id="341" r:id="rId55"/>
    <p:sldId id="324" r:id="rId56"/>
    <p:sldId id="272" r:id="rId57"/>
    <p:sldId id="331" r:id="rId58"/>
    <p:sldId id="333" r:id="rId59"/>
    <p:sldId id="334" r:id="rId60"/>
    <p:sldId id="332" r:id="rId61"/>
    <p:sldId id="343" r:id="rId62"/>
    <p:sldId id="344" r:id="rId63"/>
    <p:sldId id="345" r:id="rId64"/>
    <p:sldId id="34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F6003-EDAA-4129-B410-47873DE81638}" v="21866" dt="2020-12-16T20:32:32.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84353" autoAdjust="0"/>
  </p:normalViewPr>
  <p:slideViewPr>
    <p:cSldViewPr snapToGrid="0">
      <p:cViewPr varScale="1">
        <p:scale>
          <a:sx n="90" d="100"/>
          <a:sy n="90" d="100"/>
        </p:scale>
        <p:origin x="10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old Wiebe" userId="7ba876d3-b838-462e-a511-4eddfc9e3366" providerId="ADAL" clId="{06CF6003-EDAA-4129-B410-47873DE81638}"/>
    <pc:docChg chg="undo redo custSel addSld delSld modSld sldOrd modMainMaster">
      <pc:chgData name="Jerrold Wiebe" userId="7ba876d3-b838-462e-a511-4eddfc9e3366" providerId="ADAL" clId="{06CF6003-EDAA-4129-B410-47873DE81638}" dt="2020-12-16T20:32:32.523" v="21813" actId="20577"/>
      <pc:docMkLst>
        <pc:docMk/>
      </pc:docMkLst>
      <pc:sldChg chg="addSp modSp setBg">
        <pc:chgData name="Jerrold Wiebe" userId="7ba876d3-b838-462e-a511-4eddfc9e3366" providerId="ADAL" clId="{06CF6003-EDAA-4129-B410-47873DE81638}" dt="2020-12-10T03:26:04.288" v="5624" actId="208"/>
        <pc:sldMkLst>
          <pc:docMk/>
          <pc:sldMk cId="1098901091" sldId="257"/>
        </pc:sldMkLst>
        <pc:spChg chg="mod">
          <ac:chgData name="Jerrold Wiebe" userId="7ba876d3-b838-462e-a511-4eddfc9e3366" providerId="ADAL" clId="{06CF6003-EDAA-4129-B410-47873DE81638}" dt="2020-12-10T03:26:04.288" v="5624" actId="208"/>
          <ac:spMkLst>
            <pc:docMk/>
            <pc:sldMk cId="1098901091" sldId="257"/>
            <ac:spMk id="2" creationId="{1CA41AEA-3D62-4D61-A788-96B6D53481A2}"/>
          </ac:spMkLst>
        </pc:spChg>
        <pc:spChg chg="add mod">
          <ac:chgData name="Jerrold Wiebe" userId="7ba876d3-b838-462e-a511-4eddfc9e3366" providerId="ADAL" clId="{06CF6003-EDAA-4129-B410-47873DE81638}" dt="2020-12-10T03:25:55.890" v="5623" actId="208"/>
          <ac:spMkLst>
            <pc:docMk/>
            <pc:sldMk cId="1098901091" sldId="257"/>
            <ac:spMk id="3" creationId="{517C6857-9DD1-461A-B0D3-4ABEA5B87FB4}"/>
          </ac:spMkLst>
        </pc:spChg>
      </pc:sldChg>
      <pc:sldChg chg="modSp setBg">
        <pc:chgData name="Jerrold Wiebe" userId="7ba876d3-b838-462e-a511-4eddfc9e3366" providerId="ADAL" clId="{06CF6003-EDAA-4129-B410-47873DE81638}" dt="2020-12-16T17:02:03.702" v="20719" actId="14100"/>
        <pc:sldMkLst>
          <pc:docMk/>
          <pc:sldMk cId="1275592450" sldId="258"/>
        </pc:sldMkLst>
        <pc:graphicFrameChg chg="mod modGraphic">
          <ac:chgData name="Jerrold Wiebe" userId="7ba876d3-b838-462e-a511-4eddfc9e3366" providerId="ADAL" clId="{06CF6003-EDAA-4129-B410-47873DE81638}" dt="2020-12-16T17:02:03.702" v="20719" actId="14100"/>
          <ac:graphicFrameMkLst>
            <pc:docMk/>
            <pc:sldMk cId="1275592450" sldId="258"/>
            <ac:graphicFrameMk id="3" creationId="{5ADED99C-BF5B-4839-A730-77C3545D556C}"/>
          </ac:graphicFrameMkLst>
        </pc:graphicFrameChg>
      </pc:sldChg>
      <pc:sldChg chg="addSp delSp modSp setBg">
        <pc:chgData name="Jerrold Wiebe" userId="7ba876d3-b838-462e-a511-4eddfc9e3366" providerId="ADAL" clId="{06CF6003-EDAA-4129-B410-47873DE81638}" dt="2020-12-10T20:40:21.140" v="10217" actId="478"/>
        <pc:sldMkLst>
          <pc:docMk/>
          <pc:sldMk cId="1974639774" sldId="259"/>
        </pc:sldMkLst>
        <pc:spChg chg="add del mod">
          <ac:chgData name="Jerrold Wiebe" userId="7ba876d3-b838-462e-a511-4eddfc9e3366" providerId="ADAL" clId="{06CF6003-EDAA-4129-B410-47873DE81638}" dt="2020-12-10T20:38:53.945" v="10203"/>
          <ac:spMkLst>
            <pc:docMk/>
            <pc:sldMk cId="1974639774" sldId="259"/>
            <ac:spMk id="4" creationId="{A2133DC0-7EE0-449D-B337-0E55F5E7E51B}"/>
          </ac:spMkLst>
        </pc:spChg>
        <pc:spChg chg="add del">
          <ac:chgData name="Jerrold Wiebe" userId="7ba876d3-b838-462e-a511-4eddfc9e3366" providerId="ADAL" clId="{06CF6003-EDAA-4129-B410-47873DE81638}" dt="2020-12-10T20:40:21.140" v="10217" actId="478"/>
          <ac:spMkLst>
            <pc:docMk/>
            <pc:sldMk cId="1974639774" sldId="259"/>
            <ac:spMk id="5" creationId="{BBBC7A60-F81C-4833-ADF8-21966AE15D89}"/>
          </ac:spMkLst>
        </pc:spChg>
        <pc:graphicFrameChg chg="mod modGraphic">
          <ac:chgData name="Jerrold Wiebe" userId="7ba876d3-b838-462e-a511-4eddfc9e3366" providerId="ADAL" clId="{06CF6003-EDAA-4129-B410-47873DE81638}" dt="2020-12-10T20:39:11.067" v="10215" actId="20577"/>
          <ac:graphicFrameMkLst>
            <pc:docMk/>
            <pc:sldMk cId="1974639774" sldId="259"/>
            <ac:graphicFrameMk id="2" creationId="{F93462E1-78F6-4824-A3E8-C7B13F0CC334}"/>
          </ac:graphicFrameMkLst>
        </pc:graphicFrameChg>
        <pc:picChg chg="mod">
          <ac:chgData name="Jerrold Wiebe" userId="7ba876d3-b838-462e-a511-4eddfc9e3366" providerId="ADAL" clId="{06CF6003-EDAA-4129-B410-47873DE81638}" dt="2020-12-09T22:36:37.068" v="2547" actId="1076"/>
          <ac:picMkLst>
            <pc:docMk/>
            <pc:sldMk cId="1974639774" sldId="259"/>
            <ac:picMk id="3" creationId="{D28192FE-0833-4974-B1CF-CFEE8D6A8C3A}"/>
          </ac:picMkLst>
        </pc:picChg>
      </pc:sldChg>
      <pc:sldChg chg="modSp setBg">
        <pc:chgData name="Jerrold Wiebe" userId="7ba876d3-b838-462e-a511-4eddfc9e3366" providerId="ADAL" clId="{06CF6003-EDAA-4129-B410-47873DE81638}" dt="2020-12-16T20:29:48.008" v="21653" actId="2"/>
        <pc:sldMkLst>
          <pc:docMk/>
          <pc:sldMk cId="600886865" sldId="260"/>
        </pc:sldMkLst>
        <pc:spChg chg="mod">
          <ac:chgData name="Jerrold Wiebe" userId="7ba876d3-b838-462e-a511-4eddfc9e3366" providerId="ADAL" clId="{06CF6003-EDAA-4129-B410-47873DE81638}" dt="2020-12-16T20:29:48.008" v="21653" actId="2"/>
          <ac:spMkLst>
            <pc:docMk/>
            <pc:sldMk cId="600886865" sldId="260"/>
            <ac:spMk id="2" creationId="{DF054D14-4ADE-4FE8-A1DF-4CFA2443A12B}"/>
          </ac:spMkLst>
        </pc:spChg>
      </pc:sldChg>
      <pc:sldChg chg="modSp setBg">
        <pc:chgData name="Jerrold Wiebe" userId="7ba876d3-b838-462e-a511-4eddfc9e3366" providerId="ADAL" clId="{06CF6003-EDAA-4129-B410-47873DE81638}" dt="2020-12-09T22:34:55.981" v="2533" actId="207"/>
        <pc:sldMkLst>
          <pc:docMk/>
          <pc:sldMk cId="588421638" sldId="261"/>
        </pc:sldMkLst>
        <pc:spChg chg="mod">
          <ac:chgData name="Jerrold Wiebe" userId="7ba876d3-b838-462e-a511-4eddfc9e3366" providerId="ADAL" clId="{06CF6003-EDAA-4129-B410-47873DE81638}" dt="2020-12-09T22:34:55.981" v="2533" actId="207"/>
          <ac:spMkLst>
            <pc:docMk/>
            <pc:sldMk cId="588421638" sldId="261"/>
            <ac:spMk id="4" creationId="{9E38D31C-505A-4084-8342-782135E9AE0F}"/>
          </ac:spMkLst>
        </pc:spChg>
        <pc:spChg chg="mod">
          <ac:chgData name="Jerrold Wiebe" userId="7ba876d3-b838-462e-a511-4eddfc9e3366" providerId="ADAL" clId="{06CF6003-EDAA-4129-B410-47873DE81638}" dt="2020-12-09T00:59:22.629" v="468" actId="207"/>
          <ac:spMkLst>
            <pc:docMk/>
            <pc:sldMk cId="588421638" sldId="261"/>
            <ac:spMk id="8" creationId="{98C9740C-080E-43AC-8721-D4DAAE76697C}"/>
          </ac:spMkLst>
        </pc:spChg>
        <pc:graphicFrameChg chg="modGraphic">
          <ac:chgData name="Jerrold Wiebe" userId="7ba876d3-b838-462e-a511-4eddfc9e3366" providerId="ADAL" clId="{06CF6003-EDAA-4129-B410-47873DE81638}" dt="2020-12-09T22:34:33.304" v="2532" actId="20577"/>
          <ac:graphicFrameMkLst>
            <pc:docMk/>
            <pc:sldMk cId="588421638" sldId="261"/>
            <ac:graphicFrameMk id="3" creationId="{C4E2336E-9009-475B-8863-6ECD4B9632B4}"/>
          </ac:graphicFrameMkLst>
        </pc:graphicFrameChg>
      </pc:sldChg>
      <pc:sldChg chg="modSp setBg">
        <pc:chgData name="Jerrold Wiebe" userId="7ba876d3-b838-462e-a511-4eddfc9e3366" providerId="ADAL" clId="{06CF6003-EDAA-4129-B410-47873DE81638}" dt="2020-12-09T22:45:09.332" v="2631" actId="2711"/>
        <pc:sldMkLst>
          <pc:docMk/>
          <pc:sldMk cId="2416972328" sldId="262"/>
        </pc:sldMkLst>
        <pc:graphicFrameChg chg="mod modGraphic">
          <ac:chgData name="Jerrold Wiebe" userId="7ba876d3-b838-462e-a511-4eddfc9e3366" providerId="ADAL" clId="{06CF6003-EDAA-4129-B410-47873DE81638}" dt="2020-12-09T22:45:09.332" v="2631" actId="2711"/>
          <ac:graphicFrameMkLst>
            <pc:docMk/>
            <pc:sldMk cId="2416972328" sldId="262"/>
            <ac:graphicFrameMk id="2" creationId="{77C70F99-9C35-4092-9AB6-F11D2A7F1F39}"/>
          </ac:graphicFrameMkLst>
        </pc:graphicFrameChg>
      </pc:sldChg>
      <pc:sldChg chg="addSp delSp modSp setBg modNotesTx">
        <pc:chgData name="Jerrold Wiebe" userId="7ba876d3-b838-462e-a511-4eddfc9e3366" providerId="ADAL" clId="{06CF6003-EDAA-4129-B410-47873DE81638}" dt="2020-12-10T14:35:29.755" v="7441"/>
        <pc:sldMkLst>
          <pc:docMk/>
          <pc:sldMk cId="1575465009" sldId="264"/>
        </pc:sldMkLst>
        <pc:spChg chg="add mod">
          <ac:chgData name="Jerrold Wiebe" userId="7ba876d3-b838-462e-a511-4eddfc9e3366" providerId="ADAL" clId="{06CF6003-EDAA-4129-B410-47873DE81638}" dt="2020-12-09T22:41:35.273" v="2604" actId="164"/>
          <ac:spMkLst>
            <pc:docMk/>
            <pc:sldMk cId="1575465009" sldId="264"/>
            <ac:spMk id="3" creationId="{17CAEEA3-462E-4006-B4D3-A1609E6328FD}"/>
          </ac:spMkLst>
        </pc:spChg>
        <pc:spChg chg="add mod">
          <ac:chgData name="Jerrold Wiebe" userId="7ba876d3-b838-462e-a511-4eddfc9e3366" providerId="ADAL" clId="{06CF6003-EDAA-4129-B410-47873DE81638}" dt="2020-12-09T22:41:35.273" v="2604" actId="164"/>
          <ac:spMkLst>
            <pc:docMk/>
            <pc:sldMk cId="1575465009" sldId="264"/>
            <ac:spMk id="4" creationId="{768C2F4C-8F21-4D19-9379-2EE9DA5E5606}"/>
          </ac:spMkLst>
        </pc:spChg>
        <pc:spChg chg="add mod">
          <ac:chgData name="Jerrold Wiebe" userId="7ba876d3-b838-462e-a511-4eddfc9e3366" providerId="ADAL" clId="{06CF6003-EDAA-4129-B410-47873DE81638}" dt="2020-12-09T22:41:35.273" v="2604" actId="164"/>
          <ac:spMkLst>
            <pc:docMk/>
            <pc:sldMk cId="1575465009" sldId="264"/>
            <ac:spMk id="5" creationId="{ADC08A06-C6C4-4E85-A80F-2403554CA685}"/>
          </ac:spMkLst>
        </pc:spChg>
        <pc:spChg chg="mod topLvl">
          <ac:chgData name="Jerrold Wiebe" userId="7ba876d3-b838-462e-a511-4eddfc9e3366" providerId="ADAL" clId="{06CF6003-EDAA-4129-B410-47873DE81638}" dt="2020-12-09T22:42:59.372" v="2615" actId="164"/>
          <ac:spMkLst>
            <pc:docMk/>
            <pc:sldMk cId="1575465009" sldId="264"/>
            <ac:spMk id="16" creationId="{E06CCA1D-F430-4D4C-B1B5-C82DD69DB8F3}"/>
          </ac:spMkLst>
        </pc:spChg>
        <pc:spChg chg="mod topLvl">
          <ac:chgData name="Jerrold Wiebe" userId="7ba876d3-b838-462e-a511-4eddfc9e3366" providerId="ADAL" clId="{06CF6003-EDAA-4129-B410-47873DE81638}" dt="2020-12-09T22:42:59.372" v="2615" actId="164"/>
          <ac:spMkLst>
            <pc:docMk/>
            <pc:sldMk cId="1575465009" sldId="264"/>
            <ac:spMk id="17" creationId="{38C82068-C299-4E8A-B082-E1ADB7F847BE}"/>
          </ac:spMkLst>
        </pc:spChg>
        <pc:spChg chg="mod topLvl">
          <ac:chgData name="Jerrold Wiebe" userId="7ba876d3-b838-462e-a511-4eddfc9e3366" providerId="ADAL" clId="{06CF6003-EDAA-4129-B410-47873DE81638}" dt="2020-12-09T22:42:59.372" v="2615" actId="164"/>
          <ac:spMkLst>
            <pc:docMk/>
            <pc:sldMk cId="1575465009" sldId="264"/>
            <ac:spMk id="18" creationId="{A10EE9A6-5EB8-4B5F-86A9-514256CE0117}"/>
          </ac:spMkLst>
        </pc:spChg>
        <pc:spChg chg="add mod">
          <ac:chgData name="Jerrold Wiebe" userId="7ba876d3-b838-462e-a511-4eddfc9e3366" providerId="ADAL" clId="{06CF6003-EDAA-4129-B410-47873DE81638}" dt="2020-12-09T22:43:42.316" v="2621" actId="1076"/>
          <ac:spMkLst>
            <pc:docMk/>
            <pc:sldMk cId="1575465009" sldId="264"/>
            <ac:spMk id="20" creationId="{4EBE0D8A-05F8-441C-AAF1-30E89916E144}"/>
          </ac:spMkLst>
        </pc:spChg>
        <pc:grpChg chg="add mod">
          <ac:chgData name="Jerrold Wiebe" userId="7ba876d3-b838-462e-a511-4eddfc9e3366" providerId="ADAL" clId="{06CF6003-EDAA-4129-B410-47873DE81638}" dt="2020-12-09T22:42:25.284" v="2614" actId="1076"/>
          <ac:grpSpMkLst>
            <pc:docMk/>
            <pc:sldMk cId="1575465009" sldId="264"/>
            <ac:grpSpMk id="6" creationId="{E5508FDD-C0FF-469D-B43F-2C2308ED9162}"/>
          </ac:grpSpMkLst>
        </pc:grpChg>
        <pc:grpChg chg="add mod">
          <ac:chgData name="Jerrold Wiebe" userId="7ba876d3-b838-462e-a511-4eddfc9e3366" providerId="ADAL" clId="{06CF6003-EDAA-4129-B410-47873DE81638}" dt="2020-12-09T22:42:59.372" v="2615" actId="164"/>
          <ac:grpSpMkLst>
            <pc:docMk/>
            <pc:sldMk cId="1575465009" sldId="264"/>
            <ac:grpSpMk id="7" creationId="{DDE7F0FF-26B3-4907-ABB6-3D3A3359E09D}"/>
          </ac:grpSpMkLst>
        </pc:grpChg>
        <pc:grpChg chg="add mod">
          <ac:chgData name="Jerrold Wiebe" userId="7ba876d3-b838-462e-a511-4eddfc9e3366" providerId="ADAL" clId="{06CF6003-EDAA-4129-B410-47873DE81638}" dt="2020-12-09T22:42:59.372" v="2615" actId="164"/>
          <ac:grpSpMkLst>
            <pc:docMk/>
            <pc:sldMk cId="1575465009" sldId="264"/>
            <ac:grpSpMk id="11" creationId="{810B8EB5-B671-4699-8C10-FA3C3EB6C5E8}"/>
          </ac:grpSpMkLst>
        </pc:grpChg>
        <pc:grpChg chg="add del mod">
          <ac:chgData name="Jerrold Wiebe" userId="7ba876d3-b838-462e-a511-4eddfc9e3366" providerId="ADAL" clId="{06CF6003-EDAA-4129-B410-47873DE81638}" dt="2020-12-09T22:42:05.606" v="2612" actId="165"/>
          <ac:grpSpMkLst>
            <pc:docMk/>
            <pc:sldMk cId="1575465009" sldId="264"/>
            <ac:grpSpMk id="15" creationId="{5AA72D48-6C7F-43B5-A98C-9B4657E69753}"/>
          </ac:grpSpMkLst>
        </pc:grpChg>
        <pc:grpChg chg="add mod">
          <ac:chgData name="Jerrold Wiebe" userId="7ba876d3-b838-462e-a511-4eddfc9e3366" providerId="ADAL" clId="{06CF6003-EDAA-4129-B410-47873DE81638}" dt="2020-12-09T22:43:04.749" v="2616" actId="1076"/>
          <ac:grpSpMkLst>
            <pc:docMk/>
            <pc:sldMk cId="1575465009" sldId="264"/>
            <ac:grpSpMk id="19" creationId="{95259736-70EE-4079-AC0B-31C26CC6D015}"/>
          </ac:grpSpMkLst>
        </pc:grpChg>
        <pc:graphicFrameChg chg="mod modGraphic">
          <ac:chgData name="Jerrold Wiebe" userId="7ba876d3-b838-462e-a511-4eddfc9e3366" providerId="ADAL" clId="{06CF6003-EDAA-4129-B410-47873DE81638}" dt="2020-12-10T03:26:37.811" v="5626" actId="113"/>
          <ac:graphicFrameMkLst>
            <pc:docMk/>
            <pc:sldMk cId="1575465009" sldId="264"/>
            <ac:graphicFrameMk id="2" creationId="{DB90B120-FCF3-4CD1-9DBB-8C4544FAC861}"/>
          </ac:graphicFrameMkLst>
        </pc:graphicFrameChg>
      </pc:sldChg>
      <pc:sldChg chg="addSp modSp setBg">
        <pc:chgData name="Jerrold Wiebe" userId="7ba876d3-b838-462e-a511-4eddfc9e3366" providerId="ADAL" clId="{06CF6003-EDAA-4129-B410-47873DE81638}" dt="2020-12-11T18:39:30.657" v="16282" actId="1076"/>
        <pc:sldMkLst>
          <pc:docMk/>
          <pc:sldMk cId="1719766618" sldId="265"/>
        </pc:sldMkLst>
        <pc:spChg chg="add mod">
          <ac:chgData name="Jerrold Wiebe" userId="7ba876d3-b838-462e-a511-4eddfc9e3366" providerId="ADAL" clId="{06CF6003-EDAA-4129-B410-47873DE81638}" dt="2020-12-09T22:45:57.476" v="2638" actId="1076"/>
          <ac:spMkLst>
            <pc:docMk/>
            <pc:sldMk cId="1719766618" sldId="265"/>
            <ac:spMk id="3" creationId="{21650F9D-9647-426B-9B5D-198161E3559F}"/>
          </ac:spMkLst>
        </pc:spChg>
        <pc:spChg chg="add mod">
          <ac:chgData name="Jerrold Wiebe" userId="7ba876d3-b838-462e-a511-4eddfc9e3366" providerId="ADAL" clId="{06CF6003-EDAA-4129-B410-47873DE81638}" dt="2020-12-11T18:39:30.657" v="16282" actId="1076"/>
          <ac:spMkLst>
            <pc:docMk/>
            <pc:sldMk cId="1719766618" sldId="265"/>
            <ac:spMk id="4" creationId="{F82DB70E-8E5B-4EE9-AE79-4B3164D2A64E}"/>
          </ac:spMkLst>
        </pc:spChg>
        <pc:picChg chg="mod">
          <ac:chgData name="Jerrold Wiebe" userId="7ba876d3-b838-462e-a511-4eddfc9e3366" providerId="ADAL" clId="{06CF6003-EDAA-4129-B410-47873DE81638}" dt="2020-12-09T22:45:43.333" v="2634" actId="1076"/>
          <ac:picMkLst>
            <pc:docMk/>
            <pc:sldMk cId="1719766618" sldId="265"/>
            <ac:picMk id="2" creationId="{162049D8-FB64-4D5A-8569-1A3D7DDA27D8}"/>
          </ac:picMkLst>
        </pc:picChg>
      </pc:sldChg>
      <pc:sldChg chg="addSp delSp modSp setBg modNotesTx">
        <pc:chgData name="Jerrold Wiebe" userId="7ba876d3-b838-462e-a511-4eddfc9e3366" providerId="ADAL" clId="{06CF6003-EDAA-4129-B410-47873DE81638}" dt="2020-12-16T20:32:32.523" v="21813" actId="20577"/>
        <pc:sldMkLst>
          <pc:docMk/>
          <pc:sldMk cId="2027041859" sldId="266"/>
        </pc:sldMkLst>
        <pc:spChg chg="add mod">
          <ac:chgData name="Jerrold Wiebe" userId="7ba876d3-b838-462e-a511-4eddfc9e3366" providerId="ADAL" clId="{06CF6003-EDAA-4129-B410-47873DE81638}" dt="2020-12-10T23:27:20.777" v="11571" actId="1076"/>
          <ac:spMkLst>
            <pc:docMk/>
            <pc:sldMk cId="2027041859" sldId="266"/>
            <ac:spMk id="3" creationId="{65EBC874-9F12-4B25-8DD1-C2F524CB4531}"/>
          </ac:spMkLst>
        </pc:spChg>
        <pc:spChg chg="mod topLvl">
          <ac:chgData name="Jerrold Wiebe" userId="7ba876d3-b838-462e-a511-4eddfc9e3366" providerId="ADAL" clId="{06CF6003-EDAA-4129-B410-47873DE81638}" dt="2020-12-09T22:49:35.871" v="2654" actId="164"/>
          <ac:spMkLst>
            <pc:docMk/>
            <pc:sldMk cId="2027041859" sldId="266"/>
            <ac:spMk id="7" creationId="{C73722A2-AF64-4FB2-8C0C-CBBA3C4067BD}"/>
          </ac:spMkLst>
        </pc:spChg>
        <pc:spChg chg="del mod topLvl">
          <ac:chgData name="Jerrold Wiebe" userId="7ba876d3-b838-462e-a511-4eddfc9e3366" providerId="ADAL" clId="{06CF6003-EDAA-4129-B410-47873DE81638}" dt="2020-12-09T22:47:36.301" v="2651" actId="478"/>
          <ac:spMkLst>
            <pc:docMk/>
            <pc:sldMk cId="2027041859" sldId="266"/>
            <ac:spMk id="8" creationId="{B4D74136-B68E-4508-88E0-307A39FFE8EB}"/>
          </ac:spMkLst>
        </pc:spChg>
        <pc:spChg chg="mod topLvl">
          <ac:chgData name="Jerrold Wiebe" userId="7ba876d3-b838-462e-a511-4eddfc9e3366" providerId="ADAL" clId="{06CF6003-EDAA-4129-B410-47873DE81638}" dt="2020-12-09T22:49:35.871" v="2654" actId="164"/>
          <ac:spMkLst>
            <pc:docMk/>
            <pc:sldMk cId="2027041859" sldId="266"/>
            <ac:spMk id="9" creationId="{ECAEF450-7BCA-4B56-85FE-CDF4B4C58AF6}"/>
          </ac:spMkLst>
        </pc:spChg>
        <pc:spChg chg="mod topLvl">
          <ac:chgData name="Jerrold Wiebe" userId="7ba876d3-b838-462e-a511-4eddfc9e3366" providerId="ADAL" clId="{06CF6003-EDAA-4129-B410-47873DE81638}" dt="2020-12-09T22:49:35.871" v="2654" actId="164"/>
          <ac:spMkLst>
            <pc:docMk/>
            <pc:sldMk cId="2027041859" sldId="266"/>
            <ac:spMk id="10" creationId="{DE7049A7-22E7-4024-AD9F-D20BC61C48D8}"/>
          </ac:spMkLst>
        </pc:spChg>
        <pc:spChg chg="mod topLvl">
          <ac:chgData name="Jerrold Wiebe" userId="7ba876d3-b838-462e-a511-4eddfc9e3366" providerId="ADAL" clId="{06CF6003-EDAA-4129-B410-47873DE81638}" dt="2020-12-09T22:49:35.871" v="2654" actId="164"/>
          <ac:spMkLst>
            <pc:docMk/>
            <pc:sldMk cId="2027041859" sldId="266"/>
            <ac:spMk id="11" creationId="{B03E71D4-0A5F-4A82-A6D5-A55050D4955B}"/>
          </ac:spMkLst>
        </pc:spChg>
        <pc:spChg chg="del mod topLvl">
          <ac:chgData name="Jerrold Wiebe" userId="7ba876d3-b838-462e-a511-4eddfc9e3366" providerId="ADAL" clId="{06CF6003-EDAA-4129-B410-47873DE81638}" dt="2020-12-09T22:47:44.860" v="2653" actId="478"/>
          <ac:spMkLst>
            <pc:docMk/>
            <pc:sldMk cId="2027041859" sldId="266"/>
            <ac:spMk id="12" creationId="{CF46D5BF-ABCE-49B6-AAD1-80DDDCE2D0BC}"/>
          </ac:spMkLst>
        </pc:spChg>
        <pc:spChg chg="mod topLvl">
          <ac:chgData name="Jerrold Wiebe" userId="7ba876d3-b838-462e-a511-4eddfc9e3366" providerId="ADAL" clId="{06CF6003-EDAA-4129-B410-47873DE81638}" dt="2020-12-09T22:52:38.927" v="2689" actId="1076"/>
          <ac:spMkLst>
            <pc:docMk/>
            <pc:sldMk cId="2027041859" sldId="266"/>
            <ac:spMk id="20" creationId="{5B093A2D-6C0C-4E8C-9DDD-B77798AC500A}"/>
          </ac:spMkLst>
        </pc:spChg>
        <pc:spChg chg="mod topLvl">
          <ac:chgData name="Jerrold Wiebe" userId="7ba876d3-b838-462e-a511-4eddfc9e3366" providerId="ADAL" clId="{06CF6003-EDAA-4129-B410-47873DE81638}" dt="2020-12-09T22:52:38.927" v="2689" actId="1076"/>
          <ac:spMkLst>
            <pc:docMk/>
            <pc:sldMk cId="2027041859" sldId="266"/>
            <ac:spMk id="21" creationId="{2886CEB3-3D48-4811-B499-A265E97C7C30}"/>
          </ac:spMkLst>
        </pc:spChg>
        <pc:spChg chg="mod topLvl">
          <ac:chgData name="Jerrold Wiebe" userId="7ba876d3-b838-462e-a511-4eddfc9e3366" providerId="ADAL" clId="{06CF6003-EDAA-4129-B410-47873DE81638}" dt="2020-12-09T22:52:38.927" v="2689" actId="1076"/>
          <ac:spMkLst>
            <pc:docMk/>
            <pc:sldMk cId="2027041859" sldId="266"/>
            <ac:spMk id="22" creationId="{412A387E-7B86-4F66-8D43-933588E6D8DA}"/>
          </ac:spMkLst>
        </pc:spChg>
        <pc:spChg chg="mod">
          <ac:chgData name="Jerrold Wiebe" userId="7ba876d3-b838-462e-a511-4eddfc9e3366" providerId="ADAL" clId="{06CF6003-EDAA-4129-B410-47873DE81638}" dt="2020-12-09T22:50:10.541" v="2661" actId="1076"/>
          <ac:spMkLst>
            <pc:docMk/>
            <pc:sldMk cId="2027041859" sldId="266"/>
            <ac:spMk id="25" creationId="{CE431373-DCBB-48D6-91CD-C600131CCFA8}"/>
          </ac:spMkLst>
        </pc:spChg>
        <pc:spChg chg="del">
          <ac:chgData name="Jerrold Wiebe" userId="7ba876d3-b838-462e-a511-4eddfc9e3366" providerId="ADAL" clId="{06CF6003-EDAA-4129-B410-47873DE81638}" dt="2020-12-09T22:51:32.845" v="2678" actId="478"/>
          <ac:spMkLst>
            <pc:docMk/>
            <pc:sldMk cId="2027041859" sldId="266"/>
            <ac:spMk id="32" creationId="{E93C7552-33BC-4FBB-874C-2BC12629DE2F}"/>
          </ac:spMkLst>
        </pc:spChg>
        <pc:spChg chg="del mod">
          <ac:chgData name="Jerrold Wiebe" userId="7ba876d3-b838-462e-a511-4eddfc9e3366" providerId="ADAL" clId="{06CF6003-EDAA-4129-B410-47873DE81638}" dt="2020-12-09T22:51:18.844" v="2677" actId="478"/>
          <ac:spMkLst>
            <pc:docMk/>
            <pc:sldMk cId="2027041859" sldId="266"/>
            <ac:spMk id="33" creationId="{15EF2B3B-69BE-4C03-A653-1C95C1C3D3A0}"/>
          </ac:spMkLst>
        </pc:spChg>
        <pc:spChg chg="mod">
          <ac:chgData name="Jerrold Wiebe" userId="7ba876d3-b838-462e-a511-4eddfc9e3366" providerId="ADAL" clId="{06CF6003-EDAA-4129-B410-47873DE81638}" dt="2020-12-09T22:50:56.773" v="2673" actId="1035"/>
          <ac:spMkLst>
            <pc:docMk/>
            <pc:sldMk cId="2027041859" sldId="266"/>
            <ac:spMk id="34" creationId="{793C1AFE-BF44-484C-8BAD-F27A82FF2E73}"/>
          </ac:spMkLst>
        </pc:spChg>
        <pc:spChg chg="del">
          <ac:chgData name="Jerrold Wiebe" userId="7ba876d3-b838-462e-a511-4eddfc9e3366" providerId="ADAL" clId="{06CF6003-EDAA-4129-B410-47873DE81638}" dt="2020-12-09T22:51:51.312" v="2680"/>
          <ac:spMkLst>
            <pc:docMk/>
            <pc:sldMk cId="2027041859" sldId="266"/>
            <ac:spMk id="35" creationId="{725CDCDD-CF1D-49B9-8509-DB63C0E6F3D8}"/>
          </ac:spMkLst>
        </pc:spChg>
        <pc:spChg chg="mod">
          <ac:chgData name="Jerrold Wiebe" userId="7ba876d3-b838-462e-a511-4eddfc9e3366" providerId="ADAL" clId="{06CF6003-EDAA-4129-B410-47873DE81638}" dt="2020-12-09T22:51:05.555" v="2675" actId="1037"/>
          <ac:spMkLst>
            <pc:docMk/>
            <pc:sldMk cId="2027041859" sldId="266"/>
            <ac:spMk id="37" creationId="{349B8A73-ABA4-4397-8DBE-EC6F6A3B6945}"/>
          </ac:spMkLst>
        </pc:spChg>
        <pc:spChg chg="del">
          <ac:chgData name="Jerrold Wiebe" userId="7ba876d3-b838-462e-a511-4eddfc9e3366" providerId="ADAL" clId="{06CF6003-EDAA-4129-B410-47873DE81638}" dt="2020-12-09T22:51:48.122" v="2679"/>
          <ac:spMkLst>
            <pc:docMk/>
            <pc:sldMk cId="2027041859" sldId="266"/>
            <ac:spMk id="40" creationId="{63F22D3D-9443-466F-ADC1-82BA33E03180}"/>
          </ac:spMkLst>
        </pc:spChg>
        <pc:spChg chg="add mod">
          <ac:chgData name="Jerrold Wiebe" userId="7ba876d3-b838-462e-a511-4eddfc9e3366" providerId="ADAL" clId="{06CF6003-EDAA-4129-B410-47873DE81638}" dt="2020-12-09T22:52:38.927" v="2689" actId="1076"/>
          <ac:spMkLst>
            <pc:docMk/>
            <pc:sldMk cId="2027041859" sldId="266"/>
            <ac:spMk id="41" creationId="{ADB32978-987C-4D4F-B774-0EE1BC4FD4DA}"/>
          </ac:spMkLst>
        </pc:spChg>
        <pc:spChg chg="add mod">
          <ac:chgData name="Jerrold Wiebe" userId="7ba876d3-b838-462e-a511-4eddfc9e3366" providerId="ADAL" clId="{06CF6003-EDAA-4129-B410-47873DE81638}" dt="2020-12-09T22:52:38.927" v="2689" actId="1076"/>
          <ac:spMkLst>
            <pc:docMk/>
            <pc:sldMk cId="2027041859" sldId="266"/>
            <ac:spMk id="42" creationId="{37BC0A11-CB9E-43D5-BF53-74C7B83D46E1}"/>
          </ac:spMkLst>
        </pc:spChg>
        <pc:spChg chg="add mod">
          <ac:chgData name="Jerrold Wiebe" userId="7ba876d3-b838-462e-a511-4eddfc9e3366" providerId="ADAL" clId="{06CF6003-EDAA-4129-B410-47873DE81638}" dt="2020-12-09T22:54:17.973" v="2778" actId="1076"/>
          <ac:spMkLst>
            <pc:docMk/>
            <pc:sldMk cId="2027041859" sldId="266"/>
            <ac:spMk id="43" creationId="{802DC5E2-FC89-4124-9733-371D84DE756D}"/>
          </ac:spMkLst>
        </pc:spChg>
        <pc:spChg chg="add mod">
          <ac:chgData name="Jerrold Wiebe" userId="7ba876d3-b838-462e-a511-4eddfc9e3366" providerId="ADAL" clId="{06CF6003-EDAA-4129-B410-47873DE81638}" dt="2020-12-09T22:54:13.878" v="2777" actId="1076"/>
          <ac:spMkLst>
            <pc:docMk/>
            <pc:sldMk cId="2027041859" sldId="266"/>
            <ac:spMk id="44" creationId="{75DD57EB-92B4-44E2-B27F-0CD5F84BCC98}"/>
          </ac:spMkLst>
        </pc:spChg>
        <pc:grpChg chg="add del mod">
          <ac:chgData name="Jerrold Wiebe" userId="7ba876d3-b838-462e-a511-4eddfc9e3366" providerId="ADAL" clId="{06CF6003-EDAA-4129-B410-47873DE81638}" dt="2020-12-09T22:47:21.586" v="2646" actId="165"/>
          <ac:grpSpMkLst>
            <pc:docMk/>
            <pc:sldMk cId="2027041859" sldId="266"/>
            <ac:grpSpMk id="4" creationId="{2F8512DA-CAF5-4AF7-A7C9-1BF01DEDA5C8}"/>
          </ac:grpSpMkLst>
        </pc:grpChg>
        <pc:grpChg chg="mod topLvl">
          <ac:chgData name="Jerrold Wiebe" userId="7ba876d3-b838-462e-a511-4eddfc9e3366" providerId="ADAL" clId="{06CF6003-EDAA-4129-B410-47873DE81638}" dt="2020-12-09T22:49:35.871" v="2654" actId="164"/>
          <ac:grpSpMkLst>
            <pc:docMk/>
            <pc:sldMk cId="2027041859" sldId="266"/>
            <ac:grpSpMk id="5" creationId="{1E8B402F-412E-453E-B22B-F71AE73283BB}"/>
          </ac:grpSpMkLst>
        </pc:grpChg>
        <pc:grpChg chg="del mod topLvl">
          <ac:chgData name="Jerrold Wiebe" userId="7ba876d3-b838-462e-a511-4eddfc9e3366" providerId="ADAL" clId="{06CF6003-EDAA-4129-B410-47873DE81638}" dt="2020-12-09T22:47:42.570" v="2652" actId="165"/>
          <ac:grpSpMkLst>
            <pc:docMk/>
            <pc:sldMk cId="2027041859" sldId="266"/>
            <ac:grpSpMk id="6" creationId="{836399C7-E3B4-40D8-9542-60E5D6A4EB96}"/>
          </ac:grpSpMkLst>
        </pc:grpChg>
        <pc:grpChg chg="add mod">
          <ac:chgData name="Jerrold Wiebe" userId="7ba876d3-b838-462e-a511-4eddfc9e3366" providerId="ADAL" clId="{06CF6003-EDAA-4129-B410-47873DE81638}" dt="2020-12-09T22:52:41.878" v="2690" actId="1076"/>
          <ac:grpSpMkLst>
            <pc:docMk/>
            <pc:sldMk cId="2027041859" sldId="266"/>
            <ac:grpSpMk id="16" creationId="{B65AFB23-0398-4E65-979B-9978EE1FCD0F}"/>
          </ac:grpSpMkLst>
        </pc:grpChg>
        <pc:grpChg chg="add del mod">
          <ac:chgData name="Jerrold Wiebe" userId="7ba876d3-b838-462e-a511-4eddfc9e3366" providerId="ADAL" clId="{06CF6003-EDAA-4129-B410-47873DE81638}" dt="2020-12-09T22:52:04.704" v="2682" actId="165"/>
          <ac:grpSpMkLst>
            <pc:docMk/>
            <pc:sldMk cId="2027041859" sldId="266"/>
            <ac:grpSpMk id="17" creationId="{CB71F49F-1A39-4E3B-A6EF-CC539EA3D5B0}"/>
          </ac:grpSpMkLst>
        </pc:grpChg>
        <pc:grpChg chg="mod topLvl">
          <ac:chgData name="Jerrold Wiebe" userId="7ba876d3-b838-462e-a511-4eddfc9e3366" providerId="ADAL" clId="{06CF6003-EDAA-4129-B410-47873DE81638}" dt="2020-12-09T22:52:38.927" v="2689" actId="1076"/>
          <ac:grpSpMkLst>
            <pc:docMk/>
            <pc:sldMk cId="2027041859" sldId="266"/>
            <ac:grpSpMk id="18" creationId="{59EB70D1-BA0F-4A55-B669-B8FD03135380}"/>
          </ac:grpSpMkLst>
        </pc:grpChg>
        <pc:grpChg chg="mod topLvl">
          <ac:chgData name="Jerrold Wiebe" userId="7ba876d3-b838-462e-a511-4eddfc9e3366" providerId="ADAL" clId="{06CF6003-EDAA-4129-B410-47873DE81638}" dt="2020-12-09T22:52:38.927" v="2689" actId="1076"/>
          <ac:grpSpMkLst>
            <pc:docMk/>
            <pc:sldMk cId="2027041859" sldId="266"/>
            <ac:grpSpMk id="19" creationId="{F184732A-8DFE-47AE-ACD2-DE6B9786DC89}"/>
          </ac:grpSpMkLst>
        </pc:grpChg>
        <pc:grpChg chg="add del mod">
          <ac:chgData name="Jerrold Wiebe" userId="7ba876d3-b838-462e-a511-4eddfc9e3366" providerId="ADAL" clId="{06CF6003-EDAA-4129-B410-47873DE81638}" dt="2020-12-09T22:51:54.214" v="2681"/>
          <ac:grpSpMkLst>
            <pc:docMk/>
            <pc:sldMk cId="2027041859" sldId="266"/>
            <ac:grpSpMk id="29" creationId="{3E850319-467F-4021-A8CA-967932C75C23}"/>
          </ac:grpSpMkLst>
        </pc:grpChg>
        <pc:grpChg chg="mod">
          <ac:chgData name="Jerrold Wiebe" userId="7ba876d3-b838-462e-a511-4eddfc9e3366" providerId="ADAL" clId="{06CF6003-EDAA-4129-B410-47873DE81638}" dt="2020-12-09T22:51:48.122" v="2679"/>
          <ac:grpSpMkLst>
            <pc:docMk/>
            <pc:sldMk cId="2027041859" sldId="266"/>
            <ac:grpSpMk id="30" creationId="{6AC0F676-AD66-4C72-A46D-4DA4DB1F06AF}"/>
          </ac:grpSpMkLst>
        </pc:grpChg>
        <pc:grpChg chg="mod">
          <ac:chgData name="Jerrold Wiebe" userId="7ba876d3-b838-462e-a511-4eddfc9e3366" providerId="ADAL" clId="{06CF6003-EDAA-4129-B410-47873DE81638}" dt="2020-12-09T22:51:51.312" v="2680"/>
          <ac:grpSpMkLst>
            <pc:docMk/>
            <pc:sldMk cId="2027041859" sldId="266"/>
            <ac:grpSpMk id="31" creationId="{41921297-8CB1-4272-A88C-25EE3853C51E}"/>
          </ac:grpSpMkLst>
        </pc:grpChg>
        <pc:picChg chg="del mod">
          <ac:chgData name="Jerrold Wiebe" userId="7ba876d3-b838-462e-a511-4eddfc9e3366" providerId="ADAL" clId="{06CF6003-EDAA-4129-B410-47873DE81638}" dt="2020-12-09T22:46:25.484" v="2642" actId="478"/>
          <ac:picMkLst>
            <pc:docMk/>
            <pc:sldMk cId="2027041859" sldId="266"/>
            <ac:picMk id="2" creationId="{04D764C8-3D10-45CD-B2B4-1776E24DF2A0}"/>
          </ac:picMkLst>
        </pc:picChg>
      </pc:sldChg>
      <pc:sldChg chg="addSp delSp modSp setBg modNotesTx">
        <pc:chgData name="Jerrold Wiebe" userId="7ba876d3-b838-462e-a511-4eddfc9e3366" providerId="ADAL" clId="{06CF6003-EDAA-4129-B410-47873DE81638}" dt="2020-12-15T19:02:50.985" v="18869" actId="20577"/>
        <pc:sldMkLst>
          <pc:docMk/>
          <pc:sldMk cId="1287249056" sldId="267"/>
        </pc:sldMkLst>
        <pc:spChg chg="add del">
          <ac:chgData name="Jerrold Wiebe" userId="7ba876d3-b838-462e-a511-4eddfc9e3366" providerId="ADAL" clId="{06CF6003-EDAA-4129-B410-47873DE81638}" dt="2020-12-09T00:37:15.459" v="45"/>
          <ac:spMkLst>
            <pc:docMk/>
            <pc:sldMk cId="1287249056" sldId="267"/>
            <ac:spMk id="2" creationId="{9ADE5FC4-14AB-4E44-966A-E9D5B5FA3B08}"/>
          </ac:spMkLst>
        </pc:spChg>
        <pc:graphicFrameChg chg="add mod modGraphic">
          <ac:chgData name="Jerrold Wiebe" userId="7ba876d3-b838-462e-a511-4eddfc9e3366" providerId="ADAL" clId="{06CF6003-EDAA-4129-B410-47873DE81638}" dt="2020-12-15T19:02:50.985" v="18869" actId="20577"/>
          <ac:graphicFrameMkLst>
            <pc:docMk/>
            <pc:sldMk cId="1287249056" sldId="267"/>
            <ac:graphicFrameMk id="3" creationId="{0B2ACBC9-7FFB-42F0-9CED-7E7AF4BDACE5}"/>
          </ac:graphicFrameMkLst>
        </pc:graphicFrameChg>
        <pc:picChg chg="add mod">
          <ac:chgData name="Jerrold Wiebe" userId="7ba876d3-b838-462e-a511-4eddfc9e3366" providerId="ADAL" clId="{06CF6003-EDAA-4129-B410-47873DE81638}" dt="2020-12-09T22:55:00.101" v="2783" actId="1076"/>
          <ac:picMkLst>
            <pc:docMk/>
            <pc:sldMk cId="1287249056" sldId="267"/>
            <ac:picMk id="4" creationId="{BA6CF1C9-4EA0-4DDC-A3AB-5B26B7BFE960}"/>
          </ac:picMkLst>
        </pc:picChg>
      </pc:sldChg>
      <pc:sldChg chg="addSp delSp modSp setBg modNotesTx">
        <pc:chgData name="Jerrold Wiebe" userId="7ba876d3-b838-462e-a511-4eddfc9e3366" providerId="ADAL" clId="{06CF6003-EDAA-4129-B410-47873DE81638}" dt="2020-12-16T16:39:25.715" v="20207" actId="20577"/>
        <pc:sldMkLst>
          <pc:docMk/>
          <pc:sldMk cId="592965814" sldId="268"/>
        </pc:sldMkLst>
        <pc:spChg chg="add mod">
          <ac:chgData name="Jerrold Wiebe" userId="7ba876d3-b838-462e-a511-4eddfc9e3366" providerId="ADAL" clId="{06CF6003-EDAA-4129-B410-47873DE81638}" dt="2020-12-10T04:27:45.410" v="6737" actId="164"/>
          <ac:spMkLst>
            <pc:docMk/>
            <pc:sldMk cId="592965814" sldId="268"/>
            <ac:spMk id="8" creationId="{6B8AAA81-F281-4C3C-825D-39E698D91796}"/>
          </ac:spMkLst>
        </pc:spChg>
        <pc:spChg chg="add mod">
          <ac:chgData name="Jerrold Wiebe" userId="7ba876d3-b838-462e-a511-4eddfc9e3366" providerId="ADAL" clId="{06CF6003-EDAA-4129-B410-47873DE81638}" dt="2020-12-10T04:27:45.410" v="6737" actId="164"/>
          <ac:spMkLst>
            <pc:docMk/>
            <pc:sldMk cId="592965814" sldId="268"/>
            <ac:spMk id="9" creationId="{F0CCD043-C816-4BBE-8A3E-96A6933D3CE1}"/>
          </ac:spMkLst>
        </pc:spChg>
        <pc:spChg chg="add mod">
          <ac:chgData name="Jerrold Wiebe" userId="7ba876d3-b838-462e-a511-4eddfc9e3366" providerId="ADAL" clId="{06CF6003-EDAA-4129-B410-47873DE81638}" dt="2020-12-10T04:27:45.410" v="6737" actId="164"/>
          <ac:spMkLst>
            <pc:docMk/>
            <pc:sldMk cId="592965814" sldId="268"/>
            <ac:spMk id="10" creationId="{A91EE423-8047-47E4-84D3-E15D8792483D}"/>
          </ac:spMkLst>
        </pc:spChg>
        <pc:spChg chg="add mod">
          <ac:chgData name="Jerrold Wiebe" userId="7ba876d3-b838-462e-a511-4eddfc9e3366" providerId="ADAL" clId="{06CF6003-EDAA-4129-B410-47873DE81638}" dt="2020-12-10T04:27:45.410" v="6737" actId="164"/>
          <ac:spMkLst>
            <pc:docMk/>
            <pc:sldMk cId="592965814" sldId="268"/>
            <ac:spMk id="11" creationId="{051027B5-7BB3-474A-8613-1F798CF172D8}"/>
          </ac:spMkLst>
        </pc:spChg>
        <pc:grpChg chg="add mod">
          <ac:chgData name="Jerrold Wiebe" userId="7ba876d3-b838-462e-a511-4eddfc9e3366" providerId="ADAL" clId="{06CF6003-EDAA-4129-B410-47873DE81638}" dt="2020-12-10T04:51:24.920" v="7242" actId="14100"/>
          <ac:grpSpMkLst>
            <pc:docMk/>
            <pc:sldMk cId="592965814" sldId="268"/>
            <ac:grpSpMk id="3" creationId="{F38E6917-2E85-42A9-8AB7-977ECB0B78A0}"/>
          </ac:grpSpMkLst>
        </pc:grpChg>
        <pc:graphicFrameChg chg="add mod modGraphic">
          <ac:chgData name="Jerrold Wiebe" userId="7ba876d3-b838-462e-a511-4eddfc9e3366" providerId="ADAL" clId="{06CF6003-EDAA-4129-B410-47873DE81638}" dt="2020-12-16T16:39:25.715" v="20207" actId="20577"/>
          <ac:graphicFrameMkLst>
            <pc:docMk/>
            <pc:sldMk cId="592965814" sldId="268"/>
            <ac:graphicFrameMk id="2" creationId="{8EB5B2C6-E879-4A44-BD62-4563573E9715}"/>
          </ac:graphicFrameMkLst>
        </pc:graphicFrameChg>
        <pc:cxnChg chg="add del mod">
          <ac:chgData name="Jerrold Wiebe" userId="7ba876d3-b838-462e-a511-4eddfc9e3366" providerId="ADAL" clId="{06CF6003-EDAA-4129-B410-47873DE81638}" dt="2020-12-10T04:27:45.410" v="6737" actId="164"/>
          <ac:cxnSpMkLst>
            <pc:docMk/>
            <pc:sldMk cId="592965814" sldId="268"/>
            <ac:cxnSpMk id="4" creationId="{61F27671-4AD8-4BC4-B219-038981D3B9FD}"/>
          </ac:cxnSpMkLst>
        </pc:cxnChg>
        <pc:cxnChg chg="add mod">
          <ac:chgData name="Jerrold Wiebe" userId="7ba876d3-b838-462e-a511-4eddfc9e3366" providerId="ADAL" clId="{06CF6003-EDAA-4129-B410-47873DE81638}" dt="2020-12-10T04:27:45.410" v="6737" actId="164"/>
          <ac:cxnSpMkLst>
            <pc:docMk/>
            <pc:sldMk cId="592965814" sldId="268"/>
            <ac:cxnSpMk id="5" creationId="{E21E3AD1-2858-4EE9-AE2D-5AEEAF778669}"/>
          </ac:cxnSpMkLst>
        </pc:cxnChg>
      </pc:sldChg>
      <pc:sldChg chg="addSp delSp modSp ord setBg modNotesTx">
        <pc:chgData name="Jerrold Wiebe" userId="7ba876d3-b838-462e-a511-4eddfc9e3366" providerId="ADAL" clId="{06CF6003-EDAA-4129-B410-47873DE81638}" dt="2020-12-10T22:03:35.859" v="10384"/>
        <pc:sldMkLst>
          <pc:docMk/>
          <pc:sldMk cId="1958976498" sldId="269"/>
        </pc:sldMkLst>
        <pc:spChg chg="add mod">
          <ac:chgData name="Jerrold Wiebe" userId="7ba876d3-b838-462e-a511-4eddfc9e3366" providerId="ADAL" clId="{06CF6003-EDAA-4129-B410-47873DE81638}" dt="2020-12-10T18:49:46.569" v="8641" actId="1076"/>
          <ac:spMkLst>
            <pc:docMk/>
            <pc:sldMk cId="1958976498" sldId="269"/>
            <ac:spMk id="3" creationId="{06D6B404-F411-4BF7-8BB1-BF00A3C801DE}"/>
          </ac:spMkLst>
        </pc:spChg>
        <pc:spChg chg="add mod">
          <ac:chgData name="Jerrold Wiebe" userId="7ba876d3-b838-462e-a511-4eddfc9e3366" providerId="ADAL" clId="{06CF6003-EDAA-4129-B410-47873DE81638}" dt="2020-12-10T18:49:46.569" v="8641" actId="1076"/>
          <ac:spMkLst>
            <pc:docMk/>
            <pc:sldMk cId="1958976498" sldId="269"/>
            <ac:spMk id="4" creationId="{8FA31FA4-7161-47C5-87CA-D5FF2A0BB2A6}"/>
          </ac:spMkLst>
        </pc:spChg>
        <pc:spChg chg="add mod">
          <ac:chgData name="Jerrold Wiebe" userId="7ba876d3-b838-462e-a511-4eddfc9e3366" providerId="ADAL" clId="{06CF6003-EDAA-4129-B410-47873DE81638}" dt="2020-12-10T18:58:07.075" v="8761" actId="20577"/>
          <ac:spMkLst>
            <pc:docMk/>
            <pc:sldMk cId="1958976498" sldId="269"/>
            <ac:spMk id="5" creationId="{6CCDE908-AC79-417B-B14E-1267677690D2}"/>
          </ac:spMkLst>
        </pc:spChg>
        <pc:spChg chg="add mod">
          <ac:chgData name="Jerrold Wiebe" userId="7ba876d3-b838-462e-a511-4eddfc9e3366" providerId="ADAL" clId="{06CF6003-EDAA-4129-B410-47873DE81638}" dt="2020-12-10T18:58:55.378" v="8764" actId="20577"/>
          <ac:spMkLst>
            <pc:docMk/>
            <pc:sldMk cId="1958976498" sldId="269"/>
            <ac:spMk id="6" creationId="{B0B3953A-CFB9-46F2-8160-1C94E0DB76DD}"/>
          </ac:spMkLst>
        </pc:spChg>
        <pc:spChg chg="add mod">
          <ac:chgData name="Jerrold Wiebe" userId="7ba876d3-b838-462e-a511-4eddfc9e3366" providerId="ADAL" clId="{06CF6003-EDAA-4129-B410-47873DE81638}" dt="2020-12-10T18:49:46.569" v="8641" actId="1076"/>
          <ac:spMkLst>
            <pc:docMk/>
            <pc:sldMk cId="1958976498" sldId="269"/>
            <ac:spMk id="7" creationId="{40BA25E1-3696-4BE2-9D48-5D7C8482BA10}"/>
          </ac:spMkLst>
        </pc:spChg>
        <pc:spChg chg="add mod">
          <ac:chgData name="Jerrold Wiebe" userId="7ba876d3-b838-462e-a511-4eddfc9e3366" providerId="ADAL" clId="{06CF6003-EDAA-4129-B410-47873DE81638}" dt="2020-12-10T18:59:21.661" v="8767" actId="1076"/>
          <ac:spMkLst>
            <pc:docMk/>
            <pc:sldMk cId="1958976498" sldId="269"/>
            <ac:spMk id="8" creationId="{2F7E33E1-293C-4DD0-847D-289B9C91D85A}"/>
          </ac:spMkLst>
        </pc:spChg>
        <pc:spChg chg="add del">
          <ac:chgData name="Jerrold Wiebe" userId="7ba876d3-b838-462e-a511-4eddfc9e3366" providerId="ADAL" clId="{06CF6003-EDAA-4129-B410-47873DE81638}" dt="2020-12-10T18:24:55.990" v="8084"/>
          <ac:spMkLst>
            <pc:docMk/>
            <pc:sldMk cId="1958976498" sldId="269"/>
            <ac:spMk id="9" creationId="{85AA2921-D8F7-459D-9107-248AC660B667}"/>
          </ac:spMkLst>
        </pc:spChg>
        <pc:spChg chg="add del mod">
          <ac:chgData name="Jerrold Wiebe" userId="7ba876d3-b838-462e-a511-4eddfc9e3366" providerId="ADAL" clId="{06CF6003-EDAA-4129-B410-47873DE81638}" dt="2020-12-10T18:28:34.673" v="8123" actId="478"/>
          <ac:spMkLst>
            <pc:docMk/>
            <pc:sldMk cId="1958976498" sldId="269"/>
            <ac:spMk id="10" creationId="{8DD50670-2D8F-4CB9-8125-2F66C90FEA19}"/>
          </ac:spMkLst>
        </pc:spChg>
        <pc:spChg chg="add mod">
          <ac:chgData name="Jerrold Wiebe" userId="7ba876d3-b838-462e-a511-4eddfc9e3366" providerId="ADAL" clId="{06CF6003-EDAA-4129-B410-47873DE81638}" dt="2020-12-10T18:49:46.569" v="8641" actId="1076"/>
          <ac:spMkLst>
            <pc:docMk/>
            <pc:sldMk cId="1958976498" sldId="269"/>
            <ac:spMk id="11" creationId="{D54D7B44-6277-49ED-943D-2409ABEA6CEF}"/>
          </ac:spMkLst>
        </pc:spChg>
        <pc:spChg chg="add mod">
          <ac:chgData name="Jerrold Wiebe" userId="7ba876d3-b838-462e-a511-4eddfc9e3366" providerId="ADAL" clId="{06CF6003-EDAA-4129-B410-47873DE81638}" dt="2020-12-10T18:49:46.569" v="8641" actId="1076"/>
          <ac:spMkLst>
            <pc:docMk/>
            <pc:sldMk cId="1958976498" sldId="269"/>
            <ac:spMk id="12" creationId="{1E0DEC0B-4077-4946-80EC-3FFD801D9E64}"/>
          </ac:spMkLst>
        </pc:spChg>
        <pc:spChg chg="add mod">
          <ac:chgData name="Jerrold Wiebe" userId="7ba876d3-b838-462e-a511-4eddfc9e3366" providerId="ADAL" clId="{06CF6003-EDAA-4129-B410-47873DE81638}" dt="2020-12-10T18:55:55.028" v="8737" actId="20577"/>
          <ac:spMkLst>
            <pc:docMk/>
            <pc:sldMk cId="1958976498" sldId="269"/>
            <ac:spMk id="13" creationId="{0C08086F-E140-4A5B-AF76-D3766D5E352A}"/>
          </ac:spMkLst>
        </pc:spChg>
        <pc:spChg chg="add mod">
          <ac:chgData name="Jerrold Wiebe" userId="7ba876d3-b838-462e-a511-4eddfc9e3366" providerId="ADAL" clId="{06CF6003-EDAA-4129-B410-47873DE81638}" dt="2020-12-10T18:56:20.691" v="8746" actId="20577"/>
          <ac:spMkLst>
            <pc:docMk/>
            <pc:sldMk cId="1958976498" sldId="269"/>
            <ac:spMk id="14" creationId="{171BCA51-7CE0-4BD0-9536-F5B004E5F6AA}"/>
          </ac:spMkLst>
        </pc:spChg>
        <pc:spChg chg="add mod">
          <ac:chgData name="Jerrold Wiebe" userId="7ba876d3-b838-462e-a511-4eddfc9e3366" providerId="ADAL" clId="{06CF6003-EDAA-4129-B410-47873DE81638}" dt="2020-12-10T18:49:46.569" v="8641" actId="1076"/>
          <ac:spMkLst>
            <pc:docMk/>
            <pc:sldMk cId="1958976498" sldId="269"/>
            <ac:spMk id="15" creationId="{DAE6977E-9F2E-46DE-9B5B-E6093B603A18}"/>
          </ac:spMkLst>
        </pc:spChg>
        <pc:spChg chg="add mod">
          <ac:chgData name="Jerrold Wiebe" userId="7ba876d3-b838-462e-a511-4eddfc9e3366" providerId="ADAL" clId="{06CF6003-EDAA-4129-B410-47873DE81638}" dt="2020-12-10T18:56:08.143" v="8741" actId="1076"/>
          <ac:spMkLst>
            <pc:docMk/>
            <pc:sldMk cId="1958976498" sldId="269"/>
            <ac:spMk id="16" creationId="{CA4A6FF7-6064-4CA9-A708-4F5FDF6C89FA}"/>
          </ac:spMkLst>
        </pc:spChg>
        <pc:spChg chg="add mod">
          <ac:chgData name="Jerrold Wiebe" userId="7ba876d3-b838-462e-a511-4eddfc9e3366" providerId="ADAL" clId="{06CF6003-EDAA-4129-B410-47873DE81638}" dt="2020-12-10T18:56:34.078" v="8748" actId="1076"/>
          <ac:spMkLst>
            <pc:docMk/>
            <pc:sldMk cId="1958976498" sldId="269"/>
            <ac:spMk id="17" creationId="{B0AEA66A-05FF-45D0-A122-4BB4843613E3}"/>
          </ac:spMkLst>
        </pc:spChg>
        <pc:spChg chg="add mod">
          <ac:chgData name="Jerrold Wiebe" userId="7ba876d3-b838-462e-a511-4eddfc9e3366" providerId="ADAL" clId="{06CF6003-EDAA-4129-B410-47873DE81638}" dt="2020-12-10T18:49:46.569" v="8641" actId="1076"/>
          <ac:spMkLst>
            <pc:docMk/>
            <pc:sldMk cId="1958976498" sldId="269"/>
            <ac:spMk id="18" creationId="{30364086-1DB1-4072-802F-CE776C5672E5}"/>
          </ac:spMkLst>
        </pc:spChg>
        <pc:spChg chg="add mod">
          <ac:chgData name="Jerrold Wiebe" userId="7ba876d3-b838-462e-a511-4eddfc9e3366" providerId="ADAL" clId="{06CF6003-EDAA-4129-B410-47873DE81638}" dt="2020-12-10T18:49:46.569" v="8641" actId="1076"/>
          <ac:spMkLst>
            <pc:docMk/>
            <pc:sldMk cId="1958976498" sldId="269"/>
            <ac:spMk id="19" creationId="{A18CF550-CA49-471C-9317-DEBB79D06E7B}"/>
          </ac:spMkLst>
        </pc:spChg>
        <pc:spChg chg="add mod">
          <ac:chgData name="Jerrold Wiebe" userId="7ba876d3-b838-462e-a511-4eddfc9e3366" providerId="ADAL" clId="{06CF6003-EDAA-4129-B410-47873DE81638}" dt="2020-12-10T18:56:43.507" v="8749" actId="20577"/>
          <ac:spMkLst>
            <pc:docMk/>
            <pc:sldMk cId="1958976498" sldId="269"/>
            <ac:spMk id="20" creationId="{344FADDB-BCDA-48EA-A428-C2B5A067A4E3}"/>
          </ac:spMkLst>
        </pc:spChg>
        <pc:spChg chg="add mod">
          <ac:chgData name="Jerrold Wiebe" userId="7ba876d3-b838-462e-a511-4eddfc9e3366" providerId="ADAL" clId="{06CF6003-EDAA-4129-B410-47873DE81638}" dt="2020-12-10T18:57:07.557" v="8752" actId="20577"/>
          <ac:spMkLst>
            <pc:docMk/>
            <pc:sldMk cId="1958976498" sldId="269"/>
            <ac:spMk id="21" creationId="{DE86C10B-57C9-4F93-A75E-D3E3B5B425DE}"/>
          </ac:spMkLst>
        </pc:spChg>
        <pc:spChg chg="add mod">
          <ac:chgData name="Jerrold Wiebe" userId="7ba876d3-b838-462e-a511-4eddfc9e3366" providerId="ADAL" clId="{06CF6003-EDAA-4129-B410-47873DE81638}" dt="2020-12-10T18:49:46.569" v="8641" actId="1076"/>
          <ac:spMkLst>
            <pc:docMk/>
            <pc:sldMk cId="1958976498" sldId="269"/>
            <ac:spMk id="22" creationId="{00C47DB3-24EB-43C2-97F6-04F4FC3642FD}"/>
          </ac:spMkLst>
        </pc:spChg>
        <pc:spChg chg="add mod">
          <ac:chgData name="Jerrold Wiebe" userId="7ba876d3-b838-462e-a511-4eddfc9e3366" providerId="ADAL" clId="{06CF6003-EDAA-4129-B410-47873DE81638}" dt="2020-12-10T18:57:16.270" v="8757" actId="20577"/>
          <ac:spMkLst>
            <pc:docMk/>
            <pc:sldMk cId="1958976498" sldId="269"/>
            <ac:spMk id="23" creationId="{57C5AAE3-CE9E-4037-B476-C34413975339}"/>
          </ac:spMkLst>
        </pc:spChg>
        <pc:spChg chg="add mod">
          <ac:chgData name="Jerrold Wiebe" userId="7ba876d3-b838-462e-a511-4eddfc9e3366" providerId="ADAL" clId="{06CF6003-EDAA-4129-B410-47873DE81638}" dt="2020-12-10T18:57:30.437" v="8760" actId="1076"/>
          <ac:spMkLst>
            <pc:docMk/>
            <pc:sldMk cId="1958976498" sldId="269"/>
            <ac:spMk id="24" creationId="{9A840895-258F-4D72-8E5B-0804C3C16E5C}"/>
          </ac:spMkLst>
        </pc:spChg>
        <pc:spChg chg="add mod">
          <ac:chgData name="Jerrold Wiebe" userId="7ba876d3-b838-462e-a511-4eddfc9e3366" providerId="ADAL" clId="{06CF6003-EDAA-4129-B410-47873DE81638}" dt="2020-12-10T18:59:26.126" v="8768" actId="1076"/>
          <ac:spMkLst>
            <pc:docMk/>
            <pc:sldMk cId="1958976498" sldId="269"/>
            <ac:spMk id="25" creationId="{59536C32-6A1A-4BB5-86F1-A924014D334A}"/>
          </ac:spMkLst>
        </pc:spChg>
        <pc:spChg chg="add del mod">
          <ac:chgData name="Jerrold Wiebe" userId="7ba876d3-b838-462e-a511-4eddfc9e3366" providerId="ADAL" clId="{06CF6003-EDAA-4129-B410-47873DE81638}" dt="2020-12-10T18:49:19.957" v="8636" actId="478"/>
          <ac:spMkLst>
            <pc:docMk/>
            <pc:sldMk cId="1958976498" sldId="269"/>
            <ac:spMk id="26" creationId="{577D9120-E1BE-48BD-8672-7768F5D808A8}"/>
          </ac:spMkLst>
        </pc:spChg>
        <pc:spChg chg="add mod">
          <ac:chgData name="Jerrold Wiebe" userId="7ba876d3-b838-462e-a511-4eddfc9e3366" providerId="ADAL" clId="{06CF6003-EDAA-4129-B410-47873DE81638}" dt="2020-12-10T18:49:55.616" v="8643" actId="1076"/>
          <ac:spMkLst>
            <pc:docMk/>
            <pc:sldMk cId="1958976498" sldId="269"/>
            <ac:spMk id="27" creationId="{AAABB57C-07F3-47A1-B4E1-6341E9CD32C4}"/>
          </ac:spMkLst>
        </pc:spChg>
        <pc:spChg chg="add mod">
          <ac:chgData name="Jerrold Wiebe" userId="7ba876d3-b838-462e-a511-4eddfc9e3366" providerId="ADAL" clId="{06CF6003-EDAA-4129-B410-47873DE81638}" dt="2020-12-10T18:49:55.616" v="8643" actId="1076"/>
          <ac:spMkLst>
            <pc:docMk/>
            <pc:sldMk cId="1958976498" sldId="269"/>
            <ac:spMk id="28" creationId="{772CE378-5130-4F0B-9D2B-EB6DE7977D04}"/>
          </ac:spMkLst>
        </pc:spChg>
        <pc:spChg chg="add mod">
          <ac:chgData name="Jerrold Wiebe" userId="7ba876d3-b838-462e-a511-4eddfc9e3366" providerId="ADAL" clId="{06CF6003-EDAA-4129-B410-47873DE81638}" dt="2020-12-10T18:54:02.974" v="8698" actId="1076"/>
          <ac:spMkLst>
            <pc:docMk/>
            <pc:sldMk cId="1958976498" sldId="269"/>
            <ac:spMk id="29" creationId="{96E916FE-A29E-4585-9BDC-23F694FE7EFF}"/>
          </ac:spMkLst>
        </pc:spChg>
        <pc:spChg chg="add mod">
          <ac:chgData name="Jerrold Wiebe" userId="7ba876d3-b838-462e-a511-4eddfc9e3366" providerId="ADAL" clId="{06CF6003-EDAA-4129-B410-47873DE81638}" dt="2020-12-10T18:55:05.039" v="8707" actId="20577"/>
          <ac:spMkLst>
            <pc:docMk/>
            <pc:sldMk cId="1958976498" sldId="269"/>
            <ac:spMk id="30" creationId="{5BB04F97-65AA-4F90-BDB3-1EB5ADD0D5E9}"/>
          </ac:spMkLst>
        </pc:spChg>
        <pc:spChg chg="add mod">
          <ac:chgData name="Jerrold Wiebe" userId="7ba876d3-b838-462e-a511-4eddfc9e3366" providerId="ADAL" clId="{06CF6003-EDAA-4129-B410-47873DE81638}" dt="2020-12-10T18:49:55.616" v="8643" actId="1076"/>
          <ac:spMkLst>
            <pc:docMk/>
            <pc:sldMk cId="1958976498" sldId="269"/>
            <ac:spMk id="31" creationId="{DFC14018-840D-4473-AD29-70C9CA93CF4C}"/>
          </ac:spMkLst>
        </pc:spChg>
        <pc:spChg chg="add mod">
          <ac:chgData name="Jerrold Wiebe" userId="7ba876d3-b838-462e-a511-4eddfc9e3366" providerId="ADAL" clId="{06CF6003-EDAA-4129-B410-47873DE81638}" dt="2020-12-10T18:54:15.236" v="8704" actId="20577"/>
          <ac:spMkLst>
            <pc:docMk/>
            <pc:sldMk cId="1958976498" sldId="269"/>
            <ac:spMk id="32" creationId="{F1807317-222F-4639-A955-FC347F4294A8}"/>
          </ac:spMkLst>
        </pc:spChg>
        <pc:spChg chg="add mod">
          <ac:chgData name="Jerrold Wiebe" userId="7ba876d3-b838-462e-a511-4eddfc9e3366" providerId="ADAL" clId="{06CF6003-EDAA-4129-B410-47873DE81638}" dt="2020-12-10T18:49:55.616" v="8643" actId="1076"/>
          <ac:spMkLst>
            <pc:docMk/>
            <pc:sldMk cId="1958976498" sldId="269"/>
            <ac:spMk id="33" creationId="{2B5A2CAF-CF79-45F3-BB49-016D7CECB901}"/>
          </ac:spMkLst>
        </pc:spChg>
        <pc:spChg chg="add mod">
          <ac:chgData name="Jerrold Wiebe" userId="7ba876d3-b838-462e-a511-4eddfc9e3366" providerId="ADAL" clId="{06CF6003-EDAA-4129-B410-47873DE81638}" dt="2020-12-10T18:49:55.616" v="8643" actId="1076"/>
          <ac:spMkLst>
            <pc:docMk/>
            <pc:sldMk cId="1958976498" sldId="269"/>
            <ac:spMk id="34" creationId="{1C87C81B-A394-4113-A473-3600214DC2F1}"/>
          </ac:spMkLst>
        </pc:spChg>
        <pc:spChg chg="add mod">
          <ac:chgData name="Jerrold Wiebe" userId="7ba876d3-b838-462e-a511-4eddfc9e3366" providerId="ADAL" clId="{06CF6003-EDAA-4129-B410-47873DE81638}" dt="2020-12-10T18:51:16.557" v="8656" actId="20577"/>
          <ac:spMkLst>
            <pc:docMk/>
            <pc:sldMk cId="1958976498" sldId="269"/>
            <ac:spMk id="35" creationId="{5D21A2D0-973E-4B74-BC0E-2A7CB16292BA}"/>
          </ac:spMkLst>
        </pc:spChg>
        <pc:spChg chg="add mod">
          <ac:chgData name="Jerrold Wiebe" userId="7ba876d3-b838-462e-a511-4eddfc9e3366" providerId="ADAL" clId="{06CF6003-EDAA-4129-B410-47873DE81638}" dt="2020-12-10T18:51:55.206" v="8671" actId="1076"/>
          <ac:spMkLst>
            <pc:docMk/>
            <pc:sldMk cId="1958976498" sldId="269"/>
            <ac:spMk id="36" creationId="{2677AF63-CEEA-4231-AD4F-4004911E67F9}"/>
          </ac:spMkLst>
        </pc:spChg>
        <pc:spChg chg="add mod">
          <ac:chgData name="Jerrold Wiebe" userId="7ba876d3-b838-462e-a511-4eddfc9e3366" providerId="ADAL" clId="{06CF6003-EDAA-4129-B410-47873DE81638}" dt="2020-12-10T18:49:55.616" v="8643" actId="1076"/>
          <ac:spMkLst>
            <pc:docMk/>
            <pc:sldMk cId="1958976498" sldId="269"/>
            <ac:spMk id="37" creationId="{FB995C36-A56B-4662-83D1-572D3E83EACE}"/>
          </ac:spMkLst>
        </pc:spChg>
        <pc:spChg chg="add mod">
          <ac:chgData name="Jerrold Wiebe" userId="7ba876d3-b838-462e-a511-4eddfc9e3366" providerId="ADAL" clId="{06CF6003-EDAA-4129-B410-47873DE81638}" dt="2020-12-10T18:51:26.605" v="8662" actId="20577"/>
          <ac:spMkLst>
            <pc:docMk/>
            <pc:sldMk cId="1958976498" sldId="269"/>
            <ac:spMk id="38" creationId="{36229DB8-3768-435F-8983-8284924AD0A2}"/>
          </ac:spMkLst>
        </pc:spChg>
        <pc:spChg chg="add mod">
          <ac:chgData name="Jerrold Wiebe" userId="7ba876d3-b838-462e-a511-4eddfc9e3366" providerId="ADAL" clId="{06CF6003-EDAA-4129-B410-47873DE81638}" dt="2020-12-10T18:52:00.349" v="8672" actId="1076"/>
          <ac:spMkLst>
            <pc:docMk/>
            <pc:sldMk cId="1958976498" sldId="269"/>
            <ac:spMk id="39" creationId="{A9C98733-BB32-4841-BD3B-85E0F0734390}"/>
          </ac:spMkLst>
        </pc:spChg>
        <pc:spChg chg="add mod">
          <ac:chgData name="Jerrold Wiebe" userId="7ba876d3-b838-462e-a511-4eddfc9e3366" providerId="ADAL" clId="{06CF6003-EDAA-4129-B410-47873DE81638}" dt="2020-12-10T18:49:55.616" v="8643" actId="1076"/>
          <ac:spMkLst>
            <pc:docMk/>
            <pc:sldMk cId="1958976498" sldId="269"/>
            <ac:spMk id="40" creationId="{9461F43A-8962-4B69-813B-2F5053F27571}"/>
          </ac:spMkLst>
        </pc:spChg>
        <pc:spChg chg="add mod">
          <ac:chgData name="Jerrold Wiebe" userId="7ba876d3-b838-462e-a511-4eddfc9e3366" providerId="ADAL" clId="{06CF6003-EDAA-4129-B410-47873DE81638}" dt="2020-12-10T18:49:55.616" v="8643" actId="1076"/>
          <ac:spMkLst>
            <pc:docMk/>
            <pc:sldMk cId="1958976498" sldId="269"/>
            <ac:spMk id="41" creationId="{116BB155-39FA-4985-83CE-AE87D6F48F96}"/>
          </ac:spMkLst>
        </pc:spChg>
        <pc:spChg chg="add mod">
          <ac:chgData name="Jerrold Wiebe" userId="7ba876d3-b838-462e-a511-4eddfc9e3366" providerId="ADAL" clId="{06CF6003-EDAA-4129-B410-47873DE81638}" dt="2020-12-10T18:52:18.089" v="8675" actId="20577"/>
          <ac:spMkLst>
            <pc:docMk/>
            <pc:sldMk cId="1958976498" sldId="269"/>
            <ac:spMk id="42" creationId="{5848176E-7845-4A38-82E0-8A60B7361BD3}"/>
          </ac:spMkLst>
        </pc:spChg>
        <pc:spChg chg="add mod">
          <ac:chgData name="Jerrold Wiebe" userId="7ba876d3-b838-462e-a511-4eddfc9e3366" providerId="ADAL" clId="{06CF6003-EDAA-4129-B410-47873DE81638}" dt="2020-12-10T18:49:55.616" v="8643" actId="1076"/>
          <ac:spMkLst>
            <pc:docMk/>
            <pc:sldMk cId="1958976498" sldId="269"/>
            <ac:spMk id="43" creationId="{15B84468-435F-427D-835D-7B74F44AC1FB}"/>
          </ac:spMkLst>
        </pc:spChg>
        <pc:spChg chg="add mod">
          <ac:chgData name="Jerrold Wiebe" userId="7ba876d3-b838-462e-a511-4eddfc9e3366" providerId="ADAL" clId="{06CF6003-EDAA-4129-B410-47873DE81638}" dt="2020-12-10T18:49:55.616" v="8643" actId="1076"/>
          <ac:spMkLst>
            <pc:docMk/>
            <pc:sldMk cId="1958976498" sldId="269"/>
            <ac:spMk id="44" creationId="{AA9029F7-D082-47F7-8588-DC5DA7E3995C}"/>
          </ac:spMkLst>
        </pc:spChg>
        <pc:spChg chg="add mod">
          <ac:chgData name="Jerrold Wiebe" userId="7ba876d3-b838-462e-a511-4eddfc9e3366" providerId="ADAL" clId="{06CF6003-EDAA-4129-B410-47873DE81638}" dt="2020-12-10T18:52:25.746" v="8682" actId="20577"/>
          <ac:spMkLst>
            <pc:docMk/>
            <pc:sldMk cId="1958976498" sldId="269"/>
            <ac:spMk id="45" creationId="{39BE1F38-7A85-493B-9D66-A3352A5C808A}"/>
          </ac:spMkLst>
        </pc:spChg>
        <pc:spChg chg="add mod">
          <ac:chgData name="Jerrold Wiebe" userId="7ba876d3-b838-462e-a511-4eddfc9e3366" providerId="ADAL" clId="{06CF6003-EDAA-4129-B410-47873DE81638}" dt="2020-12-10T18:52:40.307" v="8689" actId="20577"/>
          <ac:spMkLst>
            <pc:docMk/>
            <pc:sldMk cId="1958976498" sldId="269"/>
            <ac:spMk id="46" creationId="{FF6A7967-36B9-406E-8AC3-4D4F3DAF034E}"/>
          </ac:spMkLst>
        </pc:spChg>
        <pc:spChg chg="add mod">
          <ac:chgData name="Jerrold Wiebe" userId="7ba876d3-b838-462e-a511-4eddfc9e3366" providerId="ADAL" clId="{06CF6003-EDAA-4129-B410-47873DE81638}" dt="2020-12-10T18:55:37.622" v="8736" actId="20577"/>
          <ac:spMkLst>
            <pc:docMk/>
            <pc:sldMk cId="1958976498" sldId="269"/>
            <ac:spMk id="47" creationId="{F69BF17C-F455-457A-A2D0-450271A701B7}"/>
          </ac:spMkLst>
        </pc:spChg>
        <pc:graphicFrameChg chg="add mod modGraphic">
          <ac:chgData name="Jerrold Wiebe" userId="7ba876d3-b838-462e-a511-4eddfc9e3366" providerId="ADAL" clId="{06CF6003-EDAA-4129-B410-47873DE81638}" dt="2020-12-10T18:54:03.807" v="8699" actId="1076"/>
          <ac:graphicFrameMkLst>
            <pc:docMk/>
            <pc:sldMk cId="1958976498" sldId="269"/>
            <ac:graphicFrameMk id="2" creationId="{AF9B0AAE-D3B0-4DF2-8F5D-43F5460433AB}"/>
          </ac:graphicFrameMkLst>
        </pc:graphicFrameChg>
      </pc:sldChg>
      <pc:sldChg chg="addSp delSp modSp ord setBg modNotesTx">
        <pc:chgData name="Jerrold Wiebe" userId="7ba876d3-b838-462e-a511-4eddfc9e3366" providerId="ADAL" clId="{06CF6003-EDAA-4129-B410-47873DE81638}" dt="2020-12-13T08:59:59.119" v="18028" actId="313"/>
        <pc:sldMkLst>
          <pc:docMk/>
          <pc:sldMk cId="3716058757" sldId="270"/>
        </pc:sldMkLst>
        <pc:spChg chg="add del mod">
          <ac:chgData name="Jerrold Wiebe" userId="7ba876d3-b838-462e-a511-4eddfc9e3366" providerId="ADAL" clId="{06CF6003-EDAA-4129-B410-47873DE81638}" dt="2020-12-10T03:32:25.951" v="5684" actId="478"/>
          <ac:spMkLst>
            <pc:docMk/>
            <pc:sldMk cId="3716058757" sldId="270"/>
            <ac:spMk id="5" creationId="{61696257-F6E4-4A39-8826-AA8C62A3D471}"/>
          </ac:spMkLst>
        </pc:spChg>
        <pc:spChg chg="add mod">
          <ac:chgData name="Jerrold Wiebe" userId="7ba876d3-b838-462e-a511-4eddfc9e3366" providerId="ADAL" clId="{06CF6003-EDAA-4129-B410-47873DE81638}" dt="2020-12-09T02:16:42.690" v="1737" actId="14100"/>
          <ac:spMkLst>
            <pc:docMk/>
            <pc:sldMk cId="3716058757" sldId="270"/>
            <ac:spMk id="8" creationId="{A1D5D73C-56A6-494E-B60D-FC3C9B9E2FE2}"/>
          </ac:spMkLst>
        </pc:spChg>
        <pc:spChg chg="add mod">
          <ac:chgData name="Jerrold Wiebe" userId="7ba876d3-b838-462e-a511-4eddfc9e3366" providerId="ADAL" clId="{06CF6003-EDAA-4129-B410-47873DE81638}" dt="2020-12-10T03:54:14.913" v="6128" actId="1076"/>
          <ac:spMkLst>
            <pc:docMk/>
            <pc:sldMk cId="3716058757" sldId="270"/>
            <ac:spMk id="10" creationId="{8C992920-8F4C-4FED-BDAD-5D3CEBB81CDA}"/>
          </ac:spMkLst>
        </pc:spChg>
        <pc:spChg chg="add mod">
          <ac:chgData name="Jerrold Wiebe" userId="7ba876d3-b838-462e-a511-4eddfc9e3366" providerId="ADAL" clId="{06CF6003-EDAA-4129-B410-47873DE81638}" dt="2020-12-10T03:54:14.913" v="6128" actId="1076"/>
          <ac:spMkLst>
            <pc:docMk/>
            <pc:sldMk cId="3716058757" sldId="270"/>
            <ac:spMk id="11" creationId="{474B29A6-9644-42FC-BB3E-8B13B0C23D1B}"/>
          </ac:spMkLst>
        </pc:spChg>
        <pc:spChg chg="add mod">
          <ac:chgData name="Jerrold Wiebe" userId="7ba876d3-b838-462e-a511-4eddfc9e3366" providerId="ADAL" clId="{06CF6003-EDAA-4129-B410-47873DE81638}" dt="2020-12-10T03:54:14.913" v="6128" actId="1076"/>
          <ac:spMkLst>
            <pc:docMk/>
            <pc:sldMk cId="3716058757" sldId="270"/>
            <ac:spMk id="12" creationId="{575FC20A-8BBC-4F56-993B-B3C13E66BE6C}"/>
          </ac:spMkLst>
        </pc:spChg>
        <pc:spChg chg="add mod">
          <ac:chgData name="Jerrold Wiebe" userId="7ba876d3-b838-462e-a511-4eddfc9e3366" providerId="ADAL" clId="{06CF6003-EDAA-4129-B410-47873DE81638}" dt="2020-12-10T03:54:14.913" v="6128" actId="1076"/>
          <ac:spMkLst>
            <pc:docMk/>
            <pc:sldMk cId="3716058757" sldId="270"/>
            <ac:spMk id="13" creationId="{7DE2844C-DB46-4E3E-A92F-C7E7BAEDA113}"/>
          </ac:spMkLst>
        </pc:spChg>
        <pc:spChg chg="add mod">
          <ac:chgData name="Jerrold Wiebe" userId="7ba876d3-b838-462e-a511-4eddfc9e3366" providerId="ADAL" clId="{06CF6003-EDAA-4129-B410-47873DE81638}" dt="2020-12-10T03:54:14.913" v="6128" actId="1076"/>
          <ac:spMkLst>
            <pc:docMk/>
            <pc:sldMk cId="3716058757" sldId="270"/>
            <ac:spMk id="23" creationId="{7D20B702-EF27-4A63-A6F5-77E5AAA21644}"/>
          </ac:spMkLst>
        </pc:spChg>
        <pc:spChg chg="add mod">
          <ac:chgData name="Jerrold Wiebe" userId="7ba876d3-b838-462e-a511-4eddfc9e3366" providerId="ADAL" clId="{06CF6003-EDAA-4129-B410-47873DE81638}" dt="2020-12-10T03:54:14.913" v="6128" actId="1076"/>
          <ac:spMkLst>
            <pc:docMk/>
            <pc:sldMk cId="3716058757" sldId="270"/>
            <ac:spMk id="24" creationId="{BC870E76-29DD-407E-8D62-B23B29CBCBA3}"/>
          </ac:spMkLst>
        </pc:spChg>
        <pc:spChg chg="add mod">
          <ac:chgData name="Jerrold Wiebe" userId="7ba876d3-b838-462e-a511-4eddfc9e3366" providerId="ADAL" clId="{06CF6003-EDAA-4129-B410-47873DE81638}" dt="2020-12-10T03:54:14.913" v="6128" actId="1076"/>
          <ac:spMkLst>
            <pc:docMk/>
            <pc:sldMk cId="3716058757" sldId="270"/>
            <ac:spMk id="25" creationId="{E44AB144-40AC-4CBA-83F6-78BF0001B980}"/>
          </ac:spMkLst>
        </pc:spChg>
        <pc:spChg chg="add mod">
          <ac:chgData name="Jerrold Wiebe" userId="7ba876d3-b838-462e-a511-4eddfc9e3366" providerId="ADAL" clId="{06CF6003-EDAA-4129-B410-47873DE81638}" dt="2020-12-10T03:54:14.913" v="6128" actId="1076"/>
          <ac:spMkLst>
            <pc:docMk/>
            <pc:sldMk cId="3716058757" sldId="270"/>
            <ac:spMk id="26" creationId="{1E92AE2C-4B5D-4BAE-BBC0-3BBB988BAB7B}"/>
          </ac:spMkLst>
        </pc:spChg>
        <pc:spChg chg="add mod">
          <ac:chgData name="Jerrold Wiebe" userId="7ba876d3-b838-462e-a511-4eddfc9e3366" providerId="ADAL" clId="{06CF6003-EDAA-4129-B410-47873DE81638}" dt="2020-12-10T03:54:14.913" v="6128" actId="1076"/>
          <ac:spMkLst>
            <pc:docMk/>
            <pc:sldMk cId="3716058757" sldId="270"/>
            <ac:spMk id="27" creationId="{1F84F91A-933B-40F9-874B-495D54A72548}"/>
          </ac:spMkLst>
        </pc:spChg>
        <pc:spChg chg="add mod">
          <ac:chgData name="Jerrold Wiebe" userId="7ba876d3-b838-462e-a511-4eddfc9e3366" providerId="ADAL" clId="{06CF6003-EDAA-4129-B410-47873DE81638}" dt="2020-12-10T03:54:14.913" v="6128" actId="1076"/>
          <ac:spMkLst>
            <pc:docMk/>
            <pc:sldMk cId="3716058757" sldId="270"/>
            <ac:spMk id="28" creationId="{61630CEB-4621-4B30-A97E-4206E5102263}"/>
          </ac:spMkLst>
        </pc:spChg>
        <pc:spChg chg="add mod">
          <ac:chgData name="Jerrold Wiebe" userId="7ba876d3-b838-462e-a511-4eddfc9e3366" providerId="ADAL" clId="{06CF6003-EDAA-4129-B410-47873DE81638}" dt="2020-12-10T03:47:48.660" v="5833" actId="164"/>
          <ac:spMkLst>
            <pc:docMk/>
            <pc:sldMk cId="3716058757" sldId="270"/>
            <ac:spMk id="29" creationId="{BE22B491-77CD-40D1-9B52-0227BCFE469F}"/>
          </ac:spMkLst>
        </pc:spChg>
        <pc:spChg chg="add mod">
          <ac:chgData name="Jerrold Wiebe" userId="7ba876d3-b838-462e-a511-4eddfc9e3366" providerId="ADAL" clId="{06CF6003-EDAA-4129-B410-47873DE81638}" dt="2020-12-10T03:47:48.660" v="5833" actId="164"/>
          <ac:spMkLst>
            <pc:docMk/>
            <pc:sldMk cId="3716058757" sldId="270"/>
            <ac:spMk id="30" creationId="{191A513B-BE91-4AD0-BF99-1FF06C7AACE8}"/>
          </ac:spMkLst>
        </pc:spChg>
        <pc:spChg chg="add mod">
          <ac:chgData name="Jerrold Wiebe" userId="7ba876d3-b838-462e-a511-4eddfc9e3366" providerId="ADAL" clId="{06CF6003-EDAA-4129-B410-47873DE81638}" dt="2020-12-10T03:47:48.660" v="5833" actId="164"/>
          <ac:spMkLst>
            <pc:docMk/>
            <pc:sldMk cId="3716058757" sldId="270"/>
            <ac:spMk id="31" creationId="{FCA29D21-E8F3-4C37-869A-CFBCF5DD4F30}"/>
          </ac:spMkLst>
        </pc:spChg>
        <pc:spChg chg="add mod">
          <ac:chgData name="Jerrold Wiebe" userId="7ba876d3-b838-462e-a511-4eddfc9e3366" providerId="ADAL" clId="{06CF6003-EDAA-4129-B410-47873DE81638}" dt="2020-12-10T03:47:48.660" v="5833" actId="164"/>
          <ac:spMkLst>
            <pc:docMk/>
            <pc:sldMk cId="3716058757" sldId="270"/>
            <ac:spMk id="32" creationId="{0F8F7187-166E-4831-9A61-ACF8C046C2B4}"/>
          </ac:spMkLst>
        </pc:spChg>
        <pc:spChg chg="add del">
          <ac:chgData name="Jerrold Wiebe" userId="7ba876d3-b838-462e-a511-4eddfc9e3366" providerId="ADAL" clId="{06CF6003-EDAA-4129-B410-47873DE81638}" dt="2020-12-10T03:46:40.530" v="5828" actId="478"/>
          <ac:spMkLst>
            <pc:docMk/>
            <pc:sldMk cId="3716058757" sldId="270"/>
            <ac:spMk id="33" creationId="{D19BEB28-65FE-48A7-8B12-C198B11C94CE}"/>
          </ac:spMkLst>
        </pc:spChg>
        <pc:spChg chg="add del">
          <ac:chgData name="Jerrold Wiebe" userId="7ba876d3-b838-462e-a511-4eddfc9e3366" providerId="ADAL" clId="{06CF6003-EDAA-4129-B410-47873DE81638}" dt="2020-12-10T03:46:37.958" v="5827" actId="478"/>
          <ac:spMkLst>
            <pc:docMk/>
            <pc:sldMk cId="3716058757" sldId="270"/>
            <ac:spMk id="34" creationId="{DC89FFB3-AC51-463D-93E4-894EA185C9B0}"/>
          </ac:spMkLst>
        </pc:spChg>
        <pc:spChg chg="add mod">
          <ac:chgData name="Jerrold Wiebe" userId="7ba876d3-b838-462e-a511-4eddfc9e3366" providerId="ADAL" clId="{06CF6003-EDAA-4129-B410-47873DE81638}" dt="2020-12-10T03:47:48.660" v="5833" actId="164"/>
          <ac:spMkLst>
            <pc:docMk/>
            <pc:sldMk cId="3716058757" sldId="270"/>
            <ac:spMk id="35" creationId="{0BC260BA-DDB6-47DC-8AC1-F1228A920103}"/>
          </ac:spMkLst>
        </pc:spChg>
        <pc:spChg chg="add mod">
          <ac:chgData name="Jerrold Wiebe" userId="7ba876d3-b838-462e-a511-4eddfc9e3366" providerId="ADAL" clId="{06CF6003-EDAA-4129-B410-47873DE81638}" dt="2020-12-10T03:47:48.660" v="5833" actId="164"/>
          <ac:spMkLst>
            <pc:docMk/>
            <pc:sldMk cId="3716058757" sldId="270"/>
            <ac:spMk id="36" creationId="{6D419010-797D-4D3A-8F27-CFF95875127C}"/>
          </ac:spMkLst>
        </pc:spChg>
        <pc:spChg chg="add mod">
          <ac:chgData name="Jerrold Wiebe" userId="7ba876d3-b838-462e-a511-4eddfc9e3366" providerId="ADAL" clId="{06CF6003-EDAA-4129-B410-47873DE81638}" dt="2020-12-10T03:47:48.660" v="5833" actId="164"/>
          <ac:spMkLst>
            <pc:docMk/>
            <pc:sldMk cId="3716058757" sldId="270"/>
            <ac:spMk id="37" creationId="{06CE451F-042D-410D-9464-831CE75A3675}"/>
          </ac:spMkLst>
        </pc:spChg>
        <pc:spChg chg="add mod">
          <ac:chgData name="Jerrold Wiebe" userId="7ba876d3-b838-462e-a511-4eddfc9e3366" providerId="ADAL" clId="{06CF6003-EDAA-4129-B410-47873DE81638}" dt="2020-12-10T03:47:48.660" v="5833" actId="164"/>
          <ac:spMkLst>
            <pc:docMk/>
            <pc:sldMk cId="3716058757" sldId="270"/>
            <ac:spMk id="38" creationId="{2CA45B45-2EB3-4532-A5B8-67683F0FB44A}"/>
          </ac:spMkLst>
        </pc:spChg>
        <pc:spChg chg="add mod">
          <ac:chgData name="Jerrold Wiebe" userId="7ba876d3-b838-462e-a511-4eddfc9e3366" providerId="ADAL" clId="{06CF6003-EDAA-4129-B410-47873DE81638}" dt="2020-12-10T03:47:48.660" v="5833" actId="164"/>
          <ac:spMkLst>
            <pc:docMk/>
            <pc:sldMk cId="3716058757" sldId="270"/>
            <ac:spMk id="39" creationId="{F90536CB-8AF5-4C61-A77F-B5B0ABDEAFA6}"/>
          </ac:spMkLst>
        </pc:spChg>
        <pc:spChg chg="add mod">
          <ac:chgData name="Jerrold Wiebe" userId="7ba876d3-b838-462e-a511-4eddfc9e3366" providerId="ADAL" clId="{06CF6003-EDAA-4129-B410-47873DE81638}" dt="2020-12-10T03:47:48.660" v="5833" actId="164"/>
          <ac:spMkLst>
            <pc:docMk/>
            <pc:sldMk cId="3716058757" sldId="270"/>
            <ac:spMk id="40" creationId="{2E5DFCC5-8A9C-4D6B-ADC9-26625F01466C}"/>
          </ac:spMkLst>
        </pc:spChg>
        <pc:spChg chg="add mod">
          <ac:chgData name="Jerrold Wiebe" userId="7ba876d3-b838-462e-a511-4eddfc9e3366" providerId="ADAL" clId="{06CF6003-EDAA-4129-B410-47873DE81638}" dt="2020-12-10T03:47:48.660" v="5833" actId="164"/>
          <ac:spMkLst>
            <pc:docMk/>
            <pc:sldMk cId="3716058757" sldId="270"/>
            <ac:spMk id="41" creationId="{A0D3FD71-1BF7-4800-BF07-AE2C14C707AE}"/>
          </ac:spMkLst>
        </pc:spChg>
        <pc:spChg chg="add mod">
          <ac:chgData name="Jerrold Wiebe" userId="7ba876d3-b838-462e-a511-4eddfc9e3366" providerId="ADAL" clId="{06CF6003-EDAA-4129-B410-47873DE81638}" dt="2020-12-10T03:47:48.660" v="5833" actId="164"/>
          <ac:spMkLst>
            <pc:docMk/>
            <pc:sldMk cId="3716058757" sldId="270"/>
            <ac:spMk id="42" creationId="{64E5B1A9-67E5-40D8-8D89-94A1FECD710E}"/>
          </ac:spMkLst>
        </pc:spChg>
        <pc:spChg chg="add mod">
          <ac:chgData name="Jerrold Wiebe" userId="7ba876d3-b838-462e-a511-4eddfc9e3366" providerId="ADAL" clId="{06CF6003-EDAA-4129-B410-47873DE81638}" dt="2020-12-10T03:47:48.660" v="5833" actId="164"/>
          <ac:spMkLst>
            <pc:docMk/>
            <pc:sldMk cId="3716058757" sldId="270"/>
            <ac:spMk id="43" creationId="{A5A0126F-751C-4B84-9CFE-FEAC2534739F}"/>
          </ac:spMkLst>
        </pc:spChg>
        <pc:spChg chg="add mod">
          <ac:chgData name="Jerrold Wiebe" userId="7ba876d3-b838-462e-a511-4eddfc9e3366" providerId="ADAL" clId="{06CF6003-EDAA-4129-B410-47873DE81638}" dt="2020-12-10T03:47:48.660" v="5833" actId="164"/>
          <ac:spMkLst>
            <pc:docMk/>
            <pc:sldMk cId="3716058757" sldId="270"/>
            <ac:spMk id="44" creationId="{1FC4234F-4C0B-4CA7-9E5B-DF5FE8518979}"/>
          </ac:spMkLst>
        </pc:spChg>
        <pc:spChg chg="add mod">
          <ac:chgData name="Jerrold Wiebe" userId="7ba876d3-b838-462e-a511-4eddfc9e3366" providerId="ADAL" clId="{06CF6003-EDAA-4129-B410-47873DE81638}" dt="2020-12-10T03:47:48.660" v="5833" actId="164"/>
          <ac:spMkLst>
            <pc:docMk/>
            <pc:sldMk cId="3716058757" sldId="270"/>
            <ac:spMk id="45" creationId="{B2935AB9-C2FF-4D69-A1C5-AFEFE2B9B5F9}"/>
          </ac:spMkLst>
        </pc:spChg>
        <pc:spChg chg="add mod">
          <ac:chgData name="Jerrold Wiebe" userId="7ba876d3-b838-462e-a511-4eddfc9e3366" providerId="ADAL" clId="{06CF6003-EDAA-4129-B410-47873DE81638}" dt="2020-12-10T03:47:48.660" v="5833" actId="164"/>
          <ac:spMkLst>
            <pc:docMk/>
            <pc:sldMk cId="3716058757" sldId="270"/>
            <ac:spMk id="46" creationId="{BB952530-60E1-44AC-B974-4F05C0BBAF45}"/>
          </ac:spMkLst>
        </pc:spChg>
        <pc:spChg chg="add mod">
          <ac:chgData name="Jerrold Wiebe" userId="7ba876d3-b838-462e-a511-4eddfc9e3366" providerId="ADAL" clId="{06CF6003-EDAA-4129-B410-47873DE81638}" dt="2020-12-10T03:47:48.660" v="5833" actId="164"/>
          <ac:spMkLst>
            <pc:docMk/>
            <pc:sldMk cId="3716058757" sldId="270"/>
            <ac:spMk id="47" creationId="{D05A6ACE-967E-486A-BBB8-0372633D9EBE}"/>
          </ac:spMkLst>
        </pc:spChg>
        <pc:spChg chg="add mod">
          <ac:chgData name="Jerrold Wiebe" userId="7ba876d3-b838-462e-a511-4eddfc9e3366" providerId="ADAL" clId="{06CF6003-EDAA-4129-B410-47873DE81638}" dt="2020-12-10T03:47:48.660" v="5833" actId="164"/>
          <ac:spMkLst>
            <pc:docMk/>
            <pc:sldMk cId="3716058757" sldId="270"/>
            <ac:spMk id="48" creationId="{2B67D19E-F2E6-4BC7-A8B1-E76FCAB708DE}"/>
          </ac:spMkLst>
        </pc:spChg>
        <pc:spChg chg="add mod">
          <ac:chgData name="Jerrold Wiebe" userId="7ba876d3-b838-462e-a511-4eddfc9e3366" providerId="ADAL" clId="{06CF6003-EDAA-4129-B410-47873DE81638}" dt="2020-12-10T03:47:48.660" v="5833" actId="164"/>
          <ac:spMkLst>
            <pc:docMk/>
            <pc:sldMk cId="3716058757" sldId="270"/>
            <ac:spMk id="49" creationId="{15A20734-EEF1-459A-87E5-4F3EFA8F2632}"/>
          </ac:spMkLst>
        </pc:spChg>
        <pc:spChg chg="add mod">
          <ac:chgData name="Jerrold Wiebe" userId="7ba876d3-b838-462e-a511-4eddfc9e3366" providerId="ADAL" clId="{06CF6003-EDAA-4129-B410-47873DE81638}" dt="2020-12-10T03:47:48.660" v="5833" actId="164"/>
          <ac:spMkLst>
            <pc:docMk/>
            <pc:sldMk cId="3716058757" sldId="270"/>
            <ac:spMk id="50" creationId="{03D3181A-B802-4C79-BF37-D61BDF489D68}"/>
          </ac:spMkLst>
        </pc:spChg>
        <pc:spChg chg="add mod">
          <ac:chgData name="Jerrold Wiebe" userId="7ba876d3-b838-462e-a511-4eddfc9e3366" providerId="ADAL" clId="{06CF6003-EDAA-4129-B410-47873DE81638}" dt="2020-12-10T03:47:48.660" v="5833" actId="164"/>
          <ac:spMkLst>
            <pc:docMk/>
            <pc:sldMk cId="3716058757" sldId="270"/>
            <ac:spMk id="51" creationId="{01EE2419-D046-4175-B372-5B9A6B091543}"/>
          </ac:spMkLst>
        </pc:spChg>
        <pc:spChg chg="add del mod">
          <ac:chgData name="Jerrold Wiebe" userId="7ba876d3-b838-462e-a511-4eddfc9e3366" providerId="ADAL" clId="{06CF6003-EDAA-4129-B410-47873DE81638}" dt="2020-12-10T03:59:03.493" v="6335" actId="478"/>
          <ac:spMkLst>
            <pc:docMk/>
            <pc:sldMk cId="3716058757" sldId="270"/>
            <ac:spMk id="53" creationId="{8B7F1CD4-9E9C-4744-9DA6-E7AFA66D9B96}"/>
          </ac:spMkLst>
        </pc:spChg>
        <pc:spChg chg="add del mod">
          <ac:chgData name="Jerrold Wiebe" userId="7ba876d3-b838-462e-a511-4eddfc9e3366" providerId="ADAL" clId="{06CF6003-EDAA-4129-B410-47873DE81638}" dt="2020-12-10T03:59:54.703" v="6338" actId="478"/>
          <ac:spMkLst>
            <pc:docMk/>
            <pc:sldMk cId="3716058757" sldId="270"/>
            <ac:spMk id="54" creationId="{9B2EC6DE-87E7-4D4E-80F4-9C4CA8419488}"/>
          </ac:spMkLst>
        </pc:spChg>
        <pc:spChg chg="add mod">
          <ac:chgData name="Jerrold Wiebe" userId="7ba876d3-b838-462e-a511-4eddfc9e3366" providerId="ADAL" clId="{06CF6003-EDAA-4129-B410-47873DE81638}" dt="2020-12-10T04:00:33.486" v="6357" actId="1076"/>
          <ac:spMkLst>
            <pc:docMk/>
            <pc:sldMk cId="3716058757" sldId="270"/>
            <ac:spMk id="55" creationId="{19FA140B-6B56-484E-A9F3-6B5889750478}"/>
          </ac:spMkLst>
        </pc:spChg>
        <pc:spChg chg="add mod">
          <ac:chgData name="Jerrold Wiebe" userId="7ba876d3-b838-462e-a511-4eddfc9e3366" providerId="ADAL" clId="{06CF6003-EDAA-4129-B410-47873DE81638}" dt="2020-12-10T04:01:30.872" v="6396" actId="1076"/>
          <ac:spMkLst>
            <pc:docMk/>
            <pc:sldMk cId="3716058757" sldId="270"/>
            <ac:spMk id="56" creationId="{037F5844-280B-4B89-A4ED-72037024CA2B}"/>
          </ac:spMkLst>
        </pc:spChg>
        <pc:grpChg chg="add mod">
          <ac:chgData name="Jerrold Wiebe" userId="7ba876d3-b838-462e-a511-4eddfc9e3366" providerId="ADAL" clId="{06CF6003-EDAA-4129-B410-47873DE81638}" dt="2020-12-10T03:48:04.014" v="5835" actId="1076"/>
          <ac:grpSpMkLst>
            <pc:docMk/>
            <pc:sldMk cId="3716058757" sldId="270"/>
            <ac:grpSpMk id="52" creationId="{4B4C7EE7-8E81-4595-BD72-7DEDA55E49D9}"/>
          </ac:grpSpMkLst>
        </pc:grpChg>
        <pc:graphicFrameChg chg="add mod modGraphic">
          <ac:chgData name="Jerrold Wiebe" userId="7ba876d3-b838-462e-a511-4eddfc9e3366" providerId="ADAL" clId="{06CF6003-EDAA-4129-B410-47873DE81638}" dt="2020-12-10T04:23:38.797" v="6644" actId="1076"/>
          <ac:graphicFrameMkLst>
            <pc:docMk/>
            <pc:sldMk cId="3716058757" sldId="270"/>
            <ac:graphicFrameMk id="2" creationId="{52FBAD05-C420-44A7-86D3-11DC34F320E4}"/>
          </ac:graphicFrameMkLst>
        </pc:graphicFrameChg>
        <pc:picChg chg="add del mod modCrop">
          <ac:chgData name="Jerrold Wiebe" userId="7ba876d3-b838-462e-a511-4eddfc9e3366" providerId="ADAL" clId="{06CF6003-EDAA-4129-B410-47873DE81638}" dt="2020-12-09T02:16:44.611" v="1738" actId="478"/>
          <ac:picMkLst>
            <pc:docMk/>
            <pc:sldMk cId="3716058757" sldId="270"/>
            <ac:picMk id="4" creationId="{13478B83-F9BE-4D68-B2CF-725CC7CEE633}"/>
          </ac:picMkLst>
        </pc:picChg>
        <pc:picChg chg="add del mod">
          <ac:chgData name="Jerrold Wiebe" userId="7ba876d3-b838-462e-a511-4eddfc9e3366" providerId="ADAL" clId="{06CF6003-EDAA-4129-B410-47873DE81638}" dt="2020-12-10T03:38:40.869" v="5776" actId="478"/>
          <ac:picMkLst>
            <pc:docMk/>
            <pc:sldMk cId="3716058757" sldId="270"/>
            <ac:picMk id="7" creationId="{4C3276B0-1E71-4C71-896D-E5C7DB907C9D}"/>
          </ac:picMkLst>
        </pc:picChg>
        <pc:cxnChg chg="add del mod">
          <ac:chgData name="Jerrold Wiebe" userId="7ba876d3-b838-462e-a511-4eddfc9e3366" providerId="ADAL" clId="{06CF6003-EDAA-4129-B410-47873DE81638}" dt="2020-12-10T03:40:29.771" v="5792" actId="478"/>
          <ac:cxnSpMkLst>
            <pc:docMk/>
            <pc:sldMk cId="3716058757" sldId="270"/>
            <ac:cxnSpMk id="4" creationId="{71316104-8E95-408E-9BE5-C45D33265380}"/>
          </ac:cxnSpMkLst>
        </pc:cxnChg>
        <pc:cxnChg chg="add mod">
          <ac:chgData name="Jerrold Wiebe" userId="7ba876d3-b838-462e-a511-4eddfc9e3366" providerId="ADAL" clId="{06CF6003-EDAA-4129-B410-47873DE81638}" dt="2020-12-10T03:54:14.913" v="6128" actId="1076"/>
          <ac:cxnSpMkLst>
            <pc:docMk/>
            <pc:sldMk cId="3716058757" sldId="270"/>
            <ac:cxnSpMk id="6" creationId="{A13D311C-82CC-4381-8479-3E396AF5EA53}"/>
          </ac:cxnSpMkLst>
        </pc:cxnChg>
        <pc:cxnChg chg="add mod">
          <ac:chgData name="Jerrold Wiebe" userId="7ba876d3-b838-462e-a511-4eddfc9e3366" providerId="ADAL" clId="{06CF6003-EDAA-4129-B410-47873DE81638}" dt="2020-12-10T03:54:14.913" v="6128" actId="1076"/>
          <ac:cxnSpMkLst>
            <pc:docMk/>
            <pc:sldMk cId="3716058757" sldId="270"/>
            <ac:cxnSpMk id="9" creationId="{B59B0BDF-C790-4EEB-9E1D-B2F243C04B69}"/>
          </ac:cxnSpMkLst>
        </pc:cxnChg>
      </pc:sldChg>
      <pc:sldChg chg="addSp delSp modSp setBg modNotesTx">
        <pc:chgData name="Jerrold Wiebe" userId="7ba876d3-b838-462e-a511-4eddfc9e3366" providerId="ADAL" clId="{06CF6003-EDAA-4129-B410-47873DE81638}" dt="2020-12-16T16:03:03.349" v="19333" actId="2711"/>
        <pc:sldMkLst>
          <pc:docMk/>
          <pc:sldMk cId="2429724561" sldId="271"/>
        </pc:sldMkLst>
        <pc:spChg chg="add del mod">
          <ac:chgData name="Jerrold Wiebe" userId="7ba876d3-b838-462e-a511-4eddfc9e3366" providerId="ADAL" clId="{06CF6003-EDAA-4129-B410-47873DE81638}" dt="2020-12-11T18:28:13.991" v="15907" actId="478"/>
          <ac:spMkLst>
            <pc:docMk/>
            <pc:sldMk cId="2429724561" sldId="271"/>
            <ac:spMk id="34" creationId="{8E9ADCAF-D458-4A3F-8AE7-29594C8E1FB9}"/>
          </ac:spMkLst>
        </pc:spChg>
        <pc:grpChg chg="add del">
          <ac:chgData name="Jerrold Wiebe" userId="7ba876d3-b838-462e-a511-4eddfc9e3366" providerId="ADAL" clId="{06CF6003-EDAA-4129-B410-47873DE81638}" dt="2020-12-11T18:04:11.423" v="14533"/>
          <ac:grpSpMkLst>
            <pc:docMk/>
            <pc:sldMk cId="2429724561" sldId="271"/>
            <ac:grpSpMk id="3" creationId="{06CC58DC-C2DA-4B48-991E-2BFFAC940009}"/>
          </ac:grpSpMkLst>
        </pc:grpChg>
        <pc:graphicFrameChg chg="add mod modGraphic">
          <ac:chgData name="Jerrold Wiebe" userId="7ba876d3-b838-462e-a511-4eddfc9e3366" providerId="ADAL" clId="{06CF6003-EDAA-4129-B410-47873DE81638}" dt="2020-12-16T16:03:03.349" v="19333" actId="2711"/>
          <ac:graphicFrameMkLst>
            <pc:docMk/>
            <pc:sldMk cId="2429724561" sldId="271"/>
            <ac:graphicFrameMk id="2" creationId="{45816374-51C3-4B62-A2E7-B2DB04F043AA}"/>
          </ac:graphicFrameMkLst>
        </pc:graphicFrameChg>
        <pc:inkChg chg="add del">
          <ac:chgData name="Jerrold Wiebe" userId="7ba876d3-b838-462e-a511-4eddfc9e3366" providerId="ADAL" clId="{06CF6003-EDAA-4129-B410-47873DE81638}" dt="2020-12-11T18:10:24.864" v="15067"/>
          <ac:inkMkLst>
            <pc:docMk/>
            <pc:sldMk cId="2429724561" sldId="271"/>
            <ac:inkMk id="10" creationId="{0092D4E7-F070-4EDF-B284-A4B9E68D0DC1}"/>
          </ac:inkMkLst>
        </pc:inkChg>
        <pc:inkChg chg="add del">
          <ac:chgData name="Jerrold Wiebe" userId="7ba876d3-b838-462e-a511-4eddfc9e3366" providerId="ADAL" clId="{06CF6003-EDAA-4129-B410-47873DE81638}" dt="2020-12-11T18:10:24.864" v="15067"/>
          <ac:inkMkLst>
            <pc:docMk/>
            <pc:sldMk cId="2429724561" sldId="271"/>
            <ac:inkMk id="11" creationId="{614EFFD9-82EC-4AFD-809B-6DD37BECD2A1}"/>
          </ac:inkMkLst>
        </pc:inkChg>
        <pc:inkChg chg="add del">
          <ac:chgData name="Jerrold Wiebe" userId="7ba876d3-b838-462e-a511-4eddfc9e3366" providerId="ADAL" clId="{06CF6003-EDAA-4129-B410-47873DE81638}" dt="2020-12-11T18:10:36.573" v="15072"/>
          <ac:inkMkLst>
            <pc:docMk/>
            <pc:sldMk cId="2429724561" sldId="271"/>
            <ac:inkMk id="12" creationId="{D883BCC6-B346-45C5-B60F-6236CB21F3D4}"/>
          </ac:inkMkLst>
        </pc:inkChg>
        <pc:inkChg chg="add del">
          <ac:chgData name="Jerrold Wiebe" userId="7ba876d3-b838-462e-a511-4eddfc9e3366" providerId="ADAL" clId="{06CF6003-EDAA-4129-B410-47873DE81638}" dt="2020-12-11T18:10:33.072" v="15070"/>
          <ac:inkMkLst>
            <pc:docMk/>
            <pc:sldMk cId="2429724561" sldId="271"/>
            <ac:inkMk id="13" creationId="{81E45DD3-50F9-48F7-8484-686C09C55C2B}"/>
          </ac:inkMkLst>
        </pc:inkChg>
        <pc:inkChg chg="add del">
          <ac:chgData name="Jerrold Wiebe" userId="7ba876d3-b838-462e-a511-4eddfc9e3366" providerId="ADAL" clId="{06CF6003-EDAA-4129-B410-47873DE81638}" dt="2020-12-11T18:10:33.072" v="15070"/>
          <ac:inkMkLst>
            <pc:docMk/>
            <pc:sldMk cId="2429724561" sldId="271"/>
            <ac:inkMk id="14" creationId="{F374945F-6F82-4BA9-A559-2D84A63F3461}"/>
          </ac:inkMkLst>
        </pc:inkChg>
        <pc:inkChg chg="add del">
          <ac:chgData name="Jerrold Wiebe" userId="7ba876d3-b838-462e-a511-4eddfc9e3366" providerId="ADAL" clId="{06CF6003-EDAA-4129-B410-47873DE81638}" dt="2020-12-11T18:10:36.573" v="15072"/>
          <ac:inkMkLst>
            <pc:docMk/>
            <pc:sldMk cId="2429724561" sldId="271"/>
            <ac:inkMk id="15" creationId="{D58A0818-ED1B-45D2-A88F-B37B8D6FFD52}"/>
          </ac:inkMkLst>
        </pc:inkChg>
        <pc:inkChg chg="add del">
          <ac:chgData name="Jerrold Wiebe" userId="7ba876d3-b838-462e-a511-4eddfc9e3366" providerId="ADAL" clId="{06CF6003-EDAA-4129-B410-47873DE81638}" dt="2020-12-11T18:10:36.573" v="15072"/>
          <ac:inkMkLst>
            <pc:docMk/>
            <pc:sldMk cId="2429724561" sldId="271"/>
            <ac:inkMk id="16" creationId="{0DBB8AB8-2226-4802-AE55-62CAFDF9400B}"/>
          </ac:inkMkLst>
        </pc:inkChg>
        <pc:inkChg chg="add del">
          <ac:chgData name="Jerrold Wiebe" userId="7ba876d3-b838-462e-a511-4eddfc9e3366" providerId="ADAL" clId="{06CF6003-EDAA-4129-B410-47873DE81638}" dt="2020-12-11T18:11:07.519" v="15083"/>
          <ac:inkMkLst>
            <pc:docMk/>
            <pc:sldMk cId="2429724561" sldId="271"/>
            <ac:inkMk id="17" creationId="{B951744A-C264-40AB-9DDF-831EEE51F98C}"/>
          </ac:inkMkLst>
        </pc:inkChg>
        <pc:inkChg chg="add del">
          <ac:chgData name="Jerrold Wiebe" userId="7ba876d3-b838-462e-a511-4eddfc9e3366" providerId="ADAL" clId="{06CF6003-EDAA-4129-B410-47873DE81638}" dt="2020-12-11T18:10:44.118" v="15081"/>
          <ac:inkMkLst>
            <pc:docMk/>
            <pc:sldMk cId="2429724561" sldId="271"/>
            <ac:inkMk id="18" creationId="{E0CD2162-CF4D-4E5F-B715-BB95A34E8C5A}"/>
          </ac:inkMkLst>
        </pc:inkChg>
        <pc:inkChg chg="add del">
          <ac:chgData name="Jerrold Wiebe" userId="7ba876d3-b838-462e-a511-4eddfc9e3366" providerId="ADAL" clId="{06CF6003-EDAA-4129-B410-47873DE81638}" dt="2020-12-11T18:10:44.118" v="15081"/>
          <ac:inkMkLst>
            <pc:docMk/>
            <pc:sldMk cId="2429724561" sldId="271"/>
            <ac:inkMk id="19" creationId="{0D668E1D-D691-4C4E-9963-CAD04A187725}"/>
          </ac:inkMkLst>
        </pc:inkChg>
        <pc:inkChg chg="add del">
          <ac:chgData name="Jerrold Wiebe" userId="7ba876d3-b838-462e-a511-4eddfc9e3366" providerId="ADAL" clId="{06CF6003-EDAA-4129-B410-47873DE81638}" dt="2020-12-11T18:10:44.118" v="15081"/>
          <ac:inkMkLst>
            <pc:docMk/>
            <pc:sldMk cId="2429724561" sldId="271"/>
            <ac:inkMk id="20" creationId="{6FD48FBB-0342-452E-ADAE-508C7CB32B06}"/>
          </ac:inkMkLst>
        </pc:inkChg>
        <pc:inkChg chg="add del">
          <ac:chgData name="Jerrold Wiebe" userId="7ba876d3-b838-462e-a511-4eddfc9e3366" providerId="ADAL" clId="{06CF6003-EDAA-4129-B410-47873DE81638}" dt="2020-12-11T18:10:44.118" v="15081"/>
          <ac:inkMkLst>
            <pc:docMk/>
            <pc:sldMk cId="2429724561" sldId="271"/>
            <ac:inkMk id="21" creationId="{112C8903-3F05-40C1-B399-14AF4F68922C}"/>
          </ac:inkMkLst>
        </pc:inkChg>
        <pc:inkChg chg="add del">
          <ac:chgData name="Jerrold Wiebe" userId="7ba876d3-b838-462e-a511-4eddfc9e3366" providerId="ADAL" clId="{06CF6003-EDAA-4129-B410-47873DE81638}" dt="2020-12-11T18:10:44.118" v="15081"/>
          <ac:inkMkLst>
            <pc:docMk/>
            <pc:sldMk cId="2429724561" sldId="271"/>
            <ac:inkMk id="22" creationId="{7D79B582-6997-4BD1-A94D-B85FEDAD4BE4}"/>
          </ac:inkMkLst>
        </pc:inkChg>
        <pc:inkChg chg="add del">
          <ac:chgData name="Jerrold Wiebe" userId="7ba876d3-b838-462e-a511-4eddfc9e3366" providerId="ADAL" clId="{06CF6003-EDAA-4129-B410-47873DE81638}" dt="2020-12-11T18:10:44.118" v="15081"/>
          <ac:inkMkLst>
            <pc:docMk/>
            <pc:sldMk cId="2429724561" sldId="271"/>
            <ac:inkMk id="23" creationId="{44F1F29D-3D00-406A-A570-2849A5DFAF60}"/>
          </ac:inkMkLst>
        </pc:inkChg>
        <pc:inkChg chg="add del">
          <ac:chgData name="Jerrold Wiebe" userId="7ba876d3-b838-462e-a511-4eddfc9e3366" providerId="ADAL" clId="{06CF6003-EDAA-4129-B410-47873DE81638}" dt="2020-12-11T18:10:44.118" v="15081"/>
          <ac:inkMkLst>
            <pc:docMk/>
            <pc:sldMk cId="2429724561" sldId="271"/>
            <ac:inkMk id="24" creationId="{4DEFC005-025F-4DEB-A497-2535D0E4BCC9}"/>
          </ac:inkMkLst>
        </pc:inkChg>
        <pc:inkChg chg="add del">
          <ac:chgData name="Jerrold Wiebe" userId="7ba876d3-b838-462e-a511-4eddfc9e3366" providerId="ADAL" clId="{06CF6003-EDAA-4129-B410-47873DE81638}" dt="2020-12-11T18:10:44.118" v="15081"/>
          <ac:inkMkLst>
            <pc:docMk/>
            <pc:sldMk cId="2429724561" sldId="271"/>
            <ac:inkMk id="25" creationId="{012915FF-BF05-429B-921E-DAA50F62696C}"/>
          </ac:inkMkLst>
        </pc:inkChg>
        <pc:inkChg chg="add del">
          <ac:chgData name="Jerrold Wiebe" userId="7ba876d3-b838-462e-a511-4eddfc9e3366" providerId="ADAL" clId="{06CF6003-EDAA-4129-B410-47873DE81638}" dt="2020-12-11T18:11:07.519" v="15083"/>
          <ac:inkMkLst>
            <pc:docMk/>
            <pc:sldMk cId="2429724561" sldId="271"/>
            <ac:inkMk id="26" creationId="{E5CB8B2B-E1FA-4BF3-A133-BC3E745E3911}"/>
          </ac:inkMkLst>
        </pc:inkChg>
        <pc:inkChg chg="add del">
          <ac:chgData name="Jerrold Wiebe" userId="7ba876d3-b838-462e-a511-4eddfc9e3366" providerId="ADAL" clId="{06CF6003-EDAA-4129-B410-47873DE81638}" dt="2020-12-11T18:11:07.519" v="15083"/>
          <ac:inkMkLst>
            <pc:docMk/>
            <pc:sldMk cId="2429724561" sldId="271"/>
            <ac:inkMk id="27" creationId="{E000FD4C-968C-4234-8F66-1C711C365BB9}"/>
          </ac:inkMkLst>
        </pc:inkChg>
        <pc:inkChg chg="add del">
          <ac:chgData name="Jerrold Wiebe" userId="7ba876d3-b838-462e-a511-4eddfc9e3366" providerId="ADAL" clId="{06CF6003-EDAA-4129-B410-47873DE81638}" dt="2020-12-11T18:11:12.321" v="15088"/>
          <ac:inkMkLst>
            <pc:docMk/>
            <pc:sldMk cId="2429724561" sldId="271"/>
            <ac:inkMk id="28" creationId="{754E09B1-B902-4158-9700-2A6EC9A7E4D4}"/>
          </ac:inkMkLst>
        </pc:inkChg>
        <pc:inkChg chg="add del">
          <ac:chgData name="Jerrold Wiebe" userId="7ba876d3-b838-462e-a511-4eddfc9e3366" providerId="ADAL" clId="{06CF6003-EDAA-4129-B410-47873DE81638}" dt="2020-12-11T18:11:12.321" v="15088"/>
          <ac:inkMkLst>
            <pc:docMk/>
            <pc:sldMk cId="2429724561" sldId="271"/>
            <ac:inkMk id="29" creationId="{603C8488-9A2C-4C8C-902E-FC10029ADCC8}"/>
          </ac:inkMkLst>
        </pc:inkChg>
        <pc:inkChg chg="add del">
          <ac:chgData name="Jerrold Wiebe" userId="7ba876d3-b838-462e-a511-4eddfc9e3366" providerId="ADAL" clId="{06CF6003-EDAA-4129-B410-47873DE81638}" dt="2020-12-11T18:11:12.321" v="15088"/>
          <ac:inkMkLst>
            <pc:docMk/>
            <pc:sldMk cId="2429724561" sldId="271"/>
            <ac:inkMk id="30" creationId="{FCCC1B94-2332-4010-9ACA-26318FDE895B}"/>
          </ac:inkMkLst>
        </pc:inkChg>
        <pc:inkChg chg="add del">
          <ac:chgData name="Jerrold Wiebe" userId="7ba876d3-b838-462e-a511-4eddfc9e3366" providerId="ADAL" clId="{06CF6003-EDAA-4129-B410-47873DE81638}" dt="2020-12-11T18:11:12.321" v="15088"/>
          <ac:inkMkLst>
            <pc:docMk/>
            <pc:sldMk cId="2429724561" sldId="271"/>
            <ac:inkMk id="31" creationId="{14861C72-E908-4317-A05E-9E6606280CF5}"/>
          </ac:inkMkLst>
        </pc:inkChg>
        <pc:inkChg chg="add del">
          <ac:chgData name="Jerrold Wiebe" userId="7ba876d3-b838-462e-a511-4eddfc9e3366" providerId="ADAL" clId="{06CF6003-EDAA-4129-B410-47873DE81638}" dt="2020-12-11T18:11:12.321" v="15088"/>
          <ac:inkMkLst>
            <pc:docMk/>
            <pc:sldMk cId="2429724561" sldId="271"/>
            <ac:inkMk id="32" creationId="{67E8AC8C-74D8-4208-8FF4-4C5228B07844}"/>
          </ac:inkMkLst>
        </pc:inkChg>
        <pc:inkChg chg="add del mod">
          <ac:chgData name="Jerrold Wiebe" userId="7ba876d3-b838-462e-a511-4eddfc9e3366" providerId="ADAL" clId="{06CF6003-EDAA-4129-B410-47873DE81638}" dt="2020-12-11T18:28:17.750" v="15908" actId="478"/>
          <ac:inkMkLst>
            <pc:docMk/>
            <pc:sldMk cId="2429724561" sldId="271"/>
            <ac:inkMk id="33" creationId="{B7C9D82C-BD86-406F-BDA8-F5B3325E50D6}"/>
          </ac:inkMkLst>
        </pc:inkChg>
      </pc:sldChg>
      <pc:sldChg chg="addSp modSp setBg modNotesTx">
        <pc:chgData name="Jerrold Wiebe" userId="7ba876d3-b838-462e-a511-4eddfc9e3366" providerId="ADAL" clId="{06CF6003-EDAA-4129-B410-47873DE81638}" dt="2020-12-13T09:16:59.414" v="18475" actId="20577"/>
        <pc:sldMkLst>
          <pc:docMk/>
          <pc:sldMk cId="2195926255" sldId="272"/>
        </pc:sldMkLst>
        <pc:graphicFrameChg chg="add mod modGraphic">
          <ac:chgData name="Jerrold Wiebe" userId="7ba876d3-b838-462e-a511-4eddfc9e3366" providerId="ADAL" clId="{06CF6003-EDAA-4129-B410-47873DE81638}" dt="2020-12-13T09:16:59.414" v="18475" actId="20577"/>
          <ac:graphicFrameMkLst>
            <pc:docMk/>
            <pc:sldMk cId="2195926255" sldId="272"/>
            <ac:graphicFrameMk id="2" creationId="{F34931E5-1AE2-4142-8084-928DFD71407B}"/>
          </ac:graphicFrameMkLst>
        </pc:graphicFrameChg>
      </pc:sldChg>
      <pc:sldChg chg="addSp delSp modSp add mod setBg">
        <pc:chgData name="Jerrold Wiebe" userId="7ba876d3-b838-462e-a511-4eddfc9e3366" providerId="ADAL" clId="{06CF6003-EDAA-4129-B410-47873DE81638}" dt="2020-12-16T16:34:27.304" v="20108" actId="20577"/>
        <pc:sldMkLst>
          <pc:docMk/>
          <pc:sldMk cId="423165499" sldId="298"/>
        </pc:sldMkLst>
        <pc:graphicFrameChg chg="mod modGraphic">
          <ac:chgData name="Jerrold Wiebe" userId="7ba876d3-b838-462e-a511-4eddfc9e3366" providerId="ADAL" clId="{06CF6003-EDAA-4129-B410-47873DE81638}" dt="2020-12-16T16:34:27.304" v="20108" actId="20577"/>
          <ac:graphicFrameMkLst>
            <pc:docMk/>
            <pc:sldMk cId="423165499" sldId="298"/>
            <ac:graphicFrameMk id="3" creationId="{0B2ACBC9-7FFB-42F0-9CED-7E7AF4BDACE5}"/>
          </ac:graphicFrameMkLst>
        </pc:graphicFrameChg>
        <pc:graphicFrameChg chg="add del mod">
          <ac:chgData name="Jerrold Wiebe" userId="7ba876d3-b838-462e-a511-4eddfc9e3366" providerId="ADAL" clId="{06CF6003-EDAA-4129-B410-47873DE81638}" dt="2020-12-09T23:30:22.950" v="3090" actId="478"/>
          <ac:graphicFrameMkLst>
            <pc:docMk/>
            <pc:sldMk cId="423165499" sldId="298"/>
            <ac:graphicFrameMk id="5" creationId="{D39F5D10-6803-4270-9C40-9AC3CC9000E3}"/>
          </ac:graphicFrameMkLst>
        </pc:graphicFrameChg>
      </pc:sldChg>
      <pc:sldChg chg="addSp delSp modSp add setBg">
        <pc:chgData name="Jerrold Wiebe" userId="7ba876d3-b838-462e-a511-4eddfc9e3366" providerId="ADAL" clId="{06CF6003-EDAA-4129-B410-47873DE81638}" dt="2020-12-11T18:39:45.690" v="16284" actId="1076"/>
        <pc:sldMkLst>
          <pc:docMk/>
          <pc:sldMk cId="1537953899" sldId="299"/>
        </pc:sldMkLst>
        <pc:spChg chg="add mod">
          <ac:chgData name="Jerrold Wiebe" userId="7ba876d3-b838-462e-a511-4eddfc9e3366" providerId="ADAL" clId="{06CF6003-EDAA-4129-B410-47873DE81638}" dt="2020-12-11T18:39:45.690" v="16284" actId="1076"/>
          <ac:spMkLst>
            <pc:docMk/>
            <pc:sldMk cId="1537953899" sldId="299"/>
            <ac:spMk id="2" creationId="{84F7690E-78C6-4859-8E45-38FCE3A0FC1B}"/>
          </ac:spMkLst>
        </pc:spChg>
        <pc:spChg chg="add mod">
          <ac:chgData name="Jerrold Wiebe" userId="7ba876d3-b838-462e-a511-4eddfc9e3366" providerId="ADAL" clId="{06CF6003-EDAA-4129-B410-47873DE81638}" dt="2020-12-09T01:57:33.025" v="1118" actId="14100"/>
          <ac:spMkLst>
            <pc:docMk/>
            <pc:sldMk cId="1537953899" sldId="299"/>
            <ac:spMk id="11" creationId="{0E1FE478-77AB-45A7-92ED-AF8712FF30E3}"/>
          </ac:spMkLst>
        </pc:spChg>
        <pc:spChg chg="add mod">
          <ac:chgData name="Jerrold Wiebe" userId="7ba876d3-b838-462e-a511-4eddfc9e3366" providerId="ADAL" clId="{06CF6003-EDAA-4129-B410-47873DE81638}" dt="2020-12-09T01:57:22.184" v="1112" actId="1076"/>
          <ac:spMkLst>
            <pc:docMk/>
            <pc:sldMk cId="1537953899" sldId="299"/>
            <ac:spMk id="12" creationId="{3AA680A9-B563-4108-AAB9-36F64308A828}"/>
          </ac:spMkLst>
        </pc:spChg>
        <pc:spChg chg="add mod">
          <ac:chgData name="Jerrold Wiebe" userId="7ba876d3-b838-462e-a511-4eddfc9e3366" providerId="ADAL" clId="{06CF6003-EDAA-4129-B410-47873DE81638}" dt="2020-12-09T01:58:04.812" v="1126" actId="20577"/>
          <ac:spMkLst>
            <pc:docMk/>
            <pc:sldMk cId="1537953899" sldId="299"/>
            <ac:spMk id="13" creationId="{CA62DD18-CABB-4B63-9F88-6A280EF124A8}"/>
          </ac:spMkLst>
        </pc:spChg>
        <pc:spChg chg="add mod">
          <ac:chgData name="Jerrold Wiebe" userId="7ba876d3-b838-462e-a511-4eddfc9e3366" providerId="ADAL" clId="{06CF6003-EDAA-4129-B410-47873DE81638}" dt="2020-12-09T01:59:50.999" v="1142" actId="20577"/>
          <ac:spMkLst>
            <pc:docMk/>
            <pc:sldMk cId="1537953899" sldId="299"/>
            <ac:spMk id="14" creationId="{F6F2F71A-F0C7-433E-89C1-CCEFC98D903F}"/>
          </ac:spMkLst>
        </pc:spChg>
        <pc:graphicFrameChg chg="del">
          <ac:chgData name="Jerrold Wiebe" userId="7ba876d3-b838-462e-a511-4eddfc9e3366" providerId="ADAL" clId="{06CF6003-EDAA-4129-B410-47873DE81638}" dt="2020-12-09T01:55:43.574" v="1074" actId="478"/>
          <ac:graphicFrameMkLst>
            <pc:docMk/>
            <pc:sldMk cId="1537953899" sldId="299"/>
            <ac:graphicFrameMk id="3" creationId="{0B2ACBC9-7FFB-42F0-9CED-7E7AF4BDACE5}"/>
          </ac:graphicFrameMkLst>
        </pc:graphicFrameChg>
        <pc:picChg chg="add del mod">
          <ac:chgData name="Jerrold Wiebe" userId="7ba876d3-b838-462e-a511-4eddfc9e3366" providerId="ADAL" clId="{06CF6003-EDAA-4129-B410-47873DE81638}" dt="2020-12-10T20:54:31.042" v="10218" actId="478"/>
          <ac:picMkLst>
            <pc:docMk/>
            <pc:sldMk cId="1537953899" sldId="299"/>
            <ac:picMk id="2" creationId="{14C00727-4242-4726-A90E-83E1DBDD78A0}"/>
          </ac:picMkLst>
        </pc:picChg>
        <pc:picChg chg="mod">
          <ac:chgData name="Jerrold Wiebe" userId="7ba876d3-b838-462e-a511-4eddfc9e3366" providerId="ADAL" clId="{06CF6003-EDAA-4129-B410-47873DE81638}" dt="2020-12-09T23:19:14.086" v="2805" actId="1076"/>
          <ac:picMkLst>
            <pc:docMk/>
            <pc:sldMk cId="1537953899" sldId="299"/>
            <ac:picMk id="4" creationId="{BA6CF1C9-4EA0-4DDC-A3AB-5B26B7BFE960}"/>
          </ac:picMkLst>
        </pc:picChg>
        <pc:cxnChg chg="add mod">
          <ac:chgData name="Jerrold Wiebe" userId="7ba876d3-b838-462e-a511-4eddfc9e3366" providerId="ADAL" clId="{06CF6003-EDAA-4129-B410-47873DE81638}" dt="2020-12-09T01:56:15.639" v="1078" actId="1582"/>
          <ac:cxnSpMkLst>
            <pc:docMk/>
            <pc:sldMk cId="1537953899" sldId="299"/>
            <ac:cxnSpMk id="5" creationId="{922A9570-B8EF-4FFB-A82A-F5ADE2E6E849}"/>
          </ac:cxnSpMkLst>
        </pc:cxnChg>
        <pc:cxnChg chg="add mod">
          <ac:chgData name="Jerrold Wiebe" userId="7ba876d3-b838-462e-a511-4eddfc9e3366" providerId="ADAL" clId="{06CF6003-EDAA-4129-B410-47873DE81638}" dt="2020-12-09T02:00:09.011" v="1143" actId="14100"/>
          <ac:cxnSpMkLst>
            <pc:docMk/>
            <pc:sldMk cId="1537953899" sldId="299"/>
            <ac:cxnSpMk id="6" creationId="{040ADC3A-A7A2-41AB-AF91-68C0D50C5F60}"/>
          </ac:cxnSpMkLst>
        </pc:cxnChg>
      </pc:sldChg>
      <pc:sldChg chg="addSp delSp modSp ord modNotesTx">
        <pc:chgData name="Jerrold Wiebe" userId="7ba876d3-b838-462e-a511-4eddfc9e3366" providerId="ADAL" clId="{06CF6003-EDAA-4129-B410-47873DE81638}" dt="2020-12-16T16:22:27.163" v="19865" actId="20577"/>
        <pc:sldMkLst>
          <pc:docMk/>
          <pc:sldMk cId="979660028" sldId="301"/>
        </pc:sldMkLst>
        <pc:spChg chg="add del mod">
          <ac:chgData name="Jerrold Wiebe" userId="7ba876d3-b838-462e-a511-4eddfc9e3366" providerId="ADAL" clId="{06CF6003-EDAA-4129-B410-47873DE81638}" dt="2020-12-09T20:30:21.721" v="2175" actId="478"/>
          <ac:spMkLst>
            <pc:docMk/>
            <pc:sldMk cId="979660028" sldId="301"/>
            <ac:spMk id="2" creationId="{67F67832-09D6-4DF8-9C2B-6E78A6CEC5F5}"/>
          </ac:spMkLst>
        </pc:spChg>
        <pc:spChg chg="add del mod">
          <ac:chgData name="Jerrold Wiebe" userId="7ba876d3-b838-462e-a511-4eddfc9e3366" providerId="ADAL" clId="{06CF6003-EDAA-4129-B410-47873DE81638}" dt="2020-12-09T21:13:33.386" v="2189" actId="478"/>
          <ac:spMkLst>
            <pc:docMk/>
            <pc:sldMk cId="979660028" sldId="301"/>
            <ac:spMk id="3" creationId="{D8AC10B4-D3A0-4360-9C3E-8300B2CB4F63}"/>
          </ac:spMkLst>
        </pc:spChg>
        <pc:spChg chg="add del mod">
          <ac:chgData name="Jerrold Wiebe" userId="7ba876d3-b838-462e-a511-4eddfc9e3366" providerId="ADAL" clId="{06CF6003-EDAA-4129-B410-47873DE81638}" dt="2020-12-09T20:30:23.402" v="2176" actId="478"/>
          <ac:spMkLst>
            <pc:docMk/>
            <pc:sldMk cId="979660028" sldId="301"/>
            <ac:spMk id="5" creationId="{85E7FC29-A91F-48DB-821E-31727BDA536F}"/>
          </ac:spMkLst>
        </pc:spChg>
        <pc:spChg chg="add del mod">
          <ac:chgData name="Jerrold Wiebe" userId="7ba876d3-b838-462e-a511-4eddfc9e3366" providerId="ADAL" clId="{06CF6003-EDAA-4129-B410-47873DE81638}" dt="2020-12-09T21:13:34.198" v="2190" actId="478"/>
          <ac:spMkLst>
            <pc:docMk/>
            <pc:sldMk cId="979660028" sldId="301"/>
            <ac:spMk id="7" creationId="{4253F337-81FB-4457-B834-9661845663A3}"/>
          </ac:spMkLst>
        </pc:spChg>
        <pc:spChg chg="mod">
          <ac:chgData name="Jerrold Wiebe" userId="7ba876d3-b838-462e-a511-4eddfc9e3366" providerId="ADAL" clId="{06CF6003-EDAA-4129-B410-47873DE81638}" dt="2020-12-16T16:22:08.423" v="19864" actId="1076"/>
          <ac:spMkLst>
            <pc:docMk/>
            <pc:sldMk cId="979660028" sldId="301"/>
            <ac:spMk id="11" creationId="{1B5B6CB9-22C5-2C47-B4F5-A01CBAD87CC5}"/>
          </ac:spMkLst>
        </pc:spChg>
        <pc:spChg chg="mod">
          <ac:chgData name="Jerrold Wiebe" userId="7ba876d3-b838-462e-a511-4eddfc9e3366" providerId="ADAL" clId="{06CF6003-EDAA-4129-B410-47873DE81638}" dt="2020-12-16T15:56:36.104" v="18912" actId="20577"/>
          <ac:spMkLst>
            <pc:docMk/>
            <pc:sldMk cId="979660028" sldId="301"/>
            <ac:spMk id="14" creationId="{BE0C4CDD-A1DD-6D40-AF04-86EE44576377}"/>
          </ac:spMkLst>
        </pc:spChg>
      </pc:sldChg>
      <pc:sldChg chg="addSp delSp modSp add ord setBg">
        <pc:chgData name="Jerrold Wiebe" userId="7ba876d3-b838-462e-a511-4eddfc9e3366" providerId="ADAL" clId="{06CF6003-EDAA-4129-B410-47873DE81638}" dt="2020-12-10T14:13:57.226" v="7412" actId="14100"/>
        <pc:sldMkLst>
          <pc:docMk/>
          <pc:sldMk cId="1965267527" sldId="303"/>
        </pc:sldMkLst>
        <pc:spChg chg="add del mod">
          <ac:chgData name="Jerrold Wiebe" userId="7ba876d3-b838-462e-a511-4eddfc9e3366" providerId="ADAL" clId="{06CF6003-EDAA-4129-B410-47873DE81638}" dt="2020-12-09T21:19:54.300" v="2204" actId="478"/>
          <ac:spMkLst>
            <pc:docMk/>
            <pc:sldMk cId="1965267527" sldId="303"/>
            <ac:spMk id="2" creationId="{B555A4A3-7621-4069-98F4-0BACA46AC796}"/>
          </ac:spMkLst>
        </pc:spChg>
        <pc:spChg chg="add del mod">
          <ac:chgData name="Jerrold Wiebe" userId="7ba876d3-b838-462e-a511-4eddfc9e3366" providerId="ADAL" clId="{06CF6003-EDAA-4129-B410-47873DE81638}" dt="2020-12-09T21:34:12.920" v="2260" actId="478"/>
          <ac:spMkLst>
            <pc:docMk/>
            <pc:sldMk cId="1965267527" sldId="303"/>
            <ac:spMk id="4" creationId="{49859823-5C9D-4F22-B844-164FD9954520}"/>
          </ac:spMkLst>
        </pc:spChg>
        <pc:spChg chg="add del mod">
          <ac:chgData name="Jerrold Wiebe" userId="7ba876d3-b838-462e-a511-4eddfc9e3366" providerId="ADAL" clId="{06CF6003-EDAA-4129-B410-47873DE81638}" dt="2020-12-09T21:34:12.091" v="2259" actId="478"/>
          <ac:spMkLst>
            <pc:docMk/>
            <pc:sldMk cId="1965267527" sldId="303"/>
            <ac:spMk id="5" creationId="{6688F59D-B991-4546-A987-93F2A6AFBFD6}"/>
          </ac:spMkLst>
        </pc:spChg>
        <pc:spChg chg="add mod">
          <ac:chgData name="Jerrold Wiebe" userId="7ba876d3-b838-462e-a511-4eddfc9e3366" providerId="ADAL" clId="{06CF6003-EDAA-4129-B410-47873DE81638}" dt="2020-12-09T21:36:17.777" v="2277" actId="207"/>
          <ac:spMkLst>
            <pc:docMk/>
            <pc:sldMk cId="1965267527" sldId="303"/>
            <ac:spMk id="6" creationId="{919DBF7A-E971-4661-9090-A8CCA678DCCE}"/>
          </ac:spMkLst>
        </pc:spChg>
        <pc:spChg chg="add mod">
          <ac:chgData name="Jerrold Wiebe" userId="7ba876d3-b838-462e-a511-4eddfc9e3366" providerId="ADAL" clId="{06CF6003-EDAA-4129-B410-47873DE81638}" dt="2020-12-09T21:43:26.542" v="2366" actId="1076"/>
          <ac:spMkLst>
            <pc:docMk/>
            <pc:sldMk cId="1965267527" sldId="303"/>
            <ac:spMk id="8" creationId="{73167937-AA2B-42AF-99EB-E506769F7AF1}"/>
          </ac:spMkLst>
        </pc:spChg>
        <pc:spChg chg="add mod">
          <ac:chgData name="Jerrold Wiebe" userId="7ba876d3-b838-462e-a511-4eddfc9e3366" providerId="ADAL" clId="{06CF6003-EDAA-4129-B410-47873DE81638}" dt="2020-12-09T21:43:26.542" v="2366" actId="1076"/>
          <ac:spMkLst>
            <pc:docMk/>
            <pc:sldMk cId="1965267527" sldId="303"/>
            <ac:spMk id="9" creationId="{72E0F6CA-C3DF-4B6F-8A2F-164A8E193769}"/>
          </ac:spMkLst>
        </pc:spChg>
        <pc:spChg chg="add mod">
          <ac:chgData name="Jerrold Wiebe" userId="7ba876d3-b838-462e-a511-4eddfc9e3366" providerId="ADAL" clId="{06CF6003-EDAA-4129-B410-47873DE81638}" dt="2020-12-09T21:43:26.542" v="2366" actId="1076"/>
          <ac:spMkLst>
            <pc:docMk/>
            <pc:sldMk cId="1965267527" sldId="303"/>
            <ac:spMk id="10" creationId="{3EB83F25-0C3A-486F-A920-7E0185491B66}"/>
          </ac:spMkLst>
        </pc:spChg>
        <pc:spChg chg="add mod">
          <ac:chgData name="Jerrold Wiebe" userId="7ba876d3-b838-462e-a511-4eddfc9e3366" providerId="ADAL" clId="{06CF6003-EDAA-4129-B410-47873DE81638}" dt="2020-12-09T21:43:26.542" v="2366" actId="1076"/>
          <ac:spMkLst>
            <pc:docMk/>
            <pc:sldMk cId="1965267527" sldId="303"/>
            <ac:spMk id="11" creationId="{CC4D851C-E39A-45A5-A406-357C6713FFC8}"/>
          </ac:spMkLst>
        </pc:spChg>
        <pc:spChg chg="add mod">
          <ac:chgData name="Jerrold Wiebe" userId="7ba876d3-b838-462e-a511-4eddfc9e3366" providerId="ADAL" clId="{06CF6003-EDAA-4129-B410-47873DE81638}" dt="2020-12-09T21:43:26.542" v="2366" actId="1076"/>
          <ac:spMkLst>
            <pc:docMk/>
            <pc:sldMk cId="1965267527" sldId="303"/>
            <ac:spMk id="12" creationId="{6B0AD4D5-E0A7-438F-AEC2-366750B2BAC8}"/>
          </ac:spMkLst>
        </pc:spChg>
        <pc:spChg chg="add mod">
          <ac:chgData name="Jerrold Wiebe" userId="7ba876d3-b838-462e-a511-4eddfc9e3366" providerId="ADAL" clId="{06CF6003-EDAA-4129-B410-47873DE81638}" dt="2020-12-09T21:43:15.654" v="2365" actId="1076"/>
          <ac:spMkLst>
            <pc:docMk/>
            <pc:sldMk cId="1965267527" sldId="303"/>
            <ac:spMk id="13" creationId="{BBE9A3F2-38CB-42D3-B663-DAA82B615CCD}"/>
          </ac:spMkLst>
        </pc:spChg>
        <pc:spChg chg="add mod">
          <ac:chgData name="Jerrold Wiebe" userId="7ba876d3-b838-462e-a511-4eddfc9e3366" providerId="ADAL" clId="{06CF6003-EDAA-4129-B410-47873DE81638}" dt="2020-12-09T21:43:15.654" v="2365" actId="1076"/>
          <ac:spMkLst>
            <pc:docMk/>
            <pc:sldMk cId="1965267527" sldId="303"/>
            <ac:spMk id="14" creationId="{F66B8864-2B88-41D3-B570-E045AB918D58}"/>
          </ac:spMkLst>
        </pc:spChg>
        <pc:spChg chg="add mod">
          <ac:chgData name="Jerrold Wiebe" userId="7ba876d3-b838-462e-a511-4eddfc9e3366" providerId="ADAL" clId="{06CF6003-EDAA-4129-B410-47873DE81638}" dt="2020-12-09T21:43:15.654" v="2365" actId="1076"/>
          <ac:spMkLst>
            <pc:docMk/>
            <pc:sldMk cId="1965267527" sldId="303"/>
            <ac:spMk id="15" creationId="{C0FA8F9D-DB7E-410A-B957-50464B01C7BB}"/>
          </ac:spMkLst>
        </pc:spChg>
        <pc:spChg chg="add mod">
          <ac:chgData name="Jerrold Wiebe" userId="7ba876d3-b838-462e-a511-4eddfc9e3366" providerId="ADAL" clId="{06CF6003-EDAA-4129-B410-47873DE81638}" dt="2020-12-09T21:43:15.654" v="2365" actId="1076"/>
          <ac:spMkLst>
            <pc:docMk/>
            <pc:sldMk cId="1965267527" sldId="303"/>
            <ac:spMk id="16" creationId="{B606195A-7AE7-4929-8E60-08EF2DA4AAE5}"/>
          </ac:spMkLst>
        </pc:spChg>
        <pc:spChg chg="add mod">
          <ac:chgData name="Jerrold Wiebe" userId="7ba876d3-b838-462e-a511-4eddfc9e3366" providerId="ADAL" clId="{06CF6003-EDAA-4129-B410-47873DE81638}" dt="2020-12-09T21:43:15.654" v="2365" actId="1076"/>
          <ac:spMkLst>
            <pc:docMk/>
            <pc:sldMk cId="1965267527" sldId="303"/>
            <ac:spMk id="17" creationId="{816A95F8-9176-4F5C-83C3-8C786F1412AC}"/>
          </ac:spMkLst>
        </pc:spChg>
        <pc:spChg chg="add del mod">
          <ac:chgData name="Jerrold Wiebe" userId="7ba876d3-b838-462e-a511-4eddfc9e3366" providerId="ADAL" clId="{06CF6003-EDAA-4129-B410-47873DE81638}" dt="2020-12-09T21:41:07.997" v="2339" actId="478"/>
          <ac:spMkLst>
            <pc:docMk/>
            <pc:sldMk cId="1965267527" sldId="303"/>
            <ac:spMk id="18" creationId="{8BB9EBE2-6A1F-4031-BB11-5BFE5EE178C4}"/>
          </ac:spMkLst>
        </pc:spChg>
        <pc:spChg chg="add del mod">
          <ac:chgData name="Jerrold Wiebe" userId="7ba876d3-b838-462e-a511-4eddfc9e3366" providerId="ADAL" clId="{06CF6003-EDAA-4129-B410-47873DE81638}" dt="2020-12-09T21:41:07.997" v="2339" actId="478"/>
          <ac:spMkLst>
            <pc:docMk/>
            <pc:sldMk cId="1965267527" sldId="303"/>
            <ac:spMk id="19" creationId="{3579755A-03CD-4F4B-A1E7-8199F0541C7F}"/>
          </ac:spMkLst>
        </pc:spChg>
        <pc:spChg chg="add del mod">
          <ac:chgData name="Jerrold Wiebe" userId="7ba876d3-b838-462e-a511-4eddfc9e3366" providerId="ADAL" clId="{06CF6003-EDAA-4129-B410-47873DE81638}" dt="2020-12-09T21:41:07.997" v="2339" actId="478"/>
          <ac:spMkLst>
            <pc:docMk/>
            <pc:sldMk cId="1965267527" sldId="303"/>
            <ac:spMk id="20" creationId="{763876A2-526E-4189-90A7-31A156314DEB}"/>
          </ac:spMkLst>
        </pc:spChg>
        <pc:spChg chg="add del mod">
          <ac:chgData name="Jerrold Wiebe" userId="7ba876d3-b838-462e-a511-4eddfc9e3366" providerId="ADAL" clId="{06CF6003-EDAA-4129-B410-47873DE81638}" dt="2020-12-09T21:41:07.997" v="2339" actId="478"/>
          <ac:spMkLst>
            <pc:docMk/>
            <pc:sldMk cId="1965267527" sldId="303"/>
            <ac:spMk id="21" creationId="{EF196920-778D-4A4D-A32B-1D57ED90577E}"/>
          </ac:spMkLst>
        </pc:spChg>
        <pc:spChg chg="add del mod">
          <ac:chgData name="Jerrold Wiebe" userId="7ba876d3-b838-462e-a511-4eddfc9e3366" providerId="ADAL" clId="{06CF6003-EDAA-4129-B410-47873DE81638}" dt="2020-12-09T21:41:07.997" v="2339" actId="478"/>
          <ac:spMkLst>
            <pc:docMk/>
            <pc:sldMk cId="1965267527" sldId="303"/>
            <ac:spMk id="22" creationId="{E702BBF5-0143-4C6D-84AF-26C5B883F094}"/>
          </ac:spMkLst>
        </pc:spChg>
        <pc:spChg chg="add mod">
          <ac:chgData name="Jerrold Wiebe" userId="7ba876d3-b838-462e-a511-4eddfc9e3366" providerId="ADAL" clId="{06CF6003-EDAA-4129-B410-47873DE81638}" dt="2020-12-09T21:43:15.654" v="2365" actId="1076"/>
          <ac:spMkLst>
            <pc:docMk/>
            <pc:sldMk cId="1965267527" sldId="303"/>
            <ac:spMk id="23" creationId="{445D4DAB-D67D-42D5-B236-F1604CDD2335}"/>
          </ac:spMkLst>
        </pc:spChg>
        <pc:spChg chg="add mod">
          <ac:chgData name="Jerrold Wiebe" userId="7ba876d3-b838-462e-a511-4eddfc9e3366" providerId="ADAL" clId="{06CF6003-EDAA-4129-B410-47873DE81638}" dt="2020-12-09T21:43:15.654" v="2365" actId="1076"/>
          <ac:spMkLst>
            <pc:docMk/>
            <pc:sldMk cId="1965267527" sldId="303"/>
            <ac:spMk id="24" creationId="{21648F44-A390-41F1-B79E-13A9D8139897}"/>
          </ac:spMkLst>
        </pc:spChg>
        <pc:spChg chg="add mod">
          <ac:chgData name="Jerrold Wiebe" userId="7ba876d3-b838-462e-a511-4eddfc9e3366" providerId="ADAL" clId="{06CF6003-EDAA-4129-B410-47873DE81638}" dt="2020-12-09T21:43:15.654" v="2365" actId="1076"/>
          <ac:spMkLst>
            <pc:docMk/>
            <pc:sldMk cId="1965267527" sldId="303"/>
            <ac:spMk id="25" creationId="{AE43FADA-77E7-4023-9D8F-D984996546C6}"/>
          </ac:spMkLst>
        </pc:spChg>
        <pc:spChg chg="add mod">
          <ac:chgData name="Jerrold Wiebe" userId="7ba876d3-b838-462e-a511-4eddfc9e3366" providerId="ADAL" clId="{06CF6003-EDAA-4129-B410-47873DE81638}" dt="2020-12-09T21:43:15.654" v="2365" actId="1076"/>
          <ac:spMkLst>
            <pc:docMk/>
            <pc:sldMk cId="1965267527" sldId="303"/>
            <ac:spMk id="26" creationId="{CED4C6DD-DE6E-4E54-8193-21ACADEEB3B4}"/>
          </ac:spMkLst>
        </pc:spChg>
        <pc:spChg chg="add mod">
          <ac:chgData name="Jerrold Wiebe" userId="7ba876d3-b838-462e-a511-4eddfc9e3366" providerId="ADAL" clId="{06CF6003-EDAA-4129-B410-47873DE81638}" dt="2020-12-09T21:41:35.272" v="2341" actId="1076"/>
          <ac:spMkLst>
            <pc:docMk/>
            <pc:sldMk cId="1965267527" sldId="303"/>
            <ac:spMk id="27" creationId="{CFCA7717-FE7E-4682-9BA7-8F3881EC6CBD}"/>
          </ac:spMkLst>
        </pc:spChg>
        <pc:spChg chg="add mod">
          <ac:chgData name="Jerrold Wiebe" userId="7ba876d3-b838-462e-a511-4eddfc9e3366" providerId="ADAL" clId="{06CF6003-EDAA-4129-B410-47873DE81638}" dt="2020-12-09T21:41:35.272" v="2341" actId="1076"/>
          <ac:spMkLst>
            <pc:docMk/>
            <pc:sldMk cId="1965267527" sldId="303"/>
            <ac:spMk id="28" creationId="{3E88FAD0-EA34-4CB0-9275-E23DC9C5D51B}"/>
          </ac:spMkLst>
        </pc:spChg>
        <pc:spChg chg="add mod">
          <ac:chgData name="Jerrold Wiebe" userId="7ba876d3-b838-462e-a511-4eddfc9e3366" providerId="ADAL" clId="{06CF6003-EDAA-4129-B410-47873DE81638}" dt="2020-12-09T21:41:35.272" v="2341" actId="1076"/>
          <ac:spMkLst>
            <pc:docMk/>
            <pc:sldMk cId="1965267527" sldId="303"/>
            <ac:spMk id="29" creationId="{FC787E4C-EEBC-4858-BF43-0DD6B2A56FE1}"/>
          </ac:spMkLst>
        </pc:spChg>
        <pc:spChg chg="add mod">
          <ac:chgData name="Jerrold Wiebe" userId="7ba876d3-b838-462e-a511-4eddfc9e3366" providerId="ADAL" clId="{06CF6003-EDAA-4129-B410-47873DE81638}" dt="2020-12-09T21:41:35.272" v="2341" actId="1076"/>
          <ac:spMkLst>
            <pc:docMk/>
            <pc:sldMk cId="1965267527" sldId="303"/>
            <ac:spMk id="30" creationId="{1B08FA78-009A-43E4-8416-46CE84072EFF}"/>
          </ac:spMkLst>
        </pc:spChg>
        <pc:spChg chg="add mod">
          <ac:chgData name="Jerrold Wiebe" userId="7ba876d3-b838-462e-a511-4eddfc9e3366" providerId="ADAL" clId="{06CF6003-EDAA-4129-B410-47873DE81638}" dt="2020-12-09T21:41:35.272" v="2341" actId="1076"/>
          <ac:spMkLst>
            <pc:docMk/>
            <pc:sldMk cId="1965267527" sldId="303"/>
            <ac:spMk id="31" creationId="{BE8229EC-8AC5-4230-B80E-7E57C22A294F}"/>
          </ac:spMkLst>
        </pc:spChg>
        <pc:spChg chg="add mod">
          <ac:chgData name="Jerrold Wiebe" userId="7ba876d3-b838-462e-a511-4eddfc9e3366" providerId="ADAL" clId="{06CF6003-EDAA-4129-B410-47873DE81638}" dt="2020-12-09T21:41:35.272" v="2341" actId="1076"/>
          <ac:spMkLst>
            <pc:docMk/>
            <pc:sldMk cId="1965267527" sldId="303"/>
            <ac:spMk id="32" creationId="{501E4E5E-BEF2-4CB4-9935-56CF0AE7B9D2}"/>
          </ac:spMkLst>
        </pc:spChg>
        <pc:spChg chg="add mod">
          <ac:chgData name="Jerrold Wiebe" userId="7ba876d3-b838-462e-a511-4eddfc9e3366" providerId="ADAL" clId="{06CF6003-EDAA-4129-B410-47873DE81638}" dt="2020-12-09T21:42:48.774" v="2362" actId="1076"/>
          <ac:spMkLst>
            <pc:docMk/>
            <pc:sldMk cId="1965267527" sldId="303"/>
            <ac:spMk id="33" creationId="{7F4008C7-2E92-4510-A29A-113585490BF6}"/>
          </ac:spMkLst>
        </pc:spChg>
        <pc:spChg chg="add mod">
          <ac:chgData name="Jerrold Wiebe" userId="7ba876d3-b838-462e-a511-4eddfc9e3366" providerId="ADAL" clId="{06CF6003-EDAA-4129-B410-47873DE81638}" dt="2020-12-09T21:42:28.231" v="2359" actId="1076"/>
          <ac:spMkLst>
            <pc:docMk/>
            <pc:sldMk cId="1965267527" sldId="303"/>
            <ac:spMk id="34" creationId="{3D6F973E-FF3F-489C-A063-0BB65FAA8AF1}"/>
          </ac:spMkLst>
        </pc:spChg>
        <pc:spChg chg="add mod">
          <ac:chgData name="Jerrold Wiebe" userId="7ba876d3-b838-462e-a511-4eddfc9e3366" providerId="ADAL" clId="{06CF6003-EDAA-4129-B410-47873DE81638}" dt="2020-12-09T21:42:45.334" v="2361" actId="1076"/>
          <ac:spMkLst>
            <pc:docMk/>
            <pc:sldMk cId="1965267527" sldId="303"/>
            <ac:spMk id="35" creationId="{408B09D9-70AA-4C70-A664-29DAC64A7DB8}"/>
          </ac:spMkLst>
        </pc:spChg>
        <pc:spChg chg="add mod">
          <ac:chgData name="Jerrold Wiebe" userId="7ba876d3-b838-462e-a511-4eddfc9e3366" providerId="ADAL" clId="{06CF6003-EDAA-4129-B410-47873DE81638}" dt="2020-12-09T21:43:01.951" v="2364" actId="1076"/>
          <ac:spMkLst>
            <pc:docMk/>
            <pc:sldMk cId="1965267527" sldId="303"/>
            <ac:spMk id="36" creationId="{EA7090F0-40BC-4B07-81E9-B1CC1E9AE5D8}"/>
          </ac:spMkLst>
        </pc:spChg>
        <pc:spChg chg="add mod">
          <ac:chgData name="Jerrold Wiebe" userId="7ba876d3-b838-462e-a511-4eddfc9e3366" providerId="ADAL" clId="{06CF6003-EDAA-4129-B410-47873DE81638}" dt="2020-12-09T21:42:55.727" v="2363" actId="1076"/>
          <ac:spMkLst>
            <pc:docMk/>
            <pc:sldMk cId="1965267527" sldId="303"/>
            <ac:spMk id="37" creationId="{47616944-6571-4A56-849C-935D2BCD495D}"/>
          </ac:spMkLst>
        </pc:spChg>
        <pc:spChg chg="add mod">
          <ac:chgData name="Jerrold Wiebe" userId="7ba876d3-b838-462e-a511-4eddfc9e3366" providerId="ADAL" clId="{06CF6003-EDAA-4129-B410-47873DE81638}" dt="2020-12-09T21:42:23.046" v="2358" actId="1076"/>
          <ac:spMkLst>
            <pc:docMk/>
            <pc:sldMk cId="1965267527" sldId="303"/>
            <ac:spMk id="38" creationId="{7A18D2C5-F162-459C-A4CA-7B81E769F332}"/>
          </ac:spMkLst>
        </pc:spChg>
        <pc:spChg chg="add mod">
          <ac:chgData name="Jerrold Wiebe" userId="7ba876d3-b838-462e-a511-4eddfc9e3366" providerId="ADAL" clId="{06CF6003-EDAA-4129-B410-47873DE81638}" dt="2020-12-09T21:42:11.005" v="2357" actId="1037"/>
          <ac:spMkLst>
            <pc:docMk/>
            <pc:sldMk cId="1965267527" sldId="303"/>
            <ac:spMk id="39" creationId="{F330F4C1-3672-411B-AA65-F978AD0AA319}"/>
          </ac:spMkLst>
        </pc:spChg>
        <pc:spChg chg="add mod">
          <ac:chgData name="Jerrold Wiebe" userId="7ba876d3-b838-462e-a511-4eddfc9e3366" providerId="ADAL" clId="{06CF6003-EDAA-4129-B410-47873DE81638}" dt="2020-12-09T21:43:40.887" v="2368" actId="1076"/>
          <ac:spMkLst>
            <pc:docMk/>
            <pc:sldMk cId="1965267527" sldId="303"/>
            <ac:spMk id="40" creationId="{2B0459F3-03E6-40D7-9260-624D435C2E06}"/>
          </ac:spMkLst>
        </pc:spChg>
        <pc:spChg chg="add mod">
          <ac:chgData name="Jerrold Wiebe" userId="7ba876d3-b838-462e-a511-4eddfc9e3366" providerId="ADAL" clId="{06CF6003-EDAA-4129-B410-47873DE81638}" dt="2020-12-10T14:13:57.226" v="7412" actId="14100"/>
          <ac:spMkLst>
            <pc:docMk/>
            <pc:sldMk cId="1965267527" sldId="303"/>
            <ac:spMk id="41" creationId="{EA7E1525-17E4-4900-B2E8-29289107A119}"/>
          </ac:spMkLst>
        </pc:spChg>
        <pc:picChg chg="add del mod">
          <ac:chgData name="Jerrold Wiebe" userId="7ba876d3-b838-462e-a511-4eddfc9e3366" providerId="ADAL" clId="{06CF6003-EDAA-4129-B410-47873DE81638}" dt="2020-12-09T21:19:56.764" v="2205" actId="478"/>
          <ac:picMkLst>
            <pc:docMk/>
            <pc:sldMk cId="1965267527" sldId="303"/>
            <ac:picMk id="3" creationId="{108BF9CB-7D0F-4096-8DB3-19A3867CC4A9}"/>
          </ac:picMkLst>
        </pc:picChg>
        <pc:picChg chg="add del mod">
          <ac:chgData name="Jerrold Wiebe" userId="7ba876d3-b838-462e-a511-4eddfc9e3366" providerId="ADAL" clId="{06CF6003-EDAA-4129-B410-47873DE81638}" dt="2020-12-09T21:37:00.072" v="2280" actId="478"/>
          <ac:picMkLst>
            <pc:docMk/>
            <pc:sldMk cId="1965267527" sldId="303"/>
            <ac:picMk id="7" creationId="{DEA9991C-7F33-4E21-A2F5-51A9A0DE49A7}"/>
          </ac:picMkLst>
        </pc:picChg>
      </pc:sldChg>
      <pc:sldChg chg="addSp delSp modSp add setBg modNotesTx">
        <pc:chgData name="Jerrold Wiebe" userId="7ba876d3-b838-462e-a511-4eddfc9e3366" providerId="ADAL" clId="{06CF6003-EDAA-4129-B410-47873DE81638}" dt="2020-12-10T22:00:34.366" v="10315"/>
        <pc:sldMkLst>
          <pc:docMk/>
          <pc:sldMk cId="974810964" sldId="304"/>
        </pc:sldMkLst>
        <pc:spChg chg="add mod">
          <ac:chgData name="Jerrold Wiebe" userId="7ba876d3-b838-462e-a511-4eddfc9e3366" providerId="ADAL" clId="{06CF6003-EDAA-4129-B410-47873DE81638}" dt="2020-12-09T23:23:01.088" v="2941" actId="20577"/>
          <ac:spMkLst>
            <pc:docMk/>
            <pc:sldMk cId="974810964" sldId="304"/>
            <ac:spMk id="3" creationId="{1F6F9D9E-2014-4CA5-9ECF-5A0574A32B43}"/>
          </ac:spMkLst>
        </pc:spChg>
        <pc:spChg chg="add mod">
          <ac:chgData name="Jerrold Wiebe" userId="7ba876d3-b838-462e-a511-4eddfc9e3366" providerId="ADAL" clId="{06CF6003-EDAA-4129-B410-47873DE81638}" dt="2020-12-09T23:20:16.917" v="2815" actId="1076"/>
          <ac:spMkLst>
            <pc:docMk/>
            <pc:sldMk cId="974810964" sldId="304"/>
            <ac:spMk id="10" creationId="{40CD4EA3-F44E-409F-A290-6FB3217435F2}"/>
          </ac:spMkLst>
        </pc:spChg>
        <pc:spChg chg="mod">
          <ac:chgData name="Jerrold Wiebe" userId="7ba876d3-b838-462e-a511-4eddfc9e3366" providerId="ADAL" clId="{06CF6003-EDAA-4129-B410-47873DE81638}" dt="2020-12-09T23:22:16.383" v="2930" actId="20577"/>
          <ac:spMkLst>
            <pc:docMk/>
            <pc:sldMk cId="974810964" sldId="304"/>
            <ac:spMk id="11" creationId="{0E1FE478-77AB-45A7-92ED-AF8712FF30E3}"/>
          </ac:spMkLst>
        </pc:spChg>
        <pc:spChg chg="mod">
          <ac:chgData name="Jerrold Wiebe" userId="7ba876d3-b838-462e-a511-4eddfc9e3366" providerId="ADAL" clId="{06CF6003-EDAA-4129-B410-47873DE81638}" dt="2020-12-09T23:22:20.750" v="2932" actId="20577"/>
          <ac:spMkLst>
            <pc:docMk/>
            <pc:sldMk cId="974810964" sldId="304"/>
            <ac:spMk id="12" creationId="{3AA680A9-B563-4108-AAB9-36F64308A828}"/>
          </ac:spMkLst>
        </pc:spChg>
        <pc:spChg chg="mod">
          <ac:chgData name="Jerrold Wiebe" userId="7ba876d3-b838-462e-a511-4eddfc9e3366" providerId="ADAL" clId="{06CF6003-EDAA-4129-B410-47873DE81638}" dt="2020-12-09T23:20:31.743" v="2817" actId="20577"/>
          <ac:spMkLst>
            <pc:docMk/>
            <pc:sldMk cId="974810964" sldId="304"/>
            <ac:spMk id="13" creationId="{CA62DD18-CABB-4B63-9F88-6A280EF124A8}"/>
          </ac:spMkLst>
        </pc:spChg>
        <pc:spChg chg="mod">
          <ac:chgData name="Jerrold Wiebe" userId="7ba876d3-b838-462e-a511-4eddfc9e3366" providerId="ADAL" clId="{06CF6003-EDAA-4129-B410-47873DE81638}" dt="2020-12-09T23:20:57.927" v="2823" actId="20577"/>
          <ac:spMkLst>
            <pc:docMk/>
            <pc:sldMk cId="974810964" sldId="304"/>
            <ac:spMk id="14" creationId="{F6F2F71A-F0C7-433E-89C1-CCEFC98D903F}"/>
          </ac:spMkLst>
        </pc:spChg>
        <pc:picChg chg="mod modCrop">
          <ac:chgData name="Jerrold Wiebe" userId="7ba876d3-b838-462e-a511-4eddfc9e3366" providerId="ADAL" clId="{06CF6003-EDAA-4129-B410-47873DE81638}" dt="2020-12-09T23:20:02.664" v="2813" actId="1076"/>
          <ac:picMkLst>
            <pc:docMk/>
            <pc:sldMk cId="974810964" sldId="304"/>
            <ac:picMk id="2" creationId="{14C00727-4242-4726-A90E-83E1DBDD78A0}"/>
          </ac:picMkLst>
        </pc:picChg>
        <pc:picChg chg="del mod">
          <ac:chgData name="Jerrold Wiebe" userId="7ba876d3-b838-462e-a511-4eddfc9e3366" providerId="ADAL" clId="{06CF6003-EDAA-4129-B410-47873DE81638}" dt="2020-12-09T23:19:23.438" v="2808" actId="478"/>
          <ac:picMkLst>
            <pc:docMk/>
            <pc:sldMk cId="974810964" sldId="304"/>
            <ac:picMk id="4" creationId="{BA6CF1C9-4EA0-4DDC-A3AB-5B26B7BFE960}"/>
          </ac:picMkLst>
        </pc:picChg>
      </pc:sldChg>
      <pc:sldChg chg="modSp add ord modNotesTx">
        <pc:chgData name="Jerrold Wiebe" userId="7ba876d3-b838-462e-a511-4eddfc9e3366" providerId="ADAL" clId="{06CF6003-EDAA-4129-B410-47873DE81638}" dt="2020-12-13T03:54:59.222" v="16686" actId="20577"/>
        <pc:sldMkLst>
          <pc:docMk/>
          <pc:sldMk cId="2611611483" sldId="305"/>
        </pc:sldMkLst>
        <pc:graphicFrameChg chg="mod modGraphic">
          <ac:chgData name="Jerrold Wiebe" userId="7ba876d3-b838-462e-a511-4eddfc9e3366" providerId="ADAL" clId="{06CF6003-EDAA-4129-B410-47873DE81638}" dt="2020-12-13T03:54:59.222" v="16686" actId="20577"/>
          <ac:graphicFrameMkLst>
            <pc:docMk/>
            <pc:sldMk cId="2611611483" sldId="305"/>
            <ac:graphicFrameMk id="3" creationId="{0B2ACBC9-7FFB-42F0-9CED-7E7AF4BDACE5}"/>
          </ac:graphicFrameMkLst>
        </pc:graphicFrameChg>
      </pc:sldChg>
      <pc:sldChg chg="modSp add mod setBg modNotesTx">
        <pc:chgData name="Jerrold Wiebe" userId="7ba876d3-b838-462e-a511-4eddfc9e3366" providerId="ADAL" clId="{06CF6003-EDAA-4129-B410-47873DE81638}" dt="2020-12-10T23:29:00.751" v="11577" actId="27918"/>
        <pc:sldMkLst>
          <pc:docMk/>
          <pc:sldMk cId="1220207704" sldId="307"/>
        </pc:sldMkLst>
        <pc:spChg chg="mod">
          <ac:chgData name="Jerrold Wiebe" userId="7ba876d3-b838-462e-a511-4eddfc9e3366" providerId="ADAL" clId="{06CF6003-EDAA-4129-B410-47873DE81638}" dt="2020-12-10T20:59:49.220" v="10246" actId="1076"/>
          <ac:spMkLst>
            <pc:docMk/>
            <pc:sldMk cId="1220207704" sldId="307"/>
            <ac:spMk id="2" creationId="{84E3CB13-69C2-4794-81B0-36BC173D64C9}"/>
          </ac:spMkLst>
        </pc:spChg>
        <pc:spChg chg="mod">
          <ac:chgData name="Jerrold Wiebe" userId="7ba876d3-b838-462e-a511-4eddfc9e3366" providerId="ADAL" clId="{06CF6003-EDAA-4129-B410-47873DE81638}" dt="2020-12-10T03:30:10.036" v="5660" actId="113"/>
          <ac:spMkLst>
            <pc:docMk/>
            <pc:sldMk cId="1220207704" sldId="307"/>
            <ac:spMk id="12" creationId="{3452F362-8760-4FED-B1B0-45F07EC09F86}"/>
          </ac:spMkLst>
        </pc:spChg>
        <pc:graphicFrameChg chg="mod">
          <ac:chgData name="Jerrold Wiebe" userId="7ba876d3-b838-462e-a511-4eddfc9e3366" providerId="ADAL" clId="{06CF6003-EDAA-4129-B410-47873DE81638}" dt="2020-12-09T23:46:41.340" v="3305" actId="208"/>
          <ac:graphicFrameMkLst>
            <pc:docMk/>
            <pc:sldMk cId="1220207704" sldId="307"/>
            <ac:graphicFrameMk id="5" creationId="{D39F5D10-6803-4270-9C40-9AC3CC9000E3}"/>
          </ac:graphicFrameMkLst>
        </pc:graphicFrameChg>
      </pc:sldChg>
      <pc:sldChg chg="modSp add mod setBg">
        <pc:chgData name="Jerrold Wiebe" userId="7ba876d3-b838-462e-a511-4eddfc9e3366" providerId="ADAL" clId="{06CF6003-EDAA-4129-B410-47873DE81638}" dt="2020-12-10T22:01:10.789" v="10319"/>
        <pc:sldMkLst>
          <pc:docMk/>
          <pc:sldMk cId="1387782582" sldId="308"/>
        </pc:sldMkLst>
        <pc:spChg chg="mod">
          <ac:chgData name="Jerrold Wiebe" userId="7ba876d3-b838-462e-a511-4eddfc9e3366" providerId="ADAL" clId="{06CF6003-EDAA-4129-B410-47873DE81638}" dt="2020-12-10T03:30:45.023" v="5664" actId="113"/>
          <ac:spMkLst>
            <pc:docMk/>
            <pc:sldMk cId="1387782582" sldId="308"/>
            <ac:spMk id="2" creationId="{84E3CB13-69C2-4794-81B0-36BC173D64C9}"/>
          </ac:spMkLst>
        </pc:spChg>
        <pc:spChg chg="mod">
          <ac:chgData name="Jerrold Wiebe" userId="7ba876d3-b838-462e-a511-4eddfc9e3366" providerId="ADAL" clId="{06CF6003-EDAA-4129-B410-47873DE81638}" dt="2020-12-10T00:14:33.993" v="3662" actId="20577"/>
          <ac:spMkLst>
            <pc:docMk/>
            <pc:sldMk cId="1387782582" sldId="308"/>
            <ac:spMk id="11" creationId="{2A402AD9-B4B3-4627-BA93-938E93F8E809}"/>
          </ac:spMkLst>
        </pc:spChg>
        <pc:spChg chg="mod">
          <ac:chgData name="Jerrold Wiebe" userId="7ba876d3-b838-462e-a511-4eddfc9e3366" providerId="ADAL" clId="{06CF6003-EDAA-4129-B410-47873DE81638}" dt="2020-12-10T03:30:57.634" v="5665" actId="113"/>
          <ac:spMkLst>
            <pc:docMk/>
            <pc:sldMk cId="1387782582" sldId="308"/>
            <ac:spMk id="12" creationId="{3452F362-8760-4FED-B1B0-45F07EC09F86}"/>
          </ac:spMkLst>
        </pc:spChg>
        <pc:graphicFrameChg chg="mod">
          <ac:chgData name="Jerrold Wiebe" userId="7ba876d3-b838-462e-a511-4eddfc9e3366" providerId="ADAL" clId="{06CF6003-EDAA-4129-B410-47873DE81638}" dt="2020-12-10T00:13:14.549" v="3654" actId="14100"/>
          <ac:graphicFrameMkLst>
            <pc:docMk/>
            <pc:sldMk cId="1387782582" sldId="308"/>
            <ac:graphicFrameMk id="5" creationId="{D39F5D10-6803-4270-9C40-9AC3CC9000E3}"/>
          </ac:graphicFrameMkLst>
        </pc:graphicFrameChg>
      </pc:sldChg>
      <pc:sldChg chg="modSp add mod setBg modNotesTx">
        <pc:chgData name="Jerrold Wiebe" userId="7ba876d3-b838-462e-a511-4eddfc9e3366" providerId="ADAL" clId="{06CF6003-EDAA-4129-B410-47873DE81638}" dt="2020-12-10T22:01:10.789" v="10319"/>
        <pc:sldMkLst>
          <pc:docMk/>
          <pc:sldMk cId="1929767527" sldId="309"/>
        </pc:sldMkLst>
        <pc:spChg chg="mod">
          <ac:chgData name="Jerrold Wiebe" userId="7ba876d3-b838-462e-a511-4eddfc9e3366" providerId="ADAL" clId="{06CF6003-EDAA-4129-B410-47873DE81638}" dt="2020-12-10T03:30:35.954" v="5663" actId="113"/>
          <ac:spMkLst>
            <pc:docMk/>
            <pc:sldMk cId="1929767527" sldId="309"/>
            <ac:spMk id="2" creationId="{84E3CB13-69C2-4794-81B0-36BC173D64C9}"/>
          </ac:spMkLst>
        </pc:spChg>
        <pc:spChg chg="mod">
          <ac:chgData name="Jerrold Wiebe" userId="7ba876d3-b838-462e-a511-4eddfc9e3366" providerId="ADAL" clId="{06CF6003-EDAA-4129-B410-47873DE81638}" dt="2020-12-10T00:17:19.188" v="3688" actId="20577"/>
          <ac:spMkLst>
            <pc:docMk/>
            <pc:sldMk cId="1929767527" sldId="309"/>
            <ac:spMk id="10" creationId="{7F23C71B-62EB-4BF0-88C5-493130F9F444}"/>
          </ac:spMkLst>
        </pc:spChg>
        <pc:spChg chg="mod">
          <ac:chgData name="Jerrold Wiebe" userId="7ba876d3-b838-462e-a511-4eddfc9e3366" providerId="ADAL" clId="{06CF6003-EDAA-4129-B410-47873DE81638}" dt="2020-12-10T00:17:11.719" v="3686" actId="20577"/>
          <ac:spMkLst>
            <pc:docMk/>
            <pc:sldMk cId="1929767527" sldId="309"/>
            <ac:spMk id="11" creationId="{2A402AD9-B4B3-4627-BA93-938E93F8E809}"/>
          </ac:spMkLst>
        </pc:spChg>
        <pc:spChg chg="mod">
          <ac:chgData name="Jerrold Wiebe" userId="7ba876d3-b838-462e-a511-4eddfc9e3366" providerId="ADAL" clId="{06CF6003-EDAA-4129-B410-47873DE81638}" dt="2020-12-10T03:30:21.330" v="5661" actId="113"/>
          <ac:spMkLst>
            <pc:docMk/>
            <pc:sldMk cId="1929767527" sldId="309"/>
            <ac:spMk id="12" creationId="{3452F362-8760-4FED-B1B0-45F07EC09F86}"/>
          </ac:spMkLst>
        </pc:spChg>
      </pc:sldChg>
      <pc:sldChg chg="modSp add mod setBg modNotesTx">
        <pc:chgData name="Jerrold Wiebe" userId="7ba876d3-b838-462e-a511-4eddfc9e3366" providerId="ADAL" clId="{06CF6003-EDAA-4129-B410-47873DE81638}" dt="2020-12-10T23:28:19.410" v="11575" actId="14100"/>
        <pc:sldMkLst>
          <pc:docMk/>
          <pc:sldMk cId="3448702612" sldId="310"/>
        </pc:sldMkLst>
        <pc:spChg chg="mod">
          <ac:chgData name="Jerrold Wiebe" userId="7ba876d3-b838-462e-a511-4eddfc9e3366" providerId="ADAL" clId="{06CF6003-EDAA-4129-B410-47873DE81638}" dt="2020-12-10T03:31:25.475" v="5668" actId="14100"/>
          <ac:spMkLst>
            <pc:docMk/>
            <pc:sldMk cId="3448702612" sldId="310"/>
            <ac:spMk id="2" creationId="{84E3CB13-69C2-4794-81B0-36BC173D64C9}"/>
          </ac:spMkLst>
        </pc:spChg>
        <pc:spChg chg="mod">
          <ac:chgData name="Jerrold Wiebe" userId="7ba876d3-b838-462e-a511-4eddfc9e3366" providerId="ADAL" clId="{06CF6003-EDAA-4129-B410-47873DE81638}" dt="2020-12-10T00:34:42.980" v="4537" actId="20577"/>
          <ac:spMkLst>
            <pc:docMk/>
            <pc:sldMk cId="3448702612" sldId="310"/>
            <ac:spMk id="11" creationId="{2A402AD9-B4B3-4627-BA93-938E93F8E809}"/>
          </ac:spMkLst>
        </pc:spChg>
        <pc:spChg chg="mod">
          <ac:chgData name="Jerrold Wiebe" userId="7ba876d3-b838-462e-a511-4eddfc9e3366" providerId="ADAL" clId="{06CF6003-EDAA-4129-B410-47873DE81638}" dt="2020-12-10T23:28:19.410" v="11575" actId="14100"/>
          <ac:spMkLst>
            <pc:docMk/>
            <pc:sldMk cId="3448702612" sldId="310"/>
            <ac:spMk id="12" creationId="{3452F362-8760-4FED-B1B0-45F07EC09F86}"/>
          </ac:spMkLst>
        </pc:spChg>
        <pc:graphicFrameChg chg="mod">
          <ac:chgData name="Jerrold Wiebe" userId="7ba876d3-b838-462e-a511-4eddfc9e3366" providerId="ADAL" clId="{06CF6003-EDAA-4129-B410-47873DE81638}" dt="2020-12-10T00:31:47.828" v="4531" actId="1076"/>
          <ac:graphicFrameMkLst>
            <pc:docMk/>
            <pc:sldMk cId="3448702612" sldId="310"/>
            <ac:graphicFrameMk id="5" creationId="{D39F5D10-6803-4270-9C40-9AC3CC9000E3}"/>
          </ac:graphicFrameMkLst>
        </pc:graphicFrameChg>
      </pc:sldChg>
      <pc:sldChg chg="addSp modSp add setBg modNotesTx">
        <pc:chgData name="Jerrold Wiebe" userId="7ba876d3-b838-462e-a511-4eddfc9e3366" providerId="ADAL" clId="{06CF6003-EDAA-4129-B410-47873DE81638}" dt="2020-12-13T02:45:35.789" v="16341" actId="20577"/>
        <pc:sldMkLst>
          <pc:docMk/>
          <pc:sldMk cId="2625385567" sldId="311"/>
        </pc:sldMkLst>
        <pc:spChg chg="add mod">
          <ac:chgData name="Jerrold Wiebe" userId="7ba876d3-b838-462e-a511-4eddfc9e3366" providerId="ADAL" clId="{06CF6003-EDAA-4129-B410-47873DE81638}" dt="2020-12-10T00:38:17.622" v="4629" actId="1076"/>
          <ac:spMkLst>
            <pc:docMk/>
            <pc:sldMk cId="2625385567" sldId="311"/>
            <ac:spMk id="7" creationId="{93F48598-87E2-4C59-A92B-134BA1382F90}"/>
          </ac:spMkLst>
        </pc:spChg>
        <pc:spChg chg="add mod">
          <ac:chgData name="Jerrold Wiebe" userId="7ba876d3-b838-462e-a511-4eddfc9e3366" providerId="ADAL" clId="{06CF6003-EDAA-4129-B410-47873DE81638}" dt="2020-12-10T00:38:17.622" v="4629" actId="1076"/>
          <ac:spMkLst>
            <pc:docMk/>
            <pc:sldMk cId="2625385567" sldId="311"/>
            <ac:spMk id="8" creationId="{EF235087-707B-499C-BD91-A64E0278275E}"/>
          </ac:spMkLst>
        </pc:spChg>
        <pc:spChg chg="add mod">
          <ac:chgData name="Jerrold Wiebe" userId="7ba876d3-b838-462e-a511-4eddfc9e3366" providerId="ADAL" clId="{06CF6003-EDAA-4129-B410-47873DE81638}" dt="2020-12-10T00:38:17.622" v="4629" actId="1076"/>
          <ac:spMkLst>
            <pc:docMk/>
            <pc:sldMk cId="2625385567" sldId="311"/>
            <ac:spMk id="9" creationId="{B4875E44-367F-48D4-ABDB-0A84ECD2FC86}"/>
          </ac:spMkLst>
        </pc:spChg>
        <pc:spChg chg="add mod">
          <ac:chgData name="Jerrold Wiebe" userId="7ba876d3-b838-462e-a511-4eddfc9e3366" providerId="ADAL" clId="{06CF6003-EDAA-4129-B410-47873DE81638}" dt="2020-12-10T00:38:17.622" v="4629" actId="1076"/>
          <ac:spMkLst>
            <pc:docMk/>
            <pc:sldMk cId="2625385567" sldId="311"/>
            <ac:spMk id="10" creationId="{D970FA44-AF95-4B5F-A989-3A3093EC266E}"/>
          </ac:spMkLst>
        </pc:spChg>
        <pc:graphicFrameChg chg="mod modGraphic">
          <ac:chgData name="Jerrold Wiebe" userId="7ba876d3-b838-462e-a511-4eddfc9e3366" providerId="ADAL" clId="{06CF6003-EDAA-4129-B410-47873DE81638}" dt="2020-12-13T02:45:35.789" v="16341" actId="20577"/>
          <ac:graphicFrameMkLst>
            <pc:docMk/>
            <pc:sldMk cId="2625385567" sldId="311"/>
            <ac:graphicFrameMk id="3" creationId="{0B2ACBC9-7FFB-42F0-9CED-7E7AF4BDACE5}"/>
          </ac:graphicFrameMkLst>
        </pc:graphicFrameChg>
        <pc:graphicFrameChg chg="add mod">
          <ac:chgData name="Jerrold Wiebe" userId="7ba876d3-b838-462e-a511-4eddfc9e3366" providerId="ADAL" clId="{06CF6003-EDAA-4129-B410-47873DE81638}" dt="2020-12-10T00:39:07.476" v="4634" actId="1076"/>
          <ac:graphicFrameMkLst>
            <pc:docMk/>
            <pc:sldMk cId="2625385567" sldId="311"/>
            <ac:graphicFrameMk id="4" creationId="{F689553F-9D9A-4335-B3D3-11799A5D2FE4}"/>
          </ac:graphicFrameMkLst>
        </pc:graphicFrameChg>
        <pc:cxnChg chg="add mod">
          <ac:chgData name="Jerrold Wiebe" userId="7ba876d3-b838-462e-a511-4eddfc9e3366" providerId="ADAL" clId="{06CF6003-EDAA-4129-B410-47873DE81638}" dt="2020-12-10T00:38:17.622" v="4629" actId="1076"/>
          <ac:cxnSpMkLst>
            <pc:docMk/>
            <pc:sldMk cId="2625385567" sldId="311"/>
            <ac:cxnSpMk id="5" creationId="{777B6AC6-C22A-4F52-8D62-28667270D95A}"/>
          </ac:cxnSpMkLst>
        </pc:cxnChg>
        <pc:cxnChg chg="add mod">
          <ac:chgData name="Jerrold Wiebe" userId="7ba876d3-b838-462e-a511-4eddfc9e3366" providerId="ADAL" clId="{06CF6003-EDAA-4129-B410-47873DE81638}" dt="2020-12-10T00:38:17.622" v="4629" actId="1076"/>
          <ac:cxnSpMkLst>
            <pc:docMk/>
            <pc:sldMk cId="2625385567" sldId="311"/>
            <ac:cxnSpMk id="6" creationId="{706D0151-E5DD-452D-A475-4C3B31E1D49E}"/>
          </ac:cxnSpMkLst>
        </pc:cxnChg>
      </pc:sldChg>
      <pc:sldChg chg="addSp delSp modSp add">
        <pc:chgData name="Jerrold Wiebe" userId="7ba876d3-b838-462e-a511-4eddfc9e3366" providerId="ADAL" clId="{06CF6003-EDAA-4129-B410-47873DE81638}" dt="2020-12-10T04:38:49.735" v="7037" actId="1076"/>
        <pc:sldMkLst>
          <pc:docMk/>
          <pc:sldMk cId="1379175919" sldId="312"/>
        </pc:sldMkLst>
        <pc:spChg chg="add mod">
          <ac:chgData name="Jerrold Wiebe" userId="7ba876d3-b838-462e-a511-4eddfc9e3366" providerId="ADAL" clId="{06CF6003-EDAA-4129-B410-47873DE81638}" dt="2020-12-10T04:25:52.031" v="6674" actId="164"/>
          <ac:spMkLst>
            <pc:docMk/>
            <pc:sldMk cId="1379175919" sldId="312"/>
            <ac:spMk id="4" creationId="{AEE1E463-3284-481D-B900-357AFF6F9339}"/>
          </ac:spMkLst>
        </pc:spChg>
        <pc:spChg chg="del">
          <ac:chgData name="Jerrold Wiebe" userId="7ba876d3-b838-462e-a511-4eddfc9e3366" providerId="ADAL" clId="{06CF6003-EDAA-4129-B410-47873DE81638}" dt="2020-12-10T03:16:15.170" v="5377" actId="478"/>
          <ac:spMkLst>
            <pc:docMk/>
            <pc:sldMk cId="1379175919" sldId="312"/>
            <ac:spMk id="5" creationId="{61696257-F6E4-4A39-8826-AA8C62A3D471}"/>
          </ac:spMkLst>
        </pc:spChg>
        <pc:spChg chg="add mod">
          <ac:chgData name="Jerrold Wiebe" userId="7ba876d3-b838-462e-a511-4eddfc9e3366" providerId="ADAL" clId="{06CF6003-EDAA-4129-B410-47873DE81638}" dt="2020-12-10T04:25:52.031" v="6674" actId="164"/>
          <ac:spMkLst>
            <pc:docMk/>
            <pc:sldMk cId="1379175919" sldId="312"/>
            <ac:spMk id="5" creationId="{CCD92AD9-E72F-4770-BC1C-B7509A7C61A3}"/>
          </ac:spMkLst>
        </pc:spChg>
        <pc:spChg chg="add mod">
          <ac:chgData name="Jerrold Wiebe" userId="7ba876d3-b838-462e-a511-4eddfc9e3366" providerId="ADAL" clId="{06CF6003-EDAA-4129-B410-47873DE81638}" dt="2020-12-10T04:25:52.031" v="6674" actId="164"/>
          <ac:spMkLst>
            <pc:docMk/>
            <pc:sldMk cId="1379175919" sldId="312"/>
            <ac:spMk id="6" creationId="{A1997698-5B7E-4E17-8D6A-23F8F47F0077}"/>
          </ac:spMkLst>
        </pc:spChg>
        <pc:spChg chg="add mod">
          <ac:chgData name="Jerrold Wiebe" userId="7ba876d3-b838-462e-a511-4eddfc9e3366" providerId="ADAL" clId="{06CF6003-EDAA-4129-B410-47873DE81638}" dt="2020-12-10T04:25:52.031" v="6674" actId="164"/>
          <ac:spMkLst>
            <pc:docMk/>
            <pc:sldMk cId="1379175919" sldId="312"/>
            <ac:spMk id="7" creationId="{0F3336BF-B815-4AA8-82CD-240E473E5ECE}"/>
          </ac:spMkLst>
        </pc:spChg>
        <pc:spChg chg="add mod">
          <ac:chgData name="Jerrold Wiebe" userId="7ba876d3-b838-462e-a511-4eddfc9e3366" providerId="ADAL" clId="{06CF6003-EDAA-4129-B410-47873DE81638}" dt="2020-12-10T04:25:52.031" v="6674" actId="164"/>
          <ac:spMkLst>
            <pc:docMk/>
            <pc:sldMk cId="1379175919" sldId="312"/>
            <ac:spMk id="9" creationId="{859959BC-83BD-4F99-AFF8-A2E02AE1D94E}"/>
          </ac:spMkLst>
        </pc:spChg>
        <pc:spChg chg="add mod">
          <ac:chgData name="Jerrold Wiebe" userId="7ba876d3-b838-462e-a511-4eddfc9e3366" providerId="ADAL" clId="{06CF6003-EDAA-4129-B410-47873DE81638}" dt="2020-12-10T04:25:52.031" v="6674" actId="164"/>
          <ac:spMkLst>
            <pc:docMk/>
            <pc:sldMk cId="1379175919" sldId="312"/>
            <ac:spMk id="10" creationId="{9118A106-CB85-4BF8-8DEE-57F98EAA86C4}"/>
          </ac:spMkLst>
        </pc:spChg>
        <pc:spChg chg="add mod">
          <ac:chgData name="Jerrold Wiebe" userId="7ba876d3-b838-462e-a511-4eddfc9e3366" providerId="ADAL" clId="{06CF6003-EDAA-4129-B410-47873DE81638}" dt="2020-12-10T04:25:52.031" v="6674" actId="164"/>
          <ac:spMkLst>
            <pc:docMk/>
            <pc:sldMk cId="1379175919" sldId="312"/>
            <ac:spMk id="11" creationId="{56704136-8CC6-441E-9503-433D60D9607D}"/>
          </ac:spMkLst>
        </pc:spChg>
        <pc:spChg chg="add mod">
          <ac:chgData name="Jerrold Wiebe" userId="7ba876d3-b838-462e-a511-4eddfc9e3366" providerId="ADAL" clId="{06CF6003-EDAA-4129-B410-47873DE81638}" dt="2020-12-10T04:25:52.031" v="6674" actId="164"/>
          <ac:spMkLst>
            <pc:docMk/>
            <pc:sldMk cId="1379175919" sldId="312"/>
            <ac:spMk id="12" creationId="{A4678EDB-1A71-4530-B25A-4C1EFB062B09}"/>
          </ac:spMkLst>
        </pc:spChg>
        <pc:spChg chg="add mod">
          <ac:chgData name="Jerrold Wiebe" userId="7ba876d3-b838-462e-a511-4eddfc9e3366" providerId="ADAL" clId="{06CF6003-EDAA-4129-B410-47873DE81638}" dt="2020-12-10T04:25:52.031" v="6674" actId="164"/>
          <ac:spMkLst>
            <pc:docMk/>
            <pc:sldMk cId="1379175919" sldId="312"/>
            <ac:spMk id="13" creationId="{55BAF8FC-9C24-4779-8690-DF41CEAC2C1D}"/>
          </ac:spMkLst>
        </pc:spChg>
        <pc:spChg chg="add mod">
          <ac:chgData name="Jerrold Wiebe" userId="7ba876d3-b838-462e-a511-4eddfc9e3366" providerId="ADAL" clId="{06CF6003-EDAA-4129-B410-47873DE81638}" dt="2020-12-10T04:25:52.031" v="6674" actId="164"/>
          <ac:spMkLst>
            <pc:docMk/>
            <pc:sldMk cId="1379175919" sldId="312"/>
            <ac:spMk id="14" creationId="{B95FB719-1A48-48A4-9A65-545DA61607AC}"/>
          </ac:spMkLst>
        </pc:spChg>
        <pc:spChg chg="add mod">
          <ac:chgData name="Jerrold Wiebe" userId="7ba876d3-b838-462e-a511-4eddfc9e3366" providerId="ADAL" clId="{06CF6003-EDAA-4129-B410-47873DE81638}" dt="2020-12-10T04:25:52.031" v="6674" actId="164"/>
          <ac:spMkLst>
            <pc:docMk/>
            <pc:sldMk cId="1379175919" sldId="312"/>
            <ac:spMk id="15" creationId="{9844E2D3-F1EF-4744-AD04-91ED86A1E2BB}"/>
          </ac:spMkLst>
        </pc:spChg>
        <pc:spChg chg="add mod">
          <ac:chgData name="Jerrold Wiebe" userId="7ba876d3-b838-462e-a511-4eddfc9e3366" providerId="ADAL" clId="{06CF6003-EDAA-4129-B410-47873DE81638}" dt="2020-12-10T04:25:52.031" v="6674" actId="164"/>
          <ac:spMkLst>
            <pc:docMk/>
            <pc:sldMk cId="1379175919" sldId="312"/>
            <ac:spMk id="16" creationId="{524418E0-D1B6-4497-AC61-B9AA7DC6E7EC}"/>
          </ac:spMkLst>
        </pc:spChg>
        <pc:spChg chg="add mod">
          <ac:chgData name="Jerrold Wiebe" userId="7ba876d3-b838-462e-a511-4eddfc9e3366" providerId="ADAL" clId="{06CF6003-EDAA-4129-B410-47873DE81638}" dt="2020-12-10T04:25:52.031" v="6674" actId="164"/>
          <ac:spMkLst>
            <pc:docMk/>
            <pc:sldMk cId="1379175919" sldId="312"/>
            <ac:spMk id="17" creationId="{6E8BD3E4-EADA-4A19-AD12-AB49B5ED6B8D}"/>
          </ac:spMkLst>
        </pc:spChg>
        <pc:spChg chg="add mod">
          <ac:chgData name="Jerrold Wiebe" userId="7ba876d3-b838-462e-a511-4eddfc9e3366" providerId="ADAL" clId="{06CF6003-EDAA-4129-B410-47873DE81638}" dt="2020-12-10T04:25:52.031" v="6674" actId="164"/>
          <ac:spMkLst>
            <pc:docMk/>
            <pc:sldMk cId="1379175919" sldId="312"/>
            <ac:spMk id="18" creationId="{DA3FE595-BA80-4305-AD73-9FF4AF289604}"/>
          </ac:spMkLst>
        </pc:spChg>
        <pc:spChg chg="add mod">
          <ac:chgData name="Jerrold Wiebe" userId="7ba876d3-b838-462e-a511-4eddfc9e3366" providerId="ADAL" clId="{06CF6003-EDAA-4129-B410-47873DE81638}" dt="2020-12-10T04:25:52.031" v="6674" actId="164"/>
          <ac:spMkLst>
            <pc:docMk/>
            <pc:sldMk cId="1379175919" sldId="312"/>
            <ac:spMk id="19" creationId="{28C57B8F-3650-4BC4-8730-91065AEE5FCC}"/>
          </ac:spMkLst>
        </pc:spChg>
        <pc:spChg chg="add mod">
          <ac:chgData name="Jerrold Wiebe" userId="7ba876d3-b838-462e-a511-4eddfc9e3366" providerId="ADAL" clId="{06CF6003-EDAA-4129-B410-47873DE81638}" dt="2020-12-10T04:25:52.031" v="6674" actId="164"/>
          <ac:spMkLst>
            <pc:docMk/>
            <pc:sldMk cId="1379175919" sldId="312"/>
            <ac:spMk id="20" creationId="{8DBA8B91-C352-44DB-8B92-79A67532765A}"/>
          </ac:spMkLst>
        </pc:spChg>
        <pc:spChg chg="add mod">
          <ac:chgData name="Jerrold Wiebe" userId="7ba876d3-b838-462e-a511-4eddfc9e3366" providerId="ADAL" clId="{06CF6003-EDAA-4129-B410-47873DE81638}" dt="2020-12-10T04:25:52.031" v="6674" actId="164"/>
          <ac:spMkLst>
            <pc:docMk/>
            <pc:sldMk cId="1379175919" sldId="312"/>
            <ac:spMk id="21" creationId="{583BF927-23E1-43B9-9E4F-69262F615155}"/>
          </ac:spMkLst>
        </pc:spChg>
        <pc:spChg chg="add mod">
          <ac:chgData name="Jerrold Wiebe" userId="7ba876d3-b838-462e-a511-4eddfc9e3366" providerId="ADAL" clId="{06CF6003-EDAA-4129-B410-47873DE81638}" dt="2020-12-10T04:25:52.031" v="6674" actId="164"/>
          <ac:spMkLst>
            <pc:docMk/>
            <pc:sldMk cId="1379175919" sldId="312"/>
            <ac:spMk id="22" creationId="{0E6BE1F0-5F66-408E-80DB-7D24C5CF2C82}"/>
          </ac:spMkLst>
        </pc:spChg>
        <pc:spChg chg="add mod">
          <ac:chgData name="Jerrold Wiebe" userId="7ba876d3-b838-462e-a511-4eddfc9e3366" providerId="ADAL" clId="{06CF6003-EDAA-4129-B410-47873DE81638}" dt="2020-12-10T04:25:52.031" v="6674" actId="164"/>
          <ac:spMkLst>
            <pc:docMk/>
            <pc:sldMk cId="1379175919" sldId="312"/>
            <ac:spMk id="23" creationId="{3EB284D7-1797-4EF8-8FEC-569F2FA4A3A2}"/>
          </ac:spMkLst>
        </pc:spChg>
        <pc:spChg chg="add mod">
          <ac:chgData name="Jerrold Wiebe" userId="7ba876d3-b838-462e-a511-4eddfc9e3366" providerId="ADAL" clId="{06CF6003-EDAA-4129-B410-47873DE81638}" dt="2020-12-10T04:25:52.031" v="6674" actId="164"/>
          <ac:spMkLst>
            <pc:docMk/>
            <pc:sldMk cId="1379175919" sldId="312"/>
            <ac:spMk id="24" creationId="{293DC809-9B2D-40F5-8718-D58D13F8F9F7}"/>
          </ac:spMkLst>
        </pc:spChg>
        <pc:spChg chg="add mod">
          <ac:chgData name="Jerrold Wiebe" userId="7ba876d3-b838-462e-a511-4eddfc9e3366" providerId="ADAL" clId="{06CF6003-EDAA-4129-B410-47873DE81638}" dt="2020-12-10T04:25:52.031" v="6674" actId="164"/>
          <ac:spMkLst>
            <pc:docMk/>
            <pc:sldMk cId="1379175919" sldId="312"/>
            <ac:spMk id="25" creationId="{DBEC02E2-15F7-43E3-9CDD-A81A877A4661}"/>
          </ac:spMkLst>
        </pc:spChg>
        <pc:spChg chg="add mod">
          <ac:chgData name="Jerrold Wiebe" userId="7ba876d3-b838-462e-a511-4eddfc9e3366" providerId="ADAL" clId="{06CF6003-EDAA-4129-B410-47873DE81638}" dt="2020-12-10T04:25:52.031" v="6674" actId="164"/>
          <ac:spMkLst>
            <pc:docMk/>
            <pc:sldMk cId="1379175919" sldId="312"/>
            <ac:spMk id="26" creationId="{F1B87F01-F3AB-45D2-AFAD-76C79AA24B33}"/>
          </ac:spMkLst>
        </pc:spChg>
        <pc:spChg chg="add mod">
          <ac:chgData name="Jerrold Wiebe" userId="7ba876d3-b838-462e-a511-4eddfc9e3366" providerId="ADAL" clId="{06CF6003-EDAA-4129-B410-47873DE81638}" dt="2020-12-10T04:25:52.031" v="6674" actId="164"/>
          <ac:spMkLst>
            <pc:docMk/>
            <pc:sldMk cId="1379175919" sldId="312"/>
            <ac:spMk id="27" creationId="{4987F143-6577-431B-A412-FA4BBE4CB31F}"/>
          </ac:spMkLst>
        </pc:spChg>
        <pc:spChg chg="add mod">
          <ac:chgData name="Jerrold Wiebe" userId="7ba876d3-b838-462e-a511-4eddfc9e3366" providerId="ADAL" clId="{06CF6003-EDAA-4129-B410-47873DE81638}" dt="2020-12-10T04:25:52.031" v="6674" actId="164"/>
          <ac:spMkLst>
            <pc:docMk/>
            <pc:sldMk cId="1379175919" sldId="312"/>
            <ac:spMk id="28" creationId="{D7BF5671-4645-4F86-9C78-C3626C62AA74}"/>
          </ac:spMkLst>
        </pc:spChg>
        <pc:grpChg chg="add mod">
          <ac:chgData name="Jerrold Wiebe" userId="7ba876d3-b838-462e-a511-4eddfc9e3366" providerId="ADAL" clId="{06CF6003-EDAA-4129-B410-47873DE81638}" dt="2020-12-10T04:26:08.143" v="6678" actId="1076"/>
          <ac:grpSpMkLst>
            <pc:docMk/>
            <pc:sldMk cId="1379175919" sldId="312"/>
            <ac:grpSpMk id="3" creationId="{C5416E56-1DE0-40A1-BCEA-4FE2B38AA3BD}"/>
          </ac:grpSpMkLst>
        </pc:grpChg>
        <pc:graphicFrameChg chg="mod modGraphic">
          <ac:chgData name="Jerrold Wiebe" userId="7ba876d3-b838-462e-a511-4eddfc9e3366" providerId="ADAL" clId="{06CF6003-EDAA-4129-B410-47873DE81638}" dt="2020-12-10T04:38:49.735" v="7037" actId="1076"/>
          <ac:graphicFrameMkLst>
            <pc:docMk/>
            <pc:sldMk cId="1379175919" sldId="312"/>
            <ac:graphicFrameMk id="2" creationId="{52FBAD05-C420-44A7-86D3-11DC34F320E4}"/>
          </ac:graphicFrameMkLst>
        </pc:graphicFrameChg>
        <pc:picChg chg="del">
          <ac:chgData name="Jerrold Wiebe" userId="7ba876d3-b838-462e-a511-4eddfc9e3366" providerId="ADAL" clId="{06CF6003-EDAA-4129-B410-47873DE81638}" dt="2020-12-10T03:16:09.862" v="5376" actId="478"/>
          <ac:picMkLst>
            <pc:docMk/>
            <pc:sldMk cId="1379175919" sldId="312"/>
            <ac:picMk id="7" creationId="{4C3276B0-1E71-4C71-896D-E5C7DB907C9D}"/>
          </ac:picMkLst>
        </pc:picChg>
      </pc:sldChg>
      <pc:sldChg chg="addSp modSp add modNotesTx">
        <pc:chgData name="Jerrold Wiebe" userId="7ba876d3-b838-462e-a511-4eddfc9e3366" providerId="ADAL" clId="{06CF6003-EDAA-4129-B410-47873DE81638}" dt="2020-12-13T09:11:37.811" v="18276" actId="20577"/>
        <pc:sldMkLst>
          <pc:docMk/>
          <pc:sldMk cId="1805261136" sldId="313"/>
        </pc:sldMkLst>
        <pc:spChg chg="mod">
          <ac:chgData name="Jerrold Wiebe" userId="7ba876d3-b838-462e-a511-4eddfc9e3366" providerId="ADAL" clId="{06CF6003-EDAA-4129-B410-47873DE81638}" dt="2020-12-10T04:34:06.636" v="6940" actId="164"/>
          <ac:spMkLst>
            <pc:docMk/>
            <pc:sldMk cId="1805261136" sldId="313"/>
            <ac:spMk id="4" creationId="{AEE1E463-3284-481D-B900-357AFF6F9339}"/>
          </ac:spMkLst>
        </pc:spChg>
        <pc:spChg chg="mod">
          <ac:chgData name="Jerrold Wiebe" userId="7ba876d3-b838-462e-a511-4eddfc9e3366" providerId="ADAL" clId="{06CF6003-EDAA-4129-B410-47873DE81638}" dt="2020-12-10T04:34:06.636" v="6940" actId="164"/>
          <ac:spMkLst>
            <pc:docMk/>
            <pc:sldMk cId="1805261136" sldId="313"/>
            <ac:spMk id="5" creationId="{CCD92AD9-E72F-4770-BC1C-B7509A7C61A3}"/>
          </ac:spMkLst>
        </pc:spChg>
        <pc:spChg chg="mod">
          <ac:chgData name="Jerrold Wiebe" userId="7ba876d3-b838-462e-a511-4eddfc9e3366" providerId="ADAL" clId="{06CF6003-EDAA-4129-B410-47873DE81638}" dt="2020-12-10T04:34:06.636" v="6940" actId="164"/>
          <ac:spMkLst>
            <pc:docMk/>
            <pc:sldMk cId="1805261136" sldId="313"/>
            <ac:spMk id="6" creationId="{A1997698-5B7E-4E17-8D6A-23F8F47F0077}"/>
          </ac:spMkLst>
        </pc:spChg>
        <pc:spChg chg="mod">
          <ac:chgData name="Jerrold Wiebe" userId="7ba876d3-b838-462e-a511-4eddfc9e3366" providerId="ADAL" clId="{06CF6003-EDAA-4129-B410-47873DE81638}" dt="2020-12-10T04:34:06.636" v="6940" actId="164"/>
          <ac:spMkLst>
            <pc:docMk/>
            <pc:sldMk cId="1805261136" sldId="313"/>
            <ac:spMk id="7" creationId="{0F3336BF-B815-4AA8-82CD-240E473E5ECE}"/>
          </ac:spMkLst>
        </pc:spChg>
        <pc:spChg chg="mod">
          <ac:chgData name="Jerrold Wiebe" userId="7ba876d3-b838-462e-a511-4eddfc9e3366" providerId="ADAL" clId="{06CF6003-EDAA-4129-B410-47873DE81638}" dt="2020-12-10T04:34:06.636" v="6940" actId="164"/>
          <ac:spMkLst>
            <pc:docMk/>
            <pc:sldMk cId="1805261136" sldId="313"/>
            <ac:spMk id="9" creationId="{859959BC-83BD-4F99-AFF8-A2E02AE1D94E}"/>
          </ac:spMkLst>
        </pc:spChg>
        <pc:spChg chg="mod">
          <ac:chgData name="Jerrold Wiebe" userId="7ba876d3-b838-462e-a511-4eddfc9e3366" providerId="ADAL" clId="{06CF6003-EDAA-4129-B410-47873DE81638}" dt="2020-12-10T04:34:06.636" v="6940" actId="164"/>
          <ac:spMkLst>
            <pc:docMk/>
            <pc:sldMk cId="1805261136" sldId="313"/>
            <ac:spMk id="10" creationId="{9118A106-CB85-4BF8-8DEE-57F98EAA86C4}"/>
          </ac:spMkLst>
        </pc:spChg>
        <pc:spChg chg="mod">
          <ac:chgData name="Jerrold Wiebe" userId="7ba876d3-b838-462e-a511-4eddfc9e3366" providerId="ADAL" clId="{06CF6003-EDAA-4129-B410-47873DE81638}" dt="2020-12-10T04:34:06.636" v="6940" actId="164"/>
          <ac:spMkLst>
            <pc:docMk/>
            <pc:sldMk cId="1805261136" sldId="313"/>
            <ac:spMk id="11" creationId="{56704136-8CC6-441E-9503-433D60D9607D}"/>
          </ac:spMkLst>
        </pc:spChg>
        <pc:spChg chg="mod">
          <ac:chgData name="Jerrold Wiebe" userId="7ba876d3-b838-462e-a511-4eddfc9e3366" providerId="ADAL" clId="{06CF6003-EDAA-4129-B410-47873DE81638}" dt="2020-12-10T04:34:06.636" v="6940" actId="164"/>
          <ac:spMkLst>
            <pc:docMk/>
            <pc:sldMk cId="1805261136" sldId="313"/>
            <ac:spMk id="12" creationId="{A4678EDB-1A71-4530-B25A-4C1EFB062B09}"/>
          </ac:spMkLst>
        </pc:spChg>
        <pc:spChg chg="mod">
          <ac:chgData name="Jerrold Wiebe" userId="7ba876d3-b838-462e-a511-4eddfc9e3366" providerId="ADAL" clId="{06CF6003-EDAA-4129-B410-47873DE81638}" dt="2020-12-10T04:34:06.636" v="6940" actId="164"/>
          <ac:spMkLst>
            <pc:docMk/>
            <pc:sldMk cId="1805261136" sldId="313"/>
            <ac:spMk id="13" creationId="{55BAF8FC-9C24-4779-8690-DF41CEAC2C1D}"/>
          </ac:spMkLst>
        </pc:spChg>
        <pc:spChg chg="mod">
          <ac:chgData name="Jerrold Wiebe" userId="7ba876d3-b838-462e-a511-4eddfc9e3366" providerId="ADAL" clId="{06CF6003-EDAA-4129-B410-47873DE81638}" dt="2020-12-10T04:34:06.636" v="6940" actId="164"/>
          <ac:spMkLst>
            <pc:docMk/>
            <pc:sldMk cId="1805261136" sldId="313"/>
            <ac:spMk id="14" creationId="{B95FB719-1A48-48A4-9A65-545DA61607AC}"/>
          </ac:spMkLst>
        </pc:spChg>
        <pc:spChg chg="mod">
          <ac:chgData name="Jerrold Wiebe" userId="7ba876d3-b838-462e-a511-4eddfc9e3366" providerId="ADAL" clId="{06CF6003-EDAA-4129-B410-47873DE81638}" dt="2020-12-10T04:34:06.636" v="6940" actId="164"/>
          <ac:spMkLst>
            <pc:docMk/>
            <pc:sldMk cId="1805261136" sldId="313"/>
            <ac:spMk id="15" creationId="{9844E2D3-F1EF-4744-AD04-91ED86A1E2BB}"/>
          </ac:spMkLst>
        </pc:spChg>
        <pc:spChg chg="mod">
          <ac:chgData name="Jerrold Wiebe" userId="7ba876d3-b838-462e-a511-4eddfc9e3366" providerId="ADAL" clId="{06CF6003-EDAA-4129-B410-47873DE81638}" dt="2020-12-10T04:34:06.636" v="6940" actId="164"/>
          <ac:spMkLst>
            <pc:docMk/>
            <pc:sldMk cId="1805261136" sldId="313"/>
            <ac:spMk id="16" creationId="{524418E0-D1B6-4497-AC61-B9AA7DC6E7EC}"/>
          </ac:spMkLst>
        </pc:spChg>
        <pc:spChg chg="mod">
          <ac:chgData name="Jerrold Wiebe" userId="7ba876d3-b838-462e-a511-4eddfc9e3366" providerId="ADAL" clId="{06CF6003-EDAA-4129-B410-47873DE81638}" dt="2020-12-10T04:34:06.636" v="6940" actId="164"/>
          <ac:spMkLst>
            <pc:docMk/>
            <pc:sldMk cId="1805261136" sldId="313"/>
            <ac:spMk id="17" creationId="{6E8BD3E4-EADA-4A19-AD12-AB49B5ED6B8D}"/>
          </ac:spMkLst>
        </pc:spChg>
        <pc:spChg chg="mod">
          <ac:chgData name="Jerrold Wiebe" userId="7ba876d3-b838-462e-a511-4eddfc9e3366" providerId="ADAL" clId="{06CF6003-EDAA-4129-B410-47873DE81638}" dt="2020-12-10T04:34:06.636" v="6940" actId="164"/>
          <ac:spMkLst>
            <pc:docMk/>
            <pc:sldMk cId="1805261136" sldId="313"/>
            <ac:spMk id="18" creationId="{DA3FE595-BA80-4305-AD73-9FF4AF289604}"/>
          </ac:spMkLst>
        </pc:spChg>
        <pc:spChg chg="mod">
          <ac:chgData name="Jerrold Wiebe" userId="7ba876d3-b838-462e-a511-4eddfc9e3366" providerId="ADAL" clId="{06CF6003-EDAA-4129-B410-47873DE81638}" dt="2020-12-10T04:34:06.636" v="6940" actId="164"/>
          <ac:spMkLst>
            <pc:docMk/>
            <pc:sldMk cId="1805261136" sldId="313"/>
            <ac:spMk id="19" creationId="{28C57B8F-3650-4BC4-8730-91065AEE5FCC}"/>
          </ac:spMkLst>
        </pc:spChg>
        <pc:spChg chg="mod">
          <ac:chgData name="Jerrold Wiebe" userId="7ba876d3-b838-462e-a511-4eddfc9e3366" providerId="ADAL" clId="{06CF6003-EDAA-4129-B410-47873DE81638}" dt="2020-12-10T04:34:06.636" v="6940" actId="164"/>
          <ac:spMkLst>
            <pc:docMk/>
            <pc:sldMk cId="1805261136" sldId="313"/>
            <ac:spMk id="20" creationId="{8DBA8B91-C352-44DB-8B92-79A67532765A}"/>
          </ac:spMkLst>
        </pc:spChg>
        <pc:spChg chg="mod">
          <ac:chgData name="Jerrold Wiebe" userId="7ba876d3-b838-462e-a511-4eddfc9e3366" providerId="ADAL" clId="{06CF6003-EDAA-4129-B410-47873DE81638}" dt="2020-12-10T04:34:06.636" v="6940" actId="164"/>
          <ac:spMkLst>
            <pc:docMk/>
            <pc:sldMk cId="1805261136" sldId="313"/>
            <ac:spMk id="21" creationId="{583BF927-23E1-43B9-9E4F-69262F615155}"/>
          </ac:spMkLst>
        </pc:spChg>
        <pc:spChg chg="mod">
          <ac:chgData name="Jerrold Wiebe" userId="7ba876d3-b838-462e-a511-4eddfc9e3366" providerId="ADAL" clId="{06CF6003-EDAA-4129-B410-47873DE81638}" dt="2020-12-10T04:34:06.636" v="6940" actId="164"/>
          <ac:spMkLst>
            <pc:docMk/>
            <pc:sldMk cId="1805261136" sldId="313"/>
            <ac:spMk id="22" creationId="{0E6BE1F0-5F66-408E-80DB-7D24C5CF2C82}"/>
          </ac:spMkLst>
        </pc:spChg>
        <pc:spChg chg="mod">
          <ac:chgData name="Jerrold Wiebe" userId="7ba876d3-b838-462e-a511-4eddfc9e3366" providerId="ADAL" clId="{06CF6003-EDAA-4129-B410-47873DE81638}" dt="2020-12-10T04:34:06.636" v="6940" actId="164"/>
          <ac:spMkLst>
            <pc:docMk/>
            <pc:sldMk cId="1805261136" sldId="313"/>
            <ac:spMk id="23" creationId="{3EB284D7-1797-4EF8-8FEC-569F2FA4A3A2}"/>
          </ac:spMkLst>
        </pc:spChg>
        <pc:spChg chg="mod">
          <ac:chgData name="Jerrold Wiebe" userId="7ba876d3-b838-462e-a511-4eddfc9e3366" providerId="ADAL" clId="{06CF6003-EDAA-4129-B410-47873DE81638}" dt="2020-12-10T04:34:06.636" v="6940" actId="164"/>
          <ac:spMkLst>
            <pc:docMk/>
            <pc:sldMk cId="1805261136" sldId="313"/>
            <ac:spMk id="24" creationId="{293DC809-9B2D-40F5-8718-D58D13F8F9F7}"/>
          </ac:spMkLst>
        </pc:spChg>
        <pc:spChg chg="mod">
          <ac:chgData name="Jerrold Wiebe" userId="7ba876d3-b838-462e-a511-4eddfc9e3366" providerId="ADAL" clId="{06CF6003-EDAA-4129-B410-47873DE81638}" dt="2020-12-10T04:34:06.636" v="6940" actId="164"/>
          <ac:spMkLst>
            <pc:docMk/>
            <pc:sldMk cId="1805261136" sldId="313"/>
            <ac:spMk id="25" creationId="{DBEC02E2-15F7-43E3-9CDD-A81A877A4661}"/>
          </ac:spMkLst>
        </pc:spChg>
        <pc:spChg chg="mod">
          <ac:chgData name="Jerrold Wiebe" userId="7ba876d3-b838-462e-a511-4eddfc9e3366" providerId="ADAL" clId="{06CF6003-EDAA-4129-B410-47873DE81638}" dt="2020-12-10T04:34:06.636" v="6940" actId="164"/>
          <ac:spMkLst>
            <pc:docMk/>
            <pc:sldMk cId="1805261136" sldId="313"/>
            <ac:spMk id="26" creationId="{F1B87F01-F3AB-45D2-AFAD-76C79AA24B33}"/>
          </ac:spMkLst>
        </pc:spChg>
        <pc:spChg chg="mod">
          <ac:chgData name="Jerrold Wiebe" userId="7ba876d3-b838-462e-a511-4eddfc9e3366" providerId="ADAL" clId="{06CF6003-EDAA-4129-B410-47873DE81638}" dt="2020-12-10T04:34:06.636" v="6940" actId="164"/>
          <ac:spMkLst>
            <pc:docMk/>
            <pc:sldMk cId="1805261136" sldId="313"/>
            <ac:spMk id="27" creationId="{4987F143-6577-431B-A412-FA4BBE4CB31F}"/>
          </ac:spMkLst>
        </pc:spChg>
        <pc:spChg chg="mod">
          <ac:chgData name="Jerrold Wiebe" userId="7ba876d3-b838-462e-a511-4eddfc9e3366" providerId="ADAL" clId="{06CF6003-EDAA-4129-B410-47873DE81638}" dt="2020-12-10T04:34:06.636" v="6940" actId="164"/>
          <ac:spMkLst>
            <pc:docMk/>
            <pc:sldMk cId="1805261136" sldId="313"/>
            <ac:spMk id="28" creationId="{D7BF5671-4645-4F86-9C78-C3626C62AA74}"/>
          </ac:spMkLst>
        </pc:spChg>
        <pc:spChg chg="add mod">
          <ac:chgData name="Jerrold Wiebe" userId="7ba876d3-b838-462e-a511-4eddfc9e3366" providerId="ADAL" clId="{06CF6003-EDAA-4129-B410-47873DE81638}" dt="2020-12-10T04:41:01.590" v="7041" actId="1076"/>
          <ac:spMkLst>
            <pc:docMk/>
            <pc:sldMk cId="1805261136" sldId="313"/>
            <ac:spMk id="31" creationId="{80CE1014-B585-44F3-8248-D046633032CD}"/>
          </ac:spMkLst>
        </pc:spChg>
        <pc:spChg chg="add mod">
          <ac:chgData name="Jerrold Wiebe" userId="7ba876d3-b838-462e-a511-4eddfc9e3366" providerId="ADAL" clId="{06CF6003-EDAA-4129-B410-47873DE81638}" dt="2020-12-10T04:41:01.590" v="7041" actId="1076"/>
          <ac:spMkLst>
            <pc:docMk/>
            <pc:sldMk cId="1805261136" sldId="313"/>
            <ac:spMk id="32" creationId="{147423B7-074B-49E9-9A8A-70F27ABF25A5}"/>
          </ac:spMkLst>
        </pc:spChg>
        <pc:spChg chg="add mod">
          <ac:chgData name="Jerrold Wiebe" userId="7ba876d3-b838-462e-a511-4eddfc9e3366" providerId="ADAL" clId="{06CF6003-EDAA-4129-B410-47873DE81638}" dt="2020-12-10T04:41:01.590" v="7041" actId="1076"/>
          <ac:spMkLst>
            <pc:docMk/>
            <pc:sldMk cId="1805261136" sldId="313"/>
            <ac:spMk id="33" creationId="{F8F003C7-6931-454B-9532-5FD3FBA816AE}"/>
          </ac:spMkLst>
        </pc:spChg>
        <pc:spChg chg="add mod">
          <ac:chgData name="Jerrold Wiebe" userId="7ba876d3-b838-462e-a511-4eddfc9e3366" providerId="ADAL" clId="{06CF6003-EDAA-4129-B410-47873DE81638}" dt="2020-12-10T04:41:01.590" v="7041" actId="1076"/>
          <ac:spMkLst>
            <pc:docMk/>
            <pc:sldMk cId="1805261136" sldId="313"/>
            <ac:spMk id="34" creationId="{91C3BDAA-18DD-4ACA-89EB-2302E3A88022}"/>
          </ac:spMkLst>
        </pc:spChg>
        <pc:spChg chg="add mod">
          <ac:chgData name="Jerrold Wiebe" userId="7ba876d3-b838-462e-a511-4eddfc9e3366" providerId="ADAL" clId="{06CF6003-EDAA-4129-B410-47873DE81638}" dt="2020-12-10T04:41:01.590" v="7041" actId="1076"/>
          <ac:spMkLst>
            <pc:docMk/>
            <pc:sldMk cId="1805261136" sldId="313"/>
            <ac:spMk id="35" creationId="{1C5CE453-4B97-49C7-A0A0-6BA4700615DB}"/>
          </ac:spMkLst>
        </pc:spChg>
        <pc:spChg chg="add mod">
          <ac:chgData name="Jerrold Wiebe" userId="7ba876d3-b838-462e-a511-4eddfc9e3366" providerId="ADAL" clId="{06CF6003-EDAA-4129-B410-47873DE81638}" dt="2020-12-10T04:41:01.590" v="7041" actId="1076"/>
          <ac:spMkLst>
            <pc:docMk/>
            <pc:sldMk cId="1805261136" sldId="313"/>
            <ac:spMk id="36" creationId="{C6EC75B4-9E92-46A8-B045-FF12B0B8ADBB}"/>
          </ac:spMkLst>
        </pc:spChg>
        <pc:spChg chg="add mod">
          <ac:chgData name="Jerrold Wiebe" userId="7ba876d3-b838-462e-a511-4eddfc9e3366" providerId="ADAL" clId="{06CF6003-EDAA-4129-B410-47873DE81638}" dt="2020-12-10T04:41:01.590" v="7041" actId="1076"/>
          <ac:spMkLst>
            <pc:docMk/>
            <pc:sldMk cId="1805261136" sldId="313"/>
            <ac:spMk id="37" creationId="{BADB5065-2DA0-448A-939A-5779760491CF}"/>
          </ac:spMkLst>
        </pc:spChg>
        <pc:spChg chg="add mod">
          <ac:chgData name="Jerrold Wiebe" userId="7ba876d3-b838-462e-a511-4eddfc9e3366" providerId="ADAL" clId="{06CF6003-EDAA-4129-B410-47873DE81638}" dt="2020-12-10T04:41:01.590" v="7041" actId="1076"/>
          <ac:spMkLst>
            <pc:docMk/>
            <pc:sldMk cId="1805261136" sldId="313"/>
            <ac:spMk id="38" creationId="{9DAE60DA-F978-4155-9DD6-0B0FD947F490}"/>
          </ac:spMkLst>
        </pc:spChg>
        <pc:spChg chg="add mod">
          <ac:chgData name="Jerrold Wiebe" userId="7ba876d3-b838-462e-a511-4eddfc9e3366" providerId="ADAL" clId="{06CF6003-EDAA-4129-B410-47873DE81638}" dt="2020-12-10T04:41:01.590" v="7041" actId="1076"/>
          <ac:spMkLst>
            <pc:docMk/>
            <pc:sldMk cId="1805261136" sldId="313"/>
            <ac:spMk id="39" creationId="{8D27F184-9939-4710-BE01-D41684B57083}"/>
          </ac:spMkLst>
        </pc:spChg>
        <pc:grpChg chg="add mod">
          <ac:chgData name="Jerrold Wiebe" userId="7ba876d3-b838-462e-a511-4eddfc9e3366" providerId="ADAL" clId="{06CF6003-EDAA-4129-B410-47873DE81638}" dt="2020-12-13T09:08:20.252" v="18247" actId="14100"/>
          <ac:grpSpMkLst>
            <pc:docMk/>
            <pc:sldMk cId="1805261136" sldId="313"/>
            <ac:grpSpMk id="3" creationId="{E1B10046-D6D8-4D95-A299-32B7EF54D761}"/>
          </ac:grpSpMkLst>
        </pc:grpChg>
        <pc:graphicFrameChg chg="mod modGraphic">
          <ac:chgData name="Jerrold Wiebe" userId="7ba876d3-b838-462e-a511-4eddfc9e3366" providerId="ADAL" clId="{06CF6003-EDAA-4129-B410-47873DE81638}" dt="2020-12-13T09:08:59.977" v="18262" actId="20577"/>
          <ac:graphicFrameMkLst>
            <pc:docMk/>
            <pc:sldMk cId="1805261136" sldId="313"/>
            <ac:graphicFrameMk id="2" creationId="{52FBAD05-C420-44A7-86D3-11DC34F320E4}"/>
          </ac:graphicFrameMkLst>
        </pc:graphicFrameChg>
        <pc:cxnChg chg="add mod">
          <ac:chgData name="Jerrold Wiebe" userId="7ba876d3-b838-462e-a511-4eddfc9e3366" providerId="ADAL" clId="{06CF6003-EDAA-4129-B410-47873DE81638}" dt="2020-12-10T04:41:01.590" v="7041" actId="1076"/>
          <ac:cxnSpMkLst>
            <pc:docMk/>
            <pc:sldMk cId="1805261136" sldId="313"/>
            <ac:cxnSpMk id="29" creationId="{76812BB7-F450-4292-BF26-452DEB400D90}"/>
          </ac:cxnSpMkLst>
        </pc:cxnChg>
        <pc:cxnChg chg="add mod">
          <ac:chgData name="Jerrold Wiebe" userId="7ba876d3-b838-462e-a511-4eddfc9e3366" providerId="ADAL" clId="{06CF6003-EDAA-4129-B410-47873DE81638}" dt="2020-12-10T04:41:01.590" v="7041" actId="1076"/>
          <ac:cxnSpMkLst>
            <pc:docMk/>
            <pc:sldMk cId="1805261136" sldId="313"/>
            <ac:cxnSpMk id="30" creationId="{B9D8089D-8B62-431D-8D59-2D57CB16DAE7}"/>
          </ac:cxnSpMkLst>
        </pc:cxnChg>
      </pc:sldChg>
      <pc:sldChg chg="addSp delSp modSp add modNotesTx">
        <pc:chgData name="Jerrold Wiebe" userId="7ba876d3-b838-462e-a511-4eddfc9e3366" providerId="ADAL" clId="{06CF6003-EDAA-4129-B410-47873DE81638}" dt="2020-12-10T20:11:57.837" v="9919" actId="20577"/>
        <pc:sldMkLst>
          <pc:docMk/>
          <pc:sldMk cId="1934493573" sldId="314"/>
        </pc:sldMkLst>
        <pc:spChg chg="add mod">
          <ac:chgData name="Jerrold Wiebe" userId="7ba876d3-b838-462e-a511-4eddfc9e3366" providerId="ADAL" clId="{06CF6003-EDAA-4129-B410-47873DE81638}" dt="2020-12-10T20:11:57.837" v="9919" actId="20577"/>
          <ac:spMkLst>
            <pc:docMk/>
            <pc:sldMk cId="1934493573" sldId="314"/>
            <ac:spMk id="3" creationId="{BE52CF0E-8451-4106-BC9D-B1A89B921A6D}"/>
          </ac:spMkLst>
        </pc:spChg>
        <pc:spChg chg="add mod">
          <ac:chgData name="Jerrold Wiebe" userId="7ba876d3-b838-462e-a511-4eddfc9e3366" providerId="ADAL" clId="{06CF6003-EDAA-4129-B410-47873DE81638}" dt="2020-12-10T20:04:19.813" v="9832" actId="1076"/>
          <ac:spMkLst>
            <pc:docMk/>
            <pc:sldMk cId="1934493573" sldId="314"/>
            <ac:spMk id="4" creationId="{D80A8944-7DF3-42AD-8D5C-D3214E2DD4DC}"/>
          </ac:spMkLst>
        </pc:spChg>
        <pc:spChg chg="add mod">
          <ac:chgData name="Jerrold Wiebe" userId="7ba876d3-b838-462e-a511-4eddfc9e3366" providerId="ADAL" clId="{06CF6003-EDAA-4129-B410-47873DE81638}" dt="2020-12-10T20:04:18.228" v="9831" actId="1076"/>
          <ac:spMkLst>
            <pc:docMk/>
            <pc:sldMk cId="1934493573" sldId="314"/>
            <ac:spMk id="5" creationId="{865DF977-7A53-44FA-B6FC-E0AE0E844A0C}"/>
          </ac:spMkLst>
        </pc:spChg>
        <pc:spChg chg="add mod">
          <ac:chgData name="Jerrold Wiebe" userId="7ba876d3-b838-462e-a511-4eddfc9e3366" providerId="ADAL" clId="{06CF6003-EDAA-4129-B410-47873DE81638}" dt="2020-12-10T20:04:24.461" v="9836" actId="1076"/>
          <ac:spMkLst>
            <pc:docMk/>
            <pc:sldMk cId="1934493573" sldId="314"/>
            <ac:spMk id="6" creationId="{DE8447DE-533C-43E2-AFB7-02164F8BFFFC}"/>
          </ac:spMkLst>
        </pc:spChg>
        <pc:spChg chg="add mod">
          <ac:chgData name="Jerrold Wiebe" userId="7ba876d3-b838-462e-a511-4eddfc9e3366" providerId="ADAL" clId="{06CF6003-EDAA-4129-B410-47873DE81638}" dt="2020-12-10T20:04:21.276" v="9833" actId="1076"/>
          <ac:spMkLst>
            <pc:docMk/>
            <pc:sldMk cId="1934493573" sldId="314"/>
            <ac:spMk id="7" creationId="{27A4EA73-409F-47CB-945E-125DC7FD1ED3}"/>
          </ac:spMkLst>
        </pc:spChg>
        <pc:spChg chg="add mod">
          <ac:chgData name="Jerrold Wiebe" userId="7ba876d3-b838-462e-a511-4eddfc9e3366" providerId="ADAL" clId="{06CF6003-EDAA-4129-B410-47873DE81638}" dt="2020-12-10T20:05:48.227" v="9872" actId="1076"/>
          <ac:spMkLst>
            <pc:docMk/>
            <pc:sldMk cId="1934493573" sldId="314"/>
            <ac:spMk id="8" creationId="{2BD5DF53-1CAC-4133-86C4-AA6EA08BC1B6}"/>
          </ac:spMkLst>
        </pc:spChg>
        <pc:spChg chg="add del mod">
          <ac:chgData name="Jerrold Wiebe" userId="7ba876d3-b838-462e-a511-4eddfc9e3366" providerId="ADAL" clId="{06CF6003-EDAA-4129-B410-47873DE81638}" dt="2020-12-10T19:57:13.418" v="9570" actId="478"/>
          <ac:spMkLst>
            <pc:docMk/>
            <pc:sldMk cId="1934493573" sldId="314"/>
            <ac:spMk id="9" creationId="{845B28CD-53BE-45FD-8264-3323AA6FD012}"/>
          </ac:spMkLst>
        </pc:spChg>
        <pc:spChg chg="add del mod">
          <ac:chgData name="Jerrold Wiebe" userId="7ba876d3-b838-462e-a511-4eddfc9e3366" providerId="ADAL" clId="{06CF6003-EDAA-4129-B410-47873DE81638}" dt="2020-12-10T20:06:12.458" v="9877" actId="478"/>
          <ac:spMkLst>
            <pc:docMk/>
            <pc:sldMk cId="1934493573" sldId="314"/>
            <ac:spMk id="10" creationId="{641C2B1A-EBB1-4D32-A61A-755FF1DE3A2F}"/>
          </ac:spMkLst>
        </pc:spChg>
        <pc:spChg chg="add mod">
          <ac:chgData name="Jerrold Wiebe" userId="7ba876d3-b838-462e-a511-4eddfc9e3366" providerId="ADAL" clId="{06CF6003-EDAA-4129-B410-47873DE81638}" dt="2020-12-10T20:01:53.956" v="9796" actId="1076"/>
          <ac:spMkLst>
            <pc:docMk/>
            <pc:sldMk cId="1934493573" sldId="314"/>
            <ac:spMk id="11" creationId="{BD992C73-7E9D-4E36-8E4E-A613D1A5E51D}"/>
          </ac:spMkLst>
        </pc:spChg>
        <pc:spChg chg="add mod">
          <ac:chgData name="Jerrold Wiebe" userId="7ba876d3-b838-462e-a511-4eddfc9e3366" providerId="ADAL" clId="{06CF6003-EDAA-4129-B410-47873DE81638}" dt="2020-12-10T20:02:16.837" v="9809" actId="1076"/>
          <ac:spMkLst>
            <pc:docMk/>
            <pc:sldMk cId="1934493573" sldId="314"/>
            <ac:spMk id="12" creationId="{E9C4892F-E340-4B4A-BFA7-3059B9A3EDB5}"/>
          </ac:spMkLst>
        </pc:spChg>
        <pc:spChg chg="add mod">
          <ac:chgData name="Jerrold Wiebe" userId="7ba876d3-b838-462e-a511-4eddfc9e3366" providerId="ADAL" clId="{06CF6003-EDAA-4129-B410-47873DE81638}" dt="2020-12-10T20:04:26.573" v="9837" actId="1076"/>
          <ac:spMkLst>
            <pc:docMk/>
            <pc:sldMk cId="1934493573" sldId="314"/>
            <ac:spMk id="13" creationId="{2F376C6B-D242-4DAE-814F-A8D4D50BF56C}"/>
          </ac:spMkLst>
        </pc:spChg>
        <pc:spChg chg="add mod">
          <ac:chgData name="Jerrold Wiebe" userId="7ba876d3-b838-462e-a511-4eddfc9e3366" providerId="ADAL" clId="{06CF6003-EDAA-4129-B410-47873DE81638}" dt="2020-12-10T20:04:28.244" v="9838" actId="1076"/>
          <ac:spMkLst>
            <pc:docMk/>
            <pc:sldMk cId="1934493573" sldId="314"/>
            <ac:spMk id="14" creationId="{1A6B102F-3187-42C0-ADA8-F7441A2C0301}"/>
          </ac:spMkLst>
        </pc:spChg>
        <pc:spChg chg="add mod">
          <ac:chgData name="Jerrold Wiebe" userId="7ba876d3-b838-462e-a511-4eddfc9e3366" providerId="ADAL" clId="{06CF6003-EDAA-4129-B410-47873DE81638}" dt="2020-12-10T20:05:45.765" v="9871" actId="1076"/>
          <ac:spMkLst>
            <pc:docMk/>
            <pc:sldMk cId="1934493573" sldId="314"/>
            <ac:spMk id="15" creationId="{EB762CFF-9774-4597-9E5E-5BDC000D8AAE}"/>
          </ac:spMkLst>
        </pc:spChg>
        <pc:spChg chg="add del mod">
          <ac:chgData name="Jerrold Wiebe" userId="7ba876d3-b838-462e-a511-4eddfc9e3366" providerId="ADAL" clId="{06CF6003-EDAA-4129-B410-47873DE81638}" dt="2020-12-10T20:06:55.929" v="9880" actId="478"/>
          <ac:spMkLst>
            <pc:docMk/>
            <pc:sldMk cId="1934493573" sldId="314"/>
            <ac:spMk id="16" creationId="{4909BD0F-1EC0-4A01-8B0F-CA4AB8686D4B}"/>
          </ac:spMkLst>
        </pc:spChg>
        <pc:graphicFrameChg chg="mod modGraphic">
          <ac:chgData name="Jerrold Wiebe" userId="7ba876d3-b838-462e-a511-4eddfc9e3366" providerId="ADAL" clId="{06CF6003-EDAA-4129-B410-47873DE81638}" dt="2020-12-10T20:06:05.708" v="9876" actId="1076"/>
          <ac:graphicFrameMkLst>
            <pc:docMk/>
            <pc:sldMk cId="1934493573" sldId="314"/>
            <ac:graphicFrameMk id="2" creationId="{AF9B0AAE-D3B0-4DF2-8F5D-43F5460433AB}"/>
          </ac:graphicFrameMkLst>
        </pc:graphicFrameChg>
        <pc:inkChg chg="add mod">
          <ac:chgData name="Jerrold Wiebe" userId="7ba876d3-b838-462e-a511-4eddfc9e3366" providerId="ADAL" clId="{06CF6003-EDAA-4129-B410-47873DE81638}" dt="2020-12-10T20:08:30.846" v="9888" actId="14100"/>
          <ac:inkMkLst>
            <pc:docMk/>
            <pc:sldMk cId="1934493573" sldId="314"/>
            <ac:inkMk id="20" creationId="{5663CFEB-4C56-4ECE-85E3-D5CF37F4CEB5}"/>
          </ac:inkMkLst>
        </pc:inkChg>
        <pc:cxnChg chg="add del mod">
          <ac:chgData name="Jerrold Wiebe" userId="7ba876d3-b838-462e-a511-4eddfc9e3366" providerId="ADAL" clId="{06CF6003-EDAA-4129-B410-47873DE81638}" dt="2020-12-10T20:07:37.137" v="9882" actId="478"/>
          <ac:cxnSpMkLst>
            <pc:docMk/>
            <pc:sldMk cId="1934493573" sldId="314"/>
            <ac:cxnSpMk id="17" creationId="{85F35071-AE0C-4C9F-8FBC-A9E8B8EF544F}"/>
          </ac:cxnSpMkLst>
        </pc:cxnChg>
        <pc:cxnChg chg="add del mod">
          <ac:chgData name="Jerrold Wiebe" userId="7ba876d3-b838-462e-a511-4eddfc9e3366" providerId="ADAL" clId="{06CF6003-EDAA-4129-B410-47873DE81638}" dt="2020-12-10T20:07:45.149" v="9884" actId="478"/>
          <ac:cxnSpMkLst>
            <pc:docMk/>
            <pc:sldMk cId="1934493573" sldId="314"/>
            <ac:cxnSpMk id="18" creationId="{65EC99CB-C5C9-4610-9887-578D654A4FBF}"/>
          </ac:cxnSpMkLst>
        </pc:cxnChg>
        <pc:cxnChg chg="add del mod">
          <ac:chgData name="Jerrold Wiebe" userId="7ba876d3-b838-462e-a511-4eddfc9e3366" providerId="ADAL" clId="{06CF6003-EDAA-4129-B410-47873DE81638}" dt="2020-12-10T20:07:52.544" v="9886" actId="478"/>
          <ac:cxnSpMkLst>
            <pc:docMk/>
            <pc:sldMk cId="1934493573" sldId="314"/>
            <ac:cxnSpMk id="19" creationId="{AFB0DE62-08E1-479C-BBBF-62780BB963A3}"/>
          </ac:cxnSpMkLst>
        </pc:cxnChg>
      </pc:sldChg>
      <pc:sldChg chg="addSp delSp modSp add ord setBg">
        <pc:chgData name="Jerrold Wiebe" userId="7ba876d3-b838-462e-a511-4eddfc9e3366" providerId="ADAL" clId="{06CF6003-EDAA-4129-B410-47873DE81638}" dt="2020-12-10T18:17:07.531" v="8043"/>
        <pc:sldMkLst>
          <pc:docMk/>
          <pc:sldMk cId="2373647413" sldId="315"/>
        </pc:sldMkLst>
        <pc:spChg chg="del">
          <ac:chgData name="Jerrold Wiebe" userId="7ba876d3-b838-462e-a511-4eddfc9e3366" providerId="ADAL" clId="{06CF6003-EDAA-4129-B410-47873DE81638}" dt="2020-12-10T18:04:37.822" v="7444" actId="478"/>
          <ac:spMkLst>
            <pc:docMk/>
            <pc:sldMk cId="2373647413" sldId="315"/>
            <ac:spMk id="2" creationId="{799DE6FE-42C3-4818-AC6B-2A72CF1EF30B}"/>
          </ac:spMkLst>
        </pc:spChg>
        <pc:spChg chg="del">
          <ac:chgData name="Jerrold Wiebe" userId="7ba876d3-b838-462e-a511-4eddfc9e3366" providerId="ADAL" clId="{06CF6003-EDAA-4129-B410-47873DE81638}" dt="2020-12-10T18:04:36.194" v="7443" actId="478"/>
          <ac:spMkLst>
            <pc:docMk/>
            <pc:sldMk cId="2373647413" sldId="315"/>
            <ac:spMk id="3" creationId="{9324D7EF-F1B6-4705-86E2-63FAD6B4CDAA}"/>
          </ac:spMkLst>
        </pc:spChg>
        <pc:spChg chg="add mod">
          <ac:chgData name="Jerrold Wiebe" userId="7ba876d3-b838-462e-a511-4eddfc9e3366" providerId="ADAL" clId="{06CF6003-EDAA-4129-B410-47873DE81638}" dt="2020-12-10T18:13:54.480" v="8035" actId="14100"/>
          <ac:spMkLst>
            <pc:docMk/>
            <pc:sldMk cId="2373647413" sldId="315"/>
            <ac:spMk id="14" creationId="{809628C0-B7DF-4BCC-9F00-200E15C0C80E}"/>
          </ac:spMkLst>
        </pc:spChg>
        <pc:grpChg chg="add mod">
          <ac:chgData name="Jerrold Wiebe" userId="7ba876d3-b838-462e-a511-4eddfc9e3366" providerId="ADAL" clId="{06CF6003-EDAA-4129-B410-47873DE81638}" dt="2020-12-10T18:04:50.580" v="7446" actId="1076"/>
          <ac:grpSpMkLst>
            <pc:docMk/>
            <pc:sldMk cId="2373647413" sldId="315"/>
            <ac:grpSpMk id="4" creationId="{75965512-68AC-424D-98B4-6F527CCD701C}"/>
          </ac:grpSpMkLst>
        </pc:grpChg>
      </pc:sldChg>
      <pc:sldChg chg="addSp modSp add modNotesTx">
        <pc:chgData name="Jerrold Wiebe" userId="7ba876d3-b838-462e-a511-4eddfc9e3366" providerId="ADAL" clId="{06CF6003-EDAA-4129-B410-47873DE81638}" dt="2020-12-13T09:12:57.616" v="18296" actId="20577"/>
        <pc:sldMkLst>
          <pc:docMk/>
          <pc:sldMk cId="1915813193" sldId="317"/>
        </pc:sldMkLst>
        <pc:spChg chg="add mod">
          <ac:chgData name="Jerrold Wiebe" userId="7ba876d3-b838-462e-a511-4eddfc9e3366" providerId="ADAL" clId="{06CF6003-EDAA-4129-B410-47873DE81638}" dt="2020-12-10T18:48:45.022" v="8620" actId="207"/>
          <ac:spMkLst>
            <pc:docMk/>
            <pc:sldMk cId="1915813193" sldId="317"/>
            <ac:spMk id="9" creationId="{BE65F198-CBB1-46FD-9F66-8DBD2A15295E}"/>
          </ac:spMkLst>
        </pc:spChg>
        <pc:spChg chg="mod">
          <ac:chgData name="Jerrold Wiebe" userId="7ba876d3-b838-462e-a511-4eddfc9e3366" providerId="ADAL" clId="{06CF6003-EDAA-4129-B410-47873DE81638}" dt="2020-12-10T18:50:13.027" v="8644" actId="20577"/>
          <ac:spMkLst>
            <pc:docMk/>
            <pc:sldMk cId="1915813193" sldId="317"/>
            <ac:spMk id="13" creationId="{0C08086F-E140-4A5B-AF76-D3766D5E352A}"/>
          </ac:spMkLst>
        </pc:spChg>
        <pc:spChg chg="mod">
          <ac:chgData name="Jerrold Wiebe" userId="7ba876d3-b838-462e-a511-4eddfc9e3366" providerId="ADAL" clId="{06CF6003-EDAA-4129-B410-47873DE81638}" dt="2020-12-10T18:51:05.837" v="8654" actId="1076"/>
          <ac:spMkLst>
            <pc:docMk/>
            <pc:sldMk cId="1915813193" sldId="317"/>
            <ac:spMk id="14" creationId="{171BCA51-7CE0-4BD0-9536-F5B004E5F6AA}"/>
          </ac:spMkLst>
        </pc:spChg>
        <pc:spChg chg="mod">
          <ac:chgData name="Jerrold Wiebe" userId="7ba876d3-b838-462e-a511-4eddfc9e3366" providerId="ADAL" clId="{06CF6003-EDAA-4129-B410-47873DE81638}" dt="2020-12-10T18:50:33.395" v="8646" actId="20577"/>
          <ac:spMkLst>
            <pc:docMk/>
            <pc:sldMk cId="1915813193" sldId="317"/>
            <ac:spMk id="16" creationId="{CA4A6FF7-6064-4CA9-A708-4F5FDF6C89FA}"/>
          </ac:spMkLst>
        </pc:spChg>
        <pc:spChg chg="mod">
          <ac:chgData name="Jerrold Wiebe" userId="7ba876d3-b838-462e-a511-4eddfc9e3366" providerId="ADAL" clId="{06CF6003-EDAA-4129-B410-47873DE81638}" dt="2020-12-10T18:50:40.067" v="8647" actId="20577"/>
          <ac:spMkLst>
            <pc:docMk/>
            <pc:sldMk cId="1915813193" sldId="317"/>
            <ac:spMk id="17" creationId="{B0AEA66A-05FF-45D0-A122-4BB4843613E3}"/>
          </ac:spMkLst>
        </pc:spChg>
        <pc:spChg chg="mod">
          <ac:chgData name="Jerrold Wiebe" userId="7ba876d3-b838-462e-a511-4eddfc9e3366" providerId="ADAL" clId="{06CF6003-EDAA-4129-B410-47873DE81638}" dt="2020-12-10T18:45:06.942" v="8506" actId="20577"/>
          <ac:spMkLst>
            <pc:docMk/>
            <pc:sldMk cId="1915813193" sldId="317"/>
            <ac:spMk id="23" creationId="{57C5AAE3-CE9E-4037-B476-C34413975339}"/>
          </ac:spMkLst>
        </pc:spChg>
        <pc:graphicFrameChg chg="mod modGraphic">
          <ac:chgData name="Jerrold Wiebe" userId="7ba876d3-b838-462e-a511-4eddfc9e3366" providerId="ADAL" clId="{06CF6003-EDAA-4129-B410-47873DE81638}" dt="2020-12-10T18:50:40.833" v="8648" actId="14734"/>
          <ac:graphicFrameMkLst>
            <pc:docMk/>
            <pc:sldMk cId="1915813193" sldId="317"/>
            <ac:graphicFrameMk id="2" creationId="{AF9B0AAE-D3B0-4DF2-8F5D-43F5460433AB}"/>
          </ac:graphicFrameMkLst>
        </pc:graphicFrameChg>
      </pc:sldChg>
      <pc:sldChg chg="addSp delSp modSp add setBg modNotesTx">
        <pc:chgData name="Jerrold Wiebe" userId="7ba876d3-b838-462e-a511-4eddfc9e3366" providerId="ADAL" clId="{06CF6003-EDAA-4129-B410-47873DE81638}" dt="2020-12-13T09:13:13.776" v="18297" actId="20577"/>
        <pc:sldMkLst>
          <pc:docMk/>
          <pc:sldMk cId="2010018227" sldId="318"/>
        </pc:sldMkLst>
        <pc:spChg chg="del">
          <ac:chgData name="Jerrold Wiebe" userId="7ba876d3-b838-462e-a511-4eddfc9e3366" providerId="ADAL" clId="{06CF6003-EDAA-4129-B410-47873DE81638}" dt="2020-12-10T19:04:01.335" v="8773" actId="478"/>
          <ac:spMkLst>
            <pc:docMk/>
            <pc:sldMk cId="2010018227" sldId="318"/>
            <ac:spMk id="3" creationId="{06D6B404-F411-4BF7-8BB1-BF00A3C801DE}"/>
          </ac:spMkLst>
        </pc:spChg>
        <pc:spChg chg="del">
          <ac:chgData name="Jerrold Wiebe" userId="7ba876d3-b838-462e-a511-4eddfc9e3366" providerId="ADAL" clId="{06CF6003-EDAA-4129-B410-47873DE81638}" dt="2020-12-10T19:04:01.335" v="8773" actId="478"/>
          <ac:spMkLst>
            <pc:docMk/>
            <pc:sldMk cId="2010018227" sldId="318"/>
            <ac:spMk id="4" creationId="{8FA31FA4-7161-47C5-87CA-D5FF2A0BB2A6}"/>
          </ac:spMkLst>
        </pc:spChg>
        <pc:spChg chg="del">
          <ac:chgData name="Jerrold Wiebe" userId="7ba876d3-b838-462e-a511-4eddfc9e3366" providerId="ADAL" clId="{06CF6003-EDAA-4129-B410-47873DE81638}" dt="2020-12-10T19:04:01.335" v="8773" actId="478"/>
          <ac:spMkLst>
            <pc:docMk/>
            <pc:sldMk cId="2010018227" sldId="318"/>
            <ac:spMk id="5" creationId="{6CCDE908-AC79-417B-B14E-1267677690D2}"/>
          </ac:spMkLst>
        </pc:spChg>
        <pc:spChg chg="del">
          <ac:chgData name="Jerrold Wiebe" userId="7ba876d3-b838-462e-a511-4eddfc9e3366" providerId="ADAL" clId="{06CF6003-EDAA-4129-B410-47873DE81638}" dt="2020-12-10T19:04:01.335" v="8773" actId="478"/>
          <ac:spMkLst>
            <pc:docMk/>
            <pc:sldMk cId="2010018227" sldId="318"/>
            <ac:spMk id="6" creationId="{B0B3953A-CFB9-46F2-8160-1C94E0DB76DD}"/>
          </ac:spMkLst>
        </pc:spChg>
        <pc:spChg chg="del">
          <ac:chgData name="Jerrold Wiebe" userId="7ba876d3-b838-462e-a511-4eddfc9e3366" providerId="ADAL" clId="{06CF6003-EDAA-4129-B410-47873DE81638}" dt="2020-12-10T19:04:01.335" v="8773" actId="478"/>
          <ac:spMkLst>
            <pc:docMk/>
            <pc:sldMk cId="2010018227" sldId="318"/>
            <ac:spMk id="7" creationId="{40BA25E1-3696-4BE2-9D48-5D7C8482BA10}"/>
          </ac:spMkLst>
        </pc:spChg>
        <pc:spChg chg="del">
          <ac:chgData name="Jerrold Wiebe" userId="7ba876d3-b838-462e-a511-4eddfc9e3366" providerId="ADAL" clId="{06CF6003-EDAA-4129-B410-47873DE81638}" dt="2020-12-10T19:04:01.335" v="8773" actId="478"/>
          <ac:spMkLst>
            <pc:docMk/>
            <pc:sldMk cId="2010018227" sldId="318"/>
            <ac:spMk id="8" creationId="{2F7E33E1-293C-4DD0-847D-289B9C91D85A}"/>
          </ac:spMkLst>
        </pc:spChg>
        <pc:spChg chg="add mod">
          <ac:chgData name="Jerrold Wiebe" userId="7ba876d3-b838-462e-a511-4eddfc9e3366" providerId="ADAL" clId="{06CF6003-EDAA-4129-B410-47873DE81638}" dt="2020-12-11T17:26:26.300" v="14004" actId="207"/>
          <ac:spMkLst>
            <pc:docMk/>
            <pc:sldMk cId="2010018227" sldId="318"/>
            <ac:spMk id="9" creationId="{F1166496-B7FE-43FA-AE9E-F0A061955EF5}"/>
          </ac:spMkLst>
        </pc:spChg>
        <pc:spChg chg="del">
          <ac:chgData name="Jerrold Wiebe" userId="7ba876d3-b838-462e-a511-4eddfc9e3366" providerId="ADAL" clId="{06CF6003-EDAA-4129-B410-47873DE81638}" dt="2020-12-10T19:04:01.335" v="8773" actId="478"/>
          <ac:spMkLst>
            <pc:docMk/>
            <pc:sldMk cId="2010018227" sldId="318"/>
            <ac:spMk id="11" creationId="{D54D7B44-6277-49ED-943D-2409ABEA6CEF}"/>
          </ac:spMkLst>
        </pc:spChg>
        <pc:spChg chg="del">
          <ac:chgData name="Jerrold Wiebe" userId="7ba876d3-b838-462e-a511-4eddfc9e3366" providerId="ADAL" clId="{06CF6003-EDAA-4129-B410-47873DE81638}" dt="2020-12-10T19:04:01.335" v="8773" actId="478"/>
          <ac:spMkLst>
            <pc:docMk/>
            <pc:sldMk cId="2010018227" sldId="318"/>
            <ac:spMk id="12" creationId="{1E0DEC0B-4077-4946-80EC-3FFD801D9E64}"/>
          </ac:spMkLst>
        </pc:spChg>
        <pc:spChg chg="del">
          <ac:chgData name="Jerrold Wiebe" userId="7ba876d3-b838-462e-a511-4eddfc9e3366" providerId="ADAL" clId="{06CF6003-EDAA-4129-B410-47873DE81638}" dt="2020-12-10T19:04:01.335" v="8773" actId="478"/>
          <ac:spMkLst>
            <pc:docMk/>
            <pc:sldMk cId="2010018227" sldId="318"/>
            <ac:spMk id="13" creationId="{0C08086F-E140-4A5B-AF76-D3766D5E352A}"/>
          </ac:spMkLst>
        </pc:spChg>
        <pc:spChg chg="del">
          <ac:chgData name="Jerrold Wiebe" userId="7ba876d3-b838-462e-a511-4eddfc9e3366" providerId="ADAL" clId="{06CF6003-EDAA-4129-B410-47873DE81638}" dt="2020-12-10T19:04:01.335" v="8773" actId="478"/>
          <ac:spMkLst>
            <pc:docMk/>
            <pc:sldMk cId="2010018227" sldId="318"/>
            <ac:spMk id="14" creationId="{171BCA51-7CE0-4BD0-9536-F5B004E5F6AA}"/>
          </ac:spMkLst>
        </pc:spChg>
        <pc:spChg chg="del">
          <ac:chgData name="Jerrold Wiebe" userId="7ba876d3-b838-462e-a511-4eddfc9e3366" providerId="ADAL" clId="{06CF6003-EDAA-4129-B410-47873DE81638}" dt="2020-12-10T19:04:01.335" v="8773" actId="478"/>
          <ac:spMkLst>
            <pc:docMk/>
            <pc:sldMk cId="2010018227" sldId="318"/>
            <ac:spMk id="15" creationId="{DAE6977E-9F2E-46DE-9B5B-E6093B603A18}"/>
          </ac:spMkLst>
        </pc:spChg>
        <pc:spChg chg="del">
          <ac:chgData name="Jerrold Wiebe" userId="7ba876d3-b838-462e-a511-4eddfc9e3366" providerId="ADAL" clId="{06CF6003-EDAA-4129-B410-47873DE81638}" dt="2020-12-10T19:04:01.335" v="8773" actId="478"/>
          <ac:spMkLst>
            <pc:docMk/>
            <pc:sldMk cId="2010018227" sldId="318"/>
            <ac:spMk id="16" creationId="{CA4A6FF7-6064-4CA9-A708-4F5FDF6C89FA}"/>
          </ac:spMkLst>
        </pc:spChg>
        <pc:spChg chg="del">
          <ac:chgData name="Jerrold Wiebe" userId="7ba876d3-b838-462e-a511-4eddfc9e3366" providerId="ADAL" clId="{06CF6003-EDAA-4129-B410-47873DE81638}" dt="2020-12-10T19:04:01.335" v="8773" actId="478"/>
          <ac:spMkLst>
            <pc:docMk/>
            <pc:sldMk cId="2010018227" sldId="318"/>
            <ac:spMk id="17" creationId="{B0AEA66A-05FF-45D0-A122-4BB4843613E3}"/>
          </ac:spMkLst>
        </pc:spChg>
        <pc:spChg chg="del">
          <ac:chgData name="Jerrold Wiebe" userId="7ba876d3-b838-462e-a511-4eddfc9e3366" providerId="ADAL" clId="{06CF6003-EDAA-4129-B410-47873DE81638}" dt="2020-12-10T19:04:01.335" v="8773" actId="478"/>
          <ac:spMkLst>
            <pc:docMk/>
            <pc:sldMk cId="2010018227" sldId="318"/>
            <ac:spMk id="18" creationId="{30364086-1DB1-4072-802F-CE776C5672E5}"/>
          </ac:spMkLst>
        </pc:spChg>
        <pc:spChg chg="del">
          <ac:chgData name="Jerrold Wiebe" userId="7ba876d3-b838-462e-a511-4eddfc9e3366" providerId="ADAL" clId="{06CF6003-EDAA-4129-B410-47873DE81638}" dt="2020-12-10T19:04:01.335" v="8773" actId="478"/>
          <ac:spMkLst>
            <pc:docMk/>
            <pc:sldMk cId="2010018227" sldId="318"/>
            <ac:spMk id="19" creationId="{A18CF550-CA49-471C-9317-DEBB79D06E7B}"/>
          </ac:spMkLst>
        </pc:spChg>
        <pc:spChg chg="del">
          <ac:chgData name="Jerrold Wiebe" userId="7ba876d3-b838-462e-a511-4eddfc9e3366" providerId="ADAL" clId="{06CF6003-EDAA-4129-B410-47873DE81638}" dt="2020-12-10T19:04:01.335" v="8773" actId="478"/>
          <ac:spMkLst>
            <pc:docMk/>
            <pc:sldMk cId="2010018227" sldId="318"/>
            <ac:spMk id="20" creationId="{344FADDB-BCDA-48EA-A428-C2B5A067A4E3}"/>
          </ac:spMkLst>
        </pc:spChg>
        <pc:spChg chg="del">
          <ac:chgData name="Jerrold Wiebe" userId="7ba876d3-b838-462e-a511-4eddfc9e3366" providerId="ADAL" clId="{06CF6003-EDAA-4129-B410-47873DE81638}" dt="2020-12-10T19:04:01.335" v="8773" actId="478"/>
          <ac:spMkLst>
            <pc:docMk/>
            <pc:sldMk cId="2010018227" sldId="318"/>
            <ac:spMk id="21" creationId="{DE86C10B-57C9-4F93-A75E-D3E3B5B425DE}"/>
          </ac:spMkLst>
        </pc:spChg>
        <pc:spChg chg="del">
          <ac:chgData name="Jerrold Wiebe" userId="7ba876d3-b838-462e-a511-4eddfc9e3366" providerId="ADAL" clId="{06CF6003-EDAA-4129-B410-47873DE81638}" dt="2020-12-10T19:04:01.335" v="8773" actId="478"/>
          <ac:spMkLst>
            <pc:docMk/>
            <pc:sldMk cId="2010018227" sldId="318"/>
            <ac:spMk id="22" creationId="{00C47DB3-24EB-43C2-97F6-04F4FC3642FD}"/>
          </ac:spMkLst>
        </pc:spChg>
        <pc:spChg chg="del">
          <ac:chgData name="Jerrold Wiebe" userId="7ba876d3-b838-462e-a511-4eddfc9e3366" providerId="ADAL" clId="{06CF6003-EDAA-4129-B410-47873DE81638}" dt="2020-12-10T19:04:01.335" v="8773" actId="478"/>
          <ac:spMkLst>
            <pc:docMk/>
            <pc:sldMk cId="2010018227" sldId="318"/>
            <ac:spMk id="23" creationId="{57C5AAE3-CE9E-4037-B476-C34413975339}"/>
          </ac:spMkLst>
        </pc:spChg>
        <pc:spChg chg="del">
          <ac:chgData name="Jerrold Wiebe" userId="7ba876d3-b838-462e-a511-4eddfc9e3366" providerId="ADAL" clId="{06CF6003-EDAA-4129-B410-47873DE81638}" dt="2020-12-10T19:04:01.335" v="8773" actId="478"/>
          <ac:spMkLst>
            <pc:docMk/>
            <pc:sldMk cId="2010018227" sldId="318"/>
            <ac:spMk id="24" creationId="{9A840895-258F-4D72-8E5B-0804C3C16E5C}"/>
          </ac:spMkLst>
        </pc:spChg>
        <pc:spChg chg="del">
          <ac:chgData name="Jerrold Wiebe" userId="7ba876d3-b838-462e-a511-4eddfc9e3366" providerId="ADAL" clId="{06CF6003-EDAA-4129-B410-47873DE81638}" dt="2020-12-10T19:04:01.335" v="8773" actId="478"/>
          <ac:spMkLst>
            <pc:docMk/>
            <pc:sldMk cId="2010018227" sldId="318"/>
            <ac:spMk id="25" creationId="{59536C32-6A1A-4BB5-86F1-A924014D334A}"/>
          </ac:spMkLst>
        </pc:spChg>
        <pc:spChg chg="del">
          <ac:chgData name="Jerrold Wiebe" userId="7ba876d3-b838-462e-a511-4eddfc9e3366" providerId="ADAL" clId="{06CF6003-EDAA-4129-B410-47873DE81638}" dt="2020-12-10T19:04:01.335" v="8773" actId="478"/>
          <ac:spMkLst>
            <pc:docMk/>
            <pc:sldMk cId="2010018227" sldId="318"/>
            <ac:spMk id="27" creationId="{AAABB57C-07F3-47A1-B4E1-6341E9CD32C4}"/>
          </ac:spMkLst>
        </pc:spChg>
        <pc:spChg chg="del">
          <ac:chgData name="Jerrold Wiebe" userId="7ba876d3-b838-462e-a511-4eddfc9e3366" providerId="ADAL" clId="{06CF6003-EDAA-4129-B410-47873DE81638}" dt="2020-12-10T19:04:01.335" v="8773" actId="478"/>
          <ac:spMkLst>
            <pc:docMk/>
            <pc:sldMk cId="2010018227" sldId="318"/>
            <ac:spMk id="28" creationId="{772CE378-5130-4F0B-9D2B-EB6DE7977D04}"/>
          </ac:spMkLst>
        </pc:spChg>
        <pc:spChg chg="del">
          <ac:chgData name="Jerrold Wiebe" userId="7ba876d3-b838-462e-a511-4eddfc9e3366" providerId="ADAL" clId="{06CF6003-EDAA-4129-B410-47873DE81638}" dt="2020-12-10T19:04:01.335" v="8773" actId="478"/>
          <ac:spMkLst>
            <pc:docMk/>
            <pc:sldMk cId="2010018227" sldId="318"/>
            <ac:spMk id="29" creationId="{96E916FE-A29E-4585-9BDC-23F694FE7EFF}"/>
          </ac:spMkLst>
        </pc:spChg>
        <pc:spChg chg="del">
          <ac:chgData name="Jerrold Wiebe" userId="7ba876d3-b838-462e-a511-4eddfc9e3366" providerId="ADAL" clId="{06CF6003-EDAA-4129-B410-47873DE81638}" dt="2020-12-10T19:04:01.335" v="8773" actId="478"/>
          <ac:spMkLst>
            <pc:docMk/>
            <pc:sldMk cId="2010018227" sldId="318"/>
            <ac:spMk id="30" creationId="{5BB04F97-65AA-4F90-BDB3-1EB5ADD0D5E9}"/>
          </ac:spMkLst>
        </pc:spChg>
        <pc:spChg chg="del">
          <ac:chgData name="Jerrold Wiebe" userId="7ba876d3-b838-462e-a511-4eddfc9e3366" providerId="ADAL" clId="{06CF6003-EDAA-4129-B410-47873DE81638}" dt="2020-12-10T19:04:01.335" v="8773" actId="478"/>
          <ac:spMkLst>
            <pc:docMk/>
            <pc:sldMk cId="2010018227" sldId="318"/>
            <ac:spMk id="31" creationId="{DFC14018-840D-4473-AD29-70C9CA93CF4C}"/>
          </ac:spMkLst>
        </pc:spChg>
        <pc:spChg chg="del">
          <ac:chgData name="Jerrold Wiebe" userId="7ba876d3-b838-462e-a511-4eddfc9e3366" providerId="ADAL" clId="{06CF6003-EDAA-4129-B410-47873DE81638}" dt="2020-12-10T19:04:01.335" v="8773" actId="478"/>
          <ac:spMkLst>
            <pc:docMk/>
            <pc:sldMk cId="2010018227" sldId="318"/>
            <ac:spMk id="32" creationId="{F1807317-222F-4639-A955-FC347F4294A8}"/>
          </ac:spMkLst>
        </pc:spChg>
        <pc:spChg chg="del">
          <ac:chgData name="Jerrold Wiebe" userId="7ba876d3-b838-462e-a511-4eddfc9e3366" providerId="ADAL" clId="{06CF6003-EDAA-4129-B410-47873DE81638}" dt="2020-12-10T19:04:01.335" v="8773" actId="478"/>
          <ac:spMkLst>
            <pc:docMk/>
            <pc:sldMk cId="2010018227" sldId="318"/>
            <ac:spMk id="33" creationId="{2B5A2CAF-CF79-45F3-BB49-016D7CECB901}"/>
          </ac:spMkLst>
        </pc:spChg>
        <pc:spChg chg="del">
          <ac:chgData name="Jerrold Wiebe" userId="7ba876d3-b838-462e-a511-4eddfc9e3366" providerId="ADAL" clId="{06CF6003-EDAA-4129-B410-47873DE81638}" dt="2020-12-10T19:04:01.335" v="8773" actId="478"/>
          <ac:spMkLst>
            <pc:docMk/>
            <pc:sldMk cId="2010018227" sldId="318"/>
            <ac:spMk id="34" creationId="{1C87C81B-A394-4113-A473-3600214DC2F1}"/>
          </ac:spMkLst>
        </pc:spChg>
        <pc:spChg chg="del">
          <ac:chgData name="Jerrold Wiebe" userId="7ba876d3-b838-462e-a511-4eddfc9e3366" providerId="ADAL" clId="{06CF6003-EDAA-4129-B410-47873DE81638}" dt="2020-12-10T19:04:01.335" v="8773" actId="478"/>
          <ac:spMkLst>
            <pc:docMk/>
            <pc:sldMk cId="2010018227" sldId="318"/>
            <ac:spMk id="35" creationId="{5D21A2D0-973E-4B74-BC0E-2A7CB16292BA}"/>
          </ac:spMkLst>
        </pc:spChg>
        <pc:spChg chg="del">
          <ac:chgData name="Jerrold Wiebe" userId="7ba876d3-b838-462e-a511-4eddfc9e3366" providerId="ADAL" clId="{06CF6003-EDAA-4129-B410-47873DE81638}" dt="2020-12-10T19:04:01.335" v="8773" actId="478"/>
          <ac:spMkLst>
            <pc:docMk/>
            <pc:sldMk cId="2010018227" sldId="318"/>
            <ac:spMk id="36" creationId="{2677AF63-CEEA-4231-AD4F-4004911E67F9}"/>
          </ac:spMkLst>
        </pc:spChg>
        <pc:spChg chg="del">
          <ac:chgData name="Jerrold Wiebe" userId="7ba876d3-b838-462e-a511-4eddfc9e3366" providerId="ADAL" clId="{06CF6003-EDAA-4129-B410-47873DE81638}" dt="2020-12-10T19:04:01.335" v="8773" actId="478"/>
          <ac:spMkLst>
            <pc:docMk/>
            <pc:sldMk cId="2010018227" sldId="318"/>
            <ac:spMk id="37" creationId="{FB995C36-A56B-4662-83D1-572D3E83EACE}"/>
          </ac:spMkLst>
        </pc:spChg>
        <pc:spChg chg="del">
          <ac:chgData name="Jerrold Wiebe" userId="7ba876d3-b838-462e-a511-4eddfc9e3366" providerId="ADAL" clId="{06CF6003-EDAA-4129-B410-47873DE81638}" dt="2020-12-10T19:04:01.335" v="8773" actId="478"/>
          <ac:spMkLst>
            <pc:docMk/>
            <pc:sldMk cId="2010018227" sldId="318"/>
            <ac:spMk id="38" creationId="{36229DB8-3768-435F-8983-8284924AD0A2}"/>
          </ac:spMkLst>
        </pc:spChg>
        <pc:spChg chg="del">
          <ac:chgData name="Jerrold Wiebe" userId="7ba876d3-b838-462e-a511-4eddfc9e3366" providerId="ADAL" clId="{06CF6003-EDAA-4129-B410-47873DE81638}" dt="2020-12-10T19:04:01.335" v="8773" actId="478"/>
          <ac:spMkLst>
            <pc:docMk/>
            <pc:sldMk cId="2010018227" sldId="318"/>
            <ac:spMk id="39" creationId="{A9C98733-BB32-4841-BD3B-85E0F0734390}"/>
          </ac:spMkLst>
        </pc:spChg>
        <pc:spChg chg="del">
          <ac:chgData name="Jerrold Wiebe" userId="7ba876d3-b838-462e-a511-4eddfc9e3366" providerId="ADAL" clId="{06CF6003-EDAA-4129-B410-47873DE81638}" dt="2020-12-10T19:04:01.335" v="8773" actId="478"/>
          <ac:spMkLst>
            <pc:docMk/>
            <pc:sldMk cId="2010018227" sldId="318"/>
            <ac:spMk id="40" creationId="{9461F43A-8962-4B69-813B-2F5053F27571}"/>
          </ac:spMkLst>
        </pc:spChg>
        <pc:spChg chg="del">
          <ac:chgData name="Jerrold Wiebe" userId="7ba876d3-b838-462e-a511-4eddfc9e3366" providerId="ADAL" clId="{06CF6003-EDAA-4129-B410-47873DE81638}" dt="2020-12-10T19:04:01.335" v="8773" actId="478"/>
          <ac:spMkLst>
            <pc:docMk/>
            <pc:sldMk cId="2010018227" sldId="318"/>
            <ac:spMk id="41" creationId="{116BB155-39FA-4985-83CE-AE87D6F48F96}"/>
          </ac:spMkLst>
        </pc:spChg>
        <pc:spChg chg="del">
          <ac:chgData name="Jerrold Wiebe" userId="7ba876d3-b838-462e-a511-4eddfc9e3366" providerId="ADAL" clId="{06CF6003-EDAA-4129-B410-47873DE81638}" dt="2020-12-10T19:04:01.335" v="8773" actId="478"/>
          <ac:spMkLst>
            <pc:docMk/>
            <pc:sldMk cId="2010018227" sldId="318"/>
            <ac:spMk id="42" creationId="{5848176E-7845-4A38-82E0-8A60B7361BD3}"/>
          </ac:spMkLst>
        </pc:spChg>
        <pc:spChg chg="del">
          <ac:chgData name="Jerrold Wiebe" userId="7ba876d3-b838-462e-a511-4eddfc9e3366" providerId="ADAL" clId="{06CF6003-EDAA-4129-B410-47873DE81638}" dt="2020-12-10T19:04:01.335" v="8773" actId="478"/>
          <ac:spMkLst>
            <pc:docMk/>
            <pc:sldMk cId="2010018227" sldId="318"/>
            <ac:spMk id="43" creationId="{15B84468-435F-427D-835D-7B74F44AC1FB}"/>
          </ac:spMkLst>
        </pc:spChg>
        <pc:spChg chg="del">
          <ac:chgData name="Jerrold Wiebe" userId="7ba876d3-b838-462e-a511-4eddfc9e3366" providerId="ADAL" clId="{06CF6003-EDAA-4129-B410-47873DE81638}" dt="2020-12-10T19:04:01.335" v="8773" actId="478"/>
          <ac:spMkLst>
            <pc:docMk/>
            <pc:sldMk cId="2010018227" sldId="318"/>
            <ac:spMk id="44" creationId="{AA9029F7-D082-47F7-8588-DC5DA7E3995C}"/>
          </ac:spMkLst>
        </pc:spChg>
        <pc:spChg chg="del">
          <ac:chgData name="Jerrold Wiebe" userId="7ba876d3-b838-462e-a511-4eddfc9e3366" providerId="ADAL" clId="{06CF6003-EDAA-4129-B410-47873DE81638}" dt="2020-12-10T19:04:01.335" v="8773" actId="478"/>
          <ac:spMkLst>
            <pc:docMk/>
            <pc:sldMk cId="2010018227" sldId="318"/>
            <ac:spMk id="45" creationId="{39BE1F38-7A85-493B-9D66-A3352A5C808A}"/>
          </ac:spMkLst>
        </pc:spChg>
        <pc:spChg chg="del">
          <ac:chgData name="Jerrold Wiebe" userId="7ba876d3-b838-462e-a511-4eddfc9e3366" providerId="ADAL" clId="{06CF6003-EDAA-4129-B410-47873DE81638}" dt="2020-12-10T19:04:01.335" v="8773" actId="478"/>
          <ac:spMkLst>
            <pc:docMk/>
            <pc:sldMk cId="2010018227" sldId="318"/>
            <ac:spMk id="46" creationId="{FF6A7967-36B9-406E-8AC3-4D4F3DAF034E}"/>
          </ac:spMkLst>
        </pc:spChg>
        <pc:spChg chg="del">
          <ac:chgData name="Jerrold Wiebe" userId="7ba876d3-b838-462e-a511-4eddfc9e3366" providerId="ADAL" clId="{06CF6003-EDAA-4129-B410-47873DE81638}" dt="2020-12-10T19:04:01.335" v="8773" actId="478"/>
          <ac:spMkLst>
            <pc:docMk/>
            <pc:sldMk cId="2010018227" sldId="318"/>
            <ac:spMk id="47" creationId="{F69BF17C-F455-457A-A2D0-450271A701B7}"/>
          </ac:spMkLst>
        </pc:spChg>
        <pc:spChg chg="add mod">
          <ac:chgData name="Jerrold Wiebe" userId="7ba876d3-b838-462e-a511-4eddfc9e3366" providerId="ADAL" clId="{06CF6003-EDAA-4129-B410-47873DE81638}" dt="2020-12-10T19:15:28.607" v="8971" actId="20577"/>
          <ac:spMkLst>
            <pc:docMk/>
            <pc:sldMk cId="2010018227" sldId="318"/>
            <ac:spMk id="49" creationId="{58027797-02F2-4AF3-BD53-BBDBCF57E1E6}"/>
          </ac:spMkLst>
        </pc:spChg>
        <pc:graphicFrameChg chg="del modGraphic">
          <ac:chgData name="Jerrold Wiebe" userId="7ba876d3-b838-462e-a511-4eddfc9e3366" providerId="ADAL" clId="{06CF6003-EDAA-4129-B410-47873DE81638}" dt="2020-12-10T19:03:54.520" v="8772"/>
          <ac:graphicFrameMkLst>
            <pc:docMk/>
            <pc:sldMk cId="2010018227" sldId="318"/>
            <ac:graphicFrameMk id="2" creationId="{AF9B0AAE-D3B0-4DF2-8F5D-43F5460433AB}"/>
          </ac:graphicFrameMkLst>
        </pc:graphicFrameChg>
        <pc:picChg chg="add mod">
          <ac:chgData name="Jerrold Wiebe" userId="7ba876d3-b838-462e-a511-4eddfc9e3366" providerId="ADAL" clId="{06CF6003-EDAA-4129-B410-47873DE81638}" dt="2020-12-10T19:11:30.078" v="8832" actId="1076"/>
          <ac:picMkLst>
            <pc:docMk/>
            <pc:sldMk cId="2010018227" sldId="318"/>
            <ac:picMk id="10" creationId="{093C18C6-8E4E-4AA1-9F5B-456870731271}"/>
          </ac:picMkLst>
        </pc:picChg>
        <pc:picChg chg="add mod">
          <ac:chgData name="Jerrold Wiebe" userId="7ba876d3-b838-462e-a511-4eddfc9e3366" providerId="ADAL" clId="{06CF6003-EDAA-4129-B410-47873DE81638}" dt="2020-12-10T19:12:29.783" v="8837" actId="14100"/>
          <ac:picMkLst>
            <pc:docMk/>
            <pc:sldMk cId="2010018227" sldId="318"/>
            <ac:picMk id="26" creationId="{61C0CD7D-0376-46F1-B633-5379D6660057}"/>
          </ac:picMkLst>
        </pc:picChg>
        <pc:picChg chg="add mod">
          <ac:chgData name="Jerrold Wiebe" userId="7ba876d3-b838-462e-a511-4eddfc9e3366" providerId="ADAL" clId="{06CF6003-EDAA-4129-B410-47873DE81638}" dt="2020-12-10T19:13:41.862" v="8844" actId="14100"/>
          <ac:picMkLst>
            <pc:docMk/>
            <pc:sldMk cId="2010018227" sldId="318"/>
            <ac:picMk id="48" creationId="{42C2D7FD-B565-4C1C-A5B6-723DD843F9CA}"/>
          </ac:picMkLst>
        </pc:picChg>
      </pc:sldChg>
      <pc:sldChg chg="addSp delSp modSp add setBg">
        <pc:chgData name="Jerrold Wiebe" userId="7ba876d3-b838-462e-a511-4eddfc9e3366" providerId="ADAL" clId="{06CF6003-EDAA-4129-B410-47873DE81638}" dt="2020-12-10T22:04:04.395" v="10388"/>
        <pc:sldMkLst>
          <pc:docMk/>
          <pc:sldMk cId="3865679320" sldId="319"/>
        </pc:sldMkLst>
        <pc:spChg chg="del">
          <ac:chgData name="Jerrold Wiebe" userId="7ba876d3-b838-462e-a511-4eddfc9e3366" providerId="ADAL" clId="{06CF6003-EDAA-4129-B410-47873DE81638}" dt="2020-12-10T20:00:30.867" v="9787" actId="478"/>
          <ac:spMkLst>
            <pc:docMk/>
            <pc:sldMk cId="3865679320" sldId="319"/>
            <ac:spMk id="2" creationId="{E6E0699E-74DC-4813-8606-E399070935E0}"/>
          </ac:spMkLst>
        </pc:spChg>
        <pc:spChg chg="del">
          <ac:chgData name="Jerrold Wiebe" userId="7ba876d3-b838-462e-a511-4eddfc9e3366" providerId="ADAL" clId="{06CF6003-EDAA-4129-B410-47873DE81638}" dt="2020-12-10T20:00:29.720" v="9786" actId="478"/>
          <ac:spMkLst>
            <pc:docMk/>
            <pc:sldMk cId="3865679320" sldId="319"/>
            <ac:spMk id="3" creationId="{C5947A9B-32E5-43CD-ABEE-030B6596AAB1}"/>
          </ac:spMkLst>
        </pc:spChg>
        <pc:spChg chg="add mod">
          <ac:chgData name="Jerrold Wiebe" userId="7ba876d3-b838-462e-a511-4eddfc9e3366" providerId="ADAL" clId="{06CF6003-EDAA-4129-B410-47873DE81638}" dt="2020-12-10T20:31:09.251" v="10171" actId="1076"/>
          <ac:spMkLst>
            <pc:docMk/>
            <pc:sldMk cId="3865679320" sldId="319"/>
            <ac:spMk id="5" creationId="{27A44854-C5F9-4D0F-AB20-17C5EA86B45E}"/>
          </ac:spMkLst>
        </pc:spChg>
        <pc:spChg chg="add mod">
          <ac:chgData name="Jerrold Wiebe" userId="7ba876d3-b838-462e-a511-4eddfc9e3366" providerId="ADAL" clId="{06CF6003-EDAA-4129-B410-47873DE81638}" dt="2020-12-10T20:31:15.846" v="10173" actId="1076"/>
          <ac:spMkLst>
            <pc:docMk/>
            <pc:sldMk cId="3865679320" sldId="319"/>
            <ac:spMk id="6" creationId="{5A6BF5C9-03D7-4416-8139-D2AB8F57F94A}"/>
          </ac:spMkLst>
        </pc:spChg>
        <pc:picChg chg="add del mod">
          <ac:chgData name="Jerrold Wiebe" userId="7ba876d3-b838-462e-a511-4eddfc9e3366" providerId="ADAL" clId="{06CF6003-EDAA-4129-B410-47873DE81638}" dt="2020-12-10T20:29:28.212" v="10164" actId="478"/>
          <ac:picMkLst>
            <pc:docMk/>
            <pc:sldMk cId="3865679320" sldId="319"/>
            <ac:picMk id="4" creationId="{26A28CDF-319C-42BB-9EC2-74529D16521C}"/>
          </ac:picMkLst>
        </pc:picChg>
      </pc:sldChg>
      <pc:sldChg chg="modSp add modNotesTx">
        <pc:chgData name="Jerrold Wiebe" userId="7ba876d3-b838-462e-a511-4eddfc9e3366" providerId="ADAL" clId="{06CF6003-EDAA-4129-B410-47873DE81638}" dt="2020-12-13T09:13:35.820" v="18316" actId="20577"/>
        <pc:sldMkLst>
          <pc:docMk/>
          <pc:sldMk cId="1388262694" sldId="320"/>
        </pc:sldMkLst>
        <pc:spChg chg="mod">
          <ac:chgData name="Jerrold Wiebe" userId="7ba876d3-b838-462e-a511-4eddfc9e3366" providerId="ADAL" clId="{06CF6003-EDAA-4129-B410-47873DE81638}" dt="2020-12-10T20:19:35.185" v="9923" actId="20577"/>
          <ac:spMkLst>
            <pc:docMk/>
            <pc:sldMk cId="1388262694" sldId="320"/>
            <ac:spMk id="3" creationId="{BE52CF0E-8451-4106-BC9D-B1A89B921A6D}"/>
          </ac:spMkLst>
        </pc:spChg>
      </pc:sldChg>
      <pc:sldChg chg="addSp delSp modSp add">
        <pc:chgData name="Jerrold Wiebe" userId="7ba876d3-b838-462e-a511-4eddfc9e3366" providerId="ADAL" clId="{06CF6003-EDAA-4129-B410-47873DE81638}" dt="2020-12-13T08:52:53.021" v="17711" actId="14734"/>
        <pc:sldMkLst>
          <pc:docMk/>
          <pc:sldMk cId="1753047232" sldId="321"/>
        </pc:sldMkLst>
        <pc:spChg chg="del">
          <ac:chgData name="Jerrold Wiebe" userId="7ba876d3-b838-462e-a511-4eddfc9e3366" providerId="ADAL" clId="{06CF6003-EDAA-4129-B410-47873DE81638}" dt="2020-12-10T22:05:47.303" v="10398" actId="478"/>
          <ac:spMkLst>
            <pc:docMk/>
            <pc:sldMk cId="1753047232" sldId="321"/>
            <ac:spMk id="2" creationId="{8B9AA210-0AB1-4A0A-AD6F-95455BDF4CEF}"/>
          </ac:spMkLst>
        </pc:spChg>
        <pc:spChg chg="del mod">
          <ac:chgData name="Jerrold Wiebe" userId="7ba876d3-b838-462e-a511-4eddfc9e3366" providerId="ADAL" clId="{06CF6003-EDAA-4129-B410-47873DE81638}" dt="2020-12-11T14:35:42.260" v="13149" actId="478"/>
          <ac:spMkLst>
            <pc:docMk/>
            <pc:sldMk cId="1753047232" sldId="321"/>
            <ac:spMk id="3" creationId="{89AC8AD1-F19F-4EB5-B702-3D93064816A0}"/>
          </ac:spMkLst>
        </pc:spChg>
        <pc:spChg chg="add del mod">
          <ac:chgData name="Jerrold Wiebe" userId="7ba876d3-b838-462e-a511-4eddfc9e3366" providerId="ADAL" clId="{06CF6003-EDAA-4129-B410-47873DE81638}" dt="2020-12-11T14:35:43.834" v="13150" actId="478"/>
          <ac:spMkLst>
            <pc:docMk/>
            <pc:sldMk cId="1753047232" sldId="321"/>
            <ac:spMk id="4" creationId="{CBC7357E-6D8C-4358-830C-C0920D5529EB}"/>
          </ac:spMkLst>
        </pc:spChg>
        <pc:spChg chg="add mod">
          <ac:chgData name="Jerrold Wiebe" userId="7ba876d3-b838-462e-a511-4eddfc9e3366" providerId="ADAL" clId="{06CF6003-EDAA-4129-B410-47873DE81638}" dt="2020-12-11T16:46:21.178" v="13358" actId="1076"/>
          <ac:spMkLst>
            <pc:docMk/>
            <pc:sldMk cId="1753047232" sldId="321"/>
            <ac:spMk id="6" creationId="{A2D687FD-58CD-4C2C-B9C8-744499BDCE9F}"/>
          </ac:spMkLst>
        </pc:spChg>
        <pc:graphicFrameChg chg="add del mod modGraphic">
          <ac:chgData name="Jerrold Wiebe" userId="7ba876d3-b838-462e-a511-4eddfc9e3366" providerId="ADAL" clId="{06CF6003-EDAA-4129-B410-47873DE81638}" dt="2020-12-13T08:52:53.021" v="17711" actId="14734"/>
          <ac:graphicFrameMkLst>
            <pc:docMk/>
            <pc:sldMk cId="1753047232" sldId="321"/>
            <ac:graphicFrameMk id="5" creationId="{C13E1E3C-E813-46E5-A88C-10762501B5A9}"/>
          </ac:graphicFrameMkLst>
        </pc:graphicFrameChg>
      </pc:sldChg>
      <pc:sldChg chg="addSp delSp modSp add ord modNotesTx">
        <pc:chgData name="Jerrold Wiebe" userId="7ba876d3-b838-462e-a511-4eddfc9e3366" providerId="ADAL" clId="{06CF6003-EDAA-4129-B410-47873DE81638}" dt="2020-12-16T16:37:06.806" v="20171" actId="113"/>
        <pc:sldMkLst>
          <pc:docMk/>
          <pc:sldMk cId="817701110" sldId="322"/>
        </pc:sldMkLst>
        <pc:spChg chg="del">
          <ac:chgData name="Jerrold Wiebe" userId="7ba876d3-b838-462e-a511-4eddfc9e3366" providerId="ADAL" clId="{06CF6003-EDAA-4129-B410-47873DE81638}" dt="2020-12-10T22:02:10.855" v="10346" actId="478"/>
          <ac:spMkLst>
            <pc:docMk/>
            <pc:sldMk cId="817701110" sldId="322"/>
            <ac:spMk id="2" creationId="{84E3CB13-69C2-4794-81B0-36BC173D64C9}"/>
          </ac:spMkLst>
        </pc:spChg>
        <pc:spChg chg="add mod">
          <ac:chgData name="Jerrold Wiebe" userId="7ba876d3-b838-462e-a511-4eddfc9e3366" providerId="ADAL" clId="{06CF6003-EDAA-4129-B410-47873DE81638}" dt="2020-12-11T16:58:08.509" v="13455" actId="1076"/>
          <ac:spMkLst>
            <pc:docMk/>
            <pc:sldMk cId="817701110" sldId="322"/>
            <ac:spMk id="7" creationId="{0B765DB4-C11C-42E4-AACA-BADD78288272}"/>
          </ac:spMkLst>
        </pc:spChg>
        <pc:spChg chg="del">
          <ac:chgData name="Jerrold Wiebe" userId="7ba876d3-b838-462e-a511-4eddfc9e3366" providerId="ADAL" clId="{06CF6003-EDAA-4129-B410-47873DE81638}" dt="2020-12-10T22:02:10.855" v="10346" actId="478"/>
          <ac:spMkLst>
            <pc:docMk/>
            <pc:sldMk cId="817701110" sldId="322"/>
            <ac:spMk id="8" creationId="{40021167-621F-4C74-AE24-1BFC25A0B057}"/>
          </ac:spMkLst>
        </pc:spChg>
        <pc:spChg chg="del">
          <ac:chgData name="Jerrold Wiebe" userId="7ba876d3-b838-462e-a511-4eddfc9e3366" providerId="ADAL" clId="{06CF6003-EDAA-4129-B410-47873DE81638}" dt="2020-12-10T22:02:10.855" v="10346" actId="478"/>
          <ac:spMkLst>
            <pc:docMk/>
            <pc:sldMk cId="817701110" sldId="322"/>
            <ac:spMk id="9" creationId="{66FD20B4-E084-4CE8-B9BA-DEB8AA10653F}"/>
          </ac:spMkLst>
        </pc:spChg>
        <pc:spChg chg="add mod">
          <ac:chgData name="Jerrold Wiebe" userId="7ba876d3-b838-462e-a511-4eddfc9e3366" providerId="ADAL" clId="{06CF6003-EDAA-4129-B410-47873DE81638}" dt="2020-12-13T09:03:52.468" v="18123" actId="1076"/>
          <ac:spMkLst>
            <pc:docMk/>
            <pc:sldMk cId="817701110" sldId="322"/>
            <ac:spMk id="9" creationId="{FA0CB58B-4E1D-47D4-8F2A-4C1E04B2ED9D}"/>
          </ac:spMkLst>
        </pc:spChg>
        <pc:spChg chg="add mod">
          <ac:chgData name="Jerrold Wiebe" userId="7ba876d3-b838-462e-a511-4eddfc9e3366" providerId="ADAL" clId="{06CF6003-EDAA-4129-B410-47873DE81638}" dt="2020-12-13T09:03:41.879" v="18121" actId="6549"/>
          <ac:spMkLst>
            <pc:docMk/>
            <pc:sldMk cId="817701110" sldId="322"/>
            <ac:spMk id="10" creationId="{0EB9A2A3-E304-418A-8789-6BCC4F50244D}"/>
          </ac:spMkLst>
        </pc:spChg>
        <pc:spChg chg="del">
          <ac:chgData name="Jerrold Wiebe" userId="7ba876d3-b838-462e-a511-4eddfc9e3366" providerId="ADAL" clId="{06CF6003-EDAA-4129-B410-47873DE81638}" dt="2020-12-10T22:02:10.855" v="10346" actId="478"/>
          <ac:spMkLst>
            <pc:docMk/>
            <pc:sldMk cId="817701110" sldId="322"/>
            <ac:spMk id="10" creationId="{7F23C71B-62EB-4BF0-88C5-493130F9F444}"/>
          </ac:spMkLst>
        </pc:spChg>
        <pc:spChg chg="del">
          <ac:chgData name="Jerrold Wiebe" userId="7ba876d3-b838-462e-a511-4eddfc9e3366" providerId="ADAL" clId="{06CF6003-EDAA-4129-B410-47873DE81638}" dt="2020-12-10T22:02:10.855" v="10346" actId="478"/>
          <ac:spMkLst>
            <pc:docMk/>
            <pc:sldMk cId="817701110" sldId="322"/>
            <ac:spMk id="11" creationId="{2A402AD9-B4B3-4627-BA93-938E93F8E809}"/>
          </ac:spMkLst>
        </pc:spChg>
        <pc:spChg chg="mod">
          <ac:chgData name="Jerrold Wiebe" userId="7ba876d3-b838-462e-a511-4eddfc9e3366" providerId="ADAL" clId="{06CF6003-EDAA-4129-B410-47873DE81638}" dt="2020-12-11T17:24:37.787" v="13936" actId="20577"/>
          <ac:spMkLst>
            <pc:docMk/>
            <pc:sldMk cId="817701110" sldId="322"/>
            <ac:spMk id="12" creationId="{3452F362-8760-4FED-B1B0-45F07EC09F86}"/>
          </ac:spMkLst>
        </pc:spChg>
        <pc:graphicFrameChg chg="del">
          <ac:chgData name="Jerrold Wiebe" userId="7ba876d3-b838-462e-a511-4eddfc9e3366" providerId="ADAL" clId="{06CF6003-EDAA-4129-B410-47873DE81638}" dt="2020-12-10T22:01:50.796" v="10322" actId="478"/>
          <ac:graphicFrameMkLst>
            <pc:docMk/>
            <pc:sldMk cId="817701110" sldId="322"/>
            <ac:graphicFrameMk id="5" creationId="{D39F5D10-6803-4270-9C40-9AC3CC9000E3}"/>
          </ac:graphicFrameMkLst>
        </pc:graphicFrameChg>
        <pc:picChg chg="add mod">
          <ac:chgData name="Jerrold Wiebe" userId="7ba876d3-b838-462e-a511-4eddfc9e3366" providerId="ADAL" clId="{06CF6003-EDAA-4129-B410-47873DE81638}" dt="2020-12-11T16:50:01.236" v="13424" actId="1076"/>
          <ac:picMkLst>
            <pc:docMk/>
            <pc:sldMk cId="817701110" sldId="322"/>
            <ac:picMk id="2" creationId="{0194BB32-23EC-4FA4-939B-2521569F7D21}"/>
          </ac:picMkLst>
        </pc:picChg>
        <pc:picChg chg="add mod">
          <ac:chgData name="Jerrold Wiebe" userId="7ba876d3-b838-462e-a511-4eddfc9e3366" providerId="ADAL" clId="{06CF6003-EDAA-4129-B410-47873DE81638}" dt="2020-12-13T09:01:25.411" v="18030" actId="1076"/>
          <ac:picMkLst>
            <pc:docMk/>
            <pc:sldMk cId="817701110" sldId="322"/>
            <ac:picMk id="3" creationId="{3EF2A3FF-266F-4E42-92D0-440E8BF87A0F}"/>
          </ac:picMkLst>
        </pc:picChg>
        <pc:picChg chg="add mod">
          <ac:chgData name="Jerrold Wiebe" userId="7ba876d3-b838-462e-a511-4eddfc9e3366" providerId="ADAL" clId="{06CF6003-EDAA-4129-B410-47873DE81638}" dt="2020-12-13T09:01:28.220" v="18031" actId="1076"/>
          <ac:picMkLst>
            <pc:docMk/>
            <pc:sldMk cId="817701110" sldId="322"/>
            <ac:picMk id="4" creationId="{B1892636-6AA5-40F2-89E5-05879B4290BC}"/>
          </ac:picMkLst>
        </pc:picChg>
        <pc:picChg chg="add mod">
          <ac:chgData name="Jerrold Wiebe" userId="7ba876d3-b838-462e-a511-4eddfc9e3366" providerId="ADAL" clId="{06CF6003-EDAA-4129-B410-47873DE81638}" dt="2020-12-13T09:01:33.051" v="18032" actId="1076"/>
          <ac:picMkLst>
            <pc:docMk/>
            <pc:sldMk cId="817701110" sldId="322"/>
            <ac:picMk id="5" creationId="{A1315733-2B52-4999-B236-19014A6C04C0}"/>
          </ac:picMkLst>
        </pc:picChg>
        <pc:picChg chg="add mod">
          <ac:chgData name="Jerrold Wiebe" userId="7ba876d3-b838-462e-a511-4eddfc9e3366" providerId="ADAL" clId="{06CF6003-EDAA-4129-B410-47873DE81638}" dt="2020-12-13T09:01:18.232" v="18029" actId="1076"/>
          <ac:picMkLst>
            <pc:docMk/>
            <pc:sldMk cId="817701110" sldId="322"/>
            <ac:picMk id="6" creationId="{3AC0F769-0E9F-41B3-8563-F732A0BA8560}"/>
          </ac:picMkLst>
        </pc:picChg>
        <pc:cxnChg chg="del">
          <ac:chgData name="Jerrold Wiebe" userId="7ba876d3-b838-462e-a511-4eddfc9e3366" providerId="ADAL" clId="{06CF6003-EDAA-4129-B410-47873DE81638}" dt="2020-12-10T22:02:10.855" v="10346" actId="478"/>
          <ac:cxnSpMkLst>
            <pc:docMk/>
            <pc:sldMk cId="817701110" sldId="322"/>
            <ac:cxnSpMk id="6" creationId="{5D2B0447-4571-47F1-963E-7C3BBE51EF4A}"/>
          </ac:cxnSpMkLst>
        </pc:cxnChg>
        <pc:cxnChg chg="del">
          <ac:chgData name="Jerrold Wiebe" userId="7ba876d3-b838-462e-a511-4eddfc9e3366" providerId="ADAL" clId="{06CF6003-EDAA-4129-B410-47873DE81638}" dt="2020-12-10T22:02:10.855" v="10346" actId="478"/>
          <ac:cxnSpMkLst>
            <pc:docMk/>
            <pc:sldMk cId="817701110" sldId="322"/>
            <ac:cxnSpMk id="7" creationId="{71B0C35F-AE38-46B1-844F-1DA9ADCF57AA}"/>
          </ac:cxnSpMkLst>
        </pc:cxnChg>
      </pc:sldChg>
      <pc:sldChg chg="modSp add ord modNotesTx">
        <pc:chgData name="Jerrold Wiebe" userId="7ba876d3-b838-462e-a511-4eddfc9e3366" providerId="ADAL" clId="{06CF6003-EDAA-4129-B410-47873DE81638}" dt="2020-12-13T09:05:53.561" v="18206" actId="1076"/>
        <pc:sldMkLst>
          <pc:docMk/>
          <pc:sldMk cId="638974691" sldId="323"/>
        </pc:sldMkLst>
        <pc:spChg chg="mod">
          <ac:chgData name="Jerrold Wiebe" userId="7ba876d3-b838-462e-a511-4eddfc9e3366" providerId="ADAL" clId="{06CF6003-EDAA-4129-B410-47873DE81638}" dt="2020-12-13T09:05:53.561" v="18206" actId="1076"/>
          <ac:spMkLst>
            <pc:docMk/>
            <pc:sldMk cId="638974691" sldId="323"/>
            <ac:spMk id="12" creationId="{3452F362-8760-4FED-B1B0-45F07EC09F86}"/>
          </ac:spMkLst>
        </pc:spChg>
      </pc:sldChg>
      <pc:sldChg chg="addSp delSp modSp add ord">
        <pc:chgData name="Jerrold Wiebe" userId="7ba876d3-b838-462e-a511-4eddfc9e3366" providerId="ADAL" clId="{06CF6003-EDAA-4129-B410-47873DE81638}" dt="2020-12-13T09:16:02.589" v="18431" actId="20577"/>
        <pc:sldMkLst>
          <pc:docMk/>
          <pc:sldMk cId="1729192423" sldId="324"/>
        </pc:sldMkLst>
        <pc:spChg chg="add mod">
          <ac:chgData name="Jerrold Wiebe" userId="7ba876d3-b838-462e-a511-4eddfc9e3366" providerId="ADAL" clId="{06CF6003-EDAA-4129-B410-47873DE81638}" dt="2020-12-13T09:16:02.589" v="18431" actId="20577"/>
          <ac:spMkLst>
            <pc:docMk/>
            <pc:sldMk cId="1729192423" sldId="324"/>
            <ac:spMk id="2" creationId="{A7DBCE90-77D7-4166-BBF5-B96F6C36718C}"/>
          </ac:spMkLst>
        </pc:spChg>
        <pc:spChg chg="del mod">
          <ac:chgData name="Jerrold Wiebe" userId="7ba876d3-b838-462e-a511-4eddfc9e3366" providerId="ADAL" clId="{06CF6003-EDAA-4129-B410-47873DE81638}" dt="2020-12-10T22:04:26.344" v="10392" actId="478"/>
          <ac:spMkLst>
            <pc:docMk/>
            <pc:sldMk cId="1729192423" sldId="324"/>
            <ac:spMk id="5" creationId="{27A44854-C5F9-4D0F-AB20-17C5EA86B45E}"/>
          </ac:spMkLst>
        </pc:spChg>
        <pc:spChg chg="del">
          <ac:chgData name="Jerrold Wiebe" userId="7ba876d3-b838-462e-a511-4eddfc9e3366" providerId="ADAL" clId="{06CF6003-EDAA-4129-B410-47873DE81638}" dt="2020-12-10T22:04:28.343" v="10393" actId="478"/>
          <ac:spMkLst>
            <pc:docMk/>
            <pc:sldMk cId="1729192423" sldId="324"/>
            <ac:spMk id="6" creationId="{5A6BF5C9-03D7-4416-8139-D2AB8F57F94A}"/>
          </ac:spMkLst>
        </pc:spChg>
      </pc:sldChg>
      <pc:sldChg chg="addSp delSp modSp add">
        <pc:chgData name="Jerrold Wiebe" userId="7ba876d3-b838-462e-a511-4eddfc9e3366" providerId="ADAL" clId="{06CF6003-EDAA-4129-B410-47873DE81638}" dt="2020-12-11T18:34:41.520" v="16167" actId="1076"/>
        <pc:sldMkLst>
          <pc:docMk/>
          <pc:sldMk cId="451936429" sldId="325"/>
        </pc:sldMkLst>
        <pc:spChg chg="add mod">
          <ac:chgData name="Jerrold Wiebe" userId="7ba876d3-b838-462e-a511-4eddfc9e3366" providerId="ADAL" clId="{06CF6003-EDAA-4129-B410-47873DE81638}" dt="2020-12-11T18:31:52.671" v="16149" actId="20577"/>
          <ac:spMkLst>
            <pc:docMk/>
            <pc:sldMk cId="451936429" sldId="325"/>
            <ac:spMk id="2" creationId="{7724A449-D0BC-4C61-9E4F-90E3E3961E13}"/>
          </ac:spMkLst>
        </pc:spChg>
        <pc:spChg chg="add mod topLvl">
          <ac:chgData name="Jerrold Wiebe" userId="7ba876d3-b838-462e-a511-4eddfc9e3366" providerId="ADAL" clId="{06CF6003-EDAA-4129-B410-47873DE81638}" dt="2020-12-11T18:34:13.520" v="16162" actId="1076"/>
          <ac:spMkLst>
            <pc:docMk/>
            <pc:sldMk cId="451936429" sldId="325"/>
            <ac:spMk id="3" creationId="{BA1C2731-F87D-49E9-8963-FB51BE0D5332}"/>
          </ac:spMkLst>
        </pc:spChg>
        <pc:spChg chg="add mod topLvl">
          <ac:chgData name="Jerrold Wiebe" userId="7ba876d3-b838-462e-a511-4eddfc9e3366" providerId="ADAL" clId="{06CF6003-EDAA-4129-B410-47873DE81638}" dt="2020-12-11T18:34:04.239" v="16158" actId="1076"/>
          <ac:spMkLst>
            <pc:docMk/>
            <pc:sldMk cId="451936429" sldId="325"/>
            <ac:spMk id="4" creationId="{DDA7DA49-88BC-41C5-B4E4-43398A7F7D6B}"/>
          </ac:spMkLst>
        </pc:spChg>
        <pc:spChg chg="add mod topLvl">
          <ac:chgData name="Jerrold Wiebe" userId="7ba876d3-b838-462e-a511-4eddfc9e3366" providerId="ADAL" clId="{06CF6003-EDAA-4129-B410-47873DE81638}" dt="2020-12-11T18:34:08.960" v="16160" actId="1076"/>
          <ac:spMkLst>
            <pc:docMk/>
            <pc:sldMk cId="451936429" sldId="325"/>
            <ac:spMk id="5" creationId="{2261A420-1F9E-44A7-93DB-29B8237DBA0D}"/>
          </ac:spMkLst>
        </pc:spChg>
        <pc:spChg chg="add mod topLvl">
          <ac:chgData name="Jerrold Wiebe" userId="7ba876d3-b838-462e-a511-4eddfc9e3366" providerId="ADAL" clId="{06CF6003-EDAA-4129-B410-47873DE81638}" dt="2020-12-11T18:34:10.865" v="16161" actId="1076"/>
          <ac:spMkLst>
            <pc:docMk/>
            <pc:sldMk cId="451936429" sldId="325"/>
            <ac:spMk id="6" creationId="{7B5E2E2D-CAA3-425E-A17E-A6F61F00F9A2}"/>
          </ac:spMkLst>
        </pc:spChg>
        <pc:spChg chg="add mod topLvl">
          <ac:chgData name="Jerrold Wiebe" userId="7ba876d3-b838-462e-a511-4eddfc9e3366" providerId="ADAL" clId="{06CF6003-EDAA-4129-B410-47873DE81638}" dt="2020-12-11T18:34:02.110" v="16157" actId="1076"/>
          <ac:spMkLst>
            <pc:docMk/>
            <pc:sldMk cId="451936429" sldId="325"/>
            <ac:spMk id="7" creationId="{B15D828C-B280-412B-9B99-05DD0293F085}"/>
          </ac:spMkLst>
        </pc:spChg>
        <pc:spChg chg="add mod">
          <ac:chgData name="Jerrold Wiebe" userId="7ba876d3-b838-462e-a511-4eddfc9e3366" providerId="ADAL" clId="{06CF6003-EDAA-4129-B410-47873DE81638}" dt="2020-12-11T18:34:33.377" v="16165" actId="1076"/>
          <ac:spMkLst>
            <pc:docMk/>
            <pc:sldMk cId="451936429" sldId="325"/>
            <ac:spMk id="9" creationId="{92984226-92F5-4994-AA3B-93314A3FD73D}"/>
          </ac:spMkLst>
        </pc:spChg>
        <pc:spChg chg="add mod">
          <ac:chgData name="Jerrold Wiebe" userId="7ba876d3-b838-462e-a511-4eddfc9e3366" providerId="ADAL" clId="{06CF6003-EDAA-4129-B410-47873DE81638}" dt="2020-12-11T18:34:33.377" v="16165" actId="1076"/>
          <ac:spMkLst>
            <pc:docMk/>
            <pc:sldMk cId="451936429" sldId="325"/>
            <ac:spMk id="10" creationId="{55665C3B-72F3-49A3-B7B4-276B633C96FF}"/>
          </ac:spMkLst>
        </pc:spChg>
        <pc:spChg chg="add mod">
          <ac:chgData name="Jerrold Wiebe" userId="7ba876d3-b838-462e-a511-4eddfc9e3366" providerId="ADAL" clId="{06CF6003-EDAA-4129-B410-47873DE81638}" dt="2020-12-11T18:34:33.377" v="16165" actId="1076"/>
          <ac:spMkLst>
            <pc:docMk/>
            <pc:sldMk cId="451936429" sldId="325"/>
            <ac:spMk id="11" creationId="{3BA25095-FB08-4546-BCA6-CA0A0758CB64}"/>
          </ac:spMkLst>
        </pc:spChg>
        <pc:spChg chg="add mod">
          <ac:chgData name="Jerrold Wiebe" userId="7ba876d3-b838-462e-a511-4eddfc9e3366" providerId="ADAL" clId="{06CF6003-EDAA-4129-B410-47873DE81638}" dt="2020-12-11T18:34:41.520" v="16167" actId="1076"/>
          <ac:spMkLst>
            <pc:docMk/>
            <pc:sldMk cId="451936429" sldId="325"/>
            <ac:spMk id="12" creationId="{7898509A-BAF1-46F9-A545-76E04424D83C}"/>
          </ac:spMkLst>
        </pc:spChg>
        <pc:grpChg chg="add del mod">
          <ac:chgData name="Jerrold Wiebe" userId="7ba876d3-b838-462e-a511-4eddfc9e3366" providerId="ADAL" clId="{06CF6003-EDAA-4129-B410-47873DE81638}" dt="2020-12-11T18:33:53.135" v="16155" actId="165"/>
          <ac:grpSpMkLst>
            <pc:docMk/>
            <pc:sldMk cId="451936429" sldId="325"/>
            <ac:grpSpMk id="8" creationId="{1974077B-C719-4AB4-ACD8-7826B379D1C7}"/>
          </ac:grpSpMkLst>
        </pc:grpChg>
      </pc:sldChg>
      <pc:sldChg chg="addSp delSp modSp add mod setBg modNotesTx">
        <pc:chgData name="Jerrold Wiebe" userId="7ba876d3-b838-462e-a511-4eddfc9e3366" providerId="ADAL" clId="{06CF6003-EDAA-4129-B410-47873DE81638}" dt="2020-12-16T16:30:47.645" v="20039" actId="20577"/>
        <pc:sldMkLst>
          <pc:docMk/>
          <pc:sldMk cId="2303116958" sldId="330"/>
        </pc:sldMkLst>
        <pc:spChg chg="mod">
          <ac:chgData name="Jerrold Wiebe" userId="7ba876d3-b838-462e-a511-4eddfc9e3366" providerId="ADAL" clId="{06CF6003-EDAA-4129-B410-47873DE81638}" dt="2020-12-11T18:02:36.084" v="14499" actId="20577"/>
          <ac:spMkLst>
            <pc:docMk/>
            <pc:sldMk cId="2303116958" sldId="330"/>
            <ac:spMk id="2" creationId="{B8D783DC-8D02-441C-8432-E478A9248325}"/>
          </ac:spMkLst>
        </pc:spChg>
        <pc:spChg chg="del">
          <ac:chgData name="Jerrold Wiebe" userId="7ba876d3-b838-462e-a511-4eddfc9e3366" providerId="ADAL" clId="{06CF6003-EDAA-4129-B410-47873DE81638}" dt="2020-12-10T22:06:27.665" v="10402" actId="478"/>
          <ac:spMkLst>
            <pc:docMk/>
            <pc:sldMk cId="2303116958" sldId="330"/>
            <ac:spMk id="3" creationId="{46726611-6C52-4D28-A77D-3EB14E972EFF}"/>
          </ac:spMkLst>
        </pc:spChg>
        <pc:spChg chg="add mod">
          <ac:chgData name="Jerrold Wiebe" userId="7ba876d3-b838-462e-a511-4eddfc9e3366" providerId="ADAL" clId="{06CF6003-EDAA-4129-B410-47873DE81638}" dt="2020-12-11T17:55:34.801" v="14416" actId="255"/>
          <ac:spMkLst>
            <pc:docMk/>
            <pc:sldMk cId="2303116958" sldId="330"/>
            <ac:spMk id="9" creationId="{2A7B2519-A8AE-4F62-86B2-5F9DD659BF71}"/>
          </ac:spMkLst>
        </pc:spChg>
        <pc:spChg chg="add mod">
          <ac:chgData name="Jerrold Wiebe" userId="7ba876d3-b838-462e-a511-4eddfc9e3366" providerId="ADAL" clId="{06CF6003-EDAA-4129-B410-47873DE81638}" dt="2020-12-11T17:55:40.537" v="14417" actId="255"/>
          <ac:spMkLst>
            <pc:docMk/>
            <pc:sldMk cId="2303116958" sldId="330"/>
            <ac:spMk id="10" creationId="{EF41EED8-D627-4B5F-9952-5018F4A15FF7}"/>
          </ac:spMkLst>
        </pc:spChg>
        <pc:spChg chg="add mod">
          <ac:chgData name="Jerrold Wiebe" userId="7ba876d3-b838-462e-a511-4eddfc9e3366" providerId="ADAL" clId="{06CF6003-EDAA-4129-B410-47873DE81638}" dt="2020-12-11T17:57:00.359" v="14433" actId="20577"/>
          <ac:spMkLst>
            <pc:docMk/>
            <pc:sldMk cId="2303116958" sldId="330"/>
            <ac:spMk id="11" creationId="{020CD45A-D111-4A8C-B63C-413BC16F96E2}"/>
          </ac:spMkLst>
        </pc:spChg>
        <pc:spChg chg="add mod">
          <ac:chgData name="Jerrold Wiebe" userId="7ba876d3-b838-462e-a511-4eddfc9e3366" providerId="ADAL" clId="{06CF6003-EDAA-4129-B410-47873DE81638}" dt="2020-12-11T17:56:52.986" v="14432" actId="20577"/>
          <ac:spMkLst>
            <pc:docMk/>
            <pc:sldMk cId="2303116958" sldId="330"/>
            <ac:spMk id="12" creationId="{388AB3E3-04FF-4F80-AD82-9943FBE83A53}"/>
          </ac:spMkLst>
        </pc:spChg>
        <pc:spChg chg="mod">
          <ac:chgData name="Jerrold Wiebe" userId="7ba876d3-b838-462e-a511-4eddfc9e3366" providerId="ADAL" clId="{06CF6003-EDAA-4129-B410-47873DE81638}" dt="2020-12-11T17:59:29.379" v="14462" actId="20577"/>
          <ac:spMkLst>
            <pc:docMk/>
            <pc:sldMk cId="2303116958" sldId="330"/>
            <ac:spMk id="21" creationId="{E05899AA-951D-4262-AC85-29CCCE4B7F36}"/>
          </ac:spMkLst>
        </pc:spChg>
        <pc:spChg chg="mod">
          <ac:chgData name="Jerrold Wiebe" userId="7ba876d3-b838-462e-a511-4eddfc9e3366" providerId="ADAL" clId="{06CF6003-EDAA-4129-B410-47873DE81638}" dt="2020-12-11T18:01:39.545" v="14489" actId="20577"/>
          <ac:spMkLst>
            <pc:docMk/>
            <pc:sldMk cId="2303116958" sldId="330"/>
            <ac:spMk id="31" creationId="{933A4167-D074-4DDA-8AA9-CDCE1ECF6C95}"/>
          </ac:spMkLst>
        </pc:spChg>
        <pc:grpChg chg="add mod">
          <ac:chgData name="Jerrold Wiebe" userId="7ba876d3-b838-462e-a511-4eddfc9e3366" providerId="ADAL" clId="{06CF6003-EDAA-4129-B410-47873DE81638}" dt="2020-12-11T18:02:27.932" v="14495" actId="1076"/>
          <ac:grpSpMkLst>
            <pc:docMk/>
            <pc:sldMk cId="2303116958" sldId="330"/>
            <ac:grpSpMk id="13" creationId="{1472C7BC-26B2-48F3-B3E8-CD3C27DED5F8}"/>
          </ac:grpSpMkLst>
        </pc:grpChg>
        <pc:grpChg chg="add mod">
          <ac:chgData name="Jerrold Wiebe" userId="7ba876d3-b838-462e-a511-4eddfc9e3366" providerId="ADAL" clId="{06CF6003-EDAA-4129-B410-47873DE81638}" dt="2020-12-11T18:02:08.069" v="14493" actId="1076"/>
          <ac:grpSpMkLst>
            <pc:docMk/>
            <pc:sldMk cId="2303116958" sldId="330"/>
            <ac:grpSpMk id="15" creationId="{2DDA7C05-51DF-48C4-AD91-76E933ACD021}"/>
          </ac:grpSpMkLst>
        </pc:grpChg>
        <pc:grpChg chg="add mod">
          <ac:chgData name="Jerrold Wiebe" userId="7ba876d3-b838-462e-a511-4eddfc9e3366" providerId="ADAL" clId="{06CF6003-EDAA-4129-B410-47873DE81638}" dt="2020-12-11T18:02:18.036" v="14494" actId="1076"/>
          <ac:grpSpMkLst>
            <pc:docMk/>
            <pc:sldMk cId="2303116958" sldId="330"/>
            <ac:grpSpMk id="25" creationId="{04836CB8-6DFE-4A44-9F4B-F5EE9A3F6717}"/>
          </ac:grpSpMkLst>
        </pc:grpChg>
        <pc:graphicFrameChg chg="add del mod">
          <ac:chgData name="Jerrold Wiebe" userId="7ba876d3-b838-462e-a511-4eddfc9e3366" providerId="ADAL" clId="{06CF6003-EDAA-4129-B410-47873DE81638}" dt="2020-12-11T17:54:08.796" v="14406" actId="478"/>
          <ac:graphicFrameMkLst>
            <pc:docMk/>
            <pc:sldMk cId="2303116958" sldId="330"/>
            <ac:graphicFrameMk id="5" creationId="{7A1D6B3E-055F-42E8-B02A-FCADCC4748E1}"/>
          </ac:graphicFrameMkLst>
        </pc:graphicFrameChg>
        <pc:graphicFrameChg chg="add mod">
          <ac:chgData name="Jerrold Wiebe" userId="7ba876d3-b838-462e-a511-4eddfc9e3366" providerId="ADAL" clId="{06CF6003-EDAA-4129-B410-47873DE81638}" dt="2020-12-11T17:57:31.790" v="14440" actId="1076"/>
          <ac:graphicFrameMkLst>
            <pc:docMk/>
            <pc:sldMk cId="2303116958" sldId="330"/>
            <ac:graphicFrameMk id="6" creationId="{57E5C30E-A353-44FF-8C44-69E7BDEDCF65}"/>
          </ac:graphicFrameMkLst>
        </pc:graphicFrameChg>
        <pc:graphicFrameChg chg="add mod">
          <ac:chgData name="Jerrold Wiebe" userId="7ba876d3-b838-462e-a511-4eddfc9e3366" providerId="ADAL" clId="{06CF6003-EDAA-4129-B410-47873DE81638}" dt="2020-12-11T17:57:23.875" v="14436" actId="1076"/>
          <ac:graphicFrameMkLst>
            <pc:docMk/>
            <pc:sldMk cId="2303116958" sldId="330"/>
            <ac:graphicFrameMk id="14" creationId="{3D2EFAB5-4163-4BD3-806E-F50B59EC935F}"/>
          </ac:graphicFrameMkLst>
        </pc:graphicFrameChg>
        <pc:graphicFrameChg chg="add mod">
          <ac:chgData name="Jerrold Wiebe" userId="7ba876d3-b838-462e-a511-4eddfc9e3366" providerId="ADAL" clId="{06CF6003-EDAA-4129-B410-47873DE81638}" dt="2020-12-11T17:59:45.349" v="14464" actId="1076"/>
          <ac:graphicFrameMkLst>
            <pc:docMk/>
            <pc:sldMk cId="2303116958" sldId="330"/>
            <ac:graphicFrameMk id="22" creationId="{55875E5C-3EDB-4F42-847D-70EFA91C93BD}"/>
          </ac:graphicFrameMkLst>
        </pc:graphicFrameChg>
        <pc:graphicFrameChg chg="add del">
          <ac:chgData name="Jerrold Wiebe" userId="7ba876d3-b838-462e-a511-4eddfc9e3366" providerId="ADAL" clId="{06CF6003-EDAA-4129-B410-47873DE81638}" dt="2020-12-11T18:00:37.453" v="14475"/>
          <ac:graphicFrameMkLst>
            <pc:docMk/>
            <pc:sldMk cId="2303116958" sldId="330"/>
            <ac:graphicFrameMk id="23" creationId="{A482A24C-F86A-4348-8BDE-7180876E19FA}"/>
          </ac:graphicFrameMkLst>
        </pc:graphicFrameChg>
        <pc:graphicFrameChg chg="add del">
          <ac:chgData name="Jerrold Wiebe" userId="7ba876d3-b838-462e-a511-4eddfc9e3366" providerId="ADAL" clId="{06CF6003-EDAA-4129-B410-47873DE81638}" dt="2020-12-11T18:00:36.945" v="14474"/>
          <ac:graphicFrameMkLst>
            <pc:docMk/>
            <pc:sldMk cId="2303116958" sldId="330"/>
            <ac:graphicFrameMk id="24" creationId="{52812967-CC29-40B8-B47A-72EE77655BB9}"/>
          </ac:graphicFrameMkLst>
        </pc:graphicFrameChg>
        <pc:cxnChg chg="add mod">
          <ac:chgData name="Jerrold Wiebe" userId="7ba876d3-b838-462e-a511-4eddfc9e3366" providerId="ADAL" clId="{06CF6003-EDAA-4129-B410-47873DE81638}" dt="2020-12-11T18:01:19.202" v="14484" actId="692"/>
          <ac:cxnSpMkLst>
            <pc:docMk/>
            <pc:sldMk cId="2303116958" sldId="330"/>
            <ac:cxnSpMk id="7" creationId="{2C78661A-7306-4526-9679-9B87F902DF73}"/>
          </ac:cxnSpMkLst>
        </pc:cxnChg>
        <pc:cxnChg chg="add mod">
          <ac:chgData name="Jerrold Wiebe" userId="7ba876d3-b838-462e-a511-4eddfc9e3366" providerId="ADAL" clId="{06CF6003-EDAA-4129-B410-47873DE81638}" dt="2020-12-11T18:01:12.169" v="14483" actId="692"/>
          <ac:cxnSpMkLst>
            <pc:docMk/>
            <pc:sldMk cId="2303116958" sldId="330"/>
            <ac:cxnSpMk id="8" creationId="{93A743B6-843E-4D74-A566-64A735BDDAFD}"/>
          </ac:cxnSpMkLst>
        </pc:cxnChg>
        <pc:cxnChg chg="mod">
          <ac:chgData name="Jerrold Wiebe" userId="7ba876d3-b838-462e-a511-4eddfc9e3366" providerId="ADAL" clId="{06CF6003-EDAA-4129-B410-47873DE81638}" dt="2020-12-11T17:58:23.637" v="14453" actId="1076"/>
          <ac:cxnSpMkLst>
            <pc:docMk/>
            <pc:sldMk cId="2303116958" sldId="330"/>
            <ac:cxnSpMk id="16" creationId="{ABD2E665-9B45-4A54-A54E-526B7EF67C3A}"/>
          </ac:cxnSpMkLst>
        </pc:cxnChg>
        <pc:cxnChg chg="mod">
          <ac:chgData name="Jerrold Wiebe" userId="7ba876d3-b838-462e-a511-4eddfc9e3366" providerId="ADAL" clId="{06CF6003-EDAA-4129-B410-47873DE81638}" dt="2020-12-11T18:01:04.021" v="14482" actId="692"/>
          <ac:cxnSpMkLst>
            <pc:docMk/>
            <pc:sldMk cId="2303116958" sldId="330"/>
            <ac:cxnSpMk id="26" creationId="{078B3913-03DE-4B1D-8C54-0FDE10419DFE}"/>
          </ac:cxnSpMkLst>
        </pc:cxnChg>
        <pc:cxnChg chg="mod">
          <ac:chgData name="Jerrold Wiebe" userId="7ba876d3-b838-462e-a511-4eddfc9e3366" providerId="ADAL" clId="{06CF6003-EDAA-4129-B410-47873DE81638}" dt="2020-12-11T18:00:57.014" v="14481" actId="692"/>
          <ac:cxnSpMkLst>
            <pc:docMk/>
            <pc:sldMk cId="2303116958" sldId="330"/>
            <ac:cxnSpMk id="27" creationId="{41DD710D-BA29-4FF9-B871-9BDD678D89FE}"/>
          </ac:cxnSpMkLst>
        </pc:cxnChg>
      </pc:sldChg>
      <pc:sldChg chg="addSp modSp setBg">
        <pc:chgData name="Jerrold Wiebe" userId="7ba876d3-b838-462e-a511-4eddfc9e3366" providerId="ADAL" clId="{06CF6003-EDAA-4129-B410-47873DE81638}" dt="2020-12-10T22:15:34.604" v="10796" actId="12"/>
        <pc:sldMkLst>
          <pc:docMk/>
          <pc:sldMk cId="2929962895" sldId="331"/>
        </pc:sldMkLst>
        <pc:spChg chg="add mod">
          <ac:chgData name="Jerrold Wiebe" userId="7ba876d3-b838-462e-a511-4eddfc9e3366" providerId="ADAL" clId="{06CF6003-EDAA-4129-B410-47873DE81638}" dt="2020-12-10T22:09:51.555" v="10446" actId="207"/>
          <ac:spMkLst>
            <pc:docMk/>
            <pc:sldMk cId="2929962895" sldId="331"/>
            <ac:spMk id="2" creationId="{925D8803-8AE2-4B33-98EE-C47F720E9996}"/>
          </ac:spMkLst>
        </pc:spChg>
        <pc:spChg chg="add mod">
          <ac:chgData name="Jerrold Wiebe" userId="7ba876d3-b838-462e-a511-4eddfc9e3366" providerId="ADAL" clId="{06CF6003-EDAA-4129-B410-47873DE81638}" dt="2020-12-10T22:09:51.555" v="10446" actId="207"/>
          <ac:spMkLst>
            <pc:docMk/>
            <pc:sldMk cId="2929962895" sldId="331"/>
            <ac:spMk id="3" creationId="{347C6AC1-75E1-424E-81AC-CD6A4A263E48}"/>
          </ac:spMkLst>
        </pc:spChg>
        <pc:spChg chg="add mod">
          <ac:chgData name="Jerrold Wiebe" userId="7ba876d3-b838-462e-a511-4eddfc9e3366" providerId="ADAL" clId="{06CF6003-EDAA-4129-B410-47873DE81638}" dt="2020-12-10T22:10:44.912" v="10451" actId="1076"/>
          <ac:spMkLst>
            <pc:docMk/>
            <pc:sldMk cId="2929962895" sldId="331"/>
            <ac:spMk id="4" creationId="{08E0D174-2A80-4F4D-8954-9D62AB815014}"/>
          </ac:spMkLst>
        </pc:spChg>
        <pc:spChg chg="add mod">
          <ac:chgData name="Jerrold Wiebe" userId="7ba876d3-b838-462e-a511-4eddfc9e3366" providerId="ADAL" clId="{06CF6003-EDAA-4129-B410-47873DE81638}" dt="2020-12-10T22:09:51.555" v="10446" actId="207"/>
          <ac:spMkLst>
            <pc:docMk/>
            <pc:sldMk cId="2929962895" sldId="331"/>
            <ac:spMk id="5" creationId="{C9F31989-1AE8-4F6D-A8A3-AC9D525E3343}"/>
          </ac:spMkLst>
        </pc:spChg>
        <pc:spChg chg="add mod">
          <ac:chgData name="Jerrold Wiebe" userId="7ba876d3-b838-462e-a511-4eddfc9e3366" providerId="ADAL" clId="{06CF6003-EDAA-4129-B410-47873DE81638}" dt="2020-12-10T22:09:51.555" v="10446" actId="207"/>
          <ac:spMkLst>
            <pc:docMk/>
            <pc:sldMk cId="2929962895" sldId="331"/>
            <ac:spMk id="6" creationId="{DB2342A6-48B7-4F44-B5B4-5003B84E794A}"/>
          </ac:spMkLst>
        </pc:spChg>
        <pc:spChg chg="add mod">
          <ac:chgData name="Jerrold Wiebe" userId="7ba876d3-b838-462e-a511-4eddfc9e3366" providerId="ADAL" clId="{06CF6003-EDAA-4129-B410-47873DE81638}" dt="2020-12-10T22:10:23.502" v="10448" actId="1076"/>
          <ac:spMkLst>
            <pc:docMk/>
            <pc:sldMk cId="2929962895" sldId="331"/>
            <ac:spMk id="7" creationId="{A81B3757-4D6C-4451-BC44-CE8230AD67A3}"/>
          </ac:spMkLst>
        </pc:spChg>
        <pc:spChg chg="add mod">
          <ac:chgData name="Jerrold Wiebe" userId="7ba876d3-b838-462e-a511-4eddfc9e3366" providerId="ADAL" clId="{06CF6003-EDAA-4129-B410-47873DE81638}" dt="2020-12-10T22:10:31.679" v="10450" actId="1076"/>
          <ac:spMkLst>
            <pc:docMk/>
            <pc:sldMk cId="2929962895" sldId="331"/>
            <ac:spMk id="8" creationId="{7DFC4194-14C0-43A6-B313-AFDA13F08B6E}"/>
          </ac:spMkLst>
        </pc:spChg>
        <pc:spChg chg="add mod">
          <ac:chgData name="Jerrold Wiebe" userId="7ba876d3-b838-462e-a511-4eddfc9e3366" providerId="ADAL" clId="{06CF6003-EDAA-4129-B410-47873DE81638}" dt="2020-12-10T22:15:34.604" v="10796" actId="12"/>
          <ac:spMkLst>
            <pc:docMk/>
            <pc:sldMk cId="2929962895" sldId="331"/>
            <ac:spMk id="9" creationId="{D8E65550-2575-4AAF-9655-595660BAC417}"/>
          </ac:spMkLst>
        </pc:spChg>
      </pc:sldChg>
      <pc:sldChg chg="addSp delSp modSp setBg modNotesTx">
        <pc:chgData name="Jerrold Wiebe" userId="7ba876d3-b838-462e-a511-4eddfc9e3366" providerId="ADAL" clId="{06CF6003-EDAA-4129-B410-47873DE81638}" dt="2020-12-11T13:41:43.305" v="12205" actId="1076"/>
        <pc:sldMkLst>
          <pc:docMk/>
          <pc:sldMk cId="487643334" sldId="332"/>
        </pc:sldMkLst>
        <pc:spChg chg="add mod topLvl">
          <ac:chgData name="Jerrold Wiebe" userId="7ba876d3-b838-462e-a511-4eddfc9e3366" providerId="ADAL" clId="{06CF6003-EDAA-4129-B410-47873DE81638}" dt="2020-12-11T13:31:30.151" v="11686" actId="1076"/>
          <ac:spMkLst>
            <pc:docMk/>
            <pc:sldMk cId="487643334" sldId="332"/>
            <ac:spMk id="2" creationId="{020A06F2-F440-4CCE-85A3-7F456379A96D}"/>
          </ac:spMkLst>
        </pc:spChg>
        <pc:spChg chg="add mod topLvl">
          <ac:chgData name="Jerrold Wiebe" userId="7ba876d3-b838-462e-a511-4eddfc9e3366" providerId="ADAL" clId="{06CF6003-EDAA-4129-B410-47873DE81638}" dt="2020-12-11T13:31:30.151" v="11686" actId="1076"/>
          <ac:spMkLst>
            <pc:docMk/>
            <pc:sldMk cId="487643334" sldId="332"/>
            <ac:spMk id="3" creationId="{3424BF63-16BA-490E-AC54-2976783B2559}"/>
          </ac:spMkLst>
        </pc:spChg>
        <pc:spChg chg="add mod topLvl">
          <ac:chgData name="Jerrold Wiebe" userId="7ba876d3-b838-462e-a511-4eddfc9e3366" providerId="ADAL" clId="{06CF6003-EDAA-4129-B410-47873DE81638}" dt="2020-12-11T13:31:30.151" v="11686" actId="1076"/>
          <ac:spMkLst>
            <pc:docMk/>
            <pc:sldMk cId="487643334" sldId="332"/>
            <ac:spMk id="4" creationId="{1BA990E0-65EC-4D9B-9C64-06C1EDAF1717}"/>
          </ac:spMkLst>
        </pc:spChg>
        <pc:spChg chg="add mod topLvl">
          <ac:chgData name="Jerrold Wiebe" userId="7ba876d3-b838-462e-a511-4eddfc9e3366" providerId="ADAL" clId="{06CF6003-EDAA-4129-B410-47873DE81638}" dt="2020-12-11T13:31:30.151" v="11686" actId="1076"/>
          <ac:spMkLst>
            <pc:docMk/>
            <pc:sldMk cId="487643334" sldId="332"/>
            <ac:spMk id="5" creationId="{1870A399-8266-47B2-86A6-3286A910C88C}"/>
          </ac:spMkLst>
        </pc:spChg>
        <pc:spChg chg="add mod topLvl">
          <ac:chgData name="Jerrold Wiebe" userId="7ba876d3-b838-462e-a511-4eddfc9e3366" providerId="ADAL" clId="{06CF6003-EDAA-4129-B410-47873DE81638}" dt="2020-12-11T13:31:30.151" v="11686" actId="1076"/>
          <ac:spMkLst>
            <pc:docMk/>
            <pc:sldMk cId="487643334" sldId="332"/>
            <ac:spMk id="6" creationId="{30488A1F-88BC-497C-B077-675B01D98FDE}"/>
          </ac:spMkLst>
        </pc:spChg>
        <pc:spChg chg="add mod topLvl">
          <ac:chgData name="Jerrold Wiebe" userId="7ba876d3-b838-462e-a511-4eddfc9e3366" providerId="ADAL" clId="{06CF6003-EDAA-4129-B410-47873DE81638}" dt="2020-12-11T13:31:30.151" v="11686" actId="1076"/>
          <ac:spMkLst>
            <pc:docMk/>
            <pc:sldMk cId="487643334" sldId="332"/>
            <ac:spMk id="7" creationId="{15676E92-4E3B-4C2D-89D6-7D27C8A28C0B}"/>
          </ac:spMkLst>
        </pc:spChg>
        <pc:spChg chg="add mod topLvl">
          <ac:chgData name="Jerrold Wiebe" userId="7ba876d3-b838-462e-a511-4eddfc9e3366" providerId="ADAL" clId="{06CF6003-EDAA-4129-B410-47873DE81638}" dt="2020-12-11T13:31:30.151" v="11686" actId="1076"/>
          <ac:spMkLst>
            <pc:docMk/>
            <pc:sldMk cId="487643334" sldId="332"/>
            <ac:spMk id="8" creationId="{558654CF-8421-4271-A114-A235CD1F79C7}"/>
          </ac:spMkLst>
        </pc:spChg>
        <pc:spChg chg="add mod topLvl">
          <ac:chgData name="Jerrold Wiebe" userId="7ba876d3-b838-462e-a511-4eddfc9e3366" providerId="ADAL" clId="{06CF6003-EDAA-4129-B410-47873DE81638}" dt="2020-12-11T13:31:30.151" v="11686" actId="1076"/>
          <ac:spMkLst>
            <pc:docMk/>
            <pc:sldMk cId="487643334" sldId="332"/>
            <ac:spMk id="9" creationId="{75B1128B-C9B9-4686-A4B0-0DFDE3E3A0E5}"/>
          </ac:spMkLst>
        </pc:spChg>
        <pc:spChg chg="add mod topLvl">
          <ac:chgData name="Jerrold Wiebe" userId="7ba876d3-b838-462e-a511-4eddfc9e3366" providerId="ADAL" clId="{06CF6003-EDAA-4129-B410-47873DE81638}" dt="2020-12-11T13:31:30.151" v="11686" actId="1076"/>
          <ac:spMkLst>
            <pc:docMk/>
            <pc:sldMk cId="487643334" sldId="332"/>
            <ac:spMk id="10" creationId="{FB9C9933-9710-4FA8-A894-18FF25F27BF6}"/>
          </ac:spMkLst>
        </pc:spChg>
        <pc:spChg chg="add mod topLvl">
          <ac:chgData name="Jerrold Wiebe" userId="7ba876d3-b838-462e-a511-4eddfc9e3366" providerId="ADAL" clId="{06CF6003-EDAA-4129-B410-47873DE81638}" dt="2020-12-11T13:31:30.151" v="11686" actId="1076"/>
          <ac:spMkLst>
            <pc:docMk/>
            <pc:sldMk cId="487643334" sldId="332"/>
            <ac:spMk id="11" creationId="{ABC2CD38-59F6-4B7D-A4C6-9A2B2344BE71}"/>
          </ac:spMkLst>
        </pc:spChg>
        <pc:spChg chg="add mod topLvl">
          <ac:chgData name="Jerrold Wiebe" userId="7ba876d3-b838-462e-a511-4eddfc9e3366" providerId="ADAL" clId="{06CF6003-EDAA-4129-B410-47873DE81638}" dt="2020-12-11T13:31:30.151" v="11686" actId="1076"/>
          <ac:spMkLst>
            <pc:docMk/>
            <pc:sldMk cId="487643334" sldId="332"/>
            <ac:spMk id="12" creationId="{B2312E50-7B0A-4FC6-9F94-2621CB35A85A}"/>
          </ac:spMkLst>
        </pc:spChg>
        <pc:spChg chg="add mod topLvl">
          <ac:chgData name="Jerrold Wiebe" userId="7ba876d3-b838-462e-a511-4eddfc9e3366" providerId="ADAL" clId="{06CF6003-EDAA-4129-B410-47873DE81638}" dt="2020-12-11T13:31:30.151" v="11686" actId="1076"/>
          <ac:spMkLst>
            <pc:docMk/>
            <pc:sldMk cId="487643334" sldId="332"/>
            <ac:spMk id="13" creationId="{BC7F21AB-6EB0-46BB-9B60-AA64F3AEC004}"/>
          </ac:spMkLst>
        </pc:spChg>
        <pc:spChg chg="add mod topLvl">
          <ac:chgData name="Jerrold Wiebe" userId="7ba876d3-b838-462e-a511-4eddfc9e3366" providerId="ADAL" clId="{06CF6003-EDAA-4129-B410-47873DE81638}" dt="2020-12-11T13:31:30.151" v="11686" actId="1076"/>
          <ac:spMkLst>
            <pc:docMk/>
            <pc:sldMk cId="487643334" sldId="332"/>
            <ac:spMk id="14" creationId="{26859AD6-E4A2-49FF-AF5C-24D2B713A52E}"/>
          </ac:spMkLst>
        </pc:spChg>
        <pc:spChg chg="add mod topLvl">
          <ac:chgData name="Jerrold Wiebe" userId="7ba876d3-b838-462e-a511-4eddfc9e3366" providerId="ADAL" clId="{06CF6003-EDAA-4129-B410-47873DE81638}" dt="2020-12-11T13:31:30.151" v="11686" actId="1076"/>
          <ac:spMkLst>
            <pc:docMk/>
            <pc:sldMk cId="487643334" sldId="332"/>
            <ac:spMk id="15" creationId="{C7AEFF39-5D93-4969-B8E1-A127EBD23758}"/>
          </ac:spMkLst>
        </pc:spChg>
        <pc:spChg chg="add mod topLvl">
          <ac:chgData name="Jerrold Wiebe" userId="7ba876d3-b838-462e-a511-4eddfc9e3366" providerId="ADAL" clId="{06CF6003-EDAA-4129-B410-47873DE81638}" dt="2020-12-11T13:31:30.151" v="11686" actId="1076"/>
          <ac:spMkLst>
            <pc:docMk/>
            <pc:sldMk cId="487643334" sldId="332"/>
            <ac:spMk id="16" creationId="{6553761C-8027-4721-88C7-FE92A64C1FA5}"/>
          </ac:spMkLst>
        </pc:spChg>
        <pc:spChg chg="add mod topLvl">
          <ac:chgData name="Jerrold Wiebe" userId="7ba876d3-b838-462e-a511-4eddfc9e3366" providerId="ADAL" clId="{06CF6003-EDAA-4129-B410-47873DE81638}" dt="2020-12-11T13:31:30.151" v="11686" actId="1076"/>
          <ac:spMkLst>
            <pc:docMk/>
            <pc:sldMk cId="487643334" sldId="332"/>
            <ac:spMk id="17" creationId="{8C3AE875-7A5B-4DA5-B4C4-166E74194CA2}"/>
          </ac:spMkLst>
        </pc:spChg>
        <pc:spChg chg="add mod topLvl">
          <ac:chgData name="Jerrold Wiebe" userId="7ba876d3-b838-462e-a511-4eddfc9e3366" providerId="ADAL" clId="{06CF6003-EDAA-4129-B410-47873DE81638}" dt="2020-12-11T13:31:30.151" v="11686" actId="1076"/>
          <ac:spMkLst>
            <pc:docMk/>
            <pc:sldMk cId="487643334" sldId="332"/>
            <ac:spMk id="18" creationId="{4B14E6A7-0171-4F66-9246-DDAEE07E16FB}"/>
          </ac:spMkLst>
        </pc:spChg>
        <pc:spChg chg="add mod topLvl">
          <ac:chgData name="Jerrold Wiebe" userId="7ba876d3-b838-462e-a511-4eddfc9e3366" providerId="ADAL" clId="{06CF6003-EDAA-4129-B410-47873DE81638}" dt="2020-12-11T13:31:30.151" v="11686" actId="1076"/>
          <ac:spMkLst>
            <pc:docMk/>
            <pc:sldMk cId="487643334" sldId="332"/>
            <ac:spMk id="19" creationId="{4C5BA84E-8267-49C8-9471-485487250C66}"/>
          </ac:spMkLst>
        </pc:spChg>
        <pc:spChg chg="add mod topLvl">
          <ac:chgData name="Jerrold Wiebe" userId="7ba876d3-b838-462e-a511-4eddfc9e3366" providerId="ADAL" clId="{06CF6003-EDAA-4129-B410-47873DE81638}" dt="2020-12-11T13:31:30.151" v="11686" actId="1076"/>
          <ac:spMkLst>
            <pc:docMk/>
            <pc:sldMk cId="487643334" sldId="332"/>
            <ac:spMk id="20" creationId="{F1F1992F-F20C-4948-887F-0B63AD79AACC}"/>
          </ac:spMkLst>
        </pc:spChg>
        <pc:spChg chg="add mod topLvl">
          <ac:chgData name="Jerrold Wiebe" userId="7ba876d3-b838-462e-a511-4eddfc9e3366" providerId="ADAL" clId="{06CF6003-EDAA-4129-B410-47873DE81638}" dt="2020-12-11T13:31:30.151" v="11686" actId="1076"/>
          <ac:spMkLst>
            <pc:docMk/>
            <pc:sldMk cId="487643334" sldId="332"/>
            <ac:spMk id="21" creationId="{5FC0F3D0-EA48-4194-ADB7-CAA71218AC9F}"/>
          </ac:spMkLst>
        </pc:spChg>
        <pc:spChg chg="add mod topLvl">
          <ac:chgData name="Jerrold Wiebe" userId="7ba876d3-b838-462e-a511-4eddfc9e3366" providerId="ADAL" clId="{06CF6003-EDAA-4129-B410-47873DE81638}" dt="2020-12-11T13:31:30.151" v="11686" actId="1076"/>
          <ac:spMkLst>
            <pc:docMk/>
            <pc:sldMk cId="487643334" sldId="332"/>
            <ac:spMk id="22" creationId="{BDFFD654-628E-42CB-A9E3-63AC582FD657}"/>
          </ac:spMkLst>
        </pc:spChg>
        <pc:spChg chg="add mod topLvl">
          <ac:chgData name="Jerrold Wiebe" userId="7ba876d3-b838-462e-a511-4eddfc9e3366" providerId="ADAL" clId="{06CF6003-EDAA-4129-B410-47873DE81638}" dt="2020-12-11T13:31:30.151" v="11686" actId="1076"/>
          <ac:spMkLst>
            <pc:docMk/>
            <pc:sldMk cId="487643334" sldId="332"/>
            <ac:spMk id="23" creationId="{E2730424-ADC5-4066-AB60-E677F01C8966}"/>
          </ac:spMkLst>
        </pc:spChg>
        <pc:spChg chg="add mod topLvl">
          <ac:chgData name="Jerrold Wiebe" userId="7ba876d3-b838-462e-a511-4eddfc9e3366" providerId="ADAL" clId="{06CF6003-EDAA-4129-B410-47873DE81638}" dt="2020-12-11T13:31:30.151" v="11686" actId="1076"/>
          <ac:spMkLst>
            <pc:docMk/>
            <pc:sldMk cId="487643334" sldId="332"/>
            <ac:spMk id="24" creationId="{ECBC0556-AAC9-4B70-86D2-73782AA3A811}"/>
          </ac:spMkLst>
        </pc:spChg>
        <pc:spChg chg="add mod topLvl">
          <ac:chgData name="Jerrold Wiebe" userId="7ba876d3-b838-462e-a511-4eddfc9e3366" providerId="ADAL" clId="{06CF6003-EDAA-4129-B410-47873DE81638}" dt="2020-12-11T13:31:30.151" v="11686" actId="1076"/>
          <ac:spMkLst>
            <pc:docMk/>
            <pc:sldMk cId="487643334" sldId="332"/>
            <ac:spMk id="25" creationId="{E4C3ABB1-9A8D-4618-8AA8-8EE6D233BBE8}"/>
          </ac:spMkLst>
        </pc:spChg>
        <pc:spChg chg="add mod topLvl">
          <ac:chgData name="Jerrold Wiebe" userId="7ba876d3-b838-462e-a511-4eddfc9e3366" providerId="ADAL" clId="{06CF6003-EDAA-4129-B410-47873DE81638}" dt="2020-12-11T13:31:30.151" v="11686" actId="1076"/>
          <ac:spMkLst>
            <pc:docMk/>
            <pc:sldMk cId="487643334" sldId="332"/>
            <ac:spMk id="26" creationId="{EF3FD3CB-74A8-4668-BE08-D9834BA54536}"/>
          </ac:spMkLst>
        </pc:spChg>
        <pc:spChg chg="add mod topLvl">
          <ac:chgData name="Jerrold Wiebe" userId="7ba876d3-b838-462e-a511-4eddfc9e3366" providerId="ADAL" clId="{06CF6003-EDAA-4129-B410-47873DE81638}" dt="2020-12-11T13:31:30.151" v="11686" actId="1076"/>
          <ac:spMkLst>
            <pc:docMk/>
            <pc:sldMk cId="487643334" sldId="332"/>
            <ac:spMk id="27" creationId="{0302F076-7C74-4222-B620-855F215D01AA}"/>
          </ac:spMkLst>
        </pc:spChg>
        <pc:spChg chg="add mod topLvl">
          <ac:chgData name="Jerrold Wiebe" userId="7ba876d3-b838-462e-a511-4eddfc9e3366" providerId="ADAL" clId="{06CF6003-EDAA-4129-B410-47873DE81638}" dt="2020-12-11T13:31:30.151" v="11686" actId="1076"/>
          <ac:spMkLst>
            <pc:docMk/>
            <pc:sldMk cId="487643334" sldId="332"/>
            <ac:spMk id="28" creationId="{D4574550-2D9F-42DB-A8BD-917DB07D3DEE}"/>
          </ac:spMkLst>
        </pc:spChg>
        <pc:spChg chg="add mod topLvl">
          <ac:chgData name="Jerrold Wiebe" userId="7ba876d3-b838-462e-a511-4eddfc9e3366" providerId="ADAL" clId="{06CF6003-EDAA-4129-B410-47873DE81638}" dt="2020-12-11T13:31:30.151" v="11686" actId="1076"/>
          <ac:spMkLst>
            <pc:docMk/>
            <pc:sldMk cId="487643334" sldId="332"/>
            <ac:spMk id="29" creationId="{5697F236-F575-4CFC-B93D-DC6348A0F136}"/>
          </ac:spMkLst>
        </pc:spChg>
        <pc:spChg chg="add mod topLvl">
          <ac:chgData name="Jerrold Wiebe" userId="7ba876d3-b838-462e-a511-4eddfc9e3366" providerId="ADAL" clId="{06CF6003-EDAA-4129-B410-47873DE81638}" dt="2020-12-11T13:31:30.151" v="11686" actId="1076"/>
          <ac:spMkLst>
            <pc:docMk/>
            <pc:sldMk cId="487643334" sldId="332"/>
            <ac:spMk id="30" creationId="{06819376-4150-423A-B32C-F95A7C55CB12}"/>
          </ac:spMkLst>
        </pc:spChg>
        <pc:spChg chg="add mod topLvl">
          <ac:chgData name="Jerrold Wiebe" userId="7ba876d3-b838-462e-a511-4eddfc9e3366" providerId="ADAL" clId="{06CF6003-EDAA-4129-B410-47873DE81638}" dt="2020-12-11T13:31:30.151" v="11686" actId="1076"/>
          <ac:spMkLst>
            <pc:docMk/>
            <pc:sldMk cId="487643334" sldId="332"/>
            <ac:spMk id="31" creationId="{1EE766A2-1DAF-4C67-AC2A-1CBF654B17D1}"/>
          </ac:spMkLst>
        </pc:spChg>
        <pc:spChg chg="add mod topLvl">
          <ac:chgData name="Jerrold Wiebe" userId="7ba876d3-b838-462e-a511-4eddfc9e3366" providerId="ADAL" clId="{06CF6003-EDAA-4129-B410-47873DE81638}" dt="2020-12-11T13:31:30.151" v="11686" actId="1076"/>
          <ac:spMkLst>
            <pc:docMk/>
            <pc:sldMk cId="487643334" sldId="332"/>
            <ac:spMk id="32" creationId="{EBCC0235-3F28-418D-BF72-4D4E064A94F8}"/>
          </ac:spMkLst>
        </pc:spChg>
        <pc:spChg chg="add mod topLvl">
          <ac:chgData name="Jerrold Wiebe" userId="7ba876d3-b838-462e-a511-4eddfc9e3366" providerId="ADAL" clId="{06CF6003-EDAA-4129-B410-47873DE81638}" dt="2020-12-11T13:31:30.151" v="11686" actId="1076"/>
          <ac:spMkLst>
            <pc:docMk/>
            <pc:sldMk cId="487643334" sldId="332"/>
            <ac:spMk id="33" creationId="{582DB85C-6E7F-4B48-A496-D428D343C8BE}"/>
          </ac:spMkLst>
        </pc:spChg>
        <pc:spChg chg="add mod topLvl">
          <ac:chgData name="Jerrold Wiebe" userId="7ba876d3-b838-462e-a511-4eddfc9e3366" providerId="ADAL" clId="{06CF6003-EDAA-4129-B410-47873DE81638}" dt="2020-12-11T13:31:30.151" v="11686" actId="1076"/>
          <ac:spMkLst>
            <pc:docMk/>
            <pc:sldMk cId="487643334" sldId="332"/>
            <ac:spMk id="34" creationId="{26D92C70-BED6-4CCF-873F-5242AA1B7AF8}"/>
          </ac:spMkLst>
        </pc:spChg>
        <pc:spChg chg="add mod topLvl">
          <ac:chgData name="Jerrold Wiebe" userId="7ba876d3-b838-462e-a511-4eddfc9e3366" providerId="ADAL" clId="{06CF6003-EDAA-4129-B410-47873DE81638}" dt="2020-12-11T13:31:30.151" v="11686" actId="1076"/>
          <ac:spMkLst>
            <pc:docMk/>
            <pc:sldMk cId="487643334" sldId="332"/>
            <ac:spMk id="35" creationId="{A6DA765B-F71C-48DE-BABF-09E813D1AB35}"/>
          </ac:spMkLst>
        </pc:spChg>
        <pc:spChg chg="add mod topLvl">
          <ac:chgData name="Jerrold Wiebe" userId="7ba876d3-b838-462e-a511-4eddfc9e3366" providerId="ADAL" clId="{06CF6003-EDAA-4129-B410-47873DE81638}" dt="2020-12-11T13:31:30.151" v="11686" actId="1076"/>
          <ac:spMkLst>
            <pc:docMk/>
            <pc:sldMk cId="487643334" sldId="332"/>
            <ac:spMk id="36" creationId="{8F1288AD-6CD9-490D-B9C9-3E901994A5B0}"/>
          </ac:spMkLst>
        </pc:spChg>
        <pc:spChg chg="add mod topLvl">
          <ac:chgData name="Jerrold Wiebe" userId="7ba876d3-b838-462e-a511-4eddfc9e3366" providerId="ADAL" clId="{06CF6003-EDAA-4129-B410-47873DE81638}" dt="2020-12-11T13:31:30.151" v="11686" actId="1076"/>
          <ac:spMkLst>
            <pc:docMk/>
            <pc:sldMk cId="487643334" sldId="332"/>
            <ac:spMk id="37" creationId="{EAD3F9E2-9B9E-41CE-9D3C-9EB26AAF6B66}"/>
          </ac:spMkLst>
        </pc:spChg>
        <pc:spChg chg="add mod">
          <ac:chgData name="Jerrold Wiebe" userId="7ba876d3-b838-462e-a511-4eddfc9e3366" providerId="ADAL" clId="{06CF6003-EDAA-4129-B410-47873DE81638}" dt="2020-12-11T13:31:30.151" v="11686" actId="1076"/>
          <ac:spMkLst>
            <pc:docMk/>
            <pc:sldMk cId="487643334" sldId="332"/>
            <ac:spMk id="39" creationId="{91782F84-B560-4E00-9498-C75C912CC22F}"/>
          </ac:spMkLst>
        </pc:spChg>
        <pc:spChg chg="add mod">
          <ac:chgData name="Jerrold Wiebe" userId="7ba876d3-b838-462e-a511-4eddfc9e3366" providerId="ADAL" clId="{06CF6003-EDAA-4129-B410-47873DE81638}" dt="2020-12-11T13:31:30.151" v="11686" actId="1076"/>
          <ac:spMkLst>
            <pc:docMk/>
            <pc:sldMk cId="487643334" sldId="332"/>
            <ac:spMk id="40" creationId="{939C7E29-3F7D-4FCF-A599-07E8D4ECC24E}"/>
          </ac:spMkLst>
        </pc:spChg>
        <pc:spChg chg="add mod">
          <ac:chgData name="Jerrold Wiebe" userId="7ba876d3-b838-462e-a511-4eddfc9e3366" providerId="ADAL" clId="{06CF6003-EDAA-4129-B410-47873DE81638}" dt="2020-12-11T13:31:30.151" v="11686" actId="1076"/>
          <ac:spMkLst>
            <pc:docMk/>
            <pc:sldMk cId="487643334" sldId="332"/>
            <ac:spMk id="41" creationId="{EF2CCA6E-1BB6-44F4-B675-FF512B9EFA15}"/>
          </ac:spMkLst>
        </pc:spChg>
        <pc:spChg chg="add mod">
          <ac:chgData name="Jerrold Wiebe" userId="7ba876d3-b838-462e-a511-4eddfc9e3366" providerId="ADAL" clId="{06CF6003-EDAA-4129-B410-47873DE81638}" dt="2020-12-11T13:38:43.775" v="12196" actId="20577"/>
          <ac:spMkLst>
            <pc:docMk/>
            <pc:sldMk cId="487643334" sldId="332"/>
            <ac:spMk id="42" creationId="{F0291D49-BC4B-45F4-BD5F-BCA95FA0BA14}"/>
          </ac:spMkLst>
        </pc:spChg>
        <pc:spChg chg="add mod">
          <ac:chgData name="Jerrold Wiebe" userId="7ba876d3-b838-462e-a511-4eddfc9e3366" providerId="ADAL" clId="{06CF6003-EDAA-4129-B410-47873DE81638}" dt="2020-12-11T13:41:43.305" v="12205" actId="1076"/>
          <ac:spMkLst>
            <pc:docMk/>
            <pc:sldMk cId="487643334" sldId="332"/>
            <ac:spMk id="43" creationId="{BB67F50A-E245-4336-9903-656C29257563}"/>
          </ac:spMkLst>
        </pc:spChg>
        <pc:grpChg chg="add del mod">
          <ac:chgData name="Jerrold Wiebe" userId="7ba876d3-b838-462e-a511-4eddfc9e3366" providerId="ADAL" clId="{06CF6003-EDAA-4129-B410-47873DE81638}" dt="2020-12-11T13:30:34.729" v="11679" actId="165"/>
          <ac:grpSpMkLst>
            <pc:docMk/>
            <pc:sldMk cId="487643334" sldId="332"/>
            <ac:grpSpMk id="38" creationId="{1D02E4D4-1A6B-4B88-871B-1BE42B5CB89B}"/>
          </ac:grpSpMkLst>
        </pc:grpChg>
      </pc:sldChg>
      <pc:sldChg chg="addSp modSp add setBg">
        <pc:chgData name="Jerrold Wiebe" userId="7ba876d3-b838-462e-a511-4eddfc9e3366" providerId="ADAL" clId="{06CF6003-EDAA-4129-B410-47873DE81638}" dt="2020-12-10T22:20:29.049" v="10970" actId="1076"/>
        <pc:sldMkLst>
          <pc:docMk/>
          <pc:sldMk cId="3167161420" sldId="333"/>
        </pc:sldMkLst>
        <pc:spChg chg="add mod">
          <ac:chgData name="Jerrold Wiebe" userId="7ba876d3-b838-462e-a511-4eddfc9e3366" providerId="ADAL" clId="{06CF6003-EDAA-4129-B410-47873DE81638}" dt="2020-12-10T22:20:29.049" v="10970" actId="1076"/>
          <ac:spMkLst>
            <pc:docMk/>
            <pc:sldMk cId="3167161420" sldId="333"/>
            <ac:spMk id="2" creationId="{52F4C525-241D-41D3-B8FF-AD6A2A08AD5E}"/>
          </ac:spMkLst>
        </pc:spChg>
        <pc:spChg chg="add mod">
          <ac:chgData name="Jerrold Wiebe" userId="7ba876d3-b838-462e-a511-4eddfc9e3366" providerId="ADAL" clId="{06CF6003-EDAA-4129-B410-47873DE81638}" dt="2020-12-10T22:20:24.712" v="10969" actId="1076"/>
          <ac:spMkLst>
            <pc:docMk/>
            <pc:sldMk cId="3167161420" sldId="333"/>
            <ac:spMk id="3" creationId="{16AE52B0-8190-456F-A4F3-C8CC0E1507E8}"/>
          </ac:spMkLst>
        </pc:spChg>
      </pc:sldChg>
      <pc:sldChg chg="addSp delSp modSp add setBg">
        <pc:chgData name="Jerrold Wiebe" userId="7ba876d3-b838-462e-a511-4eddfc9e3366" providerId="ADAL" clId="{06CF6003-EDAA-4129-B410-47873DE81638}" dt="2020-12-10T22:31:51.561" v="11529" actId="1076"/>
        <pc:sldMkLst>
          <pc:docMk/>
          <pc:sldMk cId="2382105497" sldId="334"/>
        </pc:sldMkLst>
        <pc:spChg chg="add mod">
          <ac:chgData name="Jerrold Wiebe" userId="7ba876d3-b838-462e-a511-4eddfc9e3366" providerId="ADAL" clId="{06CF6003-EDAA-4129-B410-47873DE81638}" dt="2020-12-10T22:31:10.536" v="11525" actId="20577"/>
          <ac:spMkLst>
            <pc:docMk/>
            <pc:sldMk cId="2382105497" sldId="334"/>
            <ac:spMk id="2" creationId="{74BD3585-6947-47F4-BE20-94E9D0466F95}"/>
          </ac:spMkLst>
        </pc:spChg>
        <pc:spChg chg="add del">
          <ac:chgData name="Jerrold Wiebe" userId="7ba876d3-b838-462e-a511-4eddfc9e3366" providerId="ADAL" clId="{06CF6003-EDAA-4129-B410-47873DE81638}" dt="2020-12-10T22:31:35.236" v="11527"/>
          <ac:spMkLst>
            <pc:docMk/>
            <pc:sldMk cId="2382105497" sldId="334"/>
            <ac:spMk id="3" creationId="{2A73AE6A-7B83-4337-80A9-75EA3DF477BD}"/>
          </ac:spMkLst>
        </pc:spChg>
        <pc:spChg chg="add mod">
          <ac:chgData name="Jerrold Wiebe" userId="7ba876d3-b838-462e-a511-4eddfc9e3366" providerId="ADAL" clId="{06CF6003-EDAA-4129-B410-47873DE81638}" dt="2020-12-10T22:31:51.561" v="11529" actId="1076"/>
          <ac:spMkLst>
            <pc:docMk/>
            <pc:sldMk cId="2382105497" sldId="334"/>
            <ac:spMk id="4" creationId="{6A13E137-BB39-4F93-8024-9D9AA1E380F2}"/>
          </ac:spMkLst>
        </pc:spChg>
      </pc:sldChg>
      <pc:sldChg chg="addSp delSp modSp add ord">
        <pc:chgData name="Jerrold Wiebe" userId="7ba876d3-b838-462e-a511-4eddfc9e3366" providerId="ADAL" clId="{06CF6003-EDAA-4129-B410-47873DE81638}" dt="2020-12-16T18:07:32.440" v="21571" actId="20577"/>
        <pc:sldMkLst>
          <pc:docMk/>
          <pc:sldMk cId="3385020395" sldId="335"/>
        </pc:sldMkLst>
        <pc:spChg chg="add mod ord">
          <ac:chgData name="Jerrold Wiebe" userId="7ba876d3-b838-462e-a511-4eddfc9e3366" providerId="ADAL" clId="{06CF6003-EDAA-4129-B410-47873DE81638}" dt="2020-12-11T13:58:11.922" v="12977" actId="1076"/>
          <ac:spMkLst>
            <pc:docMk/>
            <pc:sldMk cId="3385020395" sldId="335"/>
            <ac:spMk id="3" creationId="{CCF7F65D-BD14-4213-B76F-C199178BE6DA}"/>
          </ac:spMkLst>
        </pc:spChg>
        <pc:spChg chg="add mod">
          <ac:chgData name="Jerrold Wiebe" userId="7ba876d3-b838-462e-a511-4eddfc9e3366" providerId="ADAL" clId="{06CF6003-EDAA-4129-B410-47873DE81638}" dt="2020-12-11T13:58:45.043" v="12980" actId="1076"/>
          <ac:spMkLst>
            <pc:docMk/>
            <pc:sldMk cId="3385020395" sldId="335"/>
            <ac:spMk id="4" creationId="{7ED4825C-AEEE-4C11-868D-EA31CABD2AD3}"/>
          </ac:spMkLst>
        </pc:spChg>
        <pc:spChg chg="add mod">
          <ac:chgData name="Jerrold Wiebe" userId="7ba876d3-b838-462e-a511-4eddfc9e3366" providerId="ADAL" clId="{06CF6003-EDAA-4129-B410-47873DE81638}" dt="2020-12-16T16:05:41.812" v="19352" actId="20577"/>
          <ac:spMkLst>
            <pc:docMk/>
            <pc:sldMk cId="3385020395" sldId="335"/>
            <ac:spMk id="5" creationId="{A00D3D4C-2F68-4E87-AED3-FE532243B8D3}"/>
          </ac:spMkLst>
        </pc:spChg>
        <pc:spChg chg="mod">
          <ac:chgData name="Jerrold Wiebe" userId="7ba876d3-b838-462e-a511-4eddfc9e3366" providerId="ADAL" clId="{06CF6003-EDAA-4129-B410-47873DE81638}" dt="2020-12-16T18:07:32.440" v="21571" actId="20577"/>
          <ac:spMkLst>
            <pc:docMk/>
            <pc:sldMk cId="3385020395" sldId="335"/>
            <ac:spMk id="6" creationId="{919DBF7A-E971-4661-9090-A8CCA678DCCE}"/>
          </ac:spMkLst>
        </pc:spChg>
        <pc:spChg chg="mod">
          <ac:chgData name="Jerrold Wiebe" userId="7ba876d3-b838-462e-a511-4eddfc9e3366" providerId="ADAL" clId="{06CF6003-EDAA-4129-B410-47873DE81638}" dt="2020-12-11T13:50:27.832" v="12906" actId="164"/>
          <ac:spMkLst>
            <pc:docMk/>
            <pc:sldMk cId="3385020395" sldId="335"/>
            <ac:spMk id="8" creationId="{73167937-AA2B-42AF-99EB-E506769F7AF1}"/>
          </ac:spMkLst>
        </pc:spChg>
        <pc:spChg chg="mod">
          <ac:chgData name="Jerrold Wiebe" userId="7ba876d3-b838-462e-a511-4eddfc9e3366" providerId="ADAL" clId="{06CF6003-EDAA-4129-B410-47873DE81638}" dt="2020-12-11T13:50:27.832" v="12906" actId="164"/>
          <ac:spMkLst>
            <pc:docMk/>
            <pc:sldMk cId="3385020395" sldId="335"/>
            <ac:spMk id="9" creationId="{72E0F6CA-C3DF-4B6F-8A2F-164A8E193769}"/>
          </ac:spMkLst>
        </pc:spChg>
        <pc:spChg chg="mod">
          <ac:chgData name="Jerrold Wiebe" userId="7ba876d3-b838-462e-a511-4eddfc9e3366" providerId="ADAL" clId="{06CF6003-EDAA-4129-B410-47873DE81638}" dt="2020-12-11T13:50:27.832" v="12906" actId="164"/>
          <ac:spMkLst>
            <pc:docMk/>
            <pc:sldMk cId="3385020395" sldId="335"/>
            <ac:spMk id="10" creationId="{3EB83F25-0C3A-486F-A920-7E0185491B66}"/>
          </ac:spMkLst>
        </pc:spChg>
        <pc:spChg chg="mod">
          <ac:chgData name="Jerrold Wiebe" userId="7ba876d3-b838-462e-a511-4eddfc9e3366" providerId="ADAL" clId="{06CF6003-EDAA-4129-B410-47873DE81638}" dt="2020-12-11T13:50:27.832" v="12906" actId="164"/>
          <ac:spMkLst>
            <pc:docMk/>
            <pc:sldMk cId="3385020395" sldId="335"/>
            <ac:spMk id="11" creationId="{CC4D851C-E39A-45A5-A406-357C6713FFC8}"/>
          </ac:spMkLst>
        </pc:spChg>
        <pc:spChg chg="mod">
          <ac:chgData name="Jerrold Wiebe" userId="7ba876d3-b838-462e-a511-4eddfc9e3366" providerId="ADAL" clId="{06CF6003-EDAA-4129-B410-47873DE81638}" dt="2020-12-11T13:50:27.832" v="12906" actId="164"/>
          <ac:spMkLst>
            <pc:docMk/>
            <pc:sldMk cId="3385020395" sldId="335"/>
            <ac:spMk id="12" creationId="{6B0AD4D5-E0A7-438F-AEC2-366750B2BAC8}"/>
          </ac:spMkLst>
        </pc:spChg>
        <pc:spChg chg="mod">
          <ac:chgData name="Jerrold Wiebe" userId="7ba876d3-b838-462e-a511-4eddfc9e3366" providerId="ADAL" clId="{06CF6003-EDAA-4129-B410-47873DE81638}" dt="2020-12-11T13:50:27.832" v="12906" actId="164"/>
          <ac:spMkLst>
            <pc:docMk/>
            <pc:sldMk cId="3385020395" sldId="335"/>
            <ac:spMk id="13" creationId="{BBE9A3F2-38CB-42D3-B663-DAA82B615CCD}"/>
          </ac:spMkLst>
        </pc:spChg>
        <pc:spChg chg="mod">
          <ac:chgData name="Jerrold Wiebe" userId="7ba876d3-b838-462e-a511-4eddfc9e3366" providerId="ADAL" clId="{06CF6003-EDAA-4129-B410-47873DE81638}" dt="2020-12-11T13:50:27.832" v="12906" actId="164"/>
          <ac:spMkLst>
            <pc:docMk/>
            <pc:sldMk cId="3385020395" sldId="335"/>
            <ac:spMk id="14" creationId="{F66B8864-2B88-41D3-B570-E045AB918D58}"/>
          </ac:spMkLst>
        </pc:spChg>
        <pc:spChg chg="mod">
          <ac:chgData name="Jerrold Wiebe" userId="7ba876d3-b838-462e-a511-4eddfc9e3366" providerId="ADAL" clId="{06CF6003-EDAA-4129-B410-47873DE81638}" dt="2020-12-11T13:50:27.832" v="12906" actId="164"/>
          <ac:spMkLst>
            <pc:docMk/>
            <pc:sldMk cId="3385020395" sldId="335"/>
            <ac:spMk id="15" creationId="{C0FA8F9D-DB7E-410A-B957-50464B01C7BB}"/>
          </ac:spMkLst>
        </pc:spChg>
        <pc:spChg chg="mod">
          <ac:chgData name="Jerrold Wiebe" userId="7ba876d3-b838-462e-a511-4eddfc9e3366" providerId="ADAL" clId="{06CF6003-EDAA-4129-B410-47873DE81638}" dt="2020-12-11T13:50:27.832" v="12906" actId="164"/>
          <ac:spMkLst>
            <pc:docMk/>
            <pc:sldMk cId="3385020395" sldId="335"/>
            <ac:spMk id="16" creationId="{B606195A-7AE7-4929-8E60-08EF2DA4AAE5}"/>
          </ac:spMkLst>
        </pc:spChg>
        <pc:spChg chg="mod">
          <ac:chgData name="Jerrold Wiebe" userId="7ba876d3-b838-462e-a511-4eddfc9e3366" providerId="ADAL" clId="{06CF6003-EDAA-4129-B410-47873DE81638}" dt="2020-12-11T13:50:27.832" v="12906" actId="164"/>
          <ac:spMkLst>
            <pc:docMk/>
            <pc:sldMk cId="3385020395" sldId="335"/>
            <ac:spMk id="17" creationId="{816A95F8-9176-4F5C-83C3-8C786F1412AC}"/>
          </ac:spMkLst>
        </pc:spChg>
        <pc:spChg chg="mod">
          <ac:chgData name="Jerrold Wiebe" userId="7ba876d3-b838-462e-a511-4eddfc9e3366" providerId="ADAL" clId="{06CF6003-EDAA-4129-B410-47873DE81638}" dt="2020-12-11T13:50:27.832" v="12906" actId="164"/>
          <ac:spMkLst>
            <pc:docMk/>
            <pc:sldMk cId="3385020395" sldId="335"/>
            <ac:spMk id="23" creationId="{445D4DAB-D67D-42D5-B236-F1604CDD2335}"/>
          </ac:spMkLst>
        </pc:spChg>
        <pc:spChg chg="mod">
          <ac:chgData name="Jerrold Wiebe" userId="7ba876d3-b838-462e-a511-4eddfc9e3366" providerId="ADAL" clId="{06CF6003-EDAA-4129-B410-47873DE81638}" dt="2020-12-11T13:50:27.832" v="12906" actId="164"/>
          <ac:spMkLst>
            <pc:docMk/>
            <pc:sldMk cId="3385020395" sldId="335"/>
            <ac:spMk id="24" creationId="{21648F44-A390-41F1-B79E-13A9D8139897}"/>
          </ac:spMkLst>
        </pc:spChg>
        <pc:spChg chg="mod">
          <ac:chgData name="Jerrold Wiebe" userId="7ba876d3-b838-462e-a511-4eddfc9e3366" providerId="ADAL" clId="{06CF6003-EDAA-4129-B410-47873DE81638}" dt="2020-12-11T13:50:27.832" v="12906" actId="164"/>
          <ac:spMkLst>
            <pc:docMk/>
            <pc:sldMk cId="3385020395" sldId="335"/>
            <ac:spMk id="25" creationId="{AE43FADA-77E7-4023-9D8F-D984996546C6}"/>
          </ac:spMkLst>
        </pc:spChg>
        <pc:spChg chg="mod">
          <ac:chgData name="Jerrold Wiebe" userId="7ba876d3-b838-462e-a511-4eddfc9e3366" providerId="ADAL" clId="{06CF6003-EDAA-4129-B410-47873DE81638}" dt="2020-12-11T13:50:27.832" v="12906" actId="164"/>
          <ac:spMkLst>
            <pc:docMk/>
            <pc:sldMk cId="3385020395" sldId="335"/>
            <ac:spMk id="26" creationId="{CED4C6DD-DE6E-4E54-8193-21ACADEEB3B4}"/>
          </ac:spMkLst>
        </pc:spChg>
        <pc:spChg chg="mod">
          <ac:chgData name="Jerrold Wiebe" userId="7ba876d3-b838-462e-a511-4eddfc9e3366" providerId="ADAL" clId="{06CF6003-EDAA-4129-B410-47873DE81638}" dt="2020-12-11T13:50:27.832" v="12906" actId="164"/>
          <ac:spMkLst>
            <pc:docMk/>
            <pc:sldMk cId="3385020395" sldId="335"/>
            <ac:spMk id="27" creationId="{CFCA7717-FE7E-4682-9BA7-8F3881EC6CBD}"/>
          </ac:spMkLst>
        </pc:spChg>
        <pc:spChg chg="mod">
          <ac:chgData name="Jerrold Wiebe" userId="7ba876d3-b838-462e-a511-4eddfc9e3366" providerId="ADAL" clId="{06CF6003-EDAA-4129-B410-47873DE81638}" dt="2020-12-11T13:50:27.832" v="12906" actId="164"/>
          <ac:spMkLst>
            <pc:docMk/>
            <pc:sldMk cId="3385020395" sldId="335"/>
            <ac:spMk id="28" creationId="{3E88FAD0-EA34-4CB0-9275-E23DC9C5D51B}"/>
          </ac:spMkLst>
        </pc:spChg>
        <pc:spChg chg="mod">
          <ac:chgData name="Jerrold Wiebe" userId="7ba876d3-b838-462e-a511-4eddfc9e3366" providerId="ADAL" clId="{06CF6003-EDAA-4129-B410-47873DE81638}" dt="2020-12-11T13:50:37.713" v="12910" actId="1076"/>
          <ac:spMkLst>
            <pc:docMk/>
            <pc:sldMk cId="3385020395" sldId="335"/>
            <ac:spMk id="29" creationId="{FC787E4C-EEBC-4858-BF43-0DD6B2A56FE1}"/>
          </ac:spMkLst>
        </pc:spChg>
        <pc:spChg chg="mod">
          <ac:chgData name="Jerrold Wiebe" userId="7ba876d3-b838-462e-a511-4eddfc9e3366" providerId="ADAL" clId="{06CF6003-EDAA-4129-B410-47873DE81638}" dt="2020-12-11T13:50:27.832" v="12906" actId="164"/>
          <ac:spMkLst>
            <pc:docMk/>
            <pc:sldMk cId="3385020395" sldId="335"/>
            <ac:spMk id="30" creationId="{1B08FA78-009A-43E4-8416-46CE84072EFF}"/>
          </ac:spMkLst>
        </pc:spChg>
        <pc:spChg chg="mod">
          <ac:chgData name="Jerrold Wiebe" userId="7ba876d3-b838-462e-a511-4eddfc9e3366" providerId="ADAL" clId="{06CF6003-EDAA-4129-B410-47873DE81638}" dt="2020-12-11T13:50:27.832" v="12906" actId="164"/>
          <ac:spMkLst>
            <pc:docMk/>
            <pc:sldMk cId="3385020395" sldId="335"/>
            <ac:spMk id="31" creationId="{BE8229EC-8AC5-4230-B80E-7E57C22A294F}"/>
          </ac:spMkLst>
        </pc:spChg>
        <pc:spChg chg="mod">
          <ac:chgData name="Jerrold Wiebe" userId="7ba876d3-b838-462e-a511-4eddfc9e3366" providerId="ADAL" clId="{06CF6003-EDAA-4129-B410-47873DE81638}" dt="2020-12-11T13:50:27.832" v="12906" actId="164"/>
          <ac:spMkLst>
            <pc:docMk/>
            <pc:sldMk cId="3385020395" sldId="335"/>
            <ac:spMk id="32" creationId="{501E4E5E-BEF2-4CB4-9935-56CF0AE7B9D2}"/>
          </ac:spMkLst>
        </pc:spChg>
        <pc:spChg chg="mod">
          <ac:chgData name="Jerrold Wiebe" userId="7ba876d3-b838-462e-a511-4eddfc9e3366" providerId="ADAL" clId="{06CF6003-EDAA-4129-B410-47873DE81638}" dt="2020-12-11T13:50:27.832" v="12906" actId="164"/>
          <ac:spMkLst>
            <pc:docMk/>
            <pc:sldMk cId="3385020395" sldId="335"/>
            <ac:spMk id="33" creationId="{7F4008C7-2E92-4510-A29A-113585490BF6}"/>
          </ac:spMkLst>
        </pc:spChg>
        <pc:spChg chg="mod">
          <ac:chgData name="Jerrold Wiebe" userId="7ba876d3-b838-462e-a511-4eddfc9e3366" providerId="ADAL" clId="{06CF6003-EDAA-4129-B410-47873DE81638}" dt="2020-12-11T13:50:27.832" v="12906" actId="164"/>
          <ac:spMkLst>
            <pc:docMk/>
            <pc:sldMk cId="3385020395" sldId="335"/>
            <ac:spMk id="34" creationId="{3D6F973E-FF3F-489C-A063-0BB65FAA8AF1}"/>
          </ac:spMkLst>
        </pc:spChg>
        <pc:spChg chg="mod">
          <ac:chgData name="Jerrold Wiebe" userId="7ba876d3-b838-462e-a511-4eddfc9e3366" providerId="ADAL" clId="{06CF6003-EDAA-4129-B410-47873DE81638}" dt="2020-12-11T13:50:42.899" v="12915" actId="14100"/>
          <ac:spMkLst>
            <pc:docMk/>
            <pc:sldMk cId="3385020395" sldId="335"/>
            <ac:spMk id="35" creationId="{408B09D9-70AA-4C70-A664-29DAC64A7DB8}"/>
          </ac:spMkLst>
        </pc:spChg>
        <pc:spChg chg="mod">
          <ac:chgData name="Jerrold Wiebe" userId="7ba876d3-b838-462e-a511-4eddfc9e3366" providerId="ADAL" clId="{06CF6003-EDAA-4129-B410-47873DE81638}" dt="2020-12-11T13:50:27.832" v="12906" actId="164"/>
          <ac:spMkLst>
            <pc:docMk/>
            <pc:sldMk cId="3385020395" sldId="335"/>
            <ac:spMk id="36" creationId="{EA7090F0-40BC-4B07-81E9-B1CC1E9AE5D8}"/>
          </ac:spMkLst>
        </pc:spChg>
        <pc:spChg chg="mod">
          <ac:chgData name="Jerrold Wiebe" userId="7ba876d3-b838-462e-a511-4eddfc9e3366" providerId="ADAL" clId="{06CF6003-EDAA-4129-B410-47873DE81638}" dt="2020-12-11T13:50:27.832" v="12906" actId="164"/>
          <ac:spMkLst>
            <pc:docMk/>
            <pc:sldMk cId="3385020395" sldId="335"/>
            <ac:spMk id="37" creationId="{47616944-6571-4A56-849C-935D2BCD495D}"/>
          </ac:spMkLst>
        </pc:spChg>
        <pc:spChg chg="mod">
          <ac:chgData name="Jerrold Wiebe" userId="7ba876d3-b838-462e-a511-4eddfc9e3366" providerId="ADAL" clId="{06CF6003-EDAA-4129-B410-47873DE81638}" dt="2020-12-11T13:50:37.818" v="12911" actId="14100"/>
          <ac:spMkLst>
            <pc:docMk/>
            <pc:sldMk cId="3385020395" sldId="335"/>
            <ac:spMk id="38" creationId="{7A18D2C5-F162-459C-A4CA-7B81E769F332}"/>
          </ac:spMkLst>
        </pc:spChg>
        <pc:spChg chg="mod">
          <ac:chgData name="Jerrold Wiebe" userId="7ba876d3-b838-462e-a511-4eddfc9e3366" providerId="ADAL" clId="{06CF6003-EDAA-4129-B410-47873DE81638}" dt="2020-12-11T13:50:27.832" v="12906" actId="164"/>
          <ac:spMkLst>
            <pc:docMk/>
            <pc:sldMk cId="3385020395" sldId="335"/>
            <ac:spMk id="39" creationId="{F330F4C1-3672-411B-AA65-F978AD0AA319}"/>
          </ac:spMkLst>
        </pc:spChg>
        <pc:spChg chg="mod">
          <ac:chgData name="Jerrold Wiebe" userId="7ba876d3-b838-462e-a511-4eddfc9e3366" providerId="ADAL" clId="{06CF6003-EDAA-4129-B410-47873DE81638}" dt="2020-12-11T13:50:27.832" v="12906" actId="164"/>
          <ac:spMkLst>
            <pc:docMk/>
            <pc:sldMk cId="3385020395" sldId="335"/>
            <ac:spMk id="40" creationId="{2B0459F3-03E6-40D7-9260-624D435C2E06}"/>
          </ac:spMkLst>
        </pc:spChg>
        <pc:spChg chg="del mod">
          <ac:chgData name="Jerrold Wiebe" userId="7ba876d3-b838-462e-a511-4eddfc9e3366" providerId="ADAL" clId="{06CF6003-EDAA-4129-B410-47873DE81638}" dt="2020-12-11T14:00:55.705" v="13146" actId="478"/>
          <ac:spMkLst>
            <pc:docMk/>
            <pc:sldMk cId="3385020395" sldId="335"/>
            <ac:spMk id="41" creationId="{EA7E1525-17E4-4900-B2E8-29289107A119}"/>
          </ac:spMkLst>
        </pc:spChg>
        <pc:grpChg chg="add del mod">
          <ac:chgData name="Jerrold Wiebe" userId="7ba876d3-b838-462e-a511-4eddfc9e3366" providerId="ADAL" clId="{06CF6003-EDAA-4129-B410-47873DE81638}" dt="2020-12-11T13:57:43.491" v="12974" actId="478"/>
          <ac:grpSpMkLst>
            <pc:docMk/>
            <pc:sldMk cId="3385020395" sldId="335"/>
            <ac:grpSpMk id="2" creationId="{BBCDF755-0D68-4637-9D27-32FD474109B2}"/>
          </ac:grpSpMkLst>
        </pc:grpChg>
      </pc:sldChg>
      <pc:sldChg chg="addSp delSp modSp add ord">
        <pc:chgData name="Jerrold Wiebe" userId="7ba876d3-b838-462e-a511-4eddfc9e3366" providerId="ADAL" clId="{06CF6003-EDAA-4129-B410-47873DE81638}" dt="2020-12-11T17:17:31.637" v="13862" actId="1076"/>
        <pc:sldMkLst>
          <pc:docMk/>
          <pc:sldMk cId="2448589071" sldId="336"/>
        </pc:sldMkLst>
        <pc:spChg chg="del">
          <ac:chgData name="Jerrold Wiebe" userId="7ba876d3-b838-462e-a511-4eddfc9e3366" providerId="ADAL" clId="{06CF6003-EDAA-4129-B410-47873DE81638}" dt="2020-12-11T17:08:15.860" v="13465" actId="478"/>
          <ac:spMkLst>
            <pc:docMk/>
            <pc:sldMk cId="2448589071" sldId="336"/>
            <ac:spMk id="7" creationId="{0B765DB4-C11C-42E4-AACA-BADD78288272}"/>
          </ac:spMkLst>
        </pc:spChg>
        <pc:spChg chg="add">
          <ac:chgData name="Jerrold Wiebe" userId="7ba876d3-b838-462e-a511-4eddfc9e3366" providerId="ADAL" clId="{06CF6003-EDAA-4129-B410-47873DE81638}" dt="2020-12-11T17:17:24.706" v="13860"/>
          <ac:spMkLst>
            <pc:docMk/>
            <pc:sldMk cId="2448589071" sldId="336"/>
            <ac:spMk id="10" creationId="{862DA194-B33F-4D2B-BC50-86FEC8CFD1C3}"/>
          </ac:spMkLst>
        </pc:spChg>
        <pc:spChg chg="del mod">
          <ac:chgData name="Jerrold Wiebe" userId="7ba876d3-b838-462e-a511-4eddfc9e3366" providerId="ADAL" clId="{06CF6003-EDAA-4129-B410-47873DE81638}" dt="2020-12-11T17:15:35.037" v="13829"/>
          <ac:spMkLst>
            <pc:docMk/>
            <pc:sldMk cId="2448589071" sldId="336"/>
            <ac:spMk id="12" creationId="{3452F362-8760-4FED-B1B0-45F07EC09F86}"/>
          </ac:spMkLst>
        </pc:spChg>
        <pc:picChg chg="del">
          <ac:chgData name="Jerrold Wiebe" userId="7ba876d3-b838-462e-a511-4eddfc9e3366" providerId="ADAL" clId="{06CF6003-EDAA-4129-B410-47873DE81638}" dt="2020-12-11T17:08:13.367" v="13464" actId="478"/>
          <ac:picMkLst>
            <pc:docMk/>
            <pc:sldMk cId="2448589071" sldId="336"/>
            <ac:picMk id="2" creationId="{0194BB32-23EC-4FA4-939B-2521569F7D21}"/>
          </ac:picMkLst>
        </pc:picChg>
        <pc:picChg chg="del">
          <ac:chgData name="Jerrold Wiebe" userId="7ba876d3-b838-462e-a511-4eddfc9e3366" providerId="ADAL" clId="{06CF6003-EDAA-4129-B410-47873DE81638}" dt="2020-12-11T17:08:10.232" v="13460" actId="478"/>
          <ac:picMkLst>
            <pc:docMk/>
            <pc:sldMk cId="2448589071" sldId="336"/>
            <ac:picMk id="3" creationId="{3EF2A3FF-266F-4E42-92D0-440E8BF87A0F}"/>
          </ac:picMkLst>
        </pc:picChg>
        <pc:picChg chg="del">
          <ac:chgData name="Jerrold Wiebe" userId="7ba876d3-b838-462e-a511-4eddfc9e3366" providerId="ADAL" clId="{06CF6003-EDAA-4129-B410-47873DE81638}" dt="2020-12-11T17:08:11.813" v="13462" actId="478"/>
          <ac:picMkLst>
            <pc:docMk/>
            <pc:sldMk cId="2448589071" sldId="336"/>
            <ac:picMk id="4" creationId="{B1892636-6AA5-40F2-89E5-05879B4290BC}"/>
          </ac:picMkLst>
        </pc:picChg>
        <pc:picChg chg="del">
          <ac:chgData name="Jerrold Wiebe" userId="7ba876d3-b838-462e-a511-4eddfc9e3366" providerId="ADAL" clId="{06CF6003-EDAA-4129-B410-47873DE81638}" dt="2020-12-11T17:08:11.015" v="13461" actId="478"/>
          <ac:picMkLst>
            <pc:docMk/>
            <pc:sldMk cId="2448589071" sldId="336"/>
            <ac:picMk id="5" creationId="{A1315733-2B52-4999-B236-19014A6C04C0}"/>
          </ac:picMkLst>
        </pc:picChg>
        <pc:picChg chg="del">
          <ac:chgData name="Jerrold Wiebe" userId="7ba876d3-b838-462e-a511-4eddfc9e3366" providerId="ADAL" clId="{06CF6003-EDAA-4129-B410-47873DE81638}" dt="2020-12-11T17:08:12.518" v="13463" actId="478"/>
          <ac:picMkLst>
            <pc:docMk/>
            <pc:sldMk cId="2448589071" sldId="336"/>
            <ac:picMk id="6" creationId="{3AC0F769-0E9F-41B3-8563-F732A0BA8560}"/>
          </ac:picMkLst>
        </pc:picChg>
        <pc:picChg chg="add mod">
          <ac:chgData name="Jerrold Wiebe" userId="7ba876d3-b838-462e-a511-4eddfc9e3366" providerId="ADAL" clId="{06CF6003-EDAA-4129-B410-47873DE81638}" dt="2020-12-11T17:17:31.637" v="13862" actId="1076"/>
          <ac:picMkLst>
            <pc:docMk/>
            <pc:sldMk cId="2448589071" sldId="336"/>
            <ac:picMk id="9" creationId="{A1794F90-C859-44EE-AED8-A78156814179}"/>
          </ac:picMkLst>
        </pc:picChg>
      </pc:sldChg>
      <pc:sldChg chg="delSp modSp add ord modNotesTx">
        <pc:chgData name="Jerrold Wiebe" userId="7ba876d3-b838-462e-a511-4eddfc9e3366" providerId="ADAL" clId="{06CF6003-EDAA-4129-B410-47873DE81638}" dt="2020-12-13T09:12:31.398" v="18295" actId="20577"/>
        <pc:sldMkLst>
          <pc:docMk/>
          <pc:sldMk cId="1237106427" sldId="338"/>
        </pc:sldMkLst>
        <pc:spChg chg="mod">
          <ac:chgData name="Jerrold Wiebe" userId="7ba876d3-b838-462e-a511-4eddfc9e3366" providerId="ADAL" clId="{06CF6003-EDAA-4129-B410-47873DE81638}" dt="2020-12-11T17:17:10.686" v="13858" actId="14100"/>
          <ac:spMkLst>
            <pc:docMk/>
            <pc:sldMk cId="1237106427" sldId="338"/>
            <ac:spMk id="12" creationId="{3452F362-8760-4FED-B1B0-45F07EC09F86}"/>
          </ac:spMkLst>
        </pc:spChg>
        <pc:picChg chg="del">
          <ac:chgData name="Jerrold Wiebe" userId="7ba876d3-b838-462e-a511-4eddfc9e3366" providerId="ADAL" clId="{06CF6003-EDAA-4129-B410-47873DE81638}" dt="2020-12-11T17:16:32.069" v="13836" actId="478"/>
          <ac:picMkLst>
            <pc:docMk/>
            <pc:sldMk cId="1237106427" sldId="338"/>
            <ac:picMk id="2" creationId="{0194BB32-23EC-4FA4-939B-2521569F7D21}"/>
          </ac:picMkLst>
        </pc:picChg>
        <pc:picChg chg="del mod">
          <ac:chgData name="Jerrold Wiebe" userId="7ba876d3-b838-462e-a511-4eddfc9e3366" providerId="ADAL" clId="{06CF6003-EDAA-4129-B410-47873DE81638}" dt="2020-12-11T17:16:22.615" v="13833"/>
          <ac:picMkLst>
            <pc:docMk/>
            <pc:sldMk cId="1237106427" sldId="338"/>
            <ac:picMk id="3" creationId="{3EF2A3FF-266F-4E42-92D0-440E8BF87A0F}"/>
          </ac:picMkLst>
        </pc:picChg>
        <pc:picChg chg="del">
          <ac:chgData name="Jerrold Wiebe" userId="7ba876d3-b838-462e-a511-4eddfc9e3366" providerId="ADAL" clId="{06CF6003-EDAA-4129-B410-47873DE81638}" dt="2020-12-11T17:16:30.823" v="13835" actId="478"/>
          <ac:picMkLst>
            <pc:docMk/>
            <pc:sldMk cId="1237106427" sldId="338"/>
            <ac:picMk id="4" creationId="{B1892636-6AA5-40F2-89E5-05879B4290BC}"/>
          </ac:picMkLst>
        </pc:picChg>
        <pc:picChg chg="mod">
          <ac:chgData name="Jerrold Wiebe" userId="7ba876d3-b838-462e-a511-4eddfc9e3366" providerId="ADAL" clId="{06CF6003-EDAA-4129-B410-47873DE81638}" dt="2020-12-11T17:17:16.037" v="13859" actId="1076"/>
          <ac:picMkLst>
            <pc:docMk/>
            <pc:sldMk cId="1237106427" sldId="338"/>
            <ac:picMk id="5" creationId="{A1315733-2B52-4999-B236-19014A6C04C0}"/>
          </ac:picMkLst>
        </pc:picChg>
        <pc:picChg chg="del">
          <ac:chgData name="Jerrold Wiebe" userId="7ba876d3-b838-462e-a511-4eddfc9e3366" providerId="ADAL" clId="{06CF6003-EDAA-4129-B410-47873DE81638}" dt="2020-12-11T17:16:36.727" v="13837" actId="478"/>
          <ac:picMkLst>
            <pc:docMk/>
            <pc:sldMk cId="1237106427" sldId="338"/>
            <ac:picMk id="6" creationId="{3AC0F769-0E9F-41B3-8563-F732A0BA8560}"/>
          </ac:picMkLst>
        </pc:picChg>
      </pc:sldChg>
      <pc:sldChg chg="modSp add ord">
        <pc:chgData name="Jerrold Wiebe" userId="7ba876d3-b838-462e-a511-4eddfc9e3366" providerId="ADAL" clId="{06CF6003-EDAA-4129-B410-47873DE81638}" dt="2020-12-11T17:20:00.911" v="13922" actId="113"/>
        <pc:sldMkLst>
          <pc:docMk/>
          <pc:sldMk cId="1028699900" sldId="339"/>
        </pc:sldMkLst>
        <pc:spChg chg="mod">
          <ac:chgData name="Jerrold Wiebe" userId="7ba876d3-b838-462e-a511-4eddfc9e3366" providerId="ADAL" clId="{06CF6003-EDAA-4129-B410-47873DE81638}" dt="2020-12-11T17:20:00.911" v="13922" actId="113"/>
          <ac:spMkLst>
            <pc:docMk/>
            <pc:sldMk cId="1028699900" sldId="339"/>
            <ac:spMk id="12" creationId="{3452F362-8760-4FED-B1B0-45F07EC09F86}"/>
          </ac:spMkLst>
        </pc:spChg>
      </pc:sldChg>
      <pc:sldChg chg="addSp delSp modSp add">
        <pc:chgData name="Jerrold Wiebe" userId="7ba876d3-b838-462e-a511-4eddfc9e3366" providerId="ADAL" clId="{06CF6003-EDAA-4129-B410-47873DE81638}" dt="2020-12-13T08:47:28.503" v="17635" actId="1076"/>
        <pc:sldMkLst>
          <pc:docMk/>
          <pc:sldMk cId="258261335" sldId="340"/>
        </pc:sldMkLst>
        <pc:spChg chg="add del mod">
          <ac:chgData name="Jerrold Wiebe" userId="7ba876d3-b838-462e-a511-4eddfc9e3366" providerId="ADAL" clId="{06CF6003-EDAA-4129-B410-47873DE81638}" dt="2020-12-13T08:37:51.195" v="17293"/>
          <ac:spMkLst>
            <pc:docMk/>
            <pc:sldMk cId="258261335" sldId="340"/>
            <ac:spMk id="3" creationId="{085F94A0-023F-45D5-AF48-3B5CF5157057}"/>
          </ac:spMkLst>
        </pc:spChg>
        <pc:spChg chg="add mod">
          <ac:chgData name="Jerrold Wiebe" userId="7ba876d3-b838-462e-a511-4eddfc9e3366" providerId="ADAL" clId="{06CF6003-EDAA-4129-B410-47873DE81638}" dt="2020-12-13T08:47:18.610" v="17633" actId="207"/>
          <ac:spMkLst>
            <pc:docMk/>
            <pc:sldMk cId="258261335" sldId="340"/>
            <ac:spMk id="4" creationId="{8DF7BFE3-6C6F-442F-B2A0-2F4C2B9AC813}"/>
          </ac:spMkLst>
        </pc:spChg>
        <pc:spChg chg="add mod">
          <ac:chgData name="Jerrold Wiebe" userId="7ba876d3-b838-462e-a511-4eddfc9e3366" providerId="ADAL" clId="{06CF6003-EDAA-4129-B410-47873DE81638}" dt="2020-12-13T08:45:20" v="17616" actId="20577"/>
          <ac:spMkLst>
            <pc:docMk/>
            <pc:sldMk cId="258261335" sldId="340"/>
            <ac:spMk id="5" creationId="{7F1BF7B9-904C-4411-A15F-9D4F94E354C1}"/>
          </ac:spMkLst>
        </pc:spChg>
        <pc:spChg chg="mod">
          <ac:chgData name="Jerrold Wiebe" userId="7ba876d3-b838-462e-a511-4eddfc9e3366" providerId="ADAL" clId="{06CF6003-EDAA-4129-B410-47873DE81638}" dt="2020-12-13T08:38:05.964" v="17294" actId="115"/>
          <ac:spMkLst>
            <pc:docMk/>
            <pc:sldMk cId="258261335" sldId="340"/>
            <ac:spMk id="34" creationId="{8E9ADCAF-D458-4A3F-8AE7-29594C8E1FB9}"/>
          </ac:spMkLst>
        </pc:spChg>
        <pc:spChg chg="add mod">
          <ac:chgData name="Jerrold Wiebe" userId="7ba876d3-b838-462e-a511-4eddfc9e3366" providerId="ADAL" clId="{06CF6003-EDAA-4129-B410-47873DE81638}" dt="2020-12-13T08:46:56.826" v="17632" actId="207"/>
          <ac:spMkLst>
            <pc:docMk/>
            <pc:sldMk cId="258261335" sldId="340"/>
            <ac:spMk id="39" creationId="{7A29E064-D0AA-414E-9444-535BA083E927}"/>
          </ac:spMkLst>
        </pc:spChg>
        <pc:graphicFrameChg chg="mod modGraphic">
          <ac:chgData name="Jerrold Wiebe" userId="7ba876d3-b838-462e-a511-4eddfc9e3366" providerId="ADAL" clId="{06CF6003-EDAA-4129-B410-47873DE81638}" dt="2020-12-13T08:47:28.503" v="17635" actId="1076"/>
          <ac:graphicFrameMkLst>
            <pc:docMk/>
            <pc:sldMk cId="258261335" sldId="340"/>
            <ac:graphicFrameMk id="2" creationId="{45816374-51C3-4B62-A2E7-B2DB04F043AA}"/>
          </ac:graphicFrameMkLst>
        </pc:graphicFrameChg>
        <pc:inkChg chg="add del">
          <ac:chgData name="Jerrold Wiebe" userId="7ba876d3-b838-462e-a511-4eddfc9e3366" providerId="ADAL" clId="{06CF6003-EDAA-4129-B410-47873DE81638}" dt="2020-12-11T18:17:00.481" v="15374"/>
          <ac:inkMkLst>
            <pc:docMk/>
            <pc:sldMk cId="258261335" sldId="340"/>
            <ac:inkMk id="3" creationId="{3E9CA2C5-53E9-495B-91CA-249BB4D24322}"/>
          </ac:inkMkLst>
        </pc:inkChg>
        <pc:inkChg chg="add del">
          <ac:chgData name="Jerrold Wiebe" userId="7ba876d3-b838-462e-a511-4eddfc9e3366" providerId="ADAL" clId="{06CF6003-EDAA-4129-B410-47873DE81638}" dt="2020-12-11T18:17:00.481" v="15374"/>
          <ac:inkMkLst>
            <pc:docMk/>
            <pc:sldMk cId="258261335" sldId="340"/>
            <ac:inkMk id="4" creationId="{D6A73352-5137-4E08-975A-58FE03C8FF3C}"/>
          </ac:inkMkLst>
        </pc:inkChg>
        <pc:inkChg chg="add del">
          <ac:chgData name="Jerrold Wiebe" userId="7ba876d3-b838-462e-a511-4eddfc9e3366" providerId="ADAL" clId="{06CF6003-EDAA-4129-B410-47873DE81638}" dt="2020-12-11T18:17:00.481" v="15374"/>
          <ac:inkMkLst>
            <pc:docMk/>
            <pc:sldMk cId="258261335" sldId="340"/>
            <ac:inkMk id="5" creationId="{D5467A05-A2A7-4FEC-B0EA-6B7698C314B5}"/>
          </ac:inkMkLst>
        </pc:inkChg>
        <pc:inkChg chg="add del">
          <ac:chgData name="Jerrold Wiebe" userId="7ba876d3-b838-462e-a511-4eddfc9e3366" providerId="ADAL" clId="{06CF6003-EDAA-4129-B410-47873DE81638}" dt="2020-12-11T18:17:08.947" v="15386"/>
          <ac:inkMkLst>
            <pc:docMk/>
            <pc:sldMk cId="258261335" sldId="340"/>
            <ac:inkMk id="6" creationId="{5C8471F2-13A0-4C4F-BEE5-30CABAD34F89}"/>
          </ac:inkMkLst>
        </pc:inkChg>
        <pc:inkChg chg="add del">
          <ac:chgData name="Jerrold Wiebe" userId="7ba876d3-b838-462e-a511-4eddfc9e3366" providerId="ADAL" clId="{06CF6003-EDAA-4129-B410-47873DE81638}" dt="2020-12-11T18:17:01.687" v="15377"/>
          <ac:inkMkLst>
            <pc:docMk/>
            <pc:sldMk cId="258261335" sldId="340"/>
            <ac:inkMk id="7" creationId="{03C5113B-1F8D-489D-B0AC-F8A8D9881CB9}"/>
          </ac:inkMkLst>
        </pc:inkChg>
        <pc:inkChg chg="add del">
          <ac:chgData name="Jerrold Wiebe" userId="7ba876d3-b838-462e-a511-4eddfc9e3366" providerId="ADAL" clId="{06CF6003-EDAA-4129-B410-47873DE81638}" dt="2020-12-11T18:17:01.687" v="15377"/>
          <ac:inkMkLst>
            <pc:docMk/>
            <pc:sldMk cId="258261335" sldId="340"/>
            <ac:inkMk id="8" creationId="{651BF4A0-0960-4574-A4E5-E79681BA4F6C}"/>
          </ac:inkMkLst>
        </pc:inkChg>
        <pc:inkChg chg="add del">
          <ac:chgData name="Jerrold Wiebe" userId="7ba876d3-b838-462e-a511-4eddfc9e3366" providerId="ADAL" clId="{06CF6003-EDAA-4129-B410-47873DE81638}" dt="2020-12-11T18:17:08.947" v="15386"/>
          <ac:inkMkLst>
            <pc:docMk/>
            <pc:sldMk cId="258261335" sldId="340"/>
            <ac:inkMk id="9" creationId="{26211A49-09E9-48AF-824A-B175B3B3794F}"/>
          </ac:inkMkLst>
        </pc:inkChg>
        <pc:inkChg chg="add del">
          <ac:chgData name="Jerrold Wiebe" userId="7ba876d3-b838-462e-a511-4eddfc9e3366" providerId="ADAL" clId="{06CF6003-EDAA-4129-B410-47873DE81638}" dt="2020-12-11T18:17:08.947" v="15386"/>
          <ac:inkMkLst>
            <pc:docMk/>
            <pc:sldMk cId="258261335" sldId="340"/>
            <ac:inkMk id="10" creationId="{308029F3-5BD0-4A7D-BB27-E944051FDD96}"/>
          </ac:inkMkLst>
        </pc:inkChg>
        <pc:inkChg chg="add del">
          <ac:chgData name="Jerrold Wiebe" userId="7ba876d3-b838-462e-a511-4eddfc9e3366" providerId="ADAL" clId="{06CF6003-EDAA-4129-B410-47873DE81638}" dt="2020-12-11T18:17:04.399" v="15381"/>
          <ac:inkMkLst>
            <pc:docMk/>
            <pc:sldMk cId="258261335" sldId="340"/>
            <ac:inkMk id="11" creationId="{13778959-CBCF-42C9-936C-9863BB581068}"/>
          </ac:inkMkLst>
        </pc:inkChg>
        <pc:inkChg chg="add del">
          <ac:chgData name="Jerrold Wiebe" userId="7ba876d3-b838-462e-a511-4eddfc9e3366" providerId="ADAL" clId="{06CF6003-EDAA-4129-B410-47873DE81638}" dt="2020-12-11T18:17:04.399" v="15381"/>
          <ac:inkMkLst>
            <pc:docMk/>
            <pc:sldMk cId="258261335" sldId="340"/>
            <ac:inkMk id="12" creationId="{F2A77BD2-A9A4-488B-BF2E-E1D6BEC60E71}"/>
          </ac:inkMkLst>
        </pc:inkChg>
        <pc:inkChg chg="add del">
          <ac:chgData name="Jerrold Wiebe" userId="7ba876d3-b838-462e-a511-4eddfc9e3366" providerId="ADAL" clId="{06CF6003-EDAA-4129-B410-47873DE81638}" dt="2020-12-11T18:17:08.947" v="15386"/>
          <ac:inkMkLst>
            <pc:docMk/>
            <pc:sldMk cId="258261335" sldId="340"/>
            <ac:inkMk id="13" creationId="{6E73623B-52BA-4862-8205-6F4D13E926F1}"/>
          </ac:inkMkLst>
        </pc:inkChg>
        <pc:inkChg chg="add del">
          <ac:chgData name="Jerrold Wiebe" userId="7ba876d3-b838-462e-a511-4eddfc9e3366" providerId="ADAL" clId="{06CF6003-EDAA-4129-B410-47873DE81638}" dt="2020-12-11T18:17:08.947" v="15386"/>
          <ac:inkMkLst>
            <pc:docMk/>
            <pc:sldMk cId="258261335" sldId="340"/>
            <ac:inkMk id="14" creationId="{B81D2F22-D343-4675-8A4B-3175217828E0}"/>
          </ac:inkMkLst>
        </pc:inkChg>
        <pc:inkChg chg="add del">
          <ac:chgData name="Jerrold Wiebe" userId="7ba876d3-b838-462e-a511-4eddfc9e3366" providerId="ADAL" clId="{06CF6003-EDAA-4129-B410-47873DE81638}" dt="2020-12-11T18:17:08.947" v="15386"/>
          <ac:inkMkLst>
            <pc:docMk/>
            <pc:sldMk cId="258261335" sldId="340"/>
            <ac:inkMk id="15" creationId="{CF0D478E-082C-42F6-A019-7AC982F707B3}"/>
          </ac:inkMkLst>
        </pc:inkChg>
        <pc:inkChg chg="add del">
          <ac:chgData name="Jerrold Wiebe" userId="7ba876d3-b838-462e-a511-4eddfc9e3366" providerId="ADAL" clId="{06CF6003-EDAA-4129-B410-47873DE81638}" dt="2020-12-11T18:17:08.947" v="15386"/>
          <ac:inkMkLst>
            <pc:docMk/>
            <pc:sldMk cId="258261335" sldId="340"/>
            <ac:inkMk id="16" creationId="{59AE5422-4F9F-4E1E-B7CA-04274EDF9ED1}"/>
          </ac:inkMkLst>
        </pc:inkChg>
        <pc:inkChg chg="add del">
          <ac:chgData name="Jerrold Wiebe" userId="7ba876d3-b838-462e-a511-4eddfc9e3366" providerId="ADAL" clId="{06CF6003-EDAA-4129-B410-47873DE81638}" dt="2020-12-11T18:17:08.947" v="15386"/>
          <ac:inkMkLst>
            <pc:docMk/>
            <pc:sldMk cId="258261335" sldId="340"/>
            <ac:inkMk id="17" creationId="{DEF8914A-CCE8-4CF0-BF18-FFE898A2A0F7}"/>
          </ac:inkMkLst>
        </pc:inkChg>
        <pc:inkChg chg="add del">
          <ac:chgData name="Jerrold Wiebe" userId="7ba876d3-b838-462e-a511-4eddfc9e3366" providerId="ADAL" clId="{06CF6003-EDAA-4129-B410-47873DE81638}" dt="2020-12-11T18:17:17.170" v="15389"/>
          <ac:inkMkLst>
            <pc:docMk/>
            <pc:sldMk cId="258261335" sldId="340"/>
            <ac:inkMk id="18" creationId="{415D3524-AB18-49D6-A4C0-31E5976C7563}"/>
          </ac:inkMkLst>
        </pc:inkChg>
        <pc:inkChg chg="add del">
          <ac:chgData name="Jerrold Wiebe" userId="7ba876d3-b838-462e-a511-4eddfc9e3366" providerId="ADAL" clId="{06CF6003-EDAA-4129-B410-47873DE81638}" dt="2020-12-11T18:17:17.170" v="15389"/>
          <ac:inkMkLst>
            <pc:docMk/>
            <pc:sldMk cId="258261335" sldId="340"/>
            <ac:inkMk id="19" creationId="{38F9C15C-B51B-4F1F-882A-DD9131785968}"/>
          </ac:inkMkLst>
        </pc:inkChg>
        <pc:inkChg chg="add del">
          <ac:chgData name="Jerrold Wiebe" userId="7ba876d3-b838-462e-a511-4eddfc9e3366" providerId="ADAL" clId="{06CF6003-EDAA-4129-B410-47873DE81638}" dt="2020-12-11T18:17:17.170" v="15389"/>
          <ac:inkMkLst>
            <pc:docMk/>
            <pc:sldMk cId="258261335" sldId="340"/>
            <ac:inkMk id="20" creationId="{DAD452D0-BC53-4EBA-865E-5B27C2CFC5D5}"/>
          </ac:inkMkLst>
        </pc:inkChg>
        <pc:inkChg chg="add del mod">
          <ac:chgData name="Jerrold Wiebe" userId="7ba876d3-b838-462e-a511-4eddfc9e3366" providerId="ADAL" clId="{06CF6003-EDAA-4129-B410-47873DE81638}" dt="2020-12-11T18:27:12.474" v="15838" actId="478"/>
          <ac:inkMkLst>
            <pc:docMk/>
            <pc:sldMk cId="258261335" sldId="340"/>
            <ac:inkMk id="21" creationId="{018AD609-5EDA-4AD7-A6AE-7F7605E00295}"/>
          </ac:inkMkLst>
        </pc:inkChg>
        <pc:inkChg chg="add del">
          <ac:chgData name="Jerrold Wiebe" userId="7ba876d3-b838-462e-a511-4eddfc9e3366" providerId="ADAL" clId="{06CF6003-EDAA-4129-B410-47873DE81638}" dt="2020-12-11T18:17:20.534" v="15394"/>
          <ac:inkMkLst>
            <pc:docMk/>
            <pc:sldMk cId="258261335" sldId="340"/>
            <ac:inkMk id="22" creationId="{45C64107-9B6B-4915-AB97-6517A94803A2}"/>
          </ac:inkMkLst>
        </pc:inkChg>
        <pc:inkChg chg="add del">
          <ac:chgData name="Jerrold Wiebe" userId="7ba876d3-b838-462e-a511-4eddfc9e3366" providerId="ADAL" clId="{06CF6003-EDAA-4129-B410-47873DE81638}" dt="2020-12-11T18:17:20.534" v="15394"/>
          <ac:inkMkLst>
            <pc:docMk/>
            <pc:sldMk cId="258261335" sldId="340"/>
            <ac:inkMk id="23" creationId="{84983CC8-9285-498F-9E48-3CB1F87DD21E}"/>
          </ac:inkMkLst>
        </pc:inkChg>
        <pc:inkChg chg="add del">
          <ac:chgData name="Jerrold Wiebe" userId="7ba876d3-b838-462e-a511-4eddfc9e3366" providerId="ADAL" clId="{06CF6003-EDAA-4129-B410-47873DE81638}" dt="2020-12-11T18:27:09.271" v="15836" actId="478"/>
          <ac:inkMkLst>
            <pc:docMk/>
            <pc:sldMk cId="258261335" sldId="340"/>
            <ac:inkMk id="24" creationId="{62182AB5-5A16-4B90-8A5A-4793FBD68F71}"/>
          </ac:inkMkLst>
        </pc:inkChg>
        <pc:inkChg chg="add del">
          <ac:chgData name="Jerrold Wiebe" userId="7ba876d3-b838-462e-a511-4eddfc9e3366" providerId="ADAL" clId="{06CF6003-EDAA-4129-B410-47873DE81638}" dt="2020-12-11T18:27:11.117" v="15837" actId="478"/>
          <ac:inkMkLst>
            <pc:docMk/>
            <pc:sldMk cId="258261335" sldId="340"/>
            <ac:inkMk id="25" creationId="{0591398D-DAEE-4C7B-983B-0A393E79124A}"/>
          </ac:inkMkLst>
        </pc:inkChg>
        <pc:inkChg chg="add del">
          <ac:chgData name="Jerrold Wiebe" userId="7ba876d3-b838-462e-a511-4eddfc9e3366" providerId="ADAL" clId="{06CF6003-EDAA-4129-B410-47873DE81638}" dt="2020-12-11T18:27:07.147" v="15835" actId="478"/>
          <ac:inkMkLst>
            <pc:docMk/>
            <pc:sldMk cId="258261335" sldId="340"/>
            <ac:inkMk id="26" creationId="{B7A3A431-3406-4DB6-966F-3288C67A8D94}"/>
          </ac:inkMkLst>
        </pc:inkChg>
        <pc:inkChg chg="add del">
          <ac:chgData name="Jerrold Wiebe" userId="7ba876d3-b838-462e-a511-4eddfc9e3366" providerId="ADAL" clId="{06CF6003-EDAA-4129-B410-47873DE81638}" dt="2020-12-11T18:17:41.029" v="15398"/>
          <ac:inkMkLst>
            <pc:docMk/>
            <pc:sldMk cId="258261335" sldId="340"/>
            <ac:inkMk id="27" creationId="{DDD43411-1EC0-4DE4-A956-14FEF6394A6E}"/>
          </ac:inkMkLst>
        </pc:inkChg>
        <pc:inkChg chg="add del">
          <ac:chgData name="Jerrold Wiebe" userId="7ba876d3-b838-462e-a511-4eddfc9e3366" providerId="ADAL" clId="{06CF6003-EDAA-4129-B410-47873DE81638}" dt="2020-12-11T18:17:41.029" v="15398"/>
          <ac:inkMkLst>
            <pc:docMk/>
            <pc:sldMk cId="258261335" sldId="340"/>
            <ac:inkMk id="28" creationId="{D8400504-176D-4B18-8015-78ECC0B44D75}"/>
          </ac:inkMkLst>
        </pc:inkChg>
        <pc:inkChg chg="add del">
          <ac:chgData name="Jerrold Wiebe" userId="7ba876d3-b838-462e-a511-4eddfc9e3366" providerId="ADAL" clId="{06CF6003-EDAA-4129-B410-47873DE81638}" dt="2020-12-11T18:17:41.029" v="15398"/>
          <ac:inkMkLst>
            <pc:docMk/>
            <pc:sldMk cId="258261335" sldId="340"/>
            <ac:inkMk id="29" creationId="{B988B614-26D3-4B10-BE51-6A704C922EC5}"/>
          </ac:inkMkLst>
        </pc:inkChg>
        <pc:inkChg chg="add del">
          <ac:chgData name="Jerrold Wiebe" userId="7ba876d3-b838-462e-a511-4eddfc9e3366" providerId="ADAL" clId="{06CF6003-EDAA-4129-B410-47873DE81638}" dt="2020-12-11T18:17:43.655" v="15402"/>
          <ac:inkMkLst>
            <pc:docMk/>
            <pc:sldMk cId="258261335" sldId="340"/>
            <ac:inkMk id="30" creationId="{BE69DAE8-BBA7-44D3-A480-969EF8335542}"/>
          </ac:inkMkLst>
        </pc:inkChg>
        <pc:inkChg chg="add del">
          <ac:chgData name="Jerrold Wiebe" userId="7ba876d3-b838-462e-a511-4eddfc9e3366" providerId="ADAL" clId="{06CF6003-EDAA-4129-B410-47873DE81638}" dt="2020-12-11T18:17:43.655" v="15402"/>
          <ac:inkMkLst>
            <pc:docMk/>
            <pc:sldMk cId="258261335" sldId="340"/>
            <ac:inkMk id="31" creationId="{4A6BBD65-13CB-41AE-BDA9-B138336495B7}"/>
          </ac:inkMkLst>
        </pc:inkChg>
        <pc:inkChg chg="add del">
          <ac:chgData name="Jerrold Wiebe" userId="7ba876d3-b838-462e-a511-4eddfc9e3366" providerId="ADAL" clId="{06CF6003-EDAA-4129-B410-47873DE81638}" dt="2020-12-11T18:17:43.655" v="15402"/>
          <ac:inkMkLst>
            <pc:docMk/>
            <pc:sldMk cId="258261335" sldId="340"/>
            <ac:inkMk id="32" creationId="{34EC859E-A553-40D1-A0FF-8096278C7E69}"/>
          </ac:inkMkLst>
        </pc:inkChg>
        <pc:inkChg chg="del mod">
          <ac:chgData name="Jerrold Wiebe" userId="7ba876d3-b838-462e-a511-4eddfc9e3366" providerId="ADAL" clId="{06CF6003-EDAA-4129-B410-47873DE81638}" dt="2020-12-11T18:27:13.738" v="15839" actId="478"/>
          <ac:inkMkLst>
            <pc:docMk/>
            <pc:sldMk cId="258261335" sldId="340"/>
            <ac:inkMk id="33" creationId="{B7C9D82C-BD86-406F-BDA8-F5B3325E50D6}"/>
          </ac:inkMkLst>
        </pc:inkChg>
        <pc:inkChg chg="add del">
          <ac:chgData name="Jerrold Wiebe" userId="7ba876d3-b838-462e-a511-4eddfc9e3366" providerId="ADAL" clId="{06CF6003-EDAA-4129-B410-47873DE81638}" dt="2020-12-11T18:17:43.655" v="15402"/>
          <ac:inkMkLst>
            <pc:docMk/>
            <pc:sldMk cId="258261335" sldId="340"/>
            <ac:inkMk id="35" creationId="{F1A16C71-01E6-4A96-B30E-FA26CD4D8831}"/>
          </ac:inkMkLst>
        </pc:inkChg>
        <pc:inkChg chg="add del">
          <ac:chgData name="Jerrold Wiebe" userId="7ba876d3-b838-462e-a511-4eddfc9e3366" providerId="ADAL" clId="{06CF6003-EDAA-4129-B410-47873DE81638}" dt="2020-12-11T18:17:46.649" v="15404"/>
          <ac:inkMkLst>
            <pc:docMk/>
            <pc:sldMk cId="258261335" sldId="340"/>
            <ac:inkMk id="36" creationId="{28477680-E474-4CF4-861F-E8B53AF5C280}"/>
          </ac:inkMkLst>
        </pc:inkChg>
        <pc:inkChg chg="add del">
          <ac:chgData name="Jerrold Wiebe" userId="7ba876d3-b838-462e-a511-4eddfc9e3366" providerId="ADAL" clId="{06CF6003-EDAA-4129-B410-47873DE81638}" dt="2020-12-11T18:17:46.649" v="15404"/>
          <ac:inkMkLst>
            <pc:docMk/>
            <pc:sldMk cId="258261335" sldId="340"/>
            <ac:inkMk id="37" creationId="{267C870E-D142-485F-A4CF-6051F8D64E9E}"/>
          </ac:inkMkLst>
        </pc:inkChg>
        <pc:inkChg chg="add del">
          <ac:chgData name="Jerrold Wiebe" userId="7ba876d3-b838-462e-a511-4eddfc9e3366" providerId="ADAL" clId="{06CF6003-EDAA-4129-B410-47873DE81638}" dt="2020-12-11T18:27:04.986" v="15834" actId="478"/>
          <ac:inkMkLst>
            <pc:docMk/>
            <pc:sldMk cId="258261335" sldId="340"/>
            <ac:inkMk id="38" creationId="{CAFBEF35-60BC-4FBB-B42D-E553E44B64B4}"/>
          </ac:inkMkLst>
        </pc:inkChg>
        <pc:cxnChg chg="add mod">
          <ac:chgData name="Jerrold Wiebe" userId="7ba876d3-b838-462e-a511-4eddfc9e3366" providerId="ADAL" clId="{06CF6003-EDAA-4129-B410-47873DE81638}" dt="2020-12-13T08:43:44.833" v="17409" actId="1076"/>
          <ac:cxnSpMkLst>
            <pc:docMk/>
            <pc:sldMk cId="258261335" sldId="340"/>
            <ac:cxnSpMk id="41" creationId="{FC0DB720-9125-41F7-B79C-268F71999C51}"/>
          </ac:cxnSpMkLst>
        </pc:cxnChg>
      </pc:sldChg>
      <pc:sldChg chg="addSp delSp modSp add">
        <pc:chgData name="Jerrold Wiebe" userId="7ba876d3-b838-462e-a511-4eddfc9e3366" providerId="ADAL" clId="{06CF6003-EDAA-4129-B410-47873DE81638}" dt="2020-12-11T18:38:39.053" v="16280" actId="1036"/>
        <pc:sldMkLst>
          <pc:docMk/>
          <pc:sldMk cId="2532764732" sldId="341"/>
        </pc:sldMkLst>
        <pc:spChg chg="mod">
          <ac:chgData name="Jerrold Wiebe" userId="7ba876d3-b838-462e-a511-4eddfc9e3366" providerId="ADAL" clId="{06CF6003-EDAA-4129-B410-47873DE81638}" dt="2020-12-11T18:37:06.203" v="16259" actId="20577"/>
          <ac:spMkLst>
            <pc:docMk/>
            <pc:sldMk cId="2532764732" sldId="341"/>
            <ac:spMk id="2" creationId="{7724A449-D0BC-4C61-9E4F-90E3E3961E13}"/>
          </ac:spMkLst>
        </pc:spChg>
        <pc:spChg chg="mod">
          <ac:chgData name="Jerrold Wiebe" userId="7ba876d3-b838-462e-a511-4eddfc9e3366" providerId="ADAL" clId="{06CF6003-EDAA-4129-B410-47873DE81638}" dt="2020-12-11T18:37:53.360" v="16269" actId="1076"/>
          <ac:spMkLst>
            <pc:docMk/>
            <pc:sldMk cId="2532764732" sldId="341"/>
            <ac:spMk id="3" creationId="{BA1C2731-F87D-49E9-8963-FB51BE0D5332}"/>
          </ac:spMkLst>
        </pc:spChg>
        <pc:spChg chg="mod">
          <ac:chgData name="Jerrold Wiebe" userId="7ba876d3-b838-462e-a511-4eddfc9e3366" providerId="ADAL" clId="{06CF6003-EDAA-4129-B410-47873DE81638}" dt="2020-12-11T18:37:22.578" v="16260" actId="1076"/>
          <ac:spMkLst>
            <pc:docMk/>
            <pc:sldMk cId="2532764732" sldId="341"/>
            <ac:spMk id="4" creationId="{DDA7DA49-88BC-41C5-B4E4-43398A7F7D6B}"/>
          </ac:spMkLst>
        </pc:spChg>
        <pc:spChg chg="mod">
          <ac:chgData name="Jerrold Wiebe" userId="7ba876d3-b838-462e-a511-4eddfc9e3366" providerId="ADAL" clId="{06CF6003-EDAA-4129-B410-47873DE81638}" dt="2020-12-11T18:37:27.433" v="16261" actId="1076"/>
          <ac:spMkLst>
            <pc:docMk/>
            <pc:sldMk cId="2532764732" sldId="341"/>
            <ac:spMk id="5" creationId="{2261A420-1F9E-44A7-93DB-29B8237DBA0D}"/>
          </ac:spMkLst>
        </pc:spChg>
        <pc:spChg chg="mod">
          <ac:chgData name="Jerrold Wiebe" userId="7ba876d3-b838-462e-a511-4eddfc9e3366" providerId="ADAL" clId="{06CF6003-EDAA-4129-B410-47873DE81638}" dt="2020-12-11T18:37:32.281" v="16262" actId="1076"/>
          <ac:spMkLst>
            <pc:docMk/>
            <pc:sldMk cId="2532764732" sldId="341"/>
            <ac:spMk id="6" creationId="{7B5E2E2D-CAA3-425E-A17E-A6F61F00F9A2}"/>
          </ac:spMkLst>
        </pc:spChg>
        <pc:spChg chg="mod">
          <ac:chgData name="Jerrold Wiebe" userId="7ba876d3-b838-462e-a511-4eddfc9e3366" providerId="ADAL" clId="{06CF6003-EDAA-4129-B410-47873DE81638}" dt="2020-12-11T18:38:01.400" v="16271" actId="1076"/>
          <ac:spMkLst>
            <pc:docMk/>
            <pc:sldMk cId="2532764732" sldId="341"/>
            <ac:spMk id="9" creationId="{92984226-92F5-4994-AA3B-93314A3FD73D}"/>
          </ac:spMkLst>
        </pc:spChg>
        <pc:spChg chg="mod">
          <ac:chgData name="Jerrold Wiebe" userId="7ba876d3-b838-462e-a511-4eddfc9e3366" providerId="ADAL" clId="{06CF6003-EDAA-4129-B410-47873DE81638}" dt="2020-12-11T18:38:21.153" v="16274" actId="1076"/>
          <ac:spMkLst>
            <pc:docMk/>
            <pc:sldMk cId="2532764732" sldId="341"/>
            <ac:spMk id="10" creationId="{55665C3B-72F3-49A3-B7B4-276B633C96FF}"/>
          </ac:spMkLst>
        </pc:spChg>
        <pc:spChg chg="mod">
          <ac:chgData name="Jerrold Wiebe" userId="7ba876d3-b838-462e-a511-4eddfc9e3366" providerId="ADAL" clId="{06CF6003-EDAA-4129-B410-47873DE81638}" dt="2020-12-11T18:38:16.873" v="16273" actId="1076"/>
          <ac:spMkLst>
            <pc:docMk/>
            <pc:sldMk cId="2532764732" sldId="341"/>
            <ac:spMk id="11" creationId="{3BA25095-FB08-4546-BCA6-CA0A0758CB64}"/>
          </ac:spMkLst>
        </pc:spChg>
        <pc:spChg chg="mod">
          <ac:chgData name="Jerrold Wiebe" userId="7ba876d3-b838-462e-a511-4eddfc9e3366" providerId="ADAL" clId="{06CF6003-EDAA-4129-B410-47873DE81638}" dt="2020-12-11T18:38:05.441" v="16272" actId="1076"/>
          <ac:spMkLst>
            <pc:docMk/>
            <pc:sldMk cId="2532764732" sldId="341"/>
            <ac:spMk id="12" creationId="{7898509A-BAF1-46F9-A545-76E04424D83C}"/>
          </ac:spMkLst>
        </pc:spChg>
        <pc:spChg chg="add mod">
          <ac:chgData name="Jerrold Wiebe" userId="7ba876d3-b838-462e-a511-4eddfc9e3366" providerId="ADAL" clId="{06CF6003-EDAA-4129-B410-47873DE81638}" dt="2020-12-11T18:37:39.626" v="16264" actId="1076"/>
          <ac:spMkLst>
            <pc:docMk/>
            <pc:sldMk cId="2532764732" sldId="341"/>
            <ac:spMk id="13" creationId="{369D3F9E-1F81-4EA3-8092-C77CFEDEAED0}"/>
          </ac:spMkLst>
        </pc:spChg>
        <pc:spChg chg="add mod">
          <ac:chgData name="Jerrold Wiebe" userId="7ba876d3-b838-462e-a511-4eddfc9e3366" providerId="ADAL" clId="{06CF6003-EDAA-4129-B410-47873DE81638}" dt="2020-12-11T18:37:39.626" v="16264" actId="1076"/>
          <ac:spMkLst>
            <pc:docMk/>
            <pc:sldMk cId="2532764732" sldId="341"/>
            <ac:spMk id="14" creationId="{0E179DB3-A932-4B5D-97E3-5CF04DA22205}"/>
          </ac:spMkLst>
        </pc:spChg>
        <pc:spChg chg="add mod">
          <ac:chgData name="Jerrold Wiebe" userId="7ba876d3-b838-462e-a511-4eddfc9e3366" providerId="ADAL" clId="{06CF6003-EDAA-4129-B410-47873DE81638}" dt="2020-12-11T18:37:39.626" v="16264" actId="1076"/>
          <ac:spMkLst>
            <pc:docMk/>
            <pc:sldMk cId="2532764732" sldId="341"/>
            <ac:spMk id="15" creationId="{AA54D20B-BEB4-40C8-926B-3D42BCBB43CF}"/>
          </ac:spMkLst>
        </pc:spChg>
        <pc:spChg chg="add mod">
          <ac:chgData name="Jerrold Wiebe" userId="7ba876d3-b838-462e-a511-4eddfc9e3366" providerId="ADAL" clId="{06CF6003-EDAA-4129-B410-47873DE81638}" dt="2020-12-11T18:37:39.626" v="16264" actId="1076"/>
          <ac:spMkLst>
            <pc:docMk/>
            <pc:sldMk cId="2532764732" sldId="341"/>
            <ac:spMk id="16" creationId="{C51E75C9-80CA-4BA6-8A79-AC4EB6446697}"/>
          </ac:spMkLst>
        </pc:spChg>
        <pc:spChg chg="add mod">
          <ac:chgData name="Jerrold Wiebe" userId="7ba876d3-b838-462e-a511-4eddfc9e3366" providerId="ADAL" clId="{06CF6003-EDAA-4129-B410-47873DE81638}" dt="2020-12-11T18:37:46.729" v="16268" actId="1076"/>
          <ac:spMkLst>
            <pc:docMk/>
            <pc:sldMk cId="2532764732" sldId="341"/>
            <ac:spMk id="17" creationId="{32FD7099-0583-44AA-B88A-B98B0959990F}"/>
          </ac:spMkLst>
        </pc:spChg>
        <pc:spChg chg="add mod">
          <ac:chgData name="Jerrold Wiebe" userId="7ba876d3-b838-462e-a511-4eddfc9e3366" providerId="ADAL" clId="{06CF6003-EDAA-4129-B410-47873DE81638}" dt="2020-12-11T18:37:46.729" v="16268" actId="1076"/>
          <ac:spMkLst>
            <pc:docMk/>
            <pc:sldMk cId="2532764732" sldId="341"/>
            <ac:spMk id="18" creationId="{5326E1D9-D163-4B97-90EB-EBDD23527646}"/>
          </ac:spMkLst>
        </pc:spChg>
        <pc:spChg chg="add mod">
          <ac:chgData name="Jerrold Wiebe" userId="7ba876d3-b838-462e-a511-4eddfc9e3366" providerId="ADAL" clId="{06CF6003-EDAA-4129-B410-47873DE81638}" dt="2020-12-11T18:37:46.729" v="16268" actId="1076"/>
          <ac:spMkLst>
            <pc:docMk/>
            <pc:sldMk cId="2532764732" sldId="341"/>
            <ac:spMk id="19" creationId="{4BB9A134-6010-418C-A411-DBA7DC394DF5}"/>
          </ac:spMkLst>
        </pc:spChg>
        <pc:spChg chg="add mod">
          <ac:chgData name="Jerrold Wiebe" userId="7ba876d3-b838-462e-a511-4eddfc9e3366" providerId="ADAL" clId="{06CF6003-EDAA-4129-B410-47873DE81638}" dt="2020-12-11T18:37:46.729" v="16268" actId="1076"/>
          <ac:spMkLst>
            <pc:docMk/>
            <pc:sldMk cId="2532764732" sldId="341"/>
            <ac:spMk id="20" creationId="{5375816C-A23C-4479-A9DB-1EC0ECA46E2E}"/>
          </ac:spMkLst>
        </pc:spChg>
        <pc:spChg chg="add del">
          <ac:chgData name="Jerrold Wiebe" userId="7ba876d3-b838-462e-a511-4eddfc9e3366" providerId="ADAL" clId="{06CF6003-EDAA-4129-B410-47873DE81638}" dt="2020-12-11T18:38:25.947" v="16276"/>
          <ac:spMkLst>
            <pc:docMk/>
            <pc:sldMk cId="2532764732" sldId="341"/>
            <ac:spMk id="21" creationId="{CFE5B851-3884-4047-9D74-CBDBBD0B619F}"/>
          </ac:spMkLst>
        </pc:spChg>
        <pc:spChg chg="add del">
          <ac:chgData name="Jerrold Wiebe" userId="7ba876d3-b838-462e-a511-4eddfc9e3366" providerId="ADAL" clId="{06CF6003-EDAA-4129-B410-47873DE81638}" dt="2020-12-11T18:38:25.947" v="16276"/>
          <ac:spMkLst>
            <pc:docMk/>
            <pc:sldMk cId="2532764732" sldId="341"/>
            <ac:spMk id="22" creationId="{5644841F-5E2A-4FDF-98E0-F6ACFF11AE28}"/>
          </ac:spMkLst>
        </pc:spChg>
        <pc:spChg chg="add del">
          <ac:chgData name="Jerrold Wiebe" userId="7ba876d3-b838-462e-a511-4eddfc9e3366" providerId="ADAL" clId="{06CF6003-EDAA-4129-B410-47873DE81638}" dt="2020-12-11T18:38:25.947" v="16276"/>
          <ac:spMkLst>
            <pc:docMk/>
            <pc:sldMk cId="2532764732" sldId="341"/>
            <ac:spMk id="23" creationId="{9309F5E5-49A4-4B5D-9011-F9B5DED28073}"/>
          </ac:spMkLst>
        </pc:spChg>
        <pc:spChg chg="add del">
          <ac:chgData name="Jerrold Wiebe" userId="7ba876d3-b838-462e-a511-4eddfc9e3366" providerId="ADAL" clId="{06CF6003-EDAA-4129-B410-47873DE81638}" dt="2020-12-11T18:38:25.947" v="16276"/>
          <ac:spMkLst>
            <pc:docMk/>
            <pc:sldMk cId="2532764732" sldId="341"/>
            <ac:spMk id="24" creationId="{60598804-C3AD-4877-AD2D-30A113774120}"/>
          </ac:spMkLst>
        </pc:spChg>
        <pc:spChg chg="add mod">
          <ac:chgData name="Jerrold Wiebe" userId="7ba876d3-b838-462e-a511-4eddfc9e3366" providerId="ADAL" clId="{06CF6003-EDAA-4129-B410-47873DE81638}" dt="2020-12-11T18:38:39.053" v="16280" actId="1036"/>
          <ac:spMkLst>
            <pc:docMk/>
            <pc:sldMk cId="2532764732" sldId="341"/>
            <ac:spMk id="25" creationId="{DE1B9ACA-0DA7-416B-9FFB-060728100D7D}"/>
          </ac:spMkLst>
        </pc:spChg>
      </pc:sldChg>
      <pc:sldChg chg="addSp delSp modSp modNotesTx">
        <pc:chgData name="Jerrold Wiebe" userId="7ba876d3-b838-462e-a511-4eddfc9e3366" providerId="ADAL" clId="{06CF6003-EDAA-4129-B410-47873DE81638}" dt="2020-12-16T17:07:37.553" v="20873" actId="1076"/>
        <pc:sldMkLst>
          <pc:docMk/>
          <pc:sldMk cId="2219952693" sldId="342"/>
        </pc:sldMkLst>
        <pc:spChg chg="add mod">
          <ac:chgData name="Jerrold Wiebe" userId="7ba876d3-b838-462e-a511-4eddfc9e3366" providerId="ADAL" clId="{06CF6003-EDAA-4129-B410-47873DE81638}" dt="2020-12-16T17:07:37.553" v="20873" actId="1076"/>
          <ac:spMkLst>
            <pc:docMk/>
            <pc:sldMk cId="2219952693" sldId="342"/>
            <ac:spMk id="3" creationId="{0123E2D7-7D84-44B9-9FCD-837798BCF975}"/>
          </ac:spMkLst>
        </pc:spChg>
        <pc:graphicFrameChg chg="del">
          <ac:chgData name="Jerrold Wiebe" userId="7ba876d3-b838-462e-a511-4eddfc9e3366" providerId="ADAL" clId="{06CF6003-EDAA-4129-B410-47873DE81638}" dt="2020-12-11T18:56:23.049" v="16286" actId="478"/>
          <ac:graphicFrameMkLst>
            <pc:docMk/>
            <pc:sldMk cId="2219952693" sldId="342"/>
            <ac:graphicFrameMk id="2" creationId="{F34931E5-1AE2-4142-8084-928DFD71407B}"/>
          </ac:graphicFrameMkLst>
        </pc:graphicFrameChg>
      </pc:sldChg>
      <pc:sldChg chg="addSp delSp modSp add ord">
        <pc:chgData name="Jerrold Wiebe" userId="7ba876d3-b838-462e-a511-4eddfc9e3366" providerId="ADAL" clId="{06CF6003-EDAA-4129-B410-47873DE81638}" dt="2020-12-13T08:03:22.893" v="16985" actId="2711"/>
        <pc:sldMkLst>
          <pc:docMk/>
          <pc:sldMk cId="692255842" sldId="343"/>
        </pc:sldMkLst>
        <pc:spChg chg="del">
          <ac:chgData name="Jerrold Wiebe" userId="7ba876d3-b838-462e-a511-4eddfc9e3366" providerId="ADAL" clId="{06CF6003-EDAA-4129-B410-47873DE81638}" dt="2020-12-13T03:03:52.465" v="16346" actId="478"/>
          <ac:spMkLst>
            <pc:docMk/>
            <pc:sldMk cId="692255842" sldId="343"/>
            <ac:spMk id="2" creationId="{A7DBCE90-77D7-4166-BBF5-B96F6C36718C}"/>
          </ac:spMkLst>
        </pc:spChg>
        <pc:spChg chg="add mod">
          <ac:chgData name="Jerrold Wiebe" userId="7ba876d3-b838-462e-a511-4eddfc9e3366" providerId="ADAL" clId="{06CF6003-EDAA-4129-B410-47873DE81638}" dt="2020-12-13T03:04:26.094" v="16351" actId="1076"/>
          <ac:spMkLst>
            <pc:docMk/>
            <pc:sldMk cId="692255842" sldId="343"/>
            <ac:spMk id="3" creationId="{FB6BA82A-48D3-4674-BD72-664720520278}"/>
          </ac:spMkLst>
        </pc:spChg>
        <pc:spChg chg="add mod">
          <ac:chgData name="Jerrold Wiebe" userId="7ba876d3-b838-462e-a511-4eddfc9e3366" providerId="ADAL" clId="{06CF6003-EDAA-4129-B410-47873DE81638}" dt="2020-12-13T03:46:33.146" v="16445" actId="1076"/>
          <ac:spMkLst>
            <pc:docMk/>
            <pc:sldMk cId="692255842" sldId="343"/>
            <ac:spMk id="6" creationId="{A06AE424-8D42-4AD2-BFD8-84E56AB22707}"/>
          </ac:spMkLst>
        </pc:spChg>
        <pc:spChg chg="add mod">
          <ac:chgData name="Jerrold Wiebe" userId="7ba876d3-b838-462e-a511-4eddfc9e3366" providerId="ADAL" clId="{06CF6003-EDAA-4129-B410-47873DE81638}" dt="2020-12-13T08:03:22.893" v="16985" actId="2711"/>
          <ac:spMkLst>
            <pc:docMk/>
            <pc:sldMk cId="692255842" sldId="343"/>
            <ac:spMk id="7" creationId="{A507DA04-DF87-4F1C-954C-E1F684471715}"/>
          </ac:spMkLst>
        </pc:spChg>
        <pc:spChg chg="add del mod">
          <ac:chgData name="Jerrold Wiebe" userId="7ba876d3-b838-462e-a511-4eddfc9e3366" providerId="ADAL" clId="{06CF6003-EDAA-4129-B410-47873DE81638}" dt="2020-12-13T04:14:38.894" v="16974"/>
          <ac:spMkLst>
            <pc:docMk/>
            <pc:sldMk cId="692255842" sldId="343"/>
            <ac:spMk id="10" creationId="{DF4C39F6-D2CF-45FB-82C0-E4B9F22639F2}"/>
          </ac:spMkLst>
        </pc:spChg>
        <pc:spChg chg="add mod">
          <ac:chgData name="Jerrold Wiebe" userId="7ba876d3-b838-462e-a511-4eddfc9e3366" providerId="ADAL" clId="{06CF6003-EDAA-4129-B410-47873DE81638}" dt="2020-12-13T08:03:14.415" v="16984" actId="2711"/>
          <ac:spMkLst>
            <pc:docMk/>
            <pc:sldMk cId="692255842" sldId="343"/>
            <ac:spMk id="11" creationId="{ED24851B-F6FA-4B6D-80D0-5FCB62D33B64}"/>
          </ac:spMkLst>
        </pc:spChg>
        <pc:spChg chg="add del mod">
          <ac:chgData name="Jerrold Wiebe" userId="7ba876d3-b838-462e-a511-4eddfc9e3366" providerId="ADAL" clId="{06CF6003-EDAA-4129-B410-47873DE81638}" dt="2020-12-13T04:15:26.204" v="16982"/>
          <ac:spMkLst>
            <pc:docMk/>
            <pc:sldMk cId="692255842" sldId="343"/>
            <ac:spMk id="12" creationId="{DBCC2297-C333-4AFB-9FF4-AC732EF8C641}"/>
          </ac:spMkLst>
        </pc:spChg>
        <pc:picChg chg="add mod">
          <ac:chgData name="Jerrold Wiebe" userId="7ba876d3-b838-462e-a511-4eddfc9e3366" providerId="ADAL" clId="{06CF6003-EDAA-4129-B410-47873DE81638}" dt="2020-12-13T03:06:18.364" v="16361" actId="1076"/>
          <ac:picMkLst>
            <pc:docMk/>
            <pc:sldMk cId="692255842" sldId="343"/>
            <ac:picMk id="4" creationId="{26DA2E78-6156-4161-944B-A5D21E78EB88}"/>
          </ac:picMkLst>
        </pc:picChg>
        <pc:picChg chg="add del">
          <ac:chgData name="Jerrold Wiebe" userId="7ba876d3-b838-462e-a511-4eddfc9e3366" providerId="ADAL" clId="{06CF6003-EDAA-4129-B410-47873DE81638}" dt="2020-12-13T03:05:45.241" v="16356"/>
          <ac:picMkLst>
            <pc:docMk/>
            <pc:sldMk cId="692255842" sldId="343"/>
            <ac:picMk id="5" creationId="{7DAB6235-29DD-46AA-81E5-7ADC6DFB8720}"/>
          </ac:picMkLst>
        </pc:picChg>
        <pc:picChg chg="add del mod">
          <ac:chgData name="Jerrold Wiebe" userId="7ba876d3-b838-462e-a511-4eddfc9e3366" providerId="ADAL" clId="{06CF6003-EDAA-4129-B410-47873DE81638}" dt="2020-12-13T04:12:45.518" v="16949" actId="478"/>
          <ac:picMkLst>
            <pc:docMk/>
            <pc:sldMk cId="692255842" sldId="343"/>
            <ac:picMk id="8" creationId="{50E966E6-C476-4F25-BA79-ADBED8DC818A}"/>
          </ac:picMkLst>
        </pc:picChg>
        <pc:picChg chg="add mod">
          <ac:chgData name="Jerrold Wiebe" userId="7ba876d3-b838-462e-a511-4eddfc9e3366" providerId="ADAL" clId="{06CF6003-EDAA-4129-B410-47873DE81638}" dt="2020-12-13T04:14:15.014" v="16970" actId="1076"/>
          <ac:picMkLst>
            <pc:docMk/>
            <pc:sldMk cId="692255842" sldId="343"/>
            <ac:picMk id="9" creationId="{B5BEAA78-9D6F-4FE2-AC96-0A302172D1E3}"/>
          </ac:picMkLst>
        </pc:picChg>
      </pc:sldChg>
      <pc:sldChg chg="addSp delSp modSp add">
        <pc:chgData name="Jerrold Wiebe" userId="7ba876d3-b838-462e-a511-4eddfc9e3366" providerId="ADAL" clId="{06CF6003-EDAA-4129-B410-47873DE81638}" dt="2020-12-13T03:47:54.719" v="16466" actId="1076"/>
        <pc:sldMkLst>
          <pc:docMk/>
          <pc:sldMk cId="2929629743" sldId="344"/>
        </pc:sldMkLst>
        <pc:spChg chg="del">
          <ac:chgData name="Jerrold Wiebe" userId="7ba876d3-b838-462e-a511-4eddfc9e3366" providerId="ADAL" clId="{06CF6003-EDAA-4129-B410-47873DE81638}" dt="2020-12-13T03:17:19.987" v="16369" actId="478"/>
          <ac:spMkLst>
            <pc:docMk/>
            <pc:sldMk cId="2929629743" sldId="344"/>
            <ac:spMk id="3" creationId="{FB6BA82A-48D3-4674-BD72-664720520278}"/>
          </ac:spMkLst>
        </pc:spChg>
        <pc:spChg chg="add mod">
          <ac:chgData name="Jerrold Wiebe" userId="7ba876d3-b838-462e-a511-4eddfc9e3366" providerId="ADAL" clId="{06CF6003-EDAA-4129-B410-47873DE81638}" dt="2020-12-13T03:18:42.992" v="16382" actId="1076"/>
          <ac:spMkLst>
            <pc:docMk/>
            <pc:sldMk cId="2929629743" sldId="344"/>
            <ac:spMk id="5" creationId="{990BC8C9-90C3-42FD-88BA-CED717005C37}"/>
          </ac:spMkLst>
        </pc:spChg>
        <pc:spChg chg="del mod">
          <ac:chgData name="Jerrold Wiebe" userId="7ba876d3-b838-462e-a511-4eddfc9e3366" providerId="ADAL" clId="{06CF6003-EDAA-4129-B410-47873DE81638}" dt="2020-12-13T03:17:11.195" v="16368" actId="478"/>
          <ac:spMkLst>
            <pc:docMk/>
            <pc:sldMk cId="2929629743" sldId="344"/>
            <ac:spMk id="6" creationId="{A06AE424-8D42-4AD2-BFD8-84E56AB22707}"/>
          </ac:spMkLst>
        </pc:spChg>
        <pc:spChg chg="add mod">
          <ac:chgData name="Jerrold Wiebe" userId="7ba876d3-b838-462e-a511-4eddfc9e3366" providerId="ADAL" clId="{06CF6003-EDAA-4129-B410-47873DE81638}" dt="2020-12-13T03:20:58.490" v="16407" actId="1076"/>
          <ac:spMkLst>
            <pc:docMk/>
            <pc:sldMk cId="2929629743" sldId="344"/>
            <ac:spMk id="7" creationId="{575C8CDC-F5B5-4704-8F8D-9C7E7F8E126F}"/>
          </ac:spMkLst>
        </pc:spChg>
        <pc:spChg chg="add mod">
          <ac:chgData name="Jerrold Wiebe" userId="7ba876d3-b838-462e-a511-4eddfc9e3366" providerId="ADAL" clId="{06CF6003-EDAA-4129-B410-47873DE81638}" dt="2020-12-13T03:47:54.719" v="16466" actId="1076"/>
          <ac:spMkLst>
            <pc:docMk/>
            <pc:sldMk cId="2929629743" sldId="344"/>
            <ac:spMk id="8" creationId="{BCABACAD-02F6-4521-BA13-5E59EF6E528D}"/>
          </ac:spMkLst>
        </pc:spChg>
        <pc:picChg chg="add mod">
          <ac:chgData name="Jerrold Wiebe" userId="7ba876d3-b838-462e-a511-4eddfc9e3366" providerId="ADAL" clId="{06CF6003-EDAA-4129-B410-47873DE81638}" dt="2020-12-13T03:18:50.412" v="16383" actId="1076"/>
          <ac:picMkLst>
            <pc:docMk/>
            <pc:sldMk cId="2929629743" sldId="344"/>
            <ac:picMk id="2" creationId="{57D44C89-6D11-4D45-8576-D6FF7890180F}"/>
          </ac:picMkLst>
        </pc:picChg>
        <pc:picChg chg="del">
          <ac:chgData name="Jerrold Wiebe" userId="7ba876d3-b838-462e-a511-4eddfc9e3366" providerId="ADAL" clId="{06CF6003-EDAA-4129-B410-47873DE81638}" dt="2020-12-13T03:16:58.471" v="16365" actId="478"/>
          <ac:picMkLst>
            <pc:docMk/>
            <pc:sldMk cId="2929629743" sldId="344"/>
            <ac:picMk id="4" creationId="{26DA2E78-6156-4161-944B-A5D21E78EB88}"/>
          </ac:picMkLst>
        </pc:picChg>
      </pc:sldChg>
      <pc:sldChg chg="addSp delSp modSp add">
        <pc:chgData name="Jerrold Wiebe" userId="7ba876d3-b838-462e-a511-4eddfc9e3366" providerId="ADAL" clId="{06CF6003-EDAA-4129-B410-47873DE81638}" dt="2020-12-13T03:48:10.446" v="16467"/>
        <pc:sldMkLst>
          <pc:docMk/>
          <pc:sldMk cId="2747195450" sldId="345"/>
        </pc:sldMkLst>
        <pc:spChg chg="add mod">
          <ac:chgData name="Jerrold Wiebe" userId="7ba876d3-b838-462e-a511-4eddfc9e3366" providerId="ADAL" clId="{06CF6003-EDAA-4129-B410-47873DE81638}" dt="2020-12-13T03:27:09.416" v="16420" actId="1076"/>
          <ac:spMkLst>
            <pc:docMk/>
            <pc:sldMk cId="2747195450" sldId="345"/>
            <ac:spMk id="4" creationId="{7E64839A-BA20-4B41-B391-F86CD2F0BB10}"/>
          </ac:spMkLst>
        </pc:spChg>
        <pc:spChg chg="del">
          <ac:chgData name="Jerrold Wiebe" userId="7ba876d3-b838-462e-a511-4eddfc9e3366" providerId="ADAL" clId="{06CF6003-EDAA-4129-B410-47873DE81638}" dt="2020-12-13T03:24:45.825" v="16414" actId="478"/>
          <ac:spMkLst>
            <pc:docMk/>
            <pc:sldMk cId="2747195450" sldId="345"/>
            <ac:spMk id="5" creationId="{990BC8C9-90C3-42FD-88BA-CED717005C37}"/>
          </ac:spMkLst>
        </pc:spChg>
        <pc:spChg chg="add">
          <ac:chgData name="Jerrold Wiebe" userId="7ba876d3-b838-462e-a511-4eddfc9e3366" providerId="ADAL" clId="{06CF6003-EDAA-4129-B410-47873DE81638}" dt="2020-12-13T03:48:10.446" v="16467"/>
          <ac:spMkLst>
            <pc:docMk/>
            <pc:sldMk cId="2747195450" sldId="345"/>
            <ac:spMk id="8" creationId="{2914CD67-0C39-45B0-8AF6-CB3047901ED7}"/>
          </ac:spMkLst>
        </pc:spChg>
        <pc:picChg chg="del">
          <ac:chgData name="Jerrold Wiebe" userId="7ba876d3-b838-462e-a511-4eddfc9e3366" providerId="ADAL" clId="{06CF6003-EDAA-4129-B410-47873DE81638}" dt="2020-12-13T03:24:19.417" v="16409" actId="478"/>
          <ac:picMkLst>
            <pc:docMk/>
            <pc:sldMk cId="2747195450" sldId="345"/>
            <ac:picMk id="2" creationId="{57D44C89-6D11-4D45-8576-D6FF7890180F}"/>
          </ac:picMkLst>
        </pc:picChg>
        <pc:picChg chg="add mod ord">
          <ac:chgData name="Jerrold Wiebe" userId="7ba876d3-b838-462e-a511-4eddfc9e3366" providerId="ADAL" clId="{06CF6003-EDAA-4129-B410-47873DE81638}" dt="2020-12-13T03:24:37.227" v="16413" actId="1440"/>
          <ac:picMkLst>
            <pc:docMk/>
            <pc:sldMk cId="2747195450" sldId="345"/>
            <ac:picMk id="3" creationId="{4924707F-6398-4AE8-9941-C02FCCC8E51D}"/>
          </ac:picMkLst>
        </pc:picChg>
      </pc:sldChg>
      <pc:sldChg chg="addSp delSp modSp add modNotesTx">
        <pc:chgData name="Jerrold Wiebe" userId="7ba876d3-b838-462e-a511-4eddfc9e3366" providerId="ADAL" clId="{06CF6003-EDAA-4129-B410-47873DE81638}" dt="2020-12-16T20:28:23.063" v="21643" actId="20577"/>
        <pc:sldMkLst>
          <pc:docMk/>
          <pc:sldMk cId="2120100177" sldId="346"/>
        </pc:sldMkLst>
        <pc:spChg chg="add mod">
          <ac:chgData name="Jerrold Wiebe" userId="7ba876d3-b838-462e-a511-4eddfc9e3366" providerId="ADAL" clId="{06CF6003-EDAA-4129-B410-47873DE81638}" dt="2020-12-16T16:26:10.061" v="19880" actId="164"/>
          <ac:spMkLst>
            <pc:docMk/>
            <pc:sldMk cId="2120100177" sldId="346"/>
            <ac:spMk id="2" creationId="{34C88E8E-84C1-4BB2-8B81-5AF04A7AE10C}"/>
          </ac:spMkLst>
        </pc:spChg>
        <pc:spChg chg="add mod topLvl">
          <ac:chgData name="Jerrold Wiebe" userId="7ba876d3-b838-462e-a511-4eddfc9e3366" providerId="ADAL" clId="{06CF6003-EDAA-4129-B410-47873DE81638}" dt="2020-12-13T04:08:29.564" v="16939" actId="1076"/>
          <ac:spMkLst>
            <pc:docMk/>
            <pc:sldMk cId="2120100177" sldId="346"/>
            <ac:spMk id="5" creationId="{B5BD1E33-8F89-4AFA-B518-4F3611F9F435}"/>
          </ac:spMkLst>
        </pc:spChg>
        <pc:spChg chg="add mod topLvl">
          <ac:chgData name="Jerrold Wiebe" userId="7ba876d3-b838-462e-a511-4eddfc9e3366" providerId="ADAL" clId="{06CF6003-EDAA-4129-B410-47873DE81638}" dt="2020-12-13T04:08:29.564" v="16939" actId="1076"/>
          <ac:spMkLst>
            <pc:docMk/>
            <pc:sldMk cId="2120100177" sldId="346"/>
            <ac:spMk id="6" creationId="{2B73C2E0-9979-4756-8701-48E8A7EFCDCC}"/>
          </ac:spMkLst>
        </pc:spChg>
        <pc:spChg chg="add mod topLvl">
          <ac:chgData name="Jerrold Wiebe" userId="7ba876d3-b838-462e-a511-4eddfc9e3366" providerId="ADAL" clId="{06CF6003-EDAA-4129-B410-47873DE81638}" dt="2020-12-13T04:08:29.564" v="16939" actId="1076"/>
          <ac:spMkLst>
            <pc:docMk/>
            <pc:sldMk cId="2120100177" sldId="346"/>
            <ac:spMk id="7" creationId="{82D84BCA-1AB7-427F-B2CE-89526DBAE0C5}"/>
          </ac:spMkLst>
        </pc:spChg>
        <pc:spChg chg="add mod topLvl">
          <ac:chgData name="Jerrold Wiebe" userId="7ba876d3-b838-462e-a511-4eddfc9e3366" providerId="ADAL" clId="{06CF6003-EDAA-4129-B410-47873DE81638}" dt="2020-12-13T04:08:29.564" v="16939" actId="1076"/>
          <ac:spMkLst>
            <pc:docMk/>
            <pc:sldMk cId="2120100177" sldId="346"/>
            <ac:spMk id="8" creationId="{E24853C0-D3C3-42D6-B5CA-DAFF966B2B5B}"/>
          </ac:spMkLst>
        </pc:spChg>
        <pc:spChg chg="add mod topLvl">
          <ac:chgData name="Jerrold Wiebe" userId="7ba876d3-b838-462e-a511-4eddfc9e3366" providerId="ADAL" clId="{06CF6003-EDAA-4129-B410-47873DE81638}" dt="2020-12-13T04:08:29.564" v="16939" actId="1076"/>
          <ac:spMkLst>
            <pc:docMk/>
            <pc:sldMk cId="2120100177" sldId="346"/>
            <ac:spMk id="9" creationId="{FC75ACA3-649A-4259-A114-E265C1C9A0B6}"/>
          </ac:spMkLst>
        </pc:spChg>
        <pc:spChg chg="add mod topLvl">
          <ac:chgData name="Jerrold Wiebe" userId="7ba876d3-b838-462e-a511-4eddfc9e3366" providerId="ADAL" clId="{06CF6003-EDAA-4129-B410-47873DE81638}" dt="2020-12-13T04:08:29.564" v="16939" actId="1076"/>
          <ac:spMkLst>
            <pc:docMk/>
            <pc:sldMk cId="2120100177" sldId="346"/>
            <ac:spMk id="10" creationId="{0DF6FD93-8AE2-4524-A1C6-0B41E38B198F}"/>
          </ac:spMkLst>
        </pc:spChg>
        <pc:spChg chg="add mod topLvl">
          <ac:chgData name="Jerrold Wiebe" userId="7ba876d3-b838-462e-a511-4eddfc9e3366" providerId="ADAL" clId="{06CF6003-EDAA-4129-B410-47873DE81638}" dt="2020-12-13T04:08:29.564" v="16939" actId="1076"/>
          <ac:spMkLst>
            <pc:docMk/>
            <pc:sldMk cId="2120100177" sldId="346"/>
            <ac:spMk id="11" creationId="{01DA4D60-C955-4B4E-8DDF-1F57BA7B1F9F}"/>
          </ac:spMkLst>
        </pc:spChg>
        <pc:spChg chg="add mod topLvl">
          <ac:chgData name="Jerrold Wiebe" userId="7ba876d3-b838-462e-a511-4eddfc9e3366" providerId="ADAL" clId="{06CF6003-EDAA-4129-B410-47873DE81638}" dt="2020-12-13T04:08:29.564" v="16939" actId="1076"/>
          <ac:spMkLst>
            <pc:docMk/>
            <pc:sldMk cId="2120100177" sldId="346"/>
            <ac:spMk id="12" creationId="{6034DA50-1A99-40EB-BBFB-206A17075AD9}"/>
          </ac:spMkLst>
        </pc:spChg>
        <pc:spChg chg="add mod topLvl">
          <ac:chgData name="Jerrold Wiebe" userId="7ba876d3-b838-462e-a511-4eddfc9e3366" providerId="ADAL" clId="{06CF6003-EDAA-4129-B410-47873DE81638}" dt="2020-12-13T04:08:29.564" v="16939" actId="1076"/>
          <ac:spMkLst>
            <pc:docMk/>
            <pc:sldMk cId="2120100177" sldId="346"/>
            <ac:spMk id="13" creationId="{247BFA1B-65F6-437A-926A-98C5ACC61E5E}"/>
          </ac:spMkLst>
        </pc:spChg>
        <pc:spChg chg="add mod">
          <ac:chgData name="Jerrold Wiebe" userId="7ba876d3-b838-462e-a511-4eddfc9e3366" providerId="ADAL" clId="{06CF6003-EDAA-4129-B410-47873DE81638}" dt="2020-12-13T04:08:29.564" v="16939" actId="1076"/>
          <ac:spMkLst>
            <pc:docMk/>
            <pc:sldMk cId="2120100177" sldId="346"/>
            <ac:spMk id="15" creationId="{A864267B-C968-4727-9395-9D8DB220D1AE}"/>
          </ac:spMkLst>
        </pc:spChg>
        <pc:spChg chg="add mod">
          <ac:chgData name="Jerrold Wiebe" userId="7ba876d3-b838-462e-a511-4eddfc9e3366" providerId="ADAL" clId="{06CF6003-EDAA-4129-B410-47873DE81638}" dt="2020-12-13T04:08:29.564" v="16939" actId="1076"/>
          <ac:spMkLst>
            <pc:docMk/>
            <pc:sldMk cId="2120100177" sldId="346"/>
            <ac:spMk id="16" creationId="{3D42F066-1741-417B-B9E3-1143876E9268}"/>
          </ac:spMkLst>
        </pc:spChg>
        <pc:spChg chg="add mod">
          <ac:chgData name="Jerrold Wiebe" userId="7ba876d3-b838-462e-a511-4eddfc9e3366" providerId="ADAL" clId="{06CF6003-EDAA-4129-B410-47873DE81638}" dt="2020-12-13T04:08:29.564" v="16939" actId="1076"/>
          <ac:spMkLst>
            <pc:docMk/>
            <pc:sldMk cId="2120100177" sldId="346"/>
            <ac:spMk id="17" creationId="{E2569B56-667E-42E7-87E6-5B77876C3DBD}"/>
          </ac:spMkLst>
        </pc:spChg>
        <pc:spChg chg="add mod">
          <ac:chgData name="Jerrold Wiebe" userId="7ba876d3-b838-462e-a511-4eddfc9e3366" providerId="ADAL" clId="{06CF6003-EDAA-4129-B410-47873DE81638}" dt="2020-12-16T16:26:10.061" v="19880" actId="164"/>
          <ac:spMkLst>
            <pc:docMk/>
            <pc:sldMk cId="2120100177" sldId="346"/>
            <ac:spMk id="18" creationId="{1054E740-0C93-444B-B56A-EAD722033F4C}"/>
          </ac:spMkLst>
        </pc:spChg>
        <pc:grpChg chg="add del mod">
          <ac:chgData name="Jerrold Wiebe" userId="7ba876d3-b838-462e-a511-4eddfc9e3366" providerId="ADAL" clId="{06CF6003-EDAA-4129-B410-47873DE81638}" dt="2020-12-13T04:05:40.638" v="16879" actId="165"/>
          <ac:grpSpMkLst>
            <pc:docMk/>
            <pc:sldMk cId="2120100177" sldId="346"/>
            <ac:grpSpMk id="14" creationId="{19073159-D628-44AC-8BA9-3859A5DE873B}"/>
          </ac:grpSpMkLst>
        </pc:grpChg>
        <pc:grpChg chg="add mod">
          <ac:chgData name="Jerrold Wiebe" userId="7ba876d3-b838-462e-a511-4eddfc9e3366" providerId="ADAL" clId="{06CF6003-EDAA-4129-B410-47873DE81638}" dt="2020-12-16T16:26:10.061" v="19880" actId="164"/>
          <ac:grpSpMkLst>
            <pc:docMk/>
            <pc:sldMk cId="2120100177" sldId="346"/>
            <ac:grpSpMk id="14" creationId="{5AB79EBB-A05E-4099-B425-96FABCFF4356}"/>
          </ac:grpSpMkLst>
        </pc:grpChg>
        <pc:graphicFrameChg chg="mod modGraphic">
          <ac:chgData name="Jerrold Wiebe" userId="7ba876d3-b838-462e-a511-4eddfc9e3366" providerId="ADAL" clId="{06CF6003-EDAA-4129-B410-47873DE81638}" dt="2020-12-16T20:28:23.063" v="21643" actId="20577"/>
          <ac:graphicFrameMkLst>
            <pc:docMk/>
            <pc:sldMk cId="2120100177" sldId="346"/>
            <ac:graphicFrameMk id="3" creationId="{0B2ACBC9-7FFB-42F0-9CED-7E7AF4BDACE5}"/>
          </ac:graphicFrameMkLst>
        </pc:graphicFrameChg>
        <pc:picChg chg="add del mod">
          <ac:chgData name="Jerrold Wiebe" userId="7ba876d3-b838-462e-a511-4eddfc9e3366" providerId="ADAL" clId="{06CF6003-EDAA-4129-B410-47873DE81638}" dt="2020-12-13T04:01:39.438" v="16814" actId="478"/>
          <ac:picMkLst>
            <pc:docMk/>
            <pc:sldMk cId="2120100177" sldId="346"/>
            <ac:picMk id="2" creationId="{9E0DCF29-1DCF-4598-BA0F-23F6DD3D4697}"/>
          </ac:picMkLst>
        </pc:picChg>
        <pc:picChg chg="add mod">
          <ac:chgData name="Jerrold Wiebe" userId="7ba876d3-b838-462e-a511-4eddfc9e3366" providerId="ADAL" clId="{06CF6003-EDAA-4129-B410-47873DE81638}" dt="2020-12-16T16:26:10.061" v="19880" actId="164"/>
          <ac:picMkLst>
            <pc:docMk/>
            <pc:sldMk cId="2120100177" sldId="346"/>
            <ac:picMk id="4" creationId="{36F44245-C7CD-4BE9-86DC-5177248E886D}"/>
          </ac:picMkLst>
        </pc:picChg>
      </pc:sldChg>
      <pc:sldChg chg="addSp delSp modSp setBg delAnim modAnim modNotesTx">
        <pc:chgData name="Jerrold Wiebe" userId="7ba876d3-b838-462e-a511-4eddfc9e3366" providerId="ADAL" clId="{06CF6003-EDAA-4129-B410-47873DE81638}" dt="2020-12-13T09:14:19.395" v="18357" actId="20577"/>
        <pc:sldMkLst>
          <pc:docMk/>
          <pc:sldMk cId="1167943146" sldId="347"/>
        </pc:sldMkLst>
        <pc:spChg chg="add mod">
          <ac:chgData name="Jerrold Wiebe" userId="7ba876d3-b838-462e-a511-4eddfc9e3366" providerId="ADAL" clId="{06CF6003-EDAA-4129-B410-47873DE81638}" dt="2020-12-13T08:13:42.479" v="17103" actId="207"/>
          <ac:spMkLst>
            <pc:docMk/>
            <pc:sldMk cId="1167943146" sldId="347"/>
            <ac:spMk id="2" creationId="{22C4553A-A76D-46ED-919B-01EFCAB001BF}"/>
          </ac:spMkLst>
        </pc:spChg>
        <pc:spChg chg="mod">
          <ac:chgData name="Jerrold Wiebe" userId="7ba876d3-b838-462e-a511-4eddfc9e3366" providerId="ADAL" clId="{06CF6003-EDAA-4129-B410-47873DE81638}" dt="2020-12-13T08:10:38.490" v="17056" actId="20577"/>
          <ac:spMkLst>
            <pc:docMk/>
            <pc:sldMk cId="1167943146" sldId="347"/>
            <ac:spMk id="17" creationId="{00000000-0000-0000-0000-000000000000}"/>
          </ac:spMkLst>
        </pc:spChg>
        <pc:spChg chg="mod ord">
          <ac:chgData name="Jerrold Wiebe" userId="7ba876d3-b838-462e-a511-4eddfc9e3366" providerId="ADAL" clId="{06CF6003-EDAA-4129-B410-47873DE81638}" dt="2020-12-13T08:09:17.558" v="17026" actId="1076"/>
          <ac:spMkLst>
            <pc:docMk/>
            <pc:sldMk cId="1167943146" sldId="347"/>
            <ac:spMk id="28" creationId="{00000000-0000-0000-0000-000000000000}"/>
          </ac:spMkLst>
        </pc:spChg>
        <pc:spChg chg="mod">
          <ac:chgData name="Jerrold Wiebe" userId="7ba876d3-b838-462e-a511-4eddfc9e3366" providerId="ADAL" clId="{06CF6003-EDAA-4129-B410-47873DE81638}" dt="2020-12-13T08:08:39.623" v="17022" actId="20577"/>
          <ac:spMkLst>
            <pc:docMk/>
            <pc:sldMk cId="1167943146" sldId="347"/>
            <ac:spMk id="35" creationId="{00000000-0000-0000-0000-000000000000}"/>
          </ac:spMkLst>
        </pc:spChg>
        <pc:spChg chg="mod">
          <ac:chgData name="Jerrold Wiebe" userId="7ba876d3-b838-462e-a511-4eddfc9e3366" providerId="ADAL" clId="{06CF6003-EDAA-4129-B410-47873DE81638}" dt="2020-12-13T08:12:02.124" v="17065" actId="1076"/>
          <ac:spMkLst>
            <pc:docMk/>
            <pc:sldMk cId="1167943146" sldId="347"/>
            <ac:spMk id="36" creationId="{00000000-0000-0000-0000-000000000000}"/>
          </ac:spMkLst>
        </pc:spChg>
        <pc:spChg chg="mod">
          <ac:chgData name="Jerrold Wiebe" userId="7ba876d3-b838-462e-a511-4eddfc9e3366" providerId="ADAL" clId="{06CF6003-EDAA-4129-B410-47873DE81638}" dt="2020-12-13T08:09:11.449" v="17025" actId="207"/>
          <ac:spMkLst>
            <pc:docMk/>
            <pc:sldMk cId="1167943146" sldId="347"/>
            <ac:spMk id="37" creationId="{00000000-0000-0000-0000-000000000000}"/>
          </ac:spMkLst>
        </pc:spChg>
        <pc:spChg chg="mod">
          <ac:chgData name="Jerrold Wiebe" userId="7ba876d3-b838-462e-a511-4eddfc9e3366" providerId="ADAL" clId="{06CF6003-EDAA-4129-B410-47873DE81638}" dt="2020-12-13T08:08:25.011" v="17018" actId="1076"/>
          <ac:spMkLst>
            <pc:docMk/>
            <pc:sldMk cId="1167943146" sldId="347"/>
            <ac:spMk id="40" creationId="{00000000-0000-0000-0000-000000000000}"/>
          </ac:spMkLst>
        </pc:spChg>
        <pc:spChg chg="mod">
          <ac:chgData name="Jerrold Wiebe" userId="7ba876d3-b838-462e-a511-4eddfc9e3366" providerId="ADAL" clId="{06CF6003-EDAA-4129-B410-47873DE81638}" dt="2020-12-13T08:08:26.552" v="17019" actId="1076"/>
          <ac:spMkLst>
            <pc:docMk/>
            <pc:sldMk cId="1167943146" sldId="347"/>
            <ac:spMk id="63" creationId="{00000000-0000-0000-0000-000000000000}"/>
          </ac:spMkLst>
        </pc:spChg>
        <pc:spChg chg="add mod">
          <ac:chgData name="Jerrold Wiebe" userId="7ba876d3-b838-462e-a511-4eddfc9e3366" providerId="ADAL" clId="{06CF6003-EDAA-4129-B410-47873DE81638}" dt="2020-12-13T08:07:14.014" v="16999" actId="1076"/>
          <ac:spMkLst>
            <pc:docMk/>
            <pc:sldMk cId="1167943146" sldId="347"/>
            <ac:spMk id="64" creationId="{4E1926FC-327A-4C13-A645-44BD6ADDAFA3}"/>
          </ac:spMkLst>
        </pc:spChg>
        <pc:spChg chg="add mod">
          <ac:chgData name="Jerrold Wiebe" userId="7ba876d3-b838-462e-a511-4eddfc9e3366" providerId="ADAL" clId="{06CF6003-EDAA-4129-B410-47873DE81638}" dt="2020-12-13T08:07:10.155" v="16998" actId="1076"/>
          <ac:spMkLst>
            <pc:docMk/>
            <pc:sldMk cId="1167943146" sldId="347"/>
            <ac:spMk id="65" creationId="{486148CA-A634-4DB0-8059-D6D1524299AF}"/>
          </ac:spMkLst>
        </pc:spChg>
        <pc:spChg chg="add mod">
          <ac:chgData name="Jerrold Wiebe" userId="7ba876d3-b838-462e-a511-4eddfc9e3366" providerId="ADAL" clId="{06CF6003-EDAA-4129-B410-47873DE81638}" dt="2020-12-13T08:08:28.530" v="17020" actId="1076"/>
          <ac:spMkLst>
            <pc:docMk/>
            <pc:sldMk cId="1167943146" sldId="347"/>
            <ac:spMk id="66" creationId="{577DEDF7-4C11-45FF-A731-1A692E61A06E}"/>
          </ac:spMkLst>
        </pc:spChg>
        <pc:spChg chg="add mod">
          <ac:chgData name="Jerrold Wiebe" userId="7ba876d3-b838-462e-a511-4eddfc9e3366" providerId="ADAL" clId="{06CF6003-EDAA-4129-B410-47873DE81638}" dt="2020-12-13T08:09:11.449" v="17025" actId="207"/>
          <ac:spMkLst>
            <pc:docMk/>
            <pc:sldMk cId="1167943146" sldId="347"/>
            <ac:spMk id="67" creationId="{9CC7595B-10A5-49D8-A9F8-3FF740D3BC0C}"/>
          </ac:spMkLst>
        </pc:spChg>
        <pc:spChg chg="add mod">
          <ac:chgData name="Jerrold Wiebe" userId="7ba876d3-b838-462e-a511-4eddfc9e3366" providerId="ADAL" clId="{06CF6003-EDAA-4129-B410-47873DE81638}" dt="2020-12-13T08:09:11.449" v="17025" actId="207"/>
          <ac:spMkLst>
            <pc:docMk/>
            <pc:sldMk cId="1167943146" sldId="347"/>
            <ac:spMk id="68" creationId="{E9831265-49AE-402E-8E6D-36CE2EF1F9CA}"/>
          </ac:spMkLst>
        </pc:spChg>
        <pc:spChg chg="add mod">
          <ac:chgData name="Jerrold Wiebe" userId="7ba876d3-b838-462e-a511-4eddfc9e3366" providerId="ADAL" clId="{06CF6003-EDAA-4129-B410-47873DE81638}" dt="2020-12-13T08:09:11.449" v="17025" actId="207"/>
          <ac:spMkLst>
            <pc:docMk/>
            <pc:sldMk cId="1167943146" sldId="347"/>
            <ac:spMk id="69" creationId="{73776F86-438D-42CE-AE5F-9AD859FBC5F4}"/>
          </ac:spMkLst>
        </pc:spChg>
        <pc:spChg chg="add del">
          <ac:chgData name="Jerrold Wiebe" userId="7ba876d3-b838-462e-a511-4eddfc9e3366" providerId="ADAL" clId="{06CF6003-EDAA-4129-B410-47873DE81638}" dt="2020-12-13T08:10:03.857" v="17041"/>
          <ac:spMkLst>
            <pc:docMk/>
            <pc:sldMk cId="1167943146" sldId="347"/>
            <ac:spMk id="70" creationId="{B5C2634F-4D93-4710-BB56-5E197CD9B88B}"/>
          </ac:spMkLst>
        </pc:spChg>
        <pc:grpChg chg="del">
          <ac:chgData name="Jerrold Wiebe" userId="7ba876d3-b838-462e-a511-4eddfc9e3366" providerId="ADAL" clId="{06CF6003-EDAA-4129-B410-47873DE81638}" dt="2020-12-13T08:06:45.188" v="16988" actId="478"/>
          <ac:grpSpMkLst>
            <pc:docMk/>
            <pc:sldMk cId="1167943146" sldId="347"/>
            <ac:grpSpMk id="34" creationId="{00000000-0000-0000-0000-000000000000}"/>
          </ac:grpSpMkLst>
        </pc:grpChg>
        <pc:grpChg chg="del">
          <ac:chgData name="Jerrold Wiebe" userId="7ba876d3-b838-462e-a511-4eddfc9e3366" providerId="ADAL" clId="{06CF6003-EDAA-4129-B410-47873DE81638}" dt="2020-12-13T08:06:40.948" v="16987" actId="478"/>
          <ac:grpSpMkLst>
            <pc:docMk/>
            <pc:sldMk cId="1167943146" sldId="347"/>
            <ac:grpSpMk id="47" creationId="{00000000-0000-0000-0000-000000000000}"/>
          </ac:grpSpMkLst>
        </pc:grpChg>
        <pc:grpChg chg="del mod">
          <ac:chgData name="Jerrold Wiebe" userId="7ba876d3-b838-462e-a511-4eddfc9e3366" providerId="ADAL" clId="{06CF6003-EDAA-4129-B410-47873DE81638}" dt="2020-12-13T08:06:49.827" v="16990" actId="478"/>
          <ac:grpSpMkLst>
            <pc:docMk/>
            <pc:sldMk cId="1167943146" sldId="347"/>
            <ac:grpSpMk id="55" creationId="{00000000-0000-0000-0000-000000000000}"/>
          </ac:grpSpMkLst>
        </pc:grpChg>
      </pc:sldChg>
      <pc:sldChg chg="addSp delSp modSp add delAnim modAnim">
        <pc:chgData name="Jerrold Wiebe" userId="7ba876d3-b838-462e-a511-4eddfc9e3366" providerId="ADAL" clId="{06CF6003-EDAA-4129-B410-47873DE81638}" dt="2020-12-13T08:23:10.873" v="17179"/>
        <pc:sldMkLst>
          <pc:docMk/>
          <pc:sldMk cId="4160776632" sldId="348"/>
        </pc:sldMkLst>
        <pc:spChg chg="mod">
          <ac:chgData name="Jerrold Wiebe" userId="7ba876d3-b838-462e-a511-4eddfc9e3366" providerId="ADAL" clId="{06CF6003-EDAA-4129-B410-47873DE81638}" dt="2020-12-13T08:15:53.647" v="17136" actId="20577"/>
          <ac:spMkLst>
            <pc:docMk/>
            <pc:sldMk cId="4160776632" sldId="348"/>
            <ac:spMk id="2" creationId="{22C4553A-A76D-46ED-919B-01EFCAB001BF}"/>
          </ac:spMkLst>
        </pc:spChg>
        <pc:spChg chg="add mod">
          <ac:chgData name="Jerrold Wiebe" userId="7ba876d3-b838-462e-a511-4eddfc9e3366" providerId="ADAL" clId="{06CF6003-EDAA-4129-B410-47873DE81638}" dt="2020-12-13T08:15:09.403" v="17113" actId="1076"/>
          <ac:spMkLst>
            <pc:docMk/>
            <pc:sldMk cId="4160776632" sldId="348"/>
            <ac:spMk id="18" creationId="{BB64B047-F46D-496A-B87D-253483FC23EC}"/>
          </ac:spMkLst>
        </pc:spChg>
        <pc:spChg chg="mod ord">
          <ac:chgData name="Jerrold Wiebe" userId="7ba876d3-b838-462e-a511-4eddfc9e3366" providerId="ADAL" clId="{06CF6003-EDAA-4129-B410-47873DE81638}" dt="2020-12-13T08:15:28.034" v="17116" actId="1076"/>
          <ac:spMkLst>
            <pc:docMk/>
            <pc:sldMk cId="4160776632" sldId="348"/>
            <ac:spMk id="28" creationId="{00000000-0000-0000-0000-000000000000}"/>
          </ac:spMkLst>
        </pc:spChg>
        <pc:spChg chg="mod">
          <ac:chgData name="Jerrold Wiebe" userId="7ba876d3-b838-462e-a511-4eddfc9e3366" providerId="ADAL" clId="{06CF6003-EDAA-4129-B410-47873DE81638}" dt="2020-12-13T08:15:32.473" v="17117" actId="20577"/>
          <ac:spMkLst>
            <pc:docMk/>
            <pc:sldMk cId="4160776632" sldId="348"/>
            <ac:spMk id="35" creationId="{00000000-0000-0000-0000-000000000000}"/>
          </ac:spMkLst>
        </pc:spChg>
        <pc:spChg chg="del mod">
          <ac:chgData name="Jerrold Wiebe" userId="7ba876d3-b838-462e-a511-4eddfc9e3366" providerId="ADAL" clId="{06CF6003-EDAA-4129-B410-47873DE81638}" dt="2020-12-13T08:14:56.553" v="17110" actId="478"/>
          <ac:spMkLst>
            <pc:docMk/>
            <pc:sldMk cId="4160776632" sldId="348"/>
            <ac:spMk id="66" creationId="{577DEDF7-4C11-45FF-A731-1A692E61A06E}"/>
          </ac:spMkLst>
        </pc:spChg>
      </pc:sldChg>
      <pc:sldChg chg="addSp delSp modSp add">
        <pc:chgData name="Jerrold Wiebe" userId="7ba876d3-b838-462e-a511-4eddfc9e3366" providerId="ADAL" clId="{06CF6003-EDAA-4129-B410-47873DE81638}" dt="2020-12-13T08:31:51.007" v="17241" actId="688"/>
        <pc:sldMkLst>
          <pc:docMk/>
          <pc:sldMk cId="1853432100" sldId="349"/>
        </pc:sldMkLst>
        <pc:spChg chg="mod">
          <ac:chgData name="Jerrold Wiebe" userId="7ba876d3-b838-462e-a511-4eddfc9e3366" providerId="ADAL" clId="{06CF6003-EDAA-4129-B410-47873DE81638}" dt="2020-12-13T08:25:09.900" v="17190" actId="1076"/>
          <ac:spMkLst>
            <pc:docMk/>
            <pc:sldMk cId="1853432100" sldId="349"/>
            <ac:spMk id="18" creationId="{BB64B047-F46D-496A-B87D-253483FC23EC}"/>
          </ac:spMkLst>
        </pc:spChg>
        <pc:spChg chg="add mod">
          <ac:chgData name="Jerrold Wiebe" userId="7ba876d3-b838-462e-a511-4eddfc9e3366" providerId="ADAL" clId="{06CF6003-EDAA-4129-B410-47873DE81638}" dt="2020-12-13T08:25:53.209" v="17195" actId="1076"/>
          <ac:spMkLst>
            <pc:docMk/>
            <pc:sldMk cId="1853432100" sldId="349"/>
            <ac:spMk id="19" creationId="{4B2E4BFC-5273-4888-BD3C-DD435F89B663}"/>
          </ac:spMkLst>
        </pc:spChg>
        <pc:spChg chg="add mod">
          <ac:chgData name="Jerrold Wiebe" userId="7ba876d3-b838-462e-a511-4eddfc9e3366" providerId="ADAL" clId="{06CF6003-EDAA-4129-B410-47873DE81638}" dt="2020-12-13T08:26:11.910" v="17198" actId="1076"/>
          <ac:spMkLst>
            <pc:docMk/>
            <pc:sldMk cId="1853432100" sldId="349"/>
            <ac:spMk id="20" creationId="{894DD0DA-0A42-4A6E-99B3-499F79119C9E}"/>
          </ac:spMkLst>
        </pc:spChg>
        <pc:spChg chg="mod">
          <ac:chgData name="Jerrold Wiebe" userId="7ba876d3-b838-462e-a511-4eddfc9e3366" providerId="ADAL" clId="{06CF6003-EDAA-4129-B410-47873DE81638}" dt="2020-12-13T08:31:51.007" v="17241" actId="688"/>
          <ac:spMkLst>
            <pc:docMk/>
            <pc:sldMk cId="1853432100" sldId="349"/>
            <ac:spMk id="28" creationId="{00000000-0000-0000-0000-000000000000}"/>
          </ac:spMkLst>
        </pc:spChg>
        <pc:spChg chg="mod">
          <ac:chgData name="Jerrold Wiebe" userId="7ba876d3-b838-462e-a511-4eddfc9e3366" providerId="ADAL" clId="{06CF6003-EDAA-4129-B410-47873DE81638}" dt="2020-12-13T08:24:46.680" v="17188" actId="20577"/>
          <ac:spMkLst>
            <pc:docMk/>
            <pc:sldMk cId="1853432100" sldId="349"/>
            <ac:spMk id="35" creationId="{00000000-0000-0000-0000-000000000000}"/>
          </ac:spMkLst>
        </pc:spChg>
        <pc:spChg chg="mod">
          <ac:chgData name="Jerrold Wiebe" userId="7ba876d3-b838-462e-a511-4eddfc9e3366" providerId="ADAL" clId="{06CF6003-EDAA-4129-B410-47873DE81638}" dt="2020-12-13T08:25:14.493" v="17191" actId="1076"/>
          <ac:spMkLst>
            <pc:docMk/>
            <pc:sldMk cId="1853432100" sldId="349"/>
            <ac:spMk id="68" creationId="{E9831265-49AE-402E-8E6D-36CE2EF1F9CA}"/>
          </ac:spMkLst>
        </pc:spChg>
        <pc:spChg chg="del">
          <ac:chgData name="Jerrold Wiebe" userId="7ba876d3-b838-462e-a511-4eddfc9e3366" providerId="ADAL" clId="{06CF6003-EDAA-4129-B410-47873DE81638}" dt="2020-12-13T08:26:56.666" v="17201" actId="478"/>
          <ac:spMkLst>
            <pc:docMk/>
            <pc:sldMk cId="1853432100" sldId="349"/>
            <ac:spMk id="69" creationId="{73776F86-438D-42CE-AE5F-9AD859FBC5F4}"/>
          </ac:spMkLst>
        </pc:spChg>
      </pc:sldChg>
      <pc:sldChg chg="addSp modSp add">
        <pc:chgData name="Jerrold Wiebe" userId="7ba876d3-b838-462e-a511-4eddfc9e3366" providerId="ADAL" clId="{06CF6003-EDAA-4129-B410-47873DE81638}" dt="2020-12-13T08:31:25.119" v="17240" actId="20577"/>
        <pc:sldMkLst>
          <pc:docMk/>
          <pc:sldMk cId="1899195094" sldId="350"/>
        </pc:sldMkLst>
        <pc:spChg chg="mod">
          <ac:chgData name="Jerrold Wiebe" userId="7ba876d3-b838-462e-a511-4eddfc9e3366" providerId="ADAL" clId="{06CF6003-EDAA-4129-B410-47873DE81638}" dt="2020-12-13T08:27:56.335" v="17204" actId="1076"/>
          <ac:spMkLst>
            <pc:docMk/>
            <pc:sldMk cId="1899195094" sldId="350"/>
            <ac:spMk id="18" creationId="{BB64B047-F46D-496A-B87D-253483FC23EC}"/>
          </ac:spMkLst>
        </pc:spChg>
        <pc:spChg chg="add mod">
          <ac:chgData name="Jerrold Wiebe" userId="7ba876d3-b838-462e-a511-4eddfc9e3366" providerId="ADAL" clId="{06CF6003-EDAA-4129-B410-47873DE81638}" dt="2020-12-13T08:29:10.790" v="17224" actId="1076"/>
          <ac:spMkLst>
            <pc:docMk/>
            <pc:sldMk cId="1899195094" sldId="350"/>
            <ac:spMk id="19" creationId="{A16D76D7-82CA-4962-8310-384F7C10EFE6}"/>
          </ac:spMkLst>
        </pc:spChg>
        <pc:spChg chg="add mod">
          <ac:chgData name="Jerrold Wiebe" userId="7ba876d3-b838-462e-a511-4eddfc9e3366" providerId="ADAL" clId="{06CF6003-EDAA-4129-B410-47873DE81638}" dt="2020-12-13T08:29:14.974" v="17225" actId="1076"/>
          <ac:spMkLst>
            <pc:docMk/>
            <pc:sldMk cId="1899195094" sldId="350"/>
            <ac:spMk id="20" creationId="{2B08451C-77BE-4FAC-A7BF-2B5BC637E902}"/>
          </ac:spMkLst>
        </pc:spChg>
        <pc:spChg chg="add mod">
          <ac:chgData name="Jerrold Wiebe" userId="7ba876d3-b838-462e-a511-4eddfc9e3366" providerId="ADAL" clId="{06CF6003-EDAA-4129-B410-47873DE81638}" dt="2020-12-13T08:28:20.107" v="17213" actId="1076"/>
          <ac:spMkLst>
            <pc:docMk/>
            <pc:sldMk cId="1899195094" sldId="350"/>
            <ac:spMk id="21" creationId="{66474F87-7AEE-4910-9125-2340116AAD81}"/>
          </ac:spMkLst>
        </pc:spChg>
        <pc:spChg chg="add mod">
          <ac:chgData name="Jerrold Wiebe" userId="7ba876d3-b838-462e-a511-4eddfc9e3366" providerId="ADAL" clId="{06CF6003-EDAA-4129-B410-47873DE81638}" dt="2020-12-13T08:30:48.592" v="17237" actId="1076"/>
          <ac:spMkLst>
            <pc:docMk/>
            <pc:sldMk cId="1899195094" sldId="350"/>
            <ac:spMk id="22" creationId="{FE047CDC-BB0E-4685-8C9F-A846F6DE7B1A}"/>
          </ac:spMkLst>
        </pc:spChg>
        <pc:spChg chg="mod">
          <ac:chgData name="Jerrold Wiebe" userId="7ba876d3-b838-462e-a511-4eddfc9e3366" providerId="ADAL" clId="{06CF6003-EDAA-4129-B410-47873DE81638}" dt="2020-12-13T08:31:21.104" v="17239" actId="688"/>
          <ac:spMkLst>
            <pc:docMk/>
            <pc:sldMk cId="1899195094" sldId="350"/>
            <ac:spMk id="28" creationId="{00000000-0000-0000-0000-000000000000}"/>
          </ac:spMkLst>
        </pc:spChg>
        <pc:spChg chg="mod">
          <ac:chgData name="Jerrold Wiebe" userId="7ba876d3-b838-462e-a511-4eddfc9e3366" providerId="ADAL" clId="{06CF6003-EDAA-4129-B410-47873DE81638}" dt="2020-12-13T08:31:25.119" v="17240" actId="20577"/>
          <ac:spMkLst>
            <pc:docMk/>
            <pc:sldMk cId="1899195094" sldId="350"/>
            <ac:spMk id="35" creationId="{00000000-0000-0000-0000-000000000000}"/>
          </ac:spMkLst>
        </pc:spChg>
        <pc:spChg chg="mod">
          <ac:chgData name="Jerrold Wiebe" userId="7ba876d3-b838-462e-a511-4eddfc9e3366" providerId="ADAL" clId="{06CF6003-EDAA-4129-B410-47873DE81638}" dt="2020-12-13T08:27:58.528" v="17205" actId="1076"/>
          <ac:spMkLst>
            <pc:docMk/>
            <pc:sldMk cId="1899195094" sldId="350"/>
            <ac:spMk id="37" creationId="{00000000-0000-0000-0000-000000000000}"/>
          </ac:spMkLst>
        </pc:spChg>
        <pc:spChg chg="mod">
          <ac:chgData name="Jerrold Wiebe" userId="7ba876d3-b838-462e-a511-4eddfc9e3366" providerId="ADAL" clId="{06CF6003-EDAA-4129-B410-47873DE81638}" dt="2020-12-13T08:30:45.576" v="17235" actId="1076"/>
          <ac:spMkLst>
            <pc:docMk/>
            <pc:sldMk cId="1899195094" sldId="350"/>
            <ac:spMk id="41" creationId="{00000000-0000-0000-0000-000000000000}"/>
          </ac:spMkLst>
        </pc:spChg>
        <pc:spChg chg="mod">
          <ac:chgData name="Jerrold Wiebe" userId="7ba876d3-b838-462e-a511-4eddfc9e3366" providerId="ADAL" clId="{06CF6003-EDAA-4129-B410-47873DE81638}" dt="2020-12-13T08:29:08.091" v="17223" actId="1076"/>
          <ac:spMkLst>
            <pc:docMk/>
            <pc:sldMk cId="1899195094" sldId="350"/>
            <ac:spMk id="63" creationId="{00000000-0000-0000-0000-000000000000}"/>
          </ac:spMkLst>
        </pc:spChg>
        <pc:spChg chg="mod">
          <ac:chgData name="Jerrold Wiebe" userId="7ba876d3-b838-462e-a511-4eddfc9e3366" providerId="ADAL" clId="{06CF6003-EDAA-4129-B410-47873DE81638}" dt="2020-12-13T08:28:15.314" v="17209" actId="1076"/>
          <ac:spMkLst>
            <pc:docMk/>
            <pc:sldMk cId="1899195094" sldId="350"/>
            <ac:spMk id="64" creationId="{4E1926FC-327A-4C13-A645-44BD6ADDAFA3}"/>
          </ac:spMkLst>
        </pc:spChg>
        <pc:spChg chg="mod">
          <ac:chgData name="Jerrold Wiebe" userId="7ba876d3-b838-462e-a511-4eddfc9e3366" providerId="ADAL" clId="{06CF6003-EDAA-4129-B410-47873DE81638}" dt="2020-12-13T08:28:30.907" v="17217" actId="1076"/>
          <ac:spMkLst>
            <pc:docMk/>
            <pc:sldMk cId="1899195094" sldId="350"/>
            <ac:spMk id="67" creationId="{9CC7595B-10A5-49D8-A9F8-3FF740D3BC0C}"/>
          </ac:spMkLst>
        </pc:spChg>
        <pc:spChg chg="mod">
          <ac:chgData name="Jerrold Wiebe" userId="7ba876d3-b838-462e-a511-4eddfc9e3366" providerId="ADAL" clId="{06CF6003-EDAA-4129-B410-47873DE81638}" dt="2020-12-13T08:28:07.281" v="17208" actId="1076"/>
          <ac:spMkLst>
            <pc:docMk/>
            <pc:sldMk cId="1899195094" sldId="350"/>
            <ac:spMk id="68" creationId="{E9831265-49AE-402E-8E6D-36CE2EF1F9CA}"/>
          </ac:spMkLst>
        </pc:spChg>
        <pc:spChg chg="mod">
          <ac:chgData name="Jerrold Wiebe" userId="7ba876d3-b838-462e-a511-4eddfc9e3366" providerId="ADAL" clId="{06CF6003-EDAA-4129-B410-47873DE81638}" dt="2020-12-13T08:29:59.252" v="17227" actId="1076"/>
          <ac:spMkLst>
            <pc:docMk/>
            <pc:sldMk cId="1899195094" sldId="350"/>
            <ac:spMk id="69" creationId="{73776F86-438D-42CE-AE5F-9AD859FBC5F4}"/>
          </ac:spMkLst>
        </pc:spChg>
      </pc:sldChg>
      <pc:sldChg chg="modSp add">
        <pc:chgData name="Jerrold Wiebe" userId="7ba876d3-b838-462e-a511-4eddfc9e3366" providerId="ADAL" clId="{06CF6003-EDAA-4129-B410-47873DE81638}" dt="2020-12-13T08:34:49.948" v="17269" actId="688"/>
        <pc:sldMkLst>
          <pc:docMk/>
          <pc:sldMk cId="391969847" sldId="351"/>
        </pc:sldMkLst>
        <pc:spChg chg="mod">
          <ac:chgData name="Jerrold Wiebe" userId="7ba876d3-b838-462e-a511-4eddfc9e3366" providerId="ADAL" clId="{06CF6003-EDAA-4129-B410-47873DE81638}" dt="2020-12-13T08:34:09.602" v="17265" actId="1076"/>
          <ac:spMkLst>
            <pc:docMk/>
            <pc:sldMk cId="391969847" sldId="351"/>
            <ac:spMk id="19" creationId="{A16D76D7-82CA-4962-8310-384F7C10EFE6}"/>
          </ac:spMkLst>
        </pc:spChg>
        <pc:spChg chg="mod">
          <ac:chgData name="Jerrold Wiebe" userId="7ba876d3-b838-462e-a511-4eddfc9e3366" providerId="ADAL" clId="{06CF6003-EDAA-4129-B410-47873DE81638}" dt="2020-12-13T08:34:25.813" v="17268" actId="1076"/>
          <ac:spMkLst>
            <pc:docMk/>
            <pc:sldMk cId="391969847" sldId="351"/>
            <ac:spMk id="20" creationId="{2B08451C-77BE-4FAC-A7BF-2B5BC637E902}"/>
          </ac:spMkLst>
        </pc:spChg>
        <pc:spChg chg="mod">
          <ac:chgData name="Jerrold Wiebe" userId="7ba876d3-b838-462e-a511-4eddfc9e3366" providerId="ADAL" clId="{06CF6003-EDAA-4129-B410-47873DE81638}" dt="2020-12-13T08:34:12.931" v="17266" actId="1076"/>
          <ac:spMkLst>
            <pc:docMk/>
            <pc:sldMk cId="391969847" sldId="351"/>
            <ac:spMk id="21" creationId="{66474F87-7AEE-4910-9125-2340116AAD81}"/>
          </ac:spMkLst>
        </pc:spChg>
        <pc:spChg chg="mod">
          <ac:chgData name="Jerrold Wiebe" userId="7ba876d3-b838-462e-a511-4eddfc9e3366" providerId="ADAL" clId="{06CF6003-EDAA-4129-B410-47873DE81638}" dt="2020-12-13T08:33:57.818" v="17263" actId="1076"/>
          <ac:spMkLst>
            <pc:docMk/>
            <pc:sldMk cId="391969847" sldId="351"/>
            <ac:spMk id="22" creationId="{FE047CDC-BB0E-4685-8C9F-A846F6DE7B1A}"/>
          </ac:spMkLst>
        </pc:spChg>
        <pc:spChg chg="mod ord">
          <ac:chgData name="Jerrold Wiebe" userId="7ba876d3-b838-462e-a511-4eddfc9e3366" providerId="ADAL" clId="{06CF6003-EDAA-4129-B410-47873DE81638}" dt="2020-12-13T08:34:49.948" v="17269" actId="688"/>
          <ac:spMkLst>
            <pc:docMk/>
            <pc:sldMk cId="391969847" sldId="351"/>
            <ac:spMk id="28" creationId="{00000000-0000-0000-0000-000000000000}"/>
          </ac:spMkLst>
        </pc:spChg>
        <pc:spChg chg="mod">
          <ac:chgData name="Jerrold Wiebe" userId="7ba876d3-b838-462e-a511-4eddfc9e3366" providerId="ADAL" clId="{06CF6003-EDAA-4129-B410-47873DE81638}" dt="2020-12-13T08:32:13.738" v="17245" actId="20577"/>
          <ac:spMkLst>
            <pc:docMk/>
            <pc:sldMk cId="391969847" sldId="351"/>
            <ac:spMk id="35" creationId="{00000000-0000-0000-0000-000000000000}"/>
          </ac:spMkLst>
        </pc:spChg>
        <pc:spChg chg="mod">
          <ac:chgData name="Jerrold Wiebe" userId="7ba876d3-b838-462e-a511-4eddfc9e3366" providerId="ADAL" clId="{06CF6003-EDAA-4129-B410-47873DE81638}" dt="2020-12-13T08:32:37.872" v="17254" actId="1076"/>
          <ac:spMkLst>
            <pc:docMk/>
            <pc:sldMk cId="391969847" sldId="351"/>
            <ac:spMk id="37" creationId="{00000000-0000-0000-0000-000000000000}"/>
          </ac:spMkLst>
        </pc:spChg>
        <pc:spChg chg="mod">
          <ac:chgData name="Jerrold Wiebe" userId="7ba876d3-b838-462e-a511-4eddfc9e3366" providerId="ADAL" clId="{06CF6003-EDAA-4129-B410-47873DE81638}" dt="2020-12-13T08:33:00.381" v="17255" actId="207"/>
          <ac:spMkLst>
            <pc:docMk/>
            <pc:sldMk cId="391969847" sldId="351"/>
            <ac:spMk id="40" creationId="{00000000-0000-0000-0000-000000000000}"/>
          </ac:spMkLst>
        </pc:spChg>
        <pc:spChg chg="mod">
          <ac:chgData name="Jerrold Wiebe" userId="7ba876d3-b838-462e-a511-4eddfc9e3366" providerId="ADAL" clId="{06CF6003-EDAA-4129-B410-47873DE81638}" dt="2020-12-13T08:32:24.237" v="17248" actId="1076"/>
          <ac:spMkLst>
            <pc:docMk/>
            <pc:sldMk cId="391969847" sldId="351"/>
            <ac:spMk id="41" creationId="{00000000-0000-0000-0000-000000000000}"/>
          </ac:spMkLst>
        </pc:spChg>
        <pc:spChg chg="mod">
          <ac:chgData name="Jerrold Wiebe" userId="7ba876d3-b838-462e-a511-4eddfc9e3366" providerId="ADAL" clId="{06CF6003-EDAA-4129-B410-47873DE81638}" dt="2020-12-13T08:33:00.381" v="17255" actId="207"/>
          <ac:spMkLst>
            <pc:docMk/>
            <pc:sldMk cId="391969847" sldId="351"/>
            <ac:spMk id="63" creationId="{00000000-0000-0000-0000-000000000000}"/>
          </ac:spMkLst>
        </pc:spChg>
        <pc:spChg chg="mod">
          <ac:chgData name="Jerrold Wiebe" userId="7ba876d3-b838-462e-a511-4eddfc9e3366" providerId="ADAL" clId="{06CF6003-EDAA-4129-B410-47873DE81638}" dt="2020-12-13T08:33:00.381" v="17255" actId="207"/>
          <ac:spMkLst>
            <pc:docMk/>
            <pc:sldMk cId="391969847" sldId="351"/>
            <ac:spMk id="64" creationId="{4E1926FC-327A-4C13-A645-44BD6ADDAFA3}"/>
          </ac:spMkLst>
        </pc:spChg>
        <pc:spChg chg="mod">
          <ac:chgData name="Jerrold Wiebe" userId="7ba876d3-b838-462e-a511-4eddfc9e3366" providerId="ADAL" clId="{06CF6003-EDAA-4129-B410-47873DE81638}" dt="2020-12-13T08:32:35.206" v="17253" actId="1076"/>
          <ac:spMkLst>
            <pc:docMk/>
            <pc:sldMk cId="391969847" sldId="351"/>
            <ac:spMk id="65" creationId="{486148CA-A634-4DB0-8059-D6D1524299AF}"/>
          </ac:spMkLst>
        </pc:spChg>
        <pc:spChg chg="mod">
          <ac:chgData name="Jerrold Wiebe" userId="7ba876d3-b838-462e-a511-4eddfc9e3366" providerId="ADAL" clId="{06CF6003-EDAA-4129-B410-47873DE81638}" dt="2020-12-13T08:34:15.383" v="17267" actId="1076"/>
          <ac:spMkLst>
            <pc:docMk/>
            <pc:sldMk cId="391969847" sldId="351"/>
            <ac:spMk id="67" creationId="{9CC7595B-10A5-49D8-A9F8-3FF740D3BC0C}"/>
          </ac:spMkLst>
        </pc:spChg>
      </pc:sldChg>
      <pc:sldChg chg="addSp delSp modSp add setBg modNotesTx">
        <pc:chgData name="Jerrold Wiebe" userId="7ba876d3-b838-462e-a511-4eddfc9e3366" providerId="ADAL" clId="{06CF6003-EDAA-4129-B410-47873DE81638}" dt="2020-12-16T16:57:57.040" v="20417" actId="1076"/>
        <pc:sldMkLst>
          <pc:docMk/>
          <pc:sldMk cId="1358234718" sldId="352"/>
        </pc:sldMkLst>
        <pc:spChg chg="del mod">
          <ac:chgData name="Jerrold Wiebe" userId="7ba876d3-b838-462e-a511-4eddfc9e3366" providerId="ADAL" clId="{06CF6003-EDAA-4129-B410-47873DE81638}" dt="2020-12-13T17:00:02.257" v="18480"/>
          <ac:spMkLst>
            <pc:docMk/>
            <pc:sldMk cId="1358234718" sldId="352"/>
            <ac:spMk id="3" creationId="{BE52CF0E-8451-4106-BC9D-B1A89B921A6D}"/>
          </ac:spMkLst>
        </pc:spChg>
        <pc:spChg chg="del">
          <ac:chgData name="Jerrold Wiebe" userId="7ba876d3-b838-462e-a511-4eddfc9e3366" providerId="ADAL" clId="{06CF6003-EDAA-4129-B410-47873DE81638}" dt="2020-12-13T16:59:53.730" v="18477" actId="478"/>
          <ac:spMkLst>
            <pc:docMk/>
            <pc:sldMk cId="1358234718" sldId="352"/>
            <ac:spMk id="4" creationId="{D80A8944-7DF3-42AD-8D5C-D3214E2DD4DC}"/>
          </ac:spMkLst>
        </pc:spChg>
        <pc:spChg chg="add del mod">
          <ac:chgData name="Jerrold Wiebe" userId="7ba876d3-b838-462e-a511-4eddfc9e3366" providerId="ADAL" clId="{06CF6003-EDAA-4129-B410-47873DE81638}" dt="2020-12-16T16:49:07.738" v="20215" actId="478"/>
          <ac:spMkLst>
            <pc:docMk/>
            <pc:sldMk cId="1358234718" sldId="352"/>
            <ac:spMk id="5" creationId="{14E5CEF3-BA54-47CE-AAC6-E98A1D17F536}"/>
          </ac:spMkLst>
        </pc:spChg>
        <pc:spChg chg="del">
          <ac:chgData name="Jerrold Wiebe" userId="7ba876d3-b838-462e-a511-4eddfc9e3366" providerId="ADAL" clId="{06CF6003-EDAA-4129-B410-47873DE81638}" dt="2020-12-13T16:59:53.730" v="18477" actId="478"/>
          <ac:spMkLst>
            <pc:docMk/>
            <pc:sldMk cId="1358234718" sldId="352"/>
            <ac:spMk id="5" creationId="{865DF977-7A53-44FA-B6FC-E0AE0E844A0C}"/>
          </ac:spMkLst>
        </pc:spChg>
        <pc:spChg chg="del">
          <ac:chgData name="Jerrold Wiebe" userId="7ba876d3-b838-462e-a511-4eddfc9e3366" providerId="ADAL" clId="{06CF6003-EDAA-4129-B410-47873DE81638}" dt="2020-12-13T16:59:53.730" v="18477" actId="478"/>
          <ac:spMkLst>
            <pc:docMk/>
            <pc:sldMk cId="1358234718" sldId="352"/>
            <ac:spMk id="6" creationId="{DE8447DE-533C-43E2-AFB7-02164F8BFFFC}"/>
          </ac:spMkLst>
        </pc:spChg>
        <pc:spChg chg="del">
          <ac:chgData name="Jerrold Wiebe" userId="7ba876d3-b838-462e-a511-4eddfc9e3366" providerId="ADAL" clId="{06CF6003-EDAA-4129-B410-47873DE81638}" dt="2020-12-13T16:59:53.730" v="18477" actId="478"/>
          <ac:spMkLst>
            <pc:docMk/>
            <pc:sldMk cId="1358234718" sldId="352"/>
            <ac:spMk id="7" creationId="{27A4EA73-409F-47CB-945E-125DC7FD1ED3}"/>
          </ac:spMkLst>
        </pc:spChg>
        <pc:spChg chg="del">
          <ac:chgData name="Jerrold Wiebe" userId="7ba876d3-b838-462e-a511-4eddfc9e3366" providerId="ADAL" clId="{06CF6003-EDAA-4129-B410-47873DE81638}" dt="2020-12-13T16:59:53.730" v="18477" actId="478"/>
          <ac:spMkLst>
            <pc:docMk/>
            <pc:sldMk cId="1358234718" sldId="352"/>
            <ac:spMk id="8" creationId="{2BD5DF53-1CAC-4133-86C4-AA6EA08BC1B6}"/>
          </ac:spMkLst>
        </pc:spChg>
        <pc:spChg chg="add del mod">
          <ac:chgData name="Jerrold Wiebe" userId="7ba876d3-b838-462e-a511-4eddfc9e3366" providerId="ADAL" clId="{06CF6003-EDAA-4129-B410-47873DE81638}" dt="2020-12-16T16:49:00.537" v="20213" actId="478"/>
          <ac:spMkLst>
            <pc:docMk/>
            <pc:sldMk cId="1358234718" sldId="352"/>
            <ac:spMk id="8" creationId="{3B7D32A1-C551-4691-948F-3121890AB904}"/>
          </ac:spMkLst>
        </pc:spChg>
        <pc:spChg chg="del">
          <ac:chgData name="Jerrold Wiebe" userId="7ba876d3-b838-462e-a511-4eddfc9e3366" providerId="ADAL" clId="{06CF6003-EDAA-4129-B410-47873DE81638}" dt="2020-12-13T16:59:53.730" v="18477" actId="478"/>
          <ac:spMkLst>
            <pc:docMk/>
            <pc:sldMk cId="1358234718" sldId="352"/>
            <ac:spMk id="10" creationId="{641C2B1A-EBB1-4D32-A61A-755FF1DE3A2F}"/>
          </ac:spMkLst>
        </pc:spChg>
        <pc:spChg chg="add del mod">
          <ac:chgData name="Jerrold Wiebe" userId="7ba876d3-b838-462e-a511-4eddfc9e3366" providerId="ADAL" clId="{06CF6003-EDAA-4129-B410-47873DE81638}" dt="2020-12-16T16:49:03.584" v="20214" actId="478"/>
          <ac:spMkLst>
            <pc:docMk/>
            <pc:sldMk cId="1358234718" sldId="352"/>
            <ac:spMk id="10" creationId="{7626A7FD-16C7-4111-81C8-A3A0CC32C1AE}"/>
          </ac:spMkLst>
        </pc:spChg>
        <pc:graphicFrameChg chg="modGraphic">
          <ac:chgData name="Jerrold Wiebe" userId="7ba876d3-b838-462e-a511-4eddfc9e3366" providerId="ADAL" clId="{06CF6003-EDAA-4129-B410-47873DE81638}" dt="2020-12-13T17:03:02.864" v="18566" actId="207"/>
          <ac:graphicFrameMkLst>
            <pc:docMk/>
            <pc:sldMk cId="1358234718" sldId="352"/>
            <ac:graphicFrameMk id="2" creationId="{AF9B0AAE-D3B0-4DF2-8F5D-43F5460433AB}"/>
          </ac:graphicFrameMkLst>
        </pc:graphicFrameChg>
        <pc:picChg chg="add del mod">
          <ac:chgData name="Jerrold Wiebe" userId="7ba876d3-b838-462e-a511-4eddfc9e3366" providerId="ADAL" clId="{06CF6003-EDAA-4129-B410-47873DE81638}" dt="2020-12-16T16:57:28.532" v="20414" actId="478"/>
          <ac:picMkLst>
            <pc:docMk/>
            <pc:sldMk cId="1358234718" sldId="352"/>
            <ac:picMk id="3" creationId="{AB0A6D15-F3B6-4F1D-8BA6-72BAA96705FA}"/>
          </ac:picMkLst>
        </pc:picChg>
        <pc:picChg chg="add del mod">
          <ac:chgData name="Jerrold Wiebe" userId="7ba876d3-b838-462e-a511-4eddfc9e3366" providerId="ADAL" clId="{06CF6003-EDAA-4129-B410-47873DE81638}" dt="2020-12-16T16:48:57.199" v="20212" actId="478"/>
          <ac:picMkLst>
            <pc:docMk/>
            <pc:sldMk cId="1358234718" sldId="352"/>
            <ac:picMk id="4" creationId="{3A017C7E-56DC-4B4D-ADC9-C13F57C3B688}"/>
          </ac:picMkLst>
        </pc:picChg>
        <pc:picChg chg="add mod">
          <ac:chgData name="Jerrold Wiebe" userId="7ba876d3-b838-462e-a511-4eddfc9e3366" providerId="ADAL" clId="{06CF6003-EDAA-4129-B410-47873DE81638}" dt="2020-12-16T16:57:57.040" v="20417" actId="1076"/>
          <ac:picMkLst>
            <pc:docMk/>
            <pc:sldMk cId="1358234718" sldId="352"/>
            <ac:picMk id="6" creationId="{92FEAF8D-823C-4B5C-97C8-E95965B9EF3D}"/>
          </ac:picMkLst>
        </pc:picChg>
        <pc:picChg chg="add del mod">
          <ac:chgData name="Jerrold Wiebe" userId="7ba876d3-b838-462e-a511-4eddfc9e3366" providerId="ADAL" clId="{06CF6003-EDAA-4129-B410-47873DE81638}" dt="2020-12-16T16:48:36.946" v="20211" actId="478"/>
          <ac:picMkLst>
            <pc:docMk/>
            <pc:sldMk cId="1358234718" sldId="352"/>
            <ac:picMk id="9" creationId="{28F6B97B-7AD3-4A90-B6FF-D96D143AA2EA}"/>
          </ac:picMkLst>
        </pc:picChg>
        <pc:picChg chg="add mod">
          <ac:chgData name="Jerrold Wiebe" userId="7ba876d3-b838-462e-a511-4eddfc9e3366" providerId="ADAL" clId="{06CF6003-EDAA-4129-B410-47873DE81638}" dt="2020-12-15T20:10:28.532" v="18884" actId="1440"/>
          <ac:picMkLst>
            <pc:docMk/>
            <pc:sldMk cId="1358234718" sldId="352"/>
            <ac:picMk id="11" creationId="{917388B1-45C8-4984-8D19-3F7CC490AFD0}"/>
          </ac:picMkLst>
        </pc:picChg>
      </pc:sldChg>
      <pc:sldChg chg="addSp modSp add">
        <pc:chgData name="Jerrold Wiebe" userId="7ba876d3-b838-462e-a511-4eddfc9e3366" providerId="ADAL" clId="{06CF6003-EDAA-4129-B410-47873DE81638}" dt="2020-12-14T17:14:01.818" v="18765" actId="1076"/>
        <pc:sldMkLst>
          <pc:docMk/>
          <pc:sldMk cId="2322009774" sldId="353"/>
        </pc:sldMkLst>
        <pc:picChg chg="add mod">
          <ac:chgData name="Jerrold Wiebe" userId="7ba876d3-b838-462e-a511-4eddfc9e3366" providerId="ADAL" clId="{06CF6003-EDAA-4129-B410-47873DE81638}" dt="2020-12-14T17:14:01.818" v="18765" actId="1076"/>
          <ac:picMkLst>
            <pc:docMk/>
            <pc:sldMk cId="2322009774" sldId="353"/>
            <ac:picMk id="4" creationId="{4CDF1A34-421A-4B4F-B3E1-0CEB83FF48D5}"/>
          </ac:picMkLst>
        </pc:picChg>
      </pc:sldChg>
      <pc:sldChg chg="delSp modSp add ord">
        <pc:chgData name="Jerrold Wiebe" userId="7ba876d3-b838-462e-a511-4eddfc9e3366" providerId="ADAL" clId="{06CF6003-EDAA-4129-B410-47873DE81638}" dt="2020-12-16T16:54:55.290" v="20388" actId="20577"/>
        <pc:sldMkLst>
          <pc:docMk/>
          <pc:sldMk cId="3510094705" sldId="354"/>
        </pc:sldMkLst>
        <pc:spChg chg="del">
          <ac:chgData name="Jerrold Wiebe" userId="7ba876d3-b838-462e-a511-4eddfc9e3366" providerId="ADAL" clId="{06CF6003-EDAA-4129-B410-47873DE81638}" dt="2020-12-16T16:50:48.201" v="20281" actId="478"/>
          <ac:spMkLst>
            <pc:docMk/>
            <pc:sldMk cId="3510094705" sldId="354"/>
            <ac:spMk id="5" creationId="{14E5CEF3-BA54-47CE-AAC6-E98A1D17F536}"/>
          </ac:spMkLst>
        </pc:spChg>
        <pc:spChg chg="del">
          <ac:chgData name="Jerrold Wiebe" userId="7ba876d3-b838-462e-a511-4eddfc9e3366" providerId="ADAL" clId="{06CF6003-EDAA-4129-B410-47873DE81638}" dt="2020-12-16T16:50:46.087" v="20280" actId="478"/>
          <ac:spMkLst>
            <pc:docMk/>
            <pc:sldMk cId="3510094705" sldId="354"/>
            <ac:spMk id="8" creationId="{3B7D32A1-C551-4691-948F-3121890AB904}"/>
          </ac:spMkLst>
        </pc:spChg>
        <pc:spChg chg="del">
          <ac:chgData name="Jerrold Wiebe" userId="7ba876d3-b838-462e-a511-4eddfc9e3366" providerId="ADAL" clId="{06CF6003-EDAA-4129-B410-47873DE81638}" dt="2020-12-16T16:50:43.545" v="20279" actId="478"/>
          <ac:spMkLst>
            <pc:docMk/>
            <pc:sldMk cId="3510094705" sldId="354"/>
            <ac:spMk id="10" creationId="{7626A7FD-16C7-4111-81C8-A3A0CC32C1AE}"/>
          </ac:spMkLst>
        </pc:spChg>
        <pc:graphicFrameChg chg="modGraphic">
          <ac:chgData name="Jerrold Wiebe" userId="7ba876d3-b838-462e-a511-4eddfc9e3366" providerId="ADAL" clId="{06CF6003-EDAA-4129-B410-47873DE81638}" dt="2020-12-16T16:54:55.290" v="20388" actId="20577"/>
          <ac:graphicFrameMkLst>
            <pc:docMk/>
            <pc:sldMk cId="3510094705" sldId="354"/>
            <ac:graphicFrameMk id="2" creationId="{AF9B0AAE-D3B0-4DF2-8F5D-43F5460433AB}"/>
          </ac:graphicFrameMkLst>
        </pc:graphicFrameChg>
        <pc:picChg chg="del">
          <ac:chgData name="Jerrold Wiebe" userId="7ba876d3-b838-462e-a511-4eddfc9e3366" providerId="ADAL" clId="{06CF6003-EDAA-4129-B410-47873DE81638}" dt="2020-12-16T16:50:08.836" v="20218" actId="478"/>
          <ac:picMkLst>
            <pc:docMk/>
            <pc:sldMk cId="3510094705" sldId="354"/>
            <ac:picMk id="3" creationId="{AB0A6D15-F3B6-4F1D-8BA6-72BAA96705FA}"/>
          </ac:picMkLst>
        </pc:picChg>
        <pc:picChg chg="mod">
          <ac:chgData name="Jerrold Wiebe" userId="7ba876d3-b838-462e-a511-4eddfc9e3366" providerId="ADAL" clId="{06CF6003-EDAA-4129-B410-47873DE81638}" dt="2020-12-16T16:50:54.679" v="20284" actId="1076"/>
          <ac:picMkLst>
            <pc:docMk/>
            <pc:sldMk cId="3510094705" sldId="354"/>
            <ac:picMk id="4" creationId="{3A017C7E-56DC-4B4D-ADC9-C13F57C3B688}"/>
          </ac:picMkLst>
        </pc:picChg>
        <pc:picChg chg="del">
          <ac:chgData name="Jerrold Wiebe" userId="7ba876d3-b838-462e-a511-4eddfc9e3366" providerId="ADAL" clId="{06CF6003-EDAA-4129-B410-47873DE81638}" dt="2020-12-16T16:50:13.120" v="20219" actId="478"/>
          <ac:picMkLst>
            <pc:docMk/>
            <pc:sldMk cId="3510094705" sldId="354"/>
            <ac:picMk id="9" creationId="{28F6B97B-7AD3-4A90-B6FF-D96D143AA2EA}"/>
          </ac:picMkLst>
        </pc:picChg>
      </pc:sldChg>
      <pc:sldChg chg="add del setBg">
        <pc:chgData name="Jerrold Wiebe" userId="7ba876d3-b838-462e-a511-4eddfc9e3366" providerId="ADAL" clId="{06CF6003-EDAA-4129-B410-47873DE81638}" dt="2020-12-16T17:39:02.885" v="20896"/>
        <pc:sldMkLst>
          <pc:docMk/>
          <pc:sldMk cId="4146216714" sldId="355"/>
        </pc:sldMkLst>
      </pc:sldChg>
      <pc:sldChg chg="add del setBg">
        <pc:chgData name="Jerrold Wiebe" userId="7ba876d3-b838-462e-a511-4eddfc9e3366" providerId="ADAL" clId="{06CF6003-EDAA-4129-B410-47873DE81638}" dt="2020-12-16T17:39:02.885" v="20896"/>
        <pc:sldMkLst>
          <pc:docMk/>
          <pc:sldMk cId="1531908378" sldId="356"/>
        </pc:sldMkLst>
      </pc:sldChg>
      <pc:sldChg chg="add del setBg">
        <pc:chgData name="Jerrold Wiebe" userId="7ba876d3-b838-462e-a511-4eddfc9e3366" providerId="ADAL" clId="{06CF6003-EDAA-4129-B410-47873DE81638}" dt="2020-12-16T17:39:02.885" v="20896"/>
        <pc:sldMkLst>
          <pc:docMk/>
          <pc:sldMk cId="1040014325" sldId="357"/>
        </pc:sldMkLst>
      </pc:sldChg>
      <pc:sldChg chg="modSp add del setBg">
        <pc:chgData name="Jerrold Wiebe" userId="7ba876d3-b838-462e-a511-4eddfc9e3366" providerId="ADAL" clId="{06CF6003-EDAA-4129-B410-47873DE81638}" dt="2020-12-16T17:39:02.885" v="20896"/>
        <pc:sldMkLst>
          <pc:docMk/>
          <pc:sldMk cId="2632126503" sldId="358"/>
        </pc:sldMkLst>
        <pc:spChg chg="mod">
          <ac:chgData name="Jerrold Wiebe" userId="7ba876d3-b838-462e-a511-4eddfc9e3366" providerId="ADAL" clId="{06CF6003-EDAA-4129-B410-47873DE81638}" dt="2020-12-16T17:38:23.519" v="20892" actId="1076"/>
          <ac:spMkLst>
            <pc:docMk/>
            <pc:sldMk cId="2632126503" sldId="358"/>
            <ac:spMk id="2431" creationId="{5F54B318-3AFD-4D1E-8EBA-54BBA62F775A}"/>
          </ac:spMkLst>
        </pc:spChg>
      </pc:sldChg>
      <pc:sldChg chg="modSp add del setBg">
        <pc:chgData name="Jerrold Wiebe" userId="7ba876d3-b838-462e-a511-4eddfc9e3366" providerId="ADAL" clId="{06CF6003-EDAA-4129-B410-47873DE81638}" dt="2020-12-16T17:39:02.885" v="20896"/>
        <pc:sldMkLst>
          <pc:docMk/>
          <pc:sldMk cId="3482666556" sldId="359"/>
        </pc:sldMkLst>
        <pc:spChg chg="mod">
          <ac:chgData name="Jerrold Wiebe" userId="7ba876d3-b838-462e-a511-4eddfc9e3366" providerId="ADAL" clId="{06CF6003-EDAA-4129-B410-47873DE81638}" dt="2020-12-16T17:39:02.391" v="20895" actId="20577"/>
          <ac:spMkLst>
            <pc:docMk/>
            <pc:sldMk cId="3482666556" sldId="359"/>
            <ac:spMk id="3" creationId="{65EBC874-9F12-4B25-8DD1-C2F524CB4531}"/>
          </ac:spMkLst>
        </pc:spChg>
      </pc:sldChg>
      <pc:sldChg chg="add del setBg">
        <pc:chgData name="Jerrold Wiebe" userId="7ba876d3-b838-462e-a511-4eddfc9e3366" providerId="ADAL" clId="{06CF6003-EDAA-4129-B410-47873DE81638}" dt="2020-12-16T17:39:02.885" v="20896"/>
        <pc:sldMkLst>
          <pc:docMk/>
          <pc:sldMk cId="88523555" sldId="360"/>
        </pc:sldMkLst>
      </pc:sldChg>
      <pc:sldMasterChg chg="setBg modSldLayout">
        <pc:chgData name="Jerrold Wiebe" userId="7ba876d3-b838-462e-a511-4eddfc9e3366" providerId="ADAL" clId="{06CF6003-EDAA-4129-B410-47873DE81638}" dt="2020-12-09T21:30:53.874" v="2245"/>
        <pc:sldMasterMkLst>
          <pc:docMk/>
          <pc:sldMasterMk cId="3096568981" sldId="2147483648"/>
        </pc:sldMasterMkLst>
        <pc:sldLayoutChg chg="setBg">
          <pc:chgData name="Jerrold Wiebe" userId="7ba876d3-b838-462e-a511-4eddfc9e3366" providerId="ADAL" clId="{06CF6003-EDAA-4129-B410-47873DE81638}" dt="2020-12-09T21:30:53.874" v="2245"/>
          <pc:sldLayoutMkLst>
            <pc:docMk/>
            <pc:sldMasterMk cId="3096568981" sldId="2147483648"/>
            <pc:sldLayoutMk cId="81337789" sldId="2147483649"/>
          </pc:sldLayoutMkLst>
        </pc:sldLayoutChg>
        <pc:sldLayoutChg chg="setBg">
          <pc:chgData name="Jerrold Wiebe" userId="7ba876d3-b838-462e-a511-4eddfc9e3366" providerId="ADAL" clId="{06CF6003-EDAA-4129-B410-47873DE81638}" dt="2020-12-09T21:30:53.874" v="2245"/>
          <pc:sldLayoutMkLst>
            <pc:docMk/>
            <pc:sldMasterMk cId="3096568981" sldId="2147483648"/>
            <pc:sldLayoutMk cId="2579322725" sldId="2147483650"/>
          </pc:sldLayoutMkLst>
        </pc:sldLayoutChg>
        <pc:sldLayoutChg chg="setBg">
          <pc:chgData name="Jerrold Wiebe" userId="7ba876d3-b838-462e-a511-4eddfc9e3366" providerId="ADAL" clId="{06CF6003-EDAA-4129-B410-47873DE81638}" dt="2020-12-09T21:30:53.874" v="2245"/>
          <pc:sldLayoutMkLst>
            <pc:docMk/>
            <pc:sldMasterMk cId="3096568981" sldId="2147483648"/>
            <pc:sldLayoutMk cId="3491745562" sldId="2147483651"/>
          </pc:sldLayoutMkLst>
        </pc:sldLayoutChg>
        <pc:sldLayoutChg chg="setBg">
          <pc:chgData name="Jerrold Wiebe" userId="7ba876d3-b838-462e-a511-4eddfc9e3366" providerId="ADAL" clId="{06CF6003-EDAA-4129-B410-47873DE81638}" dt="2020-12-09T21:30:53.874" v="2245"/>
          <pc:sldLayoutMkLst>
            <pc:docMk/>
            <pc:sldMasterMk cId="3096568981" sldId="2147483648"/>
            <pc:sldLayoutMk cId="1874372002" sldId="2147483652"/>
          </pc:sldLayoutMkLst>
        </pc:sldLayoutChg>
        <pc:sldLayoutChg chg="setBg">
          <pc:chgData name="Jerrold Wiebe" userId="7ba876d3-b838-462e-a511-4eddfc9e3366" providerId="ADAL" clId="{06CF6003-EDAA-4129-B410-47873DE81638}" dt="2020-12-09T21:30:53.874" v="2245"/>
          <pc:sldLayoutMkLst>
            <pc:docMk/>
            <pc:sldMasterMk cId="3096568981" sldId="2147483648"/>
            <pc:sldLayoutMk cId="3697728926" sldId="2147483653"/>
          </pc:sldLayoutMkLst>
        </pc:sldLayoutChg>
        <pc:sldLayoutChg chg="setBg">
          <pc:chgData name="Jerrold Wiebe" userId="7ba876d3-b838-462e-a511-4eddfc9e3366" providerId="ADAL" clId="{06CF6003-EDAA-4129-B410-47873DE81638}" dt="2020-12-09T21:30:53.874" v="2245"/>
          <pc:sldLayoutMkLst>
            <pc:docMk/>
            <pc:sldMasterMk cId="3096568981" sldId="2147483648"/>
            <pc:sldLayoutMk cId="1250416243" sldId="2147483654"/>
          </pc:sldLayoutMkLst>
        </pc:sldLayoutChg>
        <pc:sldLayoutChg chg="setBg">
          <pc:chgData name="Jerrold Wiebe" userId="7ba876d3-b838-462e-a511-4eddfc9e3366" providerId="ADAL" clId="{06CF6003-EDAA-4129-B410-47873DE81638}" dt="2020-12-09T21:30:53.874" v="2245"/>
          <pc:sldLayoutMkLst>
            <pc:docMk/>
            <pc:sldMasterMk cId="3096568981" sldId="2147483648"/>
            <pc:sldLayoutMk cId="800228021" sldId="2147483655"/>
          </pc:sldLayoutMkLst>
        </pc:sldLayoutChg>
        <pc:sldLayoutChg chg="setBg">
          <pc:chgData name="Jerrold Wiebe" userId="7ba876d3-b838-462e-a511-4eddfc9e3366" providerId="ADAL" clId="{06CF6003-EDAA-4129-B410-47873DE81638}" dt="2020-12-09T21:30:53.874" v="2245"/>
          <pc:sldLayoutMkLst>
            <pc:docMk/>
            <pc:sldMasterMk cId="3096568981" sldId="2147483648"/>
            <pc:sldLayoutMk cId="820696117" sldId="2147483656"/>
          </pc:sldLayoutMkLst>
        </pc:sldLayoutChg>
        <pc:sldLayoutChg chg="setBg">
          <pc:chgData name="Jerrold Wiebe" userId="7ba876d3-b838-462e-a511-4eddfc9e3366" providerId="ADAL" clId="{06CF6003-EDAA-4129-B410-47873DE81638}" dt="2020-12-09T21:30:53.874" v="2245"/>
          <pc:sldLayoutMkLst>
            <pc:docMk/>
            <pc:sldMasterMk cId="3096568981" sldId="2147483648"/>
            <pc:sldLayoutMk cId="3888701658" sldId="2147483657"/>
          </pc:sldLayoutMkLst>
        </pc:sldLayoutChg>
        <pc:sldLayoutChg chg="setBg">
          <pc:chgData name="Jerrold Wiebe" userId="7ba876d3-b838-462e-a511-4eddfc9e3366" providerId="ADAL" clId="{06CF6003-EDAA-4129-B410-47873DE81638}" dt="2020-12-09T21:30:53.874" v="2245"/>
          <pc:sldLayoutMkLst>
            <pc:docMk/>
            <pc:sldMasterMk cId="3096568981" sldId="2147483648"/>
            <pc:sldLayoutMk cId="45041987" sldId="2147483658"/>
          </pc:sldLayoutMkLst>
        </pc:sldLayoutChg>
        <pc:sldLayoutChg chg="setBg">
          <pc:chgData name="Jerrold Wiebe" userId="7ba876d3-b838-462e-a511-4eddfc9e3366" providerId="ADAL" clId="{06CF6003-EDAA-4129-B410-47873DE81638}" dt="2020-12-09T21:30:53.874" v="2245"/>
          <pc:sldLayoutMkLst>
            <pc:docMk/>
            <pc:sldMasterMk cId="3096568981" sldId="2147483648"/>
            <pc:sldLayoutMk cId="1691663277"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112168905716054"/>
          <c:y val="0.10818313492007302"/>
          <c:w val="0.7899247645001114"/>
          <c:h val="0.65720872143571207"/>
        </c:manualLayout>
      </c:layout>
      <c:scatterChart>
        <c:scatterStyle val="lineMarker"/>
        <c:varyColors val="0"/>
        <c:ser>
          <c:idx val="0"/>
          <c:order val="0"/>
          <c:tx>
            <c:strRef>
              <c:f>Sheet1!$B$1</c:f>
              <c:strCache>
                <c:ptCount val="1"/>
                <c:pt idx="0">
                  <c:v>Number of Tiles</c:v>
                </c:pt>
              </c:strCache>
            </c:strRef>
          </c:tx>
          <c:spPr>
            <a:ln w="25400" cap="rnd">
              <a:noFill/>
              <a:round/>
            </a:ln>
            <a:effectLst/>
          </c:spPr>
          <c:marker>
            <c:symbol val="circle"/>
            <c:size val="5"/>
            <c:spPr>
              <a:solidFill>
                <a:schemeClr val="dk1">
                  <a:tint val="88500"/>
                </a:schemeClr>
              </a:solidFill>
              <a:ln w="9525">
                <a:solidFill>
                  <a:schemeClr val="dk1">
                    <a:tint val="88500"/>
                  </a:schemeClr>
                </a:solidFill>
              </a:ln>
              <a:effectLst/>
            </c:spPr>
          </c:marker>
          <c:xVal>
            <c:numRef>
              <c:f>Sheet1!$A$2:$A$5</c:f>
              <c:numCache>
                <c:formatCode>General</c:formatCode>
                <c:ptCount val="4"/>
                <c:pt idx="0">
                  <c:v>1</c:v>
                </c:pt>
                <c:pt idx="1">
                  <c:v>2</c:v>
                </c:pt>
                <c:pt idx="2">
                  <c:v>3</c:v>
                </c:pt>
                <c:pt idx="3">
                  <c:v>4</c:v>
                </c:pt>
              </c:numCache>
            </c:numRef>
          </c:xVal>
          <c:yVal>
            <c:numRef>
              <c:f>Sheet1!$B$2:$B$5</c:f>
              <c:numCache>
                <c:formatCode>General</c:formatCode>
                <c:ptCount val="4"/>
                <c:pt idx="0">
                  <c:v>3</c:v>
                </c:pt>
                <c:pt idx="1">
                  <c:v>5</c:v>
                </c:pt>
                <c:pt idx="2">
                  <c:v>7</c:v>
                </c:pt>
                <c:pt idx="3">
                  <c:v>9</c:v>
                </c:pt>
              </c:numCache>
            </c:numRef>
          </c:yVal>
          <c:smooth val="0"/>
          <c:extLst>
            <c:ext xmlns:c16="http://schemas.microsoft.com/office/drawing/2014/chart" uri="{C3380CC4-5D6E-409C-BE32-E72D297353CC}">
              <c16:uniqueId val="{00000000-DDFD-4D1C-9901-856A40851981}"/>
            </c:ext>
          </c:extLst>
        </c:ser>
        <c:dLbls>
          <c:showLegendKey val="0"/>
          <c:showVal val="0"/>
          <c:showCatName val="0"/>
          <c:showSerName val="0"/>
          <c:showPercent val="0"/>
          <c:showBubbleSize val="0"/>
        </c:dLbls>
        <c:axId val="799893504"/>
        <c:axId val="799895472"/>
      </c:scatterChart>
      <c:valAx>
        <c:axId val="799893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Term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5472"/>
        <c:crosses val="autoZero"/>
        <c:crossBetween val="midCat"/>
      </c:valAx>
      <c:valAx>
        <c:axId val="799895472"/>
        <c:scaling>
          <c:orientation val="minMax"/>
        </c:scaling>
        <c:delete val="0"/>
        <c:axPos val="l"/>
        <c:majorGridlines>
          <c:spPr>
            <a:ln w="254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Number of  tiles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3504"/>
        <c:crosses val="autoZero"/>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7094211906357043"/>
          <c:y val="0.14053517720644057"/>
          <c:w val="0.7899247645001114"/>
          <c:h val="0.65720872143571207"/>
        </c:manualLayout>
      </c:layout>
      <c:scatterChart>
        <c:scatterStyle val="lineMarker"/>
        <c:varyColors val="0"/>
        <c:ser>
          <c:idx val="0"/>
          <c:order val="0"/>
          <c:tx>
            <c:strRef>
              <c:f>Sheet1!$B$1</c:f>
              <c:strCache>
                <c:ptCount val="1"/>
                <c:pt idx="0">
                  <c:v>Number of Tiles</c:v>
                </c:pt>
              </c:strCache>
            </c:strRef>
          </c:tx>
          <c:spPr>
            <a:ln w="25400" cap="rnd">
              <a:noFill/>
              <a:round/>
            </a:ln>
            <a:effectLst/>
          </c:spPr>
          <c:marker>
            <c:symbol val="circle"/>
            <c:size val="5"/>
            <c:spPr>
              <a:solidFill>
                <a:schemeClr val="dk1">
                  <a:tint val="88500"/>
                </a:schemeClr>
              </a:solidFill>
              <a:ln w="9525">
                <a:solidFill>
                  <a:schemeClr val="dk1">
                    <a:tint val="88500"/>
                  </a:schemeClr>
                </a:solidFill>
              </a:ln>
              <a:effectLst/>
            </c:spPr>
          </c:marker>
          <c:xVal>
            <c:numRef>
              <c:f>Sheet1!$A$2:$A$5</c:f>
              <c:numCache>
                <c:formatCode>General</c:formatCode>
                <c:ptCount val="4"/>
                <c:pt idx="0">
                  <c:v>1</c:v>
                </c:pt>
                <c:pt idx="1">
                  <c:v>2</c:v>
                </c:pt>
                <c:pt idx="2">
                  <c:v>3</c:v>
                </c:pt>
                <c:pt idx="3">
                  <c:v>4</c:v>
                </c:pt>
              </c:numCache>
            </c:numRef>
          </c:xVal>
          <c:yVal>
            <c:numRef>
              <c:f>Sheet1!$B$2:$B$5</c:f>
              <c:numCache>
                <c:formatCode>General</c:formatCode>
                <c:ptCount val="4"/>
                <c:pt idx="0">
                  <c:v>3</c:v>
                </c:pt>
                <c:pt idx="1">
                  <c:v>4</c:v>
                </c:pt>
                <c:pt idx="2">
                  <c:v>5</c:v>
                </c:pt>
                <c:pt idx="3">
                  <c:v>6</c:v>
                </c:pt>
              </c:numCache>
            </c:numRef>
          </c:yVal>
          <c:smooth val="0"/>
          <c:extLst>
            <c:ext xmlns:c16="http://schemas.microsoft.com/office/drawing/2014/chart" uri="{C3380CC4-5D6E-409C-BE32-E72D297353CC}">
              <c16:uniqueId val="{00000000-EABA-4EB8-9A10-27AEAACAC935}"/>
            </c:ext>
          </c:extLst>
        </c:ser>
        <c:dLbls>
          <c:showLegendKey val="0"/>
          <c:showVal val="0"/>
          <c:showCatName val="0"/>
          <c:showSerName val="0"/>
          <c:showPercent val="0"/>
          <c:showBubbleSize val="0"/>
        </c:dLbls>
        <c:axId val="799893504"/>
        <c:axId val="799895472"/>
      </c:scatterChart>
      <c:valAx>
        <c:axId val="799893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Term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5472"/>
        <c:crosses val="autoZero"/>
        <c:crossBetween val="midCat"/>
      </c:valAx>
      <c:valAx>
        <c:axId val="799895472"/>
        <c:scaling>
          <c:orientation val="minMax"/>
        </c:scaling>
        <c:delete val="0"/>
        <c:axPos val="l"/>
        <c:majorGridlines>
          <c:spPr>
            <a:ln w="254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Number of  tiles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3504"/>
        <c:crosses val="autoZero"/>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112168905716054"/>
          <c:y val="0.10818313492007302"/>
          <c:w val="0.7899247645001114"/>
          <c:h val="0.65720872143571207"/>
        </c:manualLayout>
      </c:layout>
      <c:scatterChart>
        <c:scatterStyle val="lineMarker"/>
        <c:varyColors val="0"/>
        <c:ser>
          <c:idx val="0"/>
          <c:order val="0"/>
          <c:tx>
            <c:strRef>
              <c:f>Sheet1!$B$1</c:f>
              <c:strCache>
                <c:ptCount val="1"/>
                <c:pt idx="0">
                  <c:v>Number of Tiles</c:v>
                </c:pt>
              </c:strCache>
            </c:strRef>
          </c:tx>
          <c:spPr>
            <a:ln w="25400" cap="rnd">
              <a:noFill/>
              <a:round/>
            </a:ln>
            <a:effectLst/>
          </c:spPr>
          <c:marker>
            <c:symbol val="circle"/>
            <c:size val="5"/>
            <c:spPr>
              <a:solidFill>
                <a:schemeClr val="dk1">
                  <a:tint val="88500"/>
                </a:schemeClr>
              </a:solidFill>
              <a:ln w="9525">
                <a:solidFill>
                  <a:schemeClr val="dk1">
                    <a:tint val="88500"/>
                  </a:schemeClr>
                </a:solidFill>
              </a:ln>
              <a:effectLst/>
            </c:spPr>
          </c:marker>
          <c:xVal>
            <c:numRef>
              <c:f>Sheet1!$A$2:$A$5</c:f>
              <c:numCache>
                <c:formatCode>General</c:formatCode>
                <c:ptCount val="4"/>
                <c:pt idx="0">
                  <c:v>1</c:v>
                </c:pt>
                <c:pt idx="1">
                  <c:v>2</c:v>
                </c:pt>
                <c:pt idx="2">
                  <c:v>3</c:v>
                </c:pt>
                <c:pt idx="3">
                  <c:v>4</c:v>
                </c:pt>
              </c:numCache>
            </c:numRef>
          </c:xVal>
          <c:yVal>
            <c:numRef>
              <c:f>Sheet1!$B$2:$B$5</c:f>
              <c:numCache>
                <c:formatCode>General</c:formatCode>
                <c:ptCount val="4"/>
                <c:pt idx="0">
                  <c:v>2</c:v>
                </c:pt>
                <c:pt idx="1">
                  <c:v>4</c:v>
                </c:pt>
                <c:pt idx="2">
                  <c:v>6</c:v>
                </c:pt>
                <c:pt idx="3">
                  <c:v>8</c:v>
                </c:pt>
              </c:numCache>
            </c:numRef>
          </c:yVal>
          <c:smooth val="0"/>
          <c:extLst>
            <c:ext xmlns:c16="http://schemas.microsoft.com/office/drawing/2014/chart" uri="{C3380CC4-5D6E-409C-BE32-E72D297353CC}">
              <c16:uniqueId val="{00000000-755A-481C-A449-4104170040D6}"/>
            </c:ext>
          </c:extLst>
        </c:ser>
        <c:dLbls>
          <c:showLegendKey val="0"/>
          <c:showVal val="0"/>
          <c:showCatName val="0"/>
          <c:showSerName val="0"/>
          <c:showPercent val="0"/>
          <c:showBubbleSize val="0"/>
        </c:dLbls>
        <c:axId val="799893504"/>
        <c:axId val="799895472"/>
      </c:scatterChart>
      <c:valAx>
        <c:axId val="799893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Term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5472"/>
        <c:crosses val="autoZero"/>
        <c:crossBetween val="midCat"/>
      </c:valAx>
      <c:valAx>
        <c:axId val="799895472"/>
        <c:scaling>
          <c:orientation val="minMax"/>
        </c:scaling>
        <c:delete val="0"/>
        <c:axPos val="l"/>
        <c:majorGridlines>
          <c:spPr>
            <a:ln w="254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Number of  tiles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3504"/>
        <c:crosses val="autoZero"/>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112168905716054"/>
          <c:y val="0.10818313492007302"/>
          <c:w val="0.7899247645001114"/>
          <c:h val="0.65720872143571207"/>
        </c:manualLayout>
      </c:layout>
      <c:scatterChart>
        <c:scatterStyle val="lineMarker"/>
        <c:varyColors val="0"/>
        <c:ser>
          <c:idx val="0"/>
          <c:order val="0"/>
          <c:tx>
            <c:strRef>
              <c:f>Sheet1!$B$1</c:f>
              <c:strCache>
                <c:ptCount val="1"/>
                <c:pt idx="0">
                  <c:v>Number of Tiles</c:v>
                </c:pt>
              </c:strCache>
            </c:strRef>
          </c:tx>
          <c:spPr>
            <a:ln w="25400" cap="rnd">
              <a:noFill/>
              <a:round/>
            </a:ln>
            <a:effectLst/>
          </c:spPr>
          <c:marker>
            <c:symbol val="circle"/>
            <c:size val="5"/>
            <c:spPr>
              <a:solidFill>
                <a:schemeClr val="dk1">
                  <a:tint val="88500"/>
                </a:schemeClr>
              </a:solidFill>
              <a:ln w="9525">
                <a:solidFill>
                  <a:schemeClr val="dk1">
                    <a:tint val="88500"/>
                  </a:schemeClr>
                </a:solidFill>
              </a:ln>
              <a:effectLst/>
            </c:spPr>
          </c:marker>
          <c:xVal>
            <c:numRef>
              <c:f>Sheet1!$A$2:$A$5</c:f>
              <c:numCache>
                <c:formatCode>General</c:formatCode>
                <c:ptCount val="4"/>
                <c:pt idx="0">
                  <c:v>1</c:v>
                </c:pt>
                <c:pt idx="1">
                  <c:v>2</c:v>
                </c:pt>
                <c:pt idx="2">
                  <c:v>3</c:v>
                </c:pt>
                <c:pt idx="3">
                  <c:v>4</c:v>
                </c:pt>
              </c:numCache>
            </c:numRef>
          </c:xVal>
          <c:yVal>
            <c:numRef>
              <c:f>Sheet1!$B$2:$B$5</c:f>
              <c:numCache>
                <c:formatCode>General</c:formatCode>
                <c:ptCount val="4"/>
                <c:pt idx="0">
                  <c:v>7</c:v>
                </c:pt>
                <c:pt idx="1">
                  <c:v>5</c:v>
                </c:pt>
                <c:pt idx="2">
                  <c:v>3</c:v>
                </c:pt>
                <c:pt idx="3">
                  <c:v>1</c:v>
                </c:pt>
              </c:numCache>
            </c:numRef>
          </c:yVal>
          <c:smooth val="0"/>
          <c:extLst>
            <c:ext xmlns:c16="http://schemas.microsoft.com/office/drawing/2014/chart" uri="{C3380CC4-5D6E-409C-BE32-E72D297353CC}">
              <c16:uniqueId val="{00000000-10FD-4DD7-A2D0-3D7FE9459DDC}"/>
            </c:ext>
          </c:extLst>
        </c:ser>
        <c:dLbls>
          <c:showLegendKey val="0"/>
          <c:showVal val="0"/>
          <c:showCatName val="0"/>
          <c:showSerName val="0"/>
          <c:showPercent val="0"/>
          <c:showBubbleSize val="0"/>
        </c:dLbls>
        <c:axId val="799893504"/>
        <c:axId val="799895472"/>
      </c:scatterChart>
      <c:valAx>
        <c:axId val="799893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Term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5472"/>
        <c:crosses val="autoZero"/>
        <c:crossBetween val="midCat"/>
      </c:valAx>
      <c:valAx>
        <c:axId val="799895472"/>
        <c:scaling>
          <c:orientation val="minMax"/>
        </c:scaling>
        <c:delete val="0"/>
        <c:axPos val="l"/>
        <c:majorGridlines>
          <c:spPr>
            <a:ln w="254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Number of  tiles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3504"/>
        <c:crosses val="autoZero"/>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112168905716054"/>
          <c:y val="0.10818313492007302"/>
          <c:w val="0.7899247645001114"/>
          <c:h val="0.65720872143571207"/>
        </c:manualLayout>
      </c:layout>
      <c:scatterChart>
        <c:scatterStyle val="lineMarker"/>
        <c:varyColors val="0"/>
        <c:ser>
          <c:idx val="0"/>
          <c:order val="0"/>
          <c:tx>
            <c:strRef>
              <c:f>Sheet1!$B$1</c:f>
              <c:strCache>
                <c:ptCount val="1"/>
                <c:pt idx="0">
                  <c:v>Number of Tiles</c:v>
                </c:pt>
              </c:strCache>
            </c:strRef>
          </c:tx>
          <c:spPr>
            <a:ln w="25400" cap="rnd">
              <a:noFill/>
              <a:round/>
            </a:ln>
            <a:effectLst/>
          </c:spPr>
          <c:marker>
            <c:symbol val="circle"/>
            <c:size val="5"/>
            <c:spPr>
              <a:solidFill>
                <a:schemeClr val="dk1">
                  <a:tint val="88500"/>
                </a:schemeClr>
              </a:solidFill>
              <a:ln w="9525">
                <a:solidFill>
                  <a:schemeClr val="dk1">
                    <a:tint val="88500"/>
                  </a:schemeClr>
                </a:solidFill>
              </a:ln>
              <a:effectLst/>
            </c:spPr>
          </c:marker>
          <c:xVal>
            <c:numRef>
              <c:f>Sheet1!$A$2:$A$5</c:f>
              <c:numCache>
                <c:formatCode>General</c:formatCode>
                <c:ptCount val="4"/>
                <c:pt idx="0">
                  <c:v>1</c:v>
                </c:pt>
                <c:pt idx="1">
                  <c:v>2</c:v>
                </c:pt>
                <c:pt idx="2">
                  <c:v>3</c:v>
                </c:pt>
                <c:pt idx="3">
                  <c:v>4</c:v>
                </c:pt>
              </c:numCache>
            </c:numRef>
          </c:xVal>
          <c:yVal>
            <c:numRef>
              <c:f>Sheet1!$B$2:$B$5</c:f>
              <c:numCache>
                <c:formatCode>General</c:formatCode>
                <c:ptCount val="4"/>
                <c:pt idx="0">
                  <c:v>3</c:v>
                </c:pt>
                <c:pt idx="1">
                  <c:v>5</c:v>
                </c:pt>
                <c:pt idx="2">
                  <c:v>7</c:v>
                </c:pt>
                <c:pt idx="3">
                  <c:v>9</c:v>
                </c:pt>
              </c:numCache>
            </c:numRef>
          </c:yVal>
          <c:smooth val="0"/>
          <c:extLst>
            <c:ext xmlns:c16="http://schemas.microsoft.com/office/drawing/2014/chart" uri="{C3380CC4-5D6E-409C-BE32-E72D297353CC}">
              <c16:uniqueId val="{00000000-3E87-4438-B7BB-473FC67ADEA4}"/>
            </c:ext>
          </c:extLst>
        </c:ser>
        <c:dLbls>
          <c:showLegendKey val="0"/>
          <c:showVal val="0"/>
          <c:showCatName val="0"/>
          <c:showSerName val="0"/>
          <c:showPercent val="0"/>
          <c:showBubbleSize val="0"/>
        </c:dLbls>
        <c:axId val="799893504"/>
        <c:axId val="799895472"/>
      </c:scatterChart>
      <c:valAx>
        <c:axId val="799893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Term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5472"/>
        <c:crosses val="autoZero"/>
        <c:crossBetween val="midCat"/>
      </c:valAx>
      <c:valAx>
        <c:axId val="799895472"/>
        <c:scaling>
          <c:orientation val="minMax"/>
        </c:scaling>
        <c:delete val="0"/>
        <c:axPos val="l"/>
        <c:majorGridlines>
          <c:spPr>
            <a:ln w="254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Number of  tiles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3504"/>
        <c:crosses val="autoZero"/>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112168905716054"/>
          <c:y val="0.10818313492007302"/>
          <c:w val="0.7899247645001114"/>
          <c:h val="0.65720872143571207"/>
        </c:manualLayout>
      </c:layout>
      <c:scatterChart>
        <c:scatterStyle val="lineMarker"/>
        <c:varyColors val="0"/>
        <c:ser>
          <c:idx val="0"/>
          <c:order val="0"/>
          <c:tx>
            <c:strRef>
              <c:f>Sheet1!$B$1</c:f>
              <c:strCache>
                <c:ptCount val="1"/>
                <c:pt idx="0">
                  <c:v>Number of Tiles</c:v>
                </c:pt>
              </c:strCache>
            </c:strRef>
          </c:tx>
          <c:spPr>
            <a:ln w="25400" cap="rnd">
              <a:noFill/>
              <a:round/>
            </a:ln>
            <a:effectLst/>
          </c:spPr>
          <c:marker>
            <c:symbol val="circle"/>
            <c:size val="5"/>
            <c:spPr>
              <a:solidFill>
                <a:schemeClr val="dk1">
                  <a:tint val="88500"/>
                </a:schemeClr>
              </a:solidFill>
              <a:ln w="9525">
                <a:solidFill>
                  <a:schemeClr val="dk1">
                    <a:tint val="88500"/>
                  </a:schemeClr>
                </a:solidFill>
              </a:ln>
              <a:effectLst/>
            </c:spPr>
          </c:marker>
          <c:xVal>
            <c:numRef>
              <c:f>Sheet1!$A$2:$A$7</c:f>
              <c:numCache>
                <c:formatCode>General</c:formatCode>
                <c:ptCount val="6"/>
                <c:pt idx="0">
                  <c:v>1</c:v>
                </c:pt>
                <c:pt idx="1">
                  <c:v>2</c:v>
                </c:pt>
                <c:pt idx="2">
                  <c:v>3</c:v>
                </c:pt>
                <c:pt idx="3">
                  <c:v>4</c:v>
                </c:pt>
                <c:pt idx="4">
                  <c:v>5</c:v>
                </c:pt>
                <c:pt idx="5">
                  <c:v>6</c:v>
                </c:pt>
              </c:numCache>
            </c:numRef>
          </c:xVal>
          <c:yVal>
            <c:numRef>
              <c:f>Sheet1!$B$2:$B$7</c:f>
              <c:numCache>
                <c:formatCode>General</c:formatCode>
                <c:ptCount val="6"/>
                <c:pt idx="0">
                  <c:v>18</c:v>
                </c:pt>
                <c:pt idx="1">
                  <c:v>15</c:v>
                </c:pt>
                <c:pt idx="2">
                  <c:v>12</c:v>
                </c:pt>
                <c:pt idx="3">
                  <c:v>9</c:v>
                </c:pt>
                <c:pt idx="4">
                  <c:v>6</c:v>
                </c:pt>
              </c:numCache>
            </c:numRef>
          </c:yVal>
          <c:smooth val="0"/>
          <c:extLst>
            <c:ext xmlns:c16="http://schemas.microsoft.com/office/drawing/2014/chart" uri="{C3380CC4-5D6E-409C-BE32-E72D297353CC}">
              <c16:uniqueId val="{00000000-3E87-4438-B7BB-473FC67ADEA4}"/>
            </c:ext>
          </c:extLst>
        </c:ser>
        <c:dLbls>
          <c:showLegendKey val="0"/>
          <c:showVal val="0"/>
          <c:showCatName val="0"/>
          <c:showSerName val="0"/>
          <c:showPercent val="0"/>
          <c:showBubbleSize val="0"/>
        </c:dLbls>
        <c:axId val="799893504"/>
        <c:axId val="799895472"/>
      </c:scatterChart>
      <c:valAx>
        <c:axId val="799893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Term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5472"/>
        <c:crosses val="autoZero"/>
        <c:crossBetween val="midCat"/>
      </c:valAx>
      <c:valAx>
        <c:axId val="799895472"/>
        <c:scaling>
          <c:orientation val="minMax"/>
        </c:scaling>
        <c:delete val="0"/>
        <c:axPos val="l"/>
        <c:majorGridlines>
          <c:spPr>
            <a:ln w="254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Number of  tiles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3504"/>
        <c:crosses val="autoZero"/>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112168905716054"/>
          <c:y val="0.10818313492007302"/>
          <c:w val="0.7899247645001114"/>
          <c:h val="0.65720872143571207"/>
        </c:manualLayout>
      </c:layout>
      <c:scatterChart>
        <c:scatterStyle val="lineMarker"/>
        <c:varyColors val="0"/>
        <c:ser>
          <c:idx val="0"/>
          <c:order val="0"/>
          <c:tx>
            <c:strRef>
              <c:f>Sheet1!$B$1</c:f>
              <c:strCache>
                <c:ptCount val="1"/>
                <c:pt idx="0">
                  <c:v>Number of Tiles</c:v>
                </c:pt>
              </c:strCache>
            </c:strRef>
          </c:tx>
          <c:spPr>
            <a:ln w="25400" cap="rnd">
              <a:noFill/>
              <a:round/>
            </a:ln>
            <a:effectLst/>
          </c:spPr>
          <c:marker>
            <c:symbol val="circle"/>
            <c:size val="5"/>
            <c:spPr>
              <a:solidFill>
                <a:schemeClr val="dk1">
                  <a:tint val="88500"/>
                </a:schemeClr>
              </a:solidFill>
              <a:ln w="9525">
                <a:solidFill>
                  <a:schemeClr val="dk1">
                    <a:tint val="88500"/>
                  </a:schemeClr>
                </a:solidFill>
              </a:ln>
              <a:effectLst/>
            </c:spPr>
          </c:marker>
          <c:xVal>
            <c:numRef>
              <c:f>Sheet1!$A$2:$A$5</c:f>
              <c:numCache>
                <c:formatCode>General</c:formatCode>
                <c:ptCount val="4"/>
                <c:pt idx="0">
                  <c:v>1</c:v>
                </c:pt>
                <c:pt idx="1">
                  <c:v>2</c:v>
                </c:pt>
                <c:pt idx="2">
                  <c:v>3</c:v>
                </c:pt>
                <c:pt idx="3">
                  <c:v>4</c:v>
                </c:pt>
              </c:numCache>
            </c:numRef>
          </c:xVal>
          <c:yVal>
            <c:numRef>
              <c:f>Sheet1!$B$2:$B$5</c:f>
              <c:numCache>
                <c:formatCode>General</c:formatCode>
                <c:ptCount val="4"/>
                <c:pt idx="0">
                  <c:v>3</c:v>
                </c:pt>
                <c:pt idx="1">
                  <c:v>6</c:v>
                </c:pt>
                <c:pt idx="2">
                  <c:v>15</c:v>
                </c:pt>
                <c:pt idx="3">
                  <c:v>36</c:v>
                </c:pt>
              </c:numCache>
            </c:numRef>
          </c:yVal>
          <c:smooth val="0"/>
          <c:extLst>
            <c:ext xmlns:c16="http://schemas.microsoft.com/office/drawing/2014/chart" uri="{C3380CC4-5D6E-409C-BE32-E72D297353CC}">
              <c16:uniqueId val="{00000000-3E87-4438-B7BB-473FC67ADEA4}"/>
            </c:ext>
          </c:extLst>
        </c:ser>
        <c:dLbls>
          <c:showLegendKey val="0"/>
          <c:showVal val="0"/>
          <c:showCatName val="0"/>
          <c:showSerName val="0"/>
          <c:showPercent val="0"/>
          <c:showBubbleSize val="0"/>
        </c:dLbls>
        <c:axId val="799893504"/>
        <c:axId val="799895472"/>
      </c:scatterChart>
      <c:valAx>
        <c:axId val="799893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Term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5472"/>
        <c:crosses val="autoZero"/>
        <c:crossBetween val="midCat"/>
      </c:valAx>
      <c:valAx>
        <c:axId val="799895472"/>
        <c:scaling>
          <c:orientation val="minMax"/>
        </c:scaling>
        <c:delete val="0"/>
        <c:axPos val="l"/>
        <c:majorGridlines>
          <c:spPr>
            <a:ln w="254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Number of  tiles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3504"/>
        <c:crosses val="autoZero"/>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9112168905716054"/>
          <c:y val="0.10818313492007302"/>
          <c:w val="0.7899247645001114"/>
          <c:h val="0.65720872143571207"/>
        </c:manualLayout>
      </c:layout>
      <c:scatterChart>
        <c:scatterStyle val="lineMarker"/>
        <c:varyColors val="0"/>
        <c:ser>
          <c:idx val="0"/>
          <c:order val="0"/>
          <c:tx>
            <c:strRef>
              <c:f>Sheet1!$B$1</c:f>
              <c:strCache>
                <c:ptCount val="1"/>
                <c:pt idx="0">
                  <c:v>Number of Tiles</c:v>
                </c:pt>
              </c:strCache>
            </c:strRef>
          </c:tx>
          <c:spPr>
            <a:ln w="25400" cap="rnd">
              <a:noFill/>
              <a:round/>
            </a:ln>
            <a:effectLst/>
          </c:spPr>
          <c:marker>
            <c:symbol val="circle"/>
            <c:size val="5"/>
            <c:spPr>
              <a:solidFill>
                <a:schemeClr val="dk1">
                  <a:tint val="88500"/>
                </a:schemeClr>
              </a:solidFill>
              <a:ln w="9525">
                <a:solidFill>
                  <a:schemeClr val="dk1">
                    <a:tint val="88500"/>
                  </a:schemeClr>
                </a:solidFill>
              </a:ln>
              <a:effectLst/>
            </c:spPr>
          </c:marker>
          <c:xVal>
            <c:numRef>
              <c:f>Sheet1!$A$2:$A$5</c:f>
              <c:numCache>
                <c:formatCode>General</c:formatCode>
                <c:ptCount val="4"/>
                <c:pt idx="0">
                  <c:v>1</c:v>
                </c:pt>
                <c:pt idx="1">
                  <c:v>2</c:v>
                </c:pt>
                <c:pt idx="2">
                  <c:v>3</c:v>
                </c:pt>
                <c:pt idx="3">
                  <c:v>4</c:v>
                </c:pt>
              </c:numCache>
            </c:numRef>
          </c:xVal>
          <c:yVal>
            <c:numRef>
              <c:f>Sheet1!$B$2:$B$5</c:f>
              <c:numCache>
                <c:formatCode>General</c:formatCode>
                <c:ptCount val="4"/>
                <c:pt idx="0">
                  <c:v>3</c:v>
                </c:pt>
              </c:numCache>
            </c:numRef>
          </c:yVal>
          <c:smooth val="0"/>
          <c:extLst>
            <c:ext xmlns:c16="http://schemas.microsoft.com/office/drawing/2014/chart" uri="{C3380CC4-5D6E-409C-BE32-E72D297353CC}">
              <c16:uniqueId val="{00000000-3E87-4438-B7BB-473FC67ADEA4}"/>
            </c:ext>
          </c:extLst>
        </c:ser>
        <c:dLbls>
          <c:showLegendKey val="0"/>
          <c:showVal val="0"/>
          <c:showCatName val="0"/>
          <c:showSerName val="0"/>
          <c:showPercent val="0"/>
          <c:showBubbleSize val="0"/>
        </c:dLbls>
        <c:axId val="799893504"/>
        <c:axId val="799895472"/>
      </c:scatterChart>
      <c:valAx>
        <c:axId val="799893504"/>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Term</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5472"/>
        <c:crosses val="autoZero"/>
        <c:crossBetween val="midCat"/>
      </c:valAx>
      <c:valAx>
        <c:axId val="799895472"/>
        <c:scaling>
          <c:orientation val="minMax"/>
        </c:scaling>
        <c:delete val="0"/>
        <c:axPos val="l"/>
        <c:majorGridlines>
          <c:spPr>
            <a:ln w="254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CA" dirty="0"/>
                  <a:t>Number of  tiles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893504"/>
        <c:crossesAt val="0"/>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0T20:08:08.829"/>
    </inkml:context>
    <inkml:brush xml:id="br0">
      <inkml:brushProperty name="width" value="0.05" units="cm"/>
      <inkml:brushProperty name="height" value="0.05" units="cm"/>
    </inkml:brush>
  </inkml:definitions>
  <inkml:trace contextRef="#ctx0" brushRef="#br0">2476 1458 7490,'66'-57'3963,"-4"7"-4031,11-2 15,-34 8 268,-3-2 1,-2-1 0,-3-1 0,2-8-216,-26 42 27,1-1 1,0 2-1,1-1 0,1 1 1,0 0-1,1 1 1,0 0-1,1 0 1,1 1-1,2-1-27,144-69 106,-36 19 119,-97 47-96,1 0 0,1 2-1,0 1 1,1 1 0,0 1-1,9-2-128,340-49 231,265-94 669,-430 119-493,109-1-407,489-32 48,-489 25 73,-7 4 55,12 15-133,-164 16-54,-1-7 1,48-14 10,266-77 50,-392 94-63,1 2 0,1 4-1,0 4 1,45 3 13,39-1-16,38-10 9,-105 4 13,1 3 0,0 5 0,68 8-6,327 66-23,-204-15 8,77 30 47,-81-15-44,100 30-17,231 74 46,160 43-55,-772-219 37,141 38-39,-3 5 1,113 52 39,-20 6-24,121 65-18,-284-130 23,23 12-29,-2 4-1,43 32 49,-98-56-6,13 7-32,-2 2 1,-3 2 0,-1 2-1,10 14 38,83 86-20,64 75 27,-94-69 32,51 93-39,-145-210 8,-1 1 1,-1 0 0,-3 1-1,-1 1 1,-2 0 0,1 10-9,16 84-18,6-1 0,7 0 18,-9-33 12,-4 2 0,13 98-12,22 135 29,-37-180-26,-5-4 2,7-27 12,28 78-9,-17 33 46,-43-65-60,2 131 26,1-145 79,-2-130-80,0 1 1,-2-1 0,-1 0-1,-1 0 1,-1 0-1,-4 7-19,6-16 8,-65 145 43,-47 24-18,41-74-7,50-68 27,-2 0 0,-2-1 0,-2-2 0,-21 19-53,-83 92 37,34-7 19,93-125-41,-1-1 0,-1 0 0,-1-1-1,-1 0 1,0 0 0,-1-1 0,-9 6-15,11-7 6,0 0 0,0 0 0,2 1 0,0 1 0,0-1 0,1 1 0,1 1 0,1 0-6,-22 35 9,13-27-9,2 1 0,1 1-1,1 0 1,1 0-1,2 1 1,-4 21 0,10-33 10,-1 0 0,-1-1 0,0 1 0,-1-1 0,-1 0 0,0 0 1,-1 0-1,0-1 0,-1 0 0,-1-1 0,0 0 0,-6 5-10,-77 98-32,78-91 39,-2-1 0,0 0 0,-2-1 0,-1-1-1,-1 0 1,-1-1 0,-20 13-7,-396 261 127,415-280-111,-1 0 1,0-1 0,-1-1-1,0-1 1,-1-1 0,-25 5-17,-123 17 123,44-4 99,100-20-207,1 2-1,0 0 1,0 2-1,1 1 1,0 1 0,1 1-1,-7 6-14,-44 21 17,-42 17-4,-285 73 137,326-113-104,-1-3 0,-1-3 0,0-3 0,-50-2-46,40-3 43,0-3 0,0-4 0,-86-12-43,94 6 39,-1 4 0,1 3 0,-50 5-39,70-3-8,0-2-1,0-2 0,-46-9 9,68 8 10,-177-6 126,-21 3-20,193 10-51,-1-2-1,1-2 0,0-2 0,0-1 1,-5-4-65,-26-1 61,-147 12-11,-323-98 110,444 88-159,-16-1 45,1-4 0,1-4-1,-2-5-45,75 12 22,0-1 1,1-2-1,1-1 0,0-2 0,-8-6-22,-166-73 72,122 66 13,-2-7-75,-35-25-34,-13-8 173,29 12-132,36 38-49,49 8 39,4 2 6,1-1 0,0 0 0,1-2 0,0 0 1,2-2-1,-6-4-13,-59-44 22,-85-75 44,10-34-84,66 93 9,-82-60 18,58 49 5,-107-12-5,152 69 4,-15-14-31,9 13 13,-89-23-25,-27 16-26,80 10 67,-11-20-14,-111-45-20,-124 11 18,136 29-42,18 5 53,30 45-24,41 12 0,-129-29 47,183 11-2,66 10-23,0-1 0,-1 0-1,1-2 1,1 0 0,-1 0 0,1-2-1,-4-1-3,-72-24-29,2 8 28,-155-40-8,163 46 7,-187-15 26,31 11-28,136 0 11,-199-31 19,-50-4 5,242 28-65,-30-1 23,27 23 77,52 4-44,-8-5-21,50 8-1,3 1 1,0-1 1,0 0-1,-1-2 0,1 1 0,0-2 0,0 0 0,0 0 1,0-1-1,-12-5-1,-74-27 43,73 27-33,1-1 0,0-1 0,1-1 0,0-1 0,1-1-1,0-2 1,1 0 0,-11-10-10,16 8 9,8 6 7,-1 0-1,-1 1 1,0 0-1,0 0 1,-1 2-1,0 0 1,-11-4-16,14 5-2,0 0 0,1-1 0,0 0 0,0-1 1,1 0-1,0 0 0,1-1 0,0 0 0,1 0 1,0-1-1,-3-7 2,-24-28-6,-2 6 0,24 28 5,1-1 0,0 0 1,2 0-1,-1-1 0,2-1 0,0 1 0,1-1 0,-1-6 1,-42-158 31,1 29-18,4-66 52,12 29-58,34 164 8,0 1 0,2-1 0,1 1 0,0-1 0,2 1 0,1 0 0,2 0-15,12-90 79,-9 63-47,-5 21-21,0 0-1,2 1 1,1-1 0,2 2 0,4-7-11,44-74 38,60-73 46,57-77 92,-129 190-153,51-57 5,0 43-8,-52 45 3,-2-2-1,-2-1 1,16-21-23,140-126 55,25-19-66,-124 120 35,-24 16-20,30-17-7,-90 75 0,-3 2 5,0 0-1,1 1 0,0 0 1,1 0-1,0 2 1,0-1-1,1 1 0,6-1-1,43-31 43,-1-15-44,-20 26 21,6-34-15,44-40-18,8-12 27,34-42-20,10 44-2,-35 51 36,-23-30-2,26 31-86,-92 51 63,69-51 28,-58 34-274,-24 20 12,1 1 1,-1-2 0,0 1-1,0-1 1,-1 0-1,0-1 1,0 0-1,0 1 1,-1-2-1,-1 1 1,1-1-1,-1 0 1,-1 0-1,0 0 1,0 0 0,-1-1-1,0 1 1,0-1-1,-1 0 1,0-7 230,1 9-197,28-97-2921,0-16-15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016E7-D6AD-4BE0-892B-AF021751A16C}" type="datetimeFigureOut">
              <a:rPr lang="en-CA" smtClean="0"/>
              <a:t>2020-12-20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808DC-817E-4CEC-9050-818F1CC5DEA8}" type="slidenum">
              <a:rPr lang="en-CA" smtClean="0"/>
              <a:t>‹#›</a:t>
            </a:fld>
            <a:endParaRPr lang="en-CA" dirty="0"/>
          </a:p>
        </p:txBody>
      </p:sp>
    </p:spTree>
    <p:extLst>
      <p:ext uri="{BB962C8B-B14F-4D97-AF65-F5344CB8AC3E}">
        <p14:creationId xmlns:p14="http://schemas.microsoft.com/office/powerpoint/2010/main" val="135375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wiley.com/en-us/search?pq=|relevance|author:Jo+Boaler"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s://www.wiley.com/en-us/search?pq=|relevance|author:Cathy+Williams" TargetMode="External"/><Relationship Id="rId4" Type="http://schemas.openxmlformats.org/officeDocument/2006/relationships/hyperlink" Target="https://www.wiley.com/en-us/search?pq=|relevance|author:Jen+Munson"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2808DC-817E-4CEC-9050-818F1CC5DEA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79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Teachers if you choose to use Desmos, perhaps delete the graphs on this page and have students generate the graphs using the T table data.</a:t>
            </a:r>
          </a:p>
        </p:txBody>
      </p:sp>
      <p:sp>
        <p:nvSpPr>
          <p:cNvPr id="4" name="Slide Number Placeholder 3"/>
          <p:cNvSpPr>
            <a:spLocks noGrp="1"/>
          </p:cNvSpPr>
          <p:nvPr>
            <p:ph type="sldNum" sz="quarter" idx="5"/>
          </p:nvPr>
        </p:nvSpPr>
        <p:spPr/>
        <p:txBody>
          <a:bodyPr/>
          <a:lstStyle/>
          <a:p>
            <a:fld id="{CC2808DC-817E-4CEC-9050-818F1CC5DEA8}" type="slidenum">
              <a:rPr lang="en-CA" smtClean="0"/>
              <a:t>20</a:t>
            </a:fld>
            <a:endParaRPr lang="en-CA" dirty="0"/>
          </a:p>
        </p:txBody>
      </p:sp>
    </p:spTree>
    <p:extLst>
      <p:ext uri="{BB962C8B-B14F-4D97-AF65-F5344CB8AC3E}">
        <p14:creationId xmlns:p14="http://schemas.microsoft.com/office/powerpoint/2010/main" val="2774684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Include a pattern</a:t>
            </a:r>
          </a:p>
        </p:txBody>
      </p:sp>
      <p:sp>
        <p:nvSpPr>
          <p:cNvPr id="4" name="Slide Number Placeholder 3"/>
          <p:cNvSpPr>
            <a:spLocks noGrp="1"/>
          </p:cNvSpPr>
          <p:nvPr>
            <p:ph type="sldNum" sz="quarter" idx="5"/>
          </p:nvPr>
        </p:nvSpPr>
        <p:spPr/>
        <p:txBody>
          <a:bodyPr/>
          <a:lstStyle/>
          <a:p>
            <a:fld id="{CC2808DC-817E-4CEC-9050-818F1CC5DEA8}" type="slidenum">
              <a:rPr lang="en-CA" smtClean="0"/>
              <a:t>22</a:t>
            </a:fld>
            <a:endParaRPr lang="en-CA" dirty="0"/>
          </a:p>
        </p:txBody>
      </p:sp>
    </p:spTree>
    <p:extLst>
      <p:ext uri="{BB962C8B-B14F-4D97-AF65-F5344CB8AC3E}">
        <p14:creationId xmlns:p14="http://schemas.microsoft.com/office/powerpoint/2010/main" val="151222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may be the first decreasing pattern the students have explored.  See visualpatterns.org for more decreasing patterns or simple reverse previously used increasing patterns. </a:t>
            </a:r>
          </a:p>
        </p:txBody>
      </p:sp>
      <p:sp>
        <p:nvSpPr>
          <p:cNvPr id="4" name="Slide Number Placeholder 3"/>
          <p:cNvSpPr>
            <a:spLocks noGrp="1"/>
          </p:cNvSpPr>
          <p:nvPr>
            <p:ph type="sldNum" sz="quarter" idx="5"/>
          </p:nvPr>
        </p:nvSpPr>
        <p:spPr/>
        <p:txBody>
          <a:bodyPr/>
          <a:lstStyle/>
          <a:p>
            <a:fld id="{CC2808DC-817E-4CEC-9050-818F1CC5DEA8}" type="slidenum">
              <a:rPr lang="en-CA" smtClean="0"/>
              <a:t>23</a:t>
            </a:fld>
            <a:endParaRPr lang="en-CA" dirty="0"/>
          </a:p>
        </p:txBody>
      </p:sp>
    </p:spTree>
    <p:extLst>
      <p:ext uri="{BB962C8B-B14F-4D97-AF65-F5344CB8AC3E}">
        <p14:creationId xmlns:p14="http://schemas.microsoft.com/office/powerpoint/2010/main" val="327731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Encourage students to share there patterns via the method most suited in your current context.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How many shapes or terms do you need in order to be sure you know the pattern? </a:t>
            </a:r>
          </a:p>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25</a:t>
            </a:fld>
            <a:endParaRPr lang="en-CA" dirty="0"/>
          </a:p>
        </p:txBody>
      </p:sp>
    </p:spTree>
    <p:extLst>
      <p:ext uri="{BB962C8B-B14F-4D97-AF65-F5344CB8AC3E}">
        <p14:creationId xmlns:p14="http://schemas.microsoft.com/office/powerpoint/2010/main" val="271226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a rule can be written as an EXPRESSION.     Eg. Start a pattern at 2 and add 3 each time could be 3x+2.</a:t>
            </a:r>
          </a:p>
          <a:p>
            <a:r>
              <a:rPr lang="en-CA" dirty="0"/>
              <a:t>This differs from an equation because it represents the pattern, not specific values within the pattern.  These can be easily distinguished as equations must contain = signs.</a:t>
            </a:r>
          </a:p>
        </p:txBody>
      </p:sp>
      <p:sp>
        <p:nvSpPr>
          <p:cNvPr id="4" name="Slide Number Placeholder 3"/>
          <p:cNvSpPr>
            <a:spLocks noGrp="1"/>
          </p:cNvSpPr>
          <p:nvPr>
            <p:ph type="sldNum" sz="quarter" idx="5"/>
          </p:nvPr>
        </p:nvSpPr>
        <p:spPr/>
        <p:txBody>
          <a:bodyPr/>
          <a:lstStyle/>
          <a:p>
            <a:fld id="{CC2808DC-817E-4CEC-9050-818F1CC5DEA8}" type="slidenum">
              <a:rPr lang="en-CA" smtClean="0"/>
              <a:t>26</a:t>
            </a:fld>
            <a:endParaRPr lang="en-CA" dirty="0"/>
          </a:p>
        </p:txBody>
      </p:sp>
    </p:spTree>
    <p:extLst>
      <p:ext uri="{BB962C8B-B14F-4D97-AF65-F5344CB8AC3E}">
        <p14:creationId xmlns:p14="http://schemas.microsoft.com/office/powerpoint/2010/main" val="345280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Encourage students to share there patterns via the method most suited in your current context. </a:t>
            </a:r>
            <a:r>
              <a:rPr lang="en-CA" b="1" dirty="0"/>
              <a:t>You may wish to create a new slide for each pattern.</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How many shapes or terms do you need in order to be sure you know the pattern? </a:t>
            </a:r>
          </a:p>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28</a:t>
            </a:fld>
            <a:endParaRPr lang="en-CA" dirty="0"/>
          </a:p>
        </p:txBody>
      </p:sp>
    </p:spTree>
    <p:extLst>
      <p:ext uri="{BB962C8B-B14F-4D97-AF65-F5344CB8AC3E}">
        <p14:creationId xmlns:p14="http://schemas.microsoft.com/office/powerpoint/2010/main" val="154614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Encourage students to share their patterns via the method most suited in your current context.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How many shapes or terms do you need in order to be sure you know the pattern? </a:t>
            </a:r>
          </a:p>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29</a:t>
            </a:fld>
            <a:endParaRPr lang="en-CA" dirty="0"/>
          </a:p>
        </p:txBody>
      </p:sp>
    </p:spTree>
    <p:extLst>
      <p:ext uri="{BB962C8B-B14F-4D97-AF65-F5344CB8AC3E}">
        <p14:creationId xmlns:p14="http://schemas.microsoft.com/office/powerpoint/2010/main" val="922577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Rules can also be made by examining the pattern</a:t>
            </a:r>
          </a:p>
        </p:txBody>
      </p:sp>
      <p:sp>
        <p:nvSpPr>
          <p:cNvPr id="4" name="Slide Number Placeholder 3"/>
          <p:cNvSpPr>
            <a:spLocks noGrp="1"/>
          </p:cNvSpPr>
          <p:nvPr>
            <p:ph type="sldNum" sz="quarter" idx="5"/>
          </p:nvPr>
        </p:nvSpPr>
        <p:spPr/>
        <p:txBody>
          <a:bodyPr/>
          <a:lstStyle/>
          <a:p>
            <a:fld id="{CC2808DC-817E-4CEC-9050-818F1CC5DEA8}" type="slidenum">
              <a:rPr lang="en-CA" smtClean="0"/>
              <a:t>30</a:t>
            </a:fld>
            <a:endParaRPr lang="en-CA" dirty="0"/>
          </a:p>
        </p:txBody>
      </p:sp>
    </p:spTree>
    <p:extLst>
      <p:ext uri="{BB962C8B-B14F-4D97-AF65-F5344CB8AC3E}">
        <p14:creationId xmlns:p14="http://schemas.microsoft.com/office/powerpoint/2010/main" val="3945680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Note: Rules can also be made by examining the T table</a:t>
            </a:r>
          </a:p>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31</a:t>
            </a:fld>
            <a:endParaRPr lang="en-CA" dirty="0"/>
          </a:p>
        </p:txBody>
      </p:sp>
    </p:spTree>
    <p:extLst>
      <p:ext uri="{BB962C8B-B14F-4D97-AF65-F5344CB8AC3E}">
        <p14:creationId xmlns:p14="http://schemas.microsoft.com/office/powerpoint/2010/main" val="3372916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Encourage students to share their patterns via the method most suited in your current context.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How many shapes or terms do you need in order to be sure you know the pattern? </a:t>
            </a:r>
          </a:p>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32</a:t>
            </a:fld>
            <a:endParaRPr lang="en-CA" dirty="0"/>
          </a:p>
        </p:txBody>
      </p:sp>
    </p:spTree>
    <p:extLst>
      <p:ext uri="{BB962C8B-B14F-4D97-AF65-F5344CB8AC3E}">
        <p14:creationId xmlns:p14="http://schemas.microsoft.com/office/powerpoint/2010/main" val="331324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F4C1E-0650-3D47-B8B9-F7906B5CA43F}" type="slidenum">
              <a:rPr lang="en-US" smtClean="0"/>
              <a:t>4</a:t>
            </a:fld>
            <a:endParaRPr lang="en-US" dirty="0"/>
          </a:p>
        </p:txBody>
      </p:sp>
    </p:spTree>
    <p:extLst>
      <p:ext uri="{BB962C8B-B14F-4D97-AF65-F5344CB8AC3E}">
        <p14:creationId xmlns:p14="http://schemas.microsoft.com/office/powerpoint/2010/main" val="2922698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Encourage students to share there patterns via the method most suited in your current context.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How many shapes or terms do you need in order to be sure you know the pattern? </a:t>
            </a:r>
          </a:p>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33</a:t>
            </a:fld>
            <a:endParaRPr lang="en-CA" dirty="0"/>
          </a:p>
        </p:txBody>
      </p:sp>
    </p:spTree>
    <p:extLst>
      <p:ext uri="{BB962C8B-B14F-4D97-AF65-F5344CB8AC3E}">
        <p14:creationId xmlns:p14="http://schemas.microsoft.com/office/powerpoint/2010/main" val="2515766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Encourage students to share their patterns via the method most suited in your current context.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How many shapes or terms do you need in order to be sure you know the pattern? </a:t>
            </a:r>
          </a:p>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34</a:t>
            </a:fld>
            <a:endParaRPr lang="en-CA" dirty="0"/>
          </a:p>
        </p:txBody>
      </p:sp>
    </p:spTree>
    <p:extLst>
      <p:ext uri="{BB962C8B-B14F-4D97-AF65-F5344CB8AC3E}">
        <p14:creationId xmlns:p14="http://schemas.microsoft.com/office/powerpoint/2010/main" val="3308353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35</a:t>
            </a:fld>
            <a:endParaRPr lang="en-CA" dirty="0"/>
          </a:p>
        </p:txBody>
      </p:sp>
    </p:spTree>
    <p:extLst>
      <p:ext uri="{BB962C8B-B14F-4D97-AF65-F5344CB8AC3E}">
        <p14:creationId xmlns:p14="http://schemas.microsoft.com/office/powerpoint/2010/main" val="3054753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a:t>Whatever we do to one side we do to the other </a:t>
            </a:r>
            <a:r>
              <a:rPr lang="en-CA" dirty="0"/>
              <a:t>is the idea behind the preservation of equality.</a:t>
            </a:r>
          </a:p>
          <a:p>
            <a:r>
              <a:rPr lang="en-CA" dirty="0"/>
              <a:t>When combined with the zero principal these two concepts make powerful problem solving strategies.  </a:t>
            </a:r>
          </a:p>
          <a:p>
            <a:endParaRPr lang="en-CA" dirty="0"/>
          </a:p>
          <a:p>
            <a:r>
              <a:rPr lang="en-CA" dirty="0"/>
              <a:t>Zero principle refers to when the preservation of equality is applied to an equation resulting in opposite values. </a:t>
            </a:r>
          </a:p>
          <a:p>
            <a:r>
              <a:rPr lang="en-CA" dirty="0"/>
              <a:t>Note in the 1</a:t>
            </a:r>
            <a:r>
              <a:rPr lang="en-CA" baseline="30000" dirty="0"/>
              <a:t>st</a:t>
            </a:r>
            <a:r>
              <a:rPr lang="en-CA" dirty="0"/>
              <a:t> example above. -4 is added to both sides.  </a:t>
            </a:r>
          </a:p>
        </p:txBody>
      </p:sp>
      <p:sp>
        <p:nvSpPr>
          <p:cNvPr id="4" name="Slide Number Placeholder 3"/>
          <p:cNvSpPr>
            <a:spLocks noGrp="1"/>
          </p:cNvSpPr>
          <p:nvPr>
            <p:ph type="sldNum" sz="quarter" idx="5"/>
          </p:nvPr>
        </p:nvSpPr>
        <p:spPr/>
        <p:txBody>
          <a:bodyPr/>
          <a:lstStyle/>
          <a:p>
            <a:fld id="{CC2808DC-817E-4CEC-9050-818F1CC5DEA8}" type="slidenum">
              <a:rPr lang="en-CA" smtClean="0"/>
              <a:t>36</a:t>
            </a:fld>
            <a:endParaRPr lang="en-CA" dirty="0"/>
          </a:p>
        </p:txBody>
      </p:sp>
    </p:spTree>
    <p:extLst>
      <p:ext uri="{BB962C8B-B14F-4D97-AF65-F5344CB8AC3E}">
        <p14:creationId xmlns:p14="http://schemas.microsoft.com/office/powerpoint/2010/main" val="1314941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37</a:t>
            </a:fld>
            <a:endParaRPr lang="en-CA" dirty="0"/>
          </a:p>
        </p:txBody>
      </p:sp>
    </p:spTree>
    <p:extLst>
      <p:ext uri="{BB962C8B-B14F-4D97-AF65-F5344CB8AC3E}">
        <p14:creationId xmlns:p14="http://schemas.microsoft.com/office/powerpoint/2010/main" val="2608537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Zero principle refers to when the preservation of equality is applied to an equation resulting in opposite values. </a:t>
            </a:r>
          </a:p>
        </p:txBody>
      </p:sp>
      <p:sp>
        <p:nvSpPr>
          <p:cNvPr id="4" name="Slide Number Placeholder 3"/>
          <p:cNvSpPr>
            <a:spLocks noGrp="1"/>
          </p:cNvSpPr>
          <p:nvPr>
            <p:ph type="sldNum" sz="quarter" idx="5"/>
          </p:nvPr>
        </p:nvSpPr>
        <p:spPr/>
        <p:txBody>
          <a:bodyPr/>
          <a:lstStyle/>
          <a:p>
            <a:fld id="{CC2808DC-817E-4CEC-9050-818F1CC5DEA8}" type="slidenum">
              <a:rPr lang="en-CA" smtClean="0"/>
              <a:t>38</a:t>
            </a:fld>
            <a:endParaRPr lang="en-CA" dirty="0"/>
          </a:p>
        </p:txBody>
      </p:sp>
    </p:spTree>
    <p:extLst>
      <p:ext uri="{BB962C8B-B14F-4D97-AF65-F5344CB8AC3E}">
        <p14:creationId xmlns:p14="http://schemas.microsoft.com/office/powerpoint/2010/main" val="2264866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Zero principle refers to when the preservation of equality is applied to an equation resulting in opposite values. </a:t>
            </a:r>
          </a:p>
          <a:p>
            <a:r>
              <a:rPr lang="en-CA" dirty="0"/>
              <a:t>We can use zero principles to simplify equations </a:t>
            </a:r>
          </a:p>
        </p:txBody>
      </p:sp>
      <p:sp>
        <p:nvSpPr>
          <p:cNvPr id="4" name="Slide Number Placeholder 3"/>
          <p:cNvSpPr>
            <a:spLocks noGrp="1"/>
          </p:cNvSpPr>
          <p:nvPr>
            <p:ph type="sldNum" sz="quarter" idx="5"/>
          </p:nvPr>
        </p:nvSpPr>
        <p:spPr/>
        <p:txBody>
          <a:bodyPr/>
          <a:lstStyle/>
          <a:p>
            <a:fld id="{CC2808DC-817E-4CEC-9050-818F1CC5DEA8}" type="slidenum">
              <a:rPr lang="en-CA" smtClean="0"/>
              <a:t>39</a:t>
            </a:fld>
            <a:endParaRPr lang="en-CA" dirty="0"/>
          </a:p>
        </p:txBody>
      </p:sp>
    </p:spTree>
    <p:extLst>
      <p:ext uri="{BB962C8B-B14F-4D97-AF65-F5344CB8AC3E}">
        <p14:creationId xmlns:p14="http://schemas.microsoft.com/office/powerpoint/2010/main" val="619643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Zero principle refers to when opposite values have a net sum of zero. </a:t>
            </a:r>
          </a:p>
          <a:p>
            <a:endParaRPr lang="en-CA" dirty="0"/>
          </a:p>
          <a:p>
            <a:r>
              <a:rPr lang="en-CA" dirty="0"/>
              <a:t>Note about using math tools. Ensure transfer from concrete to symbolic by asking “What does that look like on paper?”</a:t>
            </a:r>
          </a:p>
        </p:txBody>
      </p:sp>
      <p:sp>
        <p:nvSpPr>
          <p:cNvPr id="4" name="Slide Number Placeholder 3"/>
          <p:cNvSpPr>
            <a:spLocks noGrp="1"/>
          </p:cNvSpPr>
          <p:nvPr>
            <p:ph type="sldNum" sz="quarter" idx="5"/>
          </p:nvPr>
        </p:nvSpPr>
        <p:spPr/>
        <p:txBody>
          <a:bodyPr/>
          <a:lstStyle/>
          <a:p>
            <a:fld id="{CC2808DC-817E-4CEC-9050-818F1CC5DEA8}" type="slidenum">
              <a:rPr lang="en-CA" smtClean="0"/>
              <a:t>40</a:t>
            </a:fld>
            <a:endParaRPr lang="en-CA" dirty="0"/>
          </a:p>
        </p:txBody>
      </p:sp>
    </p:spTree>
    <p:extLst>
      <p:ext uri="{BB962C8B-B14F-4D97-AF65-F5344CB8AC3E}">
        <p14:creationId xmlns:p14="http://schemas.microsoft.com/office/powerpoint/2010/main" val="3971896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is it that this total can be +2?</a:t>
            </a:r>
          </a:p>
        </p:txBody>
      </p:sp>
      <p:sp>
        <p:nvSpPr>
          <p:cNvPr id="4" name="Slide Number Placeholder 3"/>
          <p:cNvSpPr>
            <a:spLocks noGrp="1"/>
          </p:cNvSpPr>
          <p:nvPr>
            <p:ph type="sldNum" sz="quarter" idx="5"/>
          </p:nvPr>
        </p:nvSpPr>
        <p:spPr/>
        <p:txBody>
          <a:bodyPr/>
          <a:lstStyle/>
          <a:p>
            <a:fld id="{CC2808DC-817E-4CEC-9050-818F1CC5DEA8}" type="slidenum">
              <a:rPr lang="en-CA" smtClean="0"/>
              <a:t>41</a:t>
            </a:fld>
            <a:endParaRPr lang="en-CA" dirty="0"/>
          </a:p>
        </p:txBody>
      </p:sp>
    </p:spTree>
    <p:extLst>
      <p:ext uri="{BB962C8B-B14F-4D97-AF65-F5344CB8AC3E}">
        <p14:creationId xmlns:p14="http://schemas.microsoft.com/office/powerpoint/2010/main" val="2038900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42</a:t>
            </a:fld>
            <a:endParaRPr lang="en-CA" dirty="0"/>
          </a:p>
        </p:txBody>
      </p:sp>
    </p:spTree>
    <p:extLst>
      <p:ext uri="{BB962C8B-B14F-4D97-AF65-F5344CB8AC3E}">
        <p14:creationId xmlns:p14="http://schemas.microsoft.com/office/powerpoint/2010/main" val="347335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many shapes or terms do you need in order to be sure you know the pattern? </a:t>
            </a:r>
          </a:p>
        </p:txBody>
      </p:sp>
      <p:sp>
        <p:nvSpPr>
          <p:cNvPr id="4" name="Slide Number Placeholder 3"/>
          <p:cNvSpPr>
            <a:spLocks noGrp="1"/>
          </p:cNvSpPr>
          <p:nvPr>
            <p:ph type="sldNum" sz="quarter" idx="5"/>
          </p:nvPr>
        </p:nvSpPr>
        <p:spPr/>
        <p:txBody>
          <a:bodyPr/>
          <a:lstStyle/>
          <a:p>
            <a:fld id="{CC2808DC-817E-4CEC-9050-818F1CC5DEA8}" type="slidenum">
              <a:rPr lang="en-CA" smtClean="0"/>
              <a:t>10</a:t>
            </a:fld>
            <a:endParaRPr lang="en-CA" dirty="0"/>
          </a:p>
        </p:txBody>
      </p:sp>
    </p:spTree>
    <p:extLst>
      <p:ext uri="{BB962C8B-B14F-4D97-AF65-F5344CB8AC3E}">
        <p14:creationId xmlns:p14="http://schemas.microsoft.com/office/powerpoint/2010/main" val="1253490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43</a:t>
            </a:fld>
            <a:endParaRPr lang="en-CA" dirty="0"/>
          </a:p>
        </p:txBody>
      </p:sp>
    </p:spTree>
    <p:extLst>
      <p:ext uri="{BB962C8B-B14F-4D97-AF65-F5344CB8AC3E}">
        <p14:creationId xmlns:p14="http://schemas.microsoft.com/office/powerpoint/2010/main" val="343374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44</a:t>
            </a:fld>
            <a:endParaRPr lang="en-CA" dirty="0"/>
          </a:p>
        </p:txBody>
      </p:sp>
    </p:spTree>
    <p:extLst>
      <p:ext uri="{BB962C8B-B14F-4D97-AF65-F5344CB8AC3E}">
        <p14:creationId xmlns:p14="http://schemas.microsoft.com/office/powerpoint/2010/main" val="597310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45</a:t>
            </a:fld>
            <a:endParaRPr lang="en-CA" dirty="0"/>
          </a:p>
        </p:txBody>
      </p:sp>
    </p:spTree>
    <p:extLst>
      <p:ext uri="{BB962C8B-B14F-4D97-AF65-F5344CB8AC3E}">
        <p14:creationId xmlns:p14="http://schemas.microsoft.com/office/powerpoint/2010/main" val="988559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Using equations to find explicit data</a:t>
            </a:r>
          </a:p>
        </p:txBody>
      </p:sp>
      <p:sp>
        <p:nvSpPr>
          <p:cNvPr id="4" name="Slide Number Placeholder 3"/>
          <p:cNvSpPr>
            <a:spLocks noGrp="1"/>
          </p:cNvSpPr>
          <p:nvPr>
            <p:ph type="sldNum" sz="quarter" idx="5"/>
          </p:nvPr>
        </p:nvSpPr>
        <p:spPr/>
        <p:txBody>
          <a:bodyPr/>
          <a:lstStyle/>
          <a:p>
            <a:fld id="{CC2808DC-817E-4CEC-9050-818F1CC5DEA8}" type="slidenum">
              <a:rPr lang="en-CA" smtClean="0"/>
              <a:t>47</a:t>
            </a:fld>
            <a:endParaRPr lang="en-CA" dirty="0"/>
          </a:p>
        </p:txBody>
      </p:sp>
    </p:spTree>
    <p:extLst>
      <p:ext uri="{BB962C8B-B14F-4D97-AF65-F5344CB8AC3E}">
        <p14:creationId xmlns:p14="http://schemas.microsoft.com/office/powerpoint/2010/main" val="2001649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Using equations to find explicit data</a:t>
            </a:r>
          </a:p>
        </p:txBody>
      </p:sp>
      <p:sp>
        <p:nvSpPr>
          <p:cNvPr id="4" name="Slide Number Placeholder 3"/>
          <p:cNvSpPr>
            <a:spLocks noGrp="1"/>
          </p:cNvSpPr>
          <p:nvPr>
            <p:ph type="sldNum" sz="quarter" idx="5"/>
          </p:nvPr>
        </p:nvSpPr>
        <p:spPr/>
        <p:txBody>
          <a:bodyPr/>
          <a:lstStyle/>
          <a:p>
            <a:fld id="{CC2808DC-817E-4CEC-9050-818F1CC5DEA8}" type="slidenum">
              <a:rPr lang="en-CA" smtClean="0"/>
              <a:t>48</a:t>
            </a:fld>
            <a:endParaRPr lang="en-CA" dirty="0"/>
          </a:p>
        </p:txBody>
      </p:sp>
    </p:spTree>
    <p:extLst>
      <p:ext uri="{BB962C8B-B14F-4D97-AF65-F5344CB8AC3E}">
        <p14:creationId xmlns:p14="http://schemas.microsoft.com/office/powerpoint/2010/main" val="24956827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Zero principle refers to when the preservation of equality is applied to an equation resulting in opposite values. </a:t>
            </a:r>
          </a:p>
          <a:p>
            <a:r>
              <a:rPr lang="en-CA" dirty="0"/>
              <a:t>We can use zero principles to simplify equations </a:t>
            </a:r>
          </a:p>
          <a:p>
            <a:endParaRPr lang="en-CA" dirty="0"/>
          </a:p>
          <a:p>
            <a:r>
              <a:rPr lang="en-CA" dirty="0"/>
              <a:t>Note about using math tools. Ensure transfer from concrete to symbolic by asking “What does that look like on paper?”</a:t>
            </a:r>
          </a:p>
        </p:txBody>
      </p:sp>
      <p:sp>
        <p:nvSpPr>
          <p:cNvPr id="4" name="Slide Number Placeholder 3"/>
          <p:cNvSpPr>
            <a:spLocks noGrp="1"/>
          </p:cNvSpPr>
          <p:nvPr>
            <p:ph type="sldNum" sz="quarter" idx="5"/>
          </p:nvPr>
        </p:nvSpPr>
        <p:spPr/>
        <p:txBody>
          <a:bodyPr/>
          <a:lstStyle/>
          <a:p>
            <a:fld id="{CC2808DC-817E-4CEC-9050-818F1CC5DEA8}" type="slidenum">
              <a:rPr lang="en-CA" smtClean="0"/>
              <a:t>49</a:t>
            </a:fld>
            <a:endParaRPr lang="en-CA" dirty="0"/>
          </a:p>
        </p:txBody>
      </p:sp>
    </p:spTree>
    <p:extLst>
      <p:ext uri="{BB962C8B-B14F-4D97-AF65-F5344CB8AC3E}">
        <p14:creationId xmlns:p14="http://schemas.microsoft.com/office/powerpoint/2010/main" val="3303133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 table = graph = equation</a:t>
            </a:r>
          </a:p>
        </p:txBody>
      </p:sp>
      <p:sp>
        <p:nvSpPr>
          <p:cNvPr id="4" name="Slide Number Placeholder 3"/>
          <p:cNvSpPr>
            <a:spLocks noGrp="1"/>
          </p:cNvSpPr>
          <p:nvPr>
            <p:ph type="sldNum" sz="quarter" idx="5"/>
          </p:nvPr>
        </p:nvSpPr>
        <p:spPr/>
        <p:txBody>
          <a:bodyPr/>
          <a:lstStyle/>
          <a:p>
            <a:fld id="{CC2808DC-817E-4CEC-9050-818F1CC5DEA8}" type="slidenum">
              <a:rPr lang="en-CA" smtClean="0"/>
              <a:t>53</a:t>
            </a:fld>
            <a:endParaRPr lang="en-CA" dirty="0"/>
          </a:p>
        </p:txBody>
      </p:sp>
    </p:spTree>
    <p:extLst>
      <p:ext uri="{BB962C8B-B14F-4D97-AF65-F5344CB8AC3E}">
        <p14:creationId xmlns:p14="http://schemas.microsoft.com/office/powerpoint/2010/main" val="2890755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j-lt"/>
                <a:ea typeface="+mn-ea"/>
                <a:cs typeface="+mn-cs"/>
              </a:rPr>
              <a:t>Mindset Mathematics: Visualizing and Investigating Big Ideas, Grade 7</a:t>
            </a:r>
          </a:p>
          <a:p>
            <a:r>
              <a:rPr lang="en-CA" sz="1200" b="0" i="0" u="none" strike="noStrike" kern="1200" dirty="0">
                <a:solidFill>
                  <a:schemeClr val="tx1"/>
                </a:solidFill>
                <a:effectLst/>
                <a:latin typeface="+mj-lt"/>
                <a:ea typeface="+mn-ea"/>
                <a:cs typeface="+mn-cs"/>
                <a:hlinkClick r:id="rId3"/>
              </a:rPr>
              <a:t>Jo Boaler</a:t>
            </a:r>
            <a:r>
              <a:rPr lang="en-CA" sz="1200" b="0" i="0" kern="1200" dirty="0">
                <a:solidFill>
                  <a:schemeClr val="tx1"/>
                </a:solidFill>
                <a:effectLst/>
                <a:latin typeface="+mj-lt"/>
                <a:ea typeface="+mn-ea"/>
                <a:cs typeface="+mn-cs"/>
              </a:rPr>
              <a:t>, </a:t>
            </a:r>
            <a:r>
              <a:rPr lang="en-CA" sz="1200" b="0" i="0" u="none" strike="noStrike" kern="1200" dirty="0">
                <a:solidFill>
                  <a:schemeClr val="tx1"/>
                </a:solidFill>
                <a:effectLst/>
                <a:latin typeface="+mj-lt"/>
                <a:ea typeface="+mn-ea"/>
                <a:cs typeface="+mn-cs"/>
                <a:hlinkClick r:id="rId4"/>
              </a:rPr>
              <a:t>Jen Munson</a:t>
            </a:r>
            <a:r>
              <a:rPr lang="en-CA" sz="1200" b="0" i="0" kern="1200" dirty="0">
                <a:solidFill>
                  <a:schemeClr val="tx1"/>
                </a:solidFill>
                <a:effectLst/>
                <a:latin typeface="+mj-lt"/>
                <a:ea typeface="+mn-ea"/>
                <a:cs typeface="+mn-cs"/>
              </a:rPr>
              <a:t>, </a:t>
            </a:r>
            <a:r>
              <a:rPr lang="en-CA" sz="1200" b="0" i="0" u="none" strike="noStrike" kern="1200" dirty="0">
                <a:solidFill>
                  <a:schemeClr val="tx1"/>
                </a:solidFill>
                <a:effectLst/>
                <a:latin typeface="+mj-lt"/>
                <a:ea typeface="+mn-ea"/>
                <a:cs typeface="+mn-cs"/>
                <a:hlinkClick r:id="rId5"/>
              </a:rPr>
              <a:t>Cathy Williams</a:t>
            </a:r>
            <a:endParaRPr lang="en-CA" sz="1200" b="0" i="0" kern="1200" dirty="0">
              <a:solidFill>
                <a:schemeClr val="tx1"/>
              </a:solidFill>
              <a:effectLst/>
              <a:latin typeface="+mj-lt"/>
              <a:ea typeface="+mn-ea"/>
              <a:cs typeface="+mn-cs"/>
            </a:endParaRPr>
          </a:p>
          <a:p>
            <a:r>
              <a:rPr lang="en-CA" sz="1200" b="0" i="0" kern="1200" dirty="0">
                <a:solidFill>
                  <a:schemeClr val="tx1"/>
                </a:solidFill>
                <a:effectLst/>
                <a:latin typeface="+mj-lt"/>
                <a:ea typeface="+mn-ea"/>
                <a:cs typeface="+mn-cs"/>
              </a:rPr>
              <a:t>ISBN: 978-1-119-35801-5 July 2019 Jossey-Bass 304 Pages</a:t>
            </a:r>
          </a:p>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57</a:t>
            </a:fld>
            <a:endParaRPr lang="en-CA" dirty="0"/>
          </a:p>
        </p:txBody>
      </p:sp>
    </p:spTree>
    <p:extLst>
      <p:ext uri="{BB962C8B-B14F-4D97-AF65-F5344CB8AC3E}">
        <p14:creationId xmlns:p14="http://schemas.microsoft.com/office/powerpoint/2010/main" val="608923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61</a:t>
            </a:fld>
            <a:endParaRPr lang="en-CA" dirty="0"/>
          </a:p>
        </p:txBody>
      </p:sp>
    </p:spTree>
    <p:extLst>
      <p:ext uri="{BB962C8B-B14F-4D97-AF65-F5344CB8AC3E}">
        <p14:creationId xmlns:p14="http://schemas.microsoft.com/office/powerpoint/2010/main" val="151329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this slide or the Slide deck grade 7 cross pattern or the many other slide decks in the appendix </a:t>
            </a:r>
          </a:p>
          <a:p>
            <a:r>
              <a:rPr lang="en-CA" dirty="0"/>
              <a:t>If you wish students to create their own pattern and submit pictures www.mathsbot.com has many virtual manipulatives available free </a:t>
            </a:r>
            <a:r>
              <a:rPr lang="en-CA"/>
              <a:t>of charge. </a:t>
            </a:r>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13</a:t>
            </a:fld>
            <a:endParaRPr lang="en-CA" dirty="0"/>
          </a:p>
        </p:txBody>
      </p:sp>
    </p:spTree>
    <p:extLst>
      <p:ext uri="{BB962C8B-B14F-4D97-AF65-F5344CB8AC3E}">
        <p14:creationId xmlns:p14="http://schemas.microsoft.com/office/powerpoint/2010/main" val="257263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 slide</a:t>
            </a:r>
          </a:p>
        </p:txBody>
      </p:sp>
      <p:sp>
        <p:nvSpPr>
          <p:cNvPr id="4" name="Slide Number Placeholder 3"/>
          <p:cNvSpPr>
            <a:spLocks noGrp="1"/>
          </p:cNvSpPr>
          <p:nvPr>
            <p:ph type="sldNum" sz="quarter" idx="5"/>
          </p:nvPr>
        </p:nvSpPr>
        <p:spPr/>
        <p:txBody>
          <a:bodyPr/>
          <a:lstStyle/>
          <a:p>
            <a:fld id="{CC2808DC-817E-4CEC-9050-818F1CC5DEA8}" type="slidenum">
              <a:rPr lang="en-CA" smtClean="0"/>
              <a:t>14</a:t>
            </a:fld>
            <a:endParaRPr lang="en-CA" dirty="0"/>
          </a:p>
        </p:txBody>
      </p:sp>
    </p:spTree>
    <p:extLst>
      <p:ext uri="{BB962C8B-B14F-4D97-AF65-F5344CB8AC3E}">
        <p14:creationId xmlns:p14="http://schemas.microsoft.com/office/powerpoint/2010/main" val="180674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Introduce the idea that the first shape is referred to as term 1, The 2</a:t>
            </a:r>
            <a:r>
              <a:rPr lang="en-CA" baseline="30000" dirty="0"/>
              <a:t>nd</a:t>
            </a:r>
            <a:r>
              <a:rPr lang="en-CA" dirty="0"/>
              <a:t> shape is term 2 etc…..</a:t>
            </a:r>
          </a:p>
        </p:txBody>
      </p:sp>
      <p:sp>
        <p:nvSpPr>
          <p:cNvPr id="4" name="Slide Number Placeholder 3"/>
          <p:cNvSpPr>
            <a:spLocks noGrp="1"/>
          </p:cNvSpPr>
          <p:nvPr>
            <p:ph type="sldNum" sz="quarter" idx="5"/>
          </p:nvPr>
        </p:nvSpPr>
        <p:spPr/>
        <p:txBody>
          <a:bodyPr/>
          <a:lstStyle/>
          <a:p>
            <a:fld id="{CC2808DC-817E-4CEC-9050-818F1CC5DEA8}" type="slidenum">
              <a:rPr lang="en-CA" smtClean="0"/>
              <a:t>16</a:t>
            </a:fld>
            <a:endParaRPr lang="en-CA" dirty="0"/>
          </a:p>
        </p:txBody>
      </p:sp>
    </p:spTree>
    <p:extLst>
      <p:ext uri="{BB962C8B-B14F-4D97-AF65-F5344CB8AC3E}">
        <p14:creationId xmlns:p14="http://schemas.microsoft.com/office/powerpoint/2010/main" val="114246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(limited to discrete elements).  Quadrant 1 on the cartesian plane</a:t>
            </a:r>
          </a:p>
          <a:p>
            <a:endParaRPr lang="en-CA" dirty="0"/>
          </a:p>
          <a:p>
            <a:r>
              <a:rPr lang="en-CA" dirty="0"/>
              <a:t> You may wish to try this 3 act task now (located in slide 51)https://tapintoteenminds.com/3act-math/placing-toothpicks/</a:t>
            </a:r>
          </a:p>
          <a:p>
            <a:r>
              <a:rPr lang="en-CA" dirty="0"/>
              <a:t>This introduces the concept of independent and dependent variables</a:t>
            </a:r>
          </a:p>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17</a:t>
            </a:fld>
            <a:endParaRPr lang="en-CA" dirty="0"/>
          </a:p>
        </p:txBody>
      </p:sp>
    </p:spTree>
    <p:extLst>
      <p:ext uri="{BB962C8B-B14F-4D97-AF65-F5344CB8AC3E}">
        <p14:creationId xmlns:p14="http://schemas.microsoft.com/office/powerpoint/2010/main" val="282874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(limited to discrete elements).  Quadrant 1 on the cartesian plane</a:t>
            </a:r>
          </a:p>
          <a:p>
            <a:endParaRPr lang="en-CA" dirty="0"/>
          </a:p>
          <a:p>
            <a:endParaRPr lang="en-CA" dirty="0"/>
          </a:p>
        </p:txBody>
      </p:sp>
      <p:sp>
        <p:nvSpPr>
          <p:cNvPr id="4" name="Slide Number Placeholder 3"/>
          <p:cNvSpPr>
            <a:spLocks noGrp="1"/>
          </p:cNvSpPr>
          <p:nvPr>
            <p:ph type="sldNum" sz="quarter" idx="5"/>
          </p:nvPr>
        </p:nvSpPr>
        <p:spPr/>
        <p:txBody>
          <a:bodyPr/>
          <a:lstStyle/>
          <a:p>
            <a:fld id="{CC2808DC-817E-4CEC-9050-818F1CC5DEA8}" type="slidenum">
              <a:rPr lang="en-CA" smtClean="0"/>
              <a:t>18</a:t>
            </a:fld>
            <a:endParaRPr lang="en-CA" dirty="0"/>
          </a:p>
        </p:txBody>
      </p:sp>
    </p:spTree>
    <p:extLst>
      <p:ext uri="{BB962C8B-B14F-4D97-AF65-F5344CB8AC3E}">
        <p14:creationId xmlns:p14="http://schemas.microsoft.com/office/powerpoint/2010/main" val="296911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Match the graph to t chart</a:t>
            </a:r>
          </a:p>
        </p:txBody>
      </p:sp>
      <p:sp>
        <p:nvSpPr>
          <p:cNvPr id="4" name="Slide Number Placeholder 3"/>
          <p:cNvSpPr>
            <a:spLocks noGrp="1"/>
          </p:cNvSpPr>
          <p:nvPr>
            <p:ph type="sldNum" sz="quarter" idx="5"/>
          </p:nvPr>
        </p:nvSpPr>
        <p:spPr/>
        <p:txBody>
          <a:bodyPr/>
          <a:lstStyle/>
          <a:p>
            <a:fld id="{CC2808DC-817E-4CEC-9050-818F1CC5DEA8}" type="slidenum">
              <a:rPr lang="en-CA" smtClean="0"/>
              <a:t>19</a:t>
            </a:fld>
            <a:endParaRPr lang="en-CA" dirty="0"/>
          </a:p>
        </p:txBody>
      </p:sp>
    </p:spTree>
    <p:extLst>
      <p:ext uri="{BB962C8B-B14F-4D97-AF65-F5344CB8AC3E}">
        <p14:creationId xmlns:p14="http://schemas.microsoft.com/office/powerpoint/2010/main" val="178242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CFF0-BFF1-473A-939A-489CEE2EDA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F90AADC-0A82-45EF-84B2-B5A34D79D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EEA04A8-C35E-4693-8B99-88CB2A4CE432}"/>
              </a:ext>
            </a:extLst>
          </p:cNvPr>
          <p:cNvSpPr>
            <a:spLocks noGrp="1"/>
          </p:cNvSpPr>
          <p:nvPr>
            <p:ph type="dt" sz="half" idx="10"/>
          </p:nvPr>
        </p:nvSpPr>
        <p:spPr/>
        <p:txBody>
          <a:bodyPr/>
          <a:lstStyle/>
          <a:p>
            <a:fld id="{F3F0D29A-AB92-49F8-8EEF-6BF65AA35F51}" type="datetimeFigureOut">
              <a:rPr lang="en-CA" smtClean="0"/>
              <a:t>2020-12-20</a:t>
            </a:fld>
            <a:endParaRPr lang="en-CA" dirty="0"/>
          </a:p>
        </p:txBody>
      </p:sp>
      <p:sp>
        <p:nvSpPr>
          <p:cNvPr id="5" name="Footer Placeholder 4">
            <a:extLst>
              <a:ext uri="{FF2B5EF4-FFF2-40B4-BE49-F238E27FC236}">
                <a16:creationId xmlns:a16="http://schemas.microsoft.com/office/drawing/2014/main" id="{B7951D7B-3485-4E4A-8E27-08C319CEFCC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7354840-4130-432B-8B31-A6B4C0ADA4A3}"/>
              </a:ext>
            </a:extLst>
          </p:cNvPr>
          <p:cNvSpPr>
            <a:spLocks noGrp="1"/>
          </p:cNvSpPr>
          <p:nvPr>
            <p:ph type="sldNum" sz="quarter" idx="12"/>
          </p:nvPr>
        </p:nvSpPr>
        <p:spPr/>
        <p:txBody>
          <a:bodyPr/>
          <a:lstStyle/>
          <a:p>
            <a:fld id="{A8E00EB7-C336-455C-973B-86CC5CD2224C}" type="slidenum">
              <a:rPr lang="en-CA" smtClean="0"/>
              <a:t>‹#›</a:t>
            </a:fld>
            <a:endParaRPr lang="en-CA" dirty="0"/>
          </a:p>
        </p:txBody>
      </p:sp>
    </p:spTree>
    <p:extLst>
      <p:ext uri="{BB962C8B-B14F-4D97-AF65-F5344CB8AC3E}">
        <p14:creationId xmlns:p14="http://schemas.microsoft.com/office/powerpoint/2010/main" val="81337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BEB9-AEE6-48B4-AF8D-205CECEA8CF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133B42-4667-4401-BF01-A3F0996B21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2B0609F-4069-4BD1-B0FB-495B35108863}"/>
              </a:ext>
            </a:extLst>
          </p:cNvPr>
          <p:cNvSpPr>
            <a:spLocks noGrp="1"/>
          </p:cNvSpPr>
          <p:nvPr>
            <p:ph type="dt" sz="half" idx="10"/>
          </p:nvPr>
        </p:nvSpPr>
        <p:spPr/>
        <p:txBody>
          <a:bodyPr/>
          <a:lstStyle/>
          <a:p>
            <a:fld id="{F3F0D29A-AB92-49F8-8EEF-6BF65AA35F51}" type="datetimeFigureOut">
              <a:rPr lang="en-CA" smtClean="0"/>
              <a:t>2020-12-20</a:t>
            </a:fld>
            <a:endParaRPr lang="en-CA" dirty="0"/>
          </a:p>
        </p:txBody>
      </p:sp>
      <p:sp>
        <p:nvSpPr>
          <p:cNvPr id="5" name="Footer Placeholder 4">
            <a:extLst>
              <a:ext uri="{FF2B5EF4-FFF2-40B4-BE49-F238E27FC236}">
                <a16:creationId xmlns:a16="http://schemas.microsoft.com/office/drawing/2014/main" id="{AED490B6-C131-4D7F-BB83-19D83B46273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82CC057-B995-4F47-9243-941625085968}"/>
              </a:ext>
            </a:extLst>
          </p:cNvPr>
          <p:cNvSpPr>
            <a:spLocks noGrp="1"/>
          </p:cNvSpPr>
          <p:nvPr>
            <p:ph type="sldNum" sz="quarter" idx="12"/>
          </p:nvPr>
        </p:nvSpPr>
        <p:spPr/>
        <p:txBody>
          <a:bodyPr/>
          <a:lstStyle/>
          <a:p>
            <a:fld id="{A8E00EB7-C336-455C-973B-86CC5CD2224C}" type="slidenum">
              <a:rPr lang="en-CA" smtClean="0"/>
              <a:t>‹#›</a:t>
            </a:fld>
            <a:endParaRPr lang="en-CA" dirty="0"/>
          </a:p>
        </p:txBody>
      </p:sp>
    </p:spTree>
    <p:extLst>
      <p:ext uri="{BB962C8B-B14F-4D97-AF65-F5344CB8AC3E}">
        <p14:creationId xmlns:p14="http://schemas.microsoft.com/office/powerpoint/2010/main" val="4504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96655F-1967-45C5-AF9F-ECB7BE5078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62FA641-C9F3-4728-AB46-3894E875D8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1754C8-7CAB-44B1-A6CF-2700803217F1}"/>
              </a:ext>
            </a:extLst>
          </p:cNvPr>
          <p:cNvSpPr>
            <a:spLocks noGrp="1"/>
          </p:cNvSpPr>
          <p:nvPr>
            <p:ph type="dt" sz="half" idx="10"/>
          </p:nvPr>
        </p:nvSpPr>
        <p:spPr/>
        <p:txBody>
          <a:bodyPr/>
          <a:lstStyle/>
          <a:p>
            <a:fld id="{F3F0D29A-AB92-49F8-8EEF-6BF65AA35F51}" type="datetimeFigureOut">
              <a:rPr lang="en-CA" smtClean="0"/>
              <a:t>2020-12-20</a:t>
            </a:fld>
            <a:endParaRPr lang="en-CA" dirty="0"/>
          </a:p>
        </p:txBody>
      </p:sp>
      <p:sp>
        <p:nvSpPr>
          <p:cNvPr id="5" name="Footer Placeholder 4">
            <a:extLst>
              <a:ext uri="{FF2B5EF4-FFF2-40B4-BE49-F238E27FC236}">
                <a16:creationId xmlns:a16="http://schemas.microsoft.com/office/drawing/2014/main" id="{85B046D0-51ED-4187-B33F-46EC09DE5F9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408C422-CC6D-4553-8501-85DB38036FBD}"/>
              </a:ext>
            </a:extLst>
          </p:cNvPr>
          <p:cNvSpPr>
            <a:spLocks noGrp="1"/>
          </p:cNvSpPr>
          <p:nvPr>
            <p:ph type="sldNum" sz="quarter" idx="12"/>
          </p:nvPr>
        </p:nvSpPr>
        <p:spPr/>
        <p:txBody>
          <a:bodyPr/>
          <a:lstStyle/>
          <a:p>
            <a:fld id="{A8E00EB7-C336-455C-973B-86CC5CD2224C}" type="slidenum">
              <a:rPr lang="en-CA" smtClean="0"/>
              <a:t>‹#›</a:t>
            </a:fld>
            <a:endParaRPr lang="en-CA" dirty="0"/>
          </a:p>
        </p:txBody>
      </p:sp>
    </p:spTree>
    <p:extLst>
      <p:ext uri="{BB962C8B-B14F-4D97-AF65-F5344CB8AC3E}">
        <p14:creationId xmlns:p14="http://schemas.microsoft.com/office/powerpoint/2010/main" val="169166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8060-B000-4FE5-83CD-7028C9B57B6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28B914F-9819-418F-BFA0-E631B8FBF9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BF6017-184B-4EE9-8675-FE93610FAB6D}"/>
              </a:ext>
            </a:extLst>
          </p:cNvPr>
          <p:cNvSpPr>
            <a:spLocks noGrp="1"/>
          </p:cNvSpPr>
          <p:nvPr>
            <p:ph type="dt" sz="half" idx="10"/>
          </p:nvPr>
        </p:nvSpPr>
        <p:spPr/>
        <p:txBody>
          <a:bodyPr/>
          <a:lstStyle/>
          <a:p>
            <a:fld id="{F3F0D29A-AB92-49F8-8EEF-6BF65AA35F51}" type="datetimeFigureOut">
              <a:rPr lang="en-CA" smtClean="0"/>
              <a:t>2020-12-20</a:t>
            </a:fld>
            <a:endParaRPr lang="en-CA" dirty="0"/>
          </a:p>
        </p:txBody>
      </p:sp>
      <p:sp>
        <p:nvSpPr>
          <p:cNvPr id="5" name="Footer Placeholder 4">
            <a:extLst>
              <a:ext uri="{FF2B5EF4-FFF2-40B4-BE49-F238E27FC236}">
                <a16:creationId xmlns:a16="http://schemas.microsoft.com/office/drawing/2014/main" id="{4AB69A1E-801E-48E4-AF2F-6BF701804D1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F8A402F-6072-4E28-8C18-698F6ED4F5D7}"/>
              </a:ext>
            </a:extLst>
          </p:cNvPr>
          <p:cNvSpPr>
            <a:spLocks noGrp="1"/>
          </p:cNvSpPr>
          <p:nvPr>
            <p:ph type="sldNum" sz="quarter" idx="12"/>
          </p:nvPr>
        </p:nvSpPr>
        <p:spPr/>
        <p:txBody>
          <a:bodyPr/>
          <a:lstStyle/>
          <a:p>
            <a:fld id="{A8E00EB7-C336-455C-973B-86CC5CD2224C}" type="slidenum">
              <a:rPr lang="en-CA" smtClean="0"/>
              <a:t>‹#›</a:t>
            </a:fld>
            <a:endParaRPr lang="en-CA" dirty="0"/>
          </a:p>
        </p:txBody>
      </p:sp>
    </p:spTree>
    <p:extLst>
      <p:ext uri="{BB962C8B-B14F-4D97-AF65-F5344CB8AC3E}">
        <p14:creationId xmlns:p14="http://schemas.microsoft.com/office/powerpoint/2010/main" val="257932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5D3C-B8B9-4F7D-BBAB-099722DC52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F28110B-15EF-43A9-8164-076DC70F2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B4A335-7C31-426F-B315-53EFE0369CF3}"/>
              </a:ext>
            </a:extLst>
          </p:cNvPr>
          <p:cNvSpPr>
            <a:spLocks noGrp="1"/>
          </p:cNvSpPr>
          <p:nvPr>
            <p:ph type="dt" sz="half" idx="10"/>
          </p:nvPr>
        </p:nvSpPr>
        <p:spPr/>
        <p:txBody>
          <a:bodyPr/>
          <a:lstStyle/>
          <a:p>
            <a:fld id="{F3F0D29A-AB92-49F8-8EEF-6BF65AA35F51}" type="datetimeFigureOut">
              <a:rPr lang="en-CA" smtClean="0"/>
              <a:t>2020-12-20</a:t>
            </a:fld>
            <a:endParaRPr lang="en-CA" dirty="0"/>
          </a:p>
        </p:txBody>
      </p:sp>
      <p:sp>
        <p:nvSpPr>
          <p:cNvPr id="5" name="Footer Placeholder 4">
            <a:extLst>
              <a:ext uri="{FF2B5EF4-FFF2-40B4-BE49-F238E27FC236}">
                <a16:creationId xmlns:a16="http://schemas.microsoft.com/office/drawing/2014/main" id="{0807160F-1A9C-4841-950F-91A0309A767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50239470-710F-4139-847D-68D5C19AEDE0}"/>
              </a:ext>
            </a:extLst>
          </p:cNvPr>
          <p:cNvSpPr>
            <a:spLocks noGrp="1"/>
          </p:cNvSpPr>
          <p:nvPr>
            <p:ph type="sldNum" sz="quarter" idx="12"/>
          </p:nvPr>
        </p:nvSpPr>
        <p:spPr/>
        <p:txBody>
          <a:bodyPr/>
          <a:lstStyle/>
          <a:p>
            <a:fld id="{A8E00EB7-C336-455C-973B-86CC5CD2224C}" type="slidenum">
              <a:rPr lang="en-CA" smtClean="0"/>
              <a:t>‹#›</a:t>
            </a:fld>
            <a:endParaRPr lang="en-CA" dirty="0"/>
          </a:p>
        </p:txBody>
      </p:sp>
    </p:spTree>
    <p:extLst>
      <p:ext uri="{BB962C8B-B14F-4D97-AF65-F5344CB8AC3E}">
        <p14:creationId xmlns:p14="http://schemas.microsoft.com/office/powerpoint/2010/main" val="349174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7634-08B9-4DF3-8313-E0E7DAC4C12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8ED692A-5F52-40AE-BBAD-22DE51AE1B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5962B6F-DAD8-406A-BC48-00CFC0C83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DC77A5B-EC3E-42B6-B2D1-B38F7CCD4890}"/>
              </a:ext>
            </a:extLst>
          </p:cNvPr>
          <p:cNvSpPr>
            <a:spLocks noGrp="1"/>
          </p:cNvSpPr>
          <p:nvPr>
            <p:ph type="dt" sz="half" idx="10"/>
          </p:nvPr>
        </p:nvSpPr>
        <p:spPr/>
        <p:txBody>
          <a:bodyPr/>
          <a:lstStyle/>
          <a:p>
            <a:fld id="{F3F0D29A-AB92-49F8-8EEF-6BF65AA35F51}" type="datetimeFigureOut">
              <a:rPr lang="en-CA" smtClean="0"/>
              <a:t>2020-12-20</a:t>
            </a:fld>
            <a:endParaRPr lang="en-CA" dirty="0"/>
          </a:p>
        </p:txBody>
      </p:sp>
      <p:sp>
        <p:nvSpPr>
          <p:cNvPr id="6" name="Footer Placeholder 5">
            <a:extLst>
              <a:ext uri="{FF2B5EF4-FFF2-40B4-BE49-F238E27FC236}">
                <a16:creationId xmlns:a16="http://schemas.microsoft.com/office/drawing/2014/main" id="{BEDB2E1B-0560-473B-AB48-837F4941121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061CAC07-B2D1-4E9B-8FD3-8DD5FEBE9834}"/>
              </a:ext>
            </a:extLst>
          </p:cNvPr>
          <p:cNvSpPr>
            <a:spLocks noGrp="1"/>
          </p:cNvSpPr>
          <p:nvPr>
            <p:ph type="sldNum" sz="quarter" idx="12"/>
          </p:nvPr>
        </p:nvSpPr>
        <p:spPr/>
        <p:txBody>
          <a:bodyPr/>
          <a:lstStyle/>
          <a:p>
            <a:fld id="{A8E00EB7-C336-455C-973B-86CC5CD2224C}" type="slidenum">
              <a:rPr lang="en-CA" smtClean="0"/>
              <a:t>‹#›</a:t>
            </a:fld>
            <a:endParaRPr lang="en-CA" dirty="0"/>
          </a:p>
        </p:txBody>
      </p:sp>
    </p:spTree>
    <p:extLst>
      <p:ext uri="{BB962C8B-B14F-4D97-AF65-F5344CB8AC3E}">
        <p14:creationId xmlns:p14="http://schemas.microsoft.com/office/powerpoint/2010/main" val="187437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75D97-6906-4ECE-9287-0FC35252B1D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7A596C4-05D8-43DD-90C1-221FF91D8B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C24AC8-8F0E-408D-8454-6F6BBC9BF4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D4B32C2-8FA2-4399-B796-D6EE296083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285CA4-239B-43DC-A0D6-B81BF48868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13E247E-9641-4DE9-917F-BF310B0C4A7C}"/>
              </a:ext>
            </a:extLst>
          </p:cNvPr>
          <p:cNvSpPr>
            <a:spLocks noGrp="1"/>
          </p:cNvSpPr>
          <p:nvPr>
            <p:ph type="dt" sz="half" idx="10"/>
          </p:nvPr>
        </p:nvSpPr>
        <p:spPr/>
        <p:txBody>
          <a:bodyPr/>
          <a:lstStyle/>
          <a:p>
            <a:fld id="{F3F0D29A-AB92-49F8-8EEF-6BF65AA35F51}" type="datetimeFigureOut">
              <a:rPr lang="en-CA" smtClean="0"/>
              <a:t>2020-12-20</a:t>
            </a:fld>
            <a:endParaRPr lang="en-CA" dirty="0"/>
          </a:p>
        </p:txBody>
      </p:sp>
      <p:sp>
        <p:nvSpPr>
          <p:cNvPr id="8" name="Footer Placeholder 7">
            <a:extLst>
              <a:ext uri="{FF2B5EF4-FFF2-40B4-BE49-F238E27FC236}">
                <a16:creationId xmlns:a16="http://schemas.microsoft.com/office/drawing/2014/main" id="{3749D873-F826-421D-8A4D-1A7F59461B3C}"/>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6E636D5D-FED9-44C4-BD46-EC3378A0A7F7}"/>
              </a:ext>
            </a:extLst>
          </p:cNvPr>
          <p:cNvSpPr>
            <a:spLocks noGrp="1"/>
          </p:cNvSpPr>
          <p:nvPr>
            <p:ph type="sldNum" sz="quarter" idx="12"/>
          </p:nvPr>
        </p:nvSpPr>
        <p:spPr/>
        <p:txBody>
          <a:bodyPr/>
          <a:lstStyle/>
          <a:p>
            <a:fld id="{A8E00EB7-C336-455C-973B-86CC5CD2224C}" type="slidenum">
              <a:rPr lang="en-CA" smtClean="0"/>
              <a:t>‹#›</a:t>
            </a:fld>
            <a:endParaRPr lang="en-CA" dirty="0"/>
          </a:p>
        </p:txBody>
      </p:sp>
    </p:spTree>
    <p:extLst>
      <p:ext uri="{BB962C8B-B14F-4D97-AF65-F5344CB8AC3E}">
        <p14:creationId xmlns:p14="http://schemas.microsoft.com/office/powerpoint/2010/main" val="369772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A476-D821-4D48-851B-444CB863D9E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FBF7054-06ED-44E7-BDA5-280EA27F8F01}"/>
              </a:ext>
            </a:extLst>
          </p:cNvPr>
          <p:cNvSpPr>
            <a:spLocks noGrp="1"/>
          </p:cNvSpPr>
          <p:nvPr>
            <p:ph type="dt" sz="half" idx="10"/>
          </p:nvPr>
        </p:nvSpPr>
        <p:spPr/>
        <p:txBody>
          <a:bodyPr/>
          <a:lstStyle/>
          <a:p>
            <a:fld id="{F3F0D29A-AB92-49F8-8EEF-6BF65AA35F51}" type="datetimeFigureOut">
              <a:rPr lang="en-CA" smtClean="0"/>
              <a:t>2020-12-20</a:t>
            </a:fld>
            <a:endParaRPr lang="en-CA" dirty="0"/>
          </a:p>
        </p:txBody>
      </p:sp>
      <p:sp>
        <p:nvSpPr>
          <p:cNvPr id="4" name="Footer Placeholder 3">
            <a:extLst>
              <a:ext uri="{FF2B5EF4-FFF2-40B4-BE49-F238E27FC236}">
                <a16:creationId xmlns:a16="http://schemas.microsoft.com/office/drawing/2014/main" id="{B0FF791E-1F1B-41DA-AA9C-6C8BEEF9FFAD}"/>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96347BD7-8640-457F-AB84-12C25C203F63}"/>
              </a:ext>
            </a:extLst>
          </p:cNvPr>
          <p:cNvSpPr>
            <a:spLocks noGrp="1"/>
          </p:cNvSpPr>
          <p:nvPr>
            <p:ph type="sldNum" sz="quarter" idx="12"/>
          </p:nvPr>
        </p:nvSpPr>
        <p:spPr/>
        <p:txBody>
          <a:bodyPr/>
          <a:lstStyle/>
          <a:p>
            <a:fld id="{A8E00EB7-C336-455C-973B-86CC5CD2224C}" type="slidenum">
              <a:rPr lang="en-CA" smtClean="0"/>
              <a:t>‹#›</a:t>
            </a:fld>
            <a:endParaRPr lang="en-CA" dirty="0"/>
          </a:p>
        </p:txBody>
      </p:sp>
    </p:spTree>
    <p:extLst>
      <p:ext uri="{BB962C8B-B14F-4D97-AF65-F5344CB8AC3E}">
        <p14:creationId xmlns:p14="http://schemas.microsoft.com/office/powerpoint/2010/main" val="125041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D27FA-BAB5-4BB8-B059-DF0C78677762}"/>
              </a:ext>
            </a:extLst>
          </p:cNvPr>
          <p:cNvSpPr>
            <a:spLocks noGrp="1"/>
          </p:cNvSpPr>
          <p:nvPr>
            <p:ph type="dt" sz="half" idx="10"/>
          </p:nvPr>
        </p:nvSpPr>
        <p:spPr/>
        <p:txBody>
          <a:bodyPr/>
          <a:lstStyle/>
          <a:p>
            <a:fld id="{F3F0D29A-AB92-49F8-8EEF-6BF65AA35F51}" type="datetimeFigureOut">
              <a:rPr lang="en-CA" smtClean="0"/>
              <a:t>2020-12-20</a:t>
            </a:fld>
            <a:endParaRPr lang="en-CA" dirty="0"/>
          </a:p>
        </p:txBody>
      </p:sp>
      <p:sp>
        <p:nvSpPr>
          <p:cNvPr id="3" name="Footer Placeholder 2">
            <a:extLst>
              <a:ext uri="{FF2B5EF4-FFF2-40B4-BE49-F238E27FC236}">
                <a16:creationId xmlns:a16="http://schemas.microsoft.com/office/drawing/2014/main" id="{B3FDF445-7C0C-4A2E-9D85-A5051703F8CC}"/>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C1D043F0-C918-47D8-830A-A2EEBE6BEA6F}"/>
              </a:ext>
            </a:extLst>
          </p:cNvPr>
          <p:cNvSpPr>
            <a:spLocks noGrp="1"/>
          </p:cNvSpPr>
          <p:nvPr>
            <p:ph type="sldNum" sz="quarter" idx="12"/>
          </p:nvPr>
        </p:nvSpPr>
        <p:spPr/>
        <p:txBody>
          <a:bodyPr/>
          <a:lstStyle/>
          <a:p>
            <a:fld id="{A8E00EB7-C336-455C-973B-86CC5CD2224C}" type="slidenum">
              <a:rPr lang="en-CA" smtClean="0"/>
              <a:t>‹#›</a:t>
            </a:fld>
            <a:endParaRPr lang="en-CA" dirty="0"/>
          </a:p>
        </p:txBody>
      </p:sp>
    </p:spTree>
    <p:extLst>
      <p:ext uri="{BB962C8B-B14F-4D97-AF65-F5344CB8AC3E}">
        <p14:creationId xmlns:p14="http://schemas.microsoft.com/office/powerpoint/2010/main" val="80022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F987-4638-4B64-A1B0-180A4C7D7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392FB3D-C72D-4D29-BF5E-3DEE9C106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E45D641-B22B-4111-A075-D450DC4EF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451F7A-72FA-48E9-A3DA-FC456B51464E}"/>
              </a:ext>
            </a:extLst>
          </p:cNvPr>
          <p:cNvSpPr>
            <a:spLocks noGrp="1"/>
          </p:cNvSpPr>
          <p:nvPr>
            <p:ph type="dt" sz="half" idx="10"/>
          </p:nvPr>
        </p:nvSpPr>
        <p:spPr/>
        <p:txBody>
          <a:bodyPr/>
          <a:lstStyle/>
          <a:p>
            <a:fld id="{F3F0D29A-AB92-49F8-8EEF-6BF65AA35F51}" type="datetimeFigureOut">
              <a:rPr lang="en-CA" smtClean="0"/>
              <a:t>2020-12-20</a:t>
            </a:fld>
            <a:endParaRPr lang="en-CA" dirty="0"/>
          </a:p>
        </p:txBody>
      </p:sp>
      <p:sp>
        <p:nvSpPr>
          <p:cNvPr id="6" name="Footer Placeholder 5">
            <a:extLst>
              <a:ext uri="{FF2B5EF4-FFF2-40B4-BE49-F238E27FC236}">
                <a16:creationId xmlns:a16="http://schemas.microsoft.com/office/drawing/2014/main" id="{3AF4336B-409D-4238-8C99-01980685AD19}"/>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1F42A114-AF83-4E34-9E01-CBE5BBBDDDB4}"/>
              </a:ext>
            </a:extLst>
          </p:cNvPr>
          <p:cNvSpPr>
            <a:spLocks noGrp="1"/>
          </p:cNvSpPr>
          <p:nvPr>
            <p:ph type="sldNum" sz="quarter" idx="12"/>
          </p:nvPr>
        </p:nvSpPr>
        <p:spPr/>
        <p:txBody>
          <a:bodyPr/>
          <a:lstStyle/>
          <a:p>
            <a:fld id="{A8E00EB7-C336-455C-973B-86CC5CD2224C}" type="slidenum">
              <a:rPr lang="en-CA" smtClean="0"/>
              <a:t>‹#›</a:t>
            </a:fld>
            <a:endParaRPr lang="en-CA" dirty="0"/>
          </a:p>
        </p:txBody>
      </p:sp>
    </p:spTree>
    <p:extLst>
      <p:ext uri="{BB962C8B-B14F-4D97-AF65-F5344CB8AC3E}">
        <p14:creationId xmlns:p14="http://schemas.microsoft.com/office/powerpoint/2010/main" val="82069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8B33-FEBF-4CDD-96FD-63EF30DF4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432CEF0-DE77-4E61-95AF-4DB0AC97A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419FEBE0-0EC4-49E5-A6DC-0B769F49D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366052-899D-4948-A40C-37A9A6512837}"/>
              </a:ext>
            </a:extLst>
          </p:cNvPr>
          <p:cNvSpPr>
            <a:spLocks noGrp="1"/>
          </p:cNvSpPr>
          <p:nvPr>
            <p:ph type="dt" sz="half" idx="10"/>
          </p:nvPr>
        </p:nvSpPr>
        <p:spPr/>
        <p:txBody>
          <a:bodyPr/>
          <a:lstStyle/>
          <a:p>
            <a:fld id="{F3F0D29A-AB92-49F8-8EEF-6BF65AA35F51}" type="datetimeFigureOut">
              <a:rPr lang="en-CA" smtClean="0"/>
              <a:t>2020-12-20</a:t>
            </a:fld>
            <a:endParaRPr lang="en-CA" dirty="0"/>
          </a:p>
        </p:txBody>
      </p:sp>
      <p:sp>
        <p:nvSpPr>
          <p:cNvPr id="6" name="Footer Placeholder 5">
            <a:extLst>
              <a:ext uri="{FF2B5EF4-FFF2-40B4-BE49-F238E27FC236}">
                <a16:creationId xmlns:a16="http://schemas.microsoft.com/office/drawing/2014/main" id="{36E8D01E-32E6-4F1E-96BA-B42A504D27D2}"/>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01317962-0550-4272-8A45-9496198E3DA2}"/>
              </a:ext>
            </a:extLst>
          </p:cNvPr>
          <p:cNvSpPr>
            <a:spLocks noGrp="1"/>
          </p:cNvSpPr>
          <p:nvPr>
            <p:ph type="sldNum" sz="quarter" idx="12"/>
          </p:nvPr>
        </p:nvSpPr>
        <p:spPr/>
        <p:txBody>
          <a:bodyPr/>
          <a:lstStyle/>
          <a:p>
            <a:fld id="{A8E00EB7-C336-455C-973B-86CC5CD2224C}" type="slidenum">
              <a:rPr lang="en-CA" smtClean="0"/>
              <a:t>‹#›</a:t>
            </a:fld>
            <a:endParaRPr lang="en-CA" dirty="0"/>
          </a:p>
        </p:txBody>
      </p:sp>
    </p:spTree>
    <p:extLst>
      <p:ext uri="{BB962C8B-B14F-4D97-AF65-F5344CB8AC3E}">
        <p14:creationId xmlns:p14="http://schemas.microsoft.com/office/powerpoint/2010/main" val="388870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E016-5D85-4690-8B42-43D6BD713F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2D93128-E789-4500-B685-11CF7A55B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EE4145E-A2F7-41CB-AE5E-ED47F4DB89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0D29A-AB92-49F8-8EEF-6BF65AA35F51}" type="datetimeFigureOut">
              <a:rPr lang="en-CA" smtClean="0"/>
              <a:t>2020-12-20</a:t>
            </a:fld>
            <a:endParaRPr lang="en-CA" dirty="0"/>
          </a:p>
        </p:txBody>
      </p:sp>
      <p:sp>
        <p:nvSpPr>
          <p:cNvPr id="5" name="Footer Placeholder 4">
            <a:extLst>
              <a:ext uri="{FF2B5EF4-FFF2-40B4-BE49-F238E27FC236}">
                <a16:creationId xmlns:a16="http://schemas.microsoft.com/office/drawing/2014/main" id="{AA68C007-CE19-4BE7-B617-FDA6155CDA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149A8A77-6382-453C-BC0B-A31EEB08A5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00EB7-C336-455C-973B-86CC5CD2224C}" type="slidenum">
              <a:rPr lang="en-CA" smtClean="0"/>
              <a:t>‹#›</a:t>
            </a:fld>
            <a:endParaRPr lang="en-CA" dirty="0"/>
          </a:p>
        </p:txBody>
      </p:sp>
    </p:spTree>
    <p:extLst>
      <p:ext uri="{BB962C8B-B14F-4D97-AF65-F5344CB8AC3E}">
        <p14:creationId xmlns:p14="http://schemas.microsoft.com/office/powerpoint/2010/main" val="3096568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youcubed.org/tasks/squares-to-stairs/"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visualpatterns.or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hyperlink" Target="https://openoregon.pressbooks.pub/bodyphysics/chapter/graphing-skydiving-motion/"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s://openoregon.pressbooks.pub/bodyphysics/chapter/graphing-skydiving-motion/"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wiley.com/en-us/search?pq=|relevance|author:Jo+Boale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wiley.com/en-us/search?pq=|relevance|author:Cathy+Williams" TargetMode="External"/><Relationship Id="rId4" Type="http://schemas.openxmlformats.org/officeDocument/2006/relationships/hyperlink" Target="https://www.wiley.com/en-us/search?pq=|relevance|author:Jen+Munson"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openoregon.pressbooks.pub/bodyphysics/chapter/graphing-skydiving-motion/"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solveme.edc.org/mobile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ideo" Target="https://www.youtube.com/embed/u7d3QXz0dhs" TargetMode="Externa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stevewyborney.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ideo" Target="https://www.youtube.com/embed/CB4k5rBxl0Y" TargetMode="External"/><Relationship Id="rId6" Type="http://schemas.openxmlformats.org/officeDocument/2006/relationships/image" Target="../media/image25.jpeg"/><Relationship Id="rId5" Type="http://schemas.openxmlformats.org/officeDocument/2006/relationships/image" Target="../media/image2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wiley.com/en-us/search?pq=|relevance|author:Cathy+Williams" TargetMode="External"/><Relationship Id="rId5" Type="http://schemas.openxmlformats.org/officeDocument/2006/relationships/hyperlink" Target="https://www.wiley.com/en-us/search?pq=|relevance|author:Jen+Munson" TargetMode="External"/><Relationship Id="rId4" Type="http://schemas.openxmlformats.org/officeDocument/2006/relationships/hyperlink" Target="https://www.wiley.com/en-us/search?pq=|relevance|author:Jo+Boaler"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tapintoteenminds.com/3act-math/placing-toothpicks/"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teacher.desmos.com/activitybuilder/custom/5750c5d83c8122b616e6f4a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www.edu.gov.mb.ca/k12/assess/report_cards/grading/profiles.html" TargetMode="Externa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teacher.desmos.com/activitybuilder/custom/58798fc7e338613f05a42feb?collections=5e72d28669f1f80f4025bcc1"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128532018" TargetMode="Externa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bhi61nm2cr3mkdgk1dtaov18-wpengine.netdna-ssl.com/wp-content/uploads/2017/03/Shapes-Task-Handout.pdf" TargetMode="External"/><Relationship Id="rId4" Type="http://schemas.openxmlformats.org/officeDocument/2006/relationships/hyperlink" Target="https://www.youcubed.org/tasks/squares-upon-squar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128532018" TargetMode="External"/><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bhi61nm2cr3mkdgk1dtaov18-wpengine.netdna-ssl.com/wp-content/uploads/2017/03/Shapes-Task-Handout.pdf" TargetMode="External"/><Relationship Id="rId4" Type="http://schemas.openxmlformats.org/officeDocument/2006/relationships/hyperlink" Target="https://www.youcubed.org/tasks/squares-upon-squa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9DBF7A-E971-4661-9090-A8CCA678DCCE}"/>
              </a:ext>
            </a:extLst>
          </p:cNvPr>
          <p:cNvSpPr txBox="1"/>
          <p:nvPr/>
        </p:nvSpPr>
        <p:spPr>
          <a:xfrm>
            <a:off x="731520" y="731520"/>
            <a:ext cx="3634740" cy="1015663"/>
          </a:xfrm>
          <a:prstGeom prst="rect">
            <a:avLst/>
          </a:prstGeom>
          <a:noFill/>
        </p:spPr>
        <p:txBody>
          <a:bodyPr wrap="square" rtlCol="0">
            <a:spAutoFit/>
          </a:bodyPr>
          <a:lstStyle/>
          <a:p>
            <a:r>
              <a:rPr lang="en-CA" sz="6000" dirty="0">
                <a:solidFill>
                  <a:schemeClr val="accent2">
                    <a:lumMod val="50000"/>
                  </a:schemeClr>
                </a:solidFill>
              </a:rPr>
              <a:t>Patterns</a:t>
            </a:r>
            <a:r>
              <a:rPr lang="en-CA" sz="6000" dirty="0"/>
              <a:t> </a:t>
            </a:r>
          </a:p>
        </p:txBody>
      </p:sp>
      <p:sp>
        <p:nvSpPr>
          <p:cNvPr id="8" name="Rectangle 7">
            <a:extLst>
              <a:ext uri="{FF2B5EF4-FFF2-40B4-BE49-F238E27FC236}">
                <a16:creationId xmlns:a16="http://schemas.microsoft.com/office/drawing/2014/main" id="{73167937-AA2B-42AF-99EB-E506769F7AF1}"/>
              </a:ext>
            </a:extLst>
          </p:cNvPr>
          <p:cNvSpPr/>
          <p:nvPr/>
        </p:nvSpPr>
        <p:spPr>
          <a:xfrm>
            <a:off x="3303987" y="26538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72E0F6CA-C3DF-4B6F-8A2F-164A8E193769}"/>
              </a:ext>
            </a:extLst>
          </p:cNvPr>
          <p:cNvSpPr/>
          <p:nvPr/>
        </p:nvSpPr>
        <p:spPr>
          <a:xfrm>
            <a:off x="4222197" y="26538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3EB83F25-0C3A-486F-A920-7E0185491B66}"/>
              </a:ext>
            </a:extLst>
          </p:cNvPr>
          <p:cNvSpPr/>
          <p:nvPr/>
        </p:nvSpPr>
        <p:spPr>
          <a:xfrm>
            <a:off x="3763092" y="305376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CC4D851C-E39A-45A5-A406-357C6713FFC8}"/>
              </a:ext>
            </a:extLst>
          </p:cNvPr>
          <p:cNvSpPr/>
          <p:nvPr/>
        </p:nvSpPr>
        <p:spPr>
          <a:xfrm>
            <a:off x="3304917" y="349377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6B0AD4D5-E0A7-438F-AEC2-366750B2BAC8}"/>
              </a:ext>
            </a:extLst>
          </p:cNvPr>
          <p:cNvSpPr/>
          <p:nvPr/>
        </p:nvSpPr>
        <p:spPr>
          <a:xfrm>
            <a:off x="4222197" y="348234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BBE9A3F2-38CB-42D3-B663-DAA82B615CCD}"/>
              </a:ext>
            </a:extLst>
          </p:cNvPr>
          <p:cNvSpPr/>
          <p:nvPr/>
        </p:nvSpPr>
        <p:spPr>
          <a:xfrm>
            <a:off x="5851461" y="255456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F66B8864-2B88-41D3-B570-E045AB918D58}"/>
              </a:ext>
            </a:extLst>
          </p:cNvPr>
          <p:cNvSpPr/>
          <p:nvPr/>
        </p:nvSpPr>
        <p:spPr>
          <a:xfrm>
            <a:off x="6769671" y="255456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C0FA8F9D-DB7E-410A-B957-50464B01C7BB}"/>
              </a:ext>
            </a:extLst>
          </p:cNvPr>
          <p:cNvSpPr/>
          <p:nvPr/>
        </p:nvSpPr>
        <p:spPr>
          <a:xfrm>
            <a:off x="6310566" y="295452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B606195A-7AE7-4929-8E60-08EF2DA4AAE5}"/>
              </a:ext>
            </a:extLst>
          </p:cNvPr>
          <p:cNvSpPr/>
          <p:nvPr/>
        </p:nvSpPr>
        <p:spPr>
          <a:xfrm>
            <a:off x="5852391" y="339453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816A95F8-9176-4F5C-83C3-8C786F1412AC}"/>
              </a:ext>
            </a:extLst>
          </p:cNvPr>
          <p:cNvSpPr/>
          <p:nvPr/>
        </p:nvSpPr>
        <p:spPr>
          <a:xfrm>
            <a:off x="6769671" y="33831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445D4DAB-D67D-42D5-B236-F1604CDD2335}"/>
              </a:ext>
            </a:extLst>
          </p:cNvPr>
          <p:cNvSpPr/>
          <p:nvPr/>
        </p:nvSpPr>
        <p:spPr>
          <a:xfrm>
            <a:off x="7162474" y="385377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21648F44-A390-41F1-B79E-13A9D8139897}"/>
              </a:ext>
            </a:extLst>
          </p:cNvPr>
          <p:cNvSpPr/>
          <p:nvPr/>
        </p:nvSpPr>
        <p:spPr>
          <a:xfrm>
            <a:off x="5395654" y="385377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AE43FADA-77E7-4023-9D8F-D984996546C6}"/>
              </a:ext>
            </a:extLst>
          </p:cNvPr>
          <p:cNvSpPr/>
          <p:nvPr/>
        </p:nvSpPr>
        <p:spPr>
          <a:xfrm>
            <a:off x="7233004" y="213732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CED4C6DD-DE6E-4E54-8193-21ACADEEB3B4}"/>
              </a:ext>
            </a:extLst>
          </p:cNvPr>
          <p:cNvSpPr/>
          <p:nvPr/>
        </p:nvSpPr>
        <p:spPr>
          <a:xfrm>
            <a:off x="5395654" y="213732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CFCA7717-FE7E-4682-9BA7-8F3881EC6CBD}"/>
              </a:ext>
            </a:extLst>
          </p:cNvPr>
          <p:cNvSpPr/>
          <p:nvPr/>
        </p:nvSpPr>
        <p:spPr>
          <a:xfrm>
            <a:off x="9546934" y="256599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3E88FAD0-EA34-4CB0-9275-E23DC9C5D51B}"/>
              </a:ext>
            </a:extLst>
          </p:cNvPr>
          <p:cNvSpPr/>
          <p:nvPr/>
        </p:nvSpPr>
        <p:spPr>
          <a:xfrm>
            <a:off x="10465144" y="256599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FC787E4C-EEBC-4858-BF43-0DD6B2A56FE1}"/>
              </a:ext>
            </a:extLst>
          </p:cNvPr>
          <p:cNvSpPr/>
          <p:nvPr/>
        </p:nvSpPr>
        <p:spPr>
          <a:xfrm>
            <a:off x="10006039" y="296595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29">
            <a:extLst>
              <a:ext uri="{FF2B5EF4-FFF2-40B4-BE49-F238E27FC236}">
                <a16:creationId xmlns:a16="http://schemas.microsoft.com/office/drawing/2014/main" id="{1B08FA78-009A-43E4-8416-46CE84072EFF}"/>
              </a:ext>
            </a:extLst>
          </p:cNvPr>
          <p:cNvSpPr/>
          <p:nvPr/>
        </p:nvSpPr>
        <p:spPr>
          <a:xfrm>
            <a:off x="9547864" y="340596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a:extLst>
              <a:ext uri="{FF2B5EF4-FFF2-40B4-BE49-F238E27FC236}">
                <a16:creationId xmlns:a16="http://schemas.microsoft.com/office/drawing/2014/main" id="{BE8229EC-8AC5-4230-B80E-7E57C22A294F}"/>
              </a:ext>
            </a:extLst>
          </p:cNvPr>
          <p:cNvSpPr/>
          <p:nvPr/>
        </p:nvSpPr>
        <p:spPr>
          <a:xfrm>
            <a:off x="10465144" y="339453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501E4E5E-BEF2-4CB4-9935-56CF0AE7B9D2}"/>
              </a:ext>
            </a:extLst>
          </p:cNvPr>
          <p:cNvSpPr/>
          <p:nvPr/>
        </p:nvSpPr>
        <p:spPr>
          <a:xfrm>
            <a:off x="10857947" y="386520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7F4008C7-2E92-4510-A29A-113585490BF6}"/>
              </a:ext>
            </a:extLst>
          </p:cNvPr>
          <p:cNvSpPr/>
          <p:nvPr/>
        </p:nvSpPr>
        <p:spPr>
          <a:xfrm>
            <a:off x="9142793" y="383193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33">
            <a:extLst>
              <a:ext uri="{FF2B5EF4-FFF2-40B4-BE49-F238E27FC236}">
                <a16:creationId xmlns:a16="http://schemas.microsoft.com/office/drawing/2014/main" id="{3D6F973E-FF3F-489C-A063-0BB65FAA8AF1}"/>
              </a:ext>
            </a:extLst>
          </p:cNvPr>
          <p:cNvSpPr/>
          <p:nvPr/>
        </p:nvSpPr>
        <p:spPr>
          <a:xfrm>
            <a:off x="10857947" y="214308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ectangle 34">
            <a:extLst>
              <a:ext uri="{FF2B5EF4-FFF2-40B4-BE49-F238E27FC236}">
                <a16:creationId xmlns:a16="http://schemas.microsoft.com/office/drawing/2014/main" id="{408B09D9-70AA-4C70-A664-29DAC64A7DB8}"/>
              </a:ext>
            </a:extLst>
          </p:cNvPr>
          <p:cNvSpPr/>
          <p:nvPr/>
        </p:nvSpPr>
        <p:spPr>
          <a:xfrm>
            <a:off x="9142793" y="214308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Rectangle 35">
            <a:extLst>
              <a:ext uri="{FF2B5EF4-FFF2-40B4-BE49-F238E27FC236}">
                <a16:creationId xmlns:a16="http://schemas.microsoft.com/office/drawing/2014/main" id="{EA7090F0-40BC-4B07-81E9-B1CC1E9AE5D8}"/>
              </a:ext>
            </a:extLst>
          </p:cNvPr>
          <p:cNvSpPr/>
          <p:nvPr/>
        </p:nvSpPr>
        <p:spPr>
          <a:xfrm>
            <a:off x="8692937" y="421953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47616944-6571-4A56-849C-935D2BCD495D}"/>
              </a:ext>
            </a:extLst>
          </p:cNvPr>
          <p:cNvSpPr/>
          <p:nvPr/>
        </p:nvSpPr>
        <p:spPr>
          <a:xfrm>
            <a:off x="8696837" y="1649053"/>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Rectangle 37">
            <a:extLst>
              <a:ext uri="{FF2B5EF4-FFF2-40B4-BE49-F238E27FC236}">
                <a16:creationId xmlns:a16="http://schemas.microsoft.com/office/drawing/2014/main" id="{7A18D2C5-F162-459C-A4CA-7B81E769F332}"/>
              </a:ext>
            </a:extLst>
          </p:cNvPr>
          <p:cNvSpPr/>
          <p:nvPr/>
        </p:nvSpPr>
        <p:spPr>
          <a:xfrm>
            <a:off x="11265617" y="1649053"/>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Rectangle 38">
            <a:extLst>
              <a:ext uri="{FF2B5EF4-FFF2-40B4-BE49-F238E27FC236}">
                <a16:creationId xmlns:a16="http://schemas.microsoft.com/office/drawing/2014/main" id="{F330F4C1-3672-411B-AA65-F978AD0AA319}"/>
              </a:ext>
            </a:extLst>
          </p:cNvPr>
          <p:cNvSpPr/>
          <p:nvPr/>
        </p:nvSpPr>
        <p:spPr>
          <a:xfrm>
            <a:off x="11265617" y="429387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Rectangle 39">
            <a:extLst>
              <a:ext uri="{FF2B5EF4-FFF2-40B4-BE49-F238E27FC236}">
                <a16:creationId xmlns:a16="http://schemas.microsoft.com/office/drawing/2014/main" id="{2B0459F3-03E6-40D7-9260-624D435C2E06}"/>
              </a:ext>
            </a:extLst>
          </p:cNvPr>
          <p:cNvSpPr/>
          <p:nvPr/>
        </p:nvSpPr>
        <p:spPr>
          <a:xfrm>
            <a:off x="1964813" y="3053490"/>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TextBox 40">
            <a:extLst>
              <a:ext uri="{FF2B5EF4-FFF2-40B4-BE49-F238E27FC236}">
                <a16:creationId xmlns:a16="http://schemas.microsoft.com/office/drawing/2014/main" id="{EA7E1525-17E4-4900-B2E8-29289107A119}"/>
              </a:ext>
            </a:extLst>
          </p:cNvPr>
          <p:cNvSpPr txBox="1"/>
          <p:nvPr/>
        </p:nvSpPr>
        <p:spPr>
          <a:xfrm>
            <a:off x="1569066" y="5086780"/>
            <a:ext cx="9368899" cy="461665"/>
          </a:xfrm>
          <a:prstGeom prst="rect">
            <a:avLst/>
          </a:prstGeom>
          <a:noFill/>
        </p:spPr>
        <p:txBody>
          <a:bodyPr wrap="square" rtlCol="0">
            <a:spAutoFit/>
          </a:bodyPr>
          <a:lstStyle/>
          <a:p>
            <a:r>
              <a:rPr lang="en-CA" sz="2400" dirty="0">
                <a:solidFill>
                  <a:schemeClr val="accent2">
                    <a:lumMod val="50000"/>
                  </a:schemeClr>
                </a:solidFill>
              </a:rPr>
              <a:t>An exploration of visual patterns - the gateway to rich algebraic thinking</a:t>
            </a:r>
            <a:endParaRPr lang="en-CA" sz="2400" dirty="0"/>
          </a:p>
        </p:txBody>
      </p:sp>
    </p:spTree>
    <p:extLst>
      <p:ext uri="{BB962C8B-B14F-4D97-AF65-F5344CB8AC3E}">
        <p14:creationId xmlns:p14="http://schemas.microsoft.com/office/powerpoint/2010/main" val="196526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90B120-FCF3-4CD1-9DBB-8C4544FAC861}"/>
              </a:ext>
            </a:extLst>
          </p:cNvPr>
          <p:cNvGraphicFramePr>
            <a:graphicFrameLocks noGrp="1"/>
          </p:cNvGraphicFramePr>
          <p:nvPr>
            <p:extLst>
              <p:ext uri="{D42A27DB-BD31-4B8C-83A1-F6EECF244321}">
                <p14:modId xmlns:p14="http://schemas.microsoft.com/office/powerpoint/2010/main" val="1836353895"/>
              </p:ext>
            </p:extLst>
          </p:nvPr>
        </p:nvGraphicFramePr>
        <p:xfrm>
          <a:off x="571500" y="452375"/>
          <a:ext cx="11224260" cy="5397389"/>
        </p:xfrm>
        <a:graphic>
          <a:graphicData uri="http://schemas.openxmlformats.org/drawingml/2006/table">
            <a:tbl>
              <a:tblPr firstRow="1" bandRow="1">
                <a:tableStyleId>{5C22544A-7EE6-4342-B048-85BDC9FD1C3A}</a:tableStyleId>
              </a:tblPr>
              <a:tblGrid>
                <a:gridCol w="11224260">
                  <a:extLst>
                    <a:ext uri="{9D8B030D-6E8A-4147-A177-3AD203B41FA5}">
                      <a16:colId xmlns:a16="http://schemas.microsoft.com/office/drawing/2014/main" val="3485012296"/>
                    </a:ext>
                  </a:extLst>
                </a:gridCol>
              </a:tblGrid>
              <a:tr h="429149">
                <a:tc>
                  <a:txBody>
                    <a:bodyPr/>
                    <a:lstStyle/>
                    <a:p>
                      <a:r>
                        <a:rPr lang="en-CA" sz="2000" b="0" dirty="0">
                          <a:solidFill>
                            <a:schemeClr val="bg1">
                              <a:lumMod val="95000"/>
                            </a:schemeClr>
                          </a:solidFill>
                          <a:latin typeface="+mj-lt"/>
                        </a:rPr>
                        <a:t>Question: </a:t>
                      </a:r>
                      <a:r>
                        <a:rPr lang="en-CA" sz="2000" b="0" dirty="0">
                          <a:latin typeface="+mj-lt"/>
                        </a:rPr>
                        <a:t>How Can We Describe Patterns?</a:t>
                      </a:r>
                      <a:endParaRPr lang="en-CA" sz="2000" b="0" dirty="0">
                        <a:solidFill>
                          <a:schemeClr val="bg1">
                            <a:lumMod val="9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solidFill>
                      <a:schemeClr val="accent5">
                        <a:lumMod val="75000"/>
                      </a:schemeClr>
                    </a:solidFill>
                  </a:tcPr>
                </a:tc>
                <a:extLst>
                  <a:ext uri="{0D108BD9-81ED-4DB2-BD59-A6C34878D82A}">
                    <a16:rowId xmlns:a16="http://schemas.microsoft.com/office/drawing/2014/main" val="227189582"/>
                  </a:ext>
                </a:extLst>
              </a:tr>
              <a:tr h="4867597">
                <a:tc>
                  <a:txBody>
                    <a:bodyPr/>
                    <a:lstStyle/>
                    <a:p>
                      <a:endParaRPr lang="en-CA" sz="2000" dirty="0">
                        <a:latin typeface="+mj-lt"/>
                      </a:endParaRPr>
                    </a:p>
                    <a:p>
                      <a:r>
                        <a:rPr lang="en-US" sz="2000" b="1" kern="1200" dirty="0">
                          <a:solidFill>
                            <a:schemeClr val="accent2">
                              <a:lumMod val="50000"/>
                            </a:schemeClr>
                          </a:solidFill>
                          <a:effectLst/>
                          <a:latin typeface="+mj-lt"/>
                          <a:ea typeface="+mn-ea"/>
                          <a:cs typeface="+mn-cs"/>
                        </a:rPr>
                        <a:t>Teacher’s instructions:</a:t>
                      </a:r>
                    </a:p>
                    <a:p>
                      <a:endParaRPr lang="en-CA" sz="2000" kern="1200" dirty="0">
                        <a:solidFill>
                          <a:schemeClr val="accent2">
                            <a:lumMod val="50000"/>
                          </a:schemeClr>
                        </a:solidFill>
                        <a:effectLst/>
                        <a:latin typeface="+mj-lt"/>
                        <a:ea typeface="+mn-ea"/>
                        <a:cs typeface="+mn-cs"/>
                      </a:endParaRPr>
                    </a:p>
                    <a:p>
                      <a:pPr lvl="0"/>
                      <a:r>
                        <a:rPr lang="en-US" sz="2000" kern="1200" dirty="0">
                          <a:solidFill>
                            <a:schemeClr val="dk1"/>
                          </a:solidFill>
                          <a:effectLst/>
                          <a:latin typeface="+mj-lt"/>
                          <a:ea typeface="+mn-ea"/>
                          <a:cs typeface="+mn-cs"/>
                        </a:rPr>
                        <a:t>Complete task </a:t>
                      </a:r>
                      <a:r>
                        <a:rPr lang="en-US" sz="2000" u="sng" kern="1200" dirty="0">
                          <a:solidFill>
                            <a:schemeClr val="dk1"/>
                          </a:solidFill>
                          <a:effectLst/>
                          <a:latin typeface="+mj-lt"/>
                          <a:ea typeface="+mn-ea"/>
                          <a:cs typeface="+mn-cs"/>
                          <a:hlinkClick r:id="rId4"/>
                        </a:rPr>
                        <a:t>https://www.youcubed.org/tasks/squares-to-stairs/</a:t>
                      </a:r>
                      <a:r>
                        <a:rPr lang="en-US" sz="2000" kern="1200" dirty="0">
                          <a:solidFill>
                            <a:schemeClr val="dk1"/>
                          </a:solidFill>
                          <a:effectLst/>
                          <a:latin typeface="+mj-lt"/>
                          <a:ea typeface="+mn-ea"/>
                          <a:cs typeface="+mn-cs"/>
                        </a:rPr>
                        <a:t> </a:t>
                      </a:r>
                      <a:endParaRPr lang="en-CA" sz="2000" kern="1200" dirty="0">
                        <a:solidFill>
                          <a:schemeClr val="dk1"/>
                        </a:solidFill>
                        <a:effectLst/>
                        <a:latin typeface="+mj-lt"/>
                        <a:ea typeface="+mn-ea"/>
                        <a:cs typeface="+mn-cs"/>
                      </a:endParaRPr>
                    </a:p>
                    <a:p>
                      <a:r>
                        <a:rPr lang="en-US" sz="2000" kern="1200" dirty="0">
                          <a:solidFill>
                            <a:schemeClr val="dk1"/>
                          </a:solidFill>
                          <a:effectLst/>
                          <a:latin typeface="+mj-lt"/>
                          <a:ea typeface="+mn-ea"/>
                          <a:cs typeface="+mn-cs"/>
                        </a:rPr>
                        <a:t> </a:t>
                      </a:r>
                      <a:endParaRPr lang="en-CA" sz="2000" kern="1200" dirty="0">
                        <a:solidFill>
                          <a:schemeClr val="dk1"/>
                        </a:solidFill>
                        <a:effectLst/>
                        <a:latin typeface="+mj-lt"/>
                        <a:ea typeface="+mn-ea"/>
                        <a:cs typeface="+mn-cs"/>
                      </a:endParaRPr>
                    </a:p>
                    <a:p>
                      <a:r>
                        <a:rPr lang="en-US" sz="2000" b="1" kern="1200" dirty="0">
                          <a:solidFill>
                            <a:schemeClr val="accent2">
                              <a:lumMod val="50000"/>
                            </a:schemeClr>
                          </a:solidFill>
                          <a:effectLst/>
                          <a:latin typeface="+mj-lt"/>
                          <a:ea typeface="+mn-ea"/>
                          <a:cs typeface="+mn-cs"/>
                        </a:rPr>
                        <a:t>Step-by-step instructions for students:</a:t>
                      </a:r>
                    </a:p>
                    <a:p>
                      <a:endParaRPr lang="en-CA" sz="2000" kern="1200" dirty="0">
                        <a:solidFill>
                          <a:schemeClr val="dk1"/>
                        </a:solidFill>
                        <a:effectLst/>
                        <a:latin typeface="+mj-lt"/>
                        <a:ea typeface="+mn-ea"/>
                        <a:cs typeface="+mn-cs"/>
                      </a:endParaRPr>
                    </a:p>
                    <a:p>
                      <a:r>
                        <a:rPr lang="en-US" sz="2000" u="sng" kern="1200" dirty="0">
                          <a:solidFill>
                            <a:schemeClr val="dk1"/>
                          </a:solidFill>
                          <a:effectLst/>
                          <a:latin typeface="+mj-lt"/>
                          <a:ea typeface="+mn-ea"/>
                          <a:cs typeface="+mn-cs"/>
                          <a:hlinkClick r:id="rId4"/>
                        </a:rPr>
                        <a:t>https://www.youcubed.org/tasks/squares-to-stairs/</a:t>
                      </a:r>
                      <a:r>
                        <a:rPr lang="en-US" sz="2000" u="sng" kern="1200" dirty="0">
                          <a:solidFill>
                            <a:schemeClr val="dk1"/>
                          </a:solidFill>
                          <a:effectLst/>
                          <a:latin typeface="+mj-lt"/>
                          <a:ea typeface="+mn-ea"/>
                          <a:cs typeface="+mn-cs"/>
                        </a:rPr>
                        <a:t/>
                      </a:r>
                      <a:br>
                        <a:rPr lang="en-US" sz="2000" u="sng" kern="1200" dirty="0">
                          <a:solidFill>
                            <a:schemeClr val="dk1"/>
                          </a:solidFill>
                          <a:effectLst/>
                          <a:latin typeface="+mj-lt"/>
                          <a:ea typeface="+mn-ea"/>
                          <a:cs typeface="+mn-cs"/>
                        </a:rPr>
                      </a:br>
                      <a:endParaRPr lang="en-CA" sz="2000" kern="1200" dirty="0">
                        <a:solidFill>
                          <a:schemeClr val="dk1"/>
                        </a:solidFill>
                        <a:effectLst/>
                        <a:latin typeface="+mj-lt"/>
                        <a:ea typeface="+mn-ea"/>
                        <a:cs typeface="+mn-cs"/>
                      </a:endParaRPr>
                    </a:p>
                    <a:p>
                      <a:r>
                        <a:rPr lang="en-CA" sz="2000" kern="1200" dirty="0">
                          <a:solidFill>
                            <a:schemeClr val="dk1"/>
                          </a:solidFill>
                          <a:effectLst/>
                          <a:latin typeface="+mj-lt"/>
                          <a:ea typeface="+mn-ea"/>
                          <a:cs typeface="+mn-cs"/>
                        </a:rPr>
                        <a:t>How do you see the pattern growing?</a:t>
                      </a:r>
                    </a:p>
                    <a:p>
                      <a:r>
                        <a:rPr lang="en-CA" sz="2000" kern="1200" dirty="0">
                          <a:solidFill>
                            <a:schemeClr val="dk1"/>
                          </a:solidFill>
                          <a:effectLst/>
                          <a:latin typeface="+mj-lt"/>
                          <a:ea typeface="+mn-ea"/>
                          <a:cs typeface="+mn-cs"/>
                        </a:rPr>
                        <a:t>How many squares are in figure 10? Explain how you know.</a:t>
                      </a:r>
                    </a:p>
                    <a:p>
                      <a:r>
                        <a:rPr lang="en-CA" sz="2000" kern="1200" dirty="0">
                          <a:solidFill>
                            <a:schemeClr val="dk1"/>
                          </a:solidFill>
                          <a:effectLst/>
                          <a:latin typeface="+mj-lt"/>
                          <a:ea typeface="+mn-ea"/>
                          <a:cs typeface="+mn-cs"/>
                        </a:rPr>
                        <a:t>How many squares are in figure 55? Explain how you know.</a:t>
                      </a:r>
                    </a:p>
                    <a:p>
                      <a:r>
                        <a:rPr lang="en-CA" sz="2000" kern="1200" dirty="0">
                          <a:solidFill>
                            <a:schemeClr val="dk1"/>
                          </a:solidFill>
                          <a:effectLst/>
                          <a:latin typeface="+mj-lt"/>
                          <a:ea typeface="+mn-ea"/>
                          <a:cs typeface="+mn-cs"/>
                        </a:rPr>
                        <a:t>Can you use 190 squares to make a stair-like structure? Mathematically justify your answer.</a:t>
                      </a:r>
                    </a:p>
                    <a:p>
                      <a:r>
                        <a:rPr lang="en-CA" sz="2000" kern="1200" dirty="0">
                          <a:solidFill>
                            <a:schemeClr val="dk1"/>
                          </a:solidFill>
                          <a:effectLst/>
                          <a:latin typeface="+mj-lt"/>
                          <a:ea typeface="+mn-ea"/>
                          <a:cs typeface="+mn-cs"/>
                        </a:rPr>
                        <a:t>How can you figure out how many total squares are in any figure?</a:t>
                      </a:r>
                    </a:p>
                    <a:p>
                      <a:r>
                        <a:rPr lang="en-CA" sz="2000" kern="1200" dirty="0">
                          <a:solidFill>
                            <a:schemeClr val="dk1"/>
                          </a:solidFill>
                          <a:effectLst/>
                          <a:latin typeface="+mj-lt"/>
                          <a:ea typeface="+mn-ea"/>
                          <a:cs typeface="+mn-cs"/>
                        </a:rPr>
                        <a:t>If you have 1,478 squares, can you make a stair-like structure using all of the squares?</a:t>
                      </a:r>
                    </a:p>
                    <a:p>
                      <a:endParaRPr lang="en-CA" sz="20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550429"/>
                  </a:ext>
                </a:extLst>
              </a:tr>
            </a:tbl>
          </a:graphicData>
        </a:graphic>
      </p:graphicFrame>
      <p:grpSp>
        <p:nvGrpSpPr>
          <p:cNvPr id="6" name="Group 5">
            <a:extLst>
              <a:ext uri="{FF2B5EF4-FFF2-40B4-BE49-F238E27FC236}">
                <a16:creationId xmlns:a16="http://schemas.microsoft.com/office/drawing/2014/main" id="{E5508FDD-C0FF-469D-B43F-2C2308ED9162}"/>
              </a:ext>
            </a:extLst>
          </p:cNvPr>
          <p:cNvGrpSpPr/>
          <p:nvPr/>
        </p:nvGrpSpPr>
        <p:grpSpPr>
          <a:xfrm>
            <a:off x="6850680" y="2503069"/>
            <a:ext cx="1296000" cy="1296000"/>
            <a:chOff x="8286750" y="2518110"/>
            <a:chExt cx="1296000" cy="1296000"/>
          </a:xfrm>
        </p:grpSpPr>
        <p:sp>
          <p:nvSpPr>
            <p:cNvPr id="3" name="Rectangle 2">
              <a:extLst>
                <a:ext uri="{FF2B5EF4-FFF2-40B4-BE49-F238E27FC236}">
                  <a16:creationId xmlns:a16="http://schemas.microsoft.com/office/drawing/2014/main" id="{17CAEEA3-462E-4006-B4D3-A1609E6328FD}"/>
                </a:ext>
              </a:extLst>
            </p:cNvPr>
            <p:cNvSpPr/>
            <p:nvPr/>
          </p:nvSpPr>
          <p:spPr>
            <a:xfrm>
              <a:off x="8286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768C2F4C-8F21-4D19-9379-2EE9DA5E5606}"/>
                </a:ext>
              </a:extLst>
            </p:cNvPr>
            <p:cNvSpPr/>
            <p:nvPr/>
          </p:nvSpPr>
          <p:spPr>
            <a:xfrm>
              <a:off x="8934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ADC08A06-C6C4-4E85-A80F-2403554CA685}"/>
                </a:ext>
              </a:extLst>
            </p:cNvPr>
            <p:cNvSpPr/>
            <p:nvPr/>
          </p:nvSpPr>
          <p:spPr>
            <a:xfrm>
              <a:off x="8934750" y="2518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95259736-70EE-4079-AC0B-31C26CC6D015}"/>
              </a:ext>
            </a:extLst>
          </p:cNvPr>
          <p:cNvGrpSpPr/>
          <p:nvPr/>
        </p:nvGrpSpPr>
        <p:grpSpPr>
          <a:xfrm>
            <a:off x="8507730" y="1912219"/>
            <a:ext cx="1944000" cy="1944000"/>
            <a:chOff x="8999220" y="1984410"/>
            <a:chExt cx="1944000" cy="1944000"/>
          </a:xfrm>
        </p:grpSpPr>
        <p:grpSp>
          <p:nvGrpSpPr>
            <p:cNvPr id="7" name="Group 6">
              <a:extLst>
                <a:ext uri="{FF2B5EF4-FFF2-40B4-BE49-F238E27FC236}">
                  <a16:creationId xmlns:a16="http://schemas.microsoft.com/office/drawing/2014/main" id="{DDE7F0FF-26B3-4907-ABB6-3D3A3359E09D}"/>
                </a:ext>
              </a:extLst>
            </p:cNvPr>
            <p:cNvGrpSpPr/>
            <p:nvPr/>
          </p:nvGrpSpPr>
          <p:grpSpPr>
            <a:xfrm>
              <a:off x="8999220" y="2632410"/>
              <a:ext cx="1296000" cy="1296000"/>
              <a:chOff x="8286750" y="2518110"/>
              <a:chExt cx="1296000" cy="1296000"/>
            </a:xfrm>
          </p:grpSpPr>
          <p:sp>
            <p:nvSpPr>
              <p:cNvPr id="8" name="Rectangle 7">
                <a:extLst>
                  <a:ext uri="{FF2B5EF4-FFF2-40B4-BE49-F238E27FC236}">
                    <a16:creationId xmlns:a16="http://schemas.microsoft.com/office/drawing/2014/main" id="{DCE07978-ED32-4E27-816A-6A7559BBD5D7}"/>
                  </a:ext>
                </a:extLst>
              </p:cNvPr>
              <p:cNvSpPr/>
              <p:nvPr/>
            </p:nvSpPr>
            <p:spPr>
              <a:xfrm>
                <a:off x="8286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1B6B8025-6AF1-450E-954A-377250BEDAB4}"/>
                  </a:ext>
                </a:extLst>
              </p:cNvPr>
              <p:cNvSpPr/>
              <p:nvPr/>
            </p:nvSpPr>
            <p:spPr>
              <a:xfrm>
                <a:off x="8934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2D2D2D9A-0ADA-4610-A60C-CF7723A53423}"/>
                  </a:ext>
                </a:extLst>
              </p:cNvPr>
              <p:cNvSpPr/>
              <p:nvPr/>
            </p:nvSpPr>
            <p:spPr>
              <a:xfrm>
                <a:off x="8934750" y="2518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a:extLst>
                <a:ext uri="{FF2B5EF4-FFF2-40B4-BE49-F238E27FC236}">
                  <a16:creationId xmlns:a16="http://schemas.microsoft.com/office/drawing/2014/main" id="{810B8EB5-B671-4699-8C10-FA3C3EB6C5E8}"/>
                </a:ext>
              </a:extLst>
            </p:cNvPr>
            <p:cNvGrpSpPr/>
            <p:nvPr/>
          </p:nvGrpSpPr>
          <p:grpSpPr>
            <a:xfrm>
              <a:off x="9647220" y="2632410"/>
              <a:ext cx="1296000" cy="1296000"/>
              <a:chOff x="8286750" y="2518110"/>
              <a:chExt cx="1296000" cy="1296000"/>
            </a:xfrm>
          </p:grpSpPr>
          <p:sp>
            <p:nvSpPr>
              <p:cNvPr id="12" name="Rectangle 11">
                <a:extLst>
                  <a:ext uri="{FF2B5EF4-FFF2-40B4-BE49-F238E27FC236}">
                    <a16:creationId xmlns:a16="http://schemas.microsoft.com/office/drawing/2014/main" id="{1BA927AA-C830-4F91-90D9-1D091AE55F04}"/>
                  </a:ext>
                </a:extLst>
              </p:cNvPr>
              <p:cNvSpPr/>
              <p:nvPr/>
            </p:nvSpPr>
            <p:spPr>
              <a:xfrm>
                <a:off x="8286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8ACCAB84-9897-44E2-99CC-8312E6D3458A}"/>
                  </a:ext>
                </a:extLst>
              </p:cNvPr>
              <p:cNvSpPr/>
              <p:nvPr/>
            </p:nvSpPr>
            <p:spPr>
              <a:xfrm>
                <a:off x="8934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FC35BB26-262B-449E-B979-1E71E1CFDE8C}"/>
                  </a:ext>
                </a:extLst>
              </p:cNvPr>
              <p:cNvSpPr/>
              <p:nvPr/>
            </p:nvSpPr>
            <p:spPr>
              <a:xfrm>
                <a:off x="8934750" y="2518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15">
              <a:extLst>
                <a:ext uri="{FF2B5EF4-FFF2-40B4-BE49-F238E27FC236}">
                  <a16:creationId xmlns:a16="http://schemas.microsoft.com/office/drawing/2014/main" id="{E06CCA1D-F430-4D4C-B1B5-C82DD69DB8F3}"/>
                </a:ext>
              </a:extLst>
            </p:cNvPr>
            <p:cNvSpPr/>
            <p:nvPr/>
          </p:nvSpPr>
          <p:spPr>
            <a:xfrm>
              <a:off x="9647220" y="26324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38C82068-C299-4E8A-B082-E1ADB7F847BE}"/>
                </a:ext>
              </a:extLst>
            </p:cNvPr>
            <p:cNvSpPr/>
            <p:nvPr/>
          </p:nvSpPr>
          <p:spPr>
            <a:xfrm>
              <a:off x="10295220" y="26324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A10EE9A6-5EB8-4B5F-86A9-514256CE0117}"/>
                </a:ext>
              </a:extLst>
            </p:cNvPr>
            <p:cNvSpPr/>
            <p:nvPr/>
          </p:nvSpPr>
          <p:spPr>
            <a:xfrm>
              <a:off x="10295220" y="19844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0" name="TextBox 19">
            <a:extLst>
              <a:ext uri="{FF2B5EF4-FFF2-40B4-BE49-F238E27FC236}">
                <a16:creationId xmlns:a16="http://schemas.microsoft.com/office/drawing/2014/main" id="{4EBE0D8A-05F8-441C-AAF1-30E89916E144}"/>
              </a:ext>
            </a:extLst>
          </p:cNvPr>
          <p:cNvSpPr txBox="1"/>
          <p:nvPr/>
        </p:nvSpPr>
        <p:spPr>
          <a:xfrm>
            <a:off x="11231880" y="2229409"/>
            <a:ext cx="777240" cy="1569660"/>
          </a:xfrm>
          <a:prstGeom prst="rect">
            <a:avLst/>
          </a:prstGeom>
          <a:noFill/>
        </p:spPr>
        <p:txBody>
          <a:bodyPr wrap="square" rtlCol="0">
            <a:spAutoFit/>
          </a:bodyPr>
          <a:lstStyle/>
          <a:p>
            <a:r>
              <a:rPr lang="en-CA" sz="9600" dirty="0"/>
              <a:t>?</a:t>
            </a:r>
          </a:p>
        </p:txBody>
      </p:sp>
    </p:spTree>
    <p:extLst>
      <p:ext uri="{BB962C8B-B14F-4D97-AF65-F5344CB8AC3E}">
        <p14:creationId xmlns:p14="http://schemas.microsoft.com/office/powerpoint/2010/main" val="157546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7C70F99-9C35-4092-9AB6-F11D2A7F1F39}"/>
              </a:ext>
            </a:extLst>
          </p:cNvPr>
          <p:cNvGraphicFramePr>
            <a:graphicFrameLocks noGrp="1"/>
          </p:cNvGraphicFramePr>
          <p:nvPr>
            <p:extLst>
              <p:ext uri="{D42A27DB-BD31-4B8C-83A1-F6EECF244321}">
                <p14:modId xmlns:p14="http://schemas.microsoft.com/office/powerpoint/2010/main" val="1491418909"/>
              </p:ext>
            </p:extLst>
          </p:nvPr>
        </p:nvGraphicFramePr>
        <p:xfrm>
          <a:off x="1460500" y="662940"/>
          <a:ext cx="9512300" cy="5946029"/>
        </p:xfrm>
        <a:graphic>
          <a:graphicData uri="http://schemas.openxmlformats.org/drawingml/2006/table">
            <a:tbl>
              <a:tblPr firstRow="1" bandRow="1">
                <a:tableStyleId>{5C22544A-7EE6-4342-B048-85BDC9FD1C3A}</a:tableStyleId>
              </a:tblPr>
              <a:tblGrid>
                <a:gridCol w="9512300">
                  <a:extLst>
                    <a:ext uri="{9D8B030D-6E8A-4147-A177-3AD203B41FA5}">
                      <a16:colId xmlns:a16="http://schemas.microsoft.com/office/drawing/2014/main" val="1793991314"/>
                    </a:ext>
                  </a:extLst>
                </a:gridCol>
              </a:tblGrid>
              <a:tr h="429149">
                <a:tc>
                  <a:txBody>
                    <a:bodyPr/>
                    <a:lstStyle/>
                    <a:p>
                      <a:r>
                        <a:rPr lang="en-CA" sz="2000" b="0" dirty="0">
                          <a:latin typeface="+mj-lt"/>
                        </a:rPr>
                        <a:t>Question: How Can We Describe Patterns?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sz="2000" dirty="0">
                        <a:latin typeface="+mj-lt"/>
                      </a:endParaRPr>
                    </a:p>
                    <a:p>
                      <a:r>
                        <a:rPr lang="en-US" sz="2000" b="1" kern="1200" dirty="0">
                          <a:solidFill>
                            <a:schemeClr val="accent2">
                              <a:lumMod val="50000"/>
                            </a:schemeClr>
                          </a:solidFill>
                          <a:effectLst/>
                          <a:latin typeface="+mj-lt"/>
                          <a:ea typeface="+mn-ea"/>
                          <a:cs typeface="+mn-cs"/>
                        </a:rPr>
                        <a:t>Teacher’s instructions:</a:t>
                      </a:r>
                      <a:r>
                        <a:rPr lang="en-US" sz="2000" kern="1200" dirty="0">
                          <a:solidFill>
                            <a:schemeClr val="dk1"/>
                          </a:solidFill>
                          <a:effectLst/>
                          <a:latin typeface="+mj-lt"/>
                          <a:ea typeface="+mn-ea"/>
                          <a:cs typeface="+mn-cs"/>
                        </a:rPr>
                        <a:t/>
                      </a:r>
                      <a:br>
                        <a:rPr lang="en-US" sz="2000" kern="1200" dirty="0">
                          <a:solidFill>
                            <a:schemeClr val="dk1"/>
                          </a:solidFill>
                          <a:effectLst/>
                          <a:latin typeface="+mj-lt"/>
                          <a:ea typeface="+mn-ea"/>
                          <a:cs typeface="+mn-cs"/>
                        </a:rPr>
                      </a:br>
                      <a:endParaRPr lang="en-CA" sz="2000" kern="1200" dirty="0">
                        <a:solidFill>
                          <a:schemeClr val="dk1"/>
                        </a:solidFill>
                        <a:effectLst/>
                        <a:latin typeface="+mj-lt"/>
                        <a:ea typeface="+mn-ea"/>
                        <a:cs typeface="+mn-cs"/>
                      </a:endParaRPr>
                    </a:p>
                    <a:p>
                      <a:pPr lvl="0"/>
                      <a:r>
                        <a:rPr lang="en-US" sz="2000" kern="1200" dirty="0">
                          <a:solidFill>
                            <a:schemeClr val="dk1"/>
                          </a:solidFill>
                          <a:effectLst/>
                          <a:latin typeface="+mj-lt"/>
                          <a:ea typeface="+mn-ea"/>
                          <a:cs typeface="+mn-cs"/>
                        </a:rPr>
                        <a:t>Preselect patterns from </a:t>
                      </a:r>
                      <a:r>
                        <a:rPr lang="en-US" sz="2000" u="sng" kern="1200" dirty="0">
                          <a:solidFill>
                            <a:schemeClr val="dk1"/>
                          </a:solidFill>
                          <a:effectLst/>
                          <a:latin typeface="+mj-lt"/>
                          <a:ea typeface="+mn-ea"/>
                          <a:cs typeface="+mn-cs"/>
                          <a:hlinkClick r:id="rId2"/>
                        </a:rPr>
                        <a:t>http://www.visualpatterns.org/</a:t>
                      </a:r>
                      <a:r>
                        <a:rPr lang="en-US" sz="2000" kern="1200" dirty="0">
                          <a:solidFill>
                            <a:schemeClr val="dk1"/>
                          </a:solidFill>
                          <a:effectLst/>
                          <a:latin typeface="+mj-lt"/>
                          <a:ea typeface="+mn-ea"/>
                          <a:cs typeface="+mn-cs"/>
                        </a:rPr>
                        <a:t> to display to your class. Samples provided in upcoming slides</a:t>
                      </a:r>
                      <a:endParaRPr lang="en-CA" sz="2000" kern="1200" dirty="0">
                        <a:solidFill>
                          <a:schemeClr val="dk1"/>
                        </a:solidFill>
                        <a:effectLst/>
                        <a:latin typeface="+mj-lt"/>
                        <a:ea typeface="+mn-ea"/>
                        <a:cs typeface="+mn-cs"/>
                      </a:endParaRPr>
                    </a:p>
                    <a:p>
                      <a:pPr marL="742950" lvl="1" indent="-285750">
                        <a:buFont typeface="Arial" panose="020B0604020202020204" pitchFamily="34" charset="0"/>
                        <a:buChar char="•"/>
                      </a:pPr>
                      <a:r>
                        <a:rPr lang="en-US" sz="2000" kern="1200" dirty="0">
                          <a:solidFill>
                            <a:schemeClr val="dk1"/>
                          </a:solidFill>
                          <a:effectLst/>
                          <a:latin typeface="+mj-lt"/>
                          <a:ea typeface="+mn-ea"/>
                          <a:cs typeface="+mn-cs"/>
                        </a:rPr>
                        <a:t>Ask for responses as to how they see the pattern change. </a:t>
                      </a:r>
                      <a:endParaRPr lang="en-CA" sz="2000" kern="1200" dirty="0">
                        <a:solidFill>
                          <a:schemeClr val="dk1"/>
                        </a:solidFill>
                        <a:effectLst/>
                        <a:latin typeface="+mj-lt"/>
                        <a:ea typeface="+mn-ea"/>
                        <a:cs typeface="+mn-cs"/>
                      </a:endParaRPr>
                    </a:p>
                    <a:p>
                      <a:pPr marL="742950" lvl="1" indent="-285750">
                        <a:buFont typeface="Arial" panose="020B0604020202020204" pitchFamily="34" charset="0"/>
                        <a:buChar char="•"/>
                      </a:pPr>
                      <a:r>
                        <a:rPr lang="en-US" sz="2000" kern="1200" dirty="0">
                          <a:solidFill>
                            <a:schemeClr val="dk1"/>
                          </a:solidFill>
                          <a:effectLst/>
                          <a:latin typeface="+mj-lt"/>
                          <a:ea typeface="+mn-ea"/>
                          <a:cs typeface="+mn-cs"/>
                        </a:rPr>
                        <a:t>Ask “Can you find a way to describe the changes you see so that others can follow your rule and get the same results?”</a:t>
                      </a:r>
                      <a:endParaRPr lang="en-CA" sz="2000" kern="1200" dirty="0">
                        <a:solidFill>
                          <a:schemeClr val="dk1"/>
                        </a:solidFill>
                        <a:effectLst/>
                        <a:latin typeface="+mj-lt"/>
                        <a:ea typeface="+mn-ea"/>
                        <a:cs typeface="+mn-cs"/>
                      </a:endParaRPr>
                    </a:p>
                    <a:p>
                      <a:pPr marL="742950" lvl="1" indent="-285750">
                        <a:buFont typeface="Arial" panose="020B0604020202020204" pitchFamily="34" charset="0"/>
                        <a:buChar char="•"/>
                      </a:pPr>
                      <a:r>
                        <a:rPr lang="en-US" sz="2000" kern="1200" dirty="0">
                          <a:solidFill>
                            <a:schemeClr val="dk1"/>
                          </a:solidFill>
                          <a:effectLst/>
                          <a:latin typeface="+mj-lt"/>
                          <a:ea typeface="+mn-ea"/>
                          <a:cs typeface="+mn-cs"/>
                        </a:rPr>
                        <a:t>How can you test this? </a:t>
                      </a:r>
                      <a:endParaRPr lang="en-CA" sz="2000" kern="1200" dirty="0">
                        <a:solidFill>
                          <a:schemeClr val="dk1"/>
                        </a:solidFill>
                        <a:effectLst/>
                        <a:latin typeface="+mj-lt"/>
                        <a:ea typeface="+mn-ea"/>
                        <a:cs typeface="+mn-cs"/>
                      </a:endParaRPr>
                    </a:p>
                    <a:p>
                      <a:r>
                        <a:rPr lang="en-US" sz="2000" kern="1200" dirty="0">
                          <a:solidFill>
                            <a:schemeClr val="dk1"/>
                          </a:solidFill>
                          <a:effectLst/>
                          <a:latin typeface="+mj-lt"/>
                          <a:ea typeface="+mn-ea"/>
                          <a:cs typeface="+mn-cs"/>
                        </a:rPr>
                        <a:t> </a:t>
                      </a:r>
                      <a:endParaRPr lang="en-CA" sz="2000" kern="1200" dirty="0">
                        <a:solidFill>
                          <a:schemeClr val="dk1"/>
                        </a:solidFill>
                        <a:effectLst/>
                        <a:latin typeface="+mj-lt"/>
                        <a:ea typeface="+mn-ea"/>
                        <a:cs typeface="+mn-cs"/>
                      </a:endParaRPr>
                    </a:p>
                    <a:p>
                      <a:r>
                        <a:rPr lang="en-US" sz="2000" b="1" kern="1200" dirty="0">
                          <a:solidFill>
                            <a:schemeClr val="accent2">
                              <a:lumMod val="50000"/>
                            </a:schemeClr>
                          </a:solidFill>
                          <a:effectLst/>
                          <a:latin typeface="+mj-lt"/>
                          <a:ea typeface="+mn-ea"/>
                          <a:cs typeface="+mn-cs"/>
                        </a:rPr>
                        <a:t>Step-by-step instructions for students:</a:t>
                      </a:r>
                    </a:p>
                    <a:p>
                      <a:endParaRPr lang="en-US" sz="2000" kern="1200" dirty="0">
                        <a:solidFill>
                          <a:schemeClr val="dk1"/>
                        </a:solidFill>
                        <a:effectLst/>
                        <a:latin typeface="+mj-lt"/>
                        <a:ea typeface="+mn-ea"/>
                        <a:cs typeface="+mn-cs"/>
                      </a:endParaRPr>
                    </a:p>
                    <a:p>
                      <a:pPr marL="742950" lvl="1" indent="-285750">
                        <a:buFont typeface="Arial" panose="020B0604020202020204" pitchFamily="34" charset="0"/>
                        <a:buChar char="•"/>
                      </a:pPr>
                      <a:r>
                        <a:rPr lang="en-US" sz="2000" kern="1200" dirty="0">
                          <a:solidFill>
                            <a:schemeClr val="dk1"/>
                          </a:solidFill>
                          <a:effectLst/>
                          <a:latin typeface="+mj-lt"/>
                          <a:ea typeface="+mn-ea"/>
                          <a:cs typeface="+mn-cs"/>
                        </a:rPr>
                        <a:t>How do you see the pattern change. </a:t>
                      </a:r>
                      <a:endParaRPr lang="en-CA" sz="2000" kern="1200" dirty="0">
                        <a:solidFill>
                          <a:schemeClr val="dk1"/>
                        </a:solidFill>
                        <a:effectLst/>
                        <a:latin typeface="+mj-lt"/>
                        <a:ea typeface="+mn-ea"/>
                        <a:cs typeface="+mn-cs"/>
                      </a:endParaRPr>
                    </a:p>
                    <a:p>
                      <a:pPr marL="742950" lvl="1" indent="-285750">
                        <a:buFont typeface="Arial" panose="020B0604020202020204" pitchFamily="34" charset="0"/>
                        <a:buChar char="•"/>
                      </a:pPr>
                      <a:r>
                        <a:rPr lang="en-US" sz="2000" kern="1200" dirty="0">
                          <a:solidFill>
                            <a:schemeClr val="dk1"/>
                          </a:solidFill>
                          <a:effectLst/>
                          <a:latin typeface="+mj-lt"/>
                          <a:ea typeface="+mn-ea"/>
                          <a:cs typeface="+mn-cs"/>
                        </a:rPr>
                        <a:t>Can you find a way to describe the changes you see so that others can follow your rule and get the same results?</a:t>
                      </a:r>
                      <a:endParaRPr lang="en-CA" sz="2000" kern="1200" dirty="0">
                        <a:solidFill>
                          <a:schemeClr val="dk1"/>
                        </a:solidFill>
                        <a:effectLst/>
                        <a:latin typeface="+mj-lt"/>
                        <a:ea typeface="+mn-ea"/>
                        <a:cs typeface="+mn-cs"/>
                      </a:endParaRPr>
                    </a:p>
                    <a:p>
                      <a:pPr marL="742950" lvl="1" indent="-285750">
                        <a:buFont typeface="Arial" panose="020B0604020202020204" pitchFamily="34" charset="0"/>
                        <a:buChar char="•"/>
                      </a:pPr>
                      <a:r>
                        <a:rPr lang="en-US" sz="2000" kern="1200" dirty="0">
                          <a:solidFill>
                            <a:schemeClr val="dk1"/>
                          </a:solidFill>
                          <a:effectLst/>
                          <a:latin typeface="+mj-lt"/>
                          <a:ea typeface="+mn-ea"/>
                          <a:cs typeface="+mn-cs"/>
                        </a:rPr>
                        <a:t>How can you test this? </a:t>
                      </a:r>
                      <a:endParaRPr lang="en-CA" sz="2000" kern="1200" dirty="0">
                        <a:solidFill>
                          <a:schemeClr val="dk1"/>
                        </a:solidFill>
                        <a:effectLst/>
                        <a:latin typeface="+mj-lt"/>
                        <a:ea typeface="+mn-ea"/>
                        <a:cs typeface="+mn-cs"/>
                      </a:endParaRPr>
                    </a:p>
                    <a:p>
                      <a:endParaRPr lang="en-CA" sz="1800" kern="1200" dirty="0">
                        <a:solidFill>
                          <a:schemeClr val="dk1"/>
                        </a:solidFill>
                        <a:effectLst/>
                        <a:latin typeface="+mn-lt"/>
                        <a:ea typeface="+mn-ea"/>
                        <a:cs typeface="+mn-cs"/>
                      </a:endParaRPr>
                    </a:p>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spTree>
    <p:extLst>
      <p:ext uri="{BB962C8B-B14F-4D97-AF65-F5344CB8AC3E}">
        <p14:creationId xmlns:p14="http://schemas.microsoft.com/office/powerpoint/2010/main" val="241697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2049D8-FB64-4D5A-8569-1A3D7DDA27D8}"/>
              </a:ext>
            </a:extLst>
          </p:cNvPr>
          <p:cNvPicPr>
            <a:picLocks noChangeAspect="1"/>
          </p:cNvPicPr>
          <p:nvPr/>
        </p:nvPicPr>
        <p:blipFill>
          <a:blip r:embed="rId3"/>
          <a:stretch>
            <a:fillRect/>
          </a:stretch>
        </p:blipFill>
        <p:spPr>
          <a:xfrm>
            <a:off x="1074420" y="1327862"/>
            <a:ext cx="9715500" cy="2527857"/>
          </a:xfrm>
          <a:prstGeom prst="rect">
            <a:avLst/>
          </a:prstGeom>
        </p:spPr>
      </p:pic>
      <p:sp>
        <p:nvSpPr>
          <p:cNvPr id="3" name="Rectangle 2">
            <a:extLst>
              <a:ext uri="{FF2B5EF4-FFF2-40B4-BE49-F238E27FC236}">
                <a16:creationId xmlns:a16="http://schemas.microsoft.com/office/drawing/2014/main" id="{21650F9D-9647-426B-9B5D-198161E3559F}"/>
              </a:ext>
            </a:extLst>
          </p:cNvPr>
          <p:cNvSpPr/>
          <p:nvPr/>
        </p:nvSpPr>
        <p:spPr>
          <a:xfrm>
            <a:off x="661035" y="4362182"/>
            <a:ext cx="10869930" cy="1323439"/>
          </a:xfrm>
          <a:prstGeom prst="rect">
            <a:avLst/>
          </a:prstGeom>
        </p:spPr>
        <p:txBody>
          <a:bodyPr wrap="square">
            <a:spAutoFit/>
          </a:bodyPr>
          <a:lstStyle/>
          <a:p>
            <a:pPr marL="742950" lvl="1" indent="-285750">
              <a:buFont typeface="Arial" panose="020B0604020202020204" pitchFamily="34" charset="0"/>
              <a:buChar char="•"/>
            </a:pPr>
            <a:r>
              <a:rPr lang="en-US" sz="2000" dirty="0">
                <a:solidFill>
                  <a:schemeClr val="dk1"/>
                </a:solidFill>
              </a:rPr>
              <a:t>How do you see the pattern change. </a:t>
            </a:r>
            <a:endParaRPr lang="en-CA" sz="2000" dirty="0">
              <a:solidFill>
                <a:schemeClr val="dk1"/>
              </a:solidFill>
            </a:endParaRPr>
          </a:p>
          <a:p>
            <a:pPr marL="742950" lvl="1" indent="-285750">
              <a:buFont typeface="Arial" panose="020B0604020202020204" pitchFamily="34" charset="0"/>
              <a:buChar char="•"/>
            </a:pPr>
            <a:r>
              <a:rPr lang="en-US" sz="2000" dirty="0">
                <a:solidFill>
                  <a:schemeClr val="dk1"/>
                </a:solidFill>
              </a:rPr>
              <a:t>Can you find a way to describe the changes you see so that others can follow your rule and get the same results?</a:t>
            </a:r>
            <a:endParaRPr lang="en-CA" sz="2000" dirty="0">
              <a:solidFill>
                <a:schemeClr val="dk1"/>
              </a:solidFill>
            </a:endParaRPr>
          </a:p>
          <a:p>
            <a:pPr marL="742950" lvl="1" indent="-285750">
              <a:buFont typeface="Arial" panose="020B0604020202020204" pitchFamily="34" charset="0"/>
              <a:buChar char="•"/>
            </a:pPr>
            <a:r>
              <a:rPr lang="en-US" sz="2000" dirty="0">
                <a:solidFill>
                  <a:schemeClr val="dk1"/>
                </a:solidFill>
              </a:rPr>
              <a:t>How can you test this? </a:t>
            </a:r>
            <a:endParaRPr lang="en-CA" sz="2000" dirty="0">
              <a:solidFill>
                <a:schemeClr val="dk1"/>
              </a:solidFill>
            </a:endParaRPr>
          </a:p>
        </p:txBody>
      </p:sp>
      <p:sp>
        <p:nvSpPr>
          <p:cNvPr id="4" name="Rectangle 3">
            <a:extLst>
              <a:ext uri="{FF2B5EF4-FFF2-40B4-BE49-F238E27FC236}">
                <a16:creationId xmlns:a16="http://schemas.microsoft.com/office/drawing/2014/main" id="{F82DB70E-8E5B-4EE9-AE79-4B3164D2A64E}"/>
              </a:ext>
            </a:extLst>
          </p:cNvPr>
          <p:cNvSpPr/>
          <p:nvPr/>
        </p:nvSpPr>
        <p:spPr>
          <a:xfrm>
            <a:off x="7527386" y="6192084"/>
            <a:ext cx="3131627" cy="369332"/>
          </a:xfrm>
          <a:prstGeom prst="rect">
            <a:avLst/>
          </a:prstGeom>
        </p:spPr>
        <p:txBody>
          <a:bodyPr wrap="none">
            <a:spAutoFit/>
          </a:bodyPr>
          <a:lstStyle/>
          <a:p>
            <a:r>
              <a:rPr lang="en-CA" dirty="0"/>
              <a:t>http://www.visualpatterns.org/</a:t>
            </a:r>
          </a:p>
        </p:txBody>
      </p:sp>
    </p:spTree>
    <p:extLst>
      <p:ext uri="{BB962C8B-B14F-4D97-AF65-F5344CB8AC3E}">
        <p14:creationId xmlns:p14="http://schemas.microsoft.com/office/powerpoint/2010/main" val="171976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EBC874-9F12-4B25-8DD1-C2F524CB4531}"/>
              </a:ext>
            </a:extLst>
          </p:cNvPr>
          <p:cNvSpPr/>
          <p:nvPr/>
        </p:nvSpPr>
        <p:spPr>
          <a:xfrm>
            <a:off x="720797" y="4250089"/>
            <a:ext cx="10869930" cy="2246769"/>
          </a:xfrm>
          <a:prstGeom prst="rect">
            <a:avLst/>
          </a:prstGeom>
        </p:spPr>
        <p:txBody>
          <a:bodyPr wrap="square">
            <a:spAutoFit/>
          </a:bodyPr>
          <a:lstStyle/>
          <a:p>
            <a:pPr marL="742950" lvl="1" indent="-285750">
              <a:buFont typeface="Arial" panose="020B0604020202020204" pitchFamily="34" charset="0"/>
              <a:buChar char="•"/>
            </a:pPr>
            <a:endParaRPr lang="en-US" sz="2000" dirty="0">
              <a:solidFill>
                <a:schemeClr val="dk1"/>
              </a:solidFill>
            </a:endParaRPr>
          </a:p>
          <a:p>
            <a:pPr marL="742950" lvl="1" indent="-285750">
              <a:buFont typeface="Arial" panose="020B0604020202020204" pitchFamily="34" charset="0"/>
              <a:buChar char="•"/>
            </a:pPr>
            <a:r>
              <a:rPr lang="en-US" sz="2000" dirty="0">
                <a:solidFill>
                  <a:schemeClr val="dk1"/>
                </a:solidFill>
              </a:rPr>
              <a:t>How do you see the pattern changing?</a:t>
            </a:r>
          </a:p>
          <a:p>
            <a:pPr marL="742950" lvl="1" indent="-285750">
              <a:buFont typeface="Arial" panose="020B0604020202020204" pitchFamily="34" charset="0"/>
              <a:buChar char="•"/>
            </a:pPr>
            <a:r>
              <a:rPr lang="en-US" sz="2000" dirty="0">
                <a:solidFill>
                  <a:schemeClr val="dk1"/>
                </a:solidFill>
              </a:rPr>
              <a:t>What might the first and fourth shape look like?</a:t>
            </a:r>
          </a:p>
          <a:p>
            <a:pPr marL="742950" lvl="1" indent="-285750">
              <a:buFont typeface="Arial" panose="020B0604020202020204" pitchFamily="34" charset="0"/>
              <a:buChar char="•"/>
            </a:pPr>
            <a:r>
              <a:rPr lang="en-US" sz="2000" dirty="0">
                <a:solidFill>
                  <a:schemeClr val="dk1"/>
                </a:solidFill>
              </a:rPr>
              <a:t>How do you see the pattern change. </a:t>
            </a:r>
            <a:endParaRPr lang="en-CA" sz="2000" dirty="0">
              <a:solidFill>
                <a:schemeClr val="dk1"/>
              </a:solidFill>
            </a:endParaRPr>
          </a:p>
          <a:p>
            <a:pPr marL="742950" lvl="1" indent="-285750">
              <a:buFont typeface="Arial" panose="020B0604020202020204" pitchFamily="34" charset="0"/>
              <a:buChar char="•"/>
            </a:pPr>
            <a:r>
              <a:rPr lang="en-US" sz="2000" dirty="0">
                <a:solidFill>
                  <a:schemeClr val="dk1"/>
                </a:solidFill>
              </a:rPr>
              <a:t>Can you find a way to describe the changes you see so that others can follow your rule and get the same results?</a:t>
            </a:r>
            <a:endParaRPr lang="en-CA" sz="2000" dirty="0">
              <a:solidFill>
                <a:schemeClr val="dk1"/>
              </a:solidFill>
            </a:endParaRPr>
          </a:p>
          <a:p>
            <a:pPr marL="742950" lvl="1" indent="-285750">
              <a:buFont typeface="Arial" panose="020B0604020202020204" pitchFamily="34" charset="0"/>
              <a:buChar char="•"/>
            </a:pPr>
            <a:r>
              <a:rPr lang="en-US" sz="2000" dirty="0">
                <a:solidFill>
                  <a:schemeClr val="dk1"/>
                </a:solidFill>
              </a:rPr>
              <a:t>How can you test this? </a:t>
            </a:r>
            <a:endParaRPr lang="en-CA" sz="2000" dirty="0">
              <a:solidFill>
                <a:schemeClr val="dk1"/>
              </a:solidFill>
            </a:endParaRPr>
          </a:p>
        </p:txBody>
      </p:sp>
      <p:grpSp>
        <p:nvGrpSpPr>
          <p:cNvPr id="16" name="Group 15">
            <a:extLst>
              <a:ext uri="{FF2B5EF4-FFF2-40B4-BE49-F238E27FC236}">
                <a16:creationId xmlns:a16="http://schemas.microsoft.com/office/drawing/2014/main" id="{B65AFB23-0398-4E65-979B-9978EE1FCD0F}"/>
              </a:ext>
            </a:extLst>
          </p:cNvPr>
          <p:cNvGrpSpPr/>
          <p:nvPr/>
        </p:nvGrpSpPr>
        <p:grpSpPr>
          <a:xfrm>
            <a:off x="3563762" y="1845259"/>
            <a:ext cx="1944000" cy="1944000"/>
            <a:chOff x="1295400" y="1799539"/>
            <a:chExt cx="1944000" cy="1944000"/>
          </a:xfrm>
        </p:grpSpPr>
        <p:grpSp>
          <p:nvGrpSpPr>
            <p:cNvPr id="5" name="Group 4">
              <a:extLst>
                <a:ext uri="{FF2B5EF4-FFF2-40B4-BE49-F238E27FC236}">
                  <a16:creationId xmlns:a16="http://schemas.microsoft.com/office/drawing/2014/main" id="{1E8B402F-412E-453E-B22B-F71AE73283BB}"/>
                </a:ext>
              </a:extLst>
            </p:cNvPr>
            <p:cNvGrpSpPr/>
            <p:nvPr/>
          </p:nvGrpSpPr>
          <p:grpSpPr>
            <a:xfrm>
              <a:off x="1295400" y="1799539"/>
              <a:ext cx="1296000" cy="1296000"/>
              <a:chOff x="8286750" y="2518110"/>
              <a:chExt cx="1296000" cy="1296000"/>
            </a:xfrm>
          </p:grpSpPr>
          <p:sp>
            <p:nvSpPr>
              <p:cNvPr id="13" name="Rectangle 12">
                <a:extLst>
                  <a:ext uri="{FF2B5EF4-FFF2-40B4-BE49-F238E27FC236}">
                    <a16:creationId xmlns:a16="http://schemas.microsoft.com/office/drawing/2014/main" id="{7E289DF2-2A13-4162-B0E9-56C4A6D04B95}"/>
                  </a:ext>
                </a:extLst>
              </p:cNvPr>
              <p:cNvSpPr/>
              <p:nvPr/>
            </p:nvSpPr>
            <p:spPr>
              <a:xfrm>
                <a:off x="8286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AEE4DD2D-19B5-48EA-AC86-ACE53695EC12}"/>
                  </a:ext>
                </a:extLst>
              </p:cNvPr>
              <p:cNvSpPr/>
              <p:nvPr/>
            </p:nvSpPr>
            <p:spPr>
              <a:xfrm>
                <a:off x="8934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D19CB133-B099-4177-B780-B5D3BAB800E1}"/>
                  </a:ext>
                </a:extLst>
              </p:cNvPr>
              <p:cNvSpPr/>
              <p:nvPr/>
            </p:nvSpPr>
            <p:spPr>
              <a:xfrm>
                <a:off x="8934750" y="2518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0" name="Rectangle 9">
              <a:extLst>
                <a:ext uri="{FF2B5EF4-FFF2-40B4-BE49-F238E27FC236}">
                  <a16:creationId xmlns:a16="http://schemas.microsoft.com/office/drawing/2014/main" id="{DE7049A7-22E7-4024-AD9F-D20BC61C48D8}"/>
                </a:ext>
              </a:extLst>
            </p:cNvPr>
            <p:cNvSpPr/>
            <p:nvPr/>
          </p:nvSpPr>
          <p:spPr>
            <a:xfrm>
              <a:off x="1943400" y="2447539"/>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B03E71D4-0A5F-4A82-A6D5-A55050D4955B}"/>
                </a:ext>
              </a:extLst>
            </p:cNvPr>
            <p:cNvSpPr/>
            <p:nvPr/>
          </p:nvSpPr>
          <p:spPr>
            <a:xfrm>
              <a:off x="2591400" y="2447539"/>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C73722A2-AF64-4FB2-8C0C-CBBA3C4067BD}"/>
                </a:ext>
              </a:extLst>
            </p:cNvPr>
            <p:cNvSpPr/>
            <p:nvPr/>
          </p:nvSpPr>
          <p:spPr>
            <a:xfrm>
              <a:off x="1943400" y="1799539"/>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ECAEF450-7BCA-4B56-85FE-CDF4B4C58AF6}"/>
                </a:ext>
              </a:extLst>
            </p:cNvPr>
            <p:cNvSpPr/>
            <p:nvPr/>
          </p:nvSpPr>
          <p:spPr>
            <a:xfrm>
              <a:off x="1954830" y="3095539"/>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8" name="Group 17">
            <a:extLst>
              <a:ext uri="{FF2B5EF4-FFF2-40B4-BE49-F238E27FC236}">
                <a16:creationId xmlns:a16="http://schemas.microsoft.com/office/drawing/2014/main" id="{59EB70D1-BA0F-4A55-B669-B8FD03135380}"/>
              </a:ext>
            </a:extLst>
          </p:cNvPr>
          <p:cNvGrpSpPr/>
          <p:nvPr/>
        </p:nvGrpSpPr>
        <p:grpSpPr>
          <a:xfrm>
            <a:off x="6815192" y="1845259"/>
            <a:ext cx="1296000" cy="1296000"/>
            <a:chOff x="8286750" y="2518110"/>
            <a:chExt cx="1296000" cy="1296000"/>
          </a:xfrm>
        </p:grpSpPr>
        <p:sp>
          <p:nvSpPr>
            <p:cNvPr id="26" name="Rectangle 25">
              <a:extLst>
                <a:ext uri="{FF2B5EF4-FFF2-40B4-BE49-F238E27FC236}">
                  <a16:creationId xmlns:a16="http://schemas.microsoft.com/office/drawing/2014/main" id="{FABE1F58-3772-4E21-A430-0B1445A2552C}"/>
                </a:ext>
              </a:extLst>
            </p:cNvPr>
            <p:cNvSpPr/>
            <p:nvPr/>
          </p:nvSpPr>
          <p:spPr>
            <a:xfrm>
              <a:off x="8286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FCAD73C9-309D-490E-868E-2EBFF91C2314}"/>
                </a:ext>
              </a:extLst>
            </p:cNvPr>
            <p:cNvSpPr/>
            <p:nvPr/>
          </p:nvSpPr>
          <p:spPr>
            <a:xfrm>
              <a:off x="8934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5E2D4B30-8107-4E0A-A9A5-853A84883C0A}"/>
                </a:ext>
              </a:extLst>
            </p:cNvPr>
            <p:cNvSpPr/>
            <p:nvPr/>
          </p:nvSpPr>
          <p:spPr>
            <a:xfrm>
              <a:off x="8934750" y="2518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F184732A-8DFE-47AE-ACD2-DE6B9786DC89}"/>
              </a:ext>
            </a:extLst>
          </p:cNvPr>
          <p:cNvGrpSpPr/>
          <p:nvPr/>
        </p:nvGrpSpPr>
        <p:grpSpPr>
          <a:xfrm>
            <a:off x="7463192" y="2493259"/>
            <a:ext cx="1944000" cy="648000"/>
            <a:chOff x="8286750" y="3166110"/>
            <a:chExt cx="1944000" cy="648000"/>
          </a:xfrm>
        </p:grpSpPr>
        <p:sp>
          <p:nvSpPr>
            <p:cNvPr id="23" name="Rectangle 22">
              <a:extLst>
                <a:ext uri="{FF2B5EF4-FFF2-40B4-BE49-F238E27FC236}">
                  <a16:creationId xmlns:a16="http://schemas.microsoft.com/office/drawing/2014/main" id="{E881780A-22E4-47E6-A5C2-D762F154F299}"/>
                </a:ext>
              </a:extLst>
            </p:cNvPr>
            <p:cNvSpPr/>
            <p:nvPr/>
          </p:nvSpPr>
          <p:spPr>
            <a:xfrm>
              <a:off x="8286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59BC5F52-7222-418E-AF60-B9EA33CCB021}"/>
                </a:ext>
              </a:extLst>
            </p:cNvPr>
            <p:cNvSpPr/>
            <p:nvPr/>
          </p:nvSpPr>
          <p:spPr>
            <a:xfrm>
              <a:off x="8934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CE431373-DCBB-48D6-91CD-C600131CCFA8}"/>
                </a:ext>
              </a:extLst>
            </p:cNvPr>
            <p:cNvSpPr/>
            <p:nvPr/>
          </p:nvSpPr>
          <p:spPr>
            <a:xfrm>
              <a:off x="9582750" y="3166110"/>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0" name="Rectangle 19">
            <a:extLst>
              <a:ext uri="{FF2B5EF4-FFF2-40B4-BE49-F238E27FC236}">
                <a16:creationId xmlns:a16="http://schemas.microsoft.com/office/drawing/2014/main" id="{5B093A2D-6C0C-4E8C-9DDD-B77798AC500A}"/>
              </a:ext>
            </a:extLst>
          </p:cNvPr>
          <p:cNvSpPr/>
          <p:nvPr/>
        </p:nvSpPr>
        <p:spPr>
          <a:xfrm>
            <a:off x="7463192" y="1845259"/>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2886CEB3-3D48-4811-B499-A265E97C7C30}"/>
              </a:ext>
            </a:extLst>
          </p:cNvPr>
          <p:cNvSpPr/>
          <p:nvPr/>
        </p:nvSpPr>
        <p:spPr>
          <a:xfrm>
            <a:off x="7463192" y="3141259"/>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412A387E-7B86-4F66-8D43-933588E6D8DA}"/>
              </a:ext>
            </a:extLst>
          </p:cNvPr>
          <p:cNvSpPr/>
          <p:nvPr/>
        </p:nvSpPr>
        <p:spPr>
          <a:xfrm>
            <a:off x="7463192" y="1197259"/>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Rectangle 40">
            <a:extLst>
              <a:ext uri="{FF2B5EF4-FFF2-40B4-BE49-F238E27FC236}">
                <a16:creationId xmlns:a16="http://schemas.microsoft.com/office/drawing/2014/main" id="{ADB32978-987C-4D4F-B774-0EE1BC4FD4DA}"/>
              </a:ext>
            </a:extLst>
          </p:cNvPr>
          <p:cNvSpPr/>
          <p:nvPr/>
        </p:nvSpPr>
        <p:spPr>
          <a:xfrm>
            <a:off x="6155762" y="2493259"/>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Rectangle 41">
            <a:extLst>
              <a:ext uri="{FF2B5EF4-FFF2-40B4-BE49-F238E27FC236}">
                <a16:creationId xmlns:a16="http://schemas.microsoft.com/office/drawing/2014/main" id="{37BC0A11-CB9E-43D5-BF53-74C7B83D46E1}"/>
              </a:ext>
            </a:extLst>
          </p:cNvPr>
          <p:cNvSpPr/>
          <p:nvPr/>
        </p:nvSpPr>
        <p:spPr>
          <a:xfrm>
            <a:off x="7463192" y="3789259"/>
            <a:ext cx="648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TextBox 42">
            <a:extLst>
              <a:ext uri="{FF2B5EF4-FFF2-40B4-BE49-F238E27FC236}">
                <a16:creationId xmlns:a16="http://schemas.microsoft.com/office/drawing/2014/main" id="{802DC5E2-FC89-4124-9733-371D84DE756D}"/>
              </a:ext>
            </a:extLst>
          </p:cNvPr>
          <p:cNvSpPr txBox="1"/>
          <p:nvPr/>
        </p:nvSpPr>
        <p:spPr>
          <a:xfrm>
            <a:off x="10661514" y="2032429"/>
            <a:ext cx="777240" cy="1569660"/>
          </a:xfrm>
          <a:prstGeom prst="rect">
            <a:avLst/>
          </a:prstGeom>
          <a:noFill/>
        </p:spPr>
        <p:txBody>
          <a:bodyPr wrap="square" rtlCol="0">
            <a:spAutoFit/>
          </a:bodyPr>
          <a:lstStyle/>
          <a:p>
            <a:r>
              <a:rPr lang="en-CA" sz="9600" dirty="0"/>
              <a:t>?</a:t>
            </a:r>
          </a:p>
        </p:txBody>
      </p:sp>
      <p:sp>
        <p:nvSpPr>
          <p:cNvPr id="44" name="TextBox 43">
            <a:extLst>
              <a:ext uri="{FF2B5EF4-FFF2-40B4-BE49-F238E27FC236}">
                <a16:creationId xmlns:a16="http://schemas.microsoft.com/office/drawing/2014/main" id="{75DD57EB-92B4-44E2-B27F-0CD5F84BCC98}"/>
              </a:ext>
            </a:extLst>
          </p:cNvPr>
          <p:cNvSpPr txBox="1"/>
          <p:nvPr/>
        </p:nvSpPr>
        <p:spPr>
          <a:xfrm>
            <a:off x="1530486" y="2032429"/>
            <a:ext cx="777240" cy="1569660"/>
          </a:xfrm>
          <a:prstGeom prst="rect">
            <a:avLst/>
          </a:prstGeom>
          <a:noFill/>
        </p:spPr>
        <p:txBody>
          <a:bodyPr wrap="square" rtlCol="0">
            <a:spAutoFit/>
          </a:bodyPr>
          <a:lstStyle/>
          <a:p>
            <a:r>
              <a:rPr lang="en-CA" sz="9600" dirty="0"/>
              <a:t>?</a:t>
            </a:r>
          </a:p>
        </p:txBody>
      </p:sp>
    </p:spTree>
    <p:extLst>
      <p:ext uri="{BB962C8B-B14F-4D97-AF65-F5344CB8AC3E}">
        <p14:creationId xmlns:p14="http://schemas.microsoft.com/office/powerpoint/2010/main" val="2027041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B2ACBC9-7FFB-42F0-9CED-7E7AF4BDACE5}"/>
              </a:ext>
            </a:extLst>
          </p:cNvPr>
          <p:cNvGraphicFramePr>
            <a:graphicFrameLocks noGrp="1"/>
          </p:cNvGraphicFramePr>
          <p:nvPr>
            <p:extLst>
              <p:ext uri="{D42A27DB-BD31-4B8C-83A1-F6EECF244321}">
                <p14:modId xmlns:p14="http://schemas.microsoft.com/office/powerpoint/2010/main" val="1419024653"/>
              </p:ext>
            </p:extLst>
          </p:nvPr>
        </p:nvGraphicFramePr>
        <p:xfrm>
          <a:off x="1401725" y="582930"/>
          <a:ext cx="9388549" cy="5397389"/>
        </p:xfrm>
        <a:graphic>
          <a:graphicData uri="http://schemas.openxmlformats.org/drawingml/2006/table">
            <a:tbl>
              <a:tblPr firstRow="1" bandRow="1">
                <a:tableStyleId>{5C22544A-7EE6-4342-B048-85BDC9FD1C3A}</a:tableStyleId>
              </a:tblPr>
              <a:tblGrid>
                <a:gridCol w="9388549">
                  <a:extLst>
                    <a:ext uri="{9D8B030D-6E8A-4147-A177-3AD203B41FA5}">
                      <a16:colId xmlns:a16="http://schemas.microsoft.com/office/drawing/2014/main" val="1793991314"/>
                    </a:ext>
                  </a:extLst>
                </a:gridCol>
              </a:tblGrid>
              <a:tr h="429149">
                <a:tc>
                  <a:txBody>
                    <a:bodyPr/>
                    <a:lstStyle/>
                    <a:p>
                      <a:r>
                        <a:rPr lang="en-CA" sz="2000" b="0" dirty="0">
                          <a:latin typeface="+mj-lt"/>
                        </a:rPr>
                        <a:t>Question: How do we make a T chart from a pattern? Why is this useful?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sz="2000" dirty="0">
                        <a:latin typeface="+mj-lt"/>
                      </a:endParaRPr>
                    </a:p>
                    <a:p>
                      <a:r>
                        <a:rPr lang="en-US" sz="2000" b="1" kern="1200" dirty="0">
                          <a:solidFill>
                            <a:schemeClr val="accent2">
                              <a:lumMod val="50000"/>
                            </a:schemeClr>
                          </a:solidFill>
                          <a:effectLst/>
                          <a:latin typeface="+mj-lt"/>
                          <a:ea typeface="+mn-ea"/>
                          <a:cs typeface="+mn-cs"/>
                        </a:rPr>
                        <a:t>Teacher’s instructions:</a:t>
                      </a:r>
                      <a:r>
                        <a:rPr lang="en-US" sz="2000" kern="1200" dirty="0">
                          <a:solidFill>
                            <a:schemeClr val="accent2">
                              <a:lumMod val="50000"/>
                            </a:schemeClr>
                          </a:solidFill>
                          <a:effectLst/>
                          <a:latin typeface="+mj-lt"/>
                          <a:ea typeface="+mn-ea"/>
                          <a:cs typeface="+mn-cs"/>
                        </a:rPr>
                        <a:t/>
                      </a:r>
                      <a:br>
                        <a:rPr lang="en-US" sz="2000" kern="1200" dirty="0">
                          <a:solidFill>
                            <a:schemeClr val="accent2">
                              <a:lumMod val="50000"/>
                            </a:schemeClr>
                          </a:solidFill>
                          <a:effectLst/>
                          <a:latin typeface="+mj-lt"/>
                          <a:ea typeface="+mn-ea"/>
                          <a:cs typeface="+mn-cs"/>
                        </a:rPr>
                      </a:br>
                      <a:endParaRPr lang="en-US" sz="2000" kern="1200" dirty="0">
                        <a:solidFill>
                          <a:schemeClr val="accent2">
                            <a:lumMod val="50000"/>
                          </a:schemeClr>
                        </a:solidFill>
                        <a:effectLst/>
                        <a:latin typeface="+mj-lt"/>
                        <a:ea typeface="+mn-ea"/>
                        <a:cs typeface="+mn-cs"/>
                      </a:endParaRPr>
                    </a:p>
                    <a:p>
                      <a:pPr marL="285750" indent="-285750">
                        <a:buFont typeface="Arial" panose="020B0604020202020204" pitchFamily="34" charset="0"/>
                        <a:buChar char="•"/>
                      </a:pPr>
                      <a:r>
                        <a:rPr lang="en-US" sz="2000" kern="1200" dirty="0">
                          <a:solidFill>
                            <a:schemeClr val="dk1"/>
                          </a:solidFill>
                          <a:effectLst/>
                          <a:latin typeface="+mj-lt"/>
                          <a:ea typeface="+mn-ea"/>
                          <a:cs typeface="+mn-cs"/>
                        </a:rPr>
                        <a:t>Using the site visualpatterns.org have students examine the change in a pattern of your choice.</a:t>
                      </a:r>
                    </a:p>
                    <a:p>
                      <a:pPr marL="285750" indent="-285750">
                        <a:buFont typeface="Arial" panose="020B0604020202020204" pitchFamily="34" charset="0"/>
                        <a:buChar char="•"/>
                      </a:pPr>
                      <a:r>
                        <a:rPr lang="en-US" sz="2000" kern="1200" dirty="0">
                          <a:solidFill>
                            <a:schemeClr val="dk1"/>
                          </a:solidFill>
                          <a:effectLst/>
                          <a:latin typeface="+mj-lt"/>
                          <a:ea typeface="+mn-ea"/>
                          <a:cs typeface="+mn-cs"/>
                        </a:rPr>
                        <a:t>Have the students record the change in the object as the picture changes.</a:t>
                      </a:r>
                    </a:p>
                    <a:p>
                      <a:pPr marL="285750" indent="-285750">
                        <a:buFont typeface="Arial" panose="020B0604020202020204" pitchFamily="34" charset="0"/>
                        <a:buChar char="•"/>
                      </a:pPr>
                      <a:r>
                        <a:rPr lang="en-US" sz="2000" kern="1200" dirty="0">
                          <a:solidFill>
                            <a:schemeClr val="dk1"/>
                          </a:solidFill>
                          <a:effectLst/>
                          <a:latin typeface="+mj-lt"/>
                          <a:ea typeface="+mn-ea"/>
                          <a:cs typeface="+mn-cs"/>
                        </a:rPr>
                        <a:t>After several entries ask students to predict the next row.</a:t>
                      </a:r>
                    </a:p>
                    <a:p>
                      <a:r>
                        <a:rPr lang="en-US" sz="2000" kern="1200" dirty="0">
                          <a:solidFill>
                            <a:schemeClr val="dk1"/>
                          </a:solidFill>
                          <a:effectLst/>
                          <a:latin typeface="+mj-lt"/>
                          <a:ea typeface="+mn-ea"/>
                          <a:cs typeface="+mn-cs"/>
                        </a:rPr>
                        <a:t/>
                      </a:r>
                      <a:br>
                        <a:rPr lang="en-US" sz="2000" kern="1200" dirty="0">
                          <a:solidFill>
                            <a:schemeClr val="dk1"/>
                          </a:solidFill>
                          <a:effectLst/>
                          <a:latin typeface="+mj-lt"/>
                          <a:ea typeface="+mn-ea"/>
                          <a:cs typeface="+mn-cs"/>
                        </a:rPr>
                      </a:br>
                      <a:endParaRPr lang="en-CA" sz="2000" kern="1200" dirty="0">
                        <a:solidFill>
                          <a:schemeClr val="dk1"/>
                        </a:solidFill>
                        <a:effectLst/>
                        <a:latin typeface="+mj-lt"/>
                        <a:ea typeface="+mn-ea"/>
                        <a:cs typeface="+mn-cs"/>
                      </a:endParaRPr>
                    </a:p>
                    <a:p>
                      <a:r>
                        <a:rPr lang="en-US" sz="2000" kern="1200" dirty="0">
                          <a:solidFill>
                            <a:schemeClr val="dk1"/>
                          </a:solidFill>
                          <a:effectLst/>
                          <a:latin typeface="+mj-lt"/>
                          <a:ea typeface="+mn-ea"/>
                          <a:cs typeface="+mn-cs"/>
                        </a:rPr>
                        <a:t> </a:t>
                      </a:r>
                      <a:endParaRPr lang="en-CA" sz="2000" kern="1200" dirty="0">
                        <a:solidFill>
                          <a:schemeClr val="dk1"/>
                        </a:solidFill>
                        <a:effectLst/>
                        <a:latin typeface="+mj-lt"/>
                        <a:ea typeface="+mn-ea"/>
                        <a:cs typeface="+mn-cs"/>
                      </a:endParaRPr>
                    </a:p>
                    <a:p>
                      <a:r>
                        <a:rPr lang="en-US" sz="2000" b="1" kern="1200" dirty="0">
                          <a:solidFill>
                            <a:schemeClr val="accent2">
                              <a:lumMod val="50000"/>
                            </a:schemeClr>
                          </a:solidFill>
                          <a:effectLst/>
                          <a:latin typeface="+mj-lt"/>
                          <a:ea typeface="+mn-ea"/>
                          <a:cs typeface="+mn-cs"/>
                        </a:rPr>
                        <a:t>Step-by-step instructions for students:</a:t>
                      </a:r>
                      <a:endParaRPr lang="en-CA" sz="2000" b="1" kern="1200" dirty="0">
                        <a:solidFill>
                          <a:schemeClr val="accent2">
                            <a:lumMod val="50000"/>
                          </a:schemeClr>
                        </a:solidFill>
                        <a:effectLst/>
                        <a:latin typeface="+mj-lt"/>
                        <a:ea typeface="+mn-ea"/>
                        <a:cs typeface="+mn-cs"/>
                      </a:endParaRPr>
                    </a:p>
                    <a:p>
                      <a:endParaRPr lang="en-CA" sz="2000" dirty="0">
                        <a:latin typeface="+mj-lt"/>
                      </a:endParaRPr>
                    </a:p>
                    <a:p>
                      <a:pPr marL="285750" indent="-285750">
                        <a:buFont typeface="Arial" panose="020B0604020202020204" pitchFamily="34" charset="0"/>
                        <a:buChar char="•"/>
                      </a:pPr>
                      <a:r>
                        <a:rPr lang="en-CA" sz="2000" dirty="0">
                          <a:latin typeface="+mj-lt"/>
                        </a:rPr>
                        <a:t>Examine the pattern you’re given.</a:t>
                      </a:r>
                    </a:p>
                    <a:p>
                      <a:pPr marL="285750" indent="-285750">
                        <a:buFont typeface="Arial" panose="020B0604020202020204" pitchFamily="34" charset="0"/>
                        <a:buChar char="•"/>
                      </a:pPr>
                      <a:r>
                        <a:rPr lang="en-CA" sz="2000" dirty="0">
                          <a:latin typeface="+mj-lt"/>
                        </a:rPr>
                        <a:t>Examine the pattern of change and predict what the next shape would look like.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000" kern="1200" dirty="0">
                          <a:solidFill>
                            <a:schemeClr val="dk1"/>
                          </a:solidFill>
                          <a:latin typeface="+mj-lt"/>
                          <a:ea typeface="+mn-ea"/>
                          <a:cs typeface="+mn-cs"/>
                        </a:rPr>
                        <a:t>Fill in a T table showing the change in pattern with each successive term.</a:t>
                      </a:r>
                    </a:p>
                    <a:p>
                      <a:pPr marL="285750" indent="-285750">
                        <a:buFont typeface="Arial" panose="020B0604020202020204" pitchFamily="34" charset="0"/>
                        <a:buChar char="•"/>
                      </a:pPr>
                      <a:r>
                        <a:rPr lang="en-CA" sz="2000" dirty="0">
                          <a:latin typeface="+mj-lt"/>
                        </a:rPr>
                        <a:t>Is it easier for you to predict the next shape using the pattern or the T table?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pic>
        <p:nvPicPr>
          <p:cNvPr id="4" name="Picture 3">
            <a:extLst>
              <a:ext uri="{FF2B5EF4-FFF2-40B4-BE49-F238E27FC236}">
                <a16:creationId xmlns:a16="http://schemas.microsoft.com/office/drawing/2014/main" id="{BA6CF1C9-4EA0-4DDC-A3AB-5B26B7BFE960}"/>
              </a:ext>
            </a:extLst>
          </p:cNvPr>
          <p:cNvPicPr>
            <a:picLocks noChangeAspect="1"/>
          </p:cNvPicPr>
          <p:nvPr/>
        </p:nvPicPr>
        <p:blipFill>
          <a:blip r:embed="rId3"/>
          <a:stretch>
            <a:fillRect/>
          </a:stretch>
        </p:blipFill>
        <p:spPr>
          <a:xfrm>
            <a:off x="6800032" y="3429000"/>
            <a:ext cx="3625280" cy="1396301"/>
          </a:xfrm>
          <a:prstGeom prst="rect">
            <a:avLst/>
          </a:prstGeom>
        </p:spPr>
      </p:pic>
    </p:spTree>
    <p:extLst>
      <p:ext uri="{BB962C8B-B14F-4D97-AF65-F5344CB8AC3E}">
        <p14:creationId xmlns:p14="http://schemas.microsoft.com/office/powerpoint/2010/main" val="128724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6CF1C9-4EA0-4DDC-A3AB-5B26B7BFE960}"/>
              </a:ext>
            </a:extLst>
          </p:cNvPr>
          <p:cNvPicPr>
            <a:picLocks noChangeAspect="1"/>
          </p:cNvPicPr>
          <p:nvPr/>
        </p:nvPicPr>
        <p:blipFill>
          <a:blip r:embed="rId3"/>
          <a:stretch>
            <a:fillRect/>
          </a:stretch>
        </p:blipFill>
        <p:spPr>
          <a:xfrm>
            <a:off x="1424353" y="1574694"/>
            <a:ext cx="6218274" cy="2395010"/>
          </a:xfrm>
          <a:prstGeom prst="rect">
            <a:avLst/>
          </a:prstGeom>
        </p:spPr>
      </p:pic>
      <p:cxnSp>
        <p:nvCxnSpPr>
          <p:cNvPr id="5" name="Straight Connector 4">
            <a:extLst>
              <a:ext uri="{FF2B5EF4-FFF2-40B4-BE49-F238E27FC236}">
                <a16:creationId xmlns:a16="http://schemas.microsoft.com/office/drawing/2014/main" id="{922A9570-B8EF-4FFB-A82A-F5ADE2E6E849}"/>
              </a:ext>
            </a:extLst>
          </p:cNvPr>
          <p:cNvCxnSpPr/>
          <p:nvPr/>
        </p:nvCxnSpPr>
        <p:spPr>
          <a:xfrm>
            <a:off x="8899451" y="1446028"/>
            <a:ext cx="2881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40ADC3A-A7A2-41AB-AF91-68C0D50C5F60}"/>
              </a:ext>
            </a:extLst>
          </p:cNvPr>
          <p:cNvCxnSpPr>
            <a:cxnSpLocks/>
          </p:cNvCxnSpPr>
          <p:nvPr/>
        </p:nvCxnSpPr>
        <p:spPr>
          <a:xfrm>
            <a:off x="10441172" y="744279"/>
            <a:ext cx="0" cy="31791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E1FE478-77AB-45A7-92ED-AF8712FF30E3}"/>
              </a:ext>
            </a:extLst>
          </p:cNvPr>
          <p:cNvSpPr txBox="1"/>
          <p:nvPr/>
        </p:nvSpPr>
        <p:spPr>
          <a:xfrm>
            <a:off x="9239693" y="921121"/>
            <a:ext cx="779714" cy="369332"/>
          </a:xfrm>
          <a:prstGeom prst="rect">
            <a:avLst/>
          </a:prstGeom>
          <a:noFill/>
        </p:spPr>
        <p:txBody>
          <a:bodyPr wrap="square" rtlCol="0">
            <a:spAutoFit/>
          </a:bodyPr>
          <a:lstStyle/>
          <a:p>
            <a:r>
              <a:rPr lang="en-CA" dirty="0"/>
              <a:t>shape</a:t>
            </a:r>
          </a:p>
        </p:txBody>
      </p:sp>
      <p:sp>
        <p:nvSpPr>
          <p:cNvPr id="12" name="TextBox 11">
            <a:extLst>
              <a:ext uri="{FF2B5EF4-FFF2-40B4-BE49-F238E27FC236}">
                <a16:creationId xmlns:a16="http://schemas.microsoft.com/office/drawing/2014/main" id="{3AA680A9-B563-4108-AAB9-36F64308A828}"/>
              </a:ext>
            </a:extLst>
          </p:cNvPr>
          <p:cNvSpPr txBox="1"/>
          <p:nvPr/>
        </p:nvSpPr>
        <p:spPr>
          <a:xfrm>
            <a:off x="10576129" y="771988"/>
            <a:ext cx="1296894" cy="646331"/>
          </a:xfrm>
          <a:prstGeom prst="rect">
            <a:avLst/>
          </a:prstGeom>
          <a:noFill/>
        </p:spPr>
        <p:txBody>
          <a:bodyPr wrap="square" rtlCol="0">
            <a:spAutoFit/>
          </a:bodyPr>
          <a:lstStyle/>
          <a:p>
            <a:r>
              <a:rPr lang="en-CA" dirty="0"/>
              <a:t>Number of squares</a:t>
            </a:r>
          </a:p>
        </p:txBody>
      </p:sp>
      <p:sp>
        <p:nvSpPr>
          <p:cNvPr id="13" name="TextBox 12">
            <a:extLst>
              <a:ext uri="{FF2B5EF4-FFF2-40B4-BE49-F238E27FC236}">
                <a16:creationId xmlns:a16="http://schemas.microsoft.com/office/drawing/2014/main" id="{CA62DD18-CABB-4B63-9F88-6A280EF124A8}"/>
              </a:ext>
            </a:extLst>
          </p:cNvPr>
          <p:cNvSpPr txBox="1"/>
          <p:nvPr/>
        </p:nvSpPr>
        <p:spPr>
          <a:xfrm>
            <a:off x="9629550" y="1505267"/>
            <a:ext cx="389811" cy="1477328"/>
          </a:xfrm>
          <a:prstGeom prst="rect">
            <a:avLst/>
          </a:prstGeom>
          <a:noFill/>
        </p:spPr>
        <p:txBody>
          <a:bodyPr wrap="square" rtlCol="0">
            <a:spAutoFit/>
          </a:bodyPr>
          <a:lstStyle/>
          <a:p>
            <a:r>
              <a:rPr lang="en-CA" dirty="0"/>
              <a:t>12345</a:t>
            </a:r>
          </a:p>
        </p:txBody>
      </p:sp>
      <p:sp>
        <p:nvSpPr>
          <p:cNvPr id="14" name="TextBox 13">
            <a:extLst>
              <a:ext uri="{FF2B5EF4-FFF2-40B4-BE49-F238E27FC236}">
                <a16:creationId xmlns:a16="http://schemas.microsoft.com/office/drawing/2014/main" id="{F6F2F71A-F0C7-433E-89C1-CCEFC98D903F}"/>
              </a:ext>
            </a:extLst>
          </p:cNvPr>
          <p:cNvSpPr txBox="1"/>
          <p:nvPr/>
        </p:nvSpPr>
        <p:spPr>
          <a:xfrm>
            <a:off x="10891255" y="1556543"/>
            <a:ext cx="443044" cy="1477328"/>
          </a:xfrm>
          <a:prstGeom prst="rect">
            <a:avLst/>
          </a:prstGeom>
          <a:noFill/>
        </p:spPr>
        <p:txBody>
          <a:bodyPr wrap="square" rtlCol="0">
            <a:spAutoFit/>
          </a:bodyPr>
          <a:lstStyle/>
          <a:p>
            <a:r>
              <a:rPr lang="en-CA" dirty="0"/>
              <a:t>5 9 13? ?</a:t>
            </a:r>
          </a:p>
        </p:txBody>
      </p:sp>
      <p:sp>
        <p:nvSpPr>
          <p:cNvPr id="2" name="Rectangle 1">
            <a:extLst>
              <a:ext uri="{FF2B5EF4-FFF2-40B4-BE49-F238E27FC236}">
                <a16:creationId xmlns:a16="http://schemas.microsoft.com/office/drawing/2014/main" id="{84F7690E-78C6-4859-8E45-38FCE3A0FC1B}"/>
              </a:ext>
            </a:extLst>
          </p:cNvPr>
          <p:cNvSpPr/>
          <p:nvPr/>
        </p:nvSpPr>
        <p:spPr>
          <a:xfrm>
            <a:off x="7208535" y="6251694"/>
            <a:ext cx="3131627" cy="369332"/>
          </a:xfrm>
          <a:prstGeom prst="rect">
            <a:avLst/>
          </a:prstGeom>
        </p:spPr>
        <p:txBody>
          <a:bodyPr wrap="none">
            <a:spAutoFit/>
          </a:bodyPr>
          <a:lstStyle/>
          <a:p>
            <a:r>
              <a:rPr lang="en-CA" dirty="0"/>
              <a:t>http://www.visualpatterns.org/</a:t>
            </a:r>
          </a:p>
        </p:txBody>
      </p:sp>
    </p:spTree>
    <p:extLst>
      <p:ext uri="{BB962C8B-B14F-4D97-AF65-F5344CB8AC3E}">
        <p14:creationId xmlns:p14="http://schemas.microsoft.com/office/powerpoint/2010/main" val="153795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22A9570-B8EF-4FFB-A82A-F5ADE2E6E849}"/>
              </a:ext>
            </a:extLst>
          </p:cNvPr>
          <p:cNvCxnSpPr/>
          <p:nvPr/>
        </p:nvCxnSpPr>
        <p:spPr>
          <a:xfrm>
            <a:off x="8899451" y="1446028"/>
            <a:ext cx="2881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40ADC3A-A7A2-41AB-AF91-68C0D50C5F60}"/>
              </a:ext>
            </a:extLst>
          </p:cNvPr>
          <p:cNvCxnSpPr>
            <a:cxnSpLocks/>
          </p:cNvCxnSpPr>
          <p:nvPr/>
        </p:nvCxnSpPr>
        <p:spPr>
          <a:xfrm>
            <a:off x="10441172" y="744279"/>
            <a:ext cx="0" cy="31791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E1FE478-77AB-45A7-92ED-AF8712FF30E3}"/>
              </a:ext>
            </a:extLst>
          </p:cNvPr>
          <p:cNvSpPr txBox="1"/>
          <p:nvPr/>
        </p:nvSpPr>
        <p:spPr>
          <a:xfrm>
            <a:off x="9239693" y="921121"/>
            <a:ext cx="779714" cy="369332"/>
          </a:xfrm>
          <a:prstGeom prst="rect">
            <a:avLst/>
          </a:prstGeom>
          <a:noFill/>
        </p:spPr>
        <p:txBody>
          <a:bodyPr wrap="square" rtlCol="0">
            <a:spAutoFit/>
          </a:bodyPr>
          <a:lstStyle/>
          <a:p>
            <a:r>
              <a:rPr lang="en-CA" dirty="0"/>
              <a:t>term</a:t>
            </a:r>
          </a:p>
        </p:txBody>
      </p:sp>
      <p:sp>
        <p:nvSpPr>
          <p:cNvPr id="12" name="TextBox 11">
            <a:extLst>
              <a:ext uri="{FF2B5EF4-FFF2-40B4-BE49-F238E27FC236}">
                <a16:creationId xmlns:a16="http://schemas.microsoft.com/office/drawing/2014/main" id="{3AA680A9-B563-4108-AAB9-36F64308A828}"/>
              </a:ext>
            </a:extLst>
          </p:cNvPr>
          <p:cNvSpPr txBox="1"/>
          <p:nvPr/>
        </p:nvSpPr>
        <p:spPr>
          <a:xfrm>
            <a:off x="10576129" y="771988"/>
            <a:ext cx="1296894" cy="646331"/>
          </a:xfrm>
          <a:prstGeom prst="rect">
            <a:avLst/>
          </a:prstGeom>
          <a:noFill/>
        </p:spPr>
        <p:txBody>
          <a:bodyPr wrap="square" rtlCol="0">
            <a:spAutoFit/>
          </a:bodyPr>
          <a:lstStyle/>
          <a:p>
            <a:r>
              <a:rPr lang="en-CA" dirty="0"/>
              <a:t>number of squares</a:t>
            </a:r>
          </a:p>
        </p:txBody>
      </p:sp>
      <p:sp>
        <p:nvSpPr>
          <p:cNvPr id="13" name="TextBox 12">
            <a:extLst>
              <a:ext uri="{FF2B5EF4-FFF2-40B4-BE49-F238E27FC236}">
                <a16:creationId xmlns:a16="http://schemas.microsoft.com/office/drawing/2014/main" id="{CA62DD18-CABB-4B63-9F88-6A280EF124A8}"/>
              </a:ext>
            </a:extLst>
          </p:cNvPr>
          <p:cNvSpPr txBox="1"/>
          <p:nvPr/>
        </p:nvSpPr>
        <p:spPr>
          <a:xfrm>
            <a:off x="9629550" y="1505267"/>
            <a:ext cx="389811" cy="1477328"/>
          </a:xfrm>
          <a:prstGeom prst="rect">
            <a:avLst/>
          </a:prstGeom>
          <a:noFill/>
        </p:spPr>
        <p:txBody>
          <a:bodyPr wrap="square" rtlCol="0">
            <a:spAutoFit/>
          </a:bodyPr>
          <a:lstStyle/>
          <a:p>
            <a:r>
              <a:rPr lang="en-CA" dirty="0"/>
              <a:t> 2345</a:t>
            </a:r>
          </a:p>
        </p:txBody>
      </p:sp>
      <p:sp>
        <p:nvSpPr>
          <p:cNvPr id="14" name="TextBox 13">
            <a:extLst>
              <a:ext uri="{FF2B5EF4-FFF2-40B4-BE49-F238E27FC236}">
                <a16:creationId xmlns:a16="http://schemas.microsoft.com/office/drawing/2014/main" id="{F6F2F71A-F0C7-433E-89C1-CCEFC98D903F}"/>
              </a:ext>
            </a:extLst>
          </p:cNvPr>
          <p:cNvSpPr txBox="1"/>
          <p:nvPr/>
        </p:nvSpPr>
        <p:spPr>
          <a:xfrm>
            <a:off x="10891255" y="1556543"/>
            <a:ext cx="443044" cy="1477328"/>
          </a:xfrm>
          <a:prstGeom prst="rect">
            <a:avLst/>
          </a:prstGeom>
          <a:noFill/>
        </p:spPr>
        <p:txBody>
          <a:bodyPr wrap="square" rtlCol="0">
            <a:spAutoFit/>
          </a:bodyPr>
          <a:lstStyle/>
          <a:p>
            <a:r>
              <a:rPr lang="en-CA" dirty="0"/>
              <a:t>   13 19? ?</a:t>
            </a:r>
          </a:p>
        </p:txBody>
      </p:sp>
      <p:pic>
        <p:nvPicPr>
          <p:cNvPr id="2" name="Picture 1">
            <a:extLst>
              <a:ext uri="{FF2B5EF4-FFF2-40B4-BE49-F238E27FC236}">
                <a16:creationId xmlns:a16="http://schemas.microsoft.com/office/drawing/2014/main" id="{14C00727-4242-4726-A90E-83E1DBDD78A0}"/>
              </a:ext>
            </a:extLst>
          </p:cNvPr>
          <p:cNvPicPr>
            <a:picLocks noChangeAspect="1"/>
          </p:cNvPicPr>
          <p:nvPr/>
        </p:nvPicPr>
        <p:blipFill rotWithShape="1">
          <a:blip r:embed="rId4"/>
          <a:srcRect l="25339" b="-1818"/>
          <a:stretch/>
        </p:blipFill>
        <p:spPr>
          <a:xfrm>
            <a:off x="2172639" y="1505267"/>
            <a:ext cx="5652477" cy="1769587"/>
          </a:xfrm>
          <a:prstGeom prst="rect">
            <a:avLst/>
          </a:prstGeom>
        </p:spPr>
      </p:pic>
      <p:sp>
        <p:nvSpPr>
          <p:cNvPr id="10" name="TextBox 9">
            <a:extLst>
              <a:ext uri="{FF2B5EF4-FFF2-40B4-BE49-F238E27FC236}">
                <a16:creationId xmlns:a16="http://schemas.microsoft.com/office/drawing/2014/main" id="{40CD4EA3-F44E-409F-A290-6FB3217435F2}"/>
              </a:ext>
            </a:extLst>
          </p:cNvPr>
          <p:cNvSpPr txBox="1"/>
          <p:nvPr/>
        </p:nvSpPr>
        <p:spPr>
          <a:xfrm>
            <a:off x="795874" y="1705194"/>
            <a:ext cx="777240" cy="1569660"/>
          </a:xfrm>
          <a:prstGeom prst="rect">
            <a:avLst/>
          </a:prstGeom>
          <a:noFill/>
        </p:spPr>
        <p:txBody>
          <a:bodyPr wrap="square" rtlCol="0">
            <a:spAutoFit/>
          </a:bodyPr>
          <a:lstStyle/>
          <a:p>
            <a:r>
              <a:rPr lang="en-CA" sz="9600" dirty="0"/>
              <a:t>?</a:t>
            </a:r>
          </a:p>
        </p:txBody>
      </p:sp>
      <p:sp>
        <p:nvSpPr>
          <p:cNvPr id="3" name="Rectangle 2">
            <a:extLst>
              <a:ext uri="{FF2B5EF4-FFF2-40B4-BE49-F238E27FC236}">
                <a16:creationId xmlns:a16="http://schemas.microsoft.com/office/drawing/2014/main" id="{1F6F9D9E-2014-4CA5-9ECF-5A0574A32B43}"/>
              </a:ext>
            </a:extLst>
          </p:cNvPr>
          <p:cNvSpPr/>
          <p:nvPr/>
        </p:nvSpPr>
        <p:spPr>
          <a:xfrm>
            <a:off x="854854" y="4360852"/>
            <a:ext cx="9706761" cy="1631216"/>
          </a:xfrm>
          <a:prstGeom prst="rect">
            <a:avLst/>
          </a:prstGeom>
        </p:spPr>
        <p:txBody>
          <a:bodyPr wrap="square">
            <a:spAutoFit/>
          </a:bodyPr>
          <a:lstStyle/>
          <a:p>
            <a:pPr marL="742950" lvl="1" indent="-285750">
              <a:buFont typeface="Arial" panose="020B0604020202020204" pitchFamily="34" charset="0"/>
              <a:buChar char="•"/>
            </a:pPr>
            <a:r>
              <a:rPr lang="en-US" sz="2000" dirty="0">
                <a:solidFill>
                  <a:schemeClr val="dk1"/>
                </a:solidFill>
              </a:rPr>
              <a:t>What might the first term look like?</a:t>
            </a:r>
          </a:p>
          <a:p>
            <a:pPr marL="742950" lvl="1" indent="-285750">
              <a:buFont typeface="Arial" panose="020B0604020202020204" pitchFamily="34" charset="0"/>
              <a:buChar char="•"/>
            </a:pPr>
            <a:r>
              <a:rPr lang="en-US" sz="2000" dirty="0">
                <a:solidFill>
                  <a:schemeClr val="dk1"/>
                </a:solidFill>
              </a:rPr>
              <a:t>How do you see the pattern change. </a:t>
            </a:r>
            <a:endParaRPr lang="en-CA" sz="2000" dirty="0">
              <a:solidFill>
                <a:schemeClr val="dk1"/>
              </a:solidFill>
            </a:endParaRPr>
          </a:p>
          <a:p>
            <a:pPr marL="742950" lvl="1" indent="-285750">
              <a:buFont typeface="Arial" panose="020B0604020202020204" pitchFamily="34" charset="0"/>
              <a:buChar char="•"/>
            </a:pPr>
            <a:r>
              <a:rPr lang="en-US" sz="2000" dirty="0">
                <a:solidFill>
                  <a:schemeClr val="dk1"/>
                </a:solidFill>
              </a:rPr>
              <a:t>Can you find a way to describe the changes you see so that others can follow your rule and get the same results?</a:t>
            </a:r>
            <a:endParaRPr lang="en-CA" sz="2000" dirty="0">
              <a:solidFill>
                <a:schemeClr val="dk1"/>
              </a:solidFill>
            </a:endParaRPr>
          </a:p>
          <a:p>
            <a:pPr marL="742950" lvl="1" indent="-285750">
              <a:buFont typeface="Arial" panose="020B0604020202020204" pitchFamily="34" charset="0"/>
              <a:buChar char="•"/>
            </a:pPr>
            <a:r>
              <a:rPr lang="en-US" sz="2000" dirty="0">
                <a:solidFill>
                  <a:schemeClr val="dk1"/>
                </a:solidFill>
              </a:rPr>
              <a:t>How can you test this? </a:t>
            </a:r>
            <a:endParaRPr lang="en-CA" sz="2000" dirty="0">
              <a:solidFill>
                <a:schemeClr val="dk1"/>
              </a:solidFill>
            </a:endParaRPr>
          </a:p>
        </p:txBody>
      </p:sp>
    </p:spTree>
    <p:extLst>
      <p:ext uri="{BB962C8B-B14F-4D97-AF65-F5344CB8AC3E}">
        <p14:creationId xmlns:p14="http://schemas.microsoft.com/office/powerpoint/2010/main" val="97481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B2ACBC9-7FFB-42F0-9CED-7E7AF4BDACE5}"/>
              </a:ext>
            </a:extLst>
          </p:cNvPr>
          <p:cNvGraphicFramePr>
            <a:graphicFrameLocks noGrp="1"/>
          </p:cNvGraphicFramePr>
          <p:nvPr>
            <p:extLst>
              <p:ext uri="{D42A27DB-BD31-4B8C-83A1-F6EECF244321}">
                <p14:modId xmlns:p14="http://schemas.microsoft.com/office/powerpoint/2010/main" val="3856755991"/>
              </p:ext>
            </p:extLst>
          </p:nvPr>
        </p:nvGraphicFramePr>
        <p:xfrm>
          <a:off x="1339850" y="662940"/>
          <a:ext cx="9512300" cy="5366909"/>
        </p:xfrm>
        <a:graphic>
          <a:graphicData uri="http://schemas.openxmlformats.org/drawingml/2006/table">
            <a:tbl>
              <a:tblPr firstRow="1" bandRow="1">
                <a:tableStyleId>{5C22544A-7EE6-4342-B048-85BDC9FD1C3A}</a:tableStyleId>
              </a:tblPr>
              <a:tblGrid>
                <a:gridCol w="9512300">
                  <a:extLst>
                    <a:ext uri="{9D8B030D-6E8A-4147-A177-3AD203B41FA5}">
                      <a16:colId xmlns:a16="http://schemas.microsoft.com/office/drawing/2014/main" val="1793991314"/>
                    </a:ext>
                  </a:extLst>
                </a:gridCol>
              </a:tblGrid>
              <a:tr h="429149">
                <a:tc>
                  <a:txBody>
                    <a:bodyPr/>
                    <a:lstStyle/>
                    <a:p>
                      <a:r>
                        <a:rPr lang="en-CA" b="0" dirty="0">
                          <a:latin typeface="+mj-lt"/>
                        </a:rPr>
                        <a:t>Question: How do we make a picture from our T chart?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sz="2000" dirty="0">
                        <a:latin typeface="+mj-lt"/>
                      </a:endParaRPr>
                    </a:p>
                    <a:p>
                      <a:r>
                        <a:rPr lang="en-US" sz="2000" b="1" kern="1200" dirty="0">
                          <a:solidFill>
                            <a:schemeClr val="accent2">
                              <a:lumMod val="75000"/>
                            </a:schemeClr>
                          </a:solidFill>
                          <a:effectLst/>
                          <a:latin typeface="+mj-lt"/>
                          <a:ea typeface="+mn-ea"/>
                          <a:cs typeface="+mn-cs"/>
                        </a:rPr>
                        <a:t>Teacher’s instructions:</a:t>
                      </a:r>
                    </a:p>
                    <a:p>
                      <a:endParaRPr lang="en-US" sz="2000" kern="1200" dirty="0">
                        <a:solidFill>
                          <a:schemeClr val="dk1"/>
                        </a:solidFill>
                        <a:effectLst/>
                        <a:latin typeface="+mj-lt"/>
                        <a:ea typeface="+mn-ea"/>
                        <a:cs typeface="+mn-cs"/>
                      </a:endParaRPr>
                    </a:p>
                    <a:p>
                      <a:r>
                        <a:rPr lang="en-US" sz="2000" kern="1200" dirty="0">
                          <a:solidFill>
                            <a:schemeClr val="dk1"/>
                          </a:solidFill>
                          <a:effectLst/>
                          <a:latin typeface="+mj-lt"/>
                          <a:ea typeface="+mn-ea"/>
                          <a:cs typeface="+mn-cs"/>
                        </a:rPr>
                        <a:t>Use graph paper Virtual or otherwise to have students graph data from T charts they’ve developed from patterns.  </a:t>
                      </a:r>
                    </a:p>
                    <a:p>
                      <a:r>
                        <a:rPr lang="en-US" sz="2000" kern="1200" dirty="0">
                          <a:solidFill>
                            <a:schemeClr val="dk1"/>
                          </a:solidFill>
                          <a:effectLst/>
                          <a:latin typeface="+mj-lt"/>
                          <a:ea typeface="+mn-ea"/>
                          <a:cs typeface="+mn-cs"/>
                        </a:rPr>
                        <a:t>This may not be the time to have an in-depth discussion about dependent and independent variables so they will likely need help deciding which axis showed represent the terms and which to represent the number of tiles.  By being selective about the patterns you explore you can ensure that the patterns are linear.  </a:t>
                      </a:r>
                      <a:endParaRPr lang="en-CA" sz="2000" kern="1200" dirty="0">
                        <a:solidFill>
                          <a:schemeClr val="dk1"/>
                        </a:solidFill>
                        <a:effectLst/>
                        <a:latin typeface="+mj-lt"/>
                        <a:ea typeface="+mn-ea"/>
                        <a:cs typeface="+mn-cs"/>
                      </a:endParaRPr>
                    </a:p>
                    <a:p>
                      <a:r>
                        <a:rPr lang="en-US" sz="2000" kern="1200" dirty="0">
                          <a:solidFill>
                            <a:schemeClr val="dk1"/>
                          </a:solidFill>
                          <a:effectLst/>
                          <a:latin typeface="+mj-lt"/>
                          <a:ea typeface="+mn-ea"/>
                          <a:cs typeface="+mn-cs"/>
                        </a:rPr>
                        <a:t> </a:t>
                      </a:r>
                      <a:endParaRPr lang="en-CA" sz="2000" kern="1200" dirty="0">
                        <a:solidFill>
                          <a:schemeClr val="dk1"/>
                        </a:solidFill>
                        <a:effectLst/>
                        <a:latin typeface="+mj-lt"/>
                        <a:ea typeface="+mn-ea"/>
                        <a:cs typeface="+mn-cs"/>
                      </a:endParaRPr>
                    </a:p>
                    <a:p>
                      <a:r>
                        <a:rPr lang="en-US" sz="2000" b="1" kern="1200" dirty="0">
                          <a:solidFill>
                            <a:schemeClr val="accent2">
                              <a:lumMod val="75000"/>
                            </a:schemeClr>
                          </a:solidFill>
                          <a:effectLst/>
                          <a:latin typeface="+mj-lt"/>
                          <a:ea typeface="+mn-ea"/>
                          <a:cs typeface="+mn-cs"/>
                        </a:rPr>
                        <a:t>Step-by-step instructions for students:</a:t>
                      </a:r>
                      <a:endParaRPr lang="en-US" sz="2000" b="1" kern="1200" dirty="0">
                        <a:solidFill>
                          <a:schemeClr val="tx1"/>
                        </a:solidFill>
                        <a:effectLst/>
                        <a:latin typeface="+mj-lt"/>
                        <a:ea typeface="+mn-ea"/>
                        <a:cs typeface="+mn-cs"/>
                      </a:endParaRPr>
                    </a:p>
                    <a:p>
                      <a:endParaRPr lang="en-US" sz="2000" b="1" kern="1200" dirty="0">
                        <a:solidFill>
                          <a:schemeClr val="tx1"/>
                        </a:solidFill>
                        <a:effectLst/>
                        <a:latin typeface="+mj-lt"/>
                        <a:ea typeface="+mn-ea"/>
                        <a:cs typeface="+mn-cs"/>
                      </a:endParaRPr>
                    </a:p>
                    <a:p>
                      <a:r>
                        <a:rPr lang="en-US" sz="2000" b="0" kern="1200" dirty="0">
                          <a:solidFill>
                            <a:schemeClr val="tx1"/>
                          </a:solidFill>
                          <a:effectLst/>
                          <a:latin typeface="+mj-lt"/>
                          <a:ea typeface="+mn-ea"/>
                          <a:cs typeface="+mn-cs"/>
                        </a:rPr>
                        <a:t>Create a table of values for the pattern you are given.  </a:t>
                      </a:r>
                    </a:p>
                    <a:p>
                      <a:r>
                        <a:rPr lang="en-US" sz="2000" b="0" kern="1200" dirty="0">
                          <a:solidFill>
                            <a:schemeClr val="tx1"/>
                          </a:solidFill>
                          <a:effectLst/>
                          <a:latin typeface="+mj-lt"/>
                          <a:ea typeface="+mn-ea"/>
                          <a:cs typeface="+mn-cs"/>
                        </a:rPr>
                        <a:t>Use graph paper to record the data on your graph.</a:t>
                      </a:r>
                      <a:endParaRPr lang="en-US" sz="2000" b="0" kern="1200" dirty="0">
                        <a:solidFill>
                          <a:schemeClr val="accent2">
                            <a:lumMod val="75000"/>
                          </a:schemeClr>
                        </a:solidFill>
                        <a:effectLst/>
                        <a:latin typeface="+mj-lt"/>
                        <a:ea typeface="+mn-ea"/>
                        <a:cs typeface="+mn-cs"/>
                      </a:endParaRPr>
                    </a:p>
                    <a:p>
                      <a:endParaRPr lang="en-CA" sz="2000" b="1" kern="1200" dirty="0">
                        <a:solidFill>
                          <a:schemeClr val="accent2">
                            <a:lumMod val="75000"/>
                          </a:schemeClr>
                        </a:solidFill>
                        <a:effectLst/>
                        <a:latin typeface="+mj-lt"/>
                        <a:ea typeface="+mn-ea"/>
                        <a:cs typeface="+mn-cs"/>
                      </a:endParaRPr>
                    </a:p>
                    <a:p>
                      <a:endParaRPr lang="en-CA"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spTree>
    <p:extLst>
      <p:ext uri="{BB962C8B-B14F-4D97-AF65-F5344CB8AC3E}">
        <p14:creationId xmlns:p14="http://schemas.microsoft.com/office/powerpoint/2010/main" val="2611611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B2ACBC9-7FFB-42F0-9CED-7E7AF4BDACE5}"/>
              </a:ext>
            </a:extLst>
          </p:cNvPr>
          <p:cNvGraphicFramePr>
            <a:graphicFrameLocks noGrp="1"/>
          </p:cNvGraphicFramePr>
          <p:nvPr>
            <p:extLst>
              <p:ext uri="{D42A27DB-BD31-4B8C-83A1-F6EECF244321}">
                <p14:modId xmlns:p14="http://schemas.microsoft.com/office/powerpoint/2010/main" val="1111083515"/>
              </p:ext>
            </p:extLst>
          </p:nvPr>
        </p:nvGraphicFramePr>
        <p:xfrm>
          <a:off x="1339849" y="317312"/>
          <a:ext cx="10054055" cy="5642374"/>
        </p:xfrm>
        <a:graphic>
          <a:graphicData uri="http://schemas.openxmlformats.org/drawingml/2006/table">
            <a:tbl>
              <a:tblPr firstRow="1" bandRow="1">
                <a:tableStyleId>{5C22544A-7EE6-4342-B048-85BDC9FD1C3A}</a:tableStyleId>
              </a:tblPr>
              <a:tblGrid>
                <a:gridCol w="10054055">
                  <a:extLst>
                    <a:ext uri="{9D8B030D-6E8A-4147-A177-3AD203B41FA5}">
                      <a16:colId xmlns:a16="http://schemas.microsoft.com/office/drawing/2014/main" val="1793991314"/>
                    </a:ext>
                  </a:extLst>
                </a:gridCol>
              </a:tblGrid>
              <a:tr h="457152">
                <a:tc>
                  <a:txBody>
                    <a:bodyPr/>
                    <a:lstStyle/>
                    <a:p>
                      <a:r>
                        <a:rPr lang="en-CA" b="0" dirty="0">
                          <a:latin typeface="+mj-lt"/>
                        </a:rPr>
                        <a:t>Question: How do we make a picture from our T chart?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5185222">
                <a:tc>
                  <a:txBody>
                    <a:bodyPr/>
                    <a:lstStyle/>
                    <a:p>
                      <a:endParaRPr lang="en-CA" sz="2000" dirty="0">
                        <a:latin typeface="+mj-lt"/>
                      </a:endParaRPr>
                    </a:p>
                    <a:p>
                      <a:r>
                        <a:rPr lang="en-US" sz="2000" b="1" kern="1200" dirty="0">
                          <a:solidFill>
                            <a:schemeClr val="accent2">
                              <a:lumMod val="75000"/>
                            </a:schemeClr>
                          </a:solidFill>
                          <a:effectLst/>
                          <a:latin typeface="+mj-lt"/>
                          <a:ea typeface="+mn-ea"/>
                          <a:cs typeface="+mn-cs"/>
                        </a:rPr>
                        <a:t>Teacher’s instructions:    </a:t>
                      </a:r>
                      <a:r>
                        <a:rPr lang="en-CA" sz="2000" kern="1200" dirty="0">
                          <a:solidFill>
                            <a:schemeClr val="dk1"/>
                          </a:solidFill>
                          <a:effectLst/>
                          <a:latin typeface="+mj-lt"/>
                          <a:ea typeface="+mn-ea"/>
                          <a:cs typeface="+mn-cs"/>
                        </a:rPr>
                        <a:t>ask students to  use Desmos graphing calculator to make a T table for this pattern</a:t>
                      </a:r>
                    </a:p>
                    <a:p>
                      <a:endParaRPr lang="en-CA" sz="2000" kern="1200" dirty="0">
                        <a:solidFill>
                          <a:schemeClr val="dk1"/>
                        </a:solidFill>
                        <a:effectLst/>
                        <a:latin typeface="+mj-lt"/>
                        <a:ea typeface="+mn-ea"/>
                        <a:cs typeface="+mn-cs"/>
                      </a:endParaRPr>
                    </a:p>
                    <a:p>
                      <a:r>
                        <a:rPr lang="en-CA" sz="2000" kern="1200" dirty="0">
                          <a:solidFill>
                            <a:schemeClr val="dk1"/>
                          </a:solidFill>
                          <a:effectLst/>
                          <a:latin typeface="+mj-lt"/>
                          <a:ea typeface="+mn-ea"/>
                          <a:cs typeface="+mn-cs"/>
                          <a:hlinkClick r:id="rId3"/>
                        </a:rPr>
                        <a:t>https://www.desmos.com/calculator</a:t>
                      </a:r>
                      <a:endParaRPr lang="en-CA" sz="2000" kern="1200" dirty="0">
                        <a:solidFill>
                          <a:schemeClr val="dk1"/>
                        </a:solidFill>
                        <a:effectLst/>
                        <a:latin typeface="+mj-lt"/>
                        <a:ea typeface="+mn-ea"/>
                        <a:cs typeface="+mn-cs"/>
                      </a:endParaRPr>
                    </a:p>
                    <a:p>
                      <a:endParaRPr lang="en-CA" sz="2000" kern="1200" dirty="0">
                        <a:solidFill>
                          <a:schemeClr val="dk1"/>
                        </a:solidFill>
                        <a:effectLst/>
                        <a:latin typeface="+mj-lt"/>
                        <a:ea typeface="+mn-ea"/>
                        <a:cs typeface="+mn-cs"/>
                      </a:endParaRPr>
                    </a:p>
                    <a:p>
                      <a:endParaRPr lang="en-CA" sz="2000" kern="1200" dirty="0">
                        <a:solidFill>
                          <a:schemeClr val="dk1"/>
                        </a:solidFill>
                        <a:effectLst/>
                        <a:latin typeface="+mj-lt"/>
                        <a:ea typeface="+mn-ea"/>
                        <a:cs typeface="+mn-cs"/>
                      </a:endParaRPr>
                    </a:p>
                    <a:p>
                      <a:r>
                        <a:rPr lang="en-US" sz="2000" kern="1200" dirty="0">
                          <a:solidFill>
                            <a:schemeClr val="dk1"/>
                          </a:solidFill>
                          <a:effectLst/>
                          <a:latin typeface="+mj-lt"/>
                          <a:ea typeface="+mn-ea"/>
                          <a:cs typeface="+mn-cs"/>
                        </a:rPr>
                        <a:t> </a:t>
                      </a:r>
                      <a:endParaRPr lang="en-CA"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sp>
        <p:nvSpPr>
          <p:cNvPr id="5" name="Rectangle 4">
            <a:extLst>
              <a:ext uri="{FF2B5EF4-FFF2-40B4-BE49-F238E27FC236}">
                <a16:creationId xmlns:a16="http://schemas.microsoft.com/office/drawing/2014/main" id="{B5BD1E33-8F89-4AFA-B518-4F3611F9F435}"/>
              </a:ext>
            </a:extLst>
          </p:cNvPr>
          <p:cNvSpPr/>
          <p:nvPr/>
        </p:nvSpPr>
        <p:spPr>
          <a:xfrm>
            <a:off x="9702057" y="3761958"/>
            <a:ext cx="339361" cy="27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2B73C2E0-9979-4756-8701-48E8A7EFCDCC}"/>
              </a:ext>
            </a:extLst>
          </p:cNvPr>
          <p:cNvSpPr/>
          <p:nvPr/>
        </p:nvSpPr>
        <p:spPr>
          <a:xfrm>
            <a:off x="8242867" y="4051029"/>
            <a:ext cx="339361" cy="27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82D84BCA-1AB7-427F-B2CE-89526DBAE0C5}"/>
              </a:ext>
            </a:extLst>
          </p:cNvPr>
          <p:cNvSpPr/>
          <p:nvPr/>
        </p:nvSpPr>
        <p:spPr>
          <a:xfrm>
            <a:off x="9021963" y="4340098"/>
            <a:ext cx="339361" cy="27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E24853C0-D3C3-42D6-B5CA-DAFF966B2B5B}"/>
              </a:ext>
            </a:extLst>
          </p:cNvPr>
          <p:cNvSpPr/>
          <p:nvPr/>
        </p:nvSpPr>
        <p:spPr>
          <a:xfrm>
            <a:off x="9362010" y="4051028"/>
            <a:ext cx="339361" cy="27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FC75ACA3-649A-4259-A114-E265C1C9A0B6}"/>
              </a:ext>
            </a:extLst>
          </p:cNvPr>
          <p:cNvSpPr/>
          <p:nvPr/>
        </p:nvSpPr>
        <p:spPr>
          <a:xfrm>
            <a:off x="7902820" y="4340099"/>
            <a:ext cx="339361" cy="27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0DF6FD93-8AE2-4524-A1C6-0B41E38B198F}"/>
              </a:ext>
            </a:extLst>
          </p:cNvPr>
          <p:cNvSpPr/>
          <p:nvPr/>
        </p:nvSpPr>
        <p:spPr>
          <a:xfrm>
            <a:off x="10991224" y="3761958"/>
            <a:ext cx="339361" cy="27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01DA4D60-C955-4B4E-8DDF-1F57BA7B1F9F}"/>
              </a:ext>
            </a:extLst>
          </p:cNvPr>
          <p:cNvSpPr/>
          <p:nvPr/>
        </p:nvSpPr>
        <p:spPr>
          <a:xfrm>
            <a:off x="10311129" y="4340098"/>
            <a:ext cx="339361" cy="27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6034DA50-1A99-40EB-BBFB-206A17075AD9}"/>
              </a:ext>
            </a:extLst>
          </p:cNvPr>
          <p:cNvSpPr/>
          <p:nvPr/>
        </p:nvSpPr>
        <p:spPr>
          <a:xfrm>
            <a:off x="10651176" y="4051028"/>
            <a:ext cx="339361" cy="27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247BFA1B-65F6-437A-926A-98C5ACC61E5E}"/>
              </a:ext>
            </a:extLst>
          </p:cNvPr>
          <p:cNvSpPr/>
          <p:nvPr/>
        </p:nvSpPr>
        <p:spPr>
          <a:xfrm>
            <a:off x="11330585" y="3484965"/>
            <a:ext cx="339361" cy="27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A864267B-C968-4727-9395-9D8DB220D1AE}"/>
              </a:ext>
            </a:extLst>
          </p:cNvPr>
          <p:cNvSpPr/>
          <p:nvPr/>
        </p:nvSpPr>
        <p:spPr>
          <a:xfrm>
            <a:off x="8241765" y="4336004"/>
            <a:ext cx="339361" cy="27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3D42F066-1741-417B-B9E3-1143876E9268}"/>
              </a:ext>
            </a:extLst>
          </p:cNvPr>
          <p:cNvSpPr/>
          <p:nvPr/>
        </p:nvSpPr>
        <p:spPr>
          <a:xfrm>
            <a:off x="9362010" y="4335691"/>
            <a:ext cx="339361" cy="27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E2569B56-667E-42E7-87E6-5B77876C3DBD}"/>
              </a:ext>
            </a:extLst>
          </p:cNvPr>
          <p:cNvSpPr/>
          <p:nvPr/>
        </p:nvSpPr>
        <p:spPr>
          <a:xfrm>
            <a:off x="10653686" y="4343943"/>
            <a:ext cx="339361" cy="276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5AB79EBB-A05E-4099-B425-96FABCFF4356}"/>
              </a:ext>
            </a:extLst>
          </p:cNvPr>
          <p:cNvGrpSpPr/>
          <p:nvPr/>
        </p:nvGrpSpPr>
        <p:grpSpPr>
          <a:xfrm>
            <a:off x="1339849" y="2910935"/>
            <a:ext cx="5948739" cy="3365058"/>
            <a:chOff x="1339849" y="2910935"/>
            <a:chExt cx="5948739" cy="3365058"/>
          </a:xfrm>
        </p:grpSpPr>
        <p:pic>
          <p:nvPicPr>
            <p:cNvPr id="4" name="Picture 3">
              <a:extLst>
                <a:ext uri="{FF2B5EF4-FFF2-40B4-BE49-F238E27FC236}">
                  <a16:creationId xmlns:a16="http://schemas.microsoft.com/office/drawing/2014/main" id="{36F44245-C7CD-4BE9-86DC-5177248E886D}"/>
                </a:ext>
              </a:extLst>
            </p:cNvPr>
            <p:cNvPicPr>
              <a:picLocks noChangeAspect="1"/>
            </p:cNvPicPr>
            <p:nvPr/>
          </p:nvPicPr>
          <p:blipFill>
            <a:blip r:embed="rId4"/>
            <a:stretch>
              <a:fillRect/>
            </a:stretch>
          </p:blipFill>
          <p:spPr>
            <a:xfrm>
              <a:off x="1339849" y="2910935"/>
              <a:ext cx="5948739" cy="3365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34C88E8E-84C1-4BB2-8B81-5AF04A7AE10C}"/>
                </a:ext>
              </a:extLst>
            </p:cNvPr>
            <p:cNvSpPr/>
            <p:nvPr/>
          </p:nvSpPr>
          <p:spPr>
            <a:xfrm>
              <a:off x="1541510" y="4163322"/>
              <a:ext cx="339361" cy="1258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1054E740-0C93-444B-B56A-EAD722033F4C}"/>
                </a:ext>
              </a:extLst>
            </p:cNvPr>
            <p:cNvSpPr/>
            <p:nvPr/>
          </p:nvSpPr>
          <p:spPr>
            <a:xfrm>
              <a:off x="2162755" y="4163322"/>
              <a:ext cx="339361" cy="1258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120100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B2ACBC9-7FFB-42F0-9CED-7E7AF4BDACE5}"/>
              </a:ext>
            </a:extLst>
          </p:cNvPr>
          <p:cNvGraphicFramePr>
            <a:graphicFrameLocks noGrp="1"/>
          </p:cNvGraphicFramePr>
          <p:nvPr>
            <p:extLst>
              <p:ext uri="{D42A27DB-BD31-4B8C-83A1-F6EECF244321}">
                <p14:modId xmlns:p14="http://schemas.microsoft.com/office/powerpoint/2010/main" val="94863825"/>
              </p:ext>
            </p:extLst>
          </p:nvPr>
        </p:nvGraphicFramePr>
        <p:xfrm>
          <a:off x="1460500" y="662940"/>
          <a:ext cx="9512300" cy="5296746"/>
        </p:xfrm>
        <a:graphic>
          <a:graphicData uri="http://schemas.openxmlformats.org/drawingml/2006/table">
            <a:tbl>
              <a:tblPr firstRow="1" bandRow="1">
                <a:tableStyleId>{5C22544A-7EE6-4342-B048-85BDC9FD1C3A}</a:tableStyleId>
              </a:tblPr>
              <a:tblGrid>
                <a:gridCol w="9512300">
                  <a:extLst>
                    <a:ext uri="{9D8B030D-6E8A-4147-A177-3AD203B41FA5}">
                      <a16:colId xmlns:a16="http://schemas.microsoft.com/office/drawing/2014/main" val="1793991314"/>
                    </a:ext>
                  </a:extLst>
                </a:gridCol>
              </a:tblGrid>
              <a:tr h="429149">
                <a:tc>
                  <a:txBody>
                    <a:bodyPr/>
                    <a:lstStyle/>
                    <a:p>
                      <a:r>
                        <a:rPr lang="en-CA" b="0" dirty="0"/>
                        <a:t>Question: How can we make a picture from our T chart?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049518582"/>
                  </a:ext>
                </a:extLst>
              </a:tr>
              <a:tr h="4867597">
                <a:tc>
                  <a:txBody>
                    <a:bodyPr/>
                    <a:lstStyle/>
                    <a:p>
                      <a:endParaRPr lang="en-CA" dirty="0"/>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r>
                      <a:br>
                        <a:rPr lang="en-US" sz="1800" kern="1200" dirty="0">
                          <a:solidFill>
                            <a:schemeClr val="dk1"/>
                          </a:solidFill>
                          <a:effectLst/>
                          <a:latin typeface="+mn-lt"/>
                          <a:ea typeface="+mn-ea"/>
                          <a:cs typeface="+mn-cs"/>
                        </a:rPr>
                      </a:br>
                      <a:endParaRPr lang="en-CA"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t>
                      </a:r>
                      <a:endParaRPr lang="en-CA" sz="1800" kern="1200" dirty="0">
                        <a:solidFill>
                          <a:schemeClr val="dk1"/>
                        </a:solidFill>
                        <a:effectLst/>
                        <a:latin typeface="+mn-lt"/>
                        <a:ea typeface="+mn-ea"/>
                        <a:cs typeface="+mn-cs"/>
                      </a:endParaRPr>
                    </a:p>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graphicFrame>
        <p:nvGraphicFramePr>
          <p:cNvPr id="4" name="Chart 3">
            <a:extLst>
              <a:ext uri="{FF2B5EF4-FFF2-40B4-BE49-F238E27FC236}">
                <a16:creationId xmlns:a16="http://schemas.microsoft.com/office/drawing/2014/main" id="{F689553F-9D9A-4335-B3D3-11799A5D2FE4}"/>
              </a:ext>
            </a:extLst>
          </p:cNvPr>
          <p:cNvGraphicFramePr/>
          <p:nvPr>
            <p:extLst>
              <p:ext uri="{D42A27DB-BD31-4B8C-83A1-F6EECF244321}">
                <p14:modId xmlns:p14="http://schemas.microsoft.com/office/powerpoint/2010/main" val="1797064127"/>
              </p:ext>
            </p:extLst>
          </p:nvPr>
        </p:nvGraphicFramePr>
        <p:xfrm>
          <a:off x="1303452" y="1941963"/>
          <a:ext cx="6560820" cy="3177963"/>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777B6AC6-C22A-4F52-8D62-28667270D95A}"/>
              </a:ext>
            </a:extLst>
          </p:cNvPr>
          <p:cNvCxnSpPr/>
          <p:nvPr/>
        </p:nvCxnSpPr>
        <p:spPr>
          <a:xfrm>
            <a:off x="7999228" y="2097538"/>
            <a:ext cx="2881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06D0151-E5DD-452D-A475-4C3B31E1D49E}"/>
              </a:ext>
            </a:extLst>
          </p:cNvPr>
          <p:cNvCxnSpPr>
            <a:cxnSpLocks/>
          </p:cNvCxnSpPr>
          <p:nvPr/>
        </p:nvCxnSpPr>
        <p:spPr>
          <a:xfrm>
            <a:off x="9540949" y="1395789"/>
            <a:ext cx="0" cy="31791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F48598-87E2-4C59-A92B-134BA1382F90}"/>
              </a:ext>
            </a:extLst>
          </p:cNvPr>
          <p:cNvSpPr txBox="1"/>
          <p:nvPr/>
        </p:nvSpPr>
        <p:spPr>
          <a:xfrm>
            <a:off x="8339470" y="1572631"/>
            <a:ext cx="779714" cy="369332"/>
          </a:xfrm>
          <a:prstGeom prst="rect">
            <a:avLst/>
          </a:prstGeom>
          <a:noFill/>
        </p:spPr>
        <p:txBody>
          <a:bodyPr wrap="square" rtlCol="0">
            <a:spAutoFit/>
          </a:bodyPr>
          <a:lstStyle/>
          <a:p>
            <a:r>
              <a:rPr lang="en-CA" dirty="0"/>
              <a:t>term</a:t>
            </a:r>
          </a:p>
        </p:txBody>
      </p:sp>
      <p:sp>
        <p:nvSpPr>
          <p:cNvPr id="8" name="TextBox 7">
            <a:extLst>
              <a:ext uri="{FF2B5EF4-FFF2-40B4-BE49-F238E27FC236}">
                <a16:creationId xmlns:a16="http://schemas.microsoft.com/office/drawing/2014/main" id="{EF235087-707B-499C-BD91-A64E0278275E}"/>
              </a:ext>
            </a:extLst>
          </p:cNvPr>
          <p:cNvSpPr txBox="1"/>
          <p:nvPr/>
        </p:nvSpPr>
        <p:spPr>
          <a:xfrm>
            <a:off x="9675906" y="1423498"/>
            <a:ext cx="1296894" cy="646331"/>
          </a:xfrm>
          <a:prstGeom prst="rect">
            <a:avLst/>
          </a:prstGeom>
          <a:noFill/>
        </p:spPr>
        <p:txBody>
          <a:bodyPr wrap="square" rtlCol="0">
            <a:spAutoFit/>
          </a:bodyPr>
          <a:lstStyle/>
          <a:p>
            <a:r>
              <a:rPr lang="en-CA" dirty="0"/>
              <a:t>Number of tiles</a:t>
            </a:r>
          </a:p>
        </p:txBody>
      </p:sp>
      <p:sp>
        <p:nvSpPr>
          <p:cNvPr id="9" name="TextBox 8">
            <a:extLst>
              <a:ext uri="{FF2B5EF4-FFF2-40B4-BE49-F238E27FC236}">
                <a16:creationId xmlns:a16="http://schemas.microsoft.com/office/drawing/2014/main" id="{B4875E44-367F-48D4-ABDB-0A84ECD2FC86}"/>
              </a:ext>
            </a:extLst>
          </p:cNvPr>
          <p:cNvSpPr txBox="1"/>
          <p:nvPr/>
        </p:nvSpPr>
        <p:spPr>
          <a:xfrm>
            <a:off x="8729327" y="2156777"/>
            <a:ext cx="389811" cy="1477328"/>
          </a:xfrm>
          <a:prstGeom prst="rect">
            <a:avLst/>
          </a:prstGeom>
          <a:noFill/>
        </p:spPr>
        <p:txBody>
          <a:bodyPr wrap="square" rtlCol="0">
            <a:spAutoFit/>
          </a:bodyPr>
          <a:lstStyle/>
          <a:p>
            <a:r>
              <a:rPr lang="en-CA" dirty="0"/>
              <a:t>12345</a:t>
            </a:r>
          </a:p>
        </p:txBody>
      </p:sp>
      <p:sp>
        <p:nvSpPr>
          <p:cNvPr id="10" name="TextBox 9">
            <a:extLst>
              <a:ext uri="{FF2B5EF4-FFF2-40B4-BE49-F238E27FC236}">
                <a16:creationId xmlns:a16="http://schemas.microsoft.com/office/drawing/2014/main" id="{D970FA44-AF95-4B5F-A989-3A3093EC266E}"/>
              </a:ext>
            </a:extLst>
          </p:cNvPr>
          <p:cNvSpPr txBox="1"/>
          <p:nvPr/>
        </p:nvSpPr>
        <p:spPr>
          <a:xfrm>
            <a:off x="9991032" y="2208053"/>
            <a:ext cx="443044" cy="1477328"/>
          </a:xfrm>
          <a:prstGeom prst="rect">
            <a:avLst/>
          </a:prstGeom>
          <a:noFill/>
        </p:spPr>
        <p:txBody>
          <a:bodyPr wrap="square" rtlCol="0">
            <a:spAutoFit/>
          </a:bodyPr>
          <a:lstStyle/>
          <a:p>
            <a:r>
              <a:rPr lang="en-CA" dirty="0"/>
              <a:t>3 5 7</a:t>
            </a:r>
          </a:p>
          <a:p>
            <a:r>
              <a:rPr lang="en-CA" dirty="0"/>
              <a:t>? ?</a:t>
            </a:r>
          </a:p>
        </p:txBody>
      </p:sp>
    </p:spTree>
    <p:extLst>
      <p:ext uri="{BB962C8B-B14F-4D97-AF65-F5344CB8AC3E}">
        <p14:creationId xmlns:p14="http://schemas.microsoft.com/office/powerpoint/2010/main" val="262538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054D14-4ADE-4FE8-A1DF-4CFA2443A12B}"/>
              </a:ext>
            </a:extLst>
          </p:cNvPr>
          <p:cNvSpPr/>
          <p:nvPr/>
        </p:nvSpPr>
        <p:spPr>
          <a:xfrm>
            <a:off x="565573" y="1323568"/>
            <a:ext cx="11281410" cy="373948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spcAft>
                <a:spcPts val="600"/>
              </a:spcAft>
            </a:pPr>
            <a:r>
              <a:rPr lang="en-CA" sz="2400" b="1" dirty="0">
                <a:solidFill>
                  <a:schemeClr val="accent2">
                    <a:lumMod val="50000"/>
                  </a:schemeClr>
                </a:solidFill>
                <a:latin typeface="+mj-lt"/>
                <a:ea typeface="Calibri" panose="020F0502020204030204" pitchFamily="34" charset="0"/>
                <a:cs typeface="Arial" panose="020B0604020202020204" pitchFamily="34" charset="0"/>
              </a:rPr>
              <a:t>Patterning and Algebraic Thinking Grade 7</a:t>
            </a:r>
          </a:p>
          <a:p>
            <a:pPr marL="342900" lvl="0" indent="-342900">
              <a:spcAft>
                <a:spcPts val="0"/>
              </a:spcAft>
              <a:buFont typeface="Symbol" panose="05050102010706020507" pitchFamily="18" charset="2"/>
              <a:buChar char=""/>
            </a:pPr>
            <a:r>
              <a:rPr lang="en-CA" dirty="0">
                <a:latin typeface="+mj-lt"/>
                <a:ea typeface="Calibri" panose="020F0502020204030204" pitchFamily="34" charset="0"/>
                <a:cs typeface="Arial" panose="020B0604020202020204" pitchFamily="34" charset="0"/>
              </a:rPr>
              <a:t>Demonstrate an understanding of oral and written patterns and their corresponding relations. </a:t>
            </a:r>
            <a:r>
              <a:rPr lang="en-CA" b="1" dirty="0">
                <a:latin typeface="+mj-lt"/>
                <a:ea typeface="Calibri" panose="020F0502020204030204" pitchFamily="34" charset="0"/>
                <a:cs typeface="Arial" panose="020B0604020202020204" pitchFamily="34" charset="0"/>
              </a:rPr>
              <a:t>PR.1</a:t>
            </a:r>
          </a:p>
          <a:p>
            <a:pPr marL="342900" lvl="0" indent="-342900">
              <a:spcAft>
                <a:spcPts val="0"/>
              </a:spcAft>
              <a:buFont typeface="Symbol" panose="05050102010706020507" pitchFamily="18" charset="2"/>
              <a:buChar char=""/>
            </a:pPr>
            <a:r>
              <a:rPr lang="en-CA" dirty="0">
                <a:latin typeface="+mj-lt"/>
                <a:ea typeface="Calibri" panose="020F0502020204030204" pitchFamily="34" charset="0"/>
                <a:cs typeface="Arial" panose="020B0604020202020204" pitchFamily="34" charset="0"/>
              </a:rPr>
              <a:t>Construct and graph a table of values from a relation, and analyze the graph to draw conclusions and solve problems. </a:t>
            </a:r>
            <a:r>
              <a:rPr lang="en-CA" b="1" dirty="0">
                <a:latin typeface="+mj-lt"/>
                <a:ea typeface="Calibri" panose="020F0502020204030204" pitchFamily="34" charset="0"/>
                <a:cs typeface="Arial" panose="020B0604020202020204" pitchFamily="34" charset="0"/>
              </a:rPr>
              <a:t>PR.2 </a:t>
            </a:r>
          </a:p>
          <a:p>
            <a:pPr marL="342900" lvl="0" indent="-342900">
              <a:spcAft>
                <a:spcPts val="0"/>
              </a:spcAft>
              <a:buFont typeface="Symbol" panose="05050102010706020507" pitchFamily="18" charset="2"/>
              <a:buChar char=""/>
            </a:pPr>
            <a:r>
              <a:rPr lang="en-CA" dirty="0">
                <a:latin typeface="+mj-lt"/>
                <a:ea typeface="Calibri" panose="020F0502020204030204" pitchFamily="34" charset="0"/>
                <a:cs typeface="Arial" panose="020B0604020202020204" pitchFamily="34" charset="0"/>
              </a:rPr>
              <a:t>Variables and Equations Algebraic Representations with Expressions and Equations Demonstrate an understanding of preservation of equality by modelling it and applying it to solve equations. </a:t>
            </a:r>
            <a:r>
              <a:rPr lang="en-CA" b="1" dirty="0">
                <a:latin typeface="+mj-lt"/>
                <a:ea typeface="Calibri" panose="020F0502020204030204" pitchFamily="34" charset="0"/>
                <a:cs typeface="Arial" panose="020B0604020202020204" pitchFamily="34" charset="0"/>
              </a:rPr>
              <a:t>PR.3 </a:t>
            </a:r>
          </a:p>
          <a:p>
            <a:pPr marL="342900" lvl="0" indent="-342900">
              <a:spcAft>
                <a:spcPts val="0"/>
              </a:spcAft>
              <a:buFont typeface="Symbol" panose="05050102010706020507" pitchFamily="18" charset="2"/>
              <a:buChar char=""/>
            </a:pPr>
            <a:r>
              <a:rPr lang="en-CA" dirty="0">
                <a:latin typeface="+mj-lt"/>
                <a:ea typeface="Calibri" panose="020F0502020204030204" pitchFamily="34" charset="0"/>
                <a:cs typeface="Arial" panose="020B0604020202020204" pitchFamily="34" charset="0"/>
              </a:rPr>
              <a:t>Explain the difference between an expression and an equation. </a:t>
            </a:r>
            <a:r>
              <a:rPr lang="en-CA" b="1" dirty="0">
                <a:latin typeface="+mj-lt"/>
                <a:ea typeface="Calibri" panose="020F0502020204030204" pitchFamily="34" charset="0"/>
                <a:cs typeface="Arial" panose="020B0604020202020204" pitchFamily="34" charset="0"/>
              </a:rPr>
              <a:t>PR.4 </a:t>
            </a:r>
          </a:p>
          <a:p>
            <a:pPr marL="342900" lvl="0" indent="-342900">
              <a:spcAft>
                <a:spcPts val="0"/>
              </a:spcAft>
              <a:buFont typeface="Symbol" panose="05050102010706020507" pitchFamily="18" charset="2"/>
              <a:buChar char=""/>
            </a:pPr>
            <a:r>
              <a:rPr lang="en-CA" dirty="0">
                <a:latin typeface="+mj-lt"/>
                <a:ea typeface="Calibri" panose="020F0502020204030204" pitchFamily="34" charset="0"/>
                <a:cs typeface="Arial" panose="020B0604020202020204" pitchFamily="34" charset="0"/>
              </a:rPr>
              <a:t>Evaluate an expression given the value of the variable(s). </a:t>
            </a:r>
            <a:r>
              <a:rPr lang="en-CA" b="1" dirty="0">
                <a:latin typeface="+mj-lt"/>
                <a:ea typeface="Calibri" panose="020F0502020204030204" pitchFamily="34" charset="0"/>
                <a:cs typeface="Arial" panose="020B0604020202020204" pitchFamily="34" charset="0"/>
              </a:rPr>
              <a:t>PR.5 </a:t>
            </a:r>
          </a:p>
          <a:p>
            <a:pPr marL="342900" lvl="0" indent="-342900">
              <a:spcAft>
                <a:spcPts val="600"/>
              </a:spcAft>
              <a:buFont typeface="Symbol" panose="05050102010706020507" pitchFamily="18" charset="2"/>
              <a:buChar char=""/>
            </a:pPr>
            <a:r>
              <a:rPr lang="en-CA" dirty="0">
                <a:latin typeface="+mj-lt"/>
                <a:ea typeface="Calibri" panose="020F0502020204030204" pitchFamily="34" charset="0"/>
                <a:cs typeface="Arial" panose="020B0604020202020204" pitchFamily="34" charset="0"/>
              </a:rPr>
              <a:t>Model and solve problems that can be represented by linear equations in the form: • x + a = b where a and b are integers and • ax + b = c • ax = b • x a = b, a ≠ 0 where a, b, and c are whole numbers. </a:t>
            </a:r>
            <a:r>
              <a:rPr lang="en-CA" b="1" dirty="0">
                <a:latin typeface="+mj-lt"/>
                <a:ea typeface="Calibri" panose="020F0502020204030204" pitchFamily="34" charset="0"/>
                <a:cs typeface="Arial" panose="020B0604020202020204" pitchFamily="34" charset="0"/>
              </a:rPr>
              <a:t>PR.6 PR.7</a:t>
            </a:r>
            <a:endParaRPr lang="en-CA" sz="2000" b="1" kern="0" cap="all" dirty="0">
              <a:solidFill>
                <a:srgbClr val="006699"/>
              </a:solidFill>
              <a:effectLst/>
              <a:latin typeface="+mj-lt"/>
              <a:ea typeface="Times New Roman" panose="02020603050405020304" pitchFamily="18" charset="0"/>
              <a:cs typeface="Calibri Light" panose="020F0302020204030204" pitchFamily="34" charset="0"/>
            </a:endParaRPr>
          </a:p>
          <a:p>
            <a:pPr>
              <a:spcAft>
                <a:spcPts val="600"/>
              </a:spcAft>
            </a:pPr>
            <a:endParaRPr lang="fr-CA" dirty="0">
              <a:solidFill>
                <a:srgbClr val="0563C1"/>
              </a:solidFill>
              <a:latin typeface="+mj-lt"/>
              <a:ea typeface="Calibri" panose="020F0502020204030204" pitchFamily="34" charset="0"/>
              <a:cs typeface="Arial" panose="020B0604020202020204" pitchFamily="34" charset="0"/>
            </a:endParaRPr>
          </a:p>
          <a:p>
            <a:pPr>
              <a:spcAft>
                <a:spcPts val="600"/>
              </a:spcAft>
            </a:pPr>
            <a:r>
              <a:rPr lang="fr-CA" dirty="0">
                <a:solidFill>
                  <a:srgbClr val="0563C1"/>
                </a:solidFill>
                <a:latin typeface="+mj-lt"/>
                <a:ea typeface="Calibri" panose="020F0502020204030204" pitchFamily="34" charset="0"/>
                <a:cs typeface="Arial" panose="020B0604020202020204" pitchFamily="34" charset="0"/>
              </a:rPr>
              <a:t>This sequence of lessons uses Math outcomes as its lens. Feel free to make cross-curricular connections as you see fit.</a:t>
            </a:r>
          </a:p>
        </p:txBody>
      </p:sp>
    </p:spTree>
    <p:extLst>
      <p:ext uri="{BB962C8B-B14F-4D97-AF65-F5344CB8AC3E}">
        <p14:creationId xmlns:p14="http://schemas.microsoft.com/office/powerpoint/2010/main" val="600886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783DC-8D02-441C-8432-E478A9248325}"/>
              </a:ext>
            </a:extLst>
          </p:cNvPr>
          <p:cNvSpPr>
            <a:spLocks noGrp="1"/>
          </p:cNvSpPr>
          <p:nvPr>
            <p:ph type="title"/>
          </p:nvPr>
        </p:nvSpPr>
        <p:spPr>
          <a:xfrm>
            <a:off x="838200" y="365125"/>
            <a:ext cx="10515600" cy="485115"/>
          </a:xfrm>
        </p:spPr>
        <p:txBody>
          <a:bodyPr>
            <a:normAutofit/>
          </a:bodyPr>
          <a:lstStyle/>
          <a:p>
            <a:r>
              <a:rPr lang="en-CA" sz="2400" dirty="0">
                <a:solidFill>
                  <a:schemeClr val="accent2">
                    <a:lumMod val="50000"/>
                  </a:schemeClr>
                </a:solidFill>
              </a:rPr>
              <a:t>Match the graph to T table</a:t>
            </a:r>
          </a:p>
        </p:txBody>
      </p:sp>
      <p:graphicFrame>
        <p:nvGraphicFramePr>
          <p:cNvPr id="6" name="Chart 5">
            <a:extLst>
              <a:ext uri="{FF2B5EF4-FFF2-40B4-BE49-F238E27FC236}">
                <a16:creationId xmlns:a16="http://schemas.microsoft.com/office/drawing/2014/main" id="{57E5C30E-A353-44FF-8C44-69E7BDEDCF65}"/>
              </a:ext>
            </a:extLst>
          </p:cNvPr>
          <p:cNvGraphicFramePr/>
          <p:nvPr>
            <p:extLst>
              <p:ext uri="{D42A27DB-BD31-4B8C-83A1-F6EECF244321}">
                <p14:modId xmlns:p14="http://schemas.microsoft.com/office/powerpoint/2010/main" val="588473015"/>
              </p:ext>
            </p:extLst>
          </p:nvPr>
        </p:nvGraphicFramePr>
        <p:xfrm>
          <a:off x="510283" y="1220075"/>
          <a:ext cx="4554021" cy="2355332"/>
        </p:xfrm>
        <a:graphic>
          <a:graphicData uri="http://schemas.openxmlformats.org/drawingml/2006/chart">
            <c:chart xmlns:c="http://schemas.openxmlformats.org/drawingml/2006/chart" xmlns:r="http://schemas.openxmlformats.org/officeDocument/2006/relationships" r:id="rId4"/>
          </a:graphicData>
        </a:graphic>
      </p:graphicFrame>
      <p:grpSp>
        <p:nvGrpSpPr>
          <p:cNvPr id="13" name="Group 12">
            <a:extLst>
              <a:ext uri="{FF2B5EF4-FFF2-40B4-BE49-F238E27FC236}">
                <a16:creationId xmlns:a16="http://schemas.microsoft.com/office/drawing/2014/main" id="{1472C7BC-26B2-48F3-B3E8-CD3C27DED5F8}"/>
              </a:ext>
            </a:extLst>
          </p:cNvPr>
          <p:cNvGrpSpPr/>
          <p:nvPr/>
        </p:nvGrpSpPr>
        <p:grpSpPr>
          <a:xfrm>
            <a:off x="9878444" y="731284"/>
            <a:ext cx="2172188" cy="2260001"/>
            <a:chOff x="7999228" y="1395789"/>
            <a:chExt cx="2973572" cy="3179135"/>
          </a:xfrm>
        </p:grpSpPr>
        <p:cxnSp>
          <p:nvCxnSpPr>
            <p:cNvPr id="7" name="Straight Connector 6">
              <a:extLst>
                <a:ext uri="{FF2B5EF4-FFF2-40B4-BE49-F238E27FC236}">
                  <a16:creationId xmlns:a16="http://schemas.microsoft.com/office/drawing/2014/main" id="{2C78661A-7306-4526-9679-9B87F902DF73}"/>
                </a:ext>
              </a:extLst>
            </p:cNvPr>
            <p:cNvCxnSpPr/>
            <p:nvPr/>
          </p:nvCxnSpPr>
          <p:spPr>
            <a:xfrm>
              <a:off x="7999228" y="2097538"/>
              <a:ext cx="2881423" cy="0"/>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A743B6-843E-4D74-A566-64A735BDDAFD}"/>
                </a:ext>
              </a:extLst>
            </p:cNvPr>
            <p:cNvCxnSpPr>
              <a:cxnSpLocks/>
            </p:cNvCxnSpPr>
            <p:nvPr/>
          </p:nvCxnSpPr>
          <p:spPr>
            <a:xfrm>
              <a:off x="9540949" y="1395789"/>
              <a:ext cx="0" cy="3179135"/>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7B2519-A8AE-4F62-86B2-5F9DD659BF71}"/>
                </a:ext>
              </a:extLst>
            </p:cNvPr>
            <p:cNvSpPr txBox="1"/>
            <p:nvPr/>
          </p:nvSpPr>
          <p:spPr>
            <a:xfrm>
              <a:off x="8201249" y="1617691"/>
              <a:ext cx="779713" cy="401417"/>
            </a:xfrm>
            <a:prstGeom prst="rect">
              <a:avLst/>
            </a:prstGeom>
            <a:noFill/>
          </p:spPr>
          <p:txBody>
            <a:bodyPr wrap="square" rtlCol="0">
              <a:spAutoFit/>
            </a:bodyPr>
            <a:lstStyle/>
            <a:p>
              <a:r>
                <a:rPr lang="en-CA" sz="1400" dirty="0"/>
                <a:t>term</a:t>
              </a:r>
            </a:p>
          </p:txBody>
        </p:sp>
        <p:sp>
          <p:nvSpPr>
            <p:cNvPr id="10" name="TextBox 9">
              <a:extLst>
                <a:ext uri="{FF2B5EF4-FFF2-40B4-BE49-F238E27FC236}">
                  <a16:creationId xmlns:a16="http://schemas.microsoft.com/office/drawing/2014/main" id="{EF41EED8-D627-4B5F-9952-5018F4A15FF7}"/>
                </a:ext>
              </a:extLst>
            </p:cNvPr>
            <p:cNvSpPr txBox="1"/>
            <p:nvPr/>
          </p:nvSpPr>
          <p:spPr>
            <a:xfrm>
              <a:off x="9675906" y="1423498"/>
              <a:ext cx="1296894" cy="682408"/>
            </a:xfrm>
            <a:prstGeom prst="rect">
              <a:avLst/>
            </a:prstGeom>
            <a:noFill/>
          </p:spPr>
          <p:txBody>
            <a:bodyPr wrap="square" rtlCol="0">
              <a:spAutoFit/>
            </a:bodyPr>
            <a:lstStyle/>
            <a:p>
              <a:r>
                <a:rPr lang="en-CA" sz="1400" dirty="0"/>
                <a:t>Number of tiles</a:t>
              </a:r>
            </a:p>
          </p:txBody>
        </p:sp>
        <p:sp>
          <p:nvSpPr>
            <p:cNvPr id="11" name="TextBox 10">
              <a:extLst>
                <a:ext uri="{FF2B5EF4-FFF2-40B4-BE49-F238E27FC236}">
                  <a16:creationId xmlns:a16="http://schemas.microsoft.com/office/drawing/2014/main" id="{020CD45A-D111-4A8C-B63C-413BC16F96E2}"/>
                </a:ext>
              </a:extLst>
            </p:cNvPr>
            <p:cNvSpPr txBox="1"/>
            <p:nvPr/>
          </p:nvSpPr>
          <p:spPr>
            <a:xfrm>
              <a:off x="8729327" y="2156776"/>
              <a:ext cx="389811" cy="1565525"/>
            </a:xfrm>
            <a:prstGeom prst="rect">
              <a:avLst/>
            </a:prstGeom>
            <a:noFill/>
          </p:spPr>
          <p:txBody>
            <a:bodyPr wrap="square" rtlCol="0">
              <a:spAutoFit/>
            </a:bodyPr>
            <a:lstStyle/>
            <a:p>
              <a:r>
                <a:rPr lang="en-CA" dirty="0"/>
                <a:t>1234</a:t>
              </a:r>
            </a:p>
          </p:txBody>
        </p:sp>
        <p:sp>
          <p:nvSpPr>
            <p:cNvPr id="12" name="TextBox 11">
              <a:extLst>
                <a:ext uri="{FF2B5EF4-FFF2-40B4-BE49-F238E27FC236}">
                  <a16:creationId xmlns:a16="http://schemas.microsoft.com/office/drawing/2014/main" id="{388AB3E3-04FF-4F80-AD82-9943FBE83A53}"/>
                </a:ext>
              </a:extLst>
            </p:cNvPr>
            <p:cNvSpPr txBox="1"/>
            <p:nvPr/>
          </p:nvSpPr>
          <p:spPr>
            <a:xfrm>
              <a:off x="9991033" y="2208053"/>
              <a:ext cx="443044" cy="1565525"/>
            </a:xfrm>
            <a:prstGeom prst="rect">
              <a:avLst/>
            </a:prstGeom>
            <a:noFill/>
          </p:spPr>
          <p:txBody>
            <a:bodyPr wrap="square" rtlCol="0">
              <a:spAutoFit/>
            </a:bodyPr>
            <a:lstStyle/>
            <a:p>
              <a:r>
                <a:rPr lang="en-CA" dirty="0"/>
                <a:t>3 4 5</a:t>
              </a:r>
            </a:p>
            <a:p>
              <a:r>
                <a:rPr lang="en-CA" dirty="0"/>
                <a:t>6</a:t>
              </a:r>
            </a:p>
          </p:txBody>
        </p:sp>
      </p:grpSp>
      <p:graphicFrame>
        <p:nvGraphicFramePr>
          <p:cNvPr id="14" name="Chart 13">
            <a:extLst>
              <a:ext uri="{FF2B5EF4-FFF2-40B4-BE49-F238E27FC236}">
                <a16:creationId xmlns:a16="http://schemas.microsoft.com/office/drawing/2014/main" id="{3D2EFAB5-4163-4BD3-806E-F50B59EC935F}"/>
              </a:ext>
            </a:extLst>
          </p:cNvPr>
          <p:cNvGraphicFramePr/>
          <p:nvPr>
            <p:extLst>
              <p:ext uri="{D42A27DB-BD31-4B8C-83A1-F6EECF244321}">
                <p14:modId xmlns:p14="http://schemas.microsoft.com/office/powerpoint/2010/main" val="971176604"/>
              </p:ext>
            </p:extLst>
          </p:nvPr>
        </p:nvGraphicFramePr>
        <p:xfrm>
          <a:off x="579634" y="4131486"/>
          <a:ext cx="4812587" cy="2437526"/>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a:extLst>
              <a:ext uri="{FF2B5EF4-FFF2-40B4-BE49-F238E27FC236}">
                <a16:creationId xmlns:a16="http://schemas.microsoft.com/office/drawing/2014/main" id="{2DDA7C05-51DF-48C4-AD91-76E933ACD021}"/>
              </a:ext>
            </a:extLst>
          </p:cNvPr>
          <p:cNvGrpSpPr/>
          <p:nvPr/>
        </p:nvGrpSpPr>
        <p:grpSpPr>
          <a:xfrm>
            <a:off x="5167493" y="676577"/>
            <a:ext cx="2201395" cy="2260001"/>
            <a:chOff x="7959246" y="1395789"/>
            <a:chExt cx="3013554" cy="3179135"/>
          </a:xfrm>
        </p:grpSpPr>
        <p:cxnSp>
          <p:nvCxnSpPr>
            <p:cNvPr id="16" name="Straight Connector 15">
              <a:extLst>
                <a:ext uri="{FF2B5EF4-FFF2-40B4-BE49-F238E27FC236}">
                  <a16:creationId xmlns:a16="http://schemas.microsoft.com/office/drawing/2014/main" id="{ABD2E665-9B45-4A54-A54E-526B7EF67C3A}"/>
                </a:ext>
              </a:extLst>
            </p:cNvPr>
            <p:cNvCxnSpPr/>
            <p:nvPr/>
          </p:nvCxnSpPr>
          <p:spPr>
            <a:xfrm>
              <a:off x="7959246" y="2180344"/>
              <a:ext cx="2881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58AB87-2F56-4AE9-AF07-DCD1CFA94B00}"/>
                </a:ext>
              </a:extLst>
            </p:cNvPr>
            <p:cNvCxnSpPr>
              <a:cxnSpLocks/>
            </p:cNvCxnSpPr>
            <p:nvPr/>
          </p:nvCxnSpPr>
          <p:spPr>
            <a:xfrm>
              <a:off x="9540949" y="1395789"/>
              <a:ext cx="0" cy="31791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B6392A3-9A6A-4F01-9C97-90FE13BEFAA0}"/>
                </a:ext>
              </a:extLst>
            </p:cNvPr>
            <p:cNvSpPr txBox="1"/>
            <p:nvPr/>
          </p:nvSpPr>
          <p:spPr>
            <a:xfrm>
              <a:off x="8201249" y="1617691"/>
              <a:ext cx="779713" cy="401417"/>
            </a:xfrm>
            <a:prstGeom prst="rect">
              <a:avLst/>
            </a:prstGeom>
            <a:noFill/>
          </p:spPr>
          <p:txBody>
            <a:bodyPr wrap="square" rtlCol="0">
              <a:spAutoFit/>
            </a:bodyPr>
            <a:lstStyle/>
            <a:p>
              <a:r>
                <a:rPr lang="en-CA" sz="1400" dirty="0"/>
                <a:t>term</a:t>
              </a:r>
            </a:p>
          </p:txBody>
        </p:sp>
        <p:sp>
          <p:nvSpPr>
            <p:cNvPr id="19" name="TextBox 18">
              <a:extLst>
                <a:ext uri="{FF2B5EF4-FFF2-40B4-BE49-F238E27FC236}">
                  <a16:creationId xmlns:a16="http://schemas.microsoft.com/office/drawing/2014/main" id="{112D4528-B9E8-4F75-926D-F5DA3D2FA29D}"/>
                </a:ext>
              </a:extLst>
            </p:cNvPr>
            <p:cNvSpPr txBox="1"/>
            <p:nvPr/>
          </p:nvSpPr>
          <p:spPr>
            <a:xfrm>
              <a:off x="9675906" y="1423498"/>
              <a:ext cx="1296894" cy="682408"/>
            </a:xfrm>
            <a:prstGeom prst="rect">
              <a:avLst/>
            </a:prstGeom>
            <a:noFill/>
          </p:spPr>
          <p:txBody>
            <a:bodyPr wrap="square" rtlCol="0">
              <a:spAutoFit/>
            </a:bodyPr>
            <a:lstStyle/>
            <a:p>
              <a:r>
                <a:rPr lang="en-CA" sz="1400" dirty="0"/>
                <a:t>Number of tiles</a:t>
              </a:r>
            </a:p>
          </p:txBody>
        </p:sp>
        <p:sp>
          <p:nvSpPr>
            <p:cNvPr id="20" name="TextBox 19">
              <a:extLst>
                <a:ext uri="{FF2B5EF4-FFF2-40B4-BE49-F238E27FC236}">
                  <a16:creationId xmlns:a16="http://schemas.microsoft.com/office/drawing/2014/main" id="{FE0D3578-1CB6-4350-8E9C-6C94500EA5DA}"/>
                </a:ext>
              </a:extLst>
            </p:cNvPr>
            <p:cNvSpPr txBox="1"/>
            <p:nvPr/>
          </p:nvSpPr>
          <p:spPr>
            <a:xfrm>
              <a:off x="8729327" y="2156776"/>
              <a:ext cx="389811" cy="1565525"/>
            </a:xfrm>
            <a:prstGeom prst="rect">
              <a:avLst/>
            </a:prstGeom>
            <a:noFill/>
          </p:spPr>
          <p:txBody>
            <a:bodyPr wrap="square" rtlCol="0">
              <a:spAutoFit/>
            </a:bodyPr>
            <a:lstStyle/>
            <a:p>
              <a:r>
                <a:rPr lang="en-CA" dirty="0"/>
                <a:t>1234</a:t>
              </a:r>
            </a:p>
          </p:txBody>
        </p:sp>
        <p:sp>
          <p:nvSpPr>
            <p:cNvPr id="21" name="TextBox 20">
              <a:extLst>
                <a:ext uri="{FF2B5EF4-FFF2-40B4-BE49-F238E27FC236}">
                  <a16:creationId xmlns:a16="http://schemas.microsoft.com/office/drawing/2014/main" id="{E05899AA-951D-4262-AC85-29CCCE4B7F36}"/>
                </a:ext>
              </a:extLst>
            </p:cNvPr>
            <p:cNvSpPr txBox="1"/>
            <p:nvPr/>
          </p:nvSpPr>
          <p:spPr>
            <a:xfrm>
              <a:off x="9991033" y="2208053"/>
              <a:ext cx="443044" cy="1688498"/>
            </a:xfrm>
            <a:prstGeom prst="rect">
              <a:avLst/>
            </a:prstGeom>
            <a:noFill/>
          </p:spPr>
          <p:txBody>
            <a:bodyPr wrap="square" rtlCol="0">
              <a:spAutoFit/>
            </a:bodyPr>
            <a:lstStyle/>
            <a:p>
              <a:r>
                <a:rPr lang="en-CA" dirty="0"/>
                <a:t>2 4 6</a:t>
              </a:r>
            </a:p>
            <a:p>
              <a:r>
                <a:rPr lang="en-CA" dirty="0"/>
                <a:t>8</a:t>
              </a:r>
            </a:p>
          </p:txBody>
        </p:sp>
      </p:grpSp>
      <p:graphicFrame>
        <p:nvGraphicFramePr>
          <p:cNvPr id="22" name="Chart 21">
            <a:extLst>
              <a:ext uri="{FF2B5EF4-FFF2-40B4-BE49-F238E27FC236}">
                <a16:creationId xmlns:a16="http://schemas.microsoft.com/office/drawing/2014/main" id="{55875E5C-3EDB-4F42-847D-70EFA91C93BD}"/>
              </a:ext>
            </a:extLst>
          </p:cNvPr>
          <p:cNvGraphicFramePr/>
          <p:nvPr>
            <p:extLst>
              <p:ext uri="{D42A27DB-BD31-4B8C-83A1-F6EECF244321}">
                <p14:modId xmlns:p14="http://schemas.microsoft.com/office/powerpoint/2010/main" val="2374719179"/>
              </p:ext>
            </p:extLst>
          </p:nvPr>
        </p:nvGraphicFramePr>
        <p:xfrm>
          <a:off x="6151951" y="4131486"/>
          <a:ext cx="4812587" cy="2437526"/>
        </p:xfrm>
        <a:graphic>
          <a:graphicData uri="http://schemas.openxmlformats.org/drawingml/2006/chart">
            <c:chart xmlns:c="http://schemas.openxmlformats.org/drawingml/2006/chart" xmlns:r="http://schemas.openxmlformats.org/officeDocument/2006/relationships" r:id="rId6"/>
          </a:graphicData>
        </a:graphic>
      </p:graphicFrame>
      <p:grpSp>
        <p:nvGrpSpPr>
          <p:cNvPr id="25" name="Group 24">
            <a:extLst>
              <a:ext uri="{FF2B5EF4-FFF2-40B4-BE49-F238E27FC236}">
                <a16:creationId xmlns:a16="http://schemas.microsoft.com/office/drawing/2014/main" id="{04836CB8-6DFE-4A44-9F4B-F5EE9A3F6717}"/>
              </a:ext>
            </a:extLst>
          </p:cNvPr>
          <p:cNvGrpSpPr/>
          <p:nvPr/>
        </p:nvGrpSpPr>
        <p:grpSpPr>
          <a:xfrm>
            <a:off x="7625083" y="696275"/>
            <a:ext cx="2201395" cy="2260001"/>
            <a:chOff x="7959246" y="1395789"/>
            <a:chExt cx="3013554" cy="3179135"/>
          </a:xfrm>
        </p:grpSpPr>
        <p:cxnSp>
          <p:nvCxnSpPr>
            <p:cNvPr id="26" name="Straight Connector 25">
              <a:extLst>
                <a:ext uri="{FF2B5EF4-FFF2-40B4-BE49-F238E27FC236}">
                  <a16:creationId xmlns:a16="http://schemas.microsoft.com/office/drawing/2014/main" id="{078B3913-03DE-4B1D-8C54-0FDE10419DFE}"/>
                </a:ext>
              </a:extLst>
            </p:cNvPr>
            <p:cNvCxnSpPr/>
            <p:nvPr/>
          </p:nvCxnSpPr>
          <p:spPr>
            <a:xfrm>
              <a:off x="7959246" y="2180344"/>
              <a:ext cx="2881423"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1DD710D-BA29-4FF9-B871-9BDD678D89FE}"/>
                </a:ext>
              </a:extLst>
            </p:cNvPr>
            <p:cNvCxnSpPr>
              <a:cxnSpLocks/>
            </p:cNvCxnSpPr>
            <p:nvPr/>
          </p:nvCxnSpPr>
          <p:spPr>
            <a:xfrm>
              <a:off x="9540949" y="1395789"/>
              <a:ext cx="0" cy="317913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4B9DF60-E3FB-4910-A1A3-6E28C7AA3AAE}"/>
                </a:ext>
              </a:extLst>
            </p:cNvPr>
            <p:cNvSpPr txBox="1"/>
            <p:nvPr/>
          </p:nvSpPr>
          <p:spPr>
            <a:xfrm>
              <a:off x="8201249" y="1617691"/>
              <a:ext cx="779713" cy="401417"/>
            </a:xfrm>
            <a:prstGeom prst="rect">
              <a:avLst/>
            </a:prstGeom>
            <a:noFill/>
          </p:spPr>
          <p:txBody>
            <a:bodyPr wrap="square" rtlCol="0">
              <a:spAutoFit/>
            </a:bodyPr>
            <a:lstStyle/>
            <a:p>
              <a:r>
                <a:rPr lang="en-CA" sz="1400" dirty="0"/>
                <a:t>term</a:t>
              </a:r>
            </a:p>
          </p:txBody>
        </p:sp>
        <p:sp>
          <p:nvSpPr>
            <p:cNvPr id="29" name="TextBox 28">
              <a:extLst>
                <a:ext uri="{FF2B5EF4-FFF2-40B4-BE49-F238E27FC236}">
                  <a16:creationId xmlns:a16="http://schemas.microsoft.com/office/drawing/2014/main" id="{E69A6B7E-B818-4A9A-93C5-3C7B47CC83EC}"/>
                </a:ext>
              </a:extLst>
            </p:cNvPr>
            <p:cNvSpPr txBox="1"/>
            <p:nvPr/>
          </p:nvSpPr>
          <p:spPr>
            <a:xfrm>
              <a:off x="9675906" y="1423498"/>
              <a:ext cx="1296894" cy="682408"/>
            </a:xfrm>
            <a:prstGeom prst="rect">
              <a:avLst/>
            </a:prstGeom>
            <a:noFill/>
          </p:spPr>
          <p:txBody>
            <a:bodyPr wrap="square" rtlCol="0">
              <a:spAutoFit/>
            </a:bodyPr>
            <a:lstStyle/>
            <a:p>
              <a:r>
                <a:rPr lang="en-CA" sz="1400" dirty="0"/>
                <a:t>Number of tiles</a:t>
              </a:r>
            </a:p>
          </p:txBody>
        </p:sp>
        <p:sp>
          <p:nvSpPr>
            <p:cNvPr id="30" name="TextBox 29">
              <a:extLst>
                <a:ext uri="{FF2B5EF4-FFF2-40B4-BE49-F238E27FC236}">
                  <a16:creationId xmlns:a16="http://schemas.microsoft.com/office/drawing/2014/main" id="{D2059414-F65D-4307-9639-07543B84914D}"/>
                </a:ext>
              </a:extLst>
            </p:cNvPr>
            <p:cNvSpPr txBox="1"/>
            <p:nvPr/>
          </p:nvSpPr>
          <p:spPr>
            <a:xfrm>
              <a:off x="8729327" y="2156776"/>
              <a:ext cx="389811" cy="1565525"/>
            </a:xfrm>
            <a:prstGeom prst="rect">
              <a:avLst/>
            </a:prstGeom>
            <a:noFill/>
          </p:spPr>
          <p:txBody>
            <a:bodyPr wrap="square" rtlCol="0">
              <a:spAutoFit/>
            </a:bodyPr>
            <a:lstStyle/>
            <a:p>
              <a:r>
                <a:rPr lang="en-CA" dirty="0"/>
                <a:t>1234</a:t>
              </a:r>
            </a:p>
          </p:txBody>
        </p:sp>
        <p:sp>
          <p:nvSpPr>
            <p:cNvPr id="31" name="TextBox 30">
              <a:extLst>
                <a:ext uri="{FF2B5EF4-FFF2-40B4-BE49-F238E27FC236}">
                  <a16:creationId xmlns:a16="http://schemas.microsoft.com/office/drawing/2014/main" id="{933A4167-D074-4DDA-8AA9-CDCE1ECF6C95}"/>
                </a:ext>
              </a:extLst>
            </p:cNvPr>
            <p:cNvSpPr txBox="1"/>
            <p:nvPr/>
          </p:nvSpPr>
          <p:spPr>
            <a:xfrm>
              <a:off x="9991033" y="2208053"/>
              <a:ext cx="443044" cy="2078152"/>
            </a:xfrm>
            <a:prstGeom prst="rect">
              <a:avLst/>
            </a:prstGeom>
            <a:noFill/>
          </p:spPr>
          <p:txBody>
            <a:bodyPr wrap="square" rtlCol="0">
              <a:spAutoFit/>
            </a:bodyPr>
            <a:lstStyle/>
            <a:p>
              <a:r>
                <a:rPr lang="en-CA" dirty="0"/>
                <a:t>75 3 1</a:t>
              </a:r>
            </a:p>
            <a:p>
              <a:endParaRPr lang="en-CA" dirty="0"/>
            </a:p>
          </p:txBody>
        </p:sp>
      </p:grpSp>
    </p:spTree>
    <p:extLst>
      <p:ext uri="{BB962C8B-B14F-4D97-AF65-F5344CB8AC3E}">
        <p14:creationId xmlns:p14="http://schemas.microsoft.com/office/powerpoint/2010/main" val="2303116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B2ACBC9-7FFB-42F0-9CED-7E7AF4BDACE5}"/>
              </a:ext>
            </a:extLst>
          </p:cNvPr>
          <p:cNvGraphicFramePr>
            <a:graphicFrameLocks noGrp="1"/>
          </p:cNvGraphicFramePr>
          <p:nvPr>
            <p:extLst>
              <p:ext uri="{D42A27DB-BD31-4B8C-83A1-F6EECF244321}">
                <p14:modId xmlns:p14="http://schemas.microsoft.com/office/powerpoint/2010/main" val="1818602447"/>
              </p:ext>
            </p:extLst>
          </p:nvPr>
        </p:nvGraphicFramePr>
        <p:xfrm>
          <a:off x="879566" y="546211"/>
          <a:ext cx="10624456" cy="6311789"/>
        </p:xfrm>
        <a:graphic>
          <a:graphicData uri="http://schemas.openxmlformats.org/drawingml/2006/table">
            <a:tbl>
              <a:tblPr firstRow="1" bandRow="1">
                <a:tableStyleId>{5C22544A-7EE6-4342-B048-85BDC9FD1C3A}</a:tableStyleId>
              </a:tblPr>
              <a:tblGrid>
                <a:gridCol w="10624456">
                  <a:extLst>
                    <a:ext uri="{9D8B030D-6E8A-4147-A177-3AD203B41FA5}">
                      <a16:colId xmlns:a16="http://schemas.microsoft.com/office/drawing/2014/main" val="1793991314"/>
                    </a:ext>
                  </a:extLst>
                </a:gridCol>
              </a:tblGrid>
              <a:tr h="429149">
                <a:tc>
                  <a:txBody>
                    <a:bodyPr/>
                    <a:lstStyle/>
                    <a:p>
                      <a:r>
                        <a:rPr lang="en-CA" sz="2000" b="0" dirty="0">
                          <a:latin typeface="+mj-lt"/>
                        </a:rPr>
                        <a:t>Question: How do We Identifying a Linear Relationship?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sz="2000" dirty="0">
                        <a:latin typeface="+mj-lt"/>
                      </a:endParaRPr>
                    </a:p>
                    <a:p>
                      <a:r>
                        <a:rPr lang="en-US" sz="2000" b="1" kern="1200" dirty="0">
                          <a:solidFill>
                            <a:schemeClr val="accent2">
                              <a:lumMod val="50000"/>
                            </a:schemeClr>
                          </a:solidFill>
                          <a:effectLst/>
                          <a:latin typeface="+mj-lt"/>
                          <a:ea typeface="+mn-ea"/>
                          <a:cs typeface="+mn-cs"/>
                        </a:rPr>
                        <a:t>Teacher’s instructions:</a:t>
                      </a:r>
                    </a:p>
                    <a:p>
                      <a:endParaRPr lang="en-US" sz="2000" kern="1200" dirty="0">
                        <a:solidFill>
                          <a:schemeClr val="dk1"/>
                        </a:solidFill>
                        <a:effectLst/>
                        <a:latin typeface="+mj-lt"/>
                        <a:ea typeface="+mn-ea"/>
                        <a:cs typeface="+mn-cs"/>
                      </a:endParaRPr>
                    </a:p>
                    <a:p>
                      <a:r>
                        <a:rPr lang="en-US" sz="2000" kern="1200" dirty="0">
                          <a:solidFill>
                            <a:schemeClr val="dk1"/>
                          </a:solidFill>
                          <a:effectLst/>
                          <a:latin typeface="+mj-lt"/>
                          <a:ea typeface="+mn-ea"/>
                          <a:cs typeface="+mn-cs"/>
                        </a:rPr>
                        <a:t>Discuss the change students see in the patterns that you’ve explored so far in this sequence of lessons. Recalling these patterns may be helpful.  Identify the patterns which change at a consistent rate.  These are linear relationships.  The rest of this topic will focus on linear relationships.  Non linear relationships are explored in subsequent grades.</a:t>
                      </a:r>
                    </a:p>
                    <a:p>
                      <a:r>
                        <a:rPr lang="en-US" sz="2000" kern="1200" dirty="0">
                          <a:solidFill>
                            <a:schemeClr val="dk1"/>
                          </a:solidFill>
                          <a:effectLst/>
                          <a:latin typeface="+mj-lt"/>
                          <a:ea typeface="+mn-ea"/>
                          <a:cs typeface="+mn-cs"/>
                        </a:rPr>
                        <a:t>Show how T table data can be plotted on a graph. A straight line on a graph indicates a linear relationship. In this case a rule can be found and an equation can be developed. </a:t>
                      </a:r>
                    </a:p>
                    <a:p>
                      <a:r>
                        <a:rPr lang="en-US" sz="2000" kern="1200" dirty="0">
                          <a:solidFill>
                            <a:schemeClr val="dk1"/>
                          </a:solidFill>
                          <a:effectLst/>
                          <a:latin typeface="+mj-lt"/>
                          <a:ea typeface="+mn-ea"/>
                          <a:cs typeface="+mn-cs"/>
                        </a:rPr>
                        <a:t>What clues in the table of values suggests that a relationship is linear? </a:t>
                      </a:r>
                    </a:p>
                    <a:p>
                      <a:endParaRPr lang="en-CA" sz="2000" kern="1200" dirty="0">
                        <a:solidFill>
                          <a:schemeClr val="accent2">
                            <a:lumMod val="50000"/>
                          </a:schemeClr>
                        </a:solidFill>
                        <a:effectLst/>
                        <a:latin typeface="+mj-lt"/>
                        <a:ea typeface="+mn-ea"/>
                        <a:cs typeface="+mn-cs"/>
                      </a:endParaRPr>
                    </a:p>
                    <a:p>
                      <a:r>
                        <a:rPr lang="en-US" sz="2000" kern="1200" dirty="0">
                          <a:solidFill>
                            <a:schemeClr val="accent2">
                              <a:lumMod val="50000"/>
                            </a:schemeClr>
                          </a:solidFill>
                          <a:effectLst/>
                          <a:latin typeface="+mj-lt"/>
                          <a:ea typeface="+mn-ea"/>
                          <a:cs typeface="+mn-cs"/>
                        </a:rPr>
                        <a:t>Step-by-step instructions for students:</a:t>
                      </a:r>
                      <a:br>
                        <a:rPr lang="en-US" sz="2000" kern="1200" dirty="0">
                          <a:solidFill>
                            <a:schemeClr val="accent2">
                              <a:lumMod val="50000"/>
                            </a:schemeClr>
                          </a:solidFill>
                          <a:effectLst/>
                          <a:latin typeface="+mj-lt"/>
                          <a:ea typeface="+mn-ea"/>
                          <a:cs typeface="+mn-cs"/>
                        </a:rPr>
                      </a:br>
                      <a:endParaRPr lang="en-US" sz="2000" kern="1200" dirty="0">
                        <a:solidFill>
                          <a:schemeClr val="accent2">
                            <a:lumMod val="50000"/>
                          </a:schemeClr>
                        </a:solidFill>
                        <a:effectLst/>
                        <a:latin typeface="+mj-lt"/>
                        <a:ea typeface="+mn-ea"/>
                        <a:cs typeface="+mn-cs"/>
                      </a:endParaRPr>
                    </a:p>
                    <a:p>
                      <a:r>
                        <a:rPr lang="en-CA" sz="2000" kern="1200" dirty="0">
                          <a:solidFill>
                            <a:schemeClr val="tx1"/>
                          </a:solidFill>
                          <a:latin typeface="+mj-lt"/>
                          <a:ea typeface="+mn-ea"/>
                          <a:cs typeface="+mn-cs"/>
                        </a:rPr>
                        <a:t>Study the t tables and graph that follow.   For each ask:</a:t>
                      </a:r>
                    </a:p>
                    <a:p>
                      <a:pPr marL="285750" indent="-285750">
                        <a:buFont typeface="Arial" panose="020B0604020202020204" pitchFamily="34" charset="0"/>
                        <a:buChar char="•"/>
                      </a:pPr>
                      <a:r>
                        <a:rPr lang="en-CA" sz="2000" kern="1200" dirty="0">
                          <a:solidFill>
                            <a:schemeClr val="tx1"/>
                          </a:solidFill>
                          <a:latin typeface="+mj-lt"/>
                          <a:ea typeface="+mn-ea"/>
                          <a:cs typeface="+mn-cs"/>
                        </a:rPr>
                        <a:t> Is the relationship between the term and the number of titles linear?  How do you know? </a:t>
                      </a:r>
                    </a:p>
                    <a:p>
                      <a:pPr marL="285750" indent="-285750">
                        <a:buFont typeface="Arial" panose="020B0604020202020204" pitchFamily="34" charset="0"/>
                        <a:buChar char="•"/>
                      </a:pPr>
                      <a:r>
                        <a:rPr lang="en-US" sz="2000" kern="1200" dirty="0">
                          <a:solidFill>
                            <a:schemeClr val="tx1"/>
                          </a:solidFill>
                          <a:effectLst/>
                          <a:latin typeface="+mj-lt"/>
                          <a:ea typeface="+mn-ea"/>
                          <a:cs typeface="+mn-cs"/>
                        </a:rPr>
                        <a:t>What clues in the table of values suggests that a relationship is linear? </a:t>
                      </a:r>
                      <a:endParaRPr lang="en-CA" sz="2000" kern="1200" dirty="0">
                        <a:solidFill>
                          <a:schemeClr val="tx1"/>
                        </a:solidFill>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j-lt"/>
                          <a:ea typeface="+mn-ea"/>
                          <a:cs typeface="+mn-cs"/>
                        </a:rPr>
                        <a:t>What clues in the graph suggests that a relationship is linear? </a:t>
                      </a:r>
                      <a:endParaRPr lang="en-CA" sz="2000" kern="1200" dirty="0">
                        <a:solidFill>
                          <a:schemeClr val="tx1"/>
                        </a:solidFill>
                        <a:latin typeface="+mj-lt"/>
                        <a:ea typeface="+mn-ea"/>
                        <a:cs typeface="+mn-cs"/>
                      </a:endParaRPr>
                    </a:p>
                    <a:p>
                      <a:endParaRPr lang="en-CA" sz="2000" kern="1200" dirty="0">
                        <a:solidFill>
                          <a:schemeClr val="dk1"/>
                        </a:solidFill>
                        <a:effectLst/>
                        <a:latin typeface="+mj-lt"/>
                        <a:ea typeface="+mn-ea"/>
                        <a:cs typeface="+mn-cs"/>
                      </a:endParaRPr>
                    </a:p>
                    <a:p>
                      <a:endParaRPr lang="en-CA" sz="20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spTree>
    <p:extLst>
      <p:ext uri="{BB962C8B-B14F-4D97-AF65-F5344CB8AC3E}">
        <p14:creationId xmlns:p14="http://schemas.microsoft.com/office/powerpoint/2010/main" val="42316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39F5D10-6803-4270-9C40-9AC3CC9000E3}"/>
              </a:ext>
            </a:extLst>
          </p:cNvPr>
          <p:cNvGraphicFramePr/>
          <p:nvPr>
            <p:extLst>
              <p:ext uri="{D42A27DB-BD31-4B8C-83A1-F6EECF244321}">
                <p14:modId xmlns:p14="http://schemas.microsoft.com/office/powerpoint/2010/main" val="2771284093"/>
              </p:ext>
            </p:extLst>
          </p:nvPr>
        </p:nvGraphicFramePr>
        <p:xfrm>
          <a:off x="1029409" y="2257558"/>
          <a:ext cx="6560820" cy="317796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4E3CB13-69C2-4794-81B0-36BC173D64C9}"/>
              </a:ext>
            </a:extLst>
          </p:cNvPr>
          <p:cNvSpPr txBox="1"/>
          <p:nvPr/>
        </p:nvSpPr>
        <p:spPr>
          <a:xfrm>
            <a:off x="1055987" y="1181875"/>
            <a:ext cx="7955280" cy="707886"/>
          </a:xfrm>
          <a:prstGeom prst="rect">
            <a:avLst/>
          </a:prstGeom>
          <a:noFill/>
        </p:spPr>
        <p:txBody>
          <a:bodyPr wrap="square" rtlCol="0">
            <a:spAutoFit/>
          </a:bodyPr>
          <a:lstStyle/>
          <a:p>
            <a:r>
              <a:rPr lang="en-CA" sz="2000" b="1" dirty="0">
                <a:solidFill>
                  <a:schemeClr val="accent2">
                    <a:lumMod val="50000"/>
                  </a:schemeClr>
                </a:solidFill>
                <a:latin typeface="+mj-lt"/>
              </a:rPr>
              <a:t>Is the relationship between the term and the number of tiles linear? </a:t>
            </a:r>
          </a:p>
          <a:p>
            <a:r>
              <a:rPr lang="en-CA" sz="2000" b="1" dirty="0">
                <a:solidFill>
                  <a:schemeClr val="accent2">
                    <a:lumMod val="50000"/>
                  </a:schemeClr>
                </a:solidFill>
                <a:latin typeface="+mj-lt"/>
              </a:rPr>
              <a:t>	How do you know? </a:t>
            </a:r>
          </a:p>
        </p:txBody>
      </p:sp>
      <p:cxnSp>
        <p:nvCxnSpPr>
          <p:cNvPr id="6" name="Straight Connector 5">
            <a:extLst>
              <a:ext uri="{FF2B5EF4-FFF2-40B4-BE49-F238E27FC236}">
                <a16:creationId xmlns:a16="http://schemas.microsoft.com/office/drawing/2014/main" id="{5D2B0447-4571-47F1-963E-7C3BBE51EF4A}"/>
              </a:ext>
            </a:extLst>
          </p:cNvPr>
          <p:cNvCxnSpPr/>
          <p:nvPr/>
        </p:nvCxnSpPr>
        <p:spPr>
          <a:xfrm>
            <a:off x="8281168" y="2257558"/>
            <a:ext cx="2881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B0C35F-AE38-46B1-844F-1DA9ADCF57AA}"/>
              </a:ext>
            </a:extLst>
          </p:cNvPr>
          <p:cNvCxnSpPr>
            <a:cxnSpLocks/>
          </p:cNvCxnSpPr>
          <p:nvPr/>
        </p:nvCxnSpPr>
        <p:spPr>
          <a:xfrm>
            <a:off x="9822889" y="1555809"/>
            <a:ext cx="0" cy="31791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021167-621F-4C74-AE24-1BFC25A0B057}"/>
              </a:ext>
            </a:extLst>
          </p:cNvPr>
          <p:cNvSpPr txBox="1"/>
          <p:nvPr/>
        </p:nvSpPr>
        <p:spPr>
          <a:xfrm>
            <a:off x="8621410" y="1732651"/>
            <a:ext cx="779714" cy="369332"/>
          </a:xfrm>
          <a:prstGeom prst="rect">
            <a:avLst/>
          </a:prstGeom>
          <a:noFill/>
        </p:spPr>
        <p:txBody>
          <a:bodyPr wrap="square" rtlCol="0">
            <a:spAutoFit/>
          </a:bodyPr>
          <a:lstStyle/>
          <a:p>
            <a:r>
              <a:rPr lang="en-CA" dirty="0"/>
              <a:t>term</a:t>
            </a:r>
          </a:p>
        </p:txBody>
      </p:sp>
      <p:sp>
        <p:nvSpPr>
          <p:cNvPr id="9" name="TextBox 8">
            <a:extLst>
              <a:ext uri="{FF2B5EF4-FFF2-40B4-BE49-F238E27FC236}">
                <a16:creationId xmlns:a16="http://schemas.microsoft.com/office/drawing/2014/main" id="{66FD20B4-E084-4CE8-B9BA-DEB8AA10653F}"/>
              </a:ext>
            </a:extLst>
          </p:cNvPr>
          <p:cNvSpPr txBox="1"/>
          <p:nvPr/>
        </p:nvSpPr>
        <p:spPr>
          <a:xfrm>
            <a:off x="9957846" y="1583518"/>
            <a:ext cx="1296894" cy="646331"/>
          </a:xfrm>
          <a:prstGeom prst="rect">
            <a:avLst/>
          </a:prstGeom>
          <a:noFill/>
        </p:spPr>
        <p:txBody>
          <a:bodyPr wrap="square" rtlCol="0">
            <a:spAutoFit/>
          </a:bodyPr>
          <a:lstStyle/>
          <a:p>
            <a:r>
              <a:rPr lang="en-CA" dirty="0"/>
              <a:t>Number of tiles</a:t>
            </a:r>
          </a:p>
        </p:txBody>
      </p:sp>
      <p:sp>
        <p:nvSpPr>
          <p:cNvPr id="10" name="TextBox 9">
            <a:extLst>
              <a:ext uri="{FF2B5EF4-FFF2-40B4-BE49-F238E27FC236}">
                <a16:creationId xmlns:a16="http://schemas.microsoft.com/office/drawing/2014/main" id="{7F23C71B-62EB-4BF0-88C5-493130F9F444}"/>
              </a:ext>
            </a:extLst>
          </p:cNvPr>
          <p:cNvSpPr txBox="1"/>
          <p:nvPr/>
        </p:nvSpPr>
        <p:spPr>
          <a:xfrm>
            <a:off x="9011267" y="2316797"/>
            <a:ext cx="389811" cy="1477328"/>
          </a:xfrm>
          <a:prstGeom prst="rect">
            <a:avLst/>
          </a:prstGeom>
          <a:noFill/>
        </p:spPr>
        <p:txBody>
          <a:bodyPr wrap="square" rtlCol="0">
            <a:spAutoFit/>
          </a:bodyPr>
          <a:lstStyle/>
          <a:p>
            <a:r>
              <a:rPr lang="en-CA" dirty="0"/>
              <a:t>12345</a:t>
            </a:r>
          </a:p>
        </p:txBody>
      </p:sp>
      <p:sp>
        <p:nvSpPr>
          <p:cNvPr id="11" name="TextBox 10">
            <a:extLst>
              <a:ext uri="{FF2B5EF4-FFF2-40B4-BE49-F238E27FC236}">
                <a16:creationId xmlns:a16="http://schemas.microsoft.com/office/drawing/2014/main" id="{2A402AD9-B4B3-4627-BA93-938E93F8E809}"/>
              </a:ext>
            </a:extLst>
          </p:cNvPr>
          <p:cNvSpPr txBox="1"/>
          <p:nvPr/>
        </p:nvSpPr>
        <p:spPr>
          <a:xfrm>
            <a:off x="10272972" y="2368073"/>
            <a:ext cx="443044" cy="1477328"/>
          </a:xfrm>
          <a:prstGeom prst="rect">
            <a:avLst/>
          </a:prstGeom>
          <a:noFill/>
        </p:spPr>
        <p:txBody>
          <a:bodyPr wrap="square" rtlCol="0">
            <a:spAutoFit/>
          </a:bodyPr>
          <a:lstStyle/>
          <a:p>
            <a:r>
              <a:rPr lang="en-CA" dirty="0"/>
              <a:t>3 5 7</a:t>
            </a:r>
          </a:p>
          <a:p>
            <a:r>
              <a:rPr lang="en-CA" dirty="0"/>
              <a:t>? ?</a:t>
            </a:r>
          </a:p>
        </p:txBody>
      </p:sp>
      <p:sp>
        <p:nvSpPr>
          <p:cNvPr id="12" name="TextBox 11">
            <a:extLst>
              <a:ext uri="{FF2B5EF4-FFF2-40B4-BE49-F238E27FC236}">
                <a16:creationId xmlns:a16="http://schemas.microsoft.com/office/drawing/2014/main" id="{3452F362-8760-4FED-B1B0-45F07EC09F86}"/>
              </a:ext>
            </a:extLst>
          </p:cNvPr>
          <p:cNvSpPr txBox="1"/>
          <p:nvPr/>
        </p:nvSpPr>
        <p:spPr>
          <a:xfrm>
            <a:off x="1073265" y="560727"/>
            <a:ext cx="7955280" cy="400110"/>
          </a:xfrm>
          <a:prstGeom prst="rect">
            <a:avLst/>
          </a:prstGeom>
          <a:noFill/>
        </p:spPr>
        <p:txBody>
          <a:bodyPr wrap="square" rtlCol="0">
            <a:spAutoFit/>
          </a:bodyPr>
          <a:lstStyle/>
          <a:p>
            <a:r>
              <a:rPr lang="en-CA" sz="2000" b="1" dirty="0">
                <a:solidFill>
                  <a:schemeClr val="accent2">
                    <a:lumMod val="50000"/>
                  </a:schemeClr>
                </a:solidFill>
                <a:latin typeface="+mj-lt"/>
              </a:rPr>
              <a:t>Study the T chart and the graph:</a:t>
            </a:r>
          </a:p>
        </p:txBody>
      </p:sp>
    </p:spTree>
    <p:extLst>
      <p:ext uri="{BB962C8B-B14F-4D97-AF65-F5344CB8AC3E}">
        <p14:creationId xmlns:p14="http://schemas.microsoft.com/office/powerpoint/2010/main" val="1220207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39F5D10-6803-4270-9C40-9AC3CC9000E3}"/>
              </a:ext>
            </a:extLst>
          </p:cNvPr>
          <p:cNvGraphicFramePr/>
          <p:nvPr>
            <p:extLst>
              <p:ext uri="{D42A27DB-BD31-4B8C-83A1-F6EECF244321}">
                <p14:modId xmlns:p14="http://schemas.microsoft.com/office/powerpoint/2010/main" val="967141999"/>
              </p:ext>
            </p:extLst>
          </p:nvPr>
        </p:nvGraphicFramePr>
        <p:xfrm>
          <a:off x="1029409" y="2257558"/>
          <a:ext cx="6560820" cy="317796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4E3CB13-69C2-4794-81B0-36BC173D64C9}"/>
              </a:ext>
            </a:extLst>
          </p:cNvPr>
          <p:cNvSpPr txBox="1"/>
          <p:nvPr/>
        </p:nvSpPr>
        <p:spPr>
          <a:xfrm>
            <a:off x="1073265" y="1084738"/>
            <a:ext cx="7955280" cy="707886"/>
          </a:xfrm>
          <a:prstGeom prst="rect">
            <a:avLst/>
          </a:prstGeom>
          <a:noFill/>
        </p:spPr>
        <p:txBody>
          <a:bodyPr wrap="square" rtlCol="0">
            <a:spAutoFit/>
          </a:bodyPr>
          <a:lstStyle/>
          <a:p>
            <a:r>
              <a:rPr lang="en-CA" sz="2000" b="1" dirty="0">
                <a:solidFill>
                  <a:schemeClr val="accent2">
                    <a:lumMod val="50000"/>
                  </a:schemeClr>
                </a:solidFill>
                <a:latin typeface="+mj-lt"/>
              </a:rPr>
              <a:t>Is the relationship between the term and the number of tiles linear? </a:t>
            </a:r>
          </a:p>
          <a:p>
            <a:r>
              <a:rPr lang="en-CA" sz="2000" dirty="0">
                <a:solidFill>
                  <a:schemeClr val="accent2">
                    <a:lumMod val="50000"/>
                  </a:schemeClr>
                </a:solidFill>
                <a:latin typeface="+mj-lt"/>
              </a:rPr>
              <a:t>	</a:t>
            </a:r>
            <a:r>
              <a:rPr lang="en-CA" sz="2000" b="1" dirty="0">
                <a:solidFill>
                  <a:schemeClr val="accent2">
                    <a:lumMod val="50000"/>
                  </a:schemeClr>
                </a:solidFill>
                <a:latin typeface="+mj-lt"/>
              </a:rPr>
              <a:t>How do you know? </a:t>
            </a:r>
          </a:p>
        </p:txBody>
      </p:sp>
      <p:cxnSp>
        <p:nvCxnSpPr>
          <p:cNvPr id="6" name="Straight Connector 5">
            <a:extLst>
              <a:ext uri="{FF2B5EF4-FFF2-40B4-BE49-F238E27FC236}">
                <a16:creationId xmlns:a16="http://schemas.microsoft.com/office/drawing/2014/main" id="{5D2B0447-4571-47F1-963E-7C3BBE51EF4A}"/>
              </a:ext>
            </a:extLst>
          </p:cNvPr>
          <p:cNvCxnSpPr/>
          <p:nvPr/>
        </p:nvCxnSpPr>
        <p:spPr>
          <a:xfrm>
            <a:off x="8281168" y="2257558"/>
            <a:ext cx="2881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B0C35F-AE38-46B1-844F-1DA9ADCF57AA}"/>
              </a:ext>
            </a:extLst>
          </p:cNvPr>
          <p:cNvCxnSpPr>
            <a:cxnSpLocks/>
          </p:cNvCxnSpPr>
          <p:nvPr/>
        </p:nvCxnSpPr>
        <p:spPr>
          <a:xfrm>
            <a:off x="9822889" y="1555809"/>
            <a:ext cx="0" cy="31791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021167-621F-4C74-AE24-1BFC25A0B057}"/>
              </a:ext>
            </a:extLst>
          </p:cNvPr>
          <p:cNvSpPr txBox="1"/>
          <p:nvPr/>
        </p:nvSpPr>
        <p:spPr>
          <a:xfrm>
            <a:off x="8621410" y="1732651"/>
            <a:ext cx="779714" cy="369332"/>
          </a:xfrm>
          <a:prstGeom prst="rect">
            <a:avLst/>
          </a:prstGeom>
          <a:noFill/>
        </p:spPr>
        <p:txBody>
          <a:bodyPr wrap="square" rtlCol="0">
            <a:spAutoFit/>
          </a:bodyPr>
          <a:lstStyle/>
          <a:p>
            <a:r>
              <a:rPr lang="en-CA" dirty="0"/>
              <a:t>term</a:t>
            </a:r>
          </a:p>
        </p:txBody>
      </p:sp>
      <p:sp>
        <p:nvSpPr>
          <p:cNvPr id="9" name="TextBox 8">
            <a:extLst>
              <a:ext uri="{FF2B5EF4-FFF2-40B4-BE49-F238E27FC236}">
                <a16:creationId xmlns:a16="http://schemas.microsoft.com/office/drawing/2014/main" id="{66FD20B4-E084-4CE8-B9BA-DEB8AA10653F}"/>
              </a:ext>
            </a:extLst>
          </p:cNvPr>
          <p:cNvSpPr txBox="1"/>
          <p:nvPr/>
        </p:nvSpPr>
        <p:spPr>
          <a:xfrm>
            <a:off x="9957846" y="1583518"/>
            <a:ext cx="1296894" cy="646331"/>
          </a:xfrm>
          <a:prstGeom prst="rect">
            <a:avLst/>
          </a:prstGeom>
          <a:noFill/>
        </p:spPr>
        <p:txBody>
          <a:bodyPr wrap="square" rtlCol="0">
            <a:spAutoFit/>
          </a:bodyPr>
          <a:lstStyle/>
          <a:p>
            <a:r>
              <a:rPr lang="en-CA" dirty="0"/>
              <a:t>Number of tiles</a:t>
            </a:r>
          </a:p>
        </p:txBody>
      </p:sp>
      <p:sp>
        <p:nvSpPr>
          <p:cNvPr id="10" name="TextBox 9">
            <a:extLst>
              <a:ext uri="{FF2B5EF4-FFF2-40B4-BE49-F238E27FC236}">
                <a16:creationId xmlns:a16="http://schemas.microsoft.com/office/drawing/2014/main" id="{7F23C71B-62EB-4BF0-88C5-493130F9F444}"/>
              </a:ext>
            </a:extLst>
          </p:cNvPr>
          <p:cNvSpPr txBox="1"/>
          <p:nvPr/>
        </p:nvSpPr>
        <p:spPr>
          <a:xfrm>
            <a:off x="9011267" y="2316797"/>
            <a:ext cx="389811" cy="1754326"/>
          </a:xfrm>
          <a:prstGeom prst="rect">
            <a:avLst/>
          </a:prstGeom>
          <a:noFill/>
        </p:spPr>
        <p:txBody>
          <a:bodyPr wrap="square" rtlCol="0">
            <a:spAutoFit/>
          </a:bodyPr>
          <a:lstStyle/>
          <a:p>
            <a:r>
              <a:rPr lang="en-CA" dirty="0"/>
              <a:t>12345 6</a:t>
            </a:r>
          </a:p>
        </p:txBody>
      </p:sp>
      <p:sp>
        <p:nvSpPr>
          <p:cNvPr id="11" name="TextBox 10">
            <a:extLst>
              <a:ext uri="{FF2B5EF4-FFF2-40B4-BE49-F238E27FC236}">
                <a16:creationId xmlns:a16="http://schemas.microsoft.com/office/drawing/2014/main" id="{2A402AD9-B4B3-4627-BA93-938E93F8E809}"/>
              </a:ext>
            </a:extLst>
          </p:cNvPr>
          <p:cNvSpPr txBox="1"/>
          <p:nvPr/>
        </p:nvSpPr>
        <p:spPr>
          <a:xfrm>
            <a:off x="10272972" y="2368073"/>
            <a:ext cx="443044" cy="1754326"/>
          </a:xfrm>
          <a:prstGeom prst="rect">
            <a:avLst/>
          </a:prstGeom>
          <a:noFill/>
        </p:spPr>
        <p:txBody>
          <a:bodyPr wrap="square" rtlCol="0">
            <a:spAutoFit/>
          </a:bodyPr>
          <a:lstStyle/>
          <a:p>
            <a:r>
              <a:rPr lang="en-CA" dirty="0"/>
              <a:t>18 15 12</a:t>
            </a:r>
          </a:p>
          <a:p>
            <a:r>
              <a:rPr lang="en-CA" dirty="0"/>
              <a:t>9 6 ?</a:t>
            </a:r>
          </a:p>
        </p:txBody>
      </p:sp>
      <p:sp>
        <p:nvSpPr>
          <p:cNvPr id="12" name="TextBox 11">
            <a:extLst>
              <a:ext uri="{FF2B5EF4-FFF2-40B4-BE49-F238E27FC236}">
                <a16:creationId xmlns:a16="http://schemas.microsoft.com/office/drawing/2014/main" id="{3452F362-8760-4FED-B1B0-45F07EC09F86}"/>
              </a:ext>
            </a:extLst>
          </p:cNvPr>
          <p:cNvSpPr txBox="1"/>
          <p:nvPr/>
        </p:nvSpPr>
        <p:spPr>
          <a:xfrm>
            <a:off x="1073265" y="560727"/>
            <a:ext cx="7955280" cy="400110"/>
          </a:xfrm>
          <a:prstGeom prst="rect">
            <a:avLst/>
          </a:prstGeom>
          <a:noFill/>
        </p:spPr>
        <p:txBody>
          <a:bodyPr wrap="square" rtlCol="0">
            <a:spAutoFit/>
          </a:bodyPr>
          <a:lstStyle/>
          <a:p>
            <a:r>
              <a:rPr lang="en-CA" sz="2000" b="1" dirty="0">
                <a:solidFill>
                  <a:schemeClr val="accent2">
                    <a:lumMod val="50000"/>
                  </a:schemeClr>
                </a:solidFill>
                <a:latin typeface="+mj-lt"/>
              </a:rPr>
              <a:t>Study the T chart and the graph:</a:t>
            </a:r>
          </a:p>
        </p:txBody>
      </p:sp>
    </p:spTree>
    <p:extLst>
      <p:ext uri="{BB962C8B-B14F-4D97-AF65-F5344CB8AC3E}">
        <p14:creationId xmlns:p14="http://schemas.microsoft.com/office/powerpoint/2010/main" val="192976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39F5D10-6803-4270-9C40-9AC3CC9000E3}"/>
              </a:ext>
            </a:extLst>
          </p:cNvPr>
          <p:cNvGraphicFramePr/>
          <p:nvPr>
            <p:extLst>
              <p:ext uri="{D42A27DB-BD31-4B8C-83A1-F6EECF244321}">
                <p14:modId xmlns:p14="http://schemas.microsoft.com/office/powerpoint/2010/main" val="2728993755"/>
              </p:ext>
            </p:extLst>
          </p:nvPr>
        </p:nvGraphicFramePr>
        <p:xfrm>
          <a:off x="1029409" y="2257558"/>
          <a:ext cx="6560820" cy="403970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4E3CB13-69C2-4794-81B0-36BC173D64C9}"/>
              </a:ext>
            </a:extLst>
          </p:cNvPr>
          <p:cNvSpPr txBox="1"/>
          <p:nvPr/>
        </p:nvSpPr>
        <p:spPr>
          <a:xfrm>
            <a:off x="1073265" y="1084738"/>
            <a:ext cx="7955280" cy="707886"/>
          </a:xfrm>
          <a:prstGeom prst="rect">
            <a:avLst/>
          </a:prstGeom>
          <a:noFill/>
        </p:spPr>
        <p:txBody>
          <a:bodyPr wrap="square" rtlCol="0">
            <a:spAutoFit/>
          </a:bodyPr>
          <a:lstStyle/>
          <a:p>
            <a:r>
              <a:rPr lang="en-CA" sz="2000" b="1" dirty="0">
                <a:solidFill>
                  <a:schemeClr val="accent2">
                    <a:lumMod val="50000"/>
                  </a:schemeClr>
                </a:solidFill>
                <a:latin typeface="+mj-lt"/>
              </a:rPr>
              <a:t>Is the relationship between the term and the number of tiles linear? </a:t>
            </a:r>
          </a:p>
          <a:p>
            <a:r>
              <a:rPr lang="en-CA" sz="2000" b="1" dirty="0">
                <a:solidFill>
                  <a:schemeClr val="accent2">
                    <a:lumMod val="50000"/>
                  </a:schemeClr>
                </a:solidFill>
                <a:latin typeface="+mj-lt"/>
              </a:rPr>
              <a:t>	How do you know? </a:t>
            </a:r>
          </a:p>
        </p:txBody>
      </p:sp>
      <p:cxnSp>
        <p:nvCxnSpPr>
          <p:cNvPr id="6" name="Straight Connector 5">
            <a:extLst>
              <a:ext uri="{FF2B5EF4-FFF2-40B4-BE49-F238E27FC236}">
                <a16:creationId xmlns:a16="http://schemas.microsoft.com/office/drawing/2014/main" id="{5D2B0447-4571-47F1-963E-7C3BBE51EF4A}"/>
              </a:ext>
            </a:extLst>
          </p:cNvPr>
          <p:cNvCxnSpPr/>
          <p:nvPr/>
        </p:nvCxnSpPr>
        <p:spPr>
          <a:xfrm>
            <a:off x="8281168" y="2257558"/>
            <a:ext cx="2881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B0C35F-AE38-46B1-844F-1DA9ADCF57AA}"/>
              </a:ext>
            </a:extLst>
          </p:cNvPr>
          <p:cNvCxnSpPr>
            <a:cxnSpLocks/>
          </p:cNvCxnSpPr>
          <p:nvPr/>
        </p:nvCxnSpPr>
        <p:spPr>
          <a:xfrm>
            <a:off x="9822889" y="1555809"/>
            <a:ext cx="0" cy="31791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021167-621F-4C74-AE24-1BFC25A0B057}"/>
              </a:ext>
            </a:extLst>
          </p:cNvPr>
          <p:cNvSpPr txBox="1"/>
          <p:nvPr/>
        </p:nvSpPr>
        <p:spPr>
          <a:xfrm>
            <a:off x="8621410" y="1732651"/>
            <a:ext cx="779714" cy="369332"/>
          </a:xfrm>
          <a:prstGeom prst="rect">
            <a:avLst/>
          </a:prstGeom>
          <a:noFill/>
        </p:spPr>
        <p:txBody>
          <a:bodyPr wrap="square" rtlCol="0">
            <a:spAutoFit/>
          </a:bodyPr>
          <a:lstStyle/>
          <a:p>
            <a:r>
              <a:rPr lang="en-CA" dirty="0"/>
              <a:t>term</a:t>
            </a:r>
          </a:p>
        </p:txBody>
      </p:sp>
      <p:sp>
        <p:nvSpPr>
          <p:cNvPr id="9" name="TextBox 8">
            <a:extLst>
              <a:ext uri="{FF2B5EF4-FFF2-40B4-BE49-F238E27FC236}">
                <a16:creationId xmlns:a16="http://schemas.microsoft.com/office/drawing/2014/main" id="{66FD20B4-E084-4CE8-B9BA-DEB8AA10653F}"/>
              </a:ext>
            </a:extLst>
          </p:cNvPr>
          <p:cNvSpPr txBox="1"/>
          <p:nvPr/>
        </p:nvSpPr>
        <p:spPr>
          <a:xfrm>
            <a:off x="9957846" y="1583518"/>
            <a:ext cx="1296894" cy="646331"/>
          </a:xfrm>
          <a:prstGeom prst="rect">
            <a:avLst/>
          </a:prstGeom>
          <a:noFill/>
        </p:spPr>
        <p:txBody>
          <a:bodyPr wrap="square" rtlCol="0">
            <a:spAutoFit/>
          </a:bodyPr>
          <a:lstStyle/>
          <a:p>
            <a:r>
              <a:rPr lang="en-CA" dirty="0"/>
              <a:t>Number of tiles</a:t>
            </a:r>
          </a:p>
        </p:txBody>
      </p:sp>
      <p:sp>
        <p:nvSpPr>
          <p:cNvPr id="10" name="TextBox 9">
            <a:extLst>
              <a:ext uri="{FF2B5EF4-FFF2-40B4-BE49-F238E27FC236}">
                <a16:creationId xmlns:a16="http://schemas.microsoft.com/office/drawing/2014/main" id="{7F23C71B-62EB-4BF0-88C5-493130F9F444}"/>
              </a:ext>
            </a:extLst>
          </p:cNvPr>
          <p:cNvSpPr txBox="1"/>
          <p:nvPr/>
        </p:nvSpPr>
        <p:spPr>
          <a:xfrm>
            <a:off x="9011267" y="2316797"/>
            <a:ext cx="389811" cy="1477328"/>
          </a:xfrm>
          <a:prstGeom prst="rect">
            <a:avLst/>
          </a:prstGeom>
          <a:noFill/>
        </p:spPr>
        <p:txBody>
          <a:bodyPr wrap="square" rtlCol="0">
            <a:spAutoFit/>
          </a:bodyPr>
          <a:lstStyle/>
          <a:p>
            <a:r>
              <a:rPr lang="en-CA" dirty="0"/>
              <a:t>12345</a:t>
            </a:r>
          </a:p>
        </p:txBody>
      </p:sp>
      <p:sp>
        <p:nvSpPr>
          <p:cNvPr id="11" name="TextBox 10">
            <a:extLst>
              <a:ext uri="{FF2B5EF4-FFF2-40B4-BE49-F238E27FC236}">
                <a16:creationId xmlns:a16="http://schemas.microsoft.com/office/drawing/2014/main" id="{2A402AD9-B4B3-4627-BA93-938E93F8E809}"/>
              </a:ext>
            </a:extLst>
          </p:cNvPr>
          <p:cNvSpPr txBox="1"/>
          <p:nvPr/>
        </p:nvSpPr>
        <p:spPr>
          <a:xfrm>
            <a:off x="10272972" y="2368073"/>
            <a:ext cx="443044" cy="1477328"/>
          </a:xfrm>
          <a:prstGeom prst="rect">
            <a:avLst/>
          </a:prstGeom>
          <a:noFill/>
        </p:spPr>
        <p:txBody>
          <a:bodyPr wrap="square" rtlCol="0">
            <a:spAutoFit/>
          </a:bodyPr>
          <a:lstStyle/>
          <a:p>
            <a:r>
              <a:rPr lang="en-CA" dirty="0"/>
              <a:t>3 6 15</a:t>
            </a:r>
          </a:p>
          <a:p>
            <a:r>
              <a:rPr lang="en-CA" dirty="0"/>
              <a:t>36 ?</a:t>
            </a:r>
          </a:p>
        </p:txBody>
      </p:sp>
      <p:sp>
        <p:nvSpPr>
          <p:cNvPr id="12" name="TextBox 11">
            <a:extLst>
              <a:ext uri="{FF2B5EF4-FFF2-40B4-BE49-F238E27FC236}">
                <a16:creationId xmlns:a16="http://schemas.microsoft.com/office/drawing/2014/main" id="{3452F362-8760-4FED-B1B0-45F07EC09F86}"/>
              </a:ext>
            </a:extLst>
          </p:cNvPr>
          <p:cNvSpPr txBox="1"/>
          <p:nvPr/>
        </p:nvSpPr>
        <p:spPr>
          <a:xfrm>
            <a:off x="1073265" y="560727"/>
            <a:ext cx="7955280" cy="400110"/>
          </a:xfrm>
          <a:prstGeom prst="rect">
            <a:avLst/>
          </a:prstGeom>
          <a:noFill/>
        </p:spPr>
        <p:txBody>
          <a:bodyPr wrap="square" rtlCol="0">
            <a:spAutoFit/>
          </a:bodyPr>
          <a:lstStyle/>
          <a:p>
            <a:r>
              <a:rPr lang="en-CA" sz="2000" b="1" dirty="0">
                <a:solidFill>
                  <a:schemeClr val="accent2">
                    <a:lumMod val="50000"/>
                  </a:schemeClr>
                </a:solidFill>
                <a:latin typeface="+mj-lt"/>
              </a:rPr>
              <a:t>Study the T chart and the graph:</a:t>
            </a:r>
          </a:p>
        </p:txBody>
      </p:sp>
    </p:spTree>
    <p:extLst>
      <p:ext uri="{BB962C8B-B14F-4D97-AF65-F5344CB8AC3E}">
        <p14:creationId xmlns:p14="http://schemas.microsoft.com/office/powerpoint/2010/main" val="1387782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39F5D10-6803-4270-9C40-9AC3CC9000E3}"/>
              </a:ext>
            </a:extLst>
          </p:cNvPr>
          <p:cNvGraphicFramePr/>
          <p:nvPr>
            <p:extLst>
              <p:ext uri="{D42A27DB-BD31-4B8C-83A1-F6EECF244321}">
                <p14:modId xmlns:p14="http://schemas.microsoft.com/office/powerpoint/2010/main" val="27255952"/>
              </p:ext>
            </p:extLst>
          </p:nvPr>
        </p:nvGraphicFramePr>
        <p:xfrm>
          <a:off x="929426" y="2451111"/>
          <a:ext cx="4502615" cy="27885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4E3CB13-69C2-4794-81B0-36BC173D64C9}"/>
              </a:ext>
            </a:extLst>
          </p:cNvPr>
          <p:cNvSpPr txBox="1"/>
          <p:nvPr/>
        </p:nvSpPr>
        <p:spPr>
          <a:xfrm>
            <a:off x="1239025" y="5789427"/>
            <a:ext cx="8845489" cy="707886"/>
          </a:xfrm>
          <a:prstGeom prst="rect">
            <a:avLst/>
          </a:prstGeom>
          <a:noFill/>
        </p:spPr>
        <p:txBody>
          <a:bodyPr wrap="square" rtlCol="0">
            <a:spAutoFit/>
          </a:bodyPr>
          <a:lstStyle/>
          <a:p>
            <a:r>
              <a:rPr lang="en-CA" sz="2000" b="1" dirty="0">
                <a:solidFill>
                  <a:schemeClr val="accent2">
                    <a:lumMod val="50000"/>
                  </a:schemeClr>
                </a:solidFill>
                <a:latin typeface="+mj-lt"/>
              </a:rPr>
              <a:t>How do you know the relationship between the term and the number of tiles linear? </a:t>
            </a:r>
          </a:p>
          <a:p>
            <a:r>
              <a:rPr lang="en-CA" sz="2000" dirty="0">
                <a:solidFill>
                  <a:schemeClr val="accent2">
                    <a:lumMod val="50000"/>
                  </a:schemeClr>
                </a:solidFill>
                <a:latin typeface="+mj-lt"/>
              </a:rPr>
              <a:t>	</a:t>
            </a:r>
          </a:p>
        </p:txBody>
      </p:sp>
      <p:cxnSp>
        <p:nvCxnSpPr>
          <p:cNvPr id="6" name="Straight Connector 5">
            <a:extLst>
              <a:ext uri="{FF2B5EF4-FFF2-40B4-BE49-F238E27FC236}">
                <a16:creationId xmlns:a16="http://schemas.microsoft.com/office/drawing/2014/main" id="{5D2B0447-4571-47F1-963E-7C3BBE51EF4A}"/>
              </a:ext>
            </a:extLst>
          </p:cNvPr>
          <p:cNvCxnSpPr/>
          <p:nvPr/>
        </p:nvCxnSpPr>
        <p:spPr>
          <a:xfrm>
            <a:off x="8281168" y="2257558"/>
            <a:ext cx="2881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B0C35F-AE38-46B1-844F-1DA9ADCF57AA}"/>
              </a:ext>
            </a:extLst>
          </p:cNvPr>
          <p:cNvCxnSpPr>
            <a:cxnSpLocks/>
          </p:cNvCxnSpPr>
          <p:nvPr/>
        </p:nvCxnSpPr>
        <p:spPr>
          <a:xfrm>
            <a:off x="9822889" y="1555809"/>
            <a:ext cx="0" cy="31791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021167-621F-4C74-AE24-1BFC25A0B057}"/>
              </a:ext>
            </a:extLst>
          </p:cNvPr>
          <p:cNvSpPr txBox="1"/>
          <p:nvPr/>
        </p:nvSpPr>
        <p:spPr>
          <a:xfrm>
            <a:off x="8621410" y="1732651"/>
            <a:ext cx="779714" cy="369332"/>
          </a:xfrm>
          <a:prstGeom prst="rect">
            <a:avLst/>
          </a:prstGeom>
          <a:noFill/>
        </p:spPr>
        <p:txBody>
          <a:bodyPr wrap="square" rtlCol="0">
            <a:spAutoFit/>
          </a:bodyPr>
          <a:lstStyle/>
          <a:p>
            <a:r>
              <a:rPr lang="en-CA" dirty="0"/>
              <a:t>term</a:t>
            </a:r>
          </a:p>
        </p:txBody>
      </p:sp>
      <p:sp>
        <p:nvSpPr>
          <p:cNvPr id="9" name="TextBox 8">
            <a:extLst>
              <a:ext uri="{FF2B5EF4-FFF2-40B4-BE49-F238E27FC236}">
                <a16:creationId xmlns:a16="http://schemas.microsoft.com/office/drawing/2014/main" id="{66FD20B4-E084-4CE8-B9BA-DEB8AA10653F}"/>
              </a:ext>
            </a:extLst>
          </p:cNvPr>
          <p:cNvSpPr txBox="1"/>
          <p:nvPr/>
        </p:nvSpPr>
        <p:spPr>
          <a:xfrm>
            <a:off x="9957846" y="1583518"/>
            <a:ext cx="1296894" cy="646331"/>
          </a:xfrm>
          <a:prstGeom prst="rect">
            <a:avLst/>
          </a:prstGeom>
          <a:noFill/>
        </p:spPr>
        <p:txBody>
          <a:bodyPr wrap="square" rtlCol="0">
            <a:spAutoFit/>
          </a:bodyPr>
          <a:lstStyle/>
          <a:p>
            <a:r>
              <a:rPr lang="en-CA" dirty="0"/>
              <a:t>Number of tiles</a:t>
            </a:r>
          </a:p>
        </p:txBody>
      </p:sp>
      <p:sp>
        <p:nvSpPr>
          <p:cNvPr id="10" name="TextBox 9">
            <a:extLst>
              <a:ext uri="{FF2B5EF4-FFF2-40B4-BE49-F238E27FC236}">
                <a16:creationId xmlns:a16="http://schemas.microsoft.com/office/drawing/2014/main" id="{7F23C71B-62EB-4BF0-88C5-493130F9F444}"/>
              </a:ext>
            </a:extLst>
          </p:cNvPr>
          <p:cNvSpPr txBox="1"/>
          <p:nvPr/>
        </p:nvSpPr>
        <p:spPr>
          <a:xfrm>
            <a:off x="9011267" y="2316797"/>
            <a:ext cx="389811" cy="1477328"/>
          </a:xfrm>
          <a:prstGeom prst="rect">
            <a:avLst/>
          </a:prstGeom>
          <a:noFill/>
        </p:spPr>
        <p:txBody>
          <a:bodyPr wrap="square" rtlCol="0">
            <a:spAutoFit/>
          </a:bodyPr>
          <a:lstStyle/>
          <a:p>
            <a:r>
              <a:rPr lang="en-CA" dirty="0"/>
              <a:t>12345</a:t>
            </a:r>
          </a:p>
        </p:txBody>
      </p:sp>
      <p:sp>
        <p:nvSpPr>
          <p:cNvPr id="11" name="TextBox 10">
            <a:extLst>
              <a:ext uri="{FF2B5EF4-FFF2-40B4-BE49-F238E27FC236}">
                <a16:creationId xmlns:a16="http://schemas.microsoft.com/office/drawing/2014/main" id="{2A402AD9-B4B3-4627-BA93-938E93F8E809}"/>
              </a:ext>
            </a:extLst>
          </p:cNvPr>
          <p:cNvSpPr txBox="1"/>
          <p:nvPr/>
        </p:nvSpPr>
        <p:spPr>
          <a:xfrm>
            <a:off x="10173932" y="2368072"/>
            <a:ext cx="443044" cy="1477328"/>
          </a:xfrm>
          <a:prstGeom prst="rect">
            <a:avLst/>
          </a:prstGeom>
          <a:noFill/>
        </p:spPr>
        <p:txBody>
          <a:bodyPr wrap="square" rtlCol="0">
            <a:spAutoFit/>
          </a:bodyPr>
          <a:lstStyle/>
          <a:p>
            <a:r>
              <a:rPr lang="en-CA" dirty="0"/>
              <a:t>3 ? ? </a:t>
            </a:r>
          </a:p>
          <a:p>
            <a:r>
              <a:rPr lang="en-CA" dirty="0"/>
              <a:t>? ?</a:t>
            </a:r>
          </a:p>
        </p:txBody>
      </p:sp>
      <p:sp>
        <p:nvSpPr>
          <p:cNvPr id="12" name="TextBox 11">
            <a:extLst>
              <a:ext uri="{FF2B5EF4-FFF2-40B4-BE49-F238E27FC236}">
                <a16:creationId xmlns:a16="http://schemas.microsoft.com/office/drawing/2014/main" id="{3452F362-8760-4FED-B1B0-45F07EC09F86}"/>
              </a:ext>
            </a:extLst>
          </p:cNvPr>
          <p:cNvSpPr txBox="1"/>
          <p:nvPr/>
        </p:nvSpPr>
        <p:spPr>
          <a:xfrm>
            <a:off x="1259554" y="438355"/>
            <a:ext cx="7021614" cy="1200329"/>
          </a:xfrm>
          <a:prstGeom prst="rect">
            <a:avLst/>
          </a:prstGeom>
          <a:noFill/>
        </p:spPr>
        <p:txBody>
          <a:bodyPr wrap="square" rtlCol="0">
            <a:spAutoFit/>
          </a:bodyPr>
          <a:lstStyle/>
          <a:p>
            <a:r>
              <a:rPr lang="en-CA" sz="2400" b="1" dirty="0">
                <a:solidFill>
                  <a:schemeClr val="accent2">
                    <a:lumMod val="50000"/>
                  </a:schemeClr>
                </a:solidFill>
                <a:latin typeface="+mj-lt"/>
              </a:rPr>
              <a:t>Use a coins, buttons, bits of paper or other items you have available to make a linear pattern whose 1</a:t>
            </a:r>
            <a:r>
              <a:rPr lang="en-CA" sz="2400" b="1" baseline="30000" dirty="0">
                <a:solidFill>
                  <a:schemeClr val="accent2">
                    <a:lumMod val="50000"/>
                  </a:schemeClr>
                </a:solidFill>
                <a:latin typeface="+mj-lt"/>
              </a:rPr>
              <a:t>st</a:t>
            </a:r>
            <a:r>
              <a:rPr lang="en-CA" sz="2400" b="1" dirty="0">
                <a:solidFill>
                  <a:schemeClr val="accent2">
                    <a:lumMod val="50000"/>
                  </a:schemeClr>
                </a:solidFill>
                <a:latin typeface="+mj-lt"/>
              </a:rPr>
              <a:t> term is 3 and each term after increases by 2</a:t>
            </a:r>
            <a:r>
              <a:rPr lang="en-CA" sz="2400" dirty="0">
                <a:solidFill>
                  <a:schemeClr val="accent2">
                    <a:lumMod val="50000"/>
                  </a:schemeClr>
                </a:solidFill>
                <a:latin typeface="+mj-lt"/>
              </a:rPr>
              <a:t>. </a:t>
            </a:r>
          </a:p>
        </p:txBody>
      </p:sp>
    </p:spTree>
    <p:extLst>
      <p:ext uri="{BB962C8B-B14F-4D97-AF65-F5344CB8AC3E}">
        <p14:creationId xmlns:p14="http://schemas.microsoft.com/office/powerpoint/2010/main" val="344870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2FBAD05-C420-44A7-86D3-11DC34F320E4}"/>
              </a:ext>
            </a:extLst>
          </p:cNvPr>
          <p:cNvGraphicFramePr>
            <a:graphicFrameLocks noGrp="1"/>
          </p:cNvGraphicFramePr>
          <p:nvPr>
            <p:extLst>
              <p:ext uri="{D42A27DB-BD31-4B8C-83A1-F6EECF244321}">
                <p14:modId xmlns:p14="http://schemas.microsoft.com/office/powerpoint/2010/main" val="4202783116"/>
              </p:ext>
            </p:extLst>
          </p:nvPr>
        </p:nvGraphicFramePr>
        <p:xfrm>
          <a:off x="1237954" y="460035"/>
          <a:ext cx="7689088" cy="10139306"/>
        </p:xfrm>
        <a:graphic>
          <a:graphicData uri="http://schemas.openxmlformats.org/drawingml/2006/table">
            <a:tbl>
              <a:tblPr firstRow="1" bandRow="1">
                <a:tableStyleId>{5C22544A-7EE6-4342-B048-85BDC9FD1C3A}</a:tableStyleId>
              </a:tblPr>
              <a:tblGrid>
                <a:gridCol w="7689088">
                  <a:extLst>
                    <a:ext uri="{9D8B030D-6E8A-4147-A177-3AD203B41FA5}">
                      <a16:colId xmlns:a16="http://schemas.microsoft.com/office/drawing/2014/main" val="1793991314"/>
                    </a:ext>
                  </a:extLst>
                </a:gridCol>
              </a:tblGrid>
              <a:tr h="404112">
                <a:tc>
                  <a:txBody>
                    <a:bodyPr/>
                    <a:lstStyle/>
                    <a:p>
                      <a:r>
                        <a:rPr lang="en-CA" sz="2000" b="0" dirty="0">
                          <a:latin typeface="+mj-lt"/>
                        </a:rPr>
                        <a:t>Question: How do we make a rule from a pattern?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sz="2000" dirty="0">
                        <a:latin typeface="+mj-lt"/>
                      </a:endParaRPr>
                    </a:p>
                    <a:p>
                      <a:r>
                        <a:rPr lang="en-US" sz="2000" b="1" kern="1200" dirty="0">
                          <a:solidFill>
                            <a:schemeClr val="accent2">
                              <a:lumMod val="50000"/>
                            </a:schemeClr>
                          </a:solidFill>
                          <a:effectLst/>
                          <a:latin typeface="+mj-lt"/>
                          <a:ea typeface="+mn-ea"/>
                          <a:cs typeface="+mn-cs"/>
                        </a:rPr>
                        <a:t>Teacher’s instructions: </a:t>
                      </a:r>
                    </a:p>
                    <a:p>
                      <a:r>
                        <a:rPr lang="en-US" sz="2000" kern="1200" dirty="0">
                          <a:solidFill>
                            <a:schemeClr val="dk1"/>
                          </a:solidFill>
                          <a:effectLst/>
                          <a:latin typeface="+mj-lt"/>
                          <a:ea typeface="+mn-ea"/>
                          <a:cs typeface="+mn-cs"/>
                        </a:rPr>
                        <a:t/>
                      </a:r>
                      <a:br>
                        <a:rPr lang="en-US" sz="2000" kern="1200" dirty="0">
                          <a:solidFill>
                            <a:schemeClr val="dk1"/>
                          </a:solidFill>
                          <a:effectLst/>
                          <a:latin typeface="+mj-lt"/>
                          <a:ea typeface="+mn-ea"/>
                          <a:cs typeface="+mn-cs"/>
                        </a:rPr>
                      </a:br>
                      <a:r>
                        <a:rPr lang="en-US" sz="2000" kern="1200" dirty="0">
                          <a:solidFill>
                            <a:schemeClr val="dk1"/>
                          </a:solidFill>
                          <a:effectLst/>
                          <a:latin typeface="+mj-lt"/>
                          <a:ea typeface="+mn-ea"/>
                          <a:cs typeface="+mn-cs"/>
                        </a:rPr>
                        <a:t> </a:t>
                      </a:r>
                      <a:r>
                        <a:rPr lang="en-US" sz="2000" b="0" kern="1200" dirty="0">
                          <a:solidFill>
                            <a:schemeClr val="tx1"/>
                          </a:solidFill>
                          <a:effectLst/>
                          <a:latin typeface="+mj-lt"/>
                          <a:ea typeface="+mn-ea"/>
                          <a:cs typeface="+mn-cs"/>
                        </a:rPr>
                        <a:t>a rule can be made by examining the change in a table of values</a:t>
                      </a:r>
                    </a:p>
                    <a:p>
                      <a:endParaRPr lang="en-CA" sz="2000" kern="1200" dirty="0">
                        <a:solidFill>
                          <a:schemeClr val="accent2">
                            <a:lumMod val="50000"/>
                          </a:schemeClr>
                        </a:solidFill>
                        <a:effectLst/>
                        <a:latin typeface="+mj-lt"/>
                        <a:ea typeface="+mn-ea"/>
                        <a:cs typeface="+mn-cs"/>
                      </a:endParaRPr>
                    </a:p>
                    <a:p>
                      <a:r>
                        <a:rPr lang="en-US" sz="2000" b="1" kern="1200" dirty="0">
                          <a:solidFill>
                            <a:schemeClr val="accent2">
                              <a:lumMod val="50000"/>
                            </a:schemeClr>
                          </a:solidFill>
                          <a:effectLst/>
                          <a:latin typeface="+mj-lt"/>
                          <a:ea typeface="+mn-ea"/>
                          <a:cs typeface="+mn-cs"/>
                        </a:rPr>
                        <a:t>Step-by-step instructions for students:</a:t>
                      </a:r>
                      <a:r>
                        <a:rPr lang="en-US" sz="2000" kern="1200" dirty="0">
                          <a:solidFill>
                            <a:schemeClr val="accent2">
                              <a:lumMod val="50000"/>
                            </a:schemeClr>
                          </a:solidFill>
                          <a:effectLst/>
                          <a:latin typeface="+mj-lt"/>
                          <a:ea typeface="+mn-ea"/>
                          <a:cs typeface="+mn-cs"/>
                        </a:rPr>
                        <a:t/>
                      </a:r>
                      <a:br>
                        <a:rPr lang="en-US" sz="2000" kern="1200" dirty="0">
                          <a:solidFill>
                            <a:schemeClr val="accent2">
                              <a:lumMod val="50000"/>
                            </a:schemeClr>
                          </a:solidFill>
                          <a:effectLst/>
                          <a:latin typeface="+mj-lt"/>
                          <a:ea typeface="+mn-ea"/>
                          <a:cs typeface="+mn-cs"/>
                        </a:rPr>
                      </a:br>
                      <a:endParaRPr lang="en-CA" sz="2000" kern="1200" dirty="0">
                        <a:solidFill>
                          <a:schemeClr val="accent2">
                            <a:lumMod val="50000"/>
                          </a:schemeClr>
                        </a:solidFill>
                        <a:effectLst/>
                        <a:latin typeface="+mj-lt"/>
                        <a:ea typeface="+mn-ea"/>
                        <a:cs typeface="+mn-cs"/>
                      </a:endParaRPr>
                    </a:p>
                    <a:p>
                      <a:pPr marL="285750" indent="-285750">
                        <a:buFont typeface="Arial" panose="020B0604020202020204" pitchFamily="34" charset="0"/>
                        <a:buChar char="•"/>
                      </a:pPr>
                      <a:r>
                        <a:rPr lang="en-CA" sz="2000" dirty="0">
                          <a:latin typeface="+mj-lt"/>
                        </a:rPr>
                        <a:t>Make a T chart of a pattern.</a:t>
                      </a:r>
                    </a:p>
                    <a:p>
                      <a:pPr marL="285750" indent="-285750">
                        <a:buFont typeface="Arial" panose="020B0604020202020204" pitchFamily="34" charset="0"/>
                        <a:buChar char="•"/>
                      </a:pPr>
                      <a:r>
                        <a:rPr lang="en-CA" sz="2000" dirty="0">
                          <a:latin typeface="+mj-lt"/>
                        </a:rPr>
                        <a:t>Make note of the change with each term. </a:t>
                      </a:r>
                    </a:p>
                    <a:p>
                      <a:pPr marL="285750" indent="-285750">
                        <a:buFont typeface="Arial" panose="020B0604020202020204" pitchFamily="34" charset="0"/>
                        <a:buChar char="•"/>
                      </a:pPr>
                      <a:r>
                        <a:rPr lang="en-CA" sz="2000" dirty="0">
                          <a:latin typeface="+mj-lt"/>
                        </a:rPr>
                        <a:t>To find the starting number take the first total and subtract the change</a:t>
                      </a:r>
                    </a:p>
                    <a:p>
                      <a:pPr marL="285750" indent="-285750">
                        <a:buFont typeface="Arial" panose="020B0604020202020204" pitchFamily="34" charset="0"/>
                        <a:buChar char="•"/>
                      </a:pPr>
                      <a:r>
                        <a:rPr lang="en-CA" sz="2000" dirty="0">
                          <a:latin typeface="+mj-lt"/>
                        </a:rPr>
                        <a:t>For this example the rule is </a:t>
                      </a:r>
                      <a:r>
                        <a:rPr lang="en-CA" sz="2000" b="1" u="sng" dirty="0">
                          <a:latin typeface="+mj-lt"/>
                        </a:rPr>
                        <a:t>start at 1 and add 3 with each term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r h="4867597">
                <a:tc>
                  <a:txBody>
                    <a:bodyPr/>
                    <a:lstStyle/>
                    <a:p>
                      <a:pPr marL="285750" indent="-285750">
                        <a:buFont typeface="Arial" panose="020B0604020202020204" pitchFamily="34" charset="0"/>
                        <a:buChar char="•"/>
                      </a:pPr>
                      <a:endParaRPr lang="en-CA" sz="20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1068552"/>
                  </a:ext>
                </a:extLst>
              </a:tr>
            </a:tbl>
          </a:graphicData>
        </a:graphic>
      </p:graphicFrame>
      <p:sp>
        <p:nvSpPr>
          <p:cNvPr id="8" name="TextBox 7">
            <a:extLst>
              <a:ext uri="{FF2B5EF4-FFF2-40B4-BE49-F238E27FC236}">
                <a16:creationId xmlns:a16="http://schemas.microsoft.com/office/drawing/2014/main" id="{A1D5D73C-56A6-494E-B60D-FC3C9B9E2FE2}"/>
              </a:ext>
            </a:extLst>
          </p:cNvPr>
          <p:cNvSpPr txBox="1"/>
          <p:nvPr/>
        </p:nvSpPr>
        <p:spPr>
          <a:xfrm>
            <a:off x="8431618" y="7043112"/>
            <a:ext cx="3371761" cy="230832"/>
          </a:xfrm>
          <a:prstGeom prst="rect">
            <a:avLst/>
          </a:prstGeom>
          <a:noFill/>
        </p:spPr>
        <p:txBody>
          <a:bodyPr wrap="square" rtlCol="0">
            <a:spAutoFit/>
          </a:bodyPr>
          <a:lstStyle/>
          <a:p>
            <a:r>
              <a:rPr lang="en-CA" sz="900" dirty="0">
                <a:hlinkClick r:id="rId3" tooltip="https://openoregon.pressbooks.pub/bodyphysics/chapter/graphing-skydiving-motion/"/>
              </a:rPr>
              <a:t>This Photo</a:t>
            </a:r>
            <a:r>
              <a:rPr lang="en-CA" sz="900" dirty="0"/>
              <a:t> by Unknown Author is licensed under </a:t>
            </a:r>
            <a:r>
              <a:rPr lang="en-CA" sz="900" dirty="0">
                <a:hlinkClick r:id="rId4" tooltip="https://creativecommons.org/licenses/by-nc-sa/3.0/"/>
              </a:rPr>
              <a:t>CC BY-SA-NC</a:t>
            </a:r>
            <a:endParaRPr lang="en-CA" sz="900" dirty="0"/>
          </a:p>
        </p:txBody>
      </p:sp>
      <p:cxnSp>
        <p:nvCxnSpPr>
          <p:cNvPr id="6" name="Straight Connector 5">
            <a:extLst>
              <a:ext uri="{FF2B5EF4-FFF2-40B4-BE49-F238E27FC236}">
                <a16:creationId xmlns:a16="http://schemas.microsoft.com/office/drawing/2014/main" id="{A13D311C-82CC-4381-8479-3E396AF5EA53}"/>
              </a:ext>
            </a:extLst>
          </p:cNvPr>
          <p:cNvCxnSpPr/>
          <p:nvPr/>
        </p:nvCxnSpPr>
        <p:spPr>
          <a:xfrm>
            <a:off x="8643145" y="2227217"/>
            <a:ext cx="2881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59B0BDF-C790-4EEB-9E1D-B2F243C04B69}"/>
              </a:ext>
            </a:extLst>
          </p:cNvPr>
          <p:cNvCxnSpPr>
            <a:cxnSpLocks/>
          </p:cNvCxnSpPr>
          <p:nvPr/>
        </p:nvCxnSpPr>
        <p:spPr>
          <a:xfrm>
            <a:off x="10184866" y="1525468"/>
            <a:ext cx="0" cy="31791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C992920-8F4C-4FED-BDAD-5D3CEBB81CDA}"/>
              </a:ext>
            </a:extLst>
          </p:cNvPr>
          <p:cNvSpPr txBox="1"/>
          <p:nvPr/>
        </p:nvSpPr>
        <p:spPr>
          <a:xfrm>
            <a:off x="8983387" y="1702310"/>
            <a:ext cx="779714" cy="369332"/>
          </a:xfrm>
          <a:prstGeom prst="rect">
            <a:avLst/>
          </a:prstGeom>
          <a:noFill/>
        </p:spPr>
        <p:txBody>
          <a:bodyPr wrap="square" rtlCol="0">
            <a:spAutoFit/>
          </a:bodyPr>
          <a:lstStyle/>
          <a:p>
            <a:r>
              <a:rPr lang="en-CA" dirty="0"/>
              <a:t>term</a:t>
            </a:r>
          </a:p>
        </p:txBody>
      </p:sp>
      <p:sp>
        <p:nvSpPr>
          <p:cNvPr id="11" name="TextBox 10">
            <a:extLst>
              <a:ext uri="{FF2B5EF4-FFF2-40B4-BE49-F238E27FC236}">
                <a16:creationId xmlns:a16="http://schemas.microsoft.com/office/drawing/2014/main" id="{474B29A6-9644-42FC-BB3E-8B13B0C23D1B}"/>
              </a:ext>
            </a:extLst>
          </p:cNvPr>
          <p:cNvSpPr txBox="1"/>
          <p:nvPr/>
        </p:nvSpPr>
        <p:spPr>
          <a:xfrm>
            <a:off x="10319823" y="1553177"/>
            <a:ext cx="1296894" cy="646331"/>
          </a:xfrm>
          <a:prstGeom prst="rect">
            <a:avLst/>
          </a:prstGeom>
          <a:noFill/>
        </p:spPr>
        <p:txBody>
          <a:bodyPr wrap="square" rtlCol="0">
            <a:spAutoFit/>
          </a:bodyPr>
          <a:lstStyle/>
          <a:p>
            <a:r>
              <a:rPr lang="en-CA" dirty="0"/>
              <a:t>Number of tiles</a:t>
            </a:r>
          </a:p>
        </p:txBody>
      </p:sp>
      <p:sp>
        <p:nvSpPr>
          <p:cNvPr id="12" name="TextBox 11">
            <a:extLst>
              <a:ext uri="{FF2B5EF4-FFF2-40B4-BE49-F238E27FC236}">
                <a16:creationId xmlns:a16="http://schemas.microsoft.com/office/drawing/2014/main" id="{575FC20A-8BBC-4F56-993B-B3C13E66BE6C}"/>
              </a:ext>
            </a:extLst>
          </p:cNvPr>
          <p:cNvSpPr txBox="1"/>
          <p:nvPr/>
        </p:nvSpPr>
        <p:spPr>
          <a:xfrm>
            <a:off x="9373244" y="2286456"/>
            <a:ext cx="389811" cy="1477328"/>
          </a:xfrm>
          <a:prstGeom prst="rect">
            <a:avLst/>
          </a:prstGeom>
          <a:noFill/>
        </p:spPr>
        <p:txBody>
          <a:bodyPr wrap="square" rtlCol="0">
            <a:spAutoFit/>
          </a:bodyPr>
          <a:lstStyle/>
          <a:p>
            <a:r>
              <a:rPr lang="en-CA" dirty="0"/>
              <a:t>12345</a:t>
            </a:r>
          </a:p>
        </p:txBody>
      </p:sp>
      <p:sp>
        <p:nvSpPr>
          <p:cNvPr id="13" name="TextBox 12">
            <a:extLst>
              <a:ext uri="{FF2B5EF4-FFF2-40B4-BE49-F238E27FC236}">
                <a16:creationId xmlns:a16="http://schemas.microsoft.com/office/drawing/2014/main" id="{7DE2844C-DB46-4E3E-A92F-C7E7BAEDA113}"/>
              </a:ext>
            </a:extLst>
          </p:cNvPr>
          <p:cNvSpPr txBox="1"/>
          <p:nvPr/>
        </p:nvSpPr>
        <p:spPr>
          <a:xfrm>
            <a:off x="10535909" y="2337731"/>
            <a:ext cx="443044" cy="1477328"/>
          </a:xfrm>
          <a:prstGeom prst="rect">
            <a:avLst/>
          </a:prstGeom>
          <a:noFill/>
        </p:spPr>
        <p:txBody>
          <a:bodyPr wrap="square" rtlCol="0">
            <a:spAutoFit/>
          </a:bodyPr>
          <a:lstStyle/>
          <a:p>
            <a:r>
              <a:rPr lang="en-CA" dirty="0"/>
              <a:t>4 7 10 </a:t>
            </a:r>
          </a:p>
          <a:p>
            <a:r>
              <a:rPr lang="en-CA" dirty="0"/>
              <a:t>13 ?</a:t>
            </a:r>
          </a:p>
        </p:txBody>
      </p:sp>
      <p:sp>
        <p:nvSpPr>
          <p:cNvPr id="23" name="Arrow: Curved Left 22">
            <a:extLst>
              <a:ext uri="{FF2B5EF4-FFF2-40B4-BE49-F238E27FC236}">
                <a16:creationId xmlns:a16="http://schemas.microsoft.com/office/drawing/2014/main" id="{7D20B702-EF27-4A63-A6F5-77E5AAA21644}"/>
              </a:ext>
            </a:extLst>
          </p:cNvPr>
          <p:cNvSpPr/>
          <p:nvPr/>
        </p:nvSpPr>
        <p:spPr>
          <a:xfrm>
            <a:off x="10760917" y="2421726"/>
            <a:ext cx="543859" cy="4628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4" name="Arrow: Curved Left 23">
            <a:extLst>
              <a:ext uri="{FF2B5EF4-FFF2-40B4-BE49-F238E27FC236}">
                <a16:creationId xmlns:a16="http://schemas.microsoft.com/office/drawing/2014/main" id="{BC870E76-29DD-407E-8D62-B23B29CBCBA3}"/>
              </a:ext>
            </a:extLst>
          </p:cNvPr>
          <p:cNvSpPr/>
          <p:nvPr/>
        </p:nvSpPr>
        <p:spPr>
          <a:xfrm>
            <a:off x="10895420" y="2709652"/>
            <a:ext cx="543859" cy="462856"/>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5" name="Arrow: Curved Left 24">
            <a:extLst>
              <a:ext uri="{FF2B5EF4-FFF2-40B4-BE49-F238E27FC236}">
                <a16:creationId xmlns:a16="http://schemas.microsoft.com/office/drawing/2014/main" id="{E44AB144-40AC-4CBA-83F6-78BF0001B980}"/>
              </a:ext>
            </a:extLst>
          </p:cNvPr>
          <p:cNvSpPr/>
          <p:nvPr/>
        </p:nvSpPr>
        <p:spPr>
          <a:xfrm>
            <a:off x="11029923" y="2982995"/>
            <a:ext cx="543859" cy="4628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TextBox 25">
            <a:extLst>
              <a:ext uri="{FF2B5EF4-FFF2-40B4-BE49-F238E27FC236}">
                <a16:creationId xmlns:a16="http://schemas.microsoft.com/office/drawing/2014/main" id="{1E92AE2C-4B5D-4BAE-BBC0-3BBB988BAB7B}"/>
              </a:ext>
            </a:extLst>
          </p:cNvPr>
          <p:cNvSpPr txBox="1"/>
          <p:nvPr/>
        </p:nvSpPr>
        <p:spPr>
          <a:xfrm>
            <a:off x="11283878" y="2323313"/>
            <a:ext cx="661844" cy="369332"/>
          </a:xfrm>
          <a:prstGeom prst="rect">
            <a:avLst/>
          </a:prstGeom>
          <a:noFill/>
        </p:spPr>
        <p:txBody>
          <a:bodyPr wrap="square" rtlCol="0">
            <a:spAutoFit/>
          </a:bodyPr>
          <a:lstStyle/>
          <a:p>
            <a:r>
              <a:rPr lang="en-CA" dirty="0"/>
              <a:t>+3</a:t>
            </a:r>
          </a:p>
        </p:txBody>
      </p:sp>
      <p:sp>
        <p:nvSpPr>
          <p:cNvPr id="27" name="TextBox 26">
            <a:extLst>
              <a:ext uri="{FF2B5EF4-FFF2-40B4-BE49-F238E27FC236}">
                <a16:creationId xmlns:a16="http://schemas.microsoft.com/office/drawing/2014/main" id="{1F84F91A-933B-40F9-874B-495D54A72548}"/>
              </a:ext>
            </a:extLst>
          </p:cNvPr>
          <p:cNvSpPr txBox="1"/>
          <p:nvPr/>
        </p:nvSpPr>
        <p:spPr>
          <a:xfrm>
            <a:off x="11417466" y="2622873"/>
            <a:ext cx="661844" cy="369332"/>
          </a:xfrm>
          <a:prstGeom prst="rect">
            <a:avLst/>
          </a:prstGeom>
          <a:noFill/>
        </p:spPr>
        <p:txBody>
          <a:bodyPr wrap="square" rtlCol="0">
            <a:spAutoFit/>
          </a:bodyPr>
          <a:lstStyle/>
          <a:p>
            <a:r>
              <a:rPr lang="en-CA" dirty="0"/>
              <a:t>+3</a:t>
            </a:r>
          </a:p>
        </p:txBody>
      </p:sp>
      <p:sp>
        <p:nvSpPr>
          <p:cNvPr id="28" name="TextBox 27">
            <a:extLst>
              <a:ext uri="{FF2B5EF4-FFF2-40B4-BE49-F238E27FC236}">
                <a16:creationId xmlns:a16="http://schemas.microsoft.com/office/drawing/2014/main" id="{61630CEB-4621-4B30-A97E-4206E5102263}"/>
              </a:ext>
            </a:extLst>
          </p:cNvPr>
          <p:cNvSpPr txBox="1"/>
          <p:nvPr/>
        </p:nvSpPr>
        <p:spPr>
          <a:xfrm>
            <a:off x="11530156" y="2913223"/>
            <a:ext cx="661844" cy="369332"/>
          </a:xfrm>
          <a:prstGeom prst="rect">
            <a:avLst/>
          </a:prstGeom>
          <a:noFill/>
        </p:spPr>
        <p:txBody>
          <a:bodyPr wrap="square" rtlCol="0">
            <a:spAutoFit/>
          </a:bodyPr>
          <a:lstStyle/>
          <a:p>
            <a:r>
              <a:rPr lang="en-CA" dirty="0"/>
              <a:t>+3</a:t>
            </a:r>
          </a:p>
        </p:txBody>
      </p:sp>
      <p:grpSp>
        <p:nvGrpSpPr>
          <p:cNvPr id="52" name="Group 51">
            <a:extLst>
              <a:ext uri="{FF2B5EF4-FFF2-40B4-BE49-F238E27FC236}">
                <a16:creationId xmlns:a16="http://schemas.microsoft.com/office/drawing/2014/main" id="{4B4C7EE7-8E81-4595-BD72-7DEDA55E49D9}"/>
              </a:ext>
            </a:extLst>
          </p:cNvPr>
          <p:cNvGrpSpPr/>
          <p:nvPr/>
        </p:nvGrpSpPr>
        <p:grpSpPr>
          <a:xfrm>
            <a:off x="1782915" y="4892872"/>
            <a:ext cx="6228232" cy="1608527"/>
            <a:chOff x="956339" y="4403621"/>
            <a:chExt cx="8051293" cy="2064289"/>
          </a:xfrm>
        </p:grpSpPr>
        <p:sp>
          <p:nvSpPr>
            <p:cNvPr id="29" name="Rectangle 28">
              <a:extLst>
                <a:ext uri="{FF2B5EF4-FFF2-40B4-BE49-F238E27FC236}">
                  <a16:creationId xmlns:a16="http://schemas.microsoft.com/office/drawing/2014/main" id="{BE22B491-77CD-40D1-9B52-0227BCFE469F}"/>
                </a:ext>
              </a:extLst>
            </p:cNvPr>
            <p:cNvSpPr/>
            <p:nvPr/>
          </p:nvSpPr>
          <p:spPr>
            <a:xfrm>
              <a:off x="956339" y="469545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91A513B-BE91-4AD0-BF99-1FF06C7AACE8}"/>
                </a:ext>
              </a:extLst>
            </p:cNvPr>
            <p:cNvSpPr/>
            <p:nvPr/>
          </p:nvSpPr>
          <p:spPr>
            <a:xfrm>
              <a:off x="1480896" y="469545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CA29D21-E8F3-4C37-869A-CFBCF5DD4F30}"/>
                </a:ext>
              </a:extLst>
            </p:cNvPr>
            <p:cNvSpPr/>
            <p:nvPr/>
          </p:nvSpPr>
          <p:spPr>
            <a:xfrm>
              <a:off x="1480896" y="522087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F8F7187-166E-4831-9A61-ACF8C046C2B4}"/>
                </a:ext>
              </a:extLst>
            </p:cNvPr>
            <p:cNvSpPr/>
            <p:nvPr/>
          </p:nvSpPr>
          <p:spPr>
            <a:xfrm>
              <a:off x="2004289" y="522087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BC260BA-DDB6-47DC-8AC1-F1228A920103}"/>
                </a:ext>
              </a:extLst>
            </p:cNvPr>
            <p:cNvSpPr/>
            <p:nvPr/>
          </p:nvSpPr>
          <p:spPr>
            <a:xfrm>
              <a:off x="2952241" y="461537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6D419010-797D-4D3A-8F27-CFF95875127C}"/>
                </a:ext>
              </a:extLst>
            </p:cNvPr>
            <p:cNvSpPr/>
            <p:nvPr/>
          </p:nvSpPr>
          <p:spPr>
            <a:xfrm>
              <a:off x="3476798" y="461537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6CE451F-042D-410D-9464-831CE75A3675}"/>
                </a:ext>
              </a:extLst>
            </p:cNvPr>
            <p:cNvSpPr/>
            <p:nvPr/>
          </p:nvSpPr>
          <p:spPr>
            <a:xfrm>
              <a:off x="3476798" y="514079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CA45B45-2EB3-4532-A5B8-67683F0FB44A}"/>
                </a:ext>
              </a:extLst>
            </p:cNvPr>
            <p:cNvSpPr/>
            <p:nvPr/>
          </p:nvSpPr>
          <p:spPr>
            <a:xfrm>
              <a:off x="4002519" y="514079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90536CB-8AF5-4C61-A77F-B5B0ABDEAFA6}"/>
                </a:ext>
              </a:extLst>
            </p:cNvPr>
            <p:cNvSpPr/>
            <p:nvPr/>
          </p:nvSpPr>
          <p:spPr>
            <a:xfrm>
              <a:off x="4527076" y="514079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2E5DFCC5-8A9C-4D6B-ADC9-26625F01466C}"/>
                </a:ext>
              </a:extLst>
            </p:cNvPr>
            <p:cNvSpPr/>
            <p:nvPr/>
          </p:nvSpPr>
          <p:spPr>
            <a:xfrm>
              <a:off x="4527076" y="5666215"/>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0D3FD71-1BF7-4800-BF07-AE2C14C707AE}"/>
                </a:ext>
              </a:extLst>
            </p:cNvPr>
            <p:cNvSpPr/>
            <p:nvPr/>
          </p:nvSpPr>
          <p:spPr>
            <a:xfrm>
              <a:off x="5051051" y="5662356"/>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64E5B1A9-67E5-40D8-8D89-94A1FECD710E}"/>
                </a:ext>
              </a:extLst>
            </p:cNvPr>
            <p:cNvSpPr/>
            <p:nvPr/>
          </p:nvSpPr>
          <p:spPr>
            <a:xfrm>
              <a:off x="5336028" y="4403621"/>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A5A0126F-751C-4B84-9CFE-FEAC2534739F}"/>
                </a:ext>
              </a:extLst>
            </p:cNvPr>
            <p:cNvSpPr/>
            <p:nvPr/>
          </p:nvSpPr>
          <p:spPr>
            <a:xfrm>
              <a:off x="5860585" y="4403621"/>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1FC4234F-4C0B-4CA7-9E5B-DF5FE8518979}"/>
                </a:ext>
              </a:extLst>
            </p:cNvPr>
            <p:cNvSpPr/>
            <p:nvPr/>
          </p:nvSpPr>
          <p:spPr>
            <a:xfrm>
              <a:off x="5860585" y="4929042"/>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2935AB9-C2FF-4D69-A1C5-AFEFE2B9B5F9}"/>
                </a:ext>
              </a:extLst>
            </p:cNvPr>
            <p:cNvSpPr/>
            <p:nvPr/>
          </p:nvSpPr>
          <p:spPr>
            <a:xfrm>
              <a:off x="6385142" y="4929042"/>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B952530-60E1-44AC-B974-4F05C0BBAF45}"/>
                </a:ext>
              </a:extLst>
            </p:cNvPr>
            <p:cNvSpPr/>
            <p:nvPr/>
          </p:nvSpPr>
          <p:spPr>
            <a:xfrm>
              <a:off x="6909699" y="4929042"/>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D05A6ACE-967E-486A-BBB8-0372633D9EBE}"/>
                </a:ext>
              </a:extLst>
            </p:cNvPr>
            <p:cNvSpPr/>
            <p:nvPr/>
          </p:nvSpPr>
          <p:spPr>
            <a:xfrm>
              <a:off x="6909699" y="545446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B67D19E-F2E6-4BC7-A8B1-E76FCAB708DE}"/>
                </a:ext>
              </a:extLst>
            </p:cNvPr>
            <p:cNvSpPr/>
            <p:nvPr/>
          </p:nvSpPr>
          <p:spPr>
            <a:xfrm>
              <a:off x="7433092" y="545446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15A20734-EEF1-459A-87E5-4F3EFA8F2632}"/>
                </a:ext>
              </a:extLst>
            </p:cNvPr>
            <p:cNvSpPr/>
            <p:nvPr/>
          </p:nvSpPr>
          <p:spPr>
            <a:xfrm>
              <a:off x="7957649" y="545446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03D3181A-B802-4C79-BF37-D61BDF489D68}"/>
                </a:ext>
              </a:extLst>
            </p:cNvPr>
            <p:cNvSpPr/>
            <p:nvPr/>
          </p:nvSpPr>
          <p:spPr>
            <a:xfrm>
              <a:off x="7957649" y="597988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01EE2419-D046-4175-B372-5B9A6B091543}"/>
                </a:ext>
              </a:extLst>
            </p:cNvPr>
            <p:cNvSpPr/>
            <p:nvPr/>
          </p:nvSpPr>
          <p:spPr>
            <a:xfrm>
              <a:off x="8481911" y="597988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19FA140B-6B56-484E-A9F3-6B5889750478}"/>
              </a:ext>
            </a:extLst>
          </p:cNvPr>
          <p:cNvSpPr txBox="1"/>
          <p:nvPr/>
        </p:nvSpPr>
        <p:spPr>
          <a:xfrm>
            <a:off x="8755960" y="4978168"/>
            <a:ext cx="2139460" cy="369332"/>
          </a:xfrm>
          <a:prstGeom prst="rect">
            <a:avLst/>
          </a:prstGeom>
          <a:noFill/>
          <a:ln>
            <a:solidFill>
              <a:schemeClr val="tx1"/>
            </a:solidFill>
          </a:ln>
        </p:spPr>
        <p:txBody>
          <a:bodyPr wrap="square" rtlCol="0">
            <a:spAutoFit/>
          </a:bodyPr>
          <a:lstStyle/>
          <a:p>
            <a:r>
              <a:rPr lang="en-CA" dirty="0"/>
              <a:t>The change is +3</a:t>
            </a:r>
          </a:p>
        </p:txBody>
      </p:sp>
      <p:sp>
        <p:nvSpPr>
          <p:cNvPr id="56" name="TextBox 55">
            <a:extLst>
              <a:ext uri="{FF2B5EF4-FFF2-40B4-BE49-F238E27FC236}">
                <a16:creationId xmlns:a16="http://schemas.microsoft.com/office/drawing/2014/main" id="{037F5844-280B-4B89-A4ED-72037024CA2B}"/>
              </a:ext>
            </a:extLst>
          </p:cNvPr>
          <p:cNvSpPr txBox="1"/>
          <p:nvPr/>
        </p:nvSpPr>
        <p:spPr>
          <a:xfrm>
            <a:off x="8741970" y="5476380"/>
            <a:ext cx="3119108" cy="369332"/>
          </a:xfrm>
          <a:prstGeom prst="rect">
            <a:avLst/>
          </a:prstGeom>
          <a:noFill/>
          <a:ln>
            <a:solidFill>
              <a:schemeClr val="tx1"/>
            </a:solidFill>
          </a:ln>
        </p:spPr>
        <p:txBody>
          <a:bodyPr wrap="square" rtlCol="0">
            <a:spAutoFit/>
          </a:bodyPr>
          <a:lstStyle/>
          <a:p>
            <a:r>
              <a:rPr lang="en-CA" dirty="0"/>
              <a:t>The starting number is 4 – 3 = 1</a:t>
            </a:r>
          </a:p>
        </p:txBody>
      </p:sp>
    </p:spTree>
    <p:extLst>
      <p:ext uri="{BB962C8B-B14F-4D97-AF65-F5344CB8AC3E}">
        <p14:creationId xmlns:p14="http://schemas.microsoft.com/office/powerpoint/2010/main" val="371605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2FBAD05-C420-44A7-86D3-11DC34F320E4}"/>
              </a:ext>
            </a:extLst>
          </p:cNvPr>
          <p:cNvGraphicFramePr>
            <a:graphicFrameLocks noGrp="1"/>
          </p:cNvGraphicFramePr>
          <p:nvPr>
            <p:extLst>
              <p:ext uri="{D42A27DB-BD31-4B8C-83A1-F6EECF244321}">
                <p14:modId xmlns:p14="http://schemas.microsoft.com/office/powerpoint/2010/main" val="4188696365"/>
              </p:ext>
            </p:extLst>
          </p:nvPr>
        </p:nvGraphicFramePr>
        <p:xfrm>
          <a:off x="1445340" y="377488"/>
          <a:ext cx="9512300" cy="5271709"/>
        </p:xfrm>
        <a:graphic>
          <a:graphicData uri="http://schemas.openxmlformats.org/drawingml/2006/table">
            <a:tbl>
              <a:tblPr firstRow="1" bandRow="1">
                <a:tableStyleId>{5C22544A-7EE6-4342-B048-85BDC9FD1C3A}</a:tableStyleId>
              </a:tblPr>
              <a:tblGrid>
                <a:gridCol w="9512300">
                  <a:extLst>
                    <a:ext uri="{9D8B030D-6E8A-4147-A177-3AD203B41FA5}">
                      <a16:colId xmlns:a16="http://schemas.microsoft.com/office/drawing/2014/main" val="1793991314"/>
                    </a:ext>
                  </a:extLst>
                </a:gridCol>
              </a:tblGrid>
              <a:tr h="404112">
                <a:tc>
                  <a:txBody>
                    <a:bodyPr/>
                    <a:lstStyle/>
                    <a:p>
                      <a:r>
                        <a:rPr lang="en-CA" sz="2000" b="0" dirty="0">
                          <a:latin typeface="+mj-lt"/>
                        </a:rPr>
                        <a:t>Question: How do we make a rule from a pattern?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sz="2000" dirty="0">
                        <a:latin typeface="+mj-lt"/>
                      </a:endParaRPr>
                    </a:p>
                    <a:p>
                      <a:r>
                        <a:rPr lang="en-US" sz="2000" b="1" kern="1200" dirty="0">
                          <a:solidFill>
                            <a:schemeClr val="accent2">
                              <a:lumMod val="50000"/>
                            </a:schemeClr>
                          </a:solidFill>
                          <a:effectLst/>
                          <a:latin typeface="+mj-lt"/>
                          <a:ea typeface="+mn-ea"/>
                          <a:cs typeface="+mn-cs"/>
                        </a:rPr>
                        <a:t>Teacher’s instructions: </a:t>
                      </a:r>
                    </a:p>
                    <a:p>
                      <a:endParaRPr lang="en-US" sz="2000" b="1" kern="1200" dirty="0">
                        <a:solidFill>
                          <a:schemeClr val="accent2">
                            <a:lumMod val="50000"/>
                          </a:schemeClr>
                        </a:solidFill>
                        <a:effectLst/>
                        <a:latin typeface="+mj-lt"/>
                        <a:ea typeface="+mn-ea"/>
                        <a:cs typeface="+mn-cs"/>
                      </a:endParaRPr>
                    </a:p>
                    <a:p>
                      <a:r>
                        <a:rPr lang="en-US" sz="2000" b="0" kern="1200" dirty="0">
                          <a:solidFill>
                            <a:schemeClr val="tx1"/>
                          </a:solidFill>
                          <a:effectLst/>
                          <a:latin typeface="+mj-lt"/>
                          <a:ea typeface="+mn-ea"/>
                          <a:cs typeface="+mn-cs"/>
                        </a:rPr>
                        <a:t>Rules can be made by examining the pattern</a:t>
                      </a:r>
                    </a:p>
                    <a:p>
                      <a:r>
                        <a:rPr lang="en-US" sz="2000" kern="1200" dirty="0">
                          <a:solidFill>
                            <a:schemeClr val="dk1"/>
                          </a:solidFill>
                          <a:effectLst/>
                          <a:latin typeface="+mj-lt"/>
                          <a:ea typeface="+mn-ea"/>
                          <a:cs typeface="+mn-cs"/>
                        </a:rPr>
                        <a:t> </a:t>
                      </a:r>
                      <a:endParaRPr lang="en-CA" sz="2000" kern="1200" dirty="0">
                        <a:solidFill>
                          <a:schemeClr val="dk1"/>
                        </a:solidFill>
                        <a:effectLst/>
                        <a:latin typeface="+mj-lt"/>
                        <a:ea typeface="+mn-ea"/>
                        <a:cs typeface="+mn-cs"/>
                      </a:endParaRPr>
                    </a:p>
                    <a:p>
                      <a:r>
                        <a:rPr lang="en-US" sz="2000" b="1" kern="1200" dirty="0">
                          <a:solidFill>
                            <a:schemeClr val="accent2">
                              <a:lumMod val="50000"/>
                            </a:schemeClr>
                          </a:solidFill>
                          <a:effectLst/>
                          <a:latin typeface="+mj-lt"/>
                          <a:ea typeface="+mn-ea"/>
                          <a:cs typeface="+mn-cs"/>
                        </a:rPr>
                        <a:t>Step-by-step instructions for students:</a:t>
                      </a:r>
                    </a:p>
                    <a:p>
                      <a:endParaRPr lang="en-CA" sz="2000" b="1" kern="1200" dirty="0">
                        <a:solidFill>
                          <a:schemeClr val="accent2">
                            <a:lumMod val="50000"/>
                          </a:schemeClr>
                        </a:solidFill>
                        <a:effectLst/>
                        <a:latin typeface="+mj-lt"/>
                        <a:ea typeface="+mn-ea"/>
                        <a:cs typeface="+mn-cs"/>
                      </a:endParaRPr>
                    </a:p>
                    <a:p>
                      <a:pPr marL="285750" indent="-285750">
                        <a:buFont typeface="Arial" panose="020B0604020202020204" pitchFamily="34" charset="0"/>
                        <a:buChar char="•"/>
                      </a:pPr>
                      <a:r>
                        <a:rPr lang="en-CA" sz="2000" dirty="0">
                          <a:latin typeface="+mj-lt"/>
                        </a:rPr>
                        <a:t>Examine the pattern. </a:t>
                      </a:r>
                    </a:p>
                    <a:p>
                      <a:pPr marL="285750" indent="-285750">
                        <a:buFont typeface="Arial" panose="020B0604020202020204" pitchFamily="34" charset="0"/>
                        <a:buChar char="•"/>
                      </a:pPr>
                      <a:r>
                        <a:rPr lang="en-CA" sz="2000" dirty="0">
                          <a:latin typeface="+mj-lt"/>
                        </a:rPr>
                        <a:t>Try to identify what part of the pattern repeats in each term.</a:t>
                      </a:r>
                    </a:p>
                    <a:p>
                      <a:pPr marL="285750" indent="-285750">
                        <a:buFont typeface="Arial" panose="020B0604020202020204" pitchFamily="34" charset="0"/>
                        <a:buChar char="•"/>
                      </a:pPr>
                      <a:r>
                        <a:rPr lang="en-CA" sz="2000" dirty="0">
                          <a:latin typeface="+mj-lt"/>
                        </a:rPr>
                        <a:t>Circle the part that repeats.</a:t>
                      </a:r>
                    </a:p>
                    <a:p>
                      <a:pPr marL="285750" indent="-285750">
                        <a:buFont typeface="Arial" panose="020B0604020202020204" pitchFamily="34" charset="0"/>
                        <a:buChar char="•"/>
                      </a:pPr>
                      <a:r>
                        <a:rPr lang="en-CA" sz="2000" dirty="0">
                          <a:latin typeface="+mj-lt"/>
                        </a:rPr>
                        <a:t>The left over is the starting number. In this example it’s 1</a:t>
                      </a:r>
                    </a:p>
                    <a:p>
                      <a:pPr marL="285750" indent="-285750">
                        <a:buFont typeface="Arial" panose="020B0604020202020204" pitchFamily="34" charset="0"/>
                        <a:buChar char="•"/>
                      </a:pPr>
                      <a:r>
                        <a:rPr lang="en-CA" sz="2000" dirty="0">
                          <a:latin typeface="+mj-lt"/>
                        </a:rPr>
                        <a:t>The rule here is </a:t>
                      </a:r>
                      <a:r>
                        <a:rPr lang="en-CA" sz="2000" b="1" dirty="0">
                          <a:latin typeface="+mj-lt"/>
                        </a:rPr>
                        <a:t>start at 1 and add 3 for each term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sp>
        <p:nvSpPr>
          <p:cNvPr id="8" name="TextBox 7">
            <a:extLst>
              <a:ext uri="{FF2B5EF4-FFF2-40B4-BE49-F238E27FC236}">
                <a16:creationId xmlns:a16="http://schemas.microsoft.com/office/drawing/2014/main" id="{A1D5D73C-56A6-494E-B60D-FC3C9B9E2FE2}"/>
              </a:ext>
            </a:extLst>
          </p:cNvPr>
          <p:cNvSpPr txBox="1"/>
          <p:nvPr/>
        </p:nvSpPr>
        <p:spPr>
          <a:xfrm>
            <a:off x="8431618" y="7043112"/>
            <a:ext cx="3371761" cy="230832"/>
          </a:xfrm>
          <a:prstGeom prst="rect">
            <a:avLst/>
          </a:prstGeom>
          <a:noFill/>
        </p:spPr>
        <p:txBody>
          <a:bodyPr wrap="square" rtlCol="0">
            <a:spAutoFit/>
          </a:bodyPr>
          <a:lstStyle/>
          <a:p>
            <a:r>
              <a:rPr lang="en-CA" sz="900" dirty="0">
                <a:hlinkClick r:id="rId2" tooltip="https://openoregon.pressbooks.pub/bodyphysics/chapter/graphing-skydiving-motion/"/>
              </a:rPr>
              <a:t>This Photo</a:t>
            </a:r>
            <a:r>
              <a:rPr lang="en-CA" sz="900" dirty="0"/>
              <a:t> by Unknown Author is licensed under </a:t>
            </a:r>
            <a:r>
              <a:rPr lang="en-CA" sz="900" dirty="0">
                <a:hlinkClick r:id="rId3" tooltip="https://creativecommons.org/licenses/by-nc-sa/3.0/"/>
              </a:rPr>
              <a:t>CC BY-SA-NC</a:t>
            </a:r>
            <a:endParaRPr lang="en-CA" sz="900" dirty="0"/>
          </a:p>
        </p:txBody>
      </p:sp>
      <p:grpSp>
        <p:nvGrpSpPr>
          <p:cNvPr id="3" name="Group 2">
            <a:extLst>
              <a:ext uri="{FF2B5EF4-FFF2-40B4-BE49-F238E27FC236}">
                <a16:creationId xmlns:a16="http://schemas.microsoft.com/office/drawing/2014/main" id="{C5416E56-1DE0-40A1-BCEA-4FE2B38AA3BD}"/>
              </a:ext>
            </a:extLst>
          </p:cNvPr>
          <p:cNvGrpSpPr/>
          <p:nvPr/>
        </p:nvGrpSpPr>
        <p:grpSpPr>
          <a:xfrm>
            <a:off x="2107263" y="4763589"/>
            <a:ext cx="7498291" cy="1634028"/>
            <a:chOff x="536263" y="4313293"/>
            <a:chExt cx="9231341" cy="2064289"/>
          </a:xfrm>
        </p:grpSpPr>
        <p:sp>
          <p:nvSpPr>
            <p:cNvPr id="4" name="Oval 3">
              <a:extLst>
                <a:ext uri="{FF2B5EF4-FFF2-40B4-BE49-F238E27FC236}">
                  <a16:creationId xmlns:a16="http://schemas.microsoft.com/office/drawing/2014/main" id="{AEE1E463-3284-481D-B900-357AFF6F9339}"/>
                </a:ext>
              </a:extLst>
            </p:cNvPr>
            <p:cNvSpPr/>
            <p:nvPr/>
          </p:nvSpPr>
          <p:spPr>
            <a:xfrm>
              <a:off x="536263" y="4454443"/>
              <a:ext cx="1744394" cy="15052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5" name="Rectangle 4">
              <a:extLst>
                <a:ext uri="{FF2B5EF4-FFF2-40B4-BE49-F238E27FC236}">
                  <a16:creationId xmlns:a16="http://schemas.microsoft.com/office/drawing/2014/main" id="{CCD92AD9-E72F-4770-BC1C-B7509A7C61A3}"/>
                </a:ext>
              </a:extLst>
            </p:cNvPr>
            <p:cNvSpPr/>
            <p:nvPr/>
          </p:nvSpPr>
          <p:spPr>
            <a:xfrm>
              <a:off x="956339" y="469545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1997698-5B7E-4E17-8D6A-23F8F47F0077}"/>
                </a:ext>
              </a:extLst>
            </p:cNvPr>
            <p:cNvSpPr/>
            <p:nvPr/>
          </p:nvSpPr>
          <p:spPr>
            <a:xfrm>
              <a:off x="1480896" y="469545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F3336BF-B815-4AA8-82CD-240E473E5ECE}"/>
                </a:ext>
              </a:extLst>
            </p:cNvPr>
            <p:cNvSpPr/>
            <p:nvPr/>
          </p:nvSpPr>
          <p:spPr>
            <a:xfrm>
              <a:off x="1480896" y="522087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9959BC-83BD-4F99-AFF8-A2E02AE1D94E}"/>
                </a:ext>
              </a:extLst>
            </p:cNvPr>
            <p:cNvSpPr/>
            <p:nvPr/>
          </p:nvSpPr>
          <p:spPr>
            <a:xfrm>
              <a:off x="2004289" y="5220873"/>
              <a:ext cx="525721" cy="488026"/>
            </a:xfrm>
            <a:prstGeom prst="rect">
              <a:avLst/>
            </a:prstGeom>
            <a:solidFill>
              <a:schemeClr val="accent6">
                <a:alpha val="48000"/>
              </a:scheme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118A106-CB85-4BF8-8DEE-57F98EAA86C4}"/>
                </a:ext>
              </a:extLst>
            </p:cNvPr>
            <p:cNvSpPr/>
            <p:nvPr/>
          </p:nvSpPr>
          <p:spPr>
            <a:xfrm>
              <a:off x="3613905" y="4909733"/>
              <a:ext cx="1744394" cy="13981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highlight>
                  <a:srgbClr val="000000"/>
                </a:highlight>
              </a:endParaRPr>
            </a:p>
          </p:txBody>
        </p:sp>
        <p:sp>
          <p:nvSpPr>
            <p:cNvPr id="11" name="Oval 10">
              <a:extLst>
                <a:ext uri="{FF2B5EF4-FFF2-40B4-BE49-F238E27FC236}">
                  <a16:creationId xmlns:a16="http://schemas.microsoft.com/office/drawing/2014/main" id="{56704136-8CC6-441E-9503-433D60D9607D}"/>
                </a:ext>
              </a:extLst>
            </p:cNvPr>
            <p:cNvSpPr/>
            <p:nvPr/>
          </p:nvSpPr>
          <p:spPr>
            <a:xfrm>
              <a:off x="2700733" y="4314628"/>
              <a:ext cx="1744394" cy="13981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4678EDB-1A71-4530-B25A-4C1EFB062B09}"/>
                </a:ext>
              </a:extLst>
            </p:cNvPr>
            <p:cNvSpPr/>
            <p:nvPr/>
          </p:nvSpPr>
          <p:spPr>
            <a:xfrm>
              <a:off x="2952241" y="461537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BAF8FC-9C24-4779-8690-DF41CEAC2C1D}"/>
                </a:ext>
              </a:extLst>
            </p:cNvPr>
            <p:cNvSpPr/>
            <p:nvPr/>
          </p:nvSpPr>
          <p:spPr>
            <a:xfrm>
              <a:off x="3476798" y="461537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95FB719-1A48-48A4-9A65-545DA61607AC}"/>
                </a:ext>
              </a:extLst>
            </p:cNvPr>
            <p:cNvSpPr/>
            <p:nvPr/>
          </p:nvSpPr>
          <p:spPr>
            <a:xfrm>
              <a:off x="3476798" y="514079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844E2D3-F1EF-4744-AD04-91ED86A1E2BB}"/>
                </a:ext>
              </a:extLst>
            </p:cNvPr>
            <p:cNvSpPr/>
            <p:nvPr/>
          </p:nvSpPr>
          <p:spPr>
            <a:xfrm>
              <a:off x="4002519" y="514079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24418E0-D1B6-4497-AC61-B9AA7DC6E7EC}"/>
                </a:ext>
              </a:extLst>
            </p:cNvPr>
            <p:cNvSpPr/>
            <p:nvPr/>
          </p:nvSpPr>
          <p:spPr>
            <a:xfrm>
              <a:off x="4527076" y="514079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E8BD3E4-EADA-4A19-AD12-AB49B5ED6B8D}"/>
                </a:ext>
              </a:extLst>
            </p:cNvPr>
            <p:cNvSpPr/>
            <p:nvPr/>
          </p:nvSpPr>
          <p:spPr>
            <a:xfrm>
              <a:off x="4527076" y="5666215"/>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A3FE595-BA80-4305-AD73-9FF4AF289604}"/>
                </a:ext>
              </a:extLst>
            </p:cNvPr>
            <p:cNvSpPr/>
            <p:nvPr/>
          </p:nvSpPr>
          <p:spPr>
            <a:xfrm>
              <a:off x="5051051" y="5662356"/>
              <a:ext cx="525721" cy="488026"/>
            </a:xfrm>
            <a:prstGeom prst="rect">
              <a:avLst/>
            </a:prstGeom>
            <a:solidFill>
              <a:schemeClr val="accent6">
                <a:alpha val="48000"/>
              </a:scheme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C57B8F-3650-4BC4-8730-91065AEE5FCC}"/>
                </a:ext>
              </a:extLst>
            </p:cNvPr>
            <p:cNvSpPr/>
            <p:nvPr/>
          </p:nvSpPr>
          <p:spPr>
            <a:xfrm>
              <a:off x="6096000" y="431329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DBA8B91-C352-44DB-8B92-79A67532765A}"/>
                </a:ext>
              </a:extLst>
            </p:cNvPr>
            <p:cNvSpPr/>
            <p:nvPr/>
          </p:nvSpPr>
          <p:spPr>
            <a:xfrm>
              <a:off x="6620557" y="431329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83BF927-23E1-43B9-9E4F-69262F615155}"/>
                </a:ext>
              </a:extLst>
            </p:cNvPr>
            <p:cNvSpPr/>
            <p:nvPr/>
          </p:nvSpPr>
          <p:spPr>
            <a:xfrm>
              <a:off x="6620557" y="483871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E6BE1F0-5F66-408E-80DB-7D24C5CF2C82}"/>
                </a:ext>
              </a:extLst>
            </p:cNvPr>
            <p:cNvSpPr/>
            <p:nvPr/>
          </p:nvSpPr>
          <p:spPr>
            <a:xfrm>
              <a:off x="7145114" y="483871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EB284D7-1797-4EF8-8FEC-569F2FA4A3A2}"/>
                </a:ext>
              </a:extLst>
            </p:cNvPr>
            <p:cNvSpPr/>
            <p:nvPr/>
          </p:nvSpPr>
          <p:spPr>
            <a:xfrm>
              <a:off x="7669671" y="483871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3DC809-9B2D-40F5-8718-D58D13F8F9F7}"/>
                </a:ext>
              </a:extLst>
            </p:cNvPr>
            <p:cNvSpPr/>
            <p:nvPr/>
          </p:nvSpPr>
          <p:spPr>
            <a:xfrm>
              <a:off x="7669671" y="5364135"/>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BEC02E2-15F7-43E3-9CDD-A81A877A4661}"/>
                </a:ext>
              </a:extLst>
            </p:cNvPr>
            <p:cNvSpPr/>
            <p:nvPr/>
          </p:nvSpPr>
          <p:spPr>
            <a:xfrm>
              <a:off x="8193064" y="5364135"/>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1B87F01-F3AB-45D2-AFAD-76C79AA24B33}"/>
                </a:ext>
              </a:extLst>
            </p:cNvPr>
            <p:cNvSpPr/>
            <p:nvPr/>
          </p:nvSpPr>
          <p:spPr>
            <a:xfrm>
              <a:off x="8717621" y="5364135"/>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987F143-6577-431B-A412-FA4BBE4CB31F}"/>
                </a:ext>
              </a:extLst>
            </p:cNvPr>
            <p:cNvSpPr/>
            <p:nvPr/>
          </p:nvSpPr>
          <p:spPr>
            <a:xfrm>
              <a:off x="8717621" y="5889556"/>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7BF5671-4645-4F86-9C78-C3626C62AA74}"/>
                </a:ext>
              </a:extLst>
            </p:cNvPr>
            <p:cNvSpPr/>
            <p:nvPr/>
          </p:nvSpPr>
          <p:spPr>
            <a:xfrm>
              <a:off x="9241883" y="5889556"/>
              <a:ext cx="525721" cy="488026"/>
            </a:xfrm>
            <a:prstGeom prst="rect">
              <a:avLst/>
            </a:prstGeom>
            <a:solidFill>
              <a:schemeClr val="accent6">
                <a:alpha val="48000"/>
              </a:scheme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79175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452F362-8760-4FED-B1B0-45F07EC09F86}"/>
              </a:ext>
            </a:extLst>
          </p:cNvPr>
          <p:cNvSpPr txBox="1"/>
          <p:nvPr/>
        </p:nvSpPr>
        <p:spPr>
          <a:xfrm>
            <a:off x="1259555" y="438355"/>
            <a:ext cx="6723302" cy="400110"/>
          </a:xfrm>
          <a:prstGeom prst="rect">
            <a:avLst/>
          </a:prstGeom>
          <a:noFill/>
        </p:spPr>
        <p:txBody>
          <a:bodyPr wrap="square" rtlCol="0">
            <a:spAutoFit/>
          </a:bodyPr>
          <a:lstStyle/>
          <a:p>
            <a:r>
              <a:rPr lang="en-CA" sz="2000" b="1" dirty="0">
                <a:solidFill>
                  <a:schemeClr val="accent2">
                    <a:lumMod val="50000"/>
                  </a:schemeClr>
                </a:solidFill>
                <a:latin typeface="+mj-lt"/>
              </a:rPr>
              <a:t>Use a strategy of your choice to make a rule for these patterns</a:t>
            </a:r>
            <a:endParaRPr lang="en-CA" sz="2000" dirty="0">
              <a:solidFill>
                <a:schemeClr val="accent2">
                  <a:lumMod val="50000"/>
                </a:schemeClr>
              </a:solidFill>
              <a:latin typeface="+mj-lt"/>
            </a:endParaRPr>
          </a:p>
        </p:txBody>
      </p:sp>
      <p:pic>
        <p:nvPicPr>
          <p:cNvPr id="2" name="Picture 1">
            <a:extLst>
              <a:ext uri="{FF2B5EF4-FFF2-40B4-BE49-F238E27FC236}">
                <a16:creationId xmlns:a16="http://schemas.microsoft.com/office/drawing/2014/main" id="{0194BB32-23EC-4FA4-939B-2521569F7D21}"/>
              </a:ext>
            </a:extLst>
          </p:cNvPr>
          <p:cNvPicPr>
            <a:picLocks noChangeAspect="1"/>
          </p:cNvPicPr>
          <p:nvPr/>
        </p:nvPicPr>
        <p:blipFill>
          <a:blip r:embed="rId4"/>
          <a:stretch>
            <a:fillRect/>
          </a:stretch>
        </p:blipFill>
        <p:spPr>
          <a:xfrm>
            <a:off x="813933" y="1317171"/>
            <a:ext cx="6238875"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3EF2A3FF-266F-4E42-92D0-440E8BF87A0F}"/>
              </a:ext>
            </a:extLst>
          </p:cNvPr>
          <p:cNvPicPr>
            <a:picLocks noChangeAspect="1"/>
          </p:cNvPicPr>
          <p:nvPr/>
        </p:nvPicPr>
        <p:blipFill>
          <a:blip r:embed="rId5"/>
          <a:stretch>
            <a:fillRect/>
          </a:stretch>
        </p:blipFill>
        <p:spPr>
          <a:xfrm>
            <a:off x="813933" y="4333799"/>
            <a:ext cx="5544457" cy="1210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B1892636-6AA5-40F2-89E5-05879B4290BC}"/>
              </a:ext>
            </a:extLst>
          </p:cNvPr>
          <p:cNvPicPr>
            <a:picLocks noChangeAspect="1"/>
          </p:cNvPicPr>
          <p:nvPr/>
        </p:nvPicPr>
        <p:blipFill>
          <a:blip r:embed="rId6"/>
          <a:stretch>
            <a:fillRect/>
          </a:stretch>
        </p:blipFill>
        <p:spPr>
          <a:xfrm>
            <a:off x="7677829" y="1978651"/>
            <a:ext cx="4151539" cy="1304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1315733-2B52-4999-B236-19014A6C04C0}"/>
              </a:ext>
            </a:extLst>
          </p:cNvPr>
          <p:cNvPicPr>
            <a:picLocks noChangeAspect="1"/>
          </p:cNvPicPr>
          <p:nvPr/>
        </p:nvPicPr>
        <p:blipFill>
          <a:blip r:embed="rId7"/>
          <a:stretch>
            <a:fillRect/>
          </a:stretch>
        </p:blipFill>
        <p:spPr>
          <a:xfrm flipH="1">
            <a:off x="6775906" y="3644247"/>
            <a:ext cx="4602161" cy="1476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3AC0F769-0E9F-41B3-8563-F732A0BA8560}"/>
              </a:ext>
            </a:extLst>
          </p:cNvPr>
          <p:cNvPicPr>
            <a:picLocks noChangeAspect="1"/>
          </p:cNvPicPr>
          <p:nvPr/>
        </p:nvPicPr>
        <p:blipFill>
          <a:blip r:embed="rId8"/>
          <a:stretch>
            <a:fillRect/>
          </a:stretch>
        </p:blipFill>
        <p:spPr>
          <a:xfrm flipH="1">
            <a:off x="813933" y="2439792"/>
            <a:ext cx="5404757" cy="161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0B765DB4-C11C-42E4-AACA-BADD78288272}"/>
              </a:ext>
            </a:extLst>
          </p:cNvPr>
          <p:cNvSpPr/>
          <p:nvPr/>
        </p:nvSpPr>
        <p:spPr>
          <a:xfrm>
            <a:off x="7503885" y="1317171"/>
            <a:ext cx="4499429" cy="369332"/>
          </a:xfrm>
          <a:prstGeom prst="rect">
            <a:avLst/>
          </a:prstGeom>
        </p:spPr>
        <p:txBody>
          <a:bodyPr wrap="square">
            <a:spAutoFit/>
          </a:bodyPr>
          <a:lstStyle/>
          <a:p>
            <a:r>
              <a:rPr lang="en-CA" dirty="0"/>
              <a:t>http://www.visualpatterns.org/181-200.html</a:t>
            </a:r>
          </a:p>
        </p:txBody>
      </p:sp>
      <p:sp>
        <p:nvSpPr>
          <p:cNvPr id="9" name="TextBox 8">
            <a:extLst>
              <a:ext uri="{FF2B5EF4-FFF2-40B4-BE49-F238E27FC236}">
                <a16:creationId xmlns:a16="http://schemas.microsoft.com/office/drawing/2014/main" id="{FA0CB58B-4E1D-47D4-8F2A-4C1E04B2ED9D}"/>
              </a:ext>
            </a:extLst>
          </p:cNvPr>
          <p:cNvSpPr txBox="1"/>
          <p:nvPr/>
        </p:nvSpPr>
        <p:spPr>
          <a:xfrm>
            <a:off x="761795" y="5688471"/>
            <a:ext cx="8618825" cy="400110"/>
          </a:xfrm>
          <a:prstGeom prst="rect">
            <a:avLst/>
          </a:prstGeom>
          <a:noFill/>
        </p:spPr>
        <p:txBody>
          <a:bodyPr wrap="square" rtlCol="0">
            <a:spAutoFit/>
          </a:bodyPr>
          <a:lstStyle/>
          <a:p>
            <a:r>
              <a:rPr lang="en-CA" sz="2000" b="1" dirty="0">
                <a:solidFill>
                  <a:schemeClr val="accent2">
                    <a:lumMod val="50000"/>
                  </a:schemeClr>
                </a:solidFill>
                <a:latin typeface="+mj-lt"/>
              </a:rPr>
              <a:t>Does your rule give you a clue as to which of these patterns are linear? </a:t>
            </a:r>
            <a:endParaRPr lang="en-CA" sz="2000" dirty="0">
              <a:solidFill>
                <a:schemeClr val="accent2">
                  <a:lumMod val="50000"/>
                </a:schemeClr>
              </a:solidFill>
              <a:latin typeface="+mj-lt"/>
            </a:endParaRPr>
          </a:p>
        </p:txBody>
      </p:sp>
      <p:sp>
        <p:nvSpPr>
          <p:cNvPr id="10" name="TextBox 9">
            <a:extLst>
              <a:ext uri="{FF2B5EF4-FFF2-40B4-BE49-F238E27FC236}">
                <a16:creationId xmlns:a16="http://schemas.microsoft.com/office/drawing/2014/main" id="{0EB9A2A3-E304-418A-8789-6BCC4F50244D}"/>
              </a:ext>
            </a:extLst>
          </p:cNvPr>
          <p:cNvSpPr txBox="1"/>
          <p:nvPr/>
        </p:nvSpPr>
        <p:spPr>
          <a:xfrm>
            <a:off x="813932" y="6175139"/>
            <a:ext cx="6068131" cy="400110"/>
          </a:xfrm>
          <a:prstGeom prst="rect">
            <a:avLst/>
          </a:prstGeom>
          <a:noFill/>
        </p:spPr>
        <p:txBody>
          <a:bodyPr wrap="square" rtlCol="0">
            <a:spAutoFit/>
          </a:bodyPr>
          <a:lstStyle/>
          <a:p>
            <a:r>
              <a:rPr lang="en-CA" sz="2000" b="1" dirty="0">
                <a:solidFill>
                  <a:schemeClr val="accent2">
                    <a:lumMod val="50000"/>
                  </a:schemeClr>
                </a:solidFill>
                <a:latin typeface="+mj-lt"/>
              </a:rPr>
              <a:t>For the linear patterns write your rule as an expression</a:t>
            </a:r>
            <a:endParaRPr lang="en-CA" sz="2000" dirty="0">
              <a:solidFill>
                <a:schemeClr val="accent2">
                  <a:lumMod val="50000"/>
                </a:schemeClr>
              </a:solidFill>
              <a:latin typeface="+mj-lt"/>
            </a:endParaRPr>
          </a:p>
        </p:txBody>
      </p:sp>
    </p:spTree>
    <p:extLst>
      <p:ext uri="{BB962C8B-B14F-4D97-AF65-F5344CB8AC3E}">
        <p14:creationId xmlns:p14="http://schemas.microsoft.com/office/powerpoint/2010/main" val="817701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452F362-8760-4FED-B1B0-45F07EC09F86}"/>
              </a:ext>
            </a:extLst>
          </p:cNvPr>
          <p:cNvSpPr txBox="1"/>
          <p:nvPr/>
        </p:nvSpPr>
        <p:spPr>
          <a:xfrm>
            <a:off x="1014405" y="428178"/>
            <a:ext cx="10163190" cy="6001643"/>
          </a:xfrm>
          <a:prstGeom prst="rect">
            <a:avLst/>
          </a:prstGeom>
          <a:noFill/>
        </p:spPr>
        <p:txBody>
          <a:bodyPr wrap="square" rtlCol="0">
            <a:spAutoFit/>
          </a:bodyPr>
          <a:lstStyle/>
          <a:p>
            <a:r>
              <a:rPr lang="en-CA" sz="3200" dirty="0">
                <a:solidFill>
                  <a:schemeClr val="accent2">
                    <a:lumMod val="50000"/>
                  </a:schemeClr>
                </a:solidFill>
                <a:latin typeface="+mj-lt"/>
              </a:rPr>
              <a:t>Create a linear pattern using object readily available to you.</a:t>
            </a:r>
            <a:br>
              <a:rPr lang="en-CA" sz="3200" dirty="0">
                <a:solidFill>
                  <a:schemeClr val="accent2">
                    <a:lumMod val="50000"/>
                  </a:schemeClr>
                </a:solidFill>
                <a:latin typeface="+mj-lt"/>
              </a:rPr>
            </a:br>
            <a:endParaRPr lang="en-CA" sz="3200" dirty="0">
              <a:solidFill>
                <a:schemeClr val="accent2">
                  <a:lumMod val="50000"/>
                </a:schemeClr>
              </a:solidFill>
              <a:latin typeface="+mj-lt"/>
            </a:endParaRPr>
          </a:p>
          <a:p>
            <a:pPr marL="342900" indent="-342900">
              <a:buFont typeface="Arial" panose="020B0604020202020204" pitchFamily="34" charset="0"/>
              <a:buChar char="•"/>
            </a:pPr>
            <a:r>
              <a:rPr lang="en-CA" sz="3200" dirty="0">
                <a:solidFill>
                  <a:schemeClr val="accent2">
                    <a:lumMod val="50000"/>
                  </a:schemeClr>
                </a:solidFill>
                <a:latin typeface="+mj-lt"/>
              </a:rPr>
              <a:t>How do you know this is a pattern?  </a:t>
            </a:r>
            <a:br>
              <a:rPr lang="en-CA" sz="3200" dirty="0">
                <a:solidFill>
                  <a:schemeClr val="accent2">
                    <a:lumMod val="50000"/>
                  </a:schemeClr>
                </a:solidFill>
                <a:latin typeface="+mj-lt"/>
              </a:rPr>
            </a:br>
            <a:endParaRPr lang="en-CA" sz="3200" dirty="0">
              <a:solidFill>
                <a:schemeClr val="accent2">
                  <a:lumMod val="50000"/>
                </a:schemeClr>
              </a:solidFill>
              <a:latin typeface="+mj-lt"/>
            </a:endParaRPr>
          </a:p>
          <a:p>
            <a:pPr marL="342900" indent="-342900">
              <a:buFont typeface="Arial" panose="020B0604020202020204" pitchFamily="34" charset="0"/>
              <a:buChar char="•"/>
            </a:pPr>
            <a:r>
              <a:rPr lang="en-CA" sz="3200" dirty="0">
                <a:solidFill>
                  <a:schemeClr val="accent2">
                    <a:lumMod val="50000"/>
                  </a:schemeClr>
                </a:solidFill>
                <a:latin typeface="+mj-lt"/>
              </a:rPr>
              <a:t>Be sure to record your rule</a:t>
            </a:r>
            <a:br>
              <a:rPr lang="en-CA" sz="3200" dirty="0">
                <a:solidFill>
                  <a:schemeClr val="accent2">
                    <a:lumMod val="50000"/>
                  </a:schemeClr>
                </a:solidFill>
                <a:latin typeface="+mj-lt"/>
              </a:rPr>
            </a:br>
            <a:endParaRPr lang="en-CA" sz="3200" dirty="0">
              <a:solidFill>
                <a:schemeClr val="accent2">
                  <a:lumMod val="50000"/>
                </a:schemeClr>
              </a:solidFill>
              <a:latin typeface="+mj-lt"/>
            </a:endParaRPr>
          </a:p>
          <a:p>
            <a:pPr marL="342900" indent="-342900">
              <a:buFont typeface="Arial" panose="020B0604020202020204" pitchFamily="34" charset="0"/>
              <a:buChar char="•"/>
            </a:pPr>
            <a:r>
              <a:rPr lang="en-CA" sz="3200" dirty="0">
                <a:solidFill>
                  <a:schemeClr val="accent2">
                    <a:lumMod val="50000"/>
                  </a:schemeClr>
                </a:solidFill>
                <a:latin typeface="+mj-lt"/>
              </a:rPr>
              <a:t>Write your rule as an expression.</a:t>
            </a:r>
          </a:p>
          <a:p>
            <a:pPr marL="342900" indent="-342900">
              <a:buFont typeface="Arial" panose="020B0604020202020204" pitchFamily="34" charset="0"/>
              <a:buChar char="•"/>
            </a:pPr>
            <a:endParaRPr lang="en-CA" sz="3200" dirty="0">
              <a:solidFill>
                <a:schemeClr val="accent2">
                  <a:lumMod val="50000"/>
                </a:schemeClr>
              </a:solidFill>
              <a:latin typeface="+mj-lt"/>
            </a:endParaRPr>
          </a:p>
          <a:p>
            <a:pPr marL="342900" indent="-342900">
              <a:buFont typeface="Arial" panose="020B0604020202020204" pitchFamily="34" charset="0"/>
              <a:buChar char="•"/>
            </a:pPr>
            <a:r>
              <a:rPr lang="en-CA" sz="3200" dirty="0">
                <a:solidFill>
                  <a:schemeClr val="accent2">
                    <a:lumMod val="50000"/>
                  </a:schemeClr>
                </a:solidFill>
                <a:latin typeface="+mj-lt"/>
              </a:rPr>
              <a:t>Submit a photo or file along with the expression of your pattern to your teacher. </a:t>
            </a:r>
            <a:br>
              <a:rPr lang="en-CA" sz="3200" dirty="0">
                <a:solidFill>
                  <a:schemeClr val="accent2">
                    <a:lumMod val="50000"/>
                  </a:schemeClr>
                </a:solidFill>
                <a:latin typeface="+mj-lt"/>
              </a:rPr>
            </a:br>
            <a:endParaRPr lang="en-CA" sz="3200" dirty="0">
              <a:solidFill>
                <a:schemeClr val="accent2">
                  <a:lumMod val="50000"/>
                </a:schemeClr>
              </a:solidFill>
              <a:latin typeface="+mj-lt"/>
            </a:endParaRPr>
          </a:p>
          <a:p>
            <a:pPr marL="342900" indent="-342900">
              <a:buFont typeface="Arial" panose="020B0604020202020204" pitchFamily="34" charset="0"/>
              <a:buChar char="•"/>
            </a:pPr>
            <a:r>
              <a:rPr lang="en-CA" sz="3200" dirty="0">
                <a:solidFill>
                  <a:schemeClr val="accent2">
                    <a:lumMod val="50000"/>
                  </a:schemeClr>
                </a:solidFill>
                <a:latin typeface="+mj-lt"/>
              </a:rPr>
              <a:t>Pattern may be shared with your fellow scholars</a:t>
            </a:r>
          </a:p>
        </p:txBody>
      </p:sp>
    </p:spTree>
    <p:extLst>
      <p:ext uri="{BB962C8B-B14F-4D97-AF65-F5344CB8AC3E}">
        <p14:creationId xmlns:p14="http://schemas.microsoft.com/office/powerpoint/2010/main" val="63897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9DBF7A-E971-4661-9090-A8CCA678DCCE}"/>
              </a:ext>
            </a:extLst>
          </p:cNvPr>
          <p:cNvSpPr txBox="1"/>
          <p:nvPr/>
        </p:nvSpPr>
        <p:spPr>
          <a:xfrm>
            <a:off x="731519" y="731520"/>
            <a:ext cx="10705737"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rPr>
              <a:t>There is a serious </a:t>
            </a:r>
            <a:r>
              <a:rPr kumimoji="0" lang="en-CA" sz="2400" b="0" i="0" u="none" strike="noStrike" kern="1200" cap="none" spc="0" normalizeH="0" baseline="0" noProof="0" dirty="0" smtClean="0">
                <a:ln>
                  <a:noFill/>
                </a:ln>
                <a:solidFill>
                  <a:srgbClr val="ED7D31">
                    <a:lumMod val="50000"/>
                  </a:srgbClr>
                </a:solidFill>
                <a:effectLst/>
                <a:uLnTx/>
                <a:uFillTx/>
                <a:latin typeface="Calibri Light" panose="020F0302020204030204"/>
                <a:ea typeface="+mn-ea"/>
                <a:cs typeface="+mn-cs"/>
              </a:rPr>
              <a:t>problem with </a:t>
            </a:r>
            <a:r>
              <a:rPr kumimoji="0" lang="en-CA" sz="2400" b="0"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rPr>
              <a:t>the </a:t>
            </a:r>
            <a:r>
              <a:rPr kumimoji="0" lang="en-CA" sz="2400" b="0" i="0" u="none" strike="noStrike" kern="1200" cap="none" spc="0" normalizeH="0" baseline="0" noProof="0" dirty="0" smtClean="0">
                <a:ln>
                  <a:noFill/>
                </a:ln>
                <a:solidFill>
                  <a:srgbClr val="ED7D31">
                    <a:lumMod val="50000"/>
                  </a:srgbClr>
                </a:solidFill>
                <a:effectLst/>
                <a:uLnTx/>
                <a:uFillTx/>
                <a:latin typeface="Calibri Light" panose="020F0302020204030204"/>
                <a:ea typeface="+mn-ea"/>
                <a:cs typeface="+mn-cs"/>
              </a:rPr>
              <a:t>way algebra </a:t>
            </a:r>
            <a:r>
              <a:rPr kumimoji="0" lang="en-CA" sz="2400" b="0"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rPr>
              <a:t>is often introduced in textbooks. A</a:t>
            </a:r>
            <a:r>
              <a:rPr kumimoji="0" lang="en-CA" sz="2400" b="0" i="0" u="none" strike="noStrike" kern="1200" cap="none" spc="0" normalizeH="0" baseline="0" noProof="0" dirty="0" smtClean="0">
                <a:ln>
                  <a:noFill/>
                </a:ln>
                <a:solidFill>
                  <a:srgbClr val="ED7D31">
                    <a:lumMod val="50000"/>
                  </a:srgbClr>
                </a:solidFill>
                <a:effectLst/>
                <a:uLnTx/>
                <a:uFillTx/>
                <a:latin typeface="Calibri Light" panose="020F0302020204030204"/>
                <a:ea typeface="+mn-ea"/>
                <a:cs typeface="+mn-cs"/>
              </a:rPr>
              <a:t> </a:t>
            </a:r>
            <a:r>
              <a:rPr kumimoji="0" lang="en-CA" sz="2400" b="0"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rPr>
              <a:t>central idea in algebra is that of a variable, which could be x,y, or any other symbol. But students are not introduced  to variables that can actually vary. Instead they are asked to solve for x, they do repeated exercises solving for x, and they – not surprisingly – get the idea that x is a number that does not vary. </a:t>
            </a:r>
            <a:r>
              <a:rPr kumimoji="0" lang="en-CA" sz="2400" b="0" i="0" u="none" strike="noStrike" kern="1200" cap="none" spc="0" normalizeH="0" baseline="0" noProof="0" dirty="0" smtClean="0">
                <a:ln>
                  <a:noFill/>
                </a:ln>
                <a:solidFill>
                  <a:srgbClr val="ED7D31">
                    <a:lumMod val="50000"/>
                  </a:srgbClr>
                </a:solidFill>
                <a:effectLst/>
                <a:uLnTx/>
                <a:uFillTx/>
                <a:latin typeface="Calibri Light" panose="020F0302020204030204"/>
                <a:ea typeface="+mn-ea"/>
                <a:cs typeface="+mn-cs"/>
              </a:rPr>
              <a:t>This is not a good representation of a variable. Students </a:t>
            </a:r>
            <a:r>
              <a:rPr kumimoji="0" lang="en-CA" sz="2400" b="0"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rPr>
              <a:t>are </a:t>
            </a:r>
            <a:r>
              <a:rPr kumimoji="0" lang="en-CA" sz="2400" b="0" i="0" u="none" strike="noStrike" kern="1200" cap="none" spc="0" normalizeH="0" baseline="0" noProof="0" dirty="0" smtClean="0">
                <a:ln>
                  <a:noFill/>
                </a:ln>
                <a:solidFill>
                  <a:srgbClr val="ED7D31">
                    <a:lumMod val="50000"/>
                  </a:srgbClr>
                </a:solidFill>
                <a:effectLst/>
                <a:uLnTx/>
                <a:uFillTx/>
                <a:latin typeface="Calibri Light" panose="020F0302020204030204"/>
                <a:ea typeface="+mn-ea"/>
                <a:cs typeface="+mn-cs"/>
              </a:rPr>
              <a:t>usually </a:t>
            </a:r>
            <a:r>
              <a:rPr kumimoji="0" lang="en-CA" sz="2400" b="0"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rPr>
              <a:t>introduced to algebra </a:t>
            </a:r>
            <a:r>
              <a:rPr kumimoji="0" lang="en-CA" sz="2400" b="0" i="0" u="none" strike="noStrike" kern="1200" cap="none" spc="0" normalizeH="0" baseline="0" noProof="0" dirty="0" smtClean="0">
                <a:ln>
                  <a:noFill/>
                </a:ln>
                <a:solidFill>
                  <a:srgbClr val="ED7D31">
                    <a:lumMod val="50000"/>
                  </a:srgbClr>
                </a:solidFill>
                <a:effectLst/>
                <a:uLnTx/>
                <a:uFillTx/>
                <a:latin typeface="Calibri Light" panose="020F0302020204030204"/>
                <a:ea typeface="+mn-ea"/>
                <a:cs typeface="+mn-cs"/>
              </a:rPr>
              <a:t>by solving for x in </a:t>
            </a:r>
            <a:r>
              <a:rPr kumimoji="0" lang="en-CA" sz="2400" b="0"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rPr>
              <a:t>artificial situations where only one number can represent x. </a:t>
            </a:r>
            <a:r>
              <a:rPr kumimoji="0" lang="en-CA" sz="2400" b="0" i="0" u="none" strike="noStrike" kern="1200" cap="none" spc="0" normalizeH="0" baseline="0" noProof="0" dirty="0" smtClean="0">
                <a:ln>
                  <a:noFill/>
                </a:ln>
                <a:solidFill>
                  <a:srgbClr val="ED7D31">
                    <a:lumMod val="50000"/>
                  </a:srgbClr>
                </a:solidFill>
                <a:effectLst/>
                <a:uLnTx/>
                <a:uFillTx/>
                <a:latin typeface="Calibri Light" panose="020F0302020204030204"/>
                <a:ea typeface="+mn-ea"/>
                <a:cs typeface="+mn-cs"/>
              </a:rPr>
              <a:t>But the </a:t>
            </a:r>
            <a:r>
              <a:rPr kumimoji="0" lang="en-CA" sz="2400" b="0"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rPr>
              <a:t>most critical aspect of a variable is that it is something that varies.</a:t>
            </a:r>
          </a:p>
        </p:txBody>
      </p:sp>
      <p:sp>
        <p:nvSpPr>
          <p:cNvPr id="3" name="Rectangle 2">
            <a:extLst>
              <a:ext uri="{FF2B5EF4-FFF2-40B4-BE49-F238E27FC236}">
                <a16:creationId xmlns:a16="http://schemas.microsoft.com/office/drawing/2014/main" id="{CCF7F65D-BD14-4213-B76F-C199178BE6DA}"/>
              </a:ext>
            </a:extLst>
          </p:cNvPr>
          <p:cNvSpPr/>
          <p:nvPr/>
        </p:nvSpPr>
        <p:spPr>
          <a:xfrm>
            <a:off x="731519" y="3807537"/>
            <a:ext cx="1218528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Mindset Mathematics: Visualizing and Investigating Big Ideas,Grade 7 </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Jo Boaler</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Jen Munson</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Cathy Williams</a:t>
            </a: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rPr>
              <a:t> ISBN: 978-1-119-35801-5 July 2019  Jossey-Bass 304 Pages</a:t>
            </a:r>
          </a:p>
        </p:txBody>
      </p:sp>
      <p:sp>
        <p:nvSpPr>
          <p:cNvPr id="4" name="Rectangle 3">
            <a:extLst>
              <a:ext uri="{FF2B5EF4-FFF2-40B4-BE49-F238E27FC236}">
                <a16:creationId xmlns:a16="http://schemas.microsoft.com/office/drawing/2014/main" id="{7ED4825C-AEEE-4C11-868D-EA31CABD2AD3}"/>
              </a:ext>
            </a:extLst>
          </p:cNvPr>
          <p:cNvSpPr/>
          <p:nvPr/>
        </p:nvSpPr>
        <p:spPr>
          <a:xfrm>
            <a:off x="542832" y="702491"/>
            <a:ext cx="11083110" cy="35505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00D3D4C-2F68-4E87-AED3-FE532243B8D3}"/>
              </a:ext>
            </a:extLst>
          </p:cNvPr>
          <p:cNvSpPr txBox="1"/>
          <p:nvPr/>
        </p:nvSpPr>
        <p:spPr>
          <a:xfrm>
            <a:off x="542832" y="4495264"/>
            <a:ext cx="1082765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Light" panose="020F0302020204030204"/>
                <a:ea typeface="+mn-ea"/>
                <a:cs typeface="+mn-cs"/>
              </a:rPr>
              <a:t>In this sequence of lessons students will begin their exploration of algebra by experiencing variables as symbols whose values vary.  The lessons contained within this exploration are meant to facilitate both synchronous and asynchronous exploration.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Light" panose="020F0302020204030204"/>
                <a:ea typeface="+mn-ea"/>
                <a:cs typeface="+mn-cs"/>
              </a:rPr>
              <a:t>Note: the slides with the </a:t>
            </a:r>
            <a:r>
              <a:rPr kumimoji="0" lang="en-CA" sz="2400" b="1" i="0" u="none" strike="noStrike" kern="1200" cap="none" spc="0" normalizeH="0" baseline="0" noProof="0" dirty="0">
                <a:ln>
                  <a:noFill/>
                </a:ln>
                <a:solidFill>
                  <a:srgbClr val="4472C4">
                    <a:lumMod val="50000"/>
                  </a:srgbClr>
                </a:solidFill>
                <a:effectLst/>
                <a:uLnTx/>
                <a:uFillTx/>
                <a:latin typeface="Calibri Light" panose="020F0302020204030204"/>
                <a:ea typeface="+mn-ea"/>
                <a:cs typeface="+mn-cs"/>
              </a:rPr>
              <a:t>blue</a:t>
            </a:r>
            <a:r>
              <a:rPr kumimoji="0" lang="en-CA" sz="2400" b="0" i="0" u="none" strike="noStrike" kern="1200" cap="none" spc="0" normalizeH="0" baseline="0" noProof="0" dirty="0">
                <a:ln>
                  <a:noFill/>
                </a:ln>
                <a:solidFill>
                  <a:prstClr val="black"/>
                </a:solidFill>
                <a:effectLst/>
                <a:uLnTx/>
                <a:uFillTx/>
                <a:latin typeface="Calibri Light" panose="020F0302020204030204"/>
                <a:ea typeface="+mn-ea"/>
                <a:cs typeface="+mn-cs"/>
              </a:rPr>
              <a:t> frame contain teacher content and possibly student activities. The slide with the </a:t>
            </a:r>
            <a:r>
              <a:rPr kumimoji="0" lang="en-CA" sz="2400" b="1"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rPr>
              <a:t>orange</a:t>
            </a:r>
            <a:r>
              <a:rPr kumimoji="0" lang="en-CA" sz="2400" b="0" i="0" u="none" strike="noStrike" kern="1200" cap="none" spc="0" normalizeH="0" baseline="0" noProof="0" dirty="0">
                <a:ln>
                  <a:noFill/>
                </a:ln>
                <a:solidFill>
                  <a:prstClr val="black"/>
                </a:solidFill>
                <a:effectLst/>
                <a:uLnTx/>
                <a:uFillTx/>
                <a:latin typeface="Calibri Light" panose="020F0302020204030204"/>
                <a:ea typeface="+mn-ea"/>
                <a:cs typeface="+mn-cs"/>
              </a:rPr>
              <a:t> frame are meant for students</a:t>
            </a:r>
          </a:p>
        </p:txBody>
      </p:sp>
    </p:spTree>
    <p:extLst>
      <p:ext uri="{BB962C8B-B14F-4D97-AF65-F5344CB8AC3E}">
        <p14:creationId xmlns:p14="http://schemas.microsoft.com/office/powerpoint/2010/main" val="943205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2FBAD05-C420-44A7-86D3-11DC34F320E4}"/>
              </a:ext>
            </a:extLst>
          </p:cNvPr>
          <p:cNvGraphicFramePr>
            <a:graphicFrameLocks noGrp="1"/>
          </p:cNvGraphicFramePr>
          <p:nvPr>
            <p:extLst>
              <p:ext uri="{D42A27DB-BD31-4B8C-83A1-F6EECF244321}">
                <p14:modId xmlns:p14="http://schemas.microsoft.com/office/powerpoint/2010/main" val="645648044"/>
              </p:ext>
            </p:extLst>
          </p:nvPr>
        </p:nvGraphicFramePr>
        <p:xfrm>
          <a:off x="967464" y="414975"/>
          <a:ext cx="9599319" cy="5187680"/>
        </p:xfrm>
        <a:graphic>
          <a:graphicData uri="http://schemas.openxmlformats.org/drawingml/2006/table">
            <a:tbl>
              <a:tblPr firstRow="1" bandRow="1">
                <a:tableStyleId>{5C22544A-7EE6-4342-B048-85BDC9FD1C3A}</a:tableStyleId>
              </a:tblPr>
              <a:tblGrid>
                <a:gridCol w="9599319">
                  <a:extLst>
                    <a:ext uri="{9D8B030D-6E8A-4147-A177-3AD203B41FA5}">
                      <a16:colId xmlns:a16="http://schemas.microsoft.com/office/drawing/2014/main" val="1793991314"/>
                    </a:ext>
                  </a:extLst>
                </a:gridCol>
              </a:tblGrid>
              <a:tr h="397671">
                <a:tc>
                  <a:txBody>
                    <a:bodyPr/>
                    <a:lstStyle/>
                    <a:p>
                      <a:r>
                        <a:rPr lang="en-CA" sz="2000" b="0" dirty="0">
                          <a:latin typeface="+mj-lt"/>
                        </a:rPr>
                        <a:t>Question: </a:t>
                      </a:r>
                      <a:r>
                        <a:rPr lang="en-CA" sz="2000" b="0" kern="1200" dirty="0">
                          <a:solidFill>
                            <a:schemeClr val="lt1"/>
                          </a:solidFill>
                          <a:latin typeface="+mj-lt"/>
                          <a:ea typeface="+mn-ea"/>
                          <a:cs typeface="+mn-cs"/>
                        </a:rPr>
                        <a:t>How does a rule become an Equation and what is it good for? </a:t>
                      </a:r>
                      <a:endParaRPr lang="en-CA" sz="20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790009">
                <a:tc>
                  <a:txBody>
                    <a:bodyPr/>
                    <a:lstStyle/>
                    <a:p>
                      <a:endParaRPr lang="en-CA" sz="2000" dirty="0">
                        <a:latin typeface="+mj-lt"/>
                      </a:endParaRPr>
                    </a:p>
                    <a:p>
                      <a:r>
                        <a:rPr lang="en-US" sz="2000" b="1" kern="1200" dirty="0">
                          <a:solidFill>
                            <a:schemeClr val="accent2">
                              <a:lumMod val="50000"/>
                            </a:schemeClr>
                          </a:solidFill>
                          <a:effectLst/>
                          <a:latin typeface="+mj-lt"/>
                          <a:ea typeface="+mn-ea"/>
                          <a:cs typeface="+mn-cs"/>
                        </a:rPr>
                        <a:t>Teacher’s instructions: </a:t>
                      </a:r>
                    </a:p>
                    <a:p>
                      <a:r>
                        <a:rPr lang="en-US" sz="2000" b="0" kern="1200" dirty="0">
                          <a:solidFill>
                            <a:schemeClr val="tx1"/>
                          </a:solidFill>
                          <a:effectLst/>
                          <a:latin typeface="+mj-lt"/>
                          <a:ea typeface="+mn-ea"/>
                          <a:cs typeface="+mn-cs"/>
                        </a:rPr>
                        <a:t>Rules can become expressions and expressions can become equations </a:t>
                      </a:r>
                    </a:p>
                    <a:p>
                      <a:r>
                        <a:rPr lang="en-US" sz="2000" b="0" kern="1200" dirty="0">
                          <a:solidFill>
                            <a:schemeClr val="tx1"/>
                          </a:solidFill>
                          <a:effectLst/>
                          <a:latin typeface="+mj-lt"/>
                          <a:ea typeface="+mn-ea"/>
                          <a:cs typeface="+mn-cs"/>
                        </a:rPr>
                        <a:t>when we want to find out an unknown value</a:t>
                      </a:r>
                      <a:r>
                        <a:rPr lang="en-US" sz="2000" kern="1200" dirty="0">
                          <a:solidFill>
                            <a:schemeClr val="dk1"/>
                          </a:solidFill>
                          <a:effectLst/>
                          <a:latin typeface="+mj-lt"/>
                          <a:ea typeface="+mn-ea"/>
                          <a:cs typeface="+mn-cs"/>
                        </a:rPr>
                        <a:t> using what we </a:t>
                      </a:r>
                    </a:p>
                    <a:p>
                      <a:r>
                        <a:rPr lang="en-US" sz="2000" kern="1200" dirty="0">
                          <a:solidFill>
                            <a:schemeClr val="dk1"/>
                          </a:solidFill>
                          <a:effectLst/>
                          <a:latin typeface="+mj-lt"/>
                          <a:ea typeface="+mn-ea"/>
                          <a:cs typeface="+mn-cs"/>
                        </a:rPr>
                        <a:t>already know about the pattern</a:t>
                      </a:r>
                    </a:p>
                    <a:p>
                      <a:endParaRPr lang="en-CA" sz="2000" kern="1200" dirty="0">
                        <a:solidFill>
                          <a:schemeClr val="dk1"/>
                        </a:solidFill>
                        <a:effectLst/>
                        <a:latin typeface="+mj-lt"/>
                        <a:ea typeface="+mn-ea"/>
                        <a:cs typeface="+mn-cs"/>
                      </a:endParaRPr>
                    </a:p>
                    <a:p>
                      <a:r>
                        <a:rPr lang="en-US" sz="2000" b="1" kern="1200" dirty="0">
                          <a:solidFill>
                            <a:schemeClr val="accent2">
                              <a:lumMod val="50000"/>
                            </a:schemeClr>
                          </a:solidFill>
                          <a:effectLst/>
                          <a:latin typeface="+mj-lt"/>
                          <a:ea typeface="+mn-ea"/>
                          <a:cs typeface="+mn-cs"/>
                        </a:rPr>
                        <a:t>Step-by-step instructions for students:</a:t>
                      </a:r>
                    </a:p>
                    <a:p>
                      <a:endParaRPr lang="en-CA" sz="2000" b="1" kern="1200" dirty="0">
                        <a:solidFill>
                          <a:schemeClr val="accent2">
                            <a:lumMod val="50000"/>
                          </a:schemeClr>
                        </a:solidFill>
                        <a:effectLst/>
                        <a:latin typeface="+mj-lt"/>
                        <a:ea typeface="+mn-ea"/>
                        <a:cs typeface="+mn-cs"/>
                      </a:endParaRPr>
                    </a:p>
                    <a:p>
                      <a:pPr marL="285750" indent="-285750">
                        <a:buFont typeface="Arial" panose="020B0604020202020204" pitchFamily="34" charset="0"/>
                        <a:buChar char="•"/>
                      </a:pPr>
                      <a:r>
                        <a:rPr lang="en-CA" sz="2000" dirty="0">
                          <a:latin typeface="+mj-lt"/>
                        </a:rPr>
                        <a:t>Examine the pattern. </a:t>
                      </a:r>
                    </a:p>
                    <a:p>
                      <a:pPr marL="285750" indent="-285750">
                        <a:buFont typeface="Arial" panose="020B0604020202020204" pitchFamily="34" charset="0"/>
                        <a:buChar char="•"/>
                      </a:pPr>
                      <a:r>
                        <a:rPr lang="en-CA" sz="2000" dirty="0">
                          <a:latin typeface="+mj-lt"/>
                        </a:rPr>
                        <a:t>Try to identify what part of the pattern repeats in each term.</a:t>
                      </a:r>
                    </a:p>
                    <a:p>
                      <a:pPr marL="285750" indent="-285750">
                        <a:buFont typeface="Arial" panose="020B0604020202020204" pitchFamily="34" charset="0"/>
                        <a:buChar char="•"/>
                      </a:pPr>
                      <a:r>
                        <a:rPr lang="en-CA" sz="2000" dirty="0">
                          <a:latin typeface="+mj-lt"/>
                        </a:rPr>
                        <a:t>Circle the part that repeats.</a:t>
                      </a:r>
                    </a:p>
                    <a:p>
                      <a:pPr marL="285750" indent="-285750">
                        <a:buFont typeface="Arial" panose="020B0604020202020204" pitchFamily="34" charset="0"/>
                        <a:buChar char="•"/>
                      </a:pPr>
                      <a:r>
                        <a:rPr lang="en-CA" sz="2000" dirty="0">
                          <a:latin typeface="+mj-lt"/>
                        </a:rPr>
                        <a:t>This is the Coefficient. (the number in front of the variable in this example it’s 3)</a:t>
                      </a:r>
                    </a:p>
                    <a:p>
                      <a:pPr marL="285750" indent="-285750">
                        <a:buFont typeface="Arial" panose="020B0604020202020204" pitchFamily="34" charset="0"/>
                        <a:buChar char="•"/>
                      </a:pPr>
                      <a:r>
                        <a:rPr lang="en-CA" sz="2000" dirty="0">
                          <a:latin typeface="+mj-lt"/>
                        </a:rPr>
                        <a:t>The left over is the constant. In this example it’s 1. </a:t>
                      </a:r>
                    </a:p>
                    <a:p>
                      <a:pPr marL="342900" indent="-342900">
                        <a:buFont typeface="Arial" panose="020B0604020202020204" pitchFamily="34" charset="0"/>
                        <a:buChar char="•"/>
                      </a:pPr>
                      <a:r>
                        <a:rPr lang="en-CA" sz="2000" kern="1200" dirty="0">
                          <a:solidFill>
                            <a:schemeClr val="dk1"/>
                          </a:solidFill>
                          <a:latin typeface="+mj-lt"/>
                          <a:ea typeface="+mn-ea"/>
                          <a:cs typeface="+mn-cs"/>
                        </a:rPr>
                        <a:t>The equation for this pattern is y= </a:t>
                      </a:r>
                      <a:r>
                        <a:rPr lang="en-CA" sz="2000" b="1" kern="1200" dirty="0">
                          <a:solidFill>
                            <a:schemeClr val="dk1"/>
                          </a:solidFill>
                          <a:latin typeface="+mj-lt"/>
                          <a:ea typeface="+mn-ea"/>
                          <a:cs typeface="+mn-cs"/>
                        </a:rPr>
                        <a:t>3</a:t>
                      </a:r>
                      <a:r>
                        <a:rPr lang="en-CA" sz="2000" kern="1200" dirty="0">
                          <a:solidFill>
                            <a:schemeClr val="dk1"/>
                          </a:solidFill>
                          <a:latin typeface="+mj-lt"/>
                          <a:ea typeface="+mn-ea"/>
                          <a:cs typeface="+mn-cs"/>
                        </a:rPr>
                        <a:t>x</a:t>
                      </a:r>
                      <a:r>
                        <a:rPr lang="en-CA" sz="2000" b="1" kern="1200" dirty="0">
                          <a:solidFill>
                            <a:schemeClr val="dk1"/>
                          </a:solidFill>
                          <a:latin typeface="+mj-lt"/>
                          <a:ea typeface="+mn-ea"/>
                          <a:cs typeface="+mn-cs"/>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sp>
        <p:nvSpPr>
          <p:cNvPr id="8" name="TextBox 7">
            <a:extLst>
              <a:ext uri="{FF2B5EF4-FFF2-40B4-BE49-F238E27FC236}">
                <a16:creationId xmlns:a16="http://schemas.microsoft.com/office/drawing/2014/main" id="{A1D5D73C-56A6-494E-B60D-FC3C9B9E2FE2}"/>
              </a:ext>
            </a:extLst>
          </p:cNvPr>
          <p:cNvSpPr txBox="1"/>
          <p:nvPr/>
        </p:nvSpPr>
        <p:spPr>
          <a:xfrm>
            <a:off x="8431618" y="7043112"/>
            <a:ext cx="3371761" cy="230832"/>
          </a:xfrm>
          <a:prstGeom prst="rect">
            <a:avLst/>
          </a:prstGeom>
          <a:noFill/>
        </p:spPr>
        <p:txBody>
          <a:bodyPr wrap="square" rtlCol="0">
            <a:spAutoFit/>
          </a:bodyPr>
          <a:lstStyle/>
          <a:p>
            <a:r>
              <a:rPr lang="en-CA" sz="900" dirty="0">
                <a:hlinkClick r:id="rId3" tooltip="https://openoregon.pressbooks.pub/bodyphysics/chapter/graphing-skydiving-motion/"/>
              </a:rPr>
              <a:t>This Photo</a:t>
            </a:r>
            <a:r>
              <a:rPr lang="en-CA" sz="900" dirty="0"/>
              <a:t> by Unknown Author is licensed under </a:t>
            </a:r>
            <a:r>
              <a:rPr lang="en-CA" sz="900" dirty="0">
                <a:hlinkClick r:id="rId4" tooltip="https://creativecommons.org/licenses/by-nc-sa/3.0/"/>
              </a:rPr>
              <a:t>CC BY-SA-NC</a:t>
            </a:r>
            <a:endParaRPr lang="en-CA" sz="900" dirty="0"/>
          </a:p>
        </p:txBody>
      </p:sp>
      <p:grpSp>
        <p:nvGrpSpPr>
          <p:cNvPr id="3" name="Group 2">
            <a:extLst>
              <a:ext uri="{FF2B5EF4-FFF2-40B4-BE49-F238E27FC236}">
                <a16:creationId xmlns:a16="http://schemas.microsoft.com/office/drawing/2014/main" id="{E1B10046-D6D8-4D95-A299-32B7EF54D761}"/>
              </a:ext>
            </a:extLst>
          </p:cNvPr>
          <p:cNvGrpSpPr/>
          <p:nvPr/>
        </p:nvGrpSpPr>
        <p:grpSpPr>
          <a:xfrm>
            <a:off x="4024074" y="5090054"/>
            <a:ext cx="6756220" cy="1427275"/>
            <a:chOff x="536263" y="4313293"/>
            <a:chExt cx="9231341" cy="2064289"/>
          </a:xfrm>
        </p:grpSpPr>
        <p:sp>
          <p:nvSpPr>
            <p:cNvPr id="4" name="Oval 3">
              <a:extLst>
                <a:ext uri="{FF2B5EF4-FFF2-40B4-BE49-F238E27FC236}">
                  <a16:creationId xmlns:a16="http://schemas.microsoft.com/office/drawing/2014/main" id="{AEE1E463-3284-481D-B900-357AFF6F9339}"/>
                </a:ext>
              </a:extLst>
            </p:cNvPr>
            <p:cNvSpPr/>
            <p:nvPr/>
          </p:nvSpPr>
          <p:spPr>
            <a:xfrm>
              <a:off x="536263" y="4454443"/>
              <a:ext cx="1744394" cy="15052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5" name="Rectangle 4">
              <a:extLst>
                <a:ext uri="{FF2B5EF4-FFF2-40B4-BE49-F238E27FC236}">
                  <a16:creationId xmlns:a16="http://schemas.microsoft.com/office/drawing/2014/main" id="{CCD92AD9-E72F-4770-BC1C-B7509A7C61A3}"/>
                </a:ext>
              </a:extLst>
            </p:cNvPr>
            <p:cNvSpPr/>
            <p:nvPr/>
          </p:nvSpPr>
          <p:spPr>
            <a:xfrm>
              <a:off x="956339" y="469545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1997698-5B7E-4E17-8D6A-23F8F47F0077}"/>
                </a:ext>
              </a:extLst>
            </p:cNvPr>
            <p:cNvSpPr/>
            <p:nvPr/>
          </p:nvSpPr>
          <p:spPr>
            <a:xfrm>
              <a:off x="1480896" y="469545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F3336BF-B815-4AA8-82CD-240E473E5ECE}"/>
                </a:ext>
              </a:extLst>
            </p:cNvPr>
            <p:cNvSpPr/>
            <p:nvPr/>
          </p:nvSpPr>
          <p:spPr>
            <a:xfrm>
              <a:off x="1480896" y="522087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9959BC-83BD-4F99-AFF8-A2E02AE1D94E}"/>
                </a:ext>
              </a:extLst>
            </p:cNvPr>
            <p:cNvSpPr/>
            <p:nvPr/>
          </p:nvSpPr>
          <p:spPr>
            <a:xfrm>
              <a:off x="2004289" y="5220873"/>
              <a:ext cx="525721" cy="488026"/>
            </a:xfrm>
            <a:prstGeom prst="rect">
              <a:avLst/>
            </a:prstGeom>
            <a:solidFill>
              <a:schemeClr val="accent6">
                <a:alpha val="48000"/>
              </a:scheme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9118A106-CB85-4BF8-8DEE-57F98EAA86C4}"/>
                </a:ext>
              </a:extLst>
            </p:cNvPr>
            <p:cNvSpPr/>
            <p:nvPr/>
          </p:nvSpPr>
          <p:spPr>
            <a:xfrm>
              <a:off x="3613905" y="4909733"/>
              <a:ext cx="1744394" cy="13981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highlight>
                  <a:srgbClr val="000000"/>
                </a:highlight>
              </a:endParaRPr>
            </a:p>
          </p:txBody>
        </p:sp>
        <p:sp>
          <p:nvSpPr>
            <p:cNvPr id="11" name="Oval 10">
              <a:extLst>
                <a:ext uri="{FF2B5EF4-FFF2-40B4-BE49-F238E27FC236}">
                  <a16:creationId xmlns:a16="http://schemas.microsoft.com/office/drawing/2014/main" id="{56704136-8CC6-441E-9503-433D60D9607D}"/>
                </a:ext>
              </a:extLst>
            </p:cNvPr>
            <p:cNvSpPr/>
            <p:nvPr/>
          </p:nvSpPr>
          <p:spPr>
            <a:xfrm>
              <a:off x="2700733" y="4314628"/>
              <a:ext cx="1744394" cy="13981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4678EDB-1A71-4530-B25A-4C1EFB062B09}"/>
                </a:ext>
              </a:extLst>
            </p:cNvPr>
            <p:cNvSpPr/>
            <p:nvPr/>
          </p:nvSpPr>
          <p:spPr>
            <a:xfrm>
              <a:off x="2952241" y="461537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BAF8FC-9C24-4779-8690-DF41CEAC2C1D}"/>
                </a:ext>
              </a:extLst>
            </p:cNvPr>
            <p:cNvSpPr/>
            <p:nvPr/>
          </p:nvSpPr>
          <p:spPr>
            <a:xfrm>
              <a:off x="3476798" y="461537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95FB719-1A48-48A4-9A65-545DA61607AC}"/>
                </a:ext>
              </a:extLst>
            </p:cNvPr>
            <p:cNvSpPr/>
            <p:nvPr/>
          </p:nvSpPr>
          <p:spPr>
            <a:xfrm>
              <a:off x="3476798" y="514079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844E2D3-F1EF-4744-AD04-91ED86A1E2BB}"/>
                </a:ext>
              </a:extLst>
            </p:cNvPr>
            <p:cNvSpPr/>
            <p:nvPr/>
          </p:nvSpPr>
          <p:spPr>
            <a:xfrm>
              <a:off x="4002519" y="514079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24418E0-D1B6-4497-AC61-B9AA7DC6E7EC}"/>
                </a:ext>
              </a:extLst>
            </p:cNvPr>
            <p:cNvSpPr/>
            <p:nvPr/>
          </p:nvSpPr>
          <p:spPr>
            <a:xfrm>
              <a:off x="4527076" y="514079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E8BD3E4-EADA-4A19-AD12-AB49B5ED6B8D}"/>
                </a:ext>
              </a:extLst>
            </p:cNvPr>
            <p:cNvSpPr/>
            <p:nvPr/>
          </p:nvSpPr>
          <p:spPr>
            <a:xfrm>
              <a:off x="4527076" y="5666215"/>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A3FE595-BA80-4305-AD73-9FF4AF289604}"/>
                </a:ext>
              </a:extLst>
            </p:cNvPr>
            <p:cNvSpPr/>
            <p:nvPr/>
          </p:nvSpPr>
          <p:spPr>
            <a:xfrm>
              <a:off x="5051051" y="5662356"/>
              <a:ext cx="525721" cy="488026"/>
            </a:xfrm>
            <a:prstGeom prst="rect">
              <a:avLst/>
            </a:prstGeom>
            <a:solidFill>
              <a:schemeClr val="accent6">
                <a:alpha val="48000"/>
              </a:scheme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C57B8F-3650-4BC4-8730-91065AEE5FCC}"/>
                </a:ext>
              </a:extLst>
            </p:cNvPr>
            <p:cNvSpPr/>
            <p:nvPr/>
          </p:nvSpPr>
          <p:spPr>
            <a:xfrm>
              <a:off x="6096000" y="431329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DBA8B91-C352-44DB-8B92-79A67532765A}"/>
                </a:ext>
              </a:extLst>
            </p:cNvPr>
            <p:cNvSpPr/>
            <p:nvPr/>
          </p:nvSpPr>
          <p:spPr>
            <a:xfrm>
              <a:off x="6620557" y="4313293"/>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83BF927-23E1-43B9-9E4F-69262F615155}"/>
                </a:ext>
              </a:extLst>
            </p:cNvPr>
            <p:cNvSpPr/>
            <p:nvPr/>
          </p:nvSpPr>
          <p:spPr>
            <a:xfrm>
              <a:off x="6620557" y="483871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E6BE1F0-5F66-408E-80DB-7D24C5CF2C82}"/>
                </a:ext>
              </a:extLst>
            </p:cNvPr>
            <p:cNvSpPr/>
            <p:nvPr/>
          </p:nvSpPr>
          <p:spPr>
            <a:xfrm>
              <a:off x="7145114" y="483871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EB284D7-1797-4EF8-8FEC-569F2FA4A3A2}"/>
                </a:ext>
              </a:extLst>
            </p:cNvPr>
            <p:cNvSpPr/>
            <p:nvPr/>
          </p:nvSpPr>
          <p:spPr>
            <a:xfrm>
              <a:off x="7669671" y="4838714"/>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3DC809-9B2D-40F5-8718-D58D13F8F9F7}"/>
                </a:ext>
              </a:extLst>
            </p:cNvPr>
            <p:cNvSpPr/>
            <p:nvPr/>
          </p:nvSpPr>
          <p:spPr>
            <a:xfrm>
              <a:off x="7669671" y="5364135"/>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BEC02E2-15F7-43E3-9CDD-A81A877A4661}"/>
                </a:ext>
              </a:extLst>
            </p:cNvPr>
            <p:cNvSpPr/>
            <p:nvPr/>
          </p:nvSpPr>
          <p:spPr>
            <a:xfrm>
              <a:off x="8193064" y="5364135"/>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1B87F01-F3AB-45D2-AFAD-76C79AA24B33}"/>
                </a:ext>
              </a:extLst>
            </p:cNvPr>
            <p:cNvSpPr/>
            <p:nvPr/>
          </p:nvSpPr>
          <p:spPr>
            <a:xfrm>
              <a:off x="8717621" y="5364135"/>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987F143-6577-431B-A412-FA4BBE4CB31F}"/>
                </a:ext>
              </a:extLst>
            </p:cNvPr>
            <p:cNvSpPr/>
            <p:nvPr/>
          </p:nvSpPr>
          <p:spPr>
            <a:xfrm>
              <a:off x="8717621" y="5889556"/>
              <a:ext cx="525721" cy="488026"/>
            </a:xfrm>
            <a:prstGeom prst="rect">
              <a:avLst/>
            </a:prstGeom>
            <a:solidFill>
              <a:srgbClr val="C00000">
                <a:alpha val="48000"/>
              </a:srgb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7BF5671-4645-4F86-9C78-C3626C62AA74}"/>
                </a:ext>
              </a:extLst>
            </p:cNvPr>
            <p:cNvSpPr/>
            <p:nvPr/>
          </p:nvSpPr>
          <p:spPr>
            <a:xfrm>
              <a:off x="9241883" y="5889556"/>
              <a:ext cx="525721" cy="488026"/>
            </a:xfrm>
            <a:prstGeom prst="rect">
              <a:avLst/>
            </a:prstGeom>
            <a:solidFill>
              <a:schemeClr val="accent6">
                <a:alpha val="48000"/>
              </a:schemeClr>
            </a:solidFill>
            <a:ln w="38100">
              <a:solidFill>
                <a:srgbClr val="9B0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 name="Straight Connector 28">
            <a:extLst>
              <a:ext uri="{FF2B5EF4-FFF2-40B4-BE49-F238E27FC236}">
                <a16:creationId xmlns:a16="http://schemas.microsoft.com/office/drawing/2014/main" id="{76812BB7-F450-4292-BF26-452DEB400D90}"/>
              </a:ext>
            </a:extLst>
          </p:cNvPr>
          <p:cNvCxnSpPr/>
          <p:nvPr/>
        </p:nvCxnSpPr>
        <p:spPr>
          <a:xfrm>
            <a:off x="8755835" y="2061755"/>
            <a:ext cx="288142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8089D-8B62-431D-8D59-2D57CB16DAE7}"/>
              </a:ext>
            </a:extLst>
          </p:cNvPr>
          <p:cNvCxnSpPr>
            <a:cxnSpLocks/>
          </p:cNvCxnSpPr>
          <p:nvPr/>
        </p:nvCxnSpPr>
        <p:spPr>
          <a:xfrm>
            <a:off x="10297556" y="1360006"/>
            <a:ext cx="0" cy="317913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0CE1014-B585-44F3-8248-D046633032CD}"/>
              </a:ext>
            </a:extLst>
          </p:cNvPr>
          <p:cNvSpPr txBox="1"/>
          <p:nvPr/>
        </p:nvSpPr>
        <p:spPr>
          <a:xfrm>
            <a:off x="9096077" y="1536848"/>
            <a:ext cx="779714" cy="369332"/>
          </a:xfrm>
          <a:prstGeom prst="rect">
            <a:avLst/>
          </a:prstGeom>
          <a:noFill/>
        </p:spPr>
        <p:txBody>
          <a:bodyPr wrap="square" rtlCol="0">
            <a:spAutoFit/>
          </a:bodyPr>
          <a:lstStyle/>
          <a:p>
            <a:r>
              <a:rPr lang="en-CA" dirty="0"/>
              <a:t>term</a:t>
            </a:r>
          </a:p>
        </p:txBody>
      </p:sp>
      <p:sp>
        <p:nvSpPr>
          <p:cNvPr id="32" name="TextBox 31">
            <a:extLst>
              <a:ext uri="{FF2B5EF4-FFF2-40B4-BE49-F238E27FC236}">
                <a16:creationId xmlns:a16="http://schemas.microsoft.com/office/drawing/2014/main" id="{147423B7-074B-49E9-9A8A-70F27ABF25A5}"/>
              </a:ext>
            </a:extLst>
          </p:cNvPr>
          <p:cNvSpPr txBox="1"/>
          <p:nvPr/>
        </p:nvSpPr>
        <p:spPr>
          <a:xfrm>
            <a:off x="10432513" y="1387715"/>
            <a:ext cx="1296894" cy="646331"/>
          </a:xfrm>
          <a:prstGeom prst="rect">
            <a:avLst/>
          </a:prstGeom>
          <a:noFill/>
        </p:spPr>
        <p:txBody>
          <a:bodyPr wrap="square" rtlCol="0">
            <a:spAutoFit/>
          </a:bodyPr>
          <a:lstStyle/>
          <a:p>
            <a:r>
              <a:rPr lang="en-CA" dirty="0"/>
              <a:t>Number of tiles</a:t>
            </a:r>
          </a:p>
        </p:txBody>
      </p:sp>
      <p:sp>
        <p:nvSpPr>
          <p:cNvPr id="33" name="TextBox 32">
            <a:extLst>
              <a:ext uri="{FF2B5EF4-FFF2-40B4-BE49-F238E27FC236}">
                <a16:creationId xmlns:a16="http://schemas.microsoft.com/office/drawing/2014/main" id="{F8F003C7-6931-454B-9532-5FD3FBA816AE}"/>
              </a:ext>
            </a:extLst>
          </p:cNvPr>
          <p:cNvSpPr txBox="1"/>
          <p:nvPr/>
        </p:nvSpPr>
        <p:spPr>
          <a:xfrm>
            <a:off x="9485934" y="2120994"/>
            <a:ext cx="389811" cy="1477328"/>
          </a:xfrm>
          <a:prstGeom prst="rect">
            <a:avLst/>
          </a:prstGeom>
          <a:noFill/>
        </p:spPr>
        <p:txBody>
          <a:bodyPr wrap="square" rtlCol="0">
            <a:spAutoFit/>
          </a:bodyPr>
          <a:lstStyle/>
          <a:p>
            <a:r>
              <a:rPr lang="en-CA" dirty="0"/>
              <a:t>12345</a:t>
            </a:r>
          </a:p>
        </p:txBody>
      </p:sp>
      <p:sp>
        <p:nvSpPr>
          <p:cNvPr id="34" name="TextBox 33">
            <a:extLst>
              <a:ext uri="{FF2B5EF4-FFF2-40B4-BE49-F238E27FC236}">
                <a16:creationId xmlns:a16="http://schemas.microsoft.com/office/drawing/2014/main" id="{91C3BDAA-18DD-4ACA-89EB-2302E3A88022}"/>
              </a:ext>
            </a:extLst>
          </p:cNvPr>
          <p:cNvSpPr txBox="1"/>
          <p:nvPr/>
        </p:nvSpPr>
        <p:spPr>
          <a:xfrm>
            <a:off x="10648599" y="2172269"/>
            <a:ext cx="443044" cy="1477328"/>
          </a:xfrm>
          <a:prstGeom prst="rect">
            <a:avLst/>
          </a:prstGeom>
          <a:noFill/>
        </p:spPr>
        <p:txBody>
          <a:bodyPr wrap="square" rtlCol="0">
            <a:spAutoFit/>
          </a:bodyPr>
          <a:lstStyle/>
          <a:p>
            <a:r>
              <a:rPr lang="en-CA" dirty="0"/>
              <a:t>4 7 10 </a:t>
            </a:r>
          </a:p>
          <a:p>
            <a:r>
              <a:rPr lang="en-CA" dirty="0"/>
              <a:t>13 ?</a:t>
            </a:r>
          </a:p>
        </p:txBody>
      </p:sp>
      <p:sp>
        <p:nvSpPr>
          <p:cNvPr id="35" name="Arrow: Curved Left 34">
            <a:extLst>
              <a:ext uri="{FF2B5EF4-FFF2-40B4-BE49-F238E27FC236}">
                <a16:creationId xmlns:a16="http://schemas.microsoft.com/office/drawing/2014/main" id="{1C5CE453-4B97-49C7-A0A0-6BA4700615DB}"/>
              </a:ext>
            </a:extLst>
          </p:cNvPr>
          <p:cNvSpPr/>
          <p:nvPr/>
        </p:nvSpPr>
        <p:spPr>
          <a:xfrm>
            <a:off x="10873607" y="2256264"/>
            <a:ext cx="543859" cy="4628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Arrow: Curved Left 35">
            <a:extLst>
              <a:ext uri="{FF2B5EF4-FFF2-40B4-BE49-F238E27FC236}">
                <a16:creationId xmlns:a16="http://schemas.microsoft.com/office/drawing/2014/main" id="{C6EC75B4-9E92-46A8-B045-FF12B0B8ADBB}"/>
              </a:ext>
            </a:extLst>
          </p:cNvPr>
          <p:cNvSpPr/>
          <p:nvPr/>
        </p:nvSpPr>
        <p:spPr>
          <a:xfrm>
            <a:off x="11008110" y="2544190"/>
            <a:ext cx="543859" cy="462856"/>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7" name="Arrow: Curved Left 36">
            <a:extLst>
              <a:ext uri="{FF2B5EF4-FFF2-40B4-BE49-F238E27FC236}">
                <a16:creationId xmlns:a16="http://schemas.microsoft.com/office/drawing/2014/main" id="{BADB5065-2DA0-448A-939A-5779760491CF}"/>
              </a:ext>
            </a:extLst>
          </p:cNvPr>
          <p:cNvSpPr/>
          <p:nvPr/>
        </p:nvSpPr>
        <p:spPr>
          <a:xfrm>
            <a:off x="11142613" y="2817533"/>
            <a:ext cx="543859" cy="4628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8" name="TextBox 37">
            <a:extLst>
              <a:ext uri="{FF2B5EF4-FFF2-40B4-BE49-F238E27FC236}">
                <a16:creationId xmlns:a16="http://schemas.microsoft.com/office/drawing/2014/main" id="{9DAE60DA-F978-4155-9DD6-0B0FD947F490}"/>
              </a:ext>
            </a:extLst>
          </p:cNvPr>
          <p:cNvSpPr txBox="1"/>
          <p:nvPr/>
        </p:nvSpPr>
        <p:spPr>
          <a:xfrm>
            <a:off x="11396568" y="2157851"/>
            <a:ext cx="661844" cy="369332"/>
          </a:xfrm>
          <a:prstGeom prst="rect">
            <a:avLst/>
          </a:prstGeom>
          <a:noFill/>
        </p:spPr>
        <p:txBody>
          <a:bodyPr wrap="square" rtlCol="0">
            <a:spAutoFit/>
          </a:bodyPr>
          <a:lstStyle/>
          <a:p>
            <a:r>
              <a:rPr lang="en-CA" dirty="0"/>
              <a:t>+3</a:t>
            </a:r>
          </a:p>
        </p:txBody>
      </p:sp>
      <p:sp>
        <p:nvSpPr>
          <p:cNvPr id="39" name="TextBox 38">
            <a:extLst>
              <a:ext uri="{FF2B5EF4-FFF2-40B4-BE49-F238E27FC236}">
                <a16:creationId xmlns:a16="http://schemas.microsoft.com/office/drawing/2014/main" id="{8D27F184-9939-4710-BE01-D41684B57083}"/>
              </a:ext>
            </a:extLst>
          </p:cNvPr>
          <p:cNvSpPr txBox="1"/>
          <p:nvPr/>
        </p:nvSpPr>
        <p:spPr>
          <a:xfrm>
            <a:off x="11530156" y="2457411"/>
            <a:ext cx="661844" cy="369332"/>
          </a:xfrm>
          <a:prstGeom prst="rect">
            <a:avLst/>
          </a:prstGeom>
          <a:noFill/>
        </p:spPr>
        <p:txBody>
          <a:bodyPr wrap="square" rtlCol="0">
            <a:spAutoFit/>
          </a:bodyPr>
          <a:lstStyle/>
          <a:p>
            <a:r>
              <a:rPr lang="en-CA" dirty="0"/>
              <a:t>+3</a:t>
            </a:r>
          </a:p>
        </p:txBody>
      </p:sp>
    </p:spTree>
    <p:extLst>
      <p:ext uri="{BB962C8B-B14F-4D97-AF65-F5344CB8AC3E}">
        <p14:creationId xmlns:p14="http://schemas.microsoft.com/office/powerpoint/2010/main" val="1805261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EB5B2C6-E879-4A44-BD62-4563573E9715}"/>
              </a:ext>
            </a:extLst>
          </p:cNvPr>
          <p:cNvGraphicFramePr>
            <a:graphicFrameLocks noGrp="1"/>
          </p:cNvGraphicFramePr>
          <p:nvPr>
            <p:extLst>
              <p:ext uri="{D42A27DB-BD31-4B8C-83A1-F6EECF244321}">
                <p14:modId xmlns:p14="http://schemas.microsoft.com/office/powerpoint/2010/main" val="2627629395"/>
              </p:ext>
            </p:extLst>
          </p:nvPr>
        </p:nvGraphicFramePr>
        <p:xfrm>
          <a:off x="1244781" y="330439"/>
          <a:ext cx="9512300" cy="5702189"/>
        </p:xfrm>
        <a:graphic>
          <a:graphicData uri="http://schemas.openxmlformats.org/drawingml/2006/table">
            <a:tbl>
              <a:tblPr firstRow="1" bandRow="1">
                <a:tableStyleId>{5C22544A-7EE6-4342-B048-85BDC9FD1C3A}</a:tableStyleId>
              </a:tblPr>
              <a:tblGrid>
                <a:gridCol w="9512300">
                  <a:extLst>
                    <a:ext uri="{9D8B030D-6E8A-4147-A177-3AD203B41FA5}">
                      <a16:colId xmlns:a16="http://schemas.microsoft.com/office/drawing/2014/main" val="1793991314"/>
                    </a:ext>
                  </a:extLst>
                </a:gridCol>
              </a:tblGrid>
              <a:tr h="429149">
                <a:tc>
                  <a:txBody>
                    <a:bodyPr/>
                    <a:lstStyle/>
                    <a:p>
                      <a:r>
                        <a:rPr lang="en-CA" sz="2000" b="0" dirty="0">
                          <a:latin typeface="+mj-lt"/>
                        </a:rPr>
                        <a:t>Question: How does a rule become an Equation and what is it good for?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sz="2000" dirty="0">
                        <a:solidFill>
                          <a:schemeClr val="accent2">
                            <a:lumMod val="50000"/>
                          </a:schemeClr>
                        </a:solidFill>
                        <a:latin typeface="+mj-lt"/>
                      </a:endParaRPr>
                    </a:p>
                    <a:p>
                      <a:r>
                        <a:rPr lang="en-US" sz="2000" kern="1200" dirty="0">
                          <a:solidFill>
                            <a:schemeClr val="accent2">
                              <a:lumMod val="50000"/>
                            </a:schemeClr>
                          </a:solidFill>
                          <a:effectLst/>
                          <a:latin typeface="+mj-lt"/>
                          <a:ea typeface="+mn-ea"/>
                          <a:cs typeface="+mn-cs"/>
                        </a:rPr>
                        <a:t>Teacher’s instruction:</a:t>
                      </a:r>
                    </a:p>
                    <a:p>
                      <a:endParaRPr lang="en-US" sz="2000" kern="1200" dirty="0">
                        <a:solidFill>
                          <a:schemeClr val="dk1"/>
                        </a:solidFill>
                        <a:effectLst/>
                        <a:latin typeface="+mj-lt"/>
                        <a:ea typeface="+mn-ea"/>
                        <a:cs typeface="+mn-cs"/>
                      </a:endParaRPr>
                    </a:p>
                    <a:p>
                      <a:r>
                        <a:rPr lang="en-US" sz="2000" kern="1200" dirty="0">
                          <a:solidFill>
                            <a:schemeClr val="dk1"/>
                          </a:solidFill>
                          <a:effectLst/>
                          <a:latin typeface="+mj-lt"/>
                          <a:ea typeface="+mn-ea"/>
                          <a:cs typeface="+mn-cs"/>
                        </a:rPr>
                        <a:t>Rules can become equations when we use what we know to find out new data.  For example ‘a pattern starts at 5 and adds 2 for each term.”  can become  total number  =  2(term) + 3,  or y = 2x +3, where x = the term and Y = the total number required to make the shape.  </a:t>
                      </a:r>
                    </a:p>
                    <a:p>
                      <a:endParaRPr lang="en-CA" sz="2000" kern="1200" dirty="0">
                        <a:solidFill>
                          <a:schemeClr val="dk1"/>
                        </a:solidFill>
                        <a:effectLst/>
                        <a:latin typeface="+mj-lt"/>
                        <a:ea typeface="+mn-ea"/>
                        <a:cs typeface="+mn-cs"/>
                      </a:endParaRPr>
                    </a:p>
                    <a:p>
                      <a:r>
                        <a:rPr lang="en-US" sz="2000" kern="1200" dirty="0">
                          <a:solidFill>
                            <a:schemeClr val="accent2">
                              <a:lumMod val="50000"/>
                            </a:schemeClr>
                          </a:solidFill>
                          <a:effectLst/>
                          <a:latin typeface="+mj-lt"/>
                          <a:ea typeface="+mn-ea"/>
                          <a:cs typeface="+mn-cs"/>
                        </a:rPr>
                        <a:t>Step-by-step instructions for students:</a:t>
                      </a:r>
                      <a:endParaRPr lang="en-CA" sz="2000" kern="1200" dirty="0">
                        <a:solidFill>
                          <a:schemeClr val="accent2">
                            <a:lumMod val="50000"/>
                          </a:schemeClr>
                        </a:solidFill>
                        <a:effectLst/>
                        <a:latin typeface="+mj-lt"/>
                        <a:ea typeface="+mn-ea"/>
                        <a:cs typeface="+mn-cs"/>
                      </a:endParaRPr>
                    </a:p>
                    <a:p>
                      <a:pPr marL="285750" indent="-285750">
                        <a:buFont typeface="Arial" panose="020B0604020202020204" pitchFamily="34" charset="0"/>
                        <a:buChar char="•"/>
                      </a:pPr>
                      <a:r>
                        <a:rPr lang="en-CA" sz="2000" kern="1200" dirty="0">
                          <a:solidFill>
                            <a:schemeClr val="dk1"/>
                          </a:solidFill>
                          <a:latin typeface="+mj-lt"/>
                          <a:ea typeface="+mn-ea"/>
                          <a:cs typeface="+mn-cs"/>
                        </a:rPr>
                        <a:t>Make a T table of a pattern.</a:t>
                      </a:r>
                    </a:p>
                    <a:p>
                      <a:pPr marL="285750" indent="-285750">
                        <a:buFont typeface="Arial" panose="020B0604020202020204" pitchFamily="34" charset="0"/>
                        <a:buChar char="•"/>
                      </a:pPr>
                      <a:r>
                        <a:rPr lang="en-CA" sz="2000" kern="1200" dirty="0">
                          <a:solidFill>
                            <a:schemeClr val="dk1"/>
                          </a:solidFill>
                          <a:latin typeface="+mj-lt"/>
                          <a:ea typeface="+mn-ea"/>
                          <a:cs typeface="+mn-cs"/>
                        </a:rPr>
                        <a:t>Make note of the change with each term. This is the coefficient</a:t>
                      </a:r>
                      <a:br>
                        <a:rPr lang="en-CA" sz="2000" kern="1200" dirty="0">
                          <a:solidFill>
                            <a:schemeClr val="dk1"/>
                          </a:solidFill>
                          <a:latin typeface="+mj-lt"/>
                          <a:ea typeface="+mn-ea"/>
                          <a:cs typeface="+mn-cs"/>
                        </a:rPr>
                      </a:br>
                      <a:r>
                        <a:rPr lang="en-CA" sz="2000" kern="1200" dirty="0">
                          <a:solidFill>
                            <a:schemeClr val="dk1"/>
                          </a:solidFill>
                          <a:latin typeface="+mj-lt"/>
                          <a:ea typeface="+mn-ea"/>
                          <a:cs typeface="+mn-cs"/>
                        </a:rPr>
                        <a:t>(the number in front of the variable).</a:t>
                      </a:r>
                    </a:p>
                    <a:p>
                      <a:pPr marL="342900" indent="-342900">
                        <a:buFont typeface="Arial" panose="020B0604020202020204" pitchFamily="34" charset="0"/>
                        <a:buChar char="•"/>
                      </a:pPr>
                      <a:r>
                        <a:rPr lang="en-CA" sz="2000" kern="1200" dirty="0">
                          <a:solidFill>
                            <a:schemeClr val="dk1"/>
                          </a:solidFill>
                          <a:latin typeface="+mj-lt"/>
                          <a:ea typeface="+mn-ea"/>
                          <a:cs typeface="+mn-cs"/>
                        </a:rPr>
                        <a:t>The difference between the change and the 1</a:t>
                      </a:r>
                      <a:r>
                        <a:rPr lang="en-CA" sz="2000" kern="1200" baseline="30000" dirty="0">
                          <a:solidFill>
                            <a:schemeClr val="dk1"/>
                          </a:solidFill>
                          <a:latin typeface="+mj-lt"/>
                          <a:ea typeface="+mn-ea"/>
                          <a:cs typeface="+mn-cs"/>
                        </a:rPr>
                        <a:t>st</a:t>
                      </a:r>
                      <a:r>
                        <a:rPr lang="en-CA" sz="2000" kern="1200" dirty="0">
                          <a:solidFill>
                            <a:schemeClr val="dk1"/>
                          </a:solidFill>
                          <a:latin typeface="+mj-lt"/>
                          <a:ea typeface="+mn-ea"/>
                          <a:cs typeface="+mn-cs"/>
                        </a:rPr>
                        <a:t> total is the constant</a:t>
                      </a:r>
                    </a:p>
                    <a:p>
                      <a:pPr marL="342900" indent="-342900">
                        <a:buFont typeface="Arial" panose="020B0604020202020204" pitchFamily="34" charset="0"/>
                        <a:buChar char="•"/>
                      </a:pPr>
                      <a:r>
                        <a:rPr lang="en-CA" sz="2000" kern="1200" dirty="0">
                          <a:solidFill>
                            <a:schemeClr val="dk1"/>
                          </a:solidFill>
                          <a:latin typeface="+mj-lt"/>
                          <a:ea typeface="+mn-ea"/>
                          <a:cs typeface="+mn-cs"/>
                        </a:rPr>
                        <a:t>In this example the change is </a:t>
                      </a:r>
                      <a:r>
                        <a:rPr lang="en-CA" sz="2000" b="1" kern="1200" dirty="0">
                          <a:solidFill>
                            <a:schemeClr val="dk1"/>
                          </a:solidFill>
                          <a:latin typeface="+mj-lt"/>
                          <a:ea typeface="+mn-ea"/>
                          <a:cs typeface="+mn-cs"/>
                        </a:rPr>
                        <a:t>+2 </a:t>
                      </a:r>
                      <a:r>
                        <a:rPr lang="en-CA" sz="2000" kern="1200" dirty="0">
                          <a:solidFill>
                            <a:schemeClr val="dk1"/>
                          </a:solidFill>
                          <a:latin typeface="+mj-lt"/>
                          <a:ea typeface="+mn-ea"/>
                          <a:cs typeface="+mn-cs"/>
                        </a:rPr>
                        <a:t>and the difference between the 1</a:t>
                      </a:r>
                      <a:r>
                        <a:rPr lang="en-CA" sz="2000" kern="1200" baseline="30000" dirty="0">
                          <a:solidFill>
                            <a:schemeClr val="dk1"/>
                          </a:solidFill>
                          <a:latin typeface="+mj-lt"/>
                          <a:ea typeface="+mn-ea"/>
                          <a:cs typeface="+mn-cs"/>
                        </a:rPr>
                        <a:t>st</a:t>
                      </a:r>
                      <a:r>
                        <a:rPr lang="en-CA" sz="2000" kern="1200" dirty="0">
                          <a:solidFill>
                            <a:schemeClr val="dk1"/>
                          </a:solidFill>
                          <a:latin typeface="+mj-lt"/>
                          <a:ea typeface="+mn-ea"/>
                          <a:cs typeface="+mn-cs"/>
                        </a:rPr>
                        <a:t> term number and the change is 5-2=</a:t>
                      </a:r>
                      <a:r>
                        <a:rPr lang="en-CA" sz="2000" b="1" kern="1200" dirty="0">
                          <a:solidFill>
                            <a:schemeClr val="dk1"/>
                          </a:solidFill>
                          <a:latin typeface="+mj-lt"/>
                          <a:ea typeface="+mn-ea"/>
                          <a:cs typeface="+mn-cs"/>
                        </a:rPr>
                        <a:t>3</a:t>
                      </a:r>
                    </a:p>
                    <a:p>
                      <a:pPr marL="342900" indent="-342900">
                        <a:buFont typeface="Arial" panose="020B0604020202020204" pitchFamily="34" charset="0"/>
                        <a:buChar char="•"/>
                      </a:pPr>
                      <a:r>
                        <a:rPr lang="en-CA" sz="2000" kern="1200" dirty="0">
                          <a:solidFill>
                            <a:schemeClr val="dk1"/>
                          </a:solidFill>
                          <a:latin typeface="+mj-lt"/>
                          <a:ea typeface="+mn-ea"/>
                          <a:cs typeface="+mn-cs"/>
                        </a:rPr>
                        <a:t>The equation for this pattern is y= </a:t>
                      </a:r>
                      <a:r>
                        <a:rPr lang="en-CA" sz="2000" b="1" kern="1200" dirty="0">
                          <a:solidFill>
                            <a:schemeClr val="dk1"/>
                          </a:solidFill>
                          <a:latin typeface="+mj-lt"/>
                          <a:ea typeface="+mn-ea"/>
                          <a:cs typeface="+mn-cs"/>
                        </a:rPr>
                        <a:t>3</a:t>
                      </a:r>
                      <a:r>
                        <a:rPr lang="en-CA" sz="2000" kern="1200" dirty="0">
                          <a:solidFill>
                            <a:schemeClr val="dk1"/>
                          </a:solidFill>
                          <a:latin typeface="+mj-lt"/>
                          <a:ea typeface="+mn-ea"/>
                          <a:cs typeface="+mn-cs"/>
                        </a:rPr>
                        <a:t>x</a:t>
                      </a:r>
                      <a:r>
                        <a:rPr lang="en-CA" sz="2000" b="1" kern="1200" dirty="0">
                          <a:solidFill>
                            <a:schemeClr val="dk1"/>
                          </a:solidFill>
                          <a:latin typeface="+mj-lt"/>
                          <a:ea typeface="+mn-ea"/>
                          <a:cs typeface="+mn-cs"/>
                        </a:rPr>
                        <a:t>+2</a:t>
                      </a:r>
                    </a:p>
                    <a:p>
                      <a:endParaRPr lang="en-CA" sz="2000" dirty="0">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grpSp>
        <p:nvGrpSpPr>
          <p:cNvPr id="3" name="Group 2">
            <a:extLst>
              <a:ext uri="{FF2B5EF4-FFF2-40B4-BE49-F238E27FC236}">
                <a16:creationId xmlns:a16="http://schemas.microsoft.com/office/drawing/2014/main" id="{F38E6917-2E85-42A9-8AB7-977ECB0B78A0}"/>
              </a:ext>
            </a:extLst>
          </p:cNvPr>
          <p:cNvGrpSpPr/>
          <p:nvPr/>
        </p:nvGrpSpPr>
        <p:grpSpPr>
          <a:xfrm>
            <a:off x="9536520" y="2907896"/>
            <a:ext cx="2441121" cy="1866123"/>
            <a:chOff x="7829550" y="3198461"/>
            <a:chExt cx="2441121" cy="2051175"/>
          </a:xfrm>
        </p:grpSpPr>
        <p:cxnSp>
          <p:nvCxnSpPr>
            <p:cNvPr id="4" name="Straight Connector 3">
              <a:extLst>
                <a:ext uri="{FF2B5EF4-FFF2-40B4-BE49-F238E27FC236}">
                  <a16:creationId xmlns:a16="http://schemas.microsoft.com/office/drawing/2014/main" id="{61F27671-4AD8-4BC4-B219-038981D3B9FD}"/>
                </a:ext>
              </a:extLst>
            </p:cNvPr>
            <p:cNvCxnSpPr/>
            <p:nvPr/>
          </p:nvCxnSpPr>
          <p:spPr>
            <a:xfrm>
              <a:off x="7829550" y="3567793"/>
              <a:ext cx="24411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1E3AD1-2858-4EE9-AE2D-5AEEAF778669}"/>
                </a:ext>
              </a:extLst>
            </p:cNvPr>
            <p:cNvCxnSpPr>
              <a:cxnSpLocks/>
            </p:cNvCxnSpPr>
            <p:nvPr/>
          </p:nvCxnSpPr>
          <p:spPr>
            <a:xfrm>
              <a:off x="9046029" y="3257550"/>
              <a:ext cx="0" cy="1992086"/>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B8AAA81-F281-4C3C-825D-39E698D91796}"/>
                </a:ext>
              </a:extLst>
            </p:cNvPr>
            <p:cNvSpPr txBox="1"/>
            <p:nvPr/>
          </p:nvSpPr>
          <p:spPr>
            <a:xfrm>
              <a:off x="8115301" y="3198461"/>
              <a:ext cx="644977" cy="369332"/>
            </a:xfrm>
            <a:prstGeom prst="rect">
              <a:avLst/>
            </a:prstGeom>
            <a:noFill/>
          </p:spPr>
          <p:txBody>
            <a:bodyPr wrap="square" rtlCol="0">
              <a:spAutoFit/>
            </a:bodyPr>
            <a:lstStyle/>
            <a:p>
              <a:r>
                <a:rPr lang="en-CA" dirty="0"/>
                <a:t>term</a:t>
              </a:r>
            </a:p>
          </p:txBody>
        </p:sp>
        <p:sp>
          <p:nvSpPr>
            <p:cNvPr id="9" name="TextBox 8">
              <a:extLst>
                <a:ext uri="{FF2B5EF4-FFF2-40B4-BE49-F238E27FC236}">
                  <a16:creationId xmlns:a16="http://schemas.microsoft.com/office/drawing/2014/main" id="{F0CCD043-C816-4BBE-8A3E-96A6933D3CE1}"/>
                </a:ext>
              </a:extLst>
            </p:cNvPr>
            <p:cNvSpPr txBox="1"/>
            <p:nvPr/>
          </p:nvSpPr>
          <p:spPr>
            <a:xfrm>
              <a:off x="9141279" y="3198461"/>
              <a:ext cx="1023254" cy="369332"/>
            </a:xfrm>
            <a:prstGeom prst="rect">
              <a:avLst/>
            </a:prstGeom>
            <a:noFill/>
          </p:spPr>
          <p:txBody>
            <a:bodyPr wrap="square" rtlCol="0">
              <a:spAutoFit/>
            </a:bodyPr>
            <a:lstStyle/>
            <a:p>
              <a:r>
                <a:rPr lang="en-CA" dirty="0"/>
                <a:t>number</a:t>
              </a:r>
            </a:p>
          </p:txBody>
        </p:sp>
        <p:sp>
          <p:nvSpPr>
            <p:cNvPr id="10" name="TextBox 9">
              <a:extLst>
                <a:ext uri="{FF2B5EF4-FFF2-40B4-BE49-F238E27FC236}">
                  <a16:creationId xmlns:a16="http://schemas.microsoft.com/office/drawing/2014/main" id="{A91EE423-8047-47E4-84D3-E15D8792483D}"/>
                </a:ext>
              </a:extLst>
            </p:cNvPr>
            <p:cNvSpPr txBox="1"/>
            <p:nvPr/>
          </p:nvSpPr>
          <p:spPr>
            <a:xfrm>
              <a:off x="8305804" y="3567793"/>
              <a:ext cx="323846" cy="1200329"/>
            </a:xfrm>
            <a:prstGeom prst="rect">
              <a:avLst/>
            </a:prstGeom>
            <a:noFill/>
          </p:spPr>
          <p:txBody>
            <a:bodyPr wrap="square" rtlCol="0">
              <a:spAutoFit/>
            </a:bodyPr>
            <a:lstStyle/>
            <a:p>
              <a:r>
                <a:rPr lang="en-CA" dirty="0"/>
                <a:t>1</a:t>
              </a:r>
            </a:p>
            <a:p>
              <a:r>
                <a:rPr lang="en-CA" dirty="0"/>
                <a:t>2</a:t>
              </a:r>
            </a:p>
            <a:p>
              <a:r>
                <a:rPr lang="en-CA" dirty="0"/>
                <a:t>3</a:t>
              </a:r>
            </a:p>
            <a:p>
              <a:r>
                <a:rPr lang="en-CA" dirty="0"/>
                <a:t>4</a:t>
              </a:r>
            </a:p>
          </p:txBody>
        </p:sp>
        <p:sp>
          <p:nvSpPr>
            <p:cNvPr id="11" name="TextBox 10">
              <a:extLst>
                <a:ext uri="{FF2B5EF4-FFF2-40B4-BE49-F238E27FC236}">
                  <a16:creationId xmlns:a16="http://schemas.microsoft.com/office/drawing/2014/main" id="{051027B5-7BB3-474A-8613-1F798CF172D8}"/>
                </a:ext>
              </a:extLst>
            </p:cNvPr>
            <p:cNvSpPr txBox="1"/>
            <p:nvPr/>
          </p:nvSpPr>
          <p:spPr>
            <a:xfrm>
              <a:off x="9427030" y="3567792"/>
              <a:ext cx="459919" cy="1200329"/>
            </a:xfrm>
            <a:prstGeom prst="rect">
              <a:avLst/>
            </a:prstGeom>
            <a:noFill/>
          </p:spPr>
          <p:txBody>
            <a:bodyPr wrap="square" rtlCol="0">
              <a:spAutoFit/>
            </a:bodyPr>
            <a:lstStyle/>
            <a:p>
              <a:r>
                <a:rPr lang="en-CA" dirty="0"/>
                <a:t>5  </a:t>
              </a:r>
            </a:p>
            <a:p>
              <a:r>
                <a:rPr lang="en-CA" dirty="0"/>
                <a:t>7 </a:t>
              </a:r>
            </a:p>
            <a:p>
              <a:r>
                <a:rPr lang="en-CA" dirty="0"/>
                <a:t>9 </a:t>
              </a:r>
            </a:p>
            <a:p>
              <a:r>
                <a:rPr lang="en-CA" dirty="0"/>
                <a:t>11</a:t>
              </a:r>
            </a:p>
          </p:txBody>
        </p:sp>
      </p:grpSp>
    </p:spTree>
    <p:extLst>
      <p:ext uri="{BB962C8B-B14F-4D97-AF65-F5344CB8AC3E}">
        <p14:creationId xmlns:p14="http://schemas.microsoft.com/office/powerpoint/2010/main" val="592965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452F362-8760-4FED-B1B0-45F07EC09F86}"/>
              </a:ext>
            </a:extLst>
          </p:cNvPr>
          <p:cNvSpPr txBox="1"/>
          <p:nvPr/>
        </p:nvSpPr>
        <p:spPr>
          <a:xfrm>
            <a:off x="1259554" y="438355"/>
            <a:ext cx="8174731" cy="400110"/>
          </a:xfrm>
          <a:prstGeom prst="rect">
            <a:avLst/>
          </a:prstGeom>
          <a:noFill/>
        </p:spPr>
        <p:txBody>
          <a:bodyPr wrap="square" rtlCol="0">
            <a:spAutoFit/>
          </a:bodyPr>
          <a:lstStyle/>
          <a:p>
            <a:r>
              <a:rPr lang="en-CA" sz="2000" b="1" dirty="0">
                <a:solidFill>
                  <a:schemeClr val="accent2">
                    <a:lumMod val="50000"/>
                  </a:schemeClr>
                </a:solidFill>
                <a:latin typeface="+mj-lt"/>
              </a:rPr>
              <a:t>Use a strategy of your choice to make an equation for each pattern</a:t>
            </a:r>
            <a:endParaRPr lang="en-CA" sz="2000" dirty="0">
              <a:solidFill>
                <a:schemeClr val="accent2">
                  <a:lumMod val="50000"/>
                </a:schemeClr>
              </a:solidFill>
              <a:latin typeface="+mj-lt"/>
            </a:endParaRPr>
          </a:p>
        </p:txBody>
      </p:sp>
      <p:pic>
        <p:nvPicPr>
          <p:cNvPr id="5" name="Picture 4">
            <a:extLst>
              <a:ext uri="{FF2B5EF4-FFF2-40B4-BE49-F238E27FC236}">
                <a16:creationId xmlns:a16="http://schemas.microsoft.com/office/drawing/2014/main" id="{A1315733-2B52-4999-B236-19014A6C04C0}"/>
              </a:ext>
            </a:extLst>
          </p:cNvPr>
          <p:cNvPicPr>
            <a:picLocks noChangeAspect="1"/>
          </p:cNvPicPr>
          <p:nvPr/>
        </p:nvPicPr>
        <p:blipFill>
          <a:blip r:embed="rId4"/>
          <a:stretch>
            <a:fillRect/>
          </a:stretch>
        </p:blipFill>
        <p:spPr>
          <a:xfrm>
            <a:off x="932157" y="2165209"/>
            <a:ext cx="8829524" cy="2897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0B765DB4-C11C-42E4-AACA-BADD78288272}"/>
              </a:ext>
            </a:extLst>
          </p:cNvPr>
          <p:cNvSpPr/>
          <p:nvPr/>
        </p:nvSpPr>
        <p:spPr>
          <a:xfrm>
            <a:off x="7503885" y="1317171"/>
            <a:ext cx="4499429" cy="369332"/>
          </a:xfrm>
          <a:prstGeom prst="rect">
            <a:avLst/>
          </a:prstGeom>
        </p:spPr>
        <p:txBody>
          <a:bodyPr wrap="square">
            <a:spAutoFit/>
          </a:bodyPr>
          <a:lstStyle/>
          <a:p>
            <a:r>
              <a:rPr lang="en-CA" dirty="0"/>
              <a:t>http://www.visualpatterns.org/181-200.html</a:t>
            </a:r>
          </a:p>
        </p:txBody>
      </p:sp>
    </p:spTree>
    <p:extLst>
      <p:ext uri="{BB962C8B-B14F-4D97-AF65-F5344CB8AC3E}">
        <p14:creationId xmlns:p14="http://schemas.microsoft.com/office/powerpoint/2010/main" val="1237106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794F90-C859-44EE-AED8-A78156814179}"/>
              </a:ext>
            </a:extLst>
          </p:cNvPr>
          <p:cNvPicPr>
            <a:picLocks noChangeAspect="1"/>
          </p:cNvPicPr>
          <p:nvPr/>
        </p:nvPicPr>
        <p:blipFill>
          <a:blip r:embed="rId4"/>
          <a:stretch>
            <a:fillRect/>
          </a:stretch>
        </p:blipFill>
        <p:spPr>
          <a:xfrm>
            <a:off x="769258" y="1933182"/>
            <a:ext cx="10196863" cy="2226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862DA194-B33F-4D2B-BC50-86FEC8CFD1C3}"/>
              </a:ext>
            </a:extLst>
          </p:cNvPr>
          <p:cNvSpPr txBox="1"/>
          <p:nvPr/>
        </p:nvSpPr>
        <p:spPr>
          <a:xfrm>
            <a:off x="1259554" y="438355"/>
            <a:ext cx="8174731" cy="400110"/>
          </a:xfrm>
          <a:prstGeom prst="rect">
            <a:avLst/>
          </a:prstGeom>
          <a:noFill/>
        </p:spPr>
        <p:txBody>
          <a:bodyPr wrap="square" rtlCol="0">
            <a:spAutoFit/>
          </a:bodyPr>
          <a:lstStyle/>
          <a:p>
            <a:r>
              <a:rPr lang="en-CA" sz="2000" b="1" dirty="0">
                <a:solidFill>
                  <a:schemeClr val="accent2">
                    <a:lumMod val="50000"/>
                  </a:schemeClr>
                </a:solidFill>
                <a:latin typeface="+mj-lt"/>
              </a:rPr>
              <a:t>Use a strategy of your choice to make an equation for each pattern</a:t>
            </a:r>
            <a:endParaRPr lang="en-CA" sz="2000" dirty="0">
              <a:solidFill>
                <a:schemeClr val="accent2">
                  <a:lumMod val="50000"/>
                </a:schemeClr>
              </a:solidFill>
              <a:latin typeface="+mj-lt"/>
            </a:endParaRPr>
          </a:p>
        </p:txBody>
      </p:sp>
    </p:spTree>
    <p:extLst>
      <p:ext uri="{BB962C8B-B14F-4D97-AF65-F5344CB8AC3E}">
        <p14:creationId xmlns:p14="http://schemas.microsoft.com/office/powerpoint/2010/main" val="2448589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452F362-8760-4FED-B1B0-45F07EC09F86}"/>
              </a:ext>
            </a:extLst>
          </p:cNvPr>
          <p:cNvSpPr txBox="1"/>
          <p:nvPr/>
        </p:nvSpPr>
        <p:spPr>
          <a:xfrm>
            <a:off x="912805" y="544292"/>
            <a:ext cx="10829252" cy="5509200"/>
          </a:xfrm>
          <a:prstGeom prst="rect">
            <a:avLst/>
          </a:prstGeom>
          <a:noFill/>
        </p:spPr>
        <p:txBody>
          <a:bodyPr wrap="square" rtlCol="0">
            <a:spAutoFit/>
          </a:bodyPr>
          <a:lstStyle/>
          <a:p>
            <a:r>
              <a:rPr lang="en-CA" sz="3200" dirty="0">
                <a:solidFill>
                  <a:schemeClr val="accent2">
                    <a:lumMod val="50000"/>
                  </a:schemeClr>
                </a:solidFill>
                <a:latin typeface="+mj-lt"/>
              </a:rPr>
              <a:t>Create a linear pattern using object readily available to you.</a:t>
            </a:r>
            <a:br>
              <a:rPr lang="en-CA" sz="3200" dirty="0">
                <a:solidFill>
                  <a:schemeClr val="accent2">
                    <a:lumMod val="50000"/>
                  </a:schemeClr>
                </a:solidFill>
                <a:latin typeface="+mj-lt"/>
              </a:rPr>
            </a:br>
            <a:endParaRPr lang="en-CA" sz="3200" dirty="0">
              <a:solidFill>
                <a:schemeClr val="accent2">
                  <a:lumMod val="50000"/>
                </a:schemeClr>
              </a:solidFill>
              <a:latin typeface="+mj-lt"/>
            </a:endParaRPr>
          </a:p>
          <a:p>
            <a:pPr marL="342900" indent="-342900">
              <a:buFont typeface="Arial" panose="020B0604020202020204" pitchFamily="34" charset="0"/>
              <a:buChar char="•"/>
            </a:pPr>
            <a:r>
              <a:rPr lang="en-CA" sz="3200" dirty="0">
                <a:solidFill>
                  <a:schemeClr val="accent2">
                    <a:lumMod val="50000"/>
                  </a:schemeClr>
                </a:solidFill>
                <a:latin typeface="+mj-lt"/>
              </a:rPr>
              <a:t>How do you know this is a pattern?  </a:t>
            </a:r>
            <a:br>
              <a:rPr lang="en-CA" sz="3200" dirty="0">
                <a:solidFill>
                  <a:schemeClr val="accent2">
                    <a:lumMod val="50000"/>
                  </a:schemeClr>
                </a:solidFill>
                <a:latin typeface="+mj-lt"/>
              </a:rPr>
            </a:br>
            <a:endParaRPr lang="en-CA" sz="3200" dirty="0">
              <a:solidFill>
                <a:schemeClr val="accent2">
                  <a:lumMod val="50000"/>
                </a:schemeClr>
              </a:solidFill>
              <a:latin typeface="+mj-lt"/>
            </a:endParaRPr>
          </a:p>
          <a:p>
            <a:pPr marL="342900" indent="-342900">
              <a:buFont typeface="Arial" panose="020B0604020202020204" pitchFamily="34" charset="0"/>
              <a:buChar char="•"/>
            </a:pPr>
            <a:r>
              <a:rPr lang="en-CA" sz="3200" dirty="0">
                <a:solidFill>
                  <a:schemeClr val="accent2">
                    <a:lumMod val="50000"/>
                  </a:schemeClr>
                </a:solidFill>
                <a:latin typeface="+mj-lt"/>
              </a:rPr>
              <a:t>Be sure to record your rule</a:t>
            </a:r>
            <a:br>
              <a:rPr lang="en-CA" sz="3200" dirty="0">
                <a:solidFill>
                  <a:schemeClr val="accent2">
                    <a:lumMod val="50000"/>
                  </a:schemeClr>
                </a:solidFill>
                <a:latin typeface="+mj-lt"/>
              </a:rPr>
            </a:br>
            <a:endParaRPr lang="en-CA" sz="3200" dirty="0">
              <a:solidFill>
                <a:schemeClr val="accent2">
                  <a:lumMod val="50000"/>
                </a:schemeClr>
              </a:solidFill>
              <a:latin typeface="+mj-lt"/>
            </a:endParaRPr>
          </a:p>
          <a:p>
            <a:pPr marL="342900" indent="-342900">
              <a:buFont typeface="Arial" panose="020B0604020202020204" pitchFamily="34" charset="0"/>
              <a:buChar char="•"/>
            </a:pPr>
            <a:r>
              <a:rPr lang="en-CA" sz="3200" dirty="0">
                <a:solidFill>
                  <a:schemeClr val="accent2">
                    <a:lumMod val="50000"/>
                  </a:schemeClr>
                </a:solidFill>
                <a:latin typeface="+mj-lt"/>
              </a:rPr>
              <a:t>Create an </a:t>
            </a:r>
            <a:r>
              <a:rPr lang="en-CA" sz="3200" b="1" dirty="0">
                <a:solidFill>
                  <a:schemeClr val="accent2">
                    <a:lumMod val="50000"/>
                  </a:schemeClr>
                </a:solidFill>
                <a:latin typeface="+mj-lt"/>
              </a:rPr>
              <a:t>equation</a:t>
            </a:r>
            <a:r>
              <a:rPr lang="en-CA" sz="3200" dirty="0">
                <a:solidFill>
                  <a:schemeClr val="accent2">
                    <a:lumMod val="50000"/>
                  </a:schemeClr>
                </a:solidFill>
                <a:latin typeface="+mj-lt"/>
              </a:rPr>
              <a:t> for your pattern </a:t>
            </a:r>
          </a:p>
          <a:p>
            <a:pPr marL="342900" indent="-342900">
              <a:buFont typeface="Arial" panose="020B0604020202020204" pitchFamily="34" charset="0"/>
              <a:buChar char="•"/>
            </a:pPr>
            <a:endParaRPr lang="en-CA" sz="3200" dirty="0">
              <a:solidFill>
                <a:schemeClr val="accent2">
                  <a:lumMod val="50000"/>
                </a:schemeClr>
              </a:solidFill>
              <a:latin typeface="+mj-lt"/>
            </a:endParaRPr>
          </a:p>
          <a:p>
            <a:pPr marL="342900" indent="-342900">
              <a:buFont typeface="Arial" panose="020B0604020202020204" pitchFamily="34" charset="0"/>
              <a:buChar char="•"/>
            </a:pPr>
            <a:r>
              <a:rPr lang="en-CA" sz="3200" dirty="0">
                <a:solidFill>
                  <a:schemeClr val="accent2">
                    <a:lumMod val="50000"/>
                  </a:schemeClr>
                </a:solidFill>
                <a:latin typeface="+mj-lt"/>
              </a:rPr>
              <a:t> Submit a photo or file of your pattern to your teacher. </a:t>
            </a:r>
            <a:br>
              <a:rPr lang="en-CA" sz="3200" dirty="0">
                <a:solidFill>
                  <a:schemeClr val="accent2">
                    <a:lumMod val="50000"/>
                  </a:schemeClr>
                </a:solidFill>
                <a:latin typeface="+mj-lt"/>
              </a:rPr>
            </a:br>
            <a:endParaRPr lang="en-CA" sz="3200" dirty="0">
              <a:solidFill>
                <a:schemeClr val="accent2">
                  <a:lumMod val="50000"/>
                </a:schemeClr>
              </a:solidFill>
              <a:latin typeface="+mj-lt"/>
            </a:endParaRPr>
          </a:p>
          <a:p>
            <a:pPr marL="342900" indent="-342900">
              <a:buFont typeface="Arial" panose="020B0604020202020204" pitchFamily="34" charset="0"/>
              <a:buChar char="•"/>
            </a:pPr>
            <a:r>
              <a:rPr lang="en-CA" sz="3200" dirty="0">
                <a:solidFill>
                  <a:schemeClr val="accent2">
                    <a:lumMod val="50000"/>
                  </a:schemeClr>
                </a:solidFill>
                <a:latin typeface="+mj-lt"/>
              </a:rPr>
              <a:t>Pattern may be shared with your fellow scholars</a:t>
            </a:r>
          </a:p>
        </p:txBody>
      </p:sp>
    </p:spTree>
    <p:extLst>
      <p:ext uri="{BB962C8B-B14F-4D97-AF65-F5344CB8AC3E}">
        <p14:creationId xmlns:p14="http://schemas.microsoft.com/office/powerpoint/2010/main" val="1028699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F9B0AAE-D3B0-4DF2-8F5D-43F5460433AB}"/>
              </a:ext>
            </a:extLst>
          </p:cNvPr>
          <p:cNvGraphicFramePr>
            <a:graphicFrameLocks noGrp="1"/>
          </p:cNvGraphicFramePr>
          <p:nvPr>
            <p:extLst>
              <p:ext uri="{D42A27DB-BD31-4B8C-83A1-F6EECF244321}">
                <p14:modId xmlns:p14="http://schemas.microsoft.com/office/powerpoint/2010/main" val="1567765601"/>
              </p:ext>
            </p:extLst>
          </p:nvPr>
        </p:nvGraphicFramePr>
        <p:xfrm>
          <a:off x="1587586" y="568672"/>
          <a:ext cx="9454040" cy="5296746"/>
        </p:xfrm>
        <a:graphic>
          <a:graphicData uri="http://schemas.openxmlformats.org/drawingml/2006/table">
            <a:tbl>
              <a:tblPr firstRow="1" bandRow="1">
                <a:tableStyleId>{5C22544A-7EE6-4342-B048-85BDC9FD1C3A}</a:tableStyleId>
              </a:tblPr>
              <a:tblGrid>
                <a:gridCol w="9454040">
                  <a:extLst>
                    <a:ext uri="{9D8B030D-6E8A-4147-A177-3AD203B41FA5}">
                      <a16:colId xmlns:a16="http://schemas.microsoft.com/office/drawing/2014/main" val="1793991314"/>
                    </a:ext>
                  </a:extLst>
                </a:gridCol>
              </a:tblGrid>
              <a:tr h="429149">
                <a:tc>
                  <a:txBody>
                    <a:bodyPr/>
                    <a:lstStyle/>
                    <a:p>
                      <a:r>
                        <a:rPr lang="en-CA" b="0" dirty="0"/>
                        <a:t>Question: What is preservation of 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dirty="0"/>
                    </a:p>
                    <a:p>
                      <a:r>
                        <a:rPr lang="en-US" sz="1800" kern="1200" dirty="0">
                          <a:solidFill>
                            <a:schemeClr val="accent2">
                              <a:lumMod val="50000"/>
                            </a:schemeClr>
                          </a:solidFill>
                          <a:effectLst/>
                          <a:latin typeface="+mn-lt"/>
                          <a:ea typeface="+mn-ea"/>
                          <a:cs typeface="+mn-cs"/>
                        </a:rPr>
                        <a:t>Teacher’s instructions:</a:t>
                      </a:r>
                      <a:r>
                        <a:rPr lang="en-US" sz="1800" kern="1200" dirty="0">
                          <a:solidFill>
                            <a:schemeClr val="dk1"/>
                          </a:solidFill>
                          <a:effectLst/>
                          <a:latin typeface="+mn-lt"/>
                          <a:ea typeface="+mn-ea"/>
                          <a:cs typeface="+mn-cs"/>
                        </a:rPr>
                        <a:t/>
                      </a:r>
                      <a:br>
                        <a:rPr lang="en-US" sz="1800" kern="1200" dirty="0">
                          <a:solidFill>
                            <a:schemeClr val="dk1"/>
                          </a:solidFill>
                          <a:effectLst/>
                          <a:latin typeface="+mn-lt"/>
                          <a:ea typeface="+mn-ea"/>
                          <a:cs typeface="+mn-cs"/>
                        </a:rPr>
                      </a:br>
                      <a:endParaRPr lang="en-CA"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r>
                      <a:br>
                        <a:rPr lang="en-US" sz="1800" kern="1200" dirty="0">
                          <a:solidFill>
                            <a:schemeClr val="dk1"/>
                          </a:solidFill>
                          <a:effectLst/>
                          <a:latin typeface="+mn-lt"/>
                          <a:ea typeface="+mn-ea"/>
                          <a:cs typeface="+mn-cs"/>
                        </a:rPr>
                      </a:br>
                      <a:endParaRPr lang="en-US" sz="180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sp>
        <p:nvSpPr>
          <p:cNvPr id="3" name="Isosceles Triangle 2">
            <a:extLst>
              <a:ext uri="{FF2B5EF4-FFF2-40B4-BE49-F238E27FC236}">
                <a16:creationId xmlns:a16="http://schemas.microsoft.com/office/drawing/2014/main" id="{06D6B404-F411-4BF7-8BB1-BF00A3C801DE}"/>
              </a:ext>
            </a:extLst>
          </p:cNvPr>
          <p:cNvSpPr/>
          <p:nvPr/>
        </p:nvSpPr>
        <p:spPr>
          <a:xfrm>
            <a:off x="7795968" y="5524107"/>
            <a:ext cx="413968" cy="3413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8FA31FA4-7161-47C5-87CA-D5FF2A0BB2A6}"/>
              </a:ext>
            </a:extLst>
          </p:cNvPr>
          <p:cNvSpPr/>
          <p:nvPr/>
        </p:nvSpPr>
        <p:spPr>
          <a:xfrm flipV="1">
            <a:off x="5816643" y="5476766"/>
            <a:ext cx="437261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6CCDE908-AC79-417B-B14E-1267677690D2}"/>
              </a:ext>
            </a:extLst>
          </p:cNvPr>
          <p:cNvSpPr txBox="1"/>
          <p:nvPr/>
        </p:nvSpPr>
        <p:spPr>
          <a:xfrm>
            <a:off x="6086168" y="5037960"/>
            <a:ext cx="1032387" cy="461665"/>
          </a:xfrm>
          <a:prstGeom prst="rect">
            <a:avLst/>
          </a:prstGeom>
          <a:noFill/>
        </p:spPr>
        <p:txBody>
          <a:bodyPr wrap="square" rtlCol="0">
            <a:spAutoFit/>
          </a:bodyPr>
          <a:lstStyle/>
          <a:p>
            <a:r>
              <a:rPr lang="en-CA" sz="2400" dirty="0"/>
              <a:t>9 + 3</a:t>
            </a:r>
          </a:p>
        </p:txBody>
      </p:sp>
      <p:sp>
        <p:nvSpPr>
          <p:cNvPr id="6" name="TextBox 5">
            <a:extLst>
              <a:ext uri="{FF2B5EF4-FFF2-40B4-BE49-F238E27FC236}">
                <a16:creationId xmlns:a16="http://schemas.microsoft.com/office/drawing/2014/main" id="{B0B3953A-CFB9-46F2-8160-1C94E0DB76DD}"/>
              </a:ext>
            </a:extLst>
          </p:cNvPr>
          <p:cNvSpPr txBox="1"/>
          <p:nvPr/>
        </p:nvSpPr>
        <p:spPr>
          <a:xfrm>
            <a:off x="9156873" y="5013479"/>
            <a:ext cx="1032387" cy="461665"/>
          </a:xfrm>
          <a:prstGeom prst="rect">
            <a:avLst/>
          </a:prstGeom>
          <a:noFill/>
        </p:spPr>
        <p:txBody>
          <a:bodyPr wrap="square" rtlCol="0">
            <a:spAutoFit/>
          </a:bodyPr>
          <a:lstStyle/>
          <a:p>
            <a:r>
              <a:rPr lang="en-CA" sz="2400" dirty="0"/>
              <a:t>2 x 6</a:t>
            </a:r>
          </a:p>
        </p:txBody>
      </p:sp>
      <p:sp>
        <p:nvSpPr>
          <p:cNvPr id="7" name="TextBox 6">
            <a:extLst>
              <a:ext uri="{FF2B5EF4-FFF2-40B4-BE49-F238E27FC236}">
                <a16:creationId xmlns:a16="http://schemas.microsoft.com/office/drawing/2014/main" id="{40BA25E1-3696-4BE2-9D48-5D7C8482BA10}"/>
              </a:ext>
            </a:extLst>
          </p:cNvPr>
          <p:cNvSpPr txBox="1"/>
          <p:nvPr/>
        </p:nvSpPr>
        <p:spPr>
          <a:xfrm>
            <a:off x="7857139" y="5037959"/>
            <a:ext cx="1032387" cy="461665"/>
          </a:xfrm>
          <a:prstGeom prst="rect">
            <a:avLst/>
          </a:prstGeom>
          <a:noFill/>
        </p:spPr>
        <p:txBody>
          <a:bodyPr wrap="square" rtlCol="0">
            <a:spAutoFit/>
          </a:bodyPr>
          <a:lstStyle/>
          <a:p>
            <a:r>
              <a:rPr lang="en-CA" sz="2400" dirty="0"/>
              <a:t>=</a:t>
            </a:r>
          </a:p>
        </p:txBody>
      </p:sp>
      <p:sp>
        <p:nvSpPr>
          <p:cNvPr id="8" name="TextBox 7">
            <a:extLst>
              <a:ext uri="{FF2B5EF4-FFF2-40B4-BE49-F238E27FC236}">
                <a16:creationId xmlns:a16="http://schemas.microsoft.com/office/drawing/2014/main" id="{2F7E33E1-293C-4DD0-847D-289B9C91D85A}"/>
              </a:ext>
            </a:extLst>
          </p:cNvPr>
          <p:cNvSpPr txBox="1"/>
          <p:nvPr/>
        </p:nvSpPr>
        <p:spPr>
          <a:xfrm rot="19496174">
            <a:off x="6711200" y="4699667"/>
            <a:ext cx="708311" cy="461665"/>
          </a:xfrm>
          <a:prstGeom prst="rect">
            <a:avLst/>
          </a:prstGeom>
          <a:noFill/>
        </p:spPr>
        <p:txBody>
          <a:bodyPr wrap="square" rtlCol="0">
            <a:spAutoFit/>
          </a:bodyPr>
          <a:lstStyle/>
          <a:p>
            <a:r>
              <a:rPr lang="en-CA" sz="2400" dirty="0">
                <a:solidFill>
                  <a:srgbClr val="00B050"/>
                </a:solidFill>
              </a:rPr>
              <a:t>÷  4</a:t>
            </a:r>
          </a:p>
        </p:txBody>
      </p:sp>
      <p:sp>
        <p:nvSpPr>
          <p:cNvPr id="11" name="Isosceles Triangle 10">
            <a:extLst>
              <a:ext uri="{FF2B5EF4-FFF2-40B4-BE49-F238E27FC236}">
                <a16:creationId xmlns:a16="http://schemas.microsoft.com/office/drawing/2014/main" id="{D54D7B44-6277-49ED-943D-2409ABEA6CEF}"/>
              </a:ext>
            </a:extLst>
          </p:cNvPr>
          <p:cNvSpPr/>
          <p:nvPr/>
        </p:nvSpPr>
        <p:spPr>
          <a:xfrm>
            <a:off x="7795968" y="2201546"/>
            <a:ext cx="413968" cy="3413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1E0DEC0B-4077-4946-80EC-3FFD801D9E64}"/>
              </a:ext>
            </a:extLst>
          </p:cNvPr>
          <p:cNvSpPr/>
          <p:nvPr/>
        </p:nvSpPr>
        <p:spPr>
          <a:xfrm flipV="1">
            <a:off x="5816643" y="2154205"/>
            <a:ext cx="437261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0C08086F-E140-4A5B-AF76-D3766D5E352A}"/>
              </a:ext>
            </a:extLst>
          </p:cNvPr>
          <p:cNvSpPr txBox="1"/>
          <p:nvPr/>
        </p:nvSpPr>
        <p:spPr>
          <a:xfrm>
            <a:off x="6086168" y="1715399"/>
            <a:ext cx="1032387" cy="461665"/>
          </a:xfrm>
          <a:prstGeom prst="rect">
            <a:avLst/>
          </a:prstGeom>
          <a:noFill/>
        </p:spPr>
        <p:txBody>
          <a:bodyPr wrap="square" rtlCol="0">
            <a:spAutoFit/>
          </a:bodyPr>
          <a:lstStyle/>
          <a:p>
            <a:r>
              <a:rPr lang="en-CA" sz="2400" dirty="0"/>
              <a:t>5 + 4</a:t>
            </a:r>
          </a:p>
        </p:txBody>
      </p:sp>
      <p:sp>
        <p:nvSpPr>
          <p:cNvPr id="14" name="TextBox 13">
            <a:extLst>
              <a:ext uri="{FF2B5EF4-FFF2-40B4-BE49-F238E27FC236}">
                <a16:creationId xmlns:a16="http://schemas.microsoft.com/office/drawing/2014/main" id="{171BCA51-7CE0-4BD0-9536-F5B004E5F6AA}"/>
              </a:ext>
            </a:extLst>
          </p:cNvPr>
          <p:cNvSpPr txBox="1"/>
          <p:nvPr/>
        </p:nvSpPr>
        <p:spPr>
          <a:xfrm>
            <a:off x="8914910" y="1690918"/>
            <a:ext cx="1032387" cy="461665"/>
          </a:xfrm>
          <a:prstGeom prst="rect">
            <a:avLst/>
          </a:prstGeom>
          <a:noFill/>
        </p:spPr>
        <p:txBody>
          <a:bodyPr wrap="square" rtlCol="0">
            <a:spAutoFit/>
          </a:bodyPr>
          <a:lstStyle/>
          <a:p>
            <a:r>
              <a:rPr lang="en-CA" sz="2400" dirty="0"/>
              <a:t>2 + 7 </a:t>
            </a:r>
          </a:p>
        </p:txBody>
      </p:sp>
      <p:sp>
        <p:nvSpPr>
          <p:cNvPr id="15" name="TextBox 14">
            <a:extLst>
              <a:ext uri="{FF2B5EF4-FFF2-40B4-BE49-F238E27FC236}">
                <a16:creationId xmlns:a16="http://schemas.microsoft.com/office/drawing/2014/main" id="{DAE6977E-9F2E-46DE-9B5B-E6093B603A18}"/>
              </a:ext>
            </a:extLst>
          </p:cNvPr>
          <p:cNvSpPr txBox="1"/>
          <p:nvPr/>
        </p:nvSpPr>
        <p:spPr>
          <a:xfrm>
            <a:off x="7857139" y="1715398"/>
            <a:ext cx="1032387" cy="461665"/>
          </a:xfrm>
          <a:prstGeom prst="rect">
            <a:avLst/>
          </a:prstGeom>
          <a:noFill/>
        </p:spPr>
        <p:txBody>
          <a:bodyPr wrap="square" rtlCol="0">
            <a:spAutoFit/>
          </a:bodyPr>
          <a:lstStyle/>
          <a:p>
            <a:r>
              <a:rPr lang="en-CA" sz="2400" dirty="0"/>
              <a:t>=</a:t>
            </a:r>
          </a:p>
        </p:txBody>
      </p:sp>
      <p:sp>
        <p:nvSpPr>
          <p:cNvPr id="16" name="TextBox 15">
            <a:extLst>
              <a:ext uri="{FF2B5EF4-FFF2-40B4-BE49-F238E27FC236}">
                <a16:creationId xmlns:a16="http://schemas.microsoft.com/office/drawing/2014/main" id="{CA4A6FF7-6064-4CA9-A708-4F5FDF6C89FA}"/>
              </a:ext>
            </a:extLst>
          </p:cNvPr>
          <p:cNvSpPr txBox="1"/>
          <p:nvPr/>
        </p:nvSpPr>
        <p:spPr>
          <a:xfrm rot="19496174">
            <a:off x="6758992" y="1370400"/>
            <a:ext cx="682834" cy="461665"/>
          </a:xfrm>
          <a:prstGeom prst="rect">
            <a:avLst/>
          </a:prstGeom>
          <a:noFill/>
        </p:spPr>
        <p:txBody>
          <a:bodyPr wrap="square" rtlCol="0">
            <a:spAutoFit/>
          </a:bodyPr>
          <a:lstStyle/>
          <a:p>
            <a:r>
              <a:rPr lang="en-CA" sz="2400" dirty="0">
                <a:solidFill>
                  <a:srgbClr val="00B050"/>
                </a:solidFill>
              </a:rPr>
              <a:t>- 6</a:t>
            </a:r>
          </a:p>
        </p:txBody>
      </p:sp>
      <p:sp>
        <p:nvSpPr>
          <p:cNvPr id="17" name="TextBox 16">
            <a:extLst>
              <a:ext uri="{FF2B5EF4-FFF2-40B4-BE49-F238E27FC236}">
                <a16:creationId xmlns:a16="http://schemas.microsoft.com/office/drawing/2014/main" id="{B0AEA66A-05FF-45D0-A122-4BB4843613E3}"/>
              </a:ext>
            </a:extLst>
          </p:cNvPr>
          <p:cNvSpPr txBox="1"/>
          <p:nvPr/>
        </p:nvSpPr>
        <p:spPr>
          <a:xfrm rot="19496174">
            <a:off x="9487787" y="1362310"/>
            <a:ext cx="682834" cy="461665"/>
          </a:xfrm>
          <a:prstGeom prst="rect">
            <a:avLst/>
          </a:prstGeom>
          <a:noFill/>
        </p:spPr>
        <p:txBody>
          <a:bodyPr wrap="square" rtlCol="0">
            <a:spAutoFit/>
          </a:bodyPr>
          <a:lstStyle/>
          <a:p>
            <a:r>
              <a:rPr lang="en-CA" sz="2400" dirty="0">
                <a:solidFill>
                  <a:srgbClr val="00B050"/>
                </a:solidFill>
              </a:rPr>
              <a:t>- 6</a:t>
            </a:r>
          </a:p>
        </p:txBody>
      </p:sp>
      <p:sp>
        <p:nvSpPr>
          <p:cNvPr id="18" name="Isosceles Triangle 17">
            <a:extLst>
              <a:ext uri="{FF2B5EF4-FFF2-40B4-BE49-F238E27FC236}">
                <a16:creationId xmlns:a16="http://schemas.microsoft.com/office/drawing/2014/main" id="{30364086-1DB1-4072-802F-CE776C5672E5}"/>
              </a:ext>
            </a:extLst>
          </p:cNvPr>
          <p:cNvSpPr/>
          <p:nvPr/>
        </p:nvSpPr>
        <p:spPr>
          <a:xfrm>
            <a:off x="7795968" y="3832677"/>
            <a:ext cx="413968" cy="3413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A18CF550-CA49-471C-9317-DEBB79D06E7B}"/>
              </a:ext>
            </a:extLst>
          </p:cNvPr>
          <p:cNvSpPr/>
          <p:nvPr/>
        </p:nvSpPr>
        <p:spPr>
          <a:xfrm flipV="1">
            <a:off x="5816643" y="3785336"/>
            <a:ext cx="437261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a:extLst>
              <a:ext uri="{FF2B5EF4-FFF2-40B4-BE49-F238E27FC236}">
                <a16:creationId xmlns:a16="http://schemas.microsoft.com/office/drawing/2014/main" id="{344FADDB-BCDA-48EA-A428-C2B5A067A4E3}"/>
              </a:ext>
            </a:extLst>
          </p:cNvPr>
          <p:cNvSpPr txBox="1"/>
          <p:nvPr/>
        </p:nvSpPr>
        <p:spPr>
          <a:xfrm>
            <a:off x="6086168" y="3346530"/>
            <a:ext cx="1032387" cy="461665"/>
          </a:xfrm>
          <a:prstGeom prst="rect">
            <a:avLst/>
          </a:prstGeom>
          <a:noFill/>
        </p:spPr>
        <p:txBody>
          <a:bodyPr wrap="square" rtlCol="0">
            <a:spAutoFit/>
          </a:bodyPr>
          <a:lstStyle/>
          <a:p>
            <a:r>
              <a:rPr lang="en-CA" sz="2400" dirty="0"/>
              <a:t>5 + 3</a:t>
            </a:r>
          </a:p>
        </p:txBody>
      </p:sp>
      <p:sp>
        <p:nvSpPr>
          <p:cNvPr id="21" name="TextBox 20">
            <a:extLst>
              <a:ext uri="{FF2B5EF4-FFF2-40B4-BE49-F238E27FC236}">
                <a16:creationId xmlns:a16="http://schemas.microsoft.com/office/drawing/2014/main" id="{DE86C10B-57C9-4F93-A75E-D3E3B5B425DE}"/>
              </a:ext>
            </a:extLst>
          </p:cNvPr>
          <p:cNvSpPr txBox="1"/>
          <p:nvPr/>
        </p:nvSpPr>
        <p:spPr>
          <a:xfrm>
            <a:off x="9156873" y="3322049"/>
            <a:ext cx="1032387" cy="461665"/>
          </a:xfrm>
          <a:prstGeom prst="rect">
            <a:avLst/>
          </a:prstGeom>
          <a:noFill/>
        </p:spPr>
        <p:txBody>
          <a:bodyPr wrap="square" rtlCol="0">
            <a:spAutoFit/>
          </a:bodyPr>
          <a:lstStyle/>
          <a:p>
            <a:r>
              <a:rPr lang="en-CA" sz="2400" dirty="0"/>
              <a:t>2 x 4</a:t>
            </a:r>
          </a:p>
        </p:txBody>
      </p:sp>
      <p:sp>
        <p:nvSpPr>
          <p:cNvPr id="22" name="TextBox 21">
            <a:extLst>
              <a:ext uri="{FF2B5EF4-FFF2-40B4-BE49-F238E27FC236}">
                <a16:creationId xmlns:a16="http://schemas.microsoft.com/office/drawing/2014/main" id="{00C47DB3-24EB-43C2-97F6-04F4FC3642FD}"/>
              </a:ext>
            </a:extLst>
          </p:cNvPr>
          <p:cNvSpPr txBox="1"/>
          <p:nvPr/>
        </p:nvSpPr>
        <p:spPr>
          <a:xfrm>
            <a:off x="7857139" y="3346529"/>
            <a:ext cx="1032387" cy="461665"/>
          </a:xfrm>
          <a:prstGeom prst="rect">
            <a:avLst/>
          </a:prstGeom>
          <a:noFill/>
        </p:spPr>
        <p:txBody>
          <a:bodyPr wrap="square" rtlCol="0">
            <a:spAutoFit/>
          </a:bodyPr>
          <a:lstStyle/>
          <a:p>
            <a:r>
              <a:rPr lang="en-CA" sz="2400" dirty="0"/>
              <a:t>=</a:t>
            </a:r>
          </a:p>
        </p:txBody>
      </p:sp>
      <p:sp>
        <p:nvSpPr>
          <p:cNvPr id="23" name="TextBox 22">
            <a:extLst>
              <a:ext uri="{FF2B5EF4-FFF2-40B4-BE49-F238E27FC236}">
                <a16:creationId xmlns:a16="http://schemas.microsoft.com/office/drawing/2014/main" id="{57C5AAE3-CE9E-4037-B476-C34413975339}"/>
              </a:ext>
            </a:extLst>
          </p:cNvPr>
          <p:cNvSpPr txBox="1"/>
          <p:nvPr/>
        </p:nvSpPr>
        <p:spPr>
          <a:xfrm rot="19496174">
            <a:off x="6758992" y="2923430"/>
            <a:ext cx="682834" cy="461665"/>
          </a:xfrm>
          <a:prstGeom prst="rect">
            <a:avLst/>
          </a:prstGeom>
          <a:noFill/>
        </p:spPr>
        <p:txBody>
          <a:bodyPr wrap="square" rtlCol="0">
            <a:spAutoFit/>
          </a:bodyPr>
          <a:lstStyle/>
          <a:p>
            <a:r>
              <a:rPr lang="en-CA" sz="2400" dirty="0">
                <a:solidFill>
                  <a:srgbClr val="00B050"/>
                </a:solidFill>
              </a:rPr>
              <a:t>x 5</a:t>
            </a:r>
          </a:p>
        </p:txBody>
      </p:sp>
      <p:sp>
        <p:nvSpPr>
          <p:cNvPr id="24" name="TextBox 23">
            <a:extLst>
              <a:ext uri="{FF2B5EF4-FFF2-40B4-BE49-F238E27FC236}">
                <a16:creationId xmlns:a16="http://schemas.microsoft.com/office/drawing/2014/main" id="{9A840895-258F-4D72-8E5B-0804C3C16E5C}"/>
              </a:ext>
            </a:extLst>
          </p:cNvPr>
          <p:cNvSpPr txBox="1"/>
          <p:nvPr/>
        </p:nvSpPr>
        <p:spPr>
          <a:xfrm rot="19496174">
            <a:off x="9780442" y="2936969"/>
            <a:ext cx="682834" cy="461665"/>
          </a:xfrm>
          <a:prstGeom prst="rect">
            <a:avLst/>
          </a:prstGeom>
          <a:noFill/>
        </p:spPr>
        <p:txBody>
          <a:bodyPr wrap="square" rtlCol="0">
            <a:spAutoFit/>
          </a:bodyPr>
          <a:lstStyle/>
          <a:p>
            <a:r>
              <a:rPr lang="en-CA" sz="2400" dirty="0">
                <a:solidFill>
                  <a:srgbClr val="00B050"/>
                </a:solidFill>
              </a:rPr>
              <a:t>x 5</a:t>
            </a:r>
          </a:p>
        </p:txBody>
      </p:sp>
      <p:sp>
        <p:nvSpPr>
          <p:cNvPr id="25" name="TextBox 24">
            <a:extLst>
              <a:ext uri="{FF2B5EF4-FFF2-40B4-BE49-F238E27FC236}">
                <a16:creationId xmlns:a16="http://schemas.microsoft.com/office/drawing/2014/main" id="{59536C32-6A1A-4BB5-86F1-A924014D334A}"/>
              </a:ext>
            </a:extLst>
          </p:cNvPr>
          <p:cNvSpPr txBox="1"/>
          <p:nvPr/>
        </p:nvSpPr>
        <p:spPr>
          <a:xfrm rot="19496174">
            <a:off x="9748587" y="4702261"/>
            <a:ext cx="708311" cy="461665"/>
          </a:xfrm>
          <a:prstGeom prst="rect">
            <a:avLst/>
          </a:prstGeom>
          <a:noFill/>
        </p:spPr>
        <p:txBody>
          <a:bodyPr wrap="square" rtlCol="0">
            <a:spAutoFit/>
          </a:bodyPr>
          <a:lstStyle/>
          <a:p>
            <a:r>
              <a:rPr lang="en-CA" sz="2400" dirty="0">
                <a:solidFill>
                  <a:srgbClr val="00B050"/>
                </a:solidFill>
              </a:rPr>
              <a:t>÷  4</a:t>
            </a:r>
          </a:p>
        </p:txBody>
      </p:sp>
      <p:sp>
        <p:nvSpPr>
          <p:cNvPr id="26" name="Rectangle 25">
            <a:extLst>
              <a:ext uri="{FF2B5EF4-FFF2-40B4-BE49-F238E27FC236}">
                <a16:creationId xmlns:a16="http://schemas.microsoft.com/office/drawing/2014/main" id="{577D9120-E1BE-48BD-8672-7768F5D808A8}"/>
              </a:ext>
            </a:extLst>
          </p:cNvPr>
          <p:cNvSpPr/>
          <p:nvPr/>
        </p:nvSpPr>
        <p:spPr>
          <a:xfrm>
            <a:off x="1562202" y="1690918"/>
            <a:ext cx="4197447" cy="2585323"/>
          </a:xfrm>
          <a:prstGeom prst="rect">
            <a:avLst/>
          </a:prstGeom>
        </p:spPr>
        <p:txBody>
          <a:bodyPr wrap="square">
            <a:spAutoFit/>
          </a:bodyPr>
          <a:lstStyle/>
          <a:p>
            <a:r>
              <a:rPr lang="en-US" dirty="0">
                <a:solidFill>
                  <a:schemeClr val="dk1"/>
                </a:solidFill>
              </a:rPr>
              <a:t>Preservation of equality is the idea that any operation applied to one side of the equation must also be applied to the other side of the equation to ensure the sides remain equal. </a:t>
            </a:r>
          </a:p>
          <a:p>
            <a:endParaRPr lang="en-US" dirty="0">
              <a:solidFill>
                <a:schemeClr val="dk1"/>
              </a:solidFill>
            </a:endParaRPr>
          </a:p>
          <a:p>
            <a:r>
              <a:rPr lang="en-US" dirty="0">
                <a:solidFill>
                  <a:schemeClr val="dk1"/>
                </a:solidFill>
              </a:rPr>
              <a:t>Any operation is permitted however not all will help solve for an unknown.</a:t>
            </a:r>
          </a:p>
          <a:p>
            <a:endParaRPr lang="en-CA" dirty="0">
              <a:solidFill>
                <a:schemeClr val="dk1"/>
              </a:solidFill>
            </a:endParaRPr>
          </a:p>
        </p:txBody>
      </p:sp>
      <p:sp>
        <p:nvSpPr>
          <p:cNvPr id="9" name="Rectangle 8">
            <a:extLst>
              <a:ext uri="{FF2B5EF4-FFF2-40B4-BE49-F238E27FC236}">
                <a16:creationId xmlns:a16="http://schemas.microsoft.com/office/drawing/2014/main" id="{BE65F198-CBB1-46FD-9F66-8DBD2A15295E}"/>
              </a:ext>
            </a:extLst>
          </p:cNvPr>
          <p:cNvSpPr/>
          <p:nvPr/>
        </p:nvSpPr>
        <p:spPr>
          <a:xfrm>
            <a:off x="1600118" y="4299295"/>
            <a:ext cx="3847233" cy="1477328"/>
          </a:xfrm>
          <a:prstGeom prst="rect">
            <a:avLst/>
          </a:prstGeom>
        </p:spPr>
        <p:txBody>
          <a:bodyPr wrap="square">
            <a:spAutoFit/>
          </a:bodyPr>
          <a:lstStyle/>
          <a:p>
            <a:r>
              <a:rPr lang="en-US" dirty="0">
                <a:solidFill>
                  <a:schemeClr val="accent2">
                    <a:lumMod val="50000"/>
                  </a:schemeClr>
                </a:solidFill>
              </a:rPr>
              <a:t>Step-by-step instructions for students:</a:t>
            </a:r>
            <a:br>
              <a:rPr lang="en-US" dirty="0">
                <a:solidFill>
                  <a:schemeClr val="accent2">
                    <a:lumMod val="50000"/>
                  </a:schemeClr>
                </a:solidFill>
              </a:rPr>
            </a:br>
            <a:endParaRPr lang="en-US" dirty="0">
              <a:solidFill>
                <a:schemeClr val="accent2">
                  <a:lumMod val="50000"/>
                </a:schemeClr>
              </a:solidFill>
            </a:endParaRPr>
          </a:p>
          <a:p>
            <a:r>
              <a:rPr lang="en-US" dirty="0">
                <a:solidFill>
                  <a:schemeClr val="dk1"/>
                </a:solidFill>
              </a:rPr>
              <a:t>What needs to be done to the other side in order for the equations on the next page to remain equal.</a:t>
            </a:r>
            <a:endParaRPr lang="en-CA" dirty="0">
              <a:solidFill>
                <a:schemeClr val="dk1"/>
              </a:solidFill>
            </a:endParaRPr>
          </a:p>
        </p:txBody>
      </p:sp>
    </p:spTree>
    <p:extLst>
      <p:ext uri="{BB962C8B-B14F-4D97-AF65-F5344CB8AC3E}">
        <p14:creationId xmlns:p14="http://schemas.microsoft.com/office/powerpoint/2010/main" val="1915813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F9B0AAE-D3B0-4DF2-8F5D-43F5460433AB}"/>
              </a:ext>
            </a:extLst>
          </p:cNvPr>
          <p:cNvGraphicFramePr>
            <a:graphicFrameLocks noGrp="1"/>
          </p:cNvGraphicFramePr>
          <p:nvPr>
            <p:extLst>
              <p:ext uri="{D42A27DB-BD31-4B8C-83A1-F6EECF244321}">
                <p14:modId xmlns:p14="http://schemas.microsoft.com/office/powerpoint/2010/main" val="206247715"/>
              </p:ext>
            </p:extLst>
          </p:nvPr>
        </p:nvGraphicFramePr>
        <p:xfrm>
          <a:off x="1583549" y="519428"/>
          <a:ext cx="9512300" cy="5296746"/>
        </p:xfrm>
        <a:graphic>
          <a:graphicData uri="http://schemas.openxmlformats.org/drawingml/2006/table">
            <a:tbl>
              <a:tblPr firstRow="1" bandRow="1">
                <a:tableStyleId>{5C22544A-7EE6-4342-B048-85BDC9FD1C3A}</a:tableStyleId>
              </a:tblPr>
              <a:tblGrid>
                <a:gridCol w="9512300">
                  <a:extLst>
                    <a:ext uri="{9D8B030D-6E8A-4147-A177-3AD203B41FA5}">
                      <a16:colId xmlns:a16="http://schemas.microsoft.com/office/drawing/2014/main" val="1793991314"/>
                    </a:ext>
                  </a:extLst>
                </a:gridCol>
              </a:tblGrid>
              <a:tr h="429149">
                <a:tc>
                  <a:txBody>
                    <a:bodyPr/>
                    <a:lstStyle/>
                    <a:p>
                      <a:r>
                        <a:rPr lang="en-CA" b="0" dirty="0"/>
                        <a:t>Question: What is preservation of 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dirty="0"/>
                    </a:p>
                    <a:p>
                      <a:r>
                        <a:rPr lang="en-US" sz="1800" kern="1200" dirty="0">
                          <a:solidFill>
                            <a:schemeClr val="dk1"/>
                          </a:solidFill>
                          <a:effectLst/>
                          <a:latin typeface="+mn-lt"/>
                          <a:ea typeface="+mn-ea"/>
                          <a:cs typeface="+mn-cs"/>
                        </a:rPr>
                        <a:t/>
                      </a:r>
                      <a:br>
                        <a:rPr lang="en-US" sz="1800" kern="1200" dirty="0">
                          <a:solidFill>
                            <a:schemeClr val="dk1"/>
                          </a:solidFill>
                          <a:effectLst/>
                          <a:latin typeface="+mn-lt"/>
                          <a:ea typeface="+mn-ea"/>
                          <a:cs typeface="+mn-cs"/>
                        </a:rPr>
                      </a:br>
                      <a:endParaRPr lang="en-CA"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sp>
        <p:nvSpPr>
          <p:cNvPr id="3" name="Isosceles Triangle 2">
            <a:extLst>
              <a:ext uri="{FF2B5EF4-FFF2-40B4-BE49-F238E27FC236}">
                <a16:creationId xmlns:a16="http://schemas.microsoft.com/office/drawing/2014/main" id="{06D6B404-F411-4BF7-8BB1-BF00A3C801DE}"/>
              </a:ext>
            </a:extLst>
          </p:cNvPr>
          <p:cNvSpPr/>
          <p:nvPr/>
        </p:nvSpPr>
        <p:spPr>
          <a:xfrm>
            <a:off x="8211122" y="5524107"/>
            <a:ext cx="413968" cy="3413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8FA31FA4-7161-47C5-87CA-D5FF2A0BB2A6}"/>
              </a:ext>
            </a:extLst>
          </p:cNvPr>
          <p:cNvSpPr/>
          <p:nvPr/>
        </p:nvSpPr>
        <p:spPr>
          <a:xfrm flipV="1">
            <a:off x="6231797" y="5476766"/>
            <a:ext cx="437261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6CCDE908-AC79-417B-B14E-1267677690D2}"/>
              </a:ext>
            </a:extLst>
          </p:cNvPr>
          <p:cNvSpPr txBox="1"/>
          <p:nvPr/>
        </p:nvSpPr>
        <p:spPr>
          <a:xfrm>
            <a:off x="6501322" y="5037960"/>
            <a:ext cx="1032387" cy="461665"/>
          </a:xfrm>
          <a:prstGeom prst="rect">
            <a:avLst/>
          </a:prstGeom>
          <a:noFill/>
        </p:spPr>
        <p:txBody>
          <a:bodyPr wrap="square" rtlCol="0">
            <a:spAutoFit/>
          </a:bodyPr>
          <a:lstStyle/>
          <a:p>
            <a:r>
              <a:rPr lang="en-CA" sz="2400" dirty="0"/>
              <a:t>9x + 3</a:t>
            </a:r>
          </a:p>
        </p:txBody>
      </p:sp>
      <p:sp>
        <p:nvSpPr>
          <p:cNvPr id="6" name="TextBox 5">
            <a:extLst>
              <a:ext uri="{FF2B5EF4-FFF2-40B4-BE49-F238E27FC236}">
                <a16:creationId xmlns:a16="http://schemas.microsoft.com/office/drawing/2014/main" id="{B0B3953A-CFB9-46F2-8160-1C94E0DB76DD}"/>
              </a:ext>
            </a:extLst>
          </p:cNvPr>
          <p:cNvSpPr txBox="1"/>
          <p:nvPr/>
        </p:nvSpPr>
        <p:spPr>
          <a:xfrm>
            <a:off x="9572027" y="5013479"/>
            <a:ext cx="1032387" cy="461665"/>
          </a:xfrm>
          <a:prstGeom prst="rect">
            <a:avLst/>
          </a:prstGeom>
          <a:noFill/>
        </p:spPr>
        <p:txBody>
          <a:bodyPr wrap="square" rtlCol="0">
            <a:spAutoFit/>
          </a:bodyPr>
          <a:lstStyle/>
          <a:p>
            <a:r>
              <a:rPr lang="en-CA" sz="2400" dirty="0"/>
              <a:t>21</a:t>
            </a:r>
          </a:p>
        </p:txBody>
      </p:sp>
      <p:sp>
        <p:nvSpPr>
          <p:cNvPr id="7" name="TextBox 6">
            <a:extLst>
              <a:ext uri="{FF2B5EF4-FFF2-40B4-BE49-F238E27FC236}">
                <a16:creationId xmlns:a16="http://schemas.microsoft.com/office/drawing/2014/main" id="{40BA25E1-3696-4BE2-9D48-5D7C8482BA10}"/>
              </a:ext>
            </a:extLst>
          </p:cNvPr>
          <p:cNvSpPr txBox="1"/>
          <p:nvPr/>
        </p:nvSpPr>
        <p:spPr>
          <a:xfrm>
            <a:off x="8272293" y="5037959"/>
            <a:ext cx="1032387" cy="461665"/>
          </a:xfrm>
          <a:prstGeom prst="rect">
            <a:avLst/>
          </a:prstGeom>
          <a:noFill/>
        </p:spPr>
        <p:txBody>
          <a:bodyPr wrap="square" rtlCol="0">
            <a:spAutoFit/>
          </a:bodyPr>
          <a:lstStyle/>
          <a:p>
            <a:r>
              <a:rPr lang="en-CA" sz="2400" dirty="0"/>
              <a:t>=</a:t>
            </a:r>
          </a:p>
        </p:txBody>
      </p:sp>
      <p:sp>
        <p:nvSpPr>
          <p:cNvPr id="8" name="TextBox 7">
            <a:extLst>
              <a:ext uri="{FF2B5EF4-FFF2-40B4-BE49-F238E27FC236}">
                <a16:creationId xmlns:a16="http://schemas.microsoft.com/office/drawing/2014/main" id="{2F7E33E1-293C-4DD0-847D-289B9C91D85A}"/>
              </a:ext>
            </a:extLst>
          </p:cNvPr>
          <p:cNvSpPr txBox="1"/>
          <p:nvPr/>
        </p:nvSpPr>
        <p:spPr>
          <a:xfrm rot="19496174">
            <a:off x="7308754" y="4634130"/>
            <a:ext cx="708311" cy="461665"/>
          </a:xfrm>
          <a:prstGeom prst="rect">
            <a:avLst/>
          </a:prstGeom>
          <a:noFill/>
        </p:spPr>
        <p:txBody>
          <a:bodyPr wrap="square" rtlCol="0">
            <a:spAutoFit/>
          </a:bodyPr>
          <a:lstStyle/>
          <a:p>
            <a:r>
              <a:rPr lang="en-CA" sz="2400" dirty="0">
                <a:solidFill>
                  <a:srgbClr val="00B050"/>
                </a:solidFill>
              </a:rPr>
              <a:t>?</a:t>
            </a:r>
          </a:p>
        </p:txBody>
      </p:sp>
      <p:sp>
        <p:nvSpPr>
          <p:cNvPr id="11" name="Isosceles Triangle 10">
            <a:extLst>
              <a:ext uri="{FF2B5EF4-FFF2-40B4-BE49-F238E27FC236}">
                <a16:creationId xmlns:a16="http://schemas.microsoft.com/office/drawing/2014/main" id="{D54D7B44-6277-49ED-943D-2409ABEA6CEF}"/>
              </a:ext>
            </a:extLst>
          </p:cNvPr>
          <p:cNvSpPr/>
          <p:nvPr/>
        </p:nvSpPr>
        <p:spPr>
          <a:xfrm>
            <a:off x="8211122" y="2201546"/>
            <a:ext cx="413968" cy="3413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1E0DEC0B-4077-4946-80EC-3FFD801D9E64}"/>
              </a:ext>
            </a:extLst>
          </p:cNvPr>
          <p:cNvSpPr/>
          <p:nvPr/>
        </p:nvSpPr>
        <p:spPr>
          <a:xfrm flipV="1">
            <a:off x="6231797" y="2154205"/>
            <a:ext cx="437261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0C08086F-E140-4A5B-AF76-D3766D5E352A}"/>
              </a:ext>
            </a:extLst>
          </p:cNvPr>
          <p:cNvSpPr txBox="1"/>
          <p:nvPr/>
        </p:nvSpPr>
        <p:spPr>
          <a:xfrm>
            <a:off x="6501322" y="1715399"/>
            <a:ext cx="1032387" cy="461665"/>
          </a:xfrm>
          <a:prstGeom prst="rect">
            <a:avLst/>
          </a:prstGeom>
          <a:noFill/>
        </p:spPr>
        <p:txBody>
          <a:bodyPr wrap="square" rtlCol="0">
            <a:spAutoFit/>
          </a:bodyPr>
          <a:lstStyle/>
          <a:p>
            <a:r>
              <a:rPr lang="en-CA" sz="2400" dirty="0"/>
              <a:t>5 + 4x</a:t>
            </a:r>
          </a:p>
        </p:txBody>
      </p:sp>
      <p:sp>
        <p:nvSpPr>
          <p:cNvPr id="14" name="TextBox 13">
            <a:extLst>
              <a:ext uri="{FF2B5EF4-FFF2-40B4-BE49-F238E27FC236}">
                <a16:creationId xmlns:a16="http://schemas.microsoft.com/office/drawing/2014/main" id="{171BCA51-7CE0-4BD0-9536-F5B004E5F6AA}"/>
              </a:ext>
            </a:extLst>
          </p:cNvPr>
          <p:cNvSpPr txBox="1"/>
          <p:nvPr/>
        </p:nvSpPr>
        <p:spPr>
          <a:xfrm>
            <a:off x="9572027" y="1690918"/>
            <a:ext cx="1032387" cy="461665"/>
          </a:xfrm>
          <a:prstGeom prst="rect">
            <a:avLst/>
          </a:prstGeom>
          <a:noFill/>
        </p:spPr>
        <p:txBody>
          <a:bodyPr wrap="square" rtlCol="0">
            <a:spAutoFit/>
          </a:bodyPr>
          <a:lstStyle/>
          <a:p>
            <a:r>
              <a:rPr lang="en-CA" sz="2400" dirty="0"/>
              <a:t>37</a:t>
            </a:r>
          </a:p>
        </p:txBody>
      </p:sp>
      <p:sp>
        <p:nvSpPr>
          <p:cNvPr id="15" name="TextBox 14">
            <a:extLst>
              <a:ext uri="{FF2B5EF4-FFF2-40B4-BE49-F238E27FC236}">
                <a16:creationId xmlns:a16="http://schemas.microsoft.com/office/drawing/2014/main" id="{DAE6977E-9F2E-46DE-9B5B-E6093B603A18}"/>
              </a:ext>
            </a:extLst>
          </p:cNvPr>
          <p:cNvSpPr txBox="1"/>
          <p:nvPr/>
        </p:nvSpPr>
        <p:spPr>
          <a:xfrm>
            <a:off x="8272293" y="1715398"/>
            <a:ext cx="1032387" cy="461665"/>
          </a:xfrm>
          <a:prstGeom prst="rect">
            <a:avLst/>
          </a:prstGeom>
          <a:noFill/>
        </p:spPr>
        <p:txBody>
          <a:bodyPr wrap="square" rtlCol="0">
            <a:spAutoFit/>
          </a:bodyPr>
          <a:lstStyle/>
          <a:p>
            <a:r>
              <a:rPr lang="en-CA" sz="2400" dirty="0"/>
              <a:t>=</a:t>
            </a:r>
          </a:p>
        </p:txBody>
      </p:sp>
      <p:sp>
        <p:nvSpPr>
          <p:cNvPr id="16" name="TextBox 15">
            <a:extLst>
              <a:ext uri="{FF2B5EF4-FFF2-40B4-BE49-F238E27FC236}">
                <a16:creationId xmlns:a16="http://schemas.microsoft.com/office/drawing/2014/main" id="{CA4A6FF7-6064-4CA9-A708-4F5FDF6C89FA}"/>
              </a:ext>
            </a:extLst>
          </p:cNvPr>
          <p:cNvSpPr txBox="1"/>
          <p:nvPr/>
        </p:nvSpPr>
        <p:spPr>
          <a:xfrm rot="19496174">
            <a:off x="7263746" y="1343860"/>
            <a:ext cx="682834" cy="461665"/>
          </a:xfrm>
          <a:prstGeom prst="rect">
            <a:avLst/>
          </a:prstGeom>
          <a:noFill/>
        </p:spPr>
        <p:txBody>
          <a:bodyPr wrap="square" rtlCol="0">
            <a:spAutoFit/>
          </a:bodyPr>
          <a:lstStyle/>
          <a:p>
            <a:r>
              <a:rPr lang="en-CA" sz="2400" dirty="0">
                <a:solidFill>
                  <a:srgbClr val="00B050"/>
                </a:solidFill>
              </a:rPr>
              <a:t>- 5</a:t>
            </a:r>
          </a:p>
        </p:txBody>
      </p:sp>
      <p:sp>
        <p:nvSpPr>
          <p:cNvPr id="17" name="TextBox 16">
            <a:extLst>
              <a:ext uri="{FF2B5EF4-FFF2-40B4-BE49-F238E27FC236}">
                <a16:creationId xmlns:a16="http://schemas.microsoft.com/office/drawing/2014/main" id="{B0AEA66A-05FF-45D0-A122-4BB4843613E3}"/>
              </a:ext>
            </a:extLst>
          </p:cNvPr>
          <p:cNvSpPr txBox="1"/>
          <p:nvPr/>
        </p:nvSpPr>
        <p:spPr>
          <a:xfrm rot="19496174">
            <a:off x="10053306" y="1273759"/>
            <a:ext cx="682834" cy="461665"/>
          </a:xfrm>
          <a:prstGeom prst="rect">
            <a:avLst/>
          </a:prstGeom>
          <a:noFill/>
        </p:spPr>
        <p:txBody>
          <a:bodyPr wrap="square" rtlCol="0">
            <a:spAutoFit/>
          </a:bodyPr>
          <a:lstStyle/>
          <a:p>
            <a:r>
              <a:rPr lang="en-CA" sz="2400" dirty="0">
                <a:solidFill>
                  <a:srgbClr val="00B050"/>
                </a:solidFill>
              </a:rPr>
              <a:t>?</a:t>
            </a:r>
          </a:p>
        </p:txBody>
      </p:sp>
      <p:sp>
        <p:nvSpPr>
          <p:cNvPr id="18" name="Isosceles Triangle 17">
            <a:extLst>
              <a:ext uri="{FF2B5EF4-FFF2-40B4-BE49-F238E27FC236}">
                <a16:creationId xmlns:a16="http://schemas.microsoft.com/office/drawing/2014/main" id="{30364086-1DB1-4072-802F-CE776C5672E5}"/>
              </a:ext>
            </a:extLst>
          </p:cNvPr>
          <p:cNvSpPr/>
          <p:nvPr/>
        </p:nvSpPr>
        <p:spPr>
          <a:xfrm>
            <a:off x="8211122" y="3832677"/>
            <a:ext cx="413968" cy="3413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A18CF550-CA49-471C-9317-DEBB79D06E7B}"/>
              </a:ext>
            </a:extLst>
          </p:cNvPr>
          <p:cNvSpPr/>
          <p:nvPr/>
        </p:nvSpPr>
        <p:spPr>
          <a:xfrm flipV="1">
            <a:off x="6231797" y="3785336"/>
            <a:ext cx="437261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a:extLst>
              <a:ext uri="{FF2B5EF4-FFF2-40B4-BE49-F238E27FC236}">
                <a16:creationId xmlns:a16="http://schemas.microsoft.com/office/drawing/2014/main" id="{344FADDB-BCDA-48EA-A428-C2B5A067A4E3}"/>
              </a:ext>
            </a:extLst>
          </p:cNvPr>
          <p:cNvSpPr txBox="1"/>
          <p:nvPr/>
        </p:nvSpPr>
        <p:spPr>
          <a:xfrm>
            <a:off x="6501322" y="3346530"/>
            <a:ext cx="1032387" cy="461665"/>
          </a:xfrm>
          <a:prstGeom prst="rect">
            <a:avLst/>
          </a:prstGeom>
          <a:noFill/>
        </p:spPr>
        <p:txBody>
          <a:bodyPr wrap="square" rtlCol="0">
            <a:spAutoFit/>
          </a:bodyPr>
          <a:lstStyle/>
          <a:p>
            <a:r>
              <a:rPr lang="en-CA" sz="2400" dirty="0"/>
              <a:t>5x + 3</a:t>
            </a:r>
          </a:p>
        </p:txBody>
      </p:sp>
      <p:sp>
        <p:nvSpPr>
          <p:cNvPr id="21" name="TextBox 20">
            <a:extLst>
              <a:ext uri="{FF2B5EF4-FFF2-40B4-BE49-F238E27FC236}">
                <a16:creationId xmlns:a16="http://schemas.microsoft.com/office/drawing/2014/main" id="{DE86C10B-57C9-4F93-A75E-D3E3B5B425DE}"/>
              </a:ext>
            </a:extLst>
          </p:cNvPr>
          <p:cNvSpPr txBox="1"/>
          <p:nvPr/>
        </p:nvSpPr>
        <p:spPr>
          <a:xfrm>
            <a:off x="9349147" y="3318112"/>
            <a:ext cx="1032387" cy="461665"/>
          </a:xfrm>
          <a:prstGeom prst="rect">
            <a:avLst/>
          </a:prstGeom>
          <a:noFill/>
        </p:spPr>
        <p:txBody>
          <a:bodyPr wrap="square" rtlCol="0">
            <a:spAutoFit/>
          </a:bodyPr>
          <a:lstStyle/>
          <a:p>
            <a:r>
              <a:rPr lang="en-CA" sz="2400" dirty="0"/>
              <a:t>58</a:t>
            </a:r>
          </a:p>
        </p:txBody>
      </p:sp>
      <p:sp>
        <p:nvSpPr>
          <p:cNvPr id="22" name="TextBox 21">
            <a:extLst>
              <a:ext uri="{FF2B5EF4-FFF2-40B4-BE49-F238E27FC236}">
                <a16:creationId xmlns:a16="http://schemas.microsoft.com/office/drawing/2014/main" id="{00C47DB3-24EB-43C2-97F6-04F4FC3642FD}"/>
              </a:ext>
            </a:extLst>
          </p:cNvPr>
          <p:cNvSpPr txBox="1"/>
          <p:nvPr/>
        </p:nvSpPr>
        <p:spPr>
          <a:xfrm>
            <a:off x="8272293" y="3346529"/>
            <a:ext cx="1032387" cy="461665"/>
          </a:xfrm>
          <a:prstGeom prst="rect">
            <a:avLst/>
          </a:prstGeom>
          <a:noFill/>
        </p:spPr>
        <p:txBody>
          <a:bodyPr wrap="square" rtlCol="0">
            <a:spAutoFit/>
          </a:bodyPr>
          <a:lstStyle/>
          <a:p>
            <a:r>
              <a:rPr lang="en-CA" sz="2400" dirty="0"/>
              <a:t>=</a:t>
            </a:r>
          </a:p>
        </p:txBody>
      </p:sp>
      <p:sp>
        <p:nvSpPr>
          <p:cNvPr id="23" name="TextBox 22">
            <a:extLst>
              <a:ext uri="{FF2B5EF4-FFF2-40B4-BE49-F238E27FC236}">
                <a16:creationId xmlns:a16="http://schemas.microsoft.com/office/drawing/2014/main" id="{57C5AAE3-CE9E-4037-B476-C34413975339}"/>
              </a:ext>
            </a:extLst>
          </p:cNvPr>
          <p:cNvSpPr txBox="1"/>
          <p:nvPr/>
        </p:nvSpPr>
        <p:spPr>
          <a:xfrm rot="19496174">
            <a:off x="7174146" y="2923430"/>
            <a:ext cx="682834" cy="461665"/>
          </a:xfrm>
          <a:prstGeom prst="rect">
            <a:avLst/>
          </a:prstGeom>
          <a:noFill/>
        </p:spPr>
        <p:txBody>
          <a:bodyPr wrap="square" rtlCol="0">
            <a:spAutoFit/>
          </a:bodyPr>
          <a:lstStyle/>
          <a:p>
            <a:r>
              <a:rPr lang="en-CA" sz="2400" dirty="0">
                <a:solidFill>
                  <a:srgbClr val="00B050"/>
                </a:solidFill>
              </a:rPr>
              <a:t> ?</a:t>
            </a:r>
          </a:p>
        </p:txBody>
      </p:sp>
      <p:sp>
        <p:nvSpPr>
          <p:cNvPr id="24" name="TextBox 23">
            <a:extLst>
              <a:ext uri="{FF2B5EF4-FFF2-40B4-BE49-F238E27FC236}">
                <a16:creationId xmlns:a16="http://schemas.microsoft.com/office/drawing/2014/main" id="{9A840895-258F-4D72-8E5B-0804C3C16E5C}"/>
              </a:ext>
            </a:extLst>
          </p:cNvPr>
          <p:cNvSpPr txBox="1"/>
          <p:nvPr/>
        </p:nvSpPr>
        <p:spPr>
          <a:xfrm rot="19496174">
            <a:off x="9781021" y="2969756"/>
            <a:ext cx="434456" cy="461665"/>
          </a:xfrm>
          <a:prstGeom prst="rect">
            <a:avLst/>
          </a:prstGeom>
          <a:noFill/>
        </p:spPr>
        <p:txBody>
          <a:bodyPr wrap="square" rtlCol="0">
            <a:spAutoFit/>
          </a:bodyPr>
          <a:lstStyle/>
          <a:p>
            <a:r>
              <a:rPr lang="en-CA" sz="2400" dirty="0">
                <a:solidFill>
                  <a:srgbClr val="00B050"/>
                </a:solidFill>
              </a:rPr>
              <a:t>?</a:t>
            </a:r>
          </a:p>
        </p:txBody>
      </p:sp>
      <p:sp>
        <p:nvSpPr>
          <p:cNvPr id="25" name="TextBox 24">
            <a:extLst>
              <a:ext uri="{FF2B5EF4-FFF2-40B4-BE49-F238E27FC236}">
                <a16:creationId xmlns:a16="http://schemas.microsoft.com/office/drawing/2014/main" id="{59536C32-6A1A-4BB5-86F1-A924014D334A}"/>
              </a:ext>
            </a:extLst>
          </p:cNvPr>
          <p:cNvSpPr txBox="1"/>
          <p:nvPr/>
        </p:nvSpPr>
        <p:spPr>
          <a:xfrm rot="19496174">
            <a:off x="10073486" y="4614182"/>
            <a:ext cx="708311" cy="461665"/>
          </a:xfrm>
          <a:prstGeom prst="rect">
            <a:avLst/>
          </a:prstGeom>
          <a:noFill/>
        </p:spPr>
        <p:txBody>
          <a:bodyPr wrap="square" rtlCol="0">
            <a:spAutoFit/>
          </a:bodyPr>
          <a:lstStyle/>
          <a:p>
            <a:r>
              <a:rPr lang="en-CA" sz="2400" dirty="0">
                <a:solidFill>
                  <a:srgbClr val="00B050"/>
                </a:solidFill>
              </a:rPr>
              <a:t>?</a:t>
            </a:r>
          </a:p>
        </p:txBody>
      </p:sp>
      <p:sp>
        <p:nvSpPr>
          <p:cNvPr id="27" name="Isosceles Triangle 26">
            <a:extLst>
              <a:ext uri="{FF2B5EF4-FFF2-40B4-BE49-F238E27FC236}">
                <a16:creationId xmlns:a16="http://schemas.microsoft.com/office/drawing/2014/main" id="{AAABB57C-07F3-47A1-B4E1-6341E9CD32C4}"/>
              </a:ext>
            </a:extLst>
          </p:cNvPr>
          <p:cNvSpPr/>
          <p:nvPr/>
        </p:nvSpPr>
        <p:spPr>
          <a:xfrm>
            <a:off x="3360501" y="5524107"/>
            <a:ext cx="413968" cy="3413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772CE378-5130-4F0B-9D2B-EB6DE7977D04}"/>
              </a:ext>
            </a:extLst>
          </p:cNvPr>
          <p:cNvSpPr/>
          <p:nvPr/>
        </p:nvSpPr>
        <p:spPr>
          <a:xfrm flipV="1">
            <a:off x="1381176" y="5476766"/>
            <a:ext cx="437261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6E916FE-A29E-4585-9BDC-23F694FE7EFF}"/>
                  </a:ext>
                </a:extLst>
              </p:cNvPr>
              <p:cNvSpPr txBox="1"/>
              <p:nvPr/>
            </p:nvSpPr>
            <p:spPr>
              <a:xfrm>
                <a:off x="1583549" y="4658772"/>
                <a:ext cx="1032387" cy="7838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CA" sz="2400" i="1" smtClean="0">
                              <a:latin typeface="Cambria Math" panose="02040503050406030204" pitchFamily="18" charset="0"/>
                            </a:rPr>
                          </m:ctrlPr>
                        </m:fPr>
                        <m:num>
                          <m:r>
                            <a:rPr lang="en-CA" sz="2400" b="0" i="1" smtClean="0">
                              <a:latin typeface="Cambria Math" panose="02040503050406030204" pitchFamily="18" charset="0"/>
                            </a:rPr>
                            <m:t>2</m:t>
                          </m:r>
                          <m:r>
                            <a:rPr lang="en-CA" sz="2400" b="0" i="1" smtClean="0">
                              <a:latin typeface="Cambria Math" panose="02040503050406030204" pitchFamily="18" charset="0"/>
                            </a:rPr>
                            <m:t>𝑥</m:t>
                          </m:r>
                        </m:num>
                        <m:den>
                          <m:r>
                            <a:rPr lang="en-CA" sz="2400" b="0" i="1" smtClean="0">
                              <a:latin typeface="Cambria Math" panose="02040503050406030204" pitchFamily="18" charset="0"/>
                            </a:rPr>
                            <m:t>3</m:t>
                          </m:r>
                        </m:den>
                      </m:f>
                    </m:oMath>
                  </m:oMathPara>
                </a14:m>
                <a:endParaRPr lang="en-CA" sz="2400" dirty="0"/>
              </a:p>
            </p:txBody>
          </p:sp>
        </mc:Choice>
        <mc:Fallback xmlns="">
          <p:sp>
            <p:nvSpPr>
              <p:cNvPr id="29" name="TextBox 28">
                <a:extLst>
                  <a:ext uri="{FF2B5EF4-FFF2-40B4-BE49-F238E27FC236}">
                    <a16:creationId xmlns:a16="http://schemas.microsoft.com/office/drawing/2014/main" id="{96E916FE-A29E-4585-9BDC-23F694FE7EFF}"/>
                  </a:ext>
                </a:extLst>
              </p:cNvPr>
              <p:cNvSpPr txBox="1">
                <a:spLocks noRot="1" noChangeAspect="1" noMove="1" noResize="1" noEditPoints="1" noAdjustHandles="1" noChangeArrowheads="1" noChangeShapeType="1" noTextEdit="1"/>
              </p:cNvSpPr>
              <p:nvPr/>
            </p:nvSpPr>
            <p:spPr>
              <a:xfrm>
                <a:off x="1583549" y="4658772"/>
                <a:ext cx="1032387" cy="783804"/>
              </a:xfrm>
              <a:prstGeom prst="rect">
                <a:avLst/>
              </a:prstGeom>
              <a:blipFill>
                <a:blip r:embed="rId4"/>
                <a:stretch>
                  <a:fillRect/>
                </a:stretch>
              </a:blipFill>
            </p:spPr>
            <p:txBody>
              <a:bodyPr/>
              <a:lstStyle/>
              <a:p>
                <a:r>
                  <a:rPr lang="en-CA">
                    <a:noFill/>
                  </a:rPr>
                  <a:t> </a:t>
                </a:r>
              </a:p>
            </p:txBody>
          </p:sp>
        </mc:Fallback>
      </mc:AlternateContent>
      <p:sp>
        <p:nvSpPr>
          <p:cNvPr id="30" name="TextBox 29">
            <a:extLst>
              <a:ext uri="{FF2B5EF4-FFF2-40B4-BE49-F238E27FC236}">
                <a16:creationId xmlns:a16="http://schemas.microsoft.com/office/drawing/2014/main" id="{5BB04F97-65AA-4F90-BDB3-1EB5ADD0D5E9}"/>
              </a:ext>
            </a:extLst>
          </p:cNvPr>
          <p:cNvSpPr txBox="1"/>
          <p:nvPr/>
        </p:nvSpPr>
        <p:spPr>
          <a:xfrm>
            <a:off x="4721406" y="5013479"/>
            <a:ext cx="1032387" cy="461665"/>
          </a:xfrm>
          <a:prstGeom prst="rect">
            <a:avLst/>
          </a:prstGeom>
          <a:noFill/>
        </p:spPr>
        <p:txBody>
          <a:bodyPr wrap="square" rtlCol="0">
            <a:spAutoFit/>
          </a:bodyPr>
          <a:lstStyle/>
          <a:p>
            <a:r>
              <a:rPr lang="en-CA" sz="2400" dirty="0"/>
              <a:t>6</a:t>
            </a:r>
          </a:p>
        </p:txBody>
      </p:sp>
      <p:sp>
        <p:nvSpPr>
          <p:cNvPr id="31" name="TextBox 30">
            <a:extLst>
              <a:ext uri="{FF2B5EF4-FFF2-40B4-BE49-F238E27FC236}">
                <a16:creationId xmlns:a16="http://schemas.microsoft.com/office/drawing/2014/main" id="{DFC14018-840D-4473-AD29-70C9CA93CF4C}"/>
              </a:ext>
            </a:extLst>
          </p:cNvPr>
          <p:cNvSpPr txBox="1"/>
          <p:nvPr/>
        </p:nvSpPr>
        <p:spPr>
          <a:xfrm>
            <a:off x="3421672" y="5037959"/>
            <a:ext cx="1032387" cy="461665"/>
          </a:xfrm>
          <a:prstGeom prst="rect">
            <a:avLst/>
          </a:prstGeom>
          <a:noFill/>
        </p:spPr>
        <p:txBody>
          <a:bodyPr wrap="square" rtlCol="0">
            <a:spAutoFit/>
          </a:bodyPr>
          <a:lstStyle/>
          <a:p>
            <a:r>
              <a:rPr lang="en-CA" sz="2400" dirty="0"/>
              <a:t>=</a:t>
            </a:r>
          </a:p>
        </p:txBody>
      </p:sp>
      <p:sp>
        <p:nvSpPr>
          <p:cNvPr id="32" name="TextBox 31">
            <a:extLst>
              <a:ext uri="{FF2B5EF4-FFF2-40B4-BE49-F238E27FC236}">
                <a16:creationId xmlns:a16="http://schemas.microsoft.com/office/drawing/2014/main" id="{F1807317-222F-4639-A955-FC347F4294A8}"/>
              </a:ext>
            </a:extLst>
          </p:cNvPr>
          <p:cNvSpPr txBox="1"/>
          <p:nvPr/>
        </p:nvSpPr>
        <p:spPr>
          <a:xfrm rot="19496174">
            <a:off x="2275733" y="4487743"/>
            <a:ext cx="708311" cy="461665"/>
          </a:xfrm>
          <a:prstGeom prst="rect">
            <a:avLst/>
          </a:prstGeom>
          <a:noFill/>
        </p:spPr>
        <p:txBody>
          <a:bodyPr wrap="square" rtlCol="0">
            <a:spAutoFit/>
          </a:bodyPr>
          <a:lstStyle/>
          <a:p>
            <a:r>
              <a:rPr lang="en-CA" sz="2400" dirty="0">
                <a:solidFill>
                  <a:srgbClr val="00B050"/>
                </a:solidFill>
              </a:rPr>
              <a:t>x  3</a:t>
            </a:r>
          </a:p>
        </p:txBody>
      </p:sp>
      <p:sp>
        <p:nvSpPr>
          <p:cNvPr id="33" name="Isosceles Triangle 32">
            <a:extLst>
              <a:ext uri="{FF2B5EF4-FFF2-40B4-BE49-F238E27FC236}">
                <a16:creationId xmlns:a16="http://schemas.microsoft.com/office/drawing/2014/main" id="{2B5A2CAF-CF79-45F3-BB49-016D7CECB901}"/>
              </a:ext>
            </a:extLst>
          </p:cNvPr>
          <p:cNvSpPr/>
          <p:nvPr/>
        </p:nvSpPr>
        <p:spPr>
          <a:xfrm>
            <a:off x="3360501" y="2201546"/>
            <a:ext cx="413968" cy="3413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33">
            <a:extLst>
              <a:ext uri="{FF2B5EF4-FFF2-40B4-BE49-F238E27FC236}">
                <a16:creationId xmlns:a16="http://schemas.microsoft.com/office/drawing/2014/main" id="{1C87C81B-A394-4113-A473-3600214DC2F1}"/>
              </a:ext>
            </a:extLst>
          </p:cNvPr>
          <p:cNvSpPr/>
          <p:nvPr/>
        </p:nvSpPr>
        <p:spPr>
          <a:xfrm flipV="1">
            <a:off x="1381176" y="2154205"/>
            <a:ext cx="437261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TextBox 34">
            <a:extLst>
              <a:ext uri="{FF2B5EF4-FFF2-40B4-BE49-F238E27FC236}">
                <a16:creationId xmlns:a16="http://schemas.microsoft.com/office/drawing/2014/main" id="{5D21A2D0-973E-4B74-BC0E-2A7CB16292BA}"/>
              </a:ext>
            </a:extLst>
          </p:cNvPr>
          <p:cNvSpPr txBox="1"/>
          <p:nvPr/>
        </p:nvSpPr>
        <p:spPr>
          <a:xfrm>
            <a:off x="1650701" y="1715399"/>
            <a:ext cx="1032387" cy="461665"/>
          </a:xfrm>
          <a:prstGeom prst="rect">
            <a:avLst/>
          </a:prstGeom>
          <a:noFill/>
        </p:spPr>
        <p:txBody>
          <a:bodyPr wrap="square" rtlCol="0">
            <a:spAutoFit/>
          </a:bodyPr>
          <a:lstStyle/>
          <a:p>
            <a:r>
              <a:rPr lang="en-CA" sz="2400" dirty="0"/>
              <a:t>5x+ 4</a:t>
            </a:r>
          </a:p>
        </p:txBody>
      </p:sp>
      <p:sp>
        <p:nvSpPr>
          <p:cNvPr id="36" name="TextBox 35">
            <a:extLst>
              <a:ext uri="{FF2B5EF4-FFF2-40B4-BE49-F238E27FC236}">
                <a16:creationId xmlns:a16="http://schemas.microsoft.com/office/drawing/2014/main" id="{2677AF63-CEEA-4231-AD4F-4004911E67F9}"/>
              </a:ext>
            </a:extLst>
          </p:cNvPr>
          <p:cNvSpPr txBox="1"/>
          <p:nvPr/>
        </p:nvSpPr>
        <p:spPr>
          <a:xfrm>
            <a:off x="4927816" y="1690918"/>
            <a:ext cx="1032387" cy="461665"/>
          </a:xfrm>
          <a:prstGeom prst="rect">
            <a:avLst/>
          </a:prstGeom>
          <a:noFill/>
        </p:spPr>
        <p:txBody>
          <a:bodyPr wrap="square" rtlCol="0">
            <a:spAutoFit/>
          </a:bodyPr>
          <a:lstStyle/>
          <a:p>
            <a:r>
              <a:rPr lang="en-CA" sz="2400" dirty="0"/>
              <a:t>14</a:t>
            </a:r>
          </a:p>
        </p:txBody>
      </p:sp>
      <p:sp>
        <p:nvSpPr>
          <p:cNvPr id="37" name="TextBox 36">
            <a:extLst>
              <a:ext uri="{FF2B5EF4-FFF2-40B4-BE49-F238E27FC236}">
                <a16:creationId xmlns:a16="http://schemas.microsoft.com/office/drawing/2014/main" id="{FB995C36-A56B-4662-83D1-572D3E83EACE}"/>
              </a:ext>
            </a:extLst>
          </p:cNvPr>
          <p:cNvSpPr txBox="1"/>
          <p:nvPr/>
        </p:nvSpPr>
        <p:spPr>
          <a:xfrm>
            <a:off x="3421672" y="1715398"/>
            <a:ext cx="1032387" cy="461665"/>
          </a:xfrm>
          <a:prstGeom prst="rect">
            <a:avLst/>
          </a:prstGeom>
          <a:noFill/>
        </p:spPr>
        <p:txBody>
          <a:bodyPr wrap="square" rtlCol="0">
            <a:spAutoFit/>
          </a:bodyPr>
          <a:lstStyle/>
          <a:p>
            <a:r>
              <a:rPr lang="en-CA" sz="2400" dirty="0"/>
              <a:t>=</a:t>
            </a:r>
          </a:p>
        </p:txBody>
      </p:sp>
      <p:sp>
        <p:nvSpPr>
          <p:cNvPr id="38" name="TextBox 37">
            <a:extLst>
              <a:ext uri="{FF2B5EF4-FFF2-40B4-BE49-F238E27FC236}">
                <a16:creationId xmlns:a16="http://schemas.microsoft.com/office/drawing/2014/main" id="{36229DB8-3768-435F-8983-8284924AD0A2}"/>
              </a:ext>
            </a:extLst>
          </p:cNvPr>
          <p:cNvSpPr txBox="1"/>
          <p:nvPr/>
        </p:nvSpPr>
        <p:spPr>
          <a:xfrm rot="19496174">
            <a:off x="2341671" y="1368339"/>
            <a:ext cx="682834" cy="461665"/>
          </a:xfrm>
          <a:prstGeom prst="rect">
            <a:avLst/>
          </a:prstGeom>
          <a:noFill/>
        </p:spPr>
        <p:txBody>
          <a:bodyPr wrap="square" rtlCol="0">
            <a:spAutoFit/>
          </a:bodyPr>
          <a:lstStyle/>
          <a:p>
            <a:r>
              <a:rPr lang="en-CA" sz="2400" dirty="0">
                <a:solidFill>
                  <a:srgbClr val="00B050"/>
                </a:solidFill>
              </a:rPr>
              <a:t>- 4</a:t>
            </a:r>
          </a:p>
        </p:txBody>
      </p:sp>
      <p:sp>
        <p:nvSpPr>
          <p:cNvPr id="39" name="TextBox 38">
            <a:extLst>
              <a:ext uri="{FF2B5EF4-FFF2-40B4-BE49-F238E27FC236}">
                <a16:creationId xmlns:a16="http://schemas.microsoft.com/office/drawing/2014/main" id="{A9C98733-BB32-4841-BD3B-85E0F0734390}"/>
              </a:ext>
            </a:extLst>
          </p:cNvPr>
          <p:cNvSpPr txBox="1"/>
          <p:nvPr/>
        </p:nvSpPr>
        <p:spPr>
          <a:xfrm rot="19496174">
            <a:off x="5251224" y="1354112"/>
            <a:ext cx="682834" cy="461665"/>
          </a:xfrm>
          <a:prstGeom prst="rect">
            <a:avLst/>
          </a:prstGeom>
          <a:noFill/>
        </p:spPr>
        <p:txBody>
          <a:bodyPr wrap="square" rtlCol="0">
            <a:spAutoFit/>
          </a:bodyPr>
          <a:lstStyle/>
          <a:p>
            <a:r>
              <a:rPr lang="en-CA" sz="2400" dirty="0">
                <a:solidFill>
                  <a:srgbClr val="00B050"/>
                </a:solidFill>
              </a:rPr>
              <a:t>- ?</a:t>
            </a:r>
          </a:p>
        </p:txBody>
      </p:sp>
      <p:sp>
        <p:nvSpPr>
          <p:cNvPr id="40" name="Isosceles Triangle 39">
            <a:extLst>
              <a:ext uri="{FF2B5EF4-FFF2-40B4-BE49-F238E27FC236}">
                <a16:creationId xmlns:a16="http://schemas.microsoft.com/office/drawing/2014/main" id="{9461F43A-8962-4B69-813B-2F5053F27571}"/>
              </a:ext>
            </a:extLst>
          </p:cNvPr>
          <p:cNvSpPr/>
          <p:nvPr/>
        </p:nvSpPr>
        <p:spPr>
          <a:xfrm>
            <a:off x="3360501" y="3832677"/>
            <a:ext cx="413968" cy="3413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Rectangle 40">
            <a:extLst>
              <a:ext uri="{FF2B5EF4-FFF2-40B4-BE49-F238E27FC236}">
                <a16:creationId xmlns:a16="http://schemas.microsoft.com/office/drawing/2014/main" id="{116BB155-39FA-4985-83CE-AE87D6F48F96}"/>
              </a:ext>
            </a:extLst>
          </p:cNvPr>
          <p:cNvSpPr/>
          <p:nvPr/>
        </p:nvSpPr>
        <p:spPr>
          <a:xfrm flipV="1">
            <a:off x="1381176" y="3785336"/>
            <a:ext cx="437261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a:extLst>
              <a:ext uri="{FF2B5EF4-FFF2-40B4-BE49-F238E27FC236}">
                <a16:creationId xmlns:a16="http://schemas.microsoft.com/office/drawing/2014/main" id="{5848176E-7845-4A38-82E0-8A60B7361BD3}"/>
              </a:ext>
            </a:extLst>
          </p:cNvPr>
          <p:cNvSpPr txBox="1"/>
          <p:nvPr/>
        </p:nvSpPr>
        <p:spPr>
          <a:xfrm>
            <a:off x="1650701" y="3346530"/>
            <a:ext cx="1032387" cy="461665"/>
          </a:xfrm>
          <a:prstGeom prst="rect">
            <a:avLst/>
          </a:prstGeom>
          <a:noFill/>
        </p:spPr>
        <p:txBody>
          <a:bodyPr wrap="square" rtlCol="0">
            <a:spAutoFit/>
          </a:bodyPr>
          <a:lstStyle/>
          <a:p>
            <a:r>
              <a:rPr lang="en-CA" sz="2400" dirty="0"/>
              <a:t>2x - 3</a:t>
            </a:r>
          </a:p>
        </p:txBody>
      </p:sp>
      <p:sp>
        <p:nvSpPr>
          <p:cNvPr id="43" name="TextBox 42">
            <a:extLst>
              <a:ext uri="{FF2B5EF4-FFF2-40B4-BE49-F238E27FC236}">
                <a16:creationId xmlns:a16="http://schemas.microsoft.com/office/drawing/2014/main" id="{15B84468-435F-427D-835D-7B74F44AC1FB}"/>
              </a:ext>
            </a:extLst>
          </p:cNvPr>
          <p:cNvSpPr txBox="1"/>
          <p:nvPr/>
        </p:nvSpPr>
        <p:spPr>
          <a:xfrm>
            <a:off x="4721406" y="3322049"/>
            <a:ext cx="1032387" cy="461665"/>
          </a:xfrm>
          <a:prstGeom prst="rect">
            <a:avLst/>
          </a:prstGeom>
          <a:noFill/>
        </p:spPr>
        <p:txBody>
          <a:bodyPr wrap="square" rtlCol="0">
            <a:spAutoFit/>
          </a:bodyPr>
          <a:lstStyle/>
          <a:p>
            <a:r>
              <a:rPr lang="en-CA" sz="2400" dirty="0"/>
              <a:t>2 x 4</a:t>
            </a:r>
          </a:p>
        </p:txBody>
      </p:sp>
      <p:sp>
        <p:nvSpPr>
          <p:cNvPr id="44" name="TextBox 43">
            <a:extLst>
              <a:ext uri="{FF2B5EF4-FFF2-40B4-BE49-F238E27FC236}">
                <a16:creationId xmlns:a16="http://schemas.microsoft.com/office/drawing/2014/main" id="{AA9029F7-D082-47F7-8588-DC5DA7E3995C}"/>
              </a:ext>
            </a:extLst>
          </p:cNvPr>
          <p:cNvSpPr txBox="1"/>
          <p:nvPr/>
        </p:nvSpPr>
        <p:spPr>
          <a:xfrm>
            <a:off x="3421672" y="3346529"/>
            <a:ext cx="1032387" cy="461665"/>
          </a:xfrm>
          <a:prstGeom prst="rect">
            <a:avLst/>
          </a:prstGeom>
          <a:noFill/>
        </p:spPr>
        <p:txBody>
          <a:bodyPr wrap="square" rtlCol="0">
            <a:spAutoFit/>
          </a:bodyPr>
          <a:lstStyle/>
          <a:p>
            <a:r>
              <a:rPr lang="en-CA" sz="2400" dirty="0"/>
              <a:t>=</a:t>
            </a:r>
          </a:p>
        </p:txBody>
      </p:sp>
      <p:sp>
        <p:nvSpPr>
          <p:cNvPr id="45" name="TextBox 44">
            <a:extLst>
              <a:ext uri="{FF2B5EF4-FFF2-40B4-BE49-F238E27FC236}">
                <a16:creationId xmlns:a16="http://schemas.microsoft.com/office/drawing/2014/main" id="{39BE1F38-7A85-493B-9D66-A3352A5C808A}"/>
              </a:ext>
            </a:extLst>
          </p:cNvPr>
          <p:cNvSpPr txBox="1"/>
          <p:nvPr/>
        </p:nvSpPr>
        <p:spPr>
          <a:xfrm rot="19496174">
            <a:off x="2323525" y="2738764"/>
            <a:ext cx="682834" cy="830997"/>
          </a:xfrm>
          <a:prstGeom prst="rect">
            <a:avLst/>
          </a:prstGeom>
          <a:noFill/>
        </p:spPr>
        <p:txBody>
          <a:bodyPr wrap="square" rtlCol="0">
            <a:spAutoFit/>
          </a:bodyPr>
          <a:lstStyle/>
          <a:p>
            <a:r>
              <a:rPr lang="en-CA" sz="2400" dirty="0">
                <a:solidFill>
                  <a:srgbClr val="00B050"/>
                </a:solidFill>
              </a:rPr>
              <a:t/>
            </a:r>
            <a:br>
              <a:rPr lang="en-CA" sz="2400" dirty="0">
                <a:solidFill>
                  <a:srgbClr val="00B050"/>
                </a:solidFill>
              </a:rPr>
            </a:br>
            <a:r>
              <a:rPr lang="en-CA" sz="2400" dirty="0">
                <a:solidFill>
                  <a:srgbClr val="00B050"/>
                </a:solidFill>
              </a:rPr>
              <a:t>+ 3</a:t>
            </a:r>
          </a:p>
        </p:txBody>
      </p:sp>
      <p:sp>
        <p:nvSpPr>
          <p:cNvPr id="46" name="TextBox 45">
            <a:extLst>
              <a:ext uri="{FF2B5EF4-FFF2-40B4-BE49-F238E27FC236}">
                <a16:creationId xmlns:a16="http://schemas.microsoft.com/office/drawing/2014/main" id="{FF6A7967-36B9-406E-8AC3-4D4F3DAF034E}"/>
              </a:ext>
            </a:extLst>
          </p:cNvPr>
          <p:cNvSpPr txBox="1"/>
          <p:nvPr/>
        </p:nvSpPr>
        <p:spPr>
          <a:xfrm rot="19496174">
            <a:off x="5344975" y="2936969"/>
            <a:ext cx="682834" cy="461665"/>
          </a:xfrm>
          <a:prstGeom prst="rect">
            <a:avLst/>
          </a:prstGeom>
          <a:noFill/>
        </p:spPr>
        <p:txBody>
          <a:bodyPr wrap="square" rtlCol="0">
            <a:spAutoFit/>
          </a:bodyPr>
          <a:lstStyle/>
          <a:p>
            <a:r>
              <a:rPr lang="en-CA" sz="2400" dirty="0">
                <a:solidFill>
                  <a:srgbClr val="00B050"/>
                </a:solidFill>
              </a:rPr>
              <a:t> + ?</a:t>
            </a:r>
          </a:p>
        </p:txBody>
      </p:sp>
      <p:sp>
        <p:nvSpPr>
          <p:cNvPr id="47" name="TextBox 46">
            <a:extLst>
              <a:ext uri="{FF2B5EF4-FFF2-40B4-BE49-F238E27FC236}">
                <a16:creationId xmlns:a16="http://schemas.microsoft.com/office/drawing/2014/main" id="{F69BF17C-F455-457A-A2D0-450271A701B7}"/>
              </a:ext>
            </a:extLst>
          </p:cNvPr>
          <p:cNvSpPr txBox="1"/>
          <p:nvPr/>
        </p:nvSpPr>
        <p:spPr>
          <a:xfrm rot="19496174">
            <a:off x="4933950" y="4634132"/>
            <a:ext cx="708311" cy="461665"/>
          </a:xfrm>
          <a:prstGeom prst="rect">
            <a:avLst/>
          </a:prstGeom>
          <a:noFill/>
        </p:spPr>
        <p:txBody>
          <a:bodyPr wrap="square" rtlCol="0">
            <a:spAutoFit/>
          </a:bodyPr>
          <a:lstStyle/>
          <a:p>
            <a:r>
              <a:rPr lang="en-CA" sz="2400" dirty="0">
                <a:solidFill>
                  <a:srgbClr val="00B050"/>
                </a:solidFill>
              </a:rPr>
              <a:t>x  ?</a:t>
            </a:r>
          </a:p>
        </p:txBody>
      </p:sp>
    </p:spTree>
    <p:extLst>
      <p:ext uri="{BB962C8B-B14F-4D97-AF65-F5344CB8AC3E}">
        <p14:creationId xmlns:p14="http://schemas.microsoft.com/office/powerpoint/2010/main" val="1958976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166496-B7FE-43FA-AE9E-F0A061955EF5}"/>
              </a:ext>
            </a:extLst>
          </p:cNvPr>
          <p:cNvSpPr txBox="1"/>
          <p:nvPr/>
        </p:nvSpPr>
        <p:spPr>
          <a:xfrm>
            <a:off x="934064" y="540774"/>
            <a:ext cx="4842621" cy="461665"/>
          </a:xfrm>
          <a:prstGeom prst="rect">
            <a:avLst/>
          </a:prstGeom>
          <a:noFill/>
        </p:spPr>
        <p:txBody>
          <a:bodyPr wrap="square" rtlCol="0">
            <a:spAutoFit/>
          </a:bodyPr>
          <a:lstStyle/>
          <a:p>
            <a:r>
              <a:rPr lang="en-CA" sz="2400" dirty="0">
                <a:solidFill>
                  <a:schemeClr val="accent2">
                    <a:lumMod val="50000"/>
                  </a:schemeClr>
                </a:solidFill>
                <a:latin typeface="+mj-lt"/>
              </a:rPr>
              <a:t>Solve for the value of all shapes     </a:t>
            </a:r>
          </a:p>
        </p:txBody>
      </p:sp>
      <p:pic>
        <p:nvPicPr>
          <p:cNvPr id="10" name="Picture 9">
            <a:extLst>
              <a:ext uri="{FF2B5EF4-FFF2-40B4-BE49-F238E27FC236}">
                <a16:creationId xmlns:a16="http://schemas.microsoft.com/office/drawing/2014/main" id="{093C18C6-8E4E-4AA1-9F5B-456870731271}"/>
              </a:ext>
            </a:extLst>
          </p:cNvPr>
          <p:cNvPicPr>
            <a:picLocks noChangeAspect="1"/>
          </p:cNvPicPr>
          <p:nvPr/>
        </p:nvPicPr>
        <p:blipFill>
          <a:blip r:embed="rId4"/>
          <a:stretch>
            <a:fillRect/>
          </a:stretch>
        </p:blipFill>
        <p:spPr>
          <a:xfrm>
            <a:off x="488632" y="1340101"/>
            <a:ext cx="3216651" cy="2580390"/>
          </a:xfrm>
          <a:prstGeom prst="rect">
            <a:avLst/>
          </a:prstGeom>
        </p:spPr>
      </p:pic>
      <p:pic>
        <p:nvPicPr>
          <p:cNvPr id="26" name="Picture 25">
            <a:extLst>
              <a:ext uri="{FF2B5EF4-FFF2-40B4-BE49-F238E27FC236}">
                <a16:creationId xmlns:a16="http://schemas.microsoft.com/office/drawing/2014/main" id="{61C0CD7D-0376-46F1-B633-5379D6660057}"/>
              </a:ext>
            </a:extLst>
          </p:cNvPr>
          <p:cNvPicPr>
            <a:picLocks noChangeAspect="1"/>
          </p:cNvPicPr>
          <p:nvPr/>
        </p:nvPicPr>
        <p:blipFill>
          <a:blip r:embed="rId5"/>
          <a:stretch>
            <a:fillRect/>
          </a:stretch>
        </p:blipFill>
        <p:spPr>
          <a:xfrm>
            <a:off x="3933825" y="1340102"/>
            <a:ext cx="3129915" cy="2583602"/>
          </a:xfrm>
          <a:prstGeom prst="rect">
            <a:avLst/>
          </a:prstGeom>
        </p:spPr>
      </p:pic>
      <p:pic>
        <p:nvPicPr>
          <p:cNvPr id="48" name="Picture 47">
            <a:extLst>
              <a:ext uri="{FF2B5EF4-FFF2-40B4-BE49-F238E27FC236}">
                <a16:creationId xmlns:a16="http://schemas.microsoft.com/office/drawing/2014/main" id="{42C2D7FD-B565-4C1C-A5B6-723DD843F9CA}"/>
              </a:ext>
            </a:extLst>
          </p:cNvPr>
          <p:cNvPicPr>
            <a:picLocks noChangeAspect="1"/>
          </p:cNvPicPr>
          <p:nvPr/>
        </p:nvPicPr>
        <p:blipFill>
          <a:blip r:embed="rId6"/>
          <a:stretch>
            <a:fillRect/>
          </a:stretch>
        </p:blipFill>
        <p:spPr>
          <a:xfrm>
            <a:off x="7325957" y="1376111"/>
            <a:ext cx="4138333" cy="2566814"/>
          </a:xfrm>
          <a:prstGeom prst="rect">
            <a:avLst/>
          </a:prstGeom>
        </p:spPr>
      </p:pic>
      <p:sp>
        <p:nvSpPr>
          <p:cNvPr id="49" name="TextBox 48">
            <a:extLst>
              <a:ext uri="{FF2B5EF4-FFF2-40B4-BE49-F238E27FC236}">
                <a16:creationId xmlns:a16="http://schemas.microsoft.com/office/drawing/2014/main" id="{58027797-02F2-4AF3-BD53-BBDBCF57E1E6}"/>
              </a:ext>
            </a:extLst>
          </p:cNvPr>
          <p:cNvSpPr txBox="1"/>
          <p:nvPr/>
        </p:nvSpPr>
        <p:spPr>
          <a:xfrm>
            <a:off x="488632" y="4527754"/>
            <a:ext cx="10562826" cy="1323439"/>
          </a:xfrm>
          <a:prstGeom prst="rect">
            <a:avLst/>
          </a:prstGeom>
          <a:noFill/>
        </p:spPr>
        <p:txBody>
          <a:bodyPr wrap="square" rtlCol="0">
            <a:spAutoFit/>
          </a:bodyPr>
          <a:lstStyle/>
          <a:p>
            <a:r>
              <a:rPr lang="en-CA" sz="2000" dirty="0">
                <a:latin typeface="+mj-lt"/>
              </a:rPr>
              <a:t>Visit </a:t>
            </a:r>
            <a:r>
              <a:rPr lang="en-CA" sz="2000" dirty="0">
                <a:latin typeface="+mj-lt"/>
                <a:hlinkClick r:id="rId7"/>
              </a:rPr>
              <a:t>https://solveme.edc.org/mobiles/</a:t>
            </a:r>
            <a:r>
              <a:rPr lang="en-CA" sz="2000" dirty="0">
                <a:latin typeface="+mj-lt"/>
              </a:rPr>
              <a:t>  to solve more mobile puzzles and even create your own.</a:t>
            </a:r>
          </a:p>
          <a:p>
            <a:endParaRPr lang="en-CA" sz="2000" dirty="0">
              <a:latin typeface="+mj-lt"/>
            </a:endParaRPr>
          </a:p>
          <a:p>
            <a:r>
              <a:rPr lang="en-CA" sz="2000" dirty="0">
                <a:latin typeface="+mj-lt"/>
              </a:rPr>
              <a:t>Be sure to share your creation with your class</a:t>
            </a:r>
          </a:p>
          <a:p>
            <a:endParaRPr lang="en-CA" sz="2000" dirty="0">
              <a:latin typeface="+mj-lt"/>
            </a:endParaRPr>
          </a:p>
        </p:txBody>
      </p:sp>
    </p:spTree>
    <p:extLst>
      <p:ext uri="{BB962C8B-B14F-4D97-AF65-F5344CB8AC3E}">
        <p14:creationId xmlns:p14="http://schemas.microsoft.com/office/powerpoint/2010/main" val="2010018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F9B0AAE-D3B0-4DF2-8F5D-43F5460433AB}"/>
              </a:ext>
            </a:extLst>
          </p:cNvPr>
          <p:cNvGraphicFramePr>
            <a:graphicFrameLocks noGrp="1"/>
          </p:cNvGraphicFramePr>
          <p:nvPr>
            <p:extLst>
              <p:ext uri="{D42A27DB-BD31-4B8C-83A1-F6EECF244321}">
                <p14:modId xmlns:p14="http://schemas.microsoft.com/office/powerpoint/2010/main" val="292575503"/>
              </p:ext>
            </p:extLst>
          </p:nvPr>
        </p:nvGraphicFramePr>
        <p:xfrm>
          <a:off x="1460500" y="662940"/>
          <a:ext cx="9512300" cy="5296746"/>
        </p:xfrm>
        <a:graphic>
          <a:graphicData uri="http://schemas.openxmlformats.org/drawingml/2006/table">
            <a:tbl>
              <a:tblPr firstRow="1" bandRow="1">
                <a:tableStyleId>{5C22544A-7EE6-4342-B048-85BDC9FD1C3A}</a:tableStyleId>
              </a:tblPr>
              <a:tblGrid>
                <a:gridCol w="9512300">
                  <a:extLst>
                    <a:ext uri="{9D8B030D-6E8A-4147-A177-3AD203B41FA5}">
                      <a16:colId xmlns:a16="http://schemas.microsoft.com/office/drawing/2014/main" val="1793991314"/>
                    </a:ext>
                  </a:extLst>
                </a:gridCol>
              </a:tblGrid>
              <a:tr h="429149">
                <a:tc>
                  <a:txBody>
                    <a:bodyPr/>
                    <a:lstStyle/>
                    <a:p>
                      <a:r>
                        <a:rPr lang="en-CA" b="0" dirty="0"/>
                        <a:t>Question: What is the zero principle?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dirty="0"/>
                    </a:p>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sp>
        <p:nvSpPr>
          <p:cNvPr id="3" name="TextBox 2">
            <a:extLst>
              <a:ext uri="{FF2B5EF4-FFF2-40B4-BE49-F238E27FC236}">
                <a16:creationId xmlns:a16="http://schemas.microsoft.com/office/drawing/2014/main" id="{BE52CF0E-8451-4106-BC9D-B1A89B921A6D}"/>
              </a:ext>
            </a:extLst>
          </p:cNvPr>
          <p:cNvSpPr txBox="1"/>
          <p:nvPr/>
        </p:nvSpPr>
        <p:spPr>
          <a:xfrm>
            <a:off x="493486" y="1451429"/>
            <a:ext cx="10856685" cy="1938992"/>
          </a:xfrm>
          <a:prstGeom prst="rect">
            <a:avLst/>
          </a:prstGeom>
          <a:noFill/>
        </p:spPr>
        <p:txBody>
          <a:bodyPr wrap="square" rtlCol="0">
            <a:spAutoFit/>
          </a:bodyPr>
          <a:lstStyle/>
          <a:p>
            <a:r>
              <a:rPr lang="en-CA" sz="2000" dirty="0">
                <a:latin typeface="+mj-lt"/>
              </a:rPr>
              <a:t>+4 and -4 are opposite integers because they are both the same distance away from 0 yet on opposite sides.  The “net” worth of opposite integers is 0.  </a:t>
            </a:r>
          </a:p>
          <a:p>
            <a:endParaRPr lang="en-CA" sz="2000" dirty="0">
              <a:latin typeface="+mj-lt"/>
            </a:endParaRPr>
          </a:p>
          <a:p>
            <a:r>
              <a:rPr lang="en-CA" sz="2000" dirty="0">
                <a:latin typeface="+mj-lt"/>
              </a:rPr>
              <a:t>There are a total of 10 disks below. 6 negative disks and 4 positive disks.  If the red represents negative numbers and the yellow represents positive values then we have an example of the Zero Principle.  The net worth of these disks is - 2</a:t>
            </a:r>
          </a:p>
        </p:txBody>
      </p:sp>
      <p:sp>
        <p:nvSpPr>
          <p:cNvPr id="4" name="Oval 3">
            <a:extLst>
              <a:ext uri="{FF2B5EF4-FFF2-40B4-BE49-F238E27FC236}">
                <a16:creationId xmlns:a16="http://schemas.microsoft.com/office/drawing/2014/main" id="{D80A8944-7DF3-42AD-8D5C-D3214E2DD4DC}"/>
              </a:ext>
            </a:extLst>
          </p:cNvPr>
          <p:cNvSpPr/>
          <p:nvPr/>
        </p:nvSpPr>
        <p:spPr>
          <a:xfrm>
            <a:off x="3333869" y="5500447"/>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865DF977-7A53-44FA-B6FC-E0AE0E844A0C}"/>
              </a:ext>
            </a:extLst>
          </p:cNvPr>
          <p:cNvSpPr/>
          <p:nvPr/>
        </p:nvSpPr>
        <p:spPr>
          <a:xfrm>
            <a:off x="4563738" y="5694835"/>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DE8447DE-533C-43E2-AFB7-02164F8BFFFC}"/>
              </a:ext>
            </a:extLst>
          </p:cNvPr>
          <p:cNvSpPr/>
          <p:nvPr/>
        </p:nvSpPr>
        <p:spPr>
          <a:xfrm>
            <a:off x="4730368" y="4627969"/>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27A4EA73-409F-47CB-945E-125DC7FD1ED3}"/>
              </a:ext>
            </a:extLst>
          </p:cNvPr>
          <p:cNvSpPr/>
          <p:nvPr/>
        </p:nvSpPr>
        <p:spPr>
          <a:xfrm>
            <a:off x="3563745" y="4393698"/>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a:extLst>
              <a:ext uri="{FF2B5EF4-FFF2-40B4-BE49-F238E27FC236}">
                <a16:creationId xmlns:a16="http://schemas.microsoft.com/office/drawing/2014/main" id="{2BD5DF53-1CAC-4133-86C4-AA6EA08BC1B6}"/>
              </a:ext>
            </a:extLst>
          </p:cNvPr>
          <p:cNvSpPr/>
          <p:nvPr/>
        </p:nvSpPr>
        <p:spPr>
          <a:xfrm>
            <a:off x="6455568" y="4403295"/>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BD992C73-7E9D-4E36-8E4E-A613D1A5E51D}"/>
              </a:ext>
            </a:extLst>
          </p:cNvPr>
          <p:cNvSpPr/>
          <p:nvPr/>
        </p:nvSpPr>
        <p:spPr>
          <a:xfrm>
            <a:off x="7426524" y="5055723"/>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E9C4892F-E340-4B4A-BFA7-3059B9A3EDB5}"/>
              </a:ext>
            </a:extLst>
          </p:cNvPr>
          <p:cNvSpPr/>
          <p:nvPr/>
        </p:nvSpPr>
        <p:spPr>
          <a:xfrm>
            <a:off x="7131304" y="3694560"/>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2F376C6B-D242-4DAE-814F-A8D4D50BF56C}"/>
              </a:ext>
            </a:extLst>
          </p:cNvPr>
          <p:cNvSpPr/>
          <p:nvPr/>
        </p:nvSpPr>
        <p:spPr>
          <a:xfrm>
            <a:off x="4371394" y="3673218"/>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1A6B102F-3187-42C0-ADA8-F7441A2C0301}"/>
              </a:ext>
            </a:extLst>
          </p:cNvPr>
          <p:cNvSpPr/>
          <p:nvPr/>
        </p:nvSpPr>
        <p:spPr>
          <a:xfrm>
            <a:off x="5406104" y="3780522"/>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EB762CFF-9774-4597-9E5E-5BDC000D8AAE}"/>
              </a:ext>
            </a:extLst>
          </p:cNvPr>
          <p:cNvSpPr/>
          <p:nvPr/>
        </p:nvSpPr>
        <p:spPr>
          <a:xfrm>
            <a:off x="5863304" y="5268668"/>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5663CFEB-4C56-4ECE-85E3-D5CF37F4CEB5}"/>
                  </a:ext>
                </a:extLst>
              </p14:cNvPr>
              <p14:cNvContentPartPr/>
              <p14:nvPr/>
            </p14:nvContentPartPr>
            <p14:xfrm>
              <a:off x="3158892" y="3390421"/>
              <a:ext cx="5573627" cy="2965966"/>
            </p14:xfrm>
          </p:contentPart>
        </mc:Choice>
        <mc:Fallback xmlns="">
          <p:pic>
            <p:nvPicPr>
              <p:cNvPr id="20" name="Ink 19">
                <a:extLst>
                  <a:ext uri="{FF2B5EF4-FFF2-40B4-BE49-F238E27FC236}">
                    <a16:creationId xmlns:a16="http://schemas.microsoft.com/office/drawing/2014/main" id="{5663CFEB-4C56-4ECE-85E3-D5CF37F4CEB5}"/>
                  </a:ext>
                </a:extLst>
              </p:cNvPr>
              <p:cNvPicPr/>
              <p:nvPr/>
            </p:nvPicPr>
            <p:blipFill>
              <a:blip r:embed="rId4"/>
              <a:stretch>
                <a:fillRect/>
              </a:stretch>
            </p:blipFill>
            <p:spPr>
              <a:xfrm>
                <a:off x="3150252" y="3381421"/>
                <a:ext cx="5591267" cy="2983606"/>
              </a:xfrm>
              <a:prstGeom prst="rect">
                <a:avLst/>
              </a:prstGeom>
            </p:spPr>
          </p:pic>
        </mc:Fallback>
      </mc:AlternateContent>
    </p:spTree>
    <p:extLst>
      <p:ext uri="{BB962C8B-B14F-4D97-AF65-F5344CB8AC3E}">
        <p14:creationId xmlns:p14="http://schemas.microsoft.com/office/powerpoint/2010/main" val="1934493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F9B0AAE-D3B0-4DF2-8F5D-43F5460433AB}"/>
              </a:ext>
            </a:extLst>
          </p:cNvPr>
          <p:cNvGraphicFramePr>
            <a:graphicFrameLocks noGrp="1"/>
          </p:cNvGraphicFramePr>
          <p:nvPr>
            <p:extLst/>
          </p:nvPr>
        </p:nvGraphicFramePr>
        <p:xfrm>
          <a:off x="1460500" y="662940"/>
          <a:ext cx="9512300" cy="5296746"/>
        </p:xfrm>
        <a:graphic>
          <a:graphicData uri="http://schemas.openxmlformats.org/drawingml/2006/table">
            <a:tbl>
              <a:tblPr firstRow="1" bandRow="1">
                <a:tableStyleId>{5C22544A-7EE6-4342-B048-85BDC9FD1C3A}</a:tableStyleId>
              </a:tblPr>
              <a:tblGrid>
                <a:gridCol w="9512300">
                  <a:extLst>
                    <a:ext uri="{9D8B030D-6E8A-4147-A177-3AD203B41FA5}">
                      <a16:colId xmlns:a16="http://schemas.microsoft.com/office/drawing/2014/main" val="1793991314"/>
                    </a:ext>
                  </a:extLst>
                </a:gridCol>
              </a:tblGrid>
              <a:tr h="429149">
                <a:tc>
                  <a:txBody>
                    <a:bodyPr/>
                    <a:lstStyle/>
                    <a:p>
                      <a:r>
                        <a:rPr lang="en-CA" b="0" dirty="0"/>
                        <a:t>Question: What is the zero principle?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dirty="0"/>
                    </a:p>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sp>
        <p:nvSpPr>
          <p:cNvPr id="3" name="TextBox 2">
            <a:extLst>
              <a:ext uri="{FF2B5EF4-FFF2-40B4-BE49-F238E27FC236}">
                <a16:creationId xmlns:a16="http://schemas.microsoft.com/office/drawing/2014/main" id="{BE52CF0E-8451-4106-BC9D-B1A89B921A6D}"/>
              </a:ext>
            </a:extLst>
          </p:cNvPr>
          <p:cNvSpPr txBox="1"/>
          <p:nvPr/>
        </p:nvSpPr>
        <p:spPr>
          <a:xfrm>
            <a:off x="493486" y="1451429"/>
            <a:ext cx="10856685" cy="1631216"/>
          </a:xfrm>
          <a:prstGeom prst="rect">
            <a:avLst/>
          </a:prstGeom>
          <a:noFill/>
        </p:spPr>
        <p:txBody>
          <a:bodyPr wrap="square" rtlCol="0">
            <a:spAutoFit/>
          </a:bodyPr>
          <a:lstStyle/>
          <a:p>
            <a:r>
              <a:rPr lang="en-CA" sz="2000" dirty="0">
                <a:latin typeface="+mj-lt"/>
              </a:rPr>
              <a:t>+1 and -1 are opposite integers because they are both the same distance away from 0 yet on opposite sides.  The “net” worth of opposite integers is 0.  </a:t>
            </a:r>
          </a:p>
          <a:p>
            <a:endParaRPr lang="en-CA" sz="2000" dirty="0">
              <a:latin typeface="+mj-lt"/>
            </a:endParaRPr>
          </a:p>
          <a:p>
            <a:r>
              <a:rPr lang="en-CA" sz="2000" dirty="0">
                <a:latin typeface="+mj-lt"/>
              </a:rPr>
              <a:t>If the red represents negative numbers and the yellow represents positive values then we have an example of the Zero Principle.  The net worth of these disks is - 3</a:t>
            </a:r>
          </a:p>
        </p:txBody>
      </p:sp>
      <p:sp>
        <p:nvSpPr>
          <p:cNvPr id="4" name="Oval 3">
            <a:extLst>
              <a:ext uri="{FF2B5EF4-FFF2-40B4-BE49-F238E27FC236}">
                <a16:creationId xmlns:a16="http://schemas.microsoft.com/office/drawing/2014/main" id="{D80A8944-7DF3-42AD-8D5C-D3214E2DD4DC}"/>
              </a:ext>
            </a:extLst>
          </p:cNvPr>
          <p:cNvSpPr/>
          <p:nvPr/>
        </p:nvSpPr>
        <p:spPr>
          <a:xfrm>
            <a:off x="4062185" y="4785534"/>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865DF977-7A53-44FA-B6FC-E0AE0E844A0C}"/>
              </a:ext>
            </a:extLst>
          </p:cNvPr>
          <p:cNvSpPr/>
          <p:nvPr/>
        </p:nvSpPr>
        <p:spPr>
          <a:xfrm>
            <a:off x="5254171" y="4939628"/>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DE8447DE-533C-43E2-AFB7-02164F8BFFFC}"/>
              </a:ext>
            </a:extLst>
          </p:cNvPr>
          <p:cNvSpPr/>
          <p:nvPr/>
        </p:nvSpPr>
        <p:spPr>
          <a:xfrm>
            <a:off x="5528128" y="3871134"/>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27A4EA73-409F-47CB-945E-125DC7FD1ED3}"/>
              </a:ext>
            </a:extLst>
          </p:cNvPr>
          <p:cNvSpPr/>
          <p:nvPr/>
        </p:nvSpPr>
        <p:spPr>
          <a:xfrm>
            <a:off x="4561114" y="380989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a:extLst>
              <a:ext uri="{FF2B5EF4-FFF2-40B4-BE49-F238E27FC236}">
                <a16:creationId xmlns:a16="http://schemas.microsoft.com/office/drawing/2014/main" id="{2BD5DF53-1CAC-4133-86C4-AA6EA08BC1B6}"/>
              </a:ext>
            </a:extLst>
          </p:cNvPr>
          <p:cNvSpPr/>
          <p:nvPr/>
        </p:nvSpPr>
        <p:spPr>
          <a:xfrm>
            <a:off x="6391728" y="4598523"/>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641C2B1A-EBB1-4D32-A61A-755FF1DE3A2F}"/>
              </a:ext>
            </a:extLst>
          </p:cNvPr>
          <p:cNvSpPr/>
          <p:nvPr/>
        </p:nvSpPr>
        <p:spPr>
          <a:xfrm rot="18383650">
            <a:off x="5839697" y="3331187"/>
            <a:ext cx="1309226" cy="27660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8826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9;p15">
            <a:extLst>
              <a:ext uri="{FF2B5EF4-FFF2-40B4-BE49-F238E27FC236}">
                <a16:creationId xmlns:a16="http://schemas.microsoft.com/office/drawing/2014/main" id="{1B5B6CB9-22C5-2C47-B4F5-A01CBAD87CC5}"/>
              </a:ext>
            </a:extLst>
          </p:cNvPr>
          <p:cNvSpPr txBox="1">
            <a:spLocks/>
          </p:cNvSpPr>
          <p:nvPr/>
        </p:nvSpPr>
        <p:spPr>
          <a:xfrm>
            <a:off x="749297" y="644664"/>
            <a:ext cx="11119580" cy="72631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200" dirty="0">
                <a:solidFill>
                  <a:schemeClr val="accent2">
                    <a:lumMod val="50000"/>
                  </a:schemeClr>
                </a:solidFill>
                <a:latin typeface="Montserrat" panose="020B0604020202020204" charset="0"/>
              </a:rPr>
              <a:t>Big Question: What are Visual Patterns and How are They Useful?</a:t>
            </a:r>
          </a:p>
        </p:txBody>
      </p:sp>
      <p:sp>
        <p:nvSpPr>
          <p:cNvPr id="14" name="TextBox 13">
            <a:extLst>
              <a:ext uri="{FF2B5EF4-FFF2-40B4-BE49-F238E27FC236}">
                <a16:creationId xmlns:a16="http://schemas.microsoft.com/office/drawing/2014/main" id="{BE0C4CDD-A1DD-6D40-AF04-86EE44576377}"/>
              </a:ext>
            </a:extLst>
          </p:cNvPr>
          <p:cNvSpPr txBox="1"/>
          <p:nvPr/>
        </p:nvSpPr>
        <p:spPr>
          <a:xfrm>
            <a:off x="1072420" y="1906172"/>
            <a:ext cx="10473334" cy="4401205"/>
          </a:xfrm>
          <a:prstGeom prst="rect">
            <a:avLst/>
          </a:prstGeom>
          <a:noFill/>
        </p:spPr>
        <p:txBody>
          <a:bodyPr wrap="square">
            <a:spAutoFit/>
          </a:bodyPr>
          <a:lstStyle/>
          <a:p>
            <a:pPr marL="457200" indent="-457200">
              <a:buFont typeface="Arial" panose="020B0604020202020204" pitchFamily="34" charset="0"/>
              <a:buChar char="•"/>
            </a:pPr>
            <a:r>
              <a:rPr lang="en-CA" sz="2800" dirty="0">
                <a:solidFill>
                  <a:schemeClr val="accent1">
                    <a:lumMod val="75000"/>
                  </a:schemeClr>
                </a:solidFill>
              </a:rPr>
              <a:t>What do patterns have to do with math?</a:t>
            </a:r>
            <a:endParaRPr lang="en-US" sz="2667" dirty="0">
              <a:solidFill>
                <a:schemeClr val="accent1">
                  <a:lumMod val="75000"/>
                </a:schemeClr>
              </a:solidFill>
            </a:endParaRPr>
          </a:p>
          <a:p>
            <a:pPr marL="457200" indent="-457200">
              <a:buFont typeface="Arial" panose="020B0604020202020204" pitchFamily="34" charset="0"/>
              <a:buChar char="•"/>
            </a:pPr>
            <a:r>
              <a:rPr lang="en-CA" sz="2800" dirty="0">
                <a:solidFill>
                  <a:schemeClr val="accent1">
                    <a:lumMod val="75000"/>
                  </a:schemeClr>
                </a:solidFill>
              </a:rPr>
              <a:t>How can we describe patterns?</a:t>
            </a:r>
          </a:p>
          <a:p>
            <a:pPr marL="457200" indent="-457200">
              <a:buFont typeface="Arial" panose="020B0604020202020204" pitchFamily="34" charset="0"/>
              <a:buChar char="•"/>
            </a:pPr>
            <a:r>
              <a:rPr lang="en-CA" sz="2800" dirty="0">
                <a:solidFill>
                  <a:schemeClr val="accent1">
                    <a:lumMod val="75000"/>
                  </a:schemeClr>
                </a:solidFill>
              </a:rPr>
              <a:t>How do we make a T table from a pattern? Why is this useful?</a:t>
            </a:r>
          </a:p>
          <a:p>
            <a:pPr marL="457200" indent="-457200">
              <a:buFont typeface="Arial" panose="020B0604020202020204" pitchFamily="34" charset="0"/>
              <a:buChar char="•"/>
            </a:pPr>
            <a:r>
              <a:rPr lang="en-CA" sz="2800" dirty="0">
                <a:solidFill>
                  <a:schemeClr val="accent1">
                    <a:lumMod val="75000"/>
                  </a:schemeClr>
                </a:solidFill>
              </a:rPr>
              <a:t>How do we make a picture from our T table?</a:t>
            </a:r>
          </a:p>
          <a:p>
            <a:pPr marL="457200" indent="-457200">
              <a:buFont typeface="Arial" panose="020B0604020202020204" pitchFamily="34" charset="0"/>
              <a:buChar char="•"/>
            </a:pPr>
            <a:r>
              <a:rPr lang="en-CA" sz="2800" dirty="0">
                <a:solidFill>
                  <a:schemeClr val="accent1">
                    <a:lumMod val="75000"/>
                  </a:schemeClr>
                </a:solidFill>
              </a:rPr>
              <a:t>How do we identify a linear relationship?</a:t>
            </a:r>
          </a:p>
          <a:p>
            <a:pPr marL="457200" indent="-457200">
              <a:buFont typeface="Arial" panose="020B0604020202020204" pitchFamily="34" charset="0"/>
              <a:buChar char="•"/>
            </a:pPr>
            <a:r>
              <a:rPr lang="en-CA" sz="2800" dirty="0">
                <a:solidFill>
                  <a:schemeClr val="accent1">
                    <a:lumMod val="75000"/>
                  </a:schemeClr>
                </a:solidFill>
              </a:rPr>
              <a:t>How do we make a rule from a pattern?</a:t>
            </a:r>
          </a:p>
          <a:p>
            <a:pPr marL="457200" indent="-457200">
              <a:buFont typeface="Arial" panose="020B0604020202020204" pitchFamily="34" charset="0"/>
              <a:buChar char="•"/>
            </a:pPr>
            <a:r>
              <a:rPr lang="en-CA" sz="2800" dirty="0">
                <a:solidFill>
                  <a:schemeClr val="accent1">
                    <a:lumMod val="75000"/>
                  </a:schemeClr>
                </a:solidFill>
              </a:rPr>
              <a:t>How does a rule become an equation and what is it good for? </a:t>
            </a:r>
          </a:p>
          <a:p>
            <a:pPr marL="457200" indent="-457200">
              <a:buFont typeface="Arial" panose="020B0604020202020204" pitchFamily="34" charset="0"/>
              <a:buChar char="•"/>
            </a:pPr>
            <a:r>
              <a:rPr lang="en-CA" sz="2800" dirty="0">
                <a:solidFill>
                  <a:schemeClr val="accent1">
                    <a:lumMod val="75000"/>
                  </a:schemeClr>
                </a:solidFill>
              </a:rPr>
              <a:t>What is preservation of equality?</a:t>
            </a:r>
          </a:p>
          <a:p>
            <a:pPr marL="457200" indent="-457200">
              <a:buFont typeface="Arial" panose="020B0604020202020204" pitchFamily="34" charset="0"/>
              <a:buChar char="•"/>
            </a:pPr>
            <a:r>
              <a:rPr lang="en-CA" sz="2800" dirty="0">
                <a:solidFill>
                  <a:schemeClr val="accent1">
                    <a:lumMod val="75000"/>
                  </a:schemeClr>
                </a:solidFill>
              </a:rPr>
              <a:t>How can we use our data to look ahead?</a:t>
            </a:r>
          </a:p>
          <a:p>
            <a:pPr marL="457200" indent="-457200">
              <a:buFont typeface="Arial" panose="020B0604020202020204" pitchFamily="34" charset="0"/>
              <a:buChar char="•"/>
            </a:pPr>
            <a:r>
              <a:rPr lang="en-CA" sz="2800" dirty="0">
                <a:solidFill>
                  <a:schemeClr val="accent1">
                    <a:lumMod val="75000"/>
                  </a:schemeClr>
                </a:solidFill>
              </a:rPr>
              <a:t>What does it look like when we put it all together?</a:t>
            </a:r>
            <a:endParaRPr lang="en-CA" sz="2800" dirty="0"/>
          </a:p>
        </p:txBody>
      </p:sp>
    </p:spTree>
    <p:extLst>
      <p:ext uri="{BB962C8B-B14F-4D97-AF65-F5344CB8AC3E}">
        <p14:creationId xmlns:p14="http://schemas.microsoft.com/office/powerpoint/2010/main" val="979660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F9B0AAE-D3B0-4DF2-8F5D-43F5460433AB}"/>
              </a:ext>
            </a:extLst>
          </p:cNvPr>
          <p:cNvGraphicFramePr>
            <a:graphicFrameLocks noGrp="1"/>
          </p:cNvGraphicFramePr>
          <p:nvPr>
            <p:extLst>
              <p:ext uri="{D42A27DB-BD31-4B8C-83A1-F6EECF244321}">
                <p14:modId xmlns:p14="http://schemas.microsoft.com/office/powerpoint/2010/main" val="358251001"/>
              </p:ext>
            </p:extLst>
          </p:nvPr>
        </p:nvGraphicFramePr>
        <p:xfrm>
          <a:off x="1460500" y="662940"/>
          <a:ext cx="9512300" cy="5296746"/>
        </p:xfrm>
        <a:graphic>
          <a:graphicData uri="http://schemas.openxmlformats.org/drawingml/2006/table">
            <a:tbl>
              <a:tblPr firstRow="1" bandRow="1">
                <a:tableStyleId>{5C22544A-7EE6-4342-B048-85BDC9FD1C3A}</a:tableStyleId>
              </a:tblPr>
              <a:tblGrid>
                <a:gridCol w="9512300">
                  <a:extLst>
                    <a:ext uri="{9D8B030D-6E8A-4147-A177-3AD203B41FA5}">
                      <a16:colId xmlns:a16="http://schemas.microsoft.com/office/drawing/2014/main" val="1793991314"/>
                    </a:ext>
                  </a:extLst>
                </a:gridCol>
              </a:tblGrid>
              <a:tr h="429149">
                <a:tc>
                  <a:txBody>
                    <a:bodyPr/>
                    <a:lstStyle/>
                    <a:p>
                      <a:r>
                        <a:rPr lang="en-CA" b="0" dirty="0"/>
                        <a:t>Question: What is the zero principle?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dirty="0"/>
                    </a:p>
                    <a:p>
                      <a:r>
                        <a:rPr lang="en-CA" sz="2400" dirty="0">
                          <a:solidFill>
                            <a:schemeClr val="accent2">
                              <a:lumMod val="50000"/>
                            </a:schemeClr>
                          </a:solidFill>
                        </a:rPr>
                        <a:t>Demonstrating the zero principle using a 4 pan balance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pic>
        <p:nvPicPr>
          <p:cNvPr id="11" name="Picture 10">
            <a:extLst>
              <a:ext uri="{FF2B5EF4-FFF2-40B4-BE49-F238E27FC236}">
                <a16:creationId xmlns:a16="http://schemas.microsoft.com/office/drawing/2014/main" id="{917388B1-45C8-4984-8D19-3F7CC490AFD0}"/>
              </a:ext>
            </a:extLst>
          </p:cNvPr>
          <p:cNvPicPr>
            <a:picLocks noChangeAspect="1"/>
          </p:cNvPicPr>
          <p:nvPr/>
        </p:nvPicPr>
        <p:blipFill>
          <a:blip r:embed="rId5"/>
          <a:stretch>
            <a:fillRect/>
          </a:stretch>
        </p:blipFill>
        <p:spPr>
          <a:xfrm>
            <a:off x="9512875" y="402807"/>
            <a:ext cx="1928011" cy="989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Online Media 5" title="Zero principle">
            <a:hlinkClick r:id="" action="ppaction://media"/>
            <a:extLst>
              <a:ext uri="{FF2B5EF4-FFF2-40B4-BE49-F238E27FC236}">
                <a16:creationId xmlns:a16="http://schemas.microsoft.com/office/drawing/2014/main" id="{92FEAF8D-823C-4B5C-97C8-E95965B9EF3D}"/>
              </a:ext>
            </a:extLst>
          </p:cNvPr>
          <p:cNvPicPr>
            <a:picLocks noRot="1" noChangeAspect="1"/>
          </p:cNvPicPr>
          <p:nvPr>
            <a:videoFile r:link="rId1"/>
          </p:nvPr>
        </p:nvPicPr>
        <p:blipFill>
          <a:blip r:embed="rId6"/>
          <a:stretch>
            <a:fillRect/>
          </a:stretch>
        </p:blipFill>
        <p:spPr>
          <a:xfrm>
            <a:off x="2091489" y="2058904"/>
            <a:ext cx="8009021" cy="4505074"/>
          </a:xfrm>
          <a:prstGeom prst="rect">
            <a:avLst/>
          </a:prstGeom>
        </p:spPr>
      </p:pic>
    </p:spTree>
    <p:extLst>
      <p:ext uri="{BB962C8B-B14F-4D97-AF65-F5344CB8AC3E}">
        <p14:creationId xmlns:p14="http://schemas.microsoft.com/office/powerpoint/2010/main" val="1358234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Rectangle 34"/>
          <p:cNvSpPr/>
          <p:nvPr/>
        </p:nvSpPr>
        <p:spPr>
          <a:xfrm>
            <a:off x="9296400" y="206830"/>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2</a:t>
            </a:r>
          </a:p>
        </p:txBody>
      </p:sp>
      <p:sp>
        <p:nvSpPr>
          <p:cNvPr id="17" name="TextBox 16"/>
          <p:cNvSpPr txBox="1"/>
          <p:nvPr/>
        </p:nvSpPr>
        <p:spPr>
          <a:xfrm>
            <a:off x="8803218" y="6304003"/>
            <a:ext cx="2153539" cy="276999"/>
          </a:xfrm>
          <a:prstGeom prst="rect">
            <a:avLst/>
          </a:prstGeom>
          <a:noFill/>
        </p:spPr>
        <p:txBody>
          <a:bodyPr wrap="none" rtlCol="0">
            <a:spAutoFit/>
          </a:bodyPr>
          <a:lstStyle/>
          <a:p>
            <a:pPr algn="r"/>
            <a:r>
              <a:rPr lang="en-US" sz="1200" b="1" dirty="0">
                <a:solidFill>
                  <a:schemeClr val="tx1">
                    <a:lumMod val="75000"/>
                    <a:lumOff val="25000"/>
                  </a:schemeClr>
                </a:solidFill>
              </a:rPr>
              <a:t>Adapted from Steve Wyborney</a:t>
            </a:r>
          </a:p>
        </p:txBody>
      </p:sp>
      <p:sp>
        <p:nvSpPr>
          <p:cNvPr id="36" name="TextBox 35"/>
          <p:cNvSpPr txBox="1"/>
          <p:nvPr/>
        </p:nvSpPr>
        <p:spPr>
          <a:xfrm>
            <a:off x="432267" y="6304003"/>
            <a:ext cx="1879041" cy="276999"/>
          </a:xfrm>
          <a:prstGeom prst="rect">
            <a:avLst/>
          </a:prstGeom>
          <a:noFill/>
        </p:spPr>
        <p:txBody>
          <a:bodyPr wrap="none" rtlCol="0">
            <a:spAutoFit/>
          </a:bodyPr>
          <a:lstStyle/>
          <a:p>
            <a:r>
              <a:rPr lang="en-US" sz="1200" b="1" dirty="0">
                <a:solidFill>
                  <a:schemeClr val="tx1">
                    <a:lumMod val="75000"/>
                    <a:lumOff val="25000"/>
                  </a:schemeClr>
                </a:solidFill>
                <a:hlinkClick r:id="rId4"/>
              </a:rPr>
              <a:t>www.stevewyborney.com</a:t>
            </a:r>
            <a:r>
              <a:rPr lang="en-US" sz="1200" b="1" dirty="0">
                <a:solidFill>
                  <a:schemeClr val="tx1">
                    <a:lumMod val="75000"/>
                    <a:lumOff val="25000"/>
                  </a:schemeClr>
                </a:solidFill>
              </a:rPr>
              <a:t> </a:t>
            </a:r>
          </a:p>
        </p:txBody>
      </p:sp>
      <p:sp>
        <p:nvSpPr>
          <p:cNvPr id="37" name="Oval 36"/>
          <p:cNvSpPr/>
          <p:nvPr/>
        </p:nvSpPr>
        <p:spPr>
          <a:xfrm>
            <a:off x="3801879" y="1617836"/>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6593850" y="3792705"/>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5130668" y="4386711"/>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5481562" y="1465057"/>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4E1926FC-327A-4C13-A645-44BD6ADDAFA3}"/>
              </a:ext>
            </a:extLst>
          </p:cNvPr>
          <p:cNvSpPr/>
          <p:nvPr/>
        </p:nvSpPr>
        <p:spPr>
          <a:xfrm>
            <a:off x="6569407" y="2354806"/>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486148CA-A634-4DB0-8059-D6D1524299AF}"/>
              </a:ext>
            </a:extLst>
          </p:cNvPr>
          <p:cNvSpPr/>
          <p:nvPr/>
        </p:nvSpPr>
        <p:spPr>
          <a:xfrm>
            <a:off x="8584732" y="2354807"/>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577DEDF7-4C11-45FF-A731-1A692E61A06E}"/>
              </a:ext>
            </a:extLst>
          </p:cNvPr>
          <p:cNvSpPr/>
          <p:nvPr/>
        </p:nvSpPr>
        <p:spPr>
          <a:xfrm>
            <a:off x="7161245" y="1238429"/>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9CC7595B-10A5-49D8-A9F8-3FF740D3BC0C}"/>
              </a:ext>
            </a:extLst>
          </p:cNvPr>
          <p:cNvSpPr/>
          <p:nvPr/>
        </p:nvSpPr>
        <p:spPr>
          <a:xfrm>
            <a:off x="5148999" y="2974009"/>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E9831265-49AE-402E-8E6D-36CE2EF1F9CA}"/>
              </a:ext>
            </a:extLst>
          </p:cNvPr>
          <p:cNvSpPr/>
          <p:nvPr/>
        </p:nvSpPr>
        <p:spPr>
          <a:xfrm>
            <a:off x="3350957" y="3986151"/>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73776F86-438D-42CE-AE5F-9AD859FBC5F4}"/>
              </a:ext>
            </a:extLst>
          </p:cNvPr>
          <p:cNvSpPr/>
          <p:nvPr/>
        </p:nvSpPr>
        <p:spPr>
          <a:xfrm>
            <a:off x="3138512" y="2779116"/>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rot="14287976">
            <a:off x="1853646" y="1499642"/>
            <a:ext cx="4286727" cy="4449822"/>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2C4553A-A76D-46ED-919B-01EFCAB001BF}"/>
              </a:ext>
            </a:extLst>
          </p:cNvPr>
          <p:cNvSpPr txBox="1"/>
          <p:nvPr/>
        </p:nvSpPr>
        <p:spPr>
          <a:xfrm>
            <a:off x="832774" y="377479"/>
            <a:ext cx="7444952" cy="461665"/>
          </a:xfrm>
          <a:prstGeom prst="rect">
            <a:avLst/>
          </a:prstGeom>
          <a:noFill/>
        </p:spPr>
        <p:txBody>
          <a:bodyPr wrap="square" rtlCol="0">
            <a:spAutoFit/>
          </a:bodyPr>
          <a:lstStyle/>
          <a:p>
            <a:r>
              <a:rPr lang="en-CA" sz="2400" dirty="0">
                <a:solidFill>
                  <a:schemeClr val="accent2">
                    <a:lumMod val="50000"/>
                  </a:schemeClr>
                </a:solidFill>
              </a:rPr>
              <a:t>What is hidden if the total is +2</a:t>
            </a:r>
          </a:p>
        </p:txBody>
      </p:sp>
    </p:spTree>
    <p:extLst>
      <p:ext uri="{BB962C8B-B14F-4D97-AF65-F5344CB8AC3E}">
        <p14:creationId xmlns:p14="http://schemas.microsoft.com/office/powerpoint/2010/main" val="11679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Rectangle 34"/>
          <p:cNvSpPr/>
          <p:nvPr/>
        </p:nvSpPr>
        <p:spPr>
          <a:xfrm>
            <a:off x="9296400" y="206830"/>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0</a:t>
            </a:r>
          </a:p>
        </p:txBody>
      </p:sp>
      <p:sp>
        <p:nvSpPr>
          <p:cNvPr id="17" name="TextBox 16"/>
          <p:cNvSpPr txBox="1"/>
          <p:nvPr/>
        </p:nvSpPr>
        <p:spPr>
          <a:xfrm>
            <a:off x="8803218" y="6304003"/>
            <a:ext cx="2153539" cy="276999"/>
          </a:xfrm>
          <a:prstGeom prst="rect">
            <a:avLst/>
          </a:prstGeom>
          <a:noFill/>
        </p:spPr>
        <p:txBody>
          <a:bodyPr wrap="none" rtlCol="0">
            <a:spAutoFit/>
          </a:bodyPr>
          <a:lstStyle/>
          <a:p>
            <a:pPr algn="r"/>
            <a:r>
              <a:rPr lang="en-US" sz="1200" b="1" dirty="0">
                <a:solidFill>
                  <a:schemeClr val="tx1">
                    <a:lumMod val="75000"/>
                    <a:lumOff val="25000"/>
                  </a:schemeClr>
                </a:solidFill>
              </a:rPr>
              <a:t>Adapted from Steve Wyborney</a:t>
            </a:r>
          </a:p>
        </p:txBody>
      </p:sp>
      <p:sp>
        <p:nvSpPr>
          <p:cNvPr id="36" name="TextBox 35"/>
          <p:cNvSpPr txBox="1"/>
          <p:nvPr/>
        </p:nvSpPr>
        <p:spPr>
          <a:xfrm>
            <a:off x="432267" y="6304003"/>
            <a:ext cx="1879041" cy="276999"/>
          </a:xfrm>
          <a:prstGeom prst="rect">
            <a:avLst/>
          </a:prstGeom>
          <a:noFill/>
        </p:spPr>
        <p:txBody>
          <a:bodyPr wrap="none" rtlCol="0">
            <a:spAutoFit/>
          </a:bodyPr>
          <a:lstStyle/>
          <a:p>
            <a:r>
              <a:rPr lang="en-US" sz="1200" b="1" dirty="0">
                <a:solidFill>
                  <a:schemeClr val="tx1">
                    <a:lumMod val="75000"/>
                    <a:lumOff val="25000"/>
                  </a:schemeClr>
                </a:solidFill>
                <a:hlinkClick r:id="rId4"/>
              </a:rPr>
              <a:t>www.stevewyborney.com</a:t>
            </a:r>
            <a:r>
              <a:rPr lang="en-US" sz="1200" b="1" dirty="0">
                <a:solidFill>
                  <a:schemeClr val="tx1">
                    <a:lumMod val="75000"/>
                    <a:lumOff val="25000"/>
                  </a:schemeClr>
                </a:solidFill>
              </a:rPr>
              <a:t> </a:t>
            </a:r>
          </a:p>
        </p:txBody>
      </p:sp>
      <p:sp>
        <p:nvSpPr>
          <p:cNvPr id="37" name="Oval 36"/>
          <p:cNvSpPr/>
          <p:nvPr/>
        </p:nvSpPr>
        <p:spPr>
          <a:xfrm>
            <a:off x="3801879" y="1617836"/>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6593850" y="3792705"/>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5130668" y="4386711"/>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5481562" y="1465057"/>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4E1926FC-327A-4C13-A645-44BD6ADDAFA3}"/>
              </a:ext>
            </a:extLst>
          </p:cNvPr>
          <p:cNvSpPr/>
          <p:nvPr/>
        </p:nvSpPr>
        <p:spPr>
          <a:xfrm>
            <a:off x="6569407" y="2354806"/>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486148CA-A634-4DB0-8059-D6D1524299AF}"/>
              </a:ext>
            </a:extLst>
          </p:cNvPr>
          <p:cNvSpPr/>
          <p:nvPr/>
        </p:nvSpPr>
        <p:spPr>
          <a:xfrm>
            <a:off x="8584732" y="2354807"/>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9CC7595B-10A5-49D8-A9F8-3FF740D3BC0C}"/>
              </a:ext>
            </a:extLst>
          </p:cNvPr>
          <p:cNvSpPr/>
          <p:nvPr/>
        </p:nvSpPr>
        <p:spPr>
          <a:xfrm>
            <a:off x="5148999" y="2974009"/>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E9831265-49AE-402E-8E6D-36CE2EF1F9CA}"/>
              </a:ext>
            </a:extLst>
          </p:cNvPr>
          <p:cNvSpPr/>
          <p:nvPr/>
        </p:nvSpPr>
        <p:spPr>
          <a:xfrm>
            <a:off x="3350957" y="3986151"/>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73776F86-438D-42CE-AE5F-9AD859FBC5F4}"/>
              </a:ext>
            </a:extLst>
          </p:cNvPr>
          <p:cNvSpPr/>
          <p:nvPr/>
        </p:nvSpPr>
        <p:spPr>
          <a:xfrm>
            <a:off x="3138512" y="2779116"/>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2C4553A-A76D-46ED-919B-01EFCAB001BF}"/>
              </a:ext>
            </a:extLst>
          </p:cNvPr>
          <p:cNvSpPr txBox="1"/>
          <p:nvPr/>
        </p:nvSpPr>
        <p:spPr>
          <a:xfrm>
            <a:off x="832774" y="377479"/>
            <a:ext cx="7444952" cy="461665"/>
          </a:xfrm>
          <a:prstGeom prst="rect">
            <a:avLst/>
          </a:prstGeom>
          <a:noFill/>
        </p:spPr>
        <p:txBody>
          <a:bodyPr wrap="square" rtlCol="0">
            <a:spAutoFit/>
          </a:bodyPr>
          <a:lstStyle/>
          <a:p>
            <a:r>
              <a:rPr lang="en-CA" sz="2400" dirty="0">
                <a:solidFill>
                  <a:schemeClr val="accent2">
                    <a:lumMod val="50000"/>
                  </a:schemeClr>
                </a:solidFill>
              </a:rPr>
              <a:t>What is hidden if the total is…………..</a:t>
            </a:r>
          </a:p>
        </p:txBody>
      </p:sp>
      <p:sp>
        <p:nvSpPr>
          <p:cNvPr id="18" name="Oval 17">
            <a:extLst>
              <a:ext uri="{FF2B5EF4-FFF2-40B4-BE49-F238E27FC236}">
                <a16:creationId xmlns:a16="http://schemas.microsoft.com/office/drawing/2014/main" id="{BB64B047-F46D-496A-B87D-253483FC23EC}"/>
              </a:ext>
            </a:extLst>
          </p:cNvPr>
          <p:cNvSpPr/>
          <p:nvPr/>
        </p:nvSpPr>
        <p:spPr>
          <a:xfrm>
            <a:off x="4128458" y="2580379"/>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rot="14287976">
            <a:off x="1760273" y="1567795"/>
            <a:ext cx="4286727" cy="4449822"/>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077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Rectangle 34"/>
          <p:cNvSpPr/>
          <p:nvPr/>
        </p:nvSpPr>
        <p:spPr>
          <a:xfrm>
            <a:off x="9296400" y="206830"/>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3</a:t>
            </a:r>
          </a:p>
        </p:txBody>
      </p:sp>
      <p:sp>
        <p:nvSpPr>
          <p:cNvPr id="17" name="TextBox 16"/>
          <p:cNvSpPr txBox="1"/>
          <p:nvPr/>
        </p:nvSpPr>
        <p:spPr>
          <a:xfrm>
            <a:off x="8803218" y="6304003"/>
            <a:ext cx="2153539" cy="276999"/>
          </a:xfrm>
          <a:prstGeom prst="rect">
            <a:avLst/>
          </a:prstGeom>
          <a:noFill/>
        </p:spPr>
        <p:txBody>
          <a:bodyPr wrap="none" rtlCol="0">
            <a:spAutoFit/>
          </a:bodyPr>
          <a:lstStyle/>
          <a:p>
            <a:pPr algn="r"/>
            <a:r>
              <a:rPr lang="en-US" sz="1200" b="1" dirty="0">
                <a:solidFill>
                  <a:schemeClr val="tx1">
                    <a:lumMod val="75000"/>
                    <a:lumOff val="25000"/>
                  </a:schemeClr>
                </a:solidFill>
              </a:rPr>
              <a:t>Adapted from Steve Wyborney</a:t>
            </a:r>
          </a:p>
        </p:txBody>
      </p:sp>
      <p:sp>
        <p:nvSpPr>
          <p:cNvPr id="36" name="TextBox 35"/>
          <p:cNvSpPr txBox="1"/>
          <p:nvPr/>
        </p:nvSpPr>
        <p:spPr>
          <a:xfrm>
            <a:off x="432267" y="6304003"/>
            <a:ext cx="1879041" cy="276999"/>
          </a:xfrm>
          <a:prstGeom prst="rect">
            <a:avLst/>
          </a:prstGeom>
          <a:noFill/>
        </p:spPr>
        <p:txBody>
          <a:bodyPr wrap="none" rtlCol="0">
            <a:spAutoFit/>
          </a:bodyPr>
          <a:lstStyle/>
          <a:p>
            <a:r>
              <a:rPr lang="en-US" sz="1200" b="1" dirty="0">
                <a:solidFill>
                  <a:schemeClr val="tx1">
                    <a:lumMod val="75000"/>
                    <a:lumOff val="25000"/>
                  </a:schemeClr>
                </a:solidFill>
                <a:hlinkClick r:id="rId4"/>
              </a:rPr>
              <a:t>www.stevewyborney.com</a:t>
            </a:r>
            <a:r>
              <a:rPr lang="en-US" sz="1200" b="1" dirty="0">
                <a:solidFill>
                  <a:schemeClr val="tx1">
                    <a:lumMod val="75000"/>
                    <a:lumOff val="25000"/>
                  </a:schemeClr>
                </a:solidFill>
              </a:rPr>
              <a:t> </a:t>
            </a:r>
          </a:p>
        </p:txBody>
      </p:sp>
      <p:sp>
        <p:nvSpPr>
          <p:cNvPr id="37" name="Oval 36"/>
          <p:cNvSpPr/>
          <p:nvPr/>
        </p:nvSpPr>
        <p:spPr>
          <a:xfrm>
            <a:off x="3801879" y="1617836"/>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6593850" y="3792705"/>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5130668" y="4386711"/>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5481562" y="1465057"/>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4E1926FC-327A-4C13-A645-44BD6ADDAFA3}"/>
              </a:ext>
            </a:extLst>
          </p:cNvPr>
          <p:cNvSpPr/>
          <p:nvPr/>
        </p:nvSpPr>
        <p:spPr>
          <a:xfrm>
            <a:off x="6569407" y="2354806"/>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486148CA-A634-4DB0-8059-D6D1524299AF}"/>
              </a:ext>
            </a:extLst>
          </p:cNvPr>
          <p:cNvSpPr/>
          <p:nvPr/>
        </p:nvSpPr>
        <p:spPr>
          <a:xfrm>
            <a:off x="8584732" y="2354807"/>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9CC7595B-10A5-49D8-A9F8-3FF740D3BC0C}"/>
              </a:ext>
            </a:extLst>
          </p:cNvPr>
          <p:cNvSpPr/>
          <p:nvPr/>
        </p:nvSpPr>
        <p:spPr>
          <a:xfrm>
            <a:off x="5148999" y="2974009"/>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E9831265-49AE-402E-8E6D-36CE2EF1F9CA}"/>
              </a:ext>
            </a:extLst>
          </p:cNvPr>
          <p:cNvSpPr/>
          <p:nvPr/>
        </p:nvSpPr>
        <p:spPr>
          <a:xfrm>
            <a:off x="8803218" y="3792704"/>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2C4553A-A76D-46ED-919B-01EFCAB001BF}"/>
              </a:ext>
            </a:extLst>
          </p:cNvPr>
          <p:cNvSpPr txBox="1"/>
          <p:nvPr/>
        </p:nvSpPr>
        <p:spPr>
          <a:xfrm>
            <a:off x="832774" y="377479"/>
            <a:ext cx="7444952" cy="461665"/>
          </a:xfrm>
          <a:prstGeom prst="rect">
            <a:avLst/>
          </a:prstGeom>
          <a:noFill/>
        </p:spPr>
        <p:txBody>
          <a:bodyPr wrap="square" rtlCol="0">
            <a:spAutoFit/>
          </a:bodyPr>
          <a:lstStyle/>
          <a:p>
            <a:r>
              <a:rPr lang="en-CA" sz="2400" dirty="0">
                <a:solidFill>
                  <a:schemeClr val="accent2">
                    <a:lumMod val="50000"/>
                  </a:schemeClr>
                </a:solidFill>
              </a:rPr>
              <a:t>What is hidden if the total is…………..</a:t>
            </a:r>
          </a:p>
        </p:txBody>
      </p:sp>
      <p:sp>
        <p:nvSpPr>
          <p:cNvPr id="18" name="Oval 17">
            <a:extLst>
              <a:ext uri="{FF2B5EF4-FFF2-40B4-BE49-F238E27FC236}">
                <a16:creationId xmlns:a16="http://schemas.microsoft.com/office/drawing/2014/main" id="{BB64B047-F46D-496A-B87D-253483FC23EC}"/>
              </a:ext>
            </a:extLst>
          </p:cNvPr>
          <p:cNvSpPr/>
          <p:nvPr/>
        </p:nvSpPr>
        <p:spPr>
          <a:xfrm>
            <a:off x="7400275" y="1324759"/>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rot="14338996">
            <a:off x="4186819" y="2235095"/>
            <a:ext cx="4286727" cy="4449822"/>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B2E4BFC-5273-4888-BD3C-DD435F89B663}"/>
              </a:ext>
            </a:extLst>
          </p:cNvPr>
          <p:cNvSpPr/>
          <p:nvPr/>
        </p:nvSpPr>
        <p:spPr>
          <a:xfrm>
            <a:off x="7606164" y="4885419"/>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94DD0DA-0A42-4A6E-99B3-499F79119C9E}"/>
              </a:ext>
            </a:extLst>
          </p:cNvPr>
          <p:cNvSpPr/>
          <p:nvPr/>
        </p:nvSpPr>
        <p:spPr>
          <a:xfrm>
            <a:off x="3667486" y="3986872"/>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343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Rectangle 34"/>
          <p:cNvSpPr/>
          <p:nvPr/>
        </p:nvSpPr>
        <p:spPr>
          <a:xfrm>
            <a:off x="9296400" y="206830"/>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4</a:t>
            </a:r>
          </a:p>
        </p:txBody>
      </p:sp>
      <p:sp>
        <p:nvSpPr>
          <p:cNvPr id="17" name="TextBox 16"/>
          <p:cNvSpPr txBox="1"/>
          <p:nvPr/>
        </p:nvSpPr>
        <p:spPr>
          <a:xfrm>
            <a:off x="8803218" y="6304003"/>
            <a:ext cx="2153539" cy="276999"/>
          </a:xfrm>
          <a:prstGeom prst="rect">
            <a:avLst/>
          </a:prstGeom>
          <a:noFill/>
        </p:spPr>
        <p:txBody>
          <a:bodyPr wrap="none" rtlCol="0">
            <a:spAutoFit/>
          </a:bodyPr>
          <a:lstStyle/>
          <a:p>
            <a:pPr algn="r"/>
            <a:r>
              <a:rPr lang="en-US" sz="1200" b="1" dirty="0">
                <a:solidFill>
                  <a:schemeClr val="tx1">
                    <a:lumMod val="75000"/>
                    <a:lumOff val="25000"/>
                  </a:schemeClr>
                </a:solidFill>
              </a:rPr>
              <a:t>Adapted from Steve Wyborney</a:t>
            </a:r>
          </a:p>
        </p:txBody>
      </p:sp>
      <p:sp>
        <p:nvSpPr>
          <p:cNvPr id="36" name="TextBox 35"/>
          <p:cNvSpPr txBox="1"/>
          <p:nvPr/>
        </p:nvSpPr>
        <p:spPr>
          <a:xfrm>
            <a:off x="432267" y="6304003"/>
            <a:ext cx="1879041" cy="276999"/>
          </a:xfrm>
          <a:prstGeom prst="rect">
            <a:avLst/>
          </a:prstGeom>
          <a:noFill/>
        </p:spPr>
        <p:txBody>
          <a:bodyPr wrap="none" rtlCol="0">
            <a:spAutoFit/>
          </a:bodyPr>
          <a:lstStyle/>
          <a:p>
            <a:r>
              <a:rPr lang="en-US" sz="1200" b="1" dirty="0">
                <a:solidFill>
                  <a:schemeClr val="tx1">
                    <a:lumMod val="75000"/>
                    <a:lumOff val="25000"/>
                  </a:schemeClr>
                </a:solidFill>
                <a:hlinkClick r:id="rId4"/>
              </a:rPr>
              <a:t>www.stevewyborney.com</a:t>
            </a:r>
            <a:r>
              <a:rPr lang="en-US" sz="1200" b="1" dirty="0">
                <a:solidFill>
                  <a:schemeClr val="tx1">
                    <a:lumMod val="75000"/>
                    <a:lumOff val="25000"/>
                  </a:schemeClr>
                </a:solidFill>
              </a:rPr>
              <a:t> </a:t>
            </a:r>
          </a:p>
        </p:txBody>
      </p:sp>
      <p:sp>
        <p:nvSpPr>
          <p:cNvPr id="37" name="Oval 36"/>
          <p:cNvSpPr/>
          <p:nvPr/>
        </p:nvSpPr>
        <p:spPr>
          <a:xfrm>
            <a:off x="7744248" y="3398319"/>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6593850" y="3792705"/>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5120879" y="5260317"/>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8378907" y="1330197"/>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4E1926FC-327A-4C13-A645-44BD6ADDAFA3}"/>
              </a:ext>
            </a:extLst>
          </p:cNvPr>
          <p:cNvSpPr/>
          <p:nvPr/>
        </p:nvSpPr>
        <p:spPr>
          <a:xfrm>
            <a:off x="6552111" y="2314380"/>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486148CA-A634-4DB0-8059-D6D1524299AF}"/>
              </a:ext>
            </a:extLst>
          </p:cNvPr>
          <p:cNvSpPr/>
          <p:nvPr/>
        </p:nvSpPr>
        <p:spPr>
          <a:xfrm>
            <a:off x="8584732" y="2354807"/>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9CC7595B-10A5-49D8-A9F8-3FF740D3BC0C}"/>
              </a:ext>
            </a:extLst>
          </p:cNvPr>
          <p:cNvSpPr/>
          <p:nvPr/>
        </p:nvSpPr>
        <p:spPr>
          <a:xfrm>
            <a:off x="5363809" y="2738690"/>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E9831265-49AE-402E-8E6D-36CE2EF1F9CA}"/>
              </a:ext>
            </a:extLst>
          </p:cNvPr>
          <p:cNvSpPr/>
          <p:nvPr/>
        </p:nvSpPr>
        <p:spPr>
          <a:xfrm>
            <a:off x="3968108" y="1764306"/>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73776F86-438D-42CE-AE5F-9AD859FBC5F4}"/>
              </a:ext>
            </a:extLst>
          </p:cNvPr>
          <p:cNvSpPr/>
          <p:nvPr/>
        </p:nvSpPr>
        <p:spPr>
          <a:xfrm>
            <a:off x="7161244" y="5042130"/>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2C4553A-A76D-46ED-919B-01EFCAB001BF}"/>
              </a:ext>
            </a:extLst>
          </p:cNvPr>
          <p:cNvSpPr txBox="1"/>
          <p:nvPr/>
        </p:nvSpPr>
        <p:spPr>
          <a:xfrm>
            <a:off x="832774" y="377479"/>
            <a:ext cx="7444952" cy="461665"/>
          </a:xfrm>
          <a:prstGeom prst="rect">
            <a:avLst/>
          </a:prstGeom>
          <a:noFill/>
        </p:spPr>
        <p:txBody>
          <a:bodyPr wrap="square" rtlCol="0">
            <a:spAutoFit/>
          </a:bodyPr>
          <a:lstStyle/>
          <a:p>
            <a:r>
              <a:rPr lang="en-CA" sz="2400" dirty="0">
                <a:solidFill>
                  <a:schemeClr val="accent2">
                    <a:lumMod val="50000"/>
                  </a:schemeClr>
                </a:solidFill>
              </a:rPr>
              <a:t>What is hidden if the total is…………..</a:t>
            </a:r>
          </a:p>
        </p:txBody>
      </p:sp>
      <p:sp>
        <p:nvSpPr>
          <p:cNvPr id="18" name="Oval 17">
            <a:extLst>
              <a:ext uri="{FF2B5EF4-FFF2-40B4-BE49-F238E27FC236}">
                <a16:creationId xmlns:a16="http://schemas.microsoft.com/office/drawing/2014/main" id="{BB64B047-F46D-496A-B87D-253483FC23EC}"/>
              </a:ext>
            </a:extLst>
          </p:cNvPr>
          <p:cNvSpPr/>
          <p:nvPr/>
        </p:nvSpPr>
        <p:spPr>
          <a:xfrm>
            <a:off x="6736934" y="1193525"/>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rot="8808725">
            <a:off x="5563057" y="1173408"/>
            <a:ext cx="4286727" cy="4449822"/>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16D76D7-82CA-4962-8310-384F7C10EFE6}"/>
              </a:ext>
            </a:extLst>
          </p:cNvPr>
          <p:cNvSpPr/>
          <p:nvPr/>
        </p:nvSpPr>
        <p:spPr>
          <a:xfrm>
            <a:off x="5291555" y="1387630"/>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B08451C-77BE-4FAC-A7BF-2B5BC637E902}"/>
              </a:ext>
            </a:extLst>
          </p:cNvPr>
          <p:cNvSpPr/>
          <p:nvPr/>
        </p:nvSpPr>
        <p:spPr>
          <a:xfrm>
            <a:off x="9433353" y="3346043"/>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6474F87-7AEE-4910-9125-2340116AAD81}"/>
              </a:ext>
            </a:extLst>
          </p:cNvPr>
          <p:cNvSpPr/>
          <p:nvPr/>
        </p:nvSpPr>
        <p:spPr>
          <a:xfrm>
            <a:off x="3636960" y="2889875"/>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E047CDC-BB0E-4685-8C9F-A846F6DE7B1A}"/>
              </a:ext>
            </a:extLst>
          </p:cNvPr>
          <p:cNvSpPr/>
          <p:nvPr/>
        </p:nvSpPr>
        <p:spPr>
          <a:xfrm>
            <a:off x="4515188" y="3909257"/>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919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Rectangle 34"/>
          <p:cNvSpPr/>
          <p:nvPr/>
        </p:nvSpPr>
        <p:spPr>
          <a:xfrm>
            <a:off x="9296400" y="206830"/>
            <a:ext cx="1143000" cy="9361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-2</a:t>
            </a:r>
          </a:p>
        </p:txBody>
      </p:sp>
      <p:sp>
        <p:nvSpPr>
          <p:cNvPr id="17" name="TextBox 16"/>
          <p:cNvSpPr txBox="1"/>
          <p:nvPr/>
        </p:nvSpPr>
        <p:spPr>
          <a:xfrm>
            <a:off x="8803218" y="6304003"/>
            <a:ext cx="2153539" cy="276999"/>
          </a:xfrm>
          <a:prstGeom prst="rect">
            <a:avLst/>
          </a:prstGeom>
          <a:noFill/>
        </p:spPr>
        <p:txBody>
          <a:bodyPr wrap="none" rtlCol="0">
            <a:spAutoFit/>
          </a:bodyPr>
          <a:lstStyle/>
          <a:p>
            <a:pPr algn="r"/>
            <a:r>
              <a:rPr lang="en-US" sz="1200" b="1" dirty="0">
                <a:solidFill>
                  <a:schemeClr val="tx1">
                    <a:lumMod val="75000"/>
                    <a:lumOff val="25000"/>
                  </a:schemeClr>
                </a:solidFill>
              </a:rPr>
              <a:t>Adapted from Steve Wyborney</a:t>
            </a:r>
          </a:p>
        </p:txBody>
      </p:sp>
      <p:sp>
        <p:nvSpPr>
          <p:cNvPr id="36" name="TextBox 35"/>
          <p:cNvSpPr txBox="1"/>
          <p:nvPr/>
        </p:nvSpPr>
        <p:spPr>
          <a:xfrm>
            <a:off x="432267" y="6304003"/>
            <a:ext cx="1879041" cy="276999"/>
          </a:xfrm>
          <a:prstGeom prst="rect">
            <a:avLst/>
          </a:prstGeom>
          <a:noFill/>
        </p:spPr>
        <p:txBody>
          <a:bodyPr wrap="none" rtlCol="0">
            <a:spAutoFit/>
          </a:bodyPr>
          <a:lstStyle/>
          <a:p>
            <a:r>
              <a:rPr lang="en-US" sz="1200" b="1" dirty="0">
                <a:solidFill>
                  <a:schemeClr val="tx1">
                    <a:lumMod val="75000"/>
                    <a:lumOff val="25000"/>
                  </a:schemeClr>
                </a:solidFill>
                <a:hlinkClick r:id="rId4"/>
              </a:rPr>
              <a:t>www.stevewyborney.com</a:t>
            </a:r>
            <a:r>
              <a:rPr lang="en-US" sz="1200" b="1" dirty="0">
                <a:solidFill>
                  <a:schemeClr val="tx1">
                    <a:lumMod val="75000"/>
                    <a:lumOff val="25000"/>
                  </a:schemeClr>
                </a:solidFill>
              </a:rPr>
              <a:t> </a:t>
            </a:r>
          </a:p>
        </p:txBody>
      </p:sp>
      <p:sp>
        <p:nvSpPr>
          <p:cNvPr id="37" name="Oval 36"/>
          <p:cNvSpPr/>
          <p:nvPr/>
        </p:nvSpPr>
        <p:spPr>
          <a:xfrm>
            <a:off x="8219427" y="3735171"/>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6593850" y="3792705"/>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2900658" y="4186642"/>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7319937" y="2357463"/>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4E1926FC-327A-4C13-A645-44BD6ADDAFA3}"/>
              </a:ext>
            </a:extLst>
          </p:cNvPr>
          <p:cNvSpPr/>
          <p:nvPr/>
        </p:nvSpPr>
        <p:spPr>
          <a:xfrm>
            <a:off x="5936937" y="2543102"/>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486148CA-A634-4DB0-8059-D6D1524299AF}"/>
              </a:ext>
            </a:extLst>
          </p:cNvPr>
          <p:cNvSpPr/>
          <p:nvPr/>
        </p:nvSpPr>
        <p:spPr>
          <a:xfrm>
            <a:off x="8980629" y="1684745"/>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9CC7595B-10A5-49D8-A9F8-3FF740D3BC0C}"/>
              </a:ext>
            </a:extLst>
          </p:cNvPr>
          <p:cNvSpPr/>
          <p:nvPr/>
        </p:nvSpPr>
        <p:spPr>
          <a:xfrm>
            <a:off x="4159267" y="3711242"/>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E9831265-49AE-402E-8E6D-36CE2EF1F9CA}"/>
              </a:ext>
            </a:extLst>
          </p:cNvPr>
          <p:cNvSpPr/>
          <p:nvPr/>
        </p:nvSpPr>
        <p:spPr>
          <a:xfrm>
            <a:off x="3968108" y="1764306"/>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73776F86-438D-42CE-AE5F-9AD859FBC5F4}"/>
              </a:ext>
            </a:extLst>
          </p:cNvPr>
          <p:cNvSpPr/>
          <p:nvPr/>
        </p:nvSpPr>
        <p:spPr>
          <a:xfrm>
            <a:off x="7161244" y="5042130"/>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2C4553A-A76D-46ED-919B-01EFCAB001BF}"/>
              </a:ext>
            </a:extLst>
          </p:cNvPr>
          <p:cNvSpPr txBox="1"/>
          <p:nvPr/>
        </p:nvSpPr>
        <p:spPr>
          <a:xfrm>
            <a:off x="832774" y="377479"/>
            <a:ext cx="7444952" cy="461665"/>
          </a:xfrm>
          <a:prstGeom prst="rect">
            <a:avLst/>
          </a:prstGeom>
          <a:noFill/>
        </p:spPr>
        <p:txBody>
          <a:bodyPr wrap="square" rtlCol="0">
            <a:spAutoFit/>
          </a:bodyPr>
          <a:lstStyle/>
          <a:p>
            <a:r>
              <a:rPr lang="en-CA" sz="2400" dirty="0">
                <a:solidFill>
                  <a:schemeClr val="accent2">
                    <a:lumMod val="50000"/>
                  </a:schemeClr>
                </a:solidFill>
              </a:rPr>
              <a:t>What is hidden if the total is…………..</a:t>
            </a:r>
          </a:p>
        </p:txBody>
      </p:sp>
      <p:sp>
        <p:nvSpPr>
          <p:cNvPr id="18" name="Oval 17">
            <a:extLst>
              <a:ext uri="{FF2B5EF4-FFF2-40B4-BE49-F238E27FC236}">
                <a16:creationId xmlns:a16="http://schemas.microsoft.com/office/drawing/2014/main" id="{BB64B047-F46D-496A-B87D-253483FC23EC}"/>
              </a:ext>
            </a:extLst>
          </p:cNvPr>
          <p:cNvSpPr/>
          <p:nvPr/>
        </p:nvSpPr>
        <p:spPr>
          <a:xfrm>
            <a:off x="6736934" y="1193525"/>
            <a:ext cx="848621" cy="848621"/>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16D76D7-82CA-4962-8310-384F7C10EFE6}"/>
              </a:ext>
            </a:extLst>
          </p:cNvPr>
          <p:cNvSpPr/>
          <p:nvPr/>
        </p:nvSpPr>
        <p:spPr>
          <a:xfrm>
            <a:off x="5412192" y="797854"/>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B08451C-77BE-4FAC-A7BF-2B5BC637E902}"/>
              </a:ext>
            </a:extLst>
          </p:cNvPr>
          <p:cNvSpPr/>
          <p:nvPr/>
        </p:nvSpPr>
        <p:spPr>
          <a:xfrm>
            <a:off x="9505155" y="3075110"/>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6474F87-7AEE-4910-9125-2340116AAD81}"/>
              </a:ext>
            </a:extLst>
          </p:cNvPr>
          <p:cNvSpPr/>
          <p:nvPr/>
        </p:nvSpPr>
        <p:spPr>
          <a:xfrm>
            <a:off x="4638601" y="2670333"/>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E047CDC-BB0E-4685-8C9F-A846F6DE7B1A}"/>
              </a:ext>
            </a:extLst>
          </p:cNvPr>
          <p:cNvSpPr/>
          <p:nvPr/>
        </p:nvSpPr>
        <p:spPr>
          <a:xfrm>
            <a:off x="5893652" y="5099410"/>
            <a:ext cx="848621" cy="848621"/>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rot="11028656">
            <a:off x="5478379" y="1822283"/>
            <a:ext cx="4286727" cy="4449822"/>
          </a:xfrm>
          <a:custGeom>
            <a:avLst/>
            <a:gdLst>
              <a:gd name="connsiteX0" fmla="*/ 1686296 w 5427023"/>
              <a:gd name="connsiteY0" fmla="*/ 95002 h 4750130"/>
              <a:gd name="connsiteX1" fmla="*/ 2945080 w 5427023"/>
              <a:gd name="connsiteY1" fmla="*/ 0 h 4750130"/>
              <a:gd name="connsiteX2" fmla="*/ 2897579 w 5427023"/>
              <a:gd name="connsiteY2" fmla="*/ 1258784 h 4750130"/>
              <a:gd name="connsiteX3" fmla="*/ 3633849 w 5427023"/>
              <a:gd name="connsiteY3" fmla="*/ 1650670 h 4750130"/>
              <a:gd name="connsiteX4" fmla="*/ 4393870 w 5427023"/>
              <a:gd name="connsiteY4" fmla="*/ 985652 h 4750130"/>
              <a:gd name="connsiteX5" fmla="*/ 5118265 w 5427023"/>
              <a:gd name="connsiteY5" fmla="*/ 1662545 h 4750130"/>
              <a:gd name="connsiteX6" fmla="*/ 4263241 w 5427023"/>
              <a:gd name="connsiteY6" fmla="*/ 2529444 h 4750130"/>
              <a:gd name="connsiteX7" fmla="*/ 4429496 w 5427023"/>
              <a:gd name="connsiteY7" fmla="*/ 3360717 h 4750130"/>
              <a:gd name="connsiteX8" fmla="*/ 5427023 w 5427023"/>
              <a:gd name="connsiteY8" fmla="*/ 3515096 h 4750130"/>
              <a:gd name="connsiteX9" fmla="*/ 5284519 w 5427023"/>
              <a:gd name="connsiteY9" fmla="*/ 4714504 h 4750130"/>
              <a:gd name="connsiteX10" fmla="*/ 3586348 w 5427023"/>
              <a:gd name="connsiteY10" fmla="*/ 3800104 h 4750130"/>
              <a:gd name="connsiteX11" fmla="*/ 2743200 w 5427023"/>
              <a:gd name="connsiteY11" fmla="*/ 3740727 h 4750130"/>
              <a:gd name="connsiteX12" fmla="*/ 1995054 w 5427023"/>
              <a:gd name="connsiteY12" fmla="*/ 4750130 h 4750130"/>
              <a:gd name="connsiteX13" fmla="*/ 676893 w 5427023"/>
              <a:gd name="connsiteY13" fmla="*/ 4001984 h 4750130"/>
              <a:gd name="connsiteX14" fmla="*/ 2030680 w 5427023"/>
              <a:gd name="connsiteY14" fmla="*/ 2956956 h 4750130"/>
              <a:gd name="connsiteX15" fmla="*/ 1757548 w 5427023"/>
              <a:gd name="connsiteY15" fmla="*/ 2256312 h 4750130"/>
              <a:gd name="connsiteX16" fmla="*/ 0 w 5427023"/>
              <a:gd name="connsiteY16" fmla="*/ 2042556 h 4750130"/>
              <a:gd name="connsiteX17" fmla="*/ 178130 w 5427023"/>
              <a:gd name="connsiteY17" fmla="*/ 1151906 h 4750130"/>
              <a:gd name="connsiteX18" fmla="*/ 1650670 w 5427023"/>
              <a:gd name="connsiteY18" fmla="*/ 1472540 h 4750130"/>
              <a:gd name="connsiteX19" fmla="*/ 1995054 w 5427023"/>
              <a:gd name="connsiteY19" fmla="*/ 1128156 h 4750130"/>
              <a:gd name="connsiteX20" fmla="*/ 1686296 w 5427023"/>
              <a:gd name="connsiteY20" fmla="*/ 95002 h 4750130"/>
              <a:gd name="connsiteX0" fmla="*/ 1686296 w 5427023"/>
              <a:gd name="connsiteY0" fmla="*/ 199772 h 4854900"/>
              <a:gd name="connsiteX1" fmla="*/ 2945080 w 5427023"/>
              <a:gd name="connsiteY1" fmla="*/ 104770 h 4854900"/>
              <a:gd name="connsiteX2" fmla="*/ 2897579 w 5427023"/>
              <a:gd name="connsiteY2" fmla="*/ 1363554 h 4854900"/>
              <a:gd name="connsiteX3" fmla="*/ 3633849 w 5427023"/>
              <a:gd name="connsiteY3" fmla="*/ 1755440 h 4854900"/>
              <a:gd name="connsiteX4" fmla="*/ 4393870 w 5427023"/>
              <a:gd name="connsiteY4" fmla="*/ 1090422 h 4854900"/>
              <a:gd name="connsiteX5" fmla="*/ 5118265 w 5427023"/>
              <a:gd name="connsiteY5" fmla="*/ 1767315 h 4854900"/>
              <a:gd name="connsiteX6" fmla="*/ 4263241 w 5427023"/>
              <a:gd name="connsiteY6" fmla="*/ 2634214 h 4854900"/>
              <a:gd name="connsiteX7" fmla="*/ 4429496 w 5427023"/>
              <a:gd name="connsiteY7" fmla="*/ 3465487 h 4854900"/>
              <a:gd name="connsiteX8" fmla="*/ 5427023 w 5427023"/>
              <a:gd name="connsiteY8" fmla="*/ 3619866 h 4854900"/>
              <a:gd name="connsiteX9" fmla="*/ 5284519 w 5427023"/>
              <a:gd name="connsiteY9" fmla="*/ 4819274 h 4854900"/>
              <a:gd name="connsiteX10" fmla="*/ 3586348 w 5427023"/>
              <a:gd name="connsiteY10" fmla="*/ 3904874 h 4854900"/>
              <a:gd name="connsiteX11" fmla="*/ 2743200 w 5427023"/>
              <a:gd name="connsiteY11" fmla="*/ 3845497 h 4854900"/>
              <a:gd name="connsiteX12" fmla="*/ 1995054 w 5427023"/>
              <a:gd name="connsiteY12" fmla="*/ 4854900 h 4854900"/>
              <a:gd name="connsiteX13" fmla="*/ 676893 w 5427023"/>
              <a:gd name="connsiteY13" fmla="*/ 4106754 h 4854900"/>
              <a:gd name="connsiteX14" fmla="*/ 2030680 w 5427023"/>
              <a:gd name="connsiteY14" fmla="*/ 3061726 h 4854900"/>
              <a:gd name="connsiteX15" fmla="*/ 1757548 w 5427023"/>
              <a:gd name="connsiteY15" fmla="*/ 2361082 h 4854900"/>
              <a:gd name="connsiteX16" fmla="*/ 0 w 5427023"/>
              <a:gd name="connsiteY16" fmla="*/ 2147326 h 4854900"/>
              <a:gd name="connsiteX17" fmla="*/ 178130 w 5427023"/>
              <a:gd name="connsiteY17" fmla="*/ 1256676 h 4854900"/>
              <a:gd name="connsiteX18" fmla="*/ 1650670 w 5427023"/>
              <a:gd name="connsiteY18" fmla="*/ 1577310 h 4854900"/>
              <a:gd name="connsiteX19" fmla="*/ 1995054 w 5427023"/>
              <a:gd name="connsiteY19" fmla="*/ 1232926 h 4854900"/>
              <a:gd name="connsiteX20" fmla="*/ 1686296 w 5427023"/>
              <a:gd name="connsiteY20" fmla="*/ 199772 h 4854900"/>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33849 w 5427023"/>
              <a:gd name="connsiteY3" fmla="*/ 1855015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427023"/>
              <a:gd name="connsiteY0" fmla="*/ 299347 h 4954475"/>
              <a:gd name="connsiteX1" fmla="*/ 2945080 w 5427023"/>
              <a:gd name="connsiteY1" fmla="*/ 204345 h 4954475"/>
              <a:gd name="connsiteX2" fmla="*/ 2897579 w 5427023"/>
              <a:gd name="connsiteY2" fmla="*/ 1463129 h 4954475"/>
              <a:gd name="connsiteX3" fmla="*/ 3610098 w 5427023"/>
              <a:gd name="connsiteY3" fmla="*/ 1819389 h 4954475"/>
              <a:gd name="connsiteX4" fmla="*/ 4393870 w 5427023"/>
              <a:gd name="connsiteY4" fmla="*/ 1189997 h 4954475"/>
              <a:gd name="connsiteX5" fmla="*/ 5118265 w 5427023"/>
              <a:gd name="connsiteY5" fmla="*/ 1866890 h 4954475"/>
              <a:gd name="connsiteX6" fmla="*/ 4263241 w 5427023"/>
              <a:gd name="connsiteY6" fmla="*/ 2733789 h 4954475"/>
              <a:gd name="connsiteX7" fmla="*/ 4429496 w 5427023"/>
              <a:gd name="connsiteY7" fmla="*/ 3565062 h 4954475"/>
              <a:gd name="connsiteX8" fmla="*/ 5427023 w 5427023"/>
              <a:gd name="connsiteY8" fmla="*/ 3719441 h 4954475"/>
              <a:gd name="connsiteX9" fmla="*/ 5284519 w 5427023"/>
              <a:gd name="connsiteY9" fmla="*/ 4918849 h 4954475"/>
              <a:gd name="connsiteX10" fmla="*/ 3586348 w 5427023"/>
              <a:gd name="connsiteY10" fmla="*/ 4004449 h 4954475"/>
              <a:gd name="connsiteX11" fmla="*/ 2743200 w 5427023"/>
              <a:gd name="connsiteY11" fmla="*/ 3945072 h 4954475"/>
              <a:gd name="connsiteX12" fmla="*/ 1995054 w 5427023"/>
              <a:gd name="connsiteY12" fmla="*/ 4954475 h 4954475"/>
              <a:gd name="connsiteX13" fmla="*/ 676893 w 5427023"/>
              <a:gd name="connsiteY13" fmla="*/ 4206329 h 4954475"/>
              <a:gd name="connsiteX14" fmla="*/ 2030680 w 5427023"/>
              <a:gd name="connsiteY14" fmla="*/ 3161301 h 4954475"/>
              <a:gd name="connsiteX15" fmla="*/ 1757548 w 5427023"/>
              <a:gd name="connsiteY15" fmla="*/ 2460657 h 4954475"/>
              <a:gd name="connsiteX16" fmla="*/ 0 w 5427023"/>
              <a:gd name="connsiteY16" fmla="*/ 2246901 h 4954475"/>
              <a:gd name="connsiteX17" fmla="*/ 178130 w 5427023"/>
              <a:gd name="connsiteY17" fmla="*/ 1356251 h 4954475"/>
              <a:gd name="connsiteX18" fmla="*/ 1650670 w 5427023"/>
              <a:gd name="connsiteY18" fmla="*/ 1676885 h 4954475"/>
              <a:gd name="connsiteX19" fmla="*/ 1995054 w 5427023"/>
              <a:gd name="connsiteY19" fmla="*/ 1332501 h 4954475"/>
              <a:gd name="connsiteX20" fmla="*/ 1686296 w 5427023"/>
              <a:gd name="connsiteY20" fmla="*/ 299347 h 4954475"/>
              <a:gd name="connsiteX0" fmla="*/ 1686296 w 5609073"/>
              <a:gd name="connsiteY0" fmla="*/ 299347 h 4954475"/>
              <a:gd name="connsiteX1" fmla="*/ 2945080 w 5609073"/>
              <a:gd name="connsiteY1" fmla="*/ 204345 h 4954475"/>
              <a:gd name="connsiteX2" fmla="*/ 2897579 w 5609073"/>
              <a:gd name="connsiteY2" fmla="*/ 1463129 h 4954475"/>
              <a:gd name="connsiteX3" fmla="*/ 3610098 w 5609073"/>
              <a:gd name="connsiteY3" fmla="*/ 1819389 h 4954475"/>
              <a:gd name="connsiteX4" fmla="*/ 4393870 w 5609073"/>
              <a:gd name="connsiteY4" fmla="*/ 1189997 h 4954475"/>
              <a:gd name="connsiteX5" fmla="*/ 5118265 w 5609073"/>
              <a:gd name="connsiteY5" fmla="*/ 1866890 h 4954475"/>
              <a:gd name="connsiteX6" fmla="*/ 4263241 w 5609073"/>
              <a:gd name="connsiteY6" fmla="*/ 2733789 h 4954475"/>
              <a:gd name="connsiteX7" fmla="*/ 4429496 w 5609073"/>
              <a:gd name="connsiteY7" fmla="*/ 3565062 h 4954475"/>
              <a:gd name="connsiteX8" fmla="*/ 5427023 w 5609073"/>
              <a:gd name="connsiteY8" fmla="*/ 3719441 h 4954475"/>
              <a:gd name="connsiteX9" fmla="*/ 5284519 w 5609073"/>
              <a:gd name="connsiteY9" fmla="*/ 4918849 h 4954475"/>
              <a:gd name="connsiteX10" fmla="*/ 3586348 w 5609073"/>
              <a:gd name="connsiteY10" fmla="*/ 4004449 h 4954475"/>
              <a:gd name="connsiteX11" fmla="*/ 2743200 w 5609073"/>
              <a:gd name="connsiteY11" fmla="*/ 3945072 h 4954475"/>
              <a:gd name="connsiteX12" fmla="*/ 1995054 w 5609073"/>
              <a:gd name="connsiteY12" fmla="*/ 4954475 h 4954475"/>
              <a:gd name="connsiteX13" fmla="*/ 676893 w 5609073"/>
              <a:gd name="connsiteY13" fmla="*/ 4206329 h 4954475"/>
              <a:gd name="connsiteX14" fmla="*/ 2030680 w 5609073"/>
              <a:gd name="connsiteY14" fmla="*/ 3161301 h 4954475"/>
              <a:gd name="connsiteX15" fmla="*/ 1757548 w 5609073"/>
              <a:gd name="connsiteY15" fmla="*/ 2460657 h 4954475"/>
              <a:gd name="connsiteX16" fmla="*/ 0 w 5609073"/>
              <a:gd name="connsiteY16" fmla="*/ 2246901 h 4954475"/>
              <a:gd name="connsiteX17" fmla="*/ 178130 w 5609073"/>
              <a:gd name="connsiteY17" fmla="*/ 1356251 h 4954475"/>
              <a:gd name="connsiteX18" fmla="*/ 1650670 w 5609073"/>
              <a:gd name="connsiteY18" fmla="*/ 1676885 h 4954475"/>
              <a:gd name="connsiteX19" fmla="*/ 1995054 w 5609073"/>
              <a:gd name="connsiteY19" fmla="*/ 1332501 h 4954475"/>
              <a:gd name="connsiteX20" fmla="*/ 1686296 w 5609073"/>
              <a:gd name="connsiteY20" fmla="*/ 299347 h 4954475"/>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5036684"/>
              <a:gd name="connsiteX1" fmla="*/ 2945080 w 5623916"/>
              <a:gd name="connsiteY1" fmla="*/ 204345 h 5036684"/>
              <a:gd name="connsiteX2" fmla="*/ 2897579 w 5623916"/>
              <a:gd name="connsiteY2" fmla="*/ 1463129 h 5036684"/>
              <a:gd name="connsiteX3" fmla="*/ 3610098 w 5623916"/>
              <a:gd name="connsiteY3" fmla="*/ 1819389 h 5036684"/>
              <a:gd name="connsiteX4" fmla="*/ 4393870 w 5623916"/>
              <a:gd name="connsiteY4" fmla="*/ 1189997 h 5036684"/>
              <a:gd name="connsiteX5" fmla="*/ 5118265 w 5623916"/>
              <a:gd name="connsiteY5" fmla="*/ 1866890 h 5036684"/>
              <a:gd name="connsiteX6" fmla="*/ 4263241 w 5623916"/>
              <a:gd name="connsiteY6" fmla="*/ 2733789 h 5036684"/>
              <a:gd name="connsiteX7" fmla="*/ 4429496 w 5623916"/>
              <a:gd name="connsiteY7" fmla="*/ 3565062 h 5036684"/>
              <a:gd name="connsiteX8" fmla="*/ 5427023 w 5623916"/>
              <a:gd name="connsiteY8" fmla="*/ 3719441 h 5036684"/>
              <a:gd name="connsiteX9" fmla="*/ 5284519 w 5623916"/>
              <a:gd name="connsiteY9" fmla="*/ 4918849 h 5036684"/>
              <a:gd name="connsiteX10" fmla="*/ 3586348 w 5623916"/>
              <a:gd name="connsiteY10" fmla="*/ 4004449 h 5036684"/>
              <a:gd name="connsiteX11" fmla="*/ 2743200 w 5623916"/>
              <a:gd name="connsiteY11" fmla="*/ 3945072 h 5036684"/>
              <a:gd name="connsiteX12" fmla="*/ 1995054 w 5623916"/>
              <a:gd name="connsiteY12" fmla="*/ 4954475 h 5036684"/>
              <a:gd name="connsiteX13" fmla="*/ 676893 w 5623916"/>
              <a:gd name="connsiteY13" fmla="*/ 4206329 h 5036684"/>
              <a:gd name="connsiteX14" fmla="*/ 2030680 w 5623916"/>
              <a:gd name="connsiteY14" fmla="*/ 3161301 h 5036684"/>
              <a:gd name="connsiteX15" fmla="*/ 1757548 w 5623916"/>
              <a:gd name="connsiteY15" fmla="*/ 2460657 h 5036684"/>
              <a:gd name="connsiteX16" fmla="*/ 0 w 5623916"/>
              <a:gd name="connsiteY16" fmla="*/ 2246901 h 5036684"/>
              <a:gd name="connsiteX17" fmla="*/ 178130 w 5623916"/>
              <a:gd name="connsiteY17" fmla="*/ 1356251 h 5036684"/>
              <a:gd name="connsiteX18" fmla="*/ 1650670 w 5623916"/>
              <a:gd name="connsiteY18" fmla="*/ 1676885 h 5036684"/>
              <a:gd name="connsiteX19" fmla="*/ 1995054 w 5623916"/>
              <a:gd name="connsiteY19" fmla="*/ 1332501 h 5036684"/>
              <a:gd name="connsiteX20" fmla="*/ 1686296 w 5623916"/>
              <a:gd name="connsiteY20" fmla="*/ 299347 h 5036684"/>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686296 w 5623916"/>
              <a:gd name="connsiteY0" fmla="*/ 299347 h 4965543"/>
              <a:gd name="connsiteX1" fmla="*/ 2945080 w 5623916"/>
              <a:gd name="connsiteY1" fmla="*/ 204345 h 4965543"/>
              <a:gd name="connsiteX2" fmla="*/ 2897579 w 5623916"/>
              <a:gd name="connsiteY2" fmla="*/ 1463129 h 4965543"/>
              <a:gd name="connsiteX3" fmla="*/ 3610098 w 5623916"/>
              <a:gd name="connsiteY3" fmla="*/ 1819389 h 4965543"/>
              <a:gd name="connsiteX4" fmla="*/ 4393870 w 5623916"/>
              <a:gd name="connsiteY4" fmla="*/ 1189997 h 4965543"/>
              <a:gd name="connsiteX5" fmla="*/ 5118265 w 5623916"/>
              <a:gd name="connsiteY5" fmla="*/ 1866890 h 4965543"/>
              <a:gd name="connsiteX6" fmla="*/ 4263241 w 5623916"/>
              <a:gd name="connsiteY6" fmla="*/ 2733789 h 4965543"/>
              <a:gd name="connsiteX7" fmla="*/ 4429496 w 5623916"/>
              <a:gd name="connsiteY7" fmla="*/ 3565062 h 4965543"/>
              <a:gd name="connsiteX8" fmla="*/ 5427023 w 5623916"/>
              <a:gd name="connsiteY8" fmla="*/ 3719441 h 4965543"/>
              <a:gd name="connsiteX9" fmla="*/ 5284519 w 5623916"/>
              <a:gd name="connsiteY9" fmla="*/ 4918849 h 4965543"/>
              <a:gd name="connsiteX10" fmla="*/ 3586348 w 5623916"/>
              <a:gd name="connsiteY10" fmla="*/ 4004449 h 4965543"/>
              <a:gd name="connsiteX11" fmla="*/ 2743200 w 5623916"/>
              <a:gd name="connsiteY11" fmla="*/ 3945072 h 4965543"/>
              <a:gd name="connsiteX12" fmla="*/ 1995054 w 5623916"/>
              <a:gd name="connsiteY12" fmla="*/ 4954475 h 4965543"/>
              <a:gd name="connsiteX13" fmla="*/ 676893 w 5623916"/>
              <a:gd name="connsiteY13" fmla="*/ 4206329 h 4965543"/>
              <a:gd name="connsiteX14" fmla="*/ 2030680 w 5623916"/>
              <a:gd name="connsiteY14" fmla="*/ 3161301 h 4965543"/>
              <a:gd name="connsiteX15" fmla="*/ 1757548 w 5623916"/>
              <a:gd name="connsiteY15" fmla="*/ 2460657 h 4965543"/>
              <a:gd name="connsiteX16" fmla="*/ 0 w 5623916"/>
              <a:gd name="connsiteY16" fmla="*/ 2246901 h 4965543"/>
              <a:gd name="connsiteX17" fmla="*/ 178130 w 5623916"/>
              <a:gd name="connsiteY17" fmla="*/ 1356251 h 4965543"/>
              <a:gd name="connsiteX18" fmla="*/ 1650670 w 5623916"/>
              <a:gd name="connsiteY18" fmla="*/ 1676885 h 4965543"/>
              <a:gd name="connsiteX19" fmla="*/ 1995054 w 5623916"/>
              <a:gd name="connsiteY19" fmla="*/ 1332501 h 4965543"/>
              <a:gd name="connsiteX20" fmla="*/ 1686296 w 5623916"/>
              <a:gd name="connsiteY20" fmla="*/ 299347 h 4965543"/>
              <a:gd name="connsiteX0" fmla="*/ 1961811 w 5899431"/>
              <a:gd name="connsiteY0" fmla="*/ 299347 h 4965543"/>
              <a:gd name="connsiteX1" fmla="*/ 3220595 w 5899431"/>
              <a:gd name="connsiteY1" fmla="*/ 204345 h 4965543"/>
              <a:gd name="connsiteX2" fmla="*/ 3173094 w 5899431"/>
              <a:gd name="connsiteY2" fmla="*/ 1463129 h 4965543"/>
              <a:gd name="connsiteX3" fmla="*/ 3885613 w 5899431"/>
              <a:gd name="connsiteY3" fmla="*/ 1819389 h 4965543"/>
              <a:gd name="connsiteX4" fmla="*/ 4669385 w 5899431"/>
              <a:gd name="connsiteY4" fmla="*/ 1189997 h 4965543"/>
              <a:gd name="connsiteX5" fmla="*/ 5393780 w 5899431"/>
              <a:gd name="connsiteY5" fmla="*/ 1866890 h 4965543"/>
              <a:gd name="connsiteX6" fmla="*/ 4538756 w 5899431"/>
              <a:gd name="connsiteY6" fmla="*/ 2733789 h 4965543"/>
              <a:gd name="connsiteX7" fmla="*/ 4705011 w 5899431"/>
              <a:gd name="connsiteY7" fmla="*/ 3565062 h 4965543"/>
              <a:gd name="connsiteX8" fmla="*/ 5702538 w 5899431"/>
              <a:gd name="connsiteY8" fmla="*/ 3719441 h 4965543"/>
              <a:gd name="connsiteX9" fmla="*/ 5560034 w 5899431"/>
              <a:gd name="connsiteY9" fmla="*/ 4918849 h 4965543"/>
              <a:gd name="connsiteX10" fmla="*/ 3861863 w 5899431"/>
              <a:gd name="connsiteY10" fmla="*/ 4004449 h 4965543"/>
              <a:gd name="connsiteX11" fmla="*/ 3018715 w 5899431"/>
              <a:gd name="connsiteY11" fmla="*/ 3945072 h 4965543"/>
              <a:gd name="connsiteX12" fmla="*/ 2270569 w 5899431"/>
              <a:gd name="connsiteY12" fmla="*/ 4954475 h 4965543"/>
              <a:gd name="connsiteX13" fmla="*/ 952408 w 5899431"/>
              <a:gd name="connsiteY13" fmla="*/ 4206329 h 4965543"/>
              <a:gd name="connsiteX14" fmla="*/ 2306195 w 5899431"/>
              <a:gd name="connsiteY14" fmla="*/ 3161301 h 4965543"/>
              <a:gd name="connsiteX15" fmla="*/ 2033063 w 5899431"/>
              <a:gd name="connsiteY15" fmla="*/ 2460657 h 4965543"/>
              <a:gd name="connsiteX16" fmla="*/ 275515 w 5899431"/>
              <a:gd name="connsiteY16" fmla="*/ 2246901 h 4965543"/>
              <a:gd name="connsiteX17" fmla="*/ 453645 w 5899431"/>
              <a:gd name="connsiteY17" fmla="*/ 1356251 h 4965543"/>
              <a:gd name="connsiteX18" fmla="*/ 1926185 w 5899431"/>
              <a:gd name="connsiteY18" fmla="*/ 1676885 h 4965543"/>
              <a:gd name="connsiteX19" fmla="*/ 2270569 w 5899431"/>
              <a:gd name="connsiteY19" fmla="*/ 1332501 h 4965543"/>
              <a:gd name="connsiteX20" fmla="*/ 1961811 w 5899431"/>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299347 h 4965543"/>
              <a:gd name="connsiteX1" fmla="*/ 3140880 w 5819716"/>
              <a:gd name="connsiteY1" fmla="*/ 204345 h 4965543"/>
              <a:gd name="connsiteX2" fmla="*/ 3093379 w 5819716"/>
              <a:gd name="connsiteY2" fmla="*/ 1463129 h 4965543"/>
              <a:gd name="connsiteX3" fmla="*/ 3805898 w 5819716"/>
              <a:gd name="connsiteY3" fmla="*/ 1819389 h 4965543"/>
              <a:gd name="connsiteX4" fmla="*/ 4589670 w 5819716"/>
              <a:gd name="connsiteY4" fmla="*/ 1189997 h 4965543"/>
              <a:gd name="connsiteX5" fmla="*/ 5314065 w 5819716"/>
              <a:gd name="connsiteY5" fmla="*/ 1866890 h 4965543"/>
              <a:gd name="connsiteX6" fmla="*/ 4459041 w 5819716"/>
              <a:gd name="connsiteY6" fmla="*/ 2733789 h 4965543"/>
              <a:gd name="connsiteX7" fmla="*/ 4625296 w 5819716"/>
              <a:gd name="connsiteY7" fmla="*/ 3565062 h 4965543"/>
              <a:gd name="connsiteX8" fmla="*/ 5622823 w 5819716"/>
              <a:gd name="connsiteY8" fmla="*/ 3719441 h 4965543"/>
              <a:gd name="connsiteX9" fmla="*/ 5480319 w 5819716"/>
              <a:gd name="connsiteY9" fmla="*/ 4918849 h 4965543"/>
              <a:gd name="connsiteX10" fmla="*/ 3782148 w 5819716"/>
              <a:gd name="connsiteY10" fmla="*/ 4004449 h 4965543"/>
              <a:gd name="connsiteX11" fmla="*/ 2939000 w 5819716"/>
              <a:gd name="connsiteY11" fmla="*/ 3945072 h 4965543"/>
              <a:gd name="connsiteX12" fmla="*/ 2190854 w 5819716"/>
              <a:gd name="connsiteY12" fmla="*/ 4954475 h 4965543"/>
              <a:gd name="connsiteX13" fmla="*/ 872693 w 5819716"/>
              <a:gd name="connsiteY13" fmla="*/ 4206329 h 4965543"/>
              <a:gd name="connsiteX14" fmla="*/ 2226480 w 5819716"/>
              <a:gd name="connsiteY14" fmla="*/ 3161301 h 4965543"/>
              <a:gd name="connsiteX15" fmla="*/ 1953348 w 5819716"/>
              <a:gd name="connsiteY15" fmla="*/ 2460657 h 4965543"/>
              <a:gd name="connsiteX16" fmla="*/ 195800 w 5819716"/>
              <a:gd name="connsiteY16" fmla="*/ 2246901 h 4965543"/>
              <a:gd name="connsiteX17" fmla="*/ 373930 w 5819716"/>
              <a:gd name="connsiteY17" fmla="*/ 1356251 h 4965543"/>
              <a:gd name="connsiteX18" fmla="*/ 1846470 w 5819716"/>
              <a:gd name="connsiteY18" fmla="*/ 1676885 h 4965543"/>
              <a:gd name="connsiteX19" fmla="*/ 2190854 w 5819716"/>
              <a:gd name="connsiteY19" fmla="*/ 1332501 h 4965543"/>
              <a:gd name="connsiteX20" fmla="*/ 1882096 w 5819716"/>
              <a:gd name="connsiteY20" fmla="*/ 299347 h 4965543"/>
              <a:gd name="connsiteX0" fmla="*/ 1882096 w 5819716"/>
              <a:gd name="connsiteY0" fmla="*/ 180747 h 4846943"/>
              <a:gd name="connsiteX1" fmla="*/ 3140880 w 5819716"/>
              <a:gd name="connsiteY1" fmla="*/ 85745 h 4846943"/>
              <a:gd name="connsiteX2" fmla="*/ 3402137 w 5819716"/>
              <a:gd name="connsiteY2" fmla="*/ 1083271 h 4846943"/>
              <a:gd name="connsiteX3" fmla="*/ 3805898 w 5819716"/>
              <a:gd name="connsiteY3" fmla="*/ 170078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80747 h 4846943"/>
              <a:gd name="connsiteX1" fmla="*/ 3140880 w 5819716"/>
              <a:gd name="connsiteY1" fmla="*/ 85745 h 4846943"/>
              <a:gd name="connsiteX2" fmla="*/ 3402137 w 5819716"/>
              <a:gd name="connsiteY2" fmla="*/ 1083271 h 4846943"/>
              <a:gd name="connsiteX3" fmla="*/ 4043405 w 5819716"/>
              <a:gd name="connsiteY3" fmla="*/ 1344529 h 4846943"/>
              <a:gd name="connsiteX4" fmla="*/ 4589670 w 5819716"/>
              <a:gd name="connsiteY4" fmla="*/ 1071397 h 4846943"/>
              <a:gd name="connsiteX5" fmla="*/ 5314065 w 5819716"/>
              <a:gd name="connsiteY5" fmla="*/ 1748290 h 4846943"/>
              <a:gd name="connsiteX6" fmla="*/ 4459041 w 5819716"/>
              <a:gd name="connsiteY6" fmla="*/ 2615189 h 4846943"/>
              <a:gd name="connsiteX7" fmla="*/ 4625296 w 5819716"/>
              <a:gd name="connsiteY7" fmla="*/ 3446462 h 4846943"/>
              <a:gd name="connsiteX8" fmla="*/ 5622823 w 5819716"/>
              <a:gd name="connsiteY8" fmla="*/ 3600841 h 4846943"/>
              <a:gd name="connsiteX9" fmla="*/ 5480319 w 5819716"/>
              <a:gd name="connsiteY9" fmla="*/ 4800249 h 4846943"/>
              <a:gd name="connsiteX10" fmla="*/ 3782148 w 5819716"/>
              <a:gd name="connsiteY10" fmla="*/ 3885849 h 4846943"/>
              <a:gd name="connsiteX11" fmla="*/ 2939000 w 5819716"/>
              <a:gd name="connsiteY11" fmla="*/ 3826472 h 4846943"/>
              <a:gd name="connsiteX12" fmla="*/ 2190854 w 5819716"/>
              <a:gd name="connsiteY12" fmla="*/ 4835875 h 4846943"/>
              <a:gd name="connsiteX13" fmla="*/ 872693 w 5819716"/>
              <a:gd name="connsiteY13" fmla="*/ 4087729 h 4846943"/>
              <a:gd name="connsiteX14" fmla="*/ 2226480 w 5819716"/>
              <a:gd name="connsiteY14" fmla="*/ 3042701 h 4846943"/>
              <a:gd name="connsiteX15" fmla="*/ 1953348 w 5819716"/>
              <a:gd name="connsiteY15" fmla="*/ 2342057 h 4846943"/>
              <a:gd name="connsiteX16" fmla="*/ 195800 w 5819716"/>
              <a:gd name="connsiteY16" fmla="*/ 2128301 h 4846943"/>
              <a:gd name="connsiteX17" fmla="*/ 373930 w 5819716"/>
              <a:gd name="connsiteY17" fmla="*/ 1237651 h 4846943"/>
              <a:gd name="connsiteX18" fmla="*/ 1846470 w 5819716"/>
              <a:gd name="connsiteY18" fmla="*/ 1558285 h 4846943"/>
              <a:gd name="connsiteX19" fmla="*/ 2190854 w 5819716"/>
              <a:gd name="connsiteY19" fmla="*/ 1213901 h 4846943"/>
              <a:gd name="connsiteX20" fmla="*/ 1882096 w 5819716"/>
              <a:gd name="connsiteY20" fmla="*/ 180747 h 4846943"/>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314065 w 5819716"/>
              <a:gd name="connsiteY5" fmla="*/ 1742268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459041 w 5819716"/>
              <a:gd name="connsiteY6" fmla="*/ 2609167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19716"/>
              <a:gd name="connsiteY0" fmla="*/ 174725 h 4840921"/>
              <a:gd name="connsiteX1" fmla="*/ 3140880 w 5819716"/>
              <a:gd name="connsiteY1" fmla="*/ 79723 h 4840921"/>
              <a:gd name="connsiteX2" fmla="*/ 3509015 w 5819716"/>
              <a:gd name="connsiteY2" fmla="*/ 994122 h 4840921"/>
              <a:gd name="connsiteX3" fmla="*/ 4043405 w 5819716"/>
              <a:gd name="connsiteY3" fmla="*/ 1338507 h 4840921"/>
              <a:gd name="connsiteX4" fmla="*/ 4589670 w 5819716"/>
              <a:gd name="connsiteY4" fmla="*/ 1065375 h 4840921"/>
              <a:gd name="connsiteX5" fmla="*/ 5183436 w 5819716"/>
              <a:gd name="connsiteY5" fmla="*/ 2003525 h 4840921"/>
              <a:gd name="connsiteX6" fmla="*/ 4637171 w 5819716"/>
              <a:gd name="connsiteY6" fmla="*/ 2727920 h 4840921"/>
              <a:gd name="connsiteX7" fmla="*/ 4625296 w 5819716"/>
              <a:gd name="connsiteY7" fmla="*/ 3440440 h 4840921"/>
              <a:gd name="connsiteX8" fmla="*/ 5622823 w 5819716"/>
              <a:gd name="connsiteY8" fmla="*/ 3594819 h 4840921"/>
              <a:gd name="connsiteX9" fmla="*/ 5480319 w 5819716"/>
              <a:gd name="connsiteY9" fmla="*/ 4794227 h 4840921"/>
              <a:gd name="connsiteX10" fmla="*/ 3782148 w 5819716"/>
              <a:gd name="connsiteY10" fmla="*/ 3879827 h 4840921"/>
              <a:gd name="connsiteX11" fmla="*/ 2939000 w 5819716"/>
              <a:gd name="connsiteY11" fmla="*/ 3820450 h 4840921"/>
              <a:gd name="connsiteX12" fmla="*/ 2190854 w 5819716"/>
              <a:gd name="connsiteY12" fmla="*/ 4829853 h 4840921"/>
              <a:gd name="connsiteX13" fmla="*/ 872693 w 5819716"/>
              <a:gd name="connsiteY13" fmla="*/ 4081707 h 4840921"/>
              <a:gd name="connsiteX14" fmla="*/ 2226480 w 5819716"/>
              <a:gd name="connsiteY14" fmla="*/ 3036679 h 4840921"/>
              <a:gd name="connsiteX15" fmla="*/ 1953348 w 5819716"/>
              <a:gd name="connsiteY15" fmla="*/ 2336035 h 4840921"/>
              <a:gd name="connsiteX16" fmla="*/ 195800 w 5819716"/>
              <a:gd name="connsiteY16" fmla="*/ 2122279 h 4840921"/>
              <a:gd name="connsiteX17" fmla="*/ 373930 w 5819716"/>
              <a:gd name="connsiteY17" fmla="*/ 1231629 h 4840921"/>
              <a:gd name="connsiteX18" fmla="*/ 1846470 w 5819716"/>
              <a:gd name="connsiteY18" fmla="*/ 1552263 h 4840921"/>
              <a:gd name="connsiteX19" fmla="*/ 2190854 w 5819716"/>
              <a:gd name="connsiteY19" fmla="*/ 1207879 h 4840921"/>
              <a:gd name="connsiteX20" fmla="*/ 1882096 w 5819716"/>
              <a:gd name="connsiteY20" fmla="*/ 174725 h 4840921"/>
              <a:gd name="connsiteX0" fmla="*/ 1882096 w 5809832"/>
              <a:gd name="connsiteY0" fmla="*/ 174725 h 4841399"/>
              <a:gd name="connsiteX1" fmla="*/ 3140880 w 5809832"/>
              <a:gd name="connsiteY1" fmla="*/ 79723 h 4841399"/>
              <a:gd name="connsiteX2" fmla="*/ 3509015 w 5809832"/>
              <a:gd name="connsiteY2" fmla="*/ 994122 h 4841399"/>
              <a:gd name="connsiteX3" fmla="*/ 4043405 w 5809832"/>
              <a:gd name="connsiteY3" fmla="*/ 1338507 h 4841399"/>
              <a:gd name="connsiteX4" fmla="*/ 4589670 w 5809832"/>
              <a:gd name="connsiteY4" fmla="*/ 1065375 h 4841399"/>
              <a:gd name="connsiteX5" fmla="*/ 5183436 w 5809832"/>
              <a:gd name="connsiteY5" fmla="*/ 2003525 h 4841399"/>
              <a:gd name="connsiteX6" fmla="*/ 4637171 w 5809832"/>
              <a:gd name="connsiteY6" fmla="*/ 2727920 h 4841399"/>
              <a:gd name="connsiteX7" fmla="*/ 4803426 w 5809832"/>
              <a:gd name="connsiteY7" fmla="*/ 3345437 h 4841399"/>
              <a:gd name="connsiteX8" fmla="*/ 5622823 w 5809832"/>
              <a:gd name="connsiteY8" fmla="*/ 3594819 h 4841399"/>
              <a:gd name="connsiteX9" fmla="*/ 5480319 w 5809832"/>
              <a:gd name="connsiteY9" fmla="*/ 4794227 h 4841399"/>
              <a:gd name="connsiteX10" fmla="*/ 3782148 w 5809832"/>
              <a:gd name="connsiteY10" fmla="*/ 3879827 h 4841399"/>
              <a:gd name="connsiteX11" fmla="*/ 2939000 w 5809832"/>
              <a:gd name="connsiteY11" fmla="*/ 3820450 h 4841399"/>
              <a:gd name="connsiteX12" fmla="*/ 2190854 w 5809832"/>
              <a:gd name="connsiteY12" fmla="*/ 4829853 h 4841399"/>
              <a:gd name="connsiteX13" fmla="*/ 872693 w 5809832"/>
              <a:gd name="connsiteY13" fmla="*/ 4081707 h 4841399"/>
              <a:gd name="connsiteX14" fmla="*/ 2226480 w 5809832"/>
              <a:gd name="connsiteY14" fmla="*/ 3036679 h 4841399"/>
              <a:gd name="connsiteX15" fmla="*/ 1953348 w 5809832"/>
              <a:gd name="connsiteY15" fmla="*/ 2336035 h 4841399"/>
              <a:gd name="connsiteX16" fmla="*/ 195800 w 5809832"/>
              <a:gd name="connsiteY16" fmla="*/ 2122279 h 4841399"/>
              <a:gd name="connsiteX17" fmla="*/ 373930 w 5809832"/>
              <a:gd name="connsiteY17" fmla="*/ 1231629 h 4841399"/>
              <a:gd name="connsiteX18" fmla="*/ 1846470 w 5809832"/>
              <a:gd name="connsiteY18" fmla="*/ 1552263 h 4841399"/>
              <a:gd name="connsiteX19" fmla="*/ 2190854 w 5809832"/>
              <a:gd name="connsiteY19" fmla="*/ 1207879 h 4841399"/>
              <a:gd name="connsiteX20" fmla="*/ 1882096 w 5809832"/>
              <a:gd name="connsiteY20" fmla="*/ 174725 h 4841399"/>
              <a:gd name="connsiteX0" fmla="*/ 1882096 w 5704276"/>
              <a:gd name="connsiteY0" fmla="*/ 174725 h 4832827"/>
              <a:gd name="connsiteX1" fmla="*/ 3140880 w 5704276"/>
              <a:gd name="connsiteY1" fmla="*/ 79723 h 4832827"/>
              <a:gd name="connsiteX2" fmla="*/ 3509015 w 5704276"/>
              <a:gd name="connsiteY2" fmla="*/ 994122 h 4832827"/>
              <a:gd name="connsiteX3" fmla="*/ 4043405 w 5704276"/>
              <a:gd name="connsiteY3" fmla="*/ 1338507 h 4832827"/>
              <a:gd name="connsiteX4" fmla="*/ 4589670 w 5704276"/>
              <a:gd name="connsiteY4" fmla="*/ 1065375 h 4832827"/>
              <a:gd name="connsiteX5" fmla="*/ 5183436 w 5704276"/>
              <a:gd name="connsiteY5" fmla="*/ 2003525 h 4832827"/>
              <a:gd name="connsiteX6" fmla="*/ 4637171 w 5704276"/>
              <a:gd name="connsiteY6" fmla="*/ 2727920 h 4832827"/>
              <a:gd name="connsiteX7" fmla="*/ 4803426 w 5704276"/>
              <a:gd name="connsiteY7" fmla="*/ 3345437 h 4832827"/>
              <a:gd name="connsiteX8" fmla="*/ 5622823 w 5704276"/>
              <a:gd name="connsiteY8" fmla="*/ 3594819 h 4832827"/>
              <a:gd name="connsiteX9" fmla="*/ 5290314 w 5704276"/>
              <a:gd name="connsiteY9" fmla="*/ 4497344 h 4832827"/>
              <a:gd name="connsiteX10" fmla="*/ 3782148 w 5704276"/>
              <a:gd name="connsiteY10" fmla="*/ 3879827 h 4832827"/>
              <a:gd name="connsiteX11" fmla="*/ 2939000 w 5704276"/>
              <a:gd name="connsiteY11" fmla="*/ 3820450 h 4832827"/>
              <a:gd name="connsiteX12" fmla="*/ 2190854 w 5704276"/>
              <a:gd name="connsiteY12" fmla="*/ 4829853 h 4832827"/>
              <a:gd name="connsiteX13" fmla="*/ 872693 w 5704276"/>
              <a:gd name="connsiteY13" fmla="*/ 4081707 h 4832827"/>
              <a:gd name="connsiteX14" fmla="*/ 2226480 w 5704276"/>
              <a:gd name="connsiteY14" fmla="*/ 3036679 h 4832827"/>
              <a:gd name="connsiteX15" fmla="*/ 1953348 w 5704276"/>
              <a:gd name="connsiteY15" fmla="*/ 2336035 h 4832827"/>
              <a:gd name="connsiteX16" fmla="*/ 195800 w 5704276"/>
              <a:gd name="connsiteY16" fmla="*/ 2122279 h 4832827"/>
              <a:gd name="connsiteX17" fmla="*/ 373930 w 5704276"/>
              <a:gd name="connsiteY17" fmla="*/ 1231629 h 4832827"/>
              <a:gd name="connsiteX18" fmla="*/ 1846470 w 5704276"/>
              <a:gd name="connsiteY18" fmla="*/ 1552263 h 4832827"/>
              <a:gd name="connsiteX19" fmla="*/ 2190854 w 5704276"/>
              <a:gd name="connsiteY19" fmla="*/ 1207879 h 4832827"/>
              <a:gd name="connsiteX20" fmla="*/ 1882096 w 5704276"/>
              <a:gd name="connsiteY20" fmla="*/ 174725 h 4832827"/>
              <a:gd name="connsiteX0" fmla="*/ 1882096 w 5644673"/>
              <a:gd name="connsiteY0" fmla="*/ 174725 h 4832827"/>
              <a:gd name="connsiteX1" fmla="*/ 3140880 w 5644673"/>
              <a:gd name="connsiteY1" fmla="*/ 79723 h 4832827"/>
              <a:gd name="connsiteX2" fmla="*/ 3509015 w 5644673"/>
              <a:gd name="connsiteY2" fmla="*/ 994122 h 4832827"/>
              <a:gd name="connsiteX3" fmla="*/ 4043405 w 5644673"/>
              <a:gd name="connsiteY3" fmla="*/ 1338507 h 4832827"/>
              <a:gd name="connsiteX4" fmla="*/ 4589670 w 5644673"/>
              <a:gd name="connsiteY4" fmla="*/ 1065375 h 4832827"/>
              <a:gd name="connsiteX5" fmla="*/ 5183436 w 5644673"/>
              <a:gd name="connsiteY5" fmla="*/ 2003525 h 4832827"/>
              <a:gd name="connsiteX6" fmla="*/ 4637171 w 5644673"/>
              <a:gd name="connsiteY6" fmla="*/ 2727920 h 4832827"/>
              <a:gd name="connsiteX7" fmla="*/ 4803426 w 5644673"/>
              <a:gd name="connsiteY7" fmla="*/ 3345437 h 4832827"/>
              <a:gd name="connsiteX8" fmla="*/ 5622823 w 5644673"/>
              <a:gd name="connsiteY8" fmla="*/ 3594819 h 4832827"/>
              <a:gd name="connsiteX9" fmla="*/ 5290314 w 5644673"/>
              <a:gd name="connsiteY9" fmla="*/ 4497344 h 4832827"/>
              <a:gd name="connsiteX10" fmla="*/ 4055280 w 5644673"/>
              <a:gd name="connsiteY10" fmla="*/ 4176711 h 4832827"/>
              <a:gd name="connsiteX11" fmla="*/ 2939000 w 5644673"/>
              <a:gd name="connsiteY11" fmla="*/ 3820450 h 4832827"/>
              <a:gd name="connsiteX12" fmla="*/ 2190854 w 5644673"/>
              <a:gd name="connsiteY12" fmla="*/ 4829853 h 4832827"/>
              <a:gd name="connsiteX13" fmla="*/ 872693 w 5644673"/>
              <a:gd name="connsiteY13" fmla="*/ 4081707 h 4832827"/>
              <a:gd name="connsiteX14" fmla="*/ 2226480 w 5644673"/>
              <a:gd name="connsiteY14" fmla="*/ 3036679 h 4832827"/>
              <a:gd name="connsiteX15" fmla="*/ 1953348 w 5644673"/>
              <a:gd name="connsiteY15" fmla="*/ 2336035 h 4832827"/>
              <a:gd name="connsiteX16" fmla="*/ 195800 w 5644673"/>
              <a:gd name="connsiteY16" fmla="*/ 2122279 h 4832827"/>
              <a:gd name="connsiteX17" fmla="*/ 373930 w 5644673"/>
              <a:gd name="connsiteY17" fmla="*/ 1231629 h 4832827"/>
              <a:gd name="connsiteX18" fmla="*/ 1846470 w 5644673"/>
              <a:gd name="connsiteY18" fmla="*/ 1552263 h 4832827"/>
              <a:gd name="connsiteX19" fmla="*/ 2190854 w 5644673"/>
              <a:gd name="connsiteY19" fmla="*/ 1207879 h 4832827"/>
              <a:gd name="connsiteX20" fmla="*/ 1882096 w 5644673"/>
              <a:gd name="connsiteY20" fmla="*/ 174725 h 4832827"/>
              <a:gd name="connsiteX0" fmla="*/ 1882096 w 5644673"/>
              <a:gd name="connsiteY0" fmla="*/ 174725 h 4829871"/>
              <a:gd name="connsiteX1" fmla="*/ 3140880 w 5644673"/>
              <a:gd name="connsiteY1" fmla="*/ 79723 h 4829871"/>
              <a:gd name="connsiteX2" fmla="*/ 3509015 w 5644673"/>
              <a:gd name="connsiteY2" fmla="*/ 994122 h 4829871"/>
              <a:gd name="connsiteX3" fmla="*/ 4043405 w 5644673"/>
              <a:gd name="connsiteY3" fmla="*/ 1338507 h 4829871"/>
              <a:gd name="connsiteX4" fmla="*/ 4589670 w 5644673"/>
              <a:gd name="connsiteY4" fmla="*/ 1065375 h 4829871"/>
              <a:gd name="connsiteX5" fmla="*/ 5183436 w 5644673"/>
              <a:gd name="connsiteY5" fmla="*/ 2003525 h 4829871"/>
              <a:gd name="connsiteX6" fmla="*/ 4637171 w 5644673"/>
              <a:gd name="connsiteY6" fmla="*/ 2727920 h 4829871"/>
              <a:gd name="connsiteX7" fmla="*/ 4803426 w 5644673"/>
              <a:gd name="connsiteY7" fmla="*/ 3345437 h 4829871"/>
              <a:gd name="connsiteX8" fmla="*/ 5622823 w 5644673"/>
              <a:gd name="connsiteY8" fmla="*/ 3594819 h 4829871"/>
              <a:gd name="connsiteX9" fmla="*/ 5290314 w 5644673"/>
              <a:gd name="connsiteY9" fmla="*/ 4497344 h 4829871"/>
              <a:gd name="connsiteX10" fmla="*/ 4055280 w 5644673"/>
              <a:gd name="connsiteY10" fmla="*/ 4176711 h 4829871"/>
              <a:gd name="connsiteX11" fmla="*/ 3140881 w 5644673"/>
              <a:gd name="connsiteY11" fmla="*/ 4105458 h 4829871"/>
              <a:gd name="connsiteX12" fmla="*/ 2190854 w 5644673"/>
              <a:gd name="connsiteY12" fmla="*/ 4829853 h 4829871"/>
              <a:gd name="connsiteX13" fmla="*/ 872693 w 5644673"/>
              <a:gd name="connsiteY13" fmla="*/ 4081707 h 4829871"/>
              <a:gd name="connsiteX14" fmla="*/ 2226480 w 5644673"/>
              <a:gd name="connsiteY14" fmla="*/ 3036679 h 4829871"/>
              <a:gd name="connsiteX15" fmla="*/ 1953348 w 5644673"/>
              <a:gd name="connsiteY15" fmla="*/ 2336035 h 4829871"/>
              <a:gd name="connsiteX16" fmla="*/ 195800 w 5644673"/>
              <a:gd name="connsiteY16" fmla="*/ 2122279 h 4829871"/>
              <a:gd name="connsiteX17" fmla="*/ 373930 w 5644673"/>
              <a:gd name="connsiteY17" fmla="*/ 1231629 h 4829871"/>
              <a:gd name="connsiteX18" fmla="*/ 1846470 w 5644673"/>
              <a:gd name="connsiteY18" fmla="*/ 1552263 h 4829871"/>
              <a:gd name="connsiteX19" fmla="*/ 2190854 w 5644673"/>
              <a:gd name="connsiteY19" fmla="*/ 1207879 h 4829871"/>
              <a:gd name="connsiteX20" fmla="*/ 1882096 w 5644673"/>
              <a:gd name="connsiteY20" fmla="*/ 174725 h 4829871"/>
              <a:gd name="connsiteX0" fmla="*/ 1882096 w 5644673"/>
              <a:gd name="connsiteY0" fmla="*/ 174725 h 4835290"/>
              <a:gd name="connsiteX1" fmla="*/ 3140880 w 5644673"/>
              <a:gd name="connsiteY1" fmla="*/ 79723 h 4835290"/>
              <a:gd name="connsiteX2" fmla="*/ 3509015 w 5644673"/>
              <a:gd name="connsiteY2" fmla="*/ 994122 h 4835290"/>
              <a:gd name="connsiteX3" fmla="*/ 4043405 w 5644673"/>
              <a:gd name="connsiteY3" fmla="*/ 1338507 h 4835290"/>
              <a:gd name="connsiteX4" fmla="*/ 4589670 w 5644673"/>
              <a:gd name="connsiteY4" fmla="*/ 1065375 h 4835290"/>
              <a:gd name="connsiteX5" fmla="*/ 5183436 w 5644673"/>
              <a:gd name="connsiteY5" fmla="*/ 2003525 h 4835290"/>
              <a:gd name="connsiteX6" fmla="*/ 4637171 w 5644673"/>
              <a:gd name="connsiteY6" fmla="*/ 2727920 h 4835290"/>
              <a:gd name="connsiteX7" fmla="*/ 4803426 w 5644673"/>
              <a:gd name="connsiteY7" fmla="*/ 3345437 h 4835290"/>
              <a:gd name="connsiteX8" fmla="*/ 5622823 w 5644673"/>
              <a:gd name="connsiteY8" fmla="*/ 3594819 h 4835290"/>
              <a:gd name="connsiteX9" fmla="*/ 5290314 w 5644673"/>
              <a:gd name="connsiteY9" fmla="*/ 4497344 h 4835290"/>
              <a:gd name="connsiteX10" fmla="*/ 4055280 w 5644673"/>
              <a:gd name="connsiteY10" fmla="*/ 4176711 h 4835290"/>
              <a:gd name="connsiteX11" fmla="*/ 3140881 w 5644673"/>
              <a:gd name="connsiteY11" fmla="*/ 4105458 h 4835290"/>
              <a:gd name="connsiteX12" fmla="*/ 2190854 w 5644673"/>
              <a:gd name="connsiteY12" fmla="*/ 4829853 h 4835290"/>
              <a:gd name="connsiteX13" fmla="*/ 1822719 w 5644673"/>
              <a:gd name="connsiteY13" fmla="*/ 3666071 h 4835290"/>
              <a:gd name="connsiteX14" fmla="*/ 2226480 w 5644673"/>
              <a:gd name="connsiteY14" fmla="*/ 3036679 h 4835290"/>
              <a:gd name="connsiteX15" fmla="*/ 1953348 w 5644673"/>
              <a:gd name="connsiteY15" fmla="*/ 2336035 h 4835290"/>
              <a:gd name="connsiteX16" fmla="*/ 195800 w 5644673"/>
              <a:gd name="connsiteY16" fmla="*/ 2122279 h 4835290"/>
              <a:gd name="connsiteX17" fmla="*/ 373930 w 5644673"/>
              <a:gd name="connsiteY17" fmla="*/ 1231629 h 4835290"/>
              <a:gd name="connsiteX18" fmla="*/ 1846470 w 5644673"/>
              <a:gd name="connsiteY18" fmla="*/ 1552263 h 4835290"/>
              <a:gd name="connsiteX19" fmla="*/ 2190854 w 5644673"/>
              <a:gd name="connsiteY19" fmla="*/ 1207879 h 4835290"/>
              <a:gd name="connsiteX20" fmla="*/ 1882096 w 5644673"/>
              <a:gd name="connsiteY20" fmla="*/ 174725 h 4835290"/>
              <a:gd name="connsiteX0" fmla="*/ 1573490 w 5336067"/>
              <a:gd name="connsiteY0" fmla="*/ 174725 h 4835290"/>
              <a:gd name="connsiteX1" fmla="*/ 2832274 w 5336067"/>
              <a:gd name="connsiteY1" fmla="*/ 79723 h 4835290"/>
              <a:gd name="connsiteX2" fmla="*/ 3200409 w 5336067"/>
              <a:gd name="connsiteY2" fmla="*/ 994122 h 4835290"/>
              <a:gd name="connsiteX3" fmla="*/ 3734799 w 5336067"/>
              <a:gd name="connsiteY3" fmla="*/ 1338507 h 4835290"/>
              <a:gd name="connsiteX4" fmla="*/ 4281064 w 5336067"/>
              <a:gd name="connsiteY4" fmla="*/ 1065375 h 4835290"/>
              <a:gd name="connsiteX5" fmla="*/ 4874830 w 5336067"/>
              <a:gd name="connsiteY5" fmla="*/ 2003525 h 4835290"/>
              <a:gd name="connsiteX6" fmla="*/ 4328565 w 5336067"/>
              <a:gd name="connsiteY6" fmla="*/ 2727920 h 4835290"/>
              <a:gd name="connsiteX7" fmla="*/ 4494820 w 5336067"/>
              <a:gd name="connsiteY7" fmla="*/ 3345437 h 4835290"/>
              <a:gd name="connsiteX8" fmla="*/ 5314217 w 5336067"/>
              <a:gd name="connsiteY8" fmla="*/ 3594819 h 4835290"/>
              <a:gd name="connsiteX9" fmla="*/ 4981708 w 5336067"/>
              <a:gd name="connsiteY9" fmla="*/ 4497344 h 4835290"/>
              <a:gd name="connsiteX10" fmla="*/ 3746674 w 5336067"/>
              <a:gd name="connsiteY10" fmla="*/ 4176711 h 4835290"/>
              <a:gd name="connsiteX11" fmla="*/ 2832275 w 5336067"/>
              <a:gd name="connsiteY11" fmla="*/ 4105458 h 4835290"/>
              <a:gd name="connsiteX12" fmla="*/ 1882248 w 5336067"/>
              <a:gd name="connsiteY12" fmla="*/ 4829853 h 4835290"/>
              <a:gd name="connsiteX13" fmla="*/ 1514113 w 5336067"/>
              <a:gd name="connsiteY13" fmla="*/ 3666071 h 4835290"/>
              <a:gd name="connsiteX14" fmla="*/ 1917874 w 5336067"/>
              <a:gd name="connsiteY14" fmla="*/ 3036679 h 4835290"/>
              <a:gd name="connsiteX15" fmla="*/ 1644742 w 5336067"/>
              <a:gd name="connsiteY15" fmla="*/ 2336035 h 4835290"/>
              <a:gd name="connsiteX16" fmla="*/ 397833 w 5336067"/>
              <a:gd name="connsiteY16" fmla="*/ 2407286 h 4835290"/>
              <a:gd name="connsiteX17" fmla="*/ 65324 w 5336067"/>
              <a:gd name="connsiteY17" fmla="*/ 1231629 h 4835290"/>
              <a:gd name="connsiteX18" fmla="*/ 1537864 w 5336067"/>
              <a:gd name="connsiteY18" fmla="*/ 1552263 h 4835290"/>
              <a:gd name="connsiteX19" fmla="*/ 1882248 w 5336067"/>
              <a:gd name="connsiteY19" fmla="*/ 1207879 h 4835290"/>
              <a:gd name="connsiteX20" fmla="*/ 1573490 w 5336067"/>
              <a:gd name="connsiteY20" fmla="*/ 174725 h 4835290"/>
              <a:gd name="connsiteX0" fmla="*/ 1271030 w 5033607"/>
              <a:gd name="connsiteY0" fmla="*/ 174725 h 4835290"/>
              <a:gd name="connsiteX1" fmla="*/ 2529814 w 5033607"/>
              <a:gd name="connsiteY1" fmla="*/ 79723 h 4835290"/>
              <a:gd name="connsiteX2" fmla="*/ 2897949 w 5033607"/>
              <a:gd name="connsiteY2" fmla="*/ 994122 h 4835290"/>
              <a:gd name="connsiteX3" fmla="*/ 3432339 w 5033607"/>
              <a:gd name="connsiteY3" fmla="*/ 1338507 h 4835290"/>
              <a:gd name="connsiteX4" fmla="*/ 3978604 w 5033607"/>
              <a:gd name="connsiteY4" fmla="*/ 1065375 h 4835290"/>
              <a:gd name="connsiteX5" fmla="*/ 4572370 w 5033607"/>
              <a:gd name="connsiteY5" fmla="*/ 2003525 h 4835290"/>
              <a:gd name="connsiteX6" fmla="*/ 4026105 w 5033607"/>
              <a:gd name="connsiteY6" fmla="*/ 2727920 h 4835290"/>
              <a:gd name="connsiteX7" fmla="*/ 4192360 w 5033607"/>
              <a:gd name="connsiteY7" fmla="*/ 3345437 h 4835290"/>
              <a:gd name="connsiteX8" fmla="*/ 5011757 w 5033607"/>
              <a:gd name="connsiteY8" fmla="*/ 3594819 h 4835290"/>
              <a:gd name="connsiteX9" fmla="*/ 4679248 w 5033607"/>
              <a:gd name="connsiteY9" fmla="*/ 4497344 h 4835290"/>
              <a:gd name="connsiteX10" fmla="*/ 3444214 w 5033607"/>
              <a:gd name="connsiteY10" fmla="*/ 4176711 h 4835290"/>
              <a:gd name="connsiteX11" fmla="*/ 2529815 w 5033607"/>
              <a:gd name="connsiteY11" fmla="*/ 4105458 h 4835290"/>
              <a:gd name="connsiteX12" fmla="*/ 1579788 w 5033607"/>
              <a:gd name="connsiteY12" fmla="*/ 4829853 h 4835290"/>
              <a:gd name="connsiteX13" fmla="*/ 1211653 w 5033607"/>
              <a:gd name="connsiteY13" fmla="*/ 3666071 h 4835290"/>
              <a:gd name="connsiteX14" fmla="*/ 1615414 w 5033607"/>
              <a:gd name="connsiteY14" fmla="*/ 3036679 h 4835290"/>
              <a:gd name="connsiteX15" fmla="*/ 1342282 w 5033607"/>
              <a:gd name="connsiteY15" fmla="*/ 2336035 h 4835290"/>
              <a:gd name="connsiteX16" fmla="*/ 95373 w 5033607"/>
              <a:gd name="connsiteY16" fmla="*/ 2407286 h 4835290"/>
              <a:gd name="connsiteX17" fmla="*/ 214126 w 5033607"/>
              <a:gd name="connsiteY17" fmla="*/ 1326632 h 4835290"/>
              <a:gd name="connsiteX18" fmla="*/ 1235404 w 5033607"/>
              <a:gd name="connsiteY18" fmla="*/ 1552263 h 4835290"/>
              <a:gd name="connsiteX19" fmla="*/ 1579788 w 5033607"/>
              <a:gd name="connsiteY19" fmla="*/ 1207879 h 4835290"/>
              <a:gd name="connsiteX20" fmla="*/ 1271030 w 5033607"/>
              <a:gd name="connsiteY20" fmla="*/ 174725 h 4835290"/>
              <a:gd name="connsiteX0" fmla="*/ 1263184 w 5025761"/>
              <a:gd name="connsiteY0" fmla="*/ 174725 h 4835290"/>
              <a:gd name="connsiteX1" fmla="*/ 2521968 w 5025761"/>
              <a:gd name="connsiteY1" fmla="*/ 79723 h 4835290"/>
              <a:gd name="connsiteX2" fmla="*/ 2890103 w 5025761"/>
              <a:gd name="connsiteY2" fmla="*/ 994122 h 4835290"/>
              <a:gd name="connsiteX3" fmla="*/ 3424493 w 5025761"/>
              <a:gd name="connsiteY3" fmla="*/ 1338507 h 4835290"/>
              <a:gd name="connsiteX4" fmla="*/ 3970758 w 5025761"/>
              <a:gd name="connsiteY4" fmla="*/ 1065375 h 4835290"/>
              <a:gd name="connsiteX5" fmla="*/ 4564524 w 5025761"/>
              <a:gd name="connsiteY5" fmla="*/ 2003525 h 4835290"/>
              <a:gd name="connsiteX6" fmla="*/ 4018259 w 5025761"/>
              <a:gd name="connsiteY6" fmla="*/ 2727920 h 4835290"/>
              <a:gd name="connsiteX7" fmla="*/ 4184514 w 5025761"/>
              <a:gd name="connsiteY7" fmla="*/ 3345437 h 4835290"/>
              <a:gd name="connsiteX8" fmla="*/ 5003911 w 5025761"/>
              <a:gd name="connsiteY8" fmla="*/ 3594819 h 4835290"/>
              <a:gd name="connsiteX9" fmla="*/ 4671402 w 5025761"/>
              <a:gd name="connsiteY9" fmla="*/ 4497344 h 4835290"/>
              <a:gd name="connsiteX10" fmla="*/ 3436368 w 5025761"/>
              <a:gd name="connsiteY10" fmla="*/ 4176711 h 4835290"/>
              <a:gd name="connsiteX11" fmla="*/ 2521969 w 5025761"/>
              <a:gd name="connsiteY11" fmla="*/ 4105458 h 4835290"/>
              <a:gd name="connsiteX12" fmla="*/ 1571942 w 5025761"/>
              <a:gd name="connsiteY12" fmla="*/ 4829853 h 4835290"/>
              <a:gd name="connsiteX13" fmla="*/ 1203807 w 5025761"/>
              <a:gd name="connsiteY13" fmla="*/ 3666071 h 4835290"/>
              <a:gd name="connsiteX14" fmla="*/ 1607568 w 5025761"/>
              <a:gd name="connsiteY14" fmla="*/ 3036679 h 4835290"/>
              <a:gd name="connsiteX15" fmla="*/ 1334436 w 5025761"/>
              <a:gd name="connsiteY15" fmla="*/ 2336035 h 4835290"/>
              <a:gd name="connsiteX16" fmla="*/ 87527 w 5025761"/>
              <a:gd name="connsiteY16" fmla="*/ 2407286 h 4835290"/>
              <a:gd name="connsiteX17" fmla="*/ 206280 w 5025761"/>
              <a:gd name="connsiteY17" fmla="*/ 1326632 h 4835290"/>
              <a:gd name="connsiteX18" fmla="*/ 1025678 w 5025761"/>
              <a:gd name="connsiteY18" fmla="*/ 1350383 h 4835290"/>
              <a:gd name="connsiteX19" fmla="*/ 1571942 w 5025761"/>
              <a:gd name="connsiteY19" fmla="*/ 1207879 h 4835290"/>
              <a:gd name="connsiteX20" fmla="*/ 1263184 w 5025761"/>
              <a:gd name="connsiteY20" fmla="*/ 174725 h 4835290"/>
              <a:gd name="connsiteX0" fmla="*/ 1263184 w 5025761"/>
              <a:gd name="connsiteY0" fmla="*/ 164292 h 4824857"/>
              <a:gd name="connsiteX1" fmla="*/ 2521968 w 5025761"/>
              <a:gd name="connsiteY1" fmla="*/ 69290 h 4824857"/>
              <a:gd name="connsiteX2" fmla="*/ 2890103 w 5025761"/>
              <a:gd name="connsiteY2" fmla="*/ 983689 h 4824857"/>
              <a:gd name="connsiteX3" fmla="*/ 3424493 w 5025761"/>
              <a:gd name="connsiteY3" fmla="*/ 1328074 h 4824857"/>
              <a:gd name="connsiteX4" fmla="*/ 3970758 w 5025761"/>
              <a:gd name="connsiteY4" fmla="*/ 1054942 h 4824857"/>
              <a:gd name="connsiteX5" fmla="*/ 4564524 w 5025761"/>
              <a:gd name="connsiteY5" fmla="*/ 1993092 h 4824857"/>
              <a:gd name="connsiteX6" fmla="*/ 4018259 w 5025761"/>
              <a:gd name="connsiteY6" fmla="*/ 2717487 h 4824857"/>
              <a:gd name="connsiteX7" fmla="*/ 4184514 w 5025761"/>
              <a:gd name="connsiteY7" fmla="*/ 3335004 h 4824857"/>
              <a:gd name="connsiteX8" fmla="*/ 5003911 w 5025761"/>
              <a:gd name="connsiteY8" fmla="*/ 3584386 h 4824857"/>
              <a:gd name="connsiteX9" fmla="*/ 4671402 w 5025761"/>
              <a:gd name="connsiteY9" fmla="*/ 4486911 h 4824857"/>
              <a:gd name="connsiteX10" fmla="*/ 3436368 w 5025761"/>
              <a:gd name="connsiteY10" fmla="*/ 4166278 h 4824857"/>
              <a:gd name="connsiteX11" fmla="*/ 2521969 w 5025761"/>
              <a:gd name="connsiteY11" fmla="*/ 4095025 h 4824857"/>
              <a:gd name="connsiteX12" fmla="*/ 1571942 w 5025761"/>
              <a:gd name="connsiteY12" fmla="*/ 4819420 h 4824857"/>
              <a:gd name="connsiteX13" fmla="*/ 1203807 w 5025761"/>
              <a:gd name="connsiteY13" fmla="*/ 3655638 h 4824857"/>
              <a:gd name="connsiteX14" fmla="*/ 1607568 w 5025761"/>
              <a:gd name="connsiteY14" fmla="*/ 3026246 h 4824857"/>
              <a:gd name="connsiteX15" fmla="*/ 1334436 w 5025761"/>
              <a:gd name="connsiteY15" fmla="*/ 2325602 h 4824857"/>
              <a:gd name="connsiteX16" fmla="*/ 87527 w 5025761"/>
              <a:gd name="connsiteY16" fmla="*/ 2396853 h 4824857"/>
              <a:gd name="connsiteX17" fmla="*/ 206280 w 5025761"/>
              <a:gd name="connsiteY17" fmla="*/ 1316199 h 4824857"/>
              <a:gd name="connsiteX18" fmla="*/ 1025678 w 5025761"/>
              <a:gd name="connsiteY18" fmla="*/ 1339950 h 4824857"/>
              <a:gd name="connsiteX19" fmla="*/ 1275059 w 5025761"/>
              <a:gd name="connsiteY19" fmla="*/ 959940 h 4824857"/>
              <a:gd name="connsiteX20" fmla="*/ 1263184 w 5025761"/>
              <a:gd name="connsiteY20" fmla="*/ 164292 h 4824857"/>
              <a:gd name="connsiteX0" fmla="*/ 1465065 w 5025761"/>
              <a:gd name="connsiteY0" fmla="*/ 241485 h 4795172"/>
              <a:gd name="connsiteX1" fmla="*/ 2521968 w 5025761"/>
              <a:gd name="connsiteY1" fmla="*/ 39605 h 4795172"/>
              <a:gd name="connsiteX2" fmla="*/ 2890103 w 5025761"/>
              <a:gd name="connsiteY2" fmla="*/ 954004 h 4795172"/>
              <a:gd name="connsiteX3" fmla="*/ 3424493 w 5025761"/>
              <a:gd name="connsiteY3" fmla="*/ 1298389 h 4795172"/>
              <a:gd name="connsiteX4" fmla="*/ 3970758 w 5025761"/>
              <a:gd name="connsiteY4" fmla="*/ 1025257 h 4795172"/>
              <a:gd name="connsiteX5" fmla="*/ 4564524 w 5025761"/>
              <a:gd name="connsiteY5" fmla="*/ 1963407 h 4795172"/>
              <a:gd name="connsiteX6" fmla="*/ 4018259 w 5025761"/>
              <a:gd name="connsiteY6" fmla="*/ 2687802 h 4795172"/>
              <a:gd name="connsiteX7" fmla="*/ 4184514 w 5025761"/>
              <a:gd name="connsiteY7" fmla="*/ 3305319 h 4795172"/>
              <a:gd name="connsiteX8" fmla="*/ 5003911 w 5025761"/>
              <a:gd name="connsiteY8" fmla="*/ 3554701 h 4795172"/>
              <a:gd name="connsiteX9" fmla="*/ 4671402 w 5025761"/>
              <a:gd name="connsiteY9" fmla="*/ 4457226 h 4795172"/>
              <a:gd name="connsiteX10" fmla="*/ 3436368 w 5025761"/>
              <a:gd name="connsiteY10" fmla="*/ 4136593 h 4795172"/>
              <a:gd name="connsiteX11" fmla="*/ 2521969 w 5025761"/>
              <a:gd name="connsiteY11" fmla="*/ 4065340 h 4795172"/>
              <a:gd name="connsiteX12" fmla="*/ 1571942 w 5025761"/>
              <a:gd name="connsiteY12" fmla="*/ 4789735 h 4795172"/>
              <a:gd name="connsiteX13" fmla="*/ 1203807 w 5025761"/>
              <a:gd name="connsiteY13" fmla="*/ 3625953 h 4795172"/>
              <a:gd name="connsiteX14" fmla="*/ 1607568 w 5025761"/>
              <a:gd name="connsiteY14" fmla="*/ 2996561 h 4795172"/>
              <a:gd name="connsiteX15" fmla="*/ 1334436 w 5025761"/>
              <a:gd name="connsiteY15" fmla="*/ 2295917 h 4795172"/>
              <a:gd name="connsiteX16" fmla="*/ 87527 w 5025761"/>
              <a:gd name="connsiteY16" fmla="*/ 2367168 h 4795172"/>
              <a:gd name="connsiteX17" fmla="*/ 206280 w 5025761"/>
              <a:gd name="connsiteY17" fmla="*/ 1286514 h 4795172"/>
              <a:gd name="connsiteX18" fmla="*/ 1025678 w 5025761"/>
              <a:gd name="connsiteY18" fmla="*/ 1310265 h 4795172"/>
              <a:gd name="connsiteX19" fmla="*/ 1275059 w 5025761"/>
              <a:gd name="connsiteY19" fmla="*/ 930255 h 4795172"/>
              <a:gd name="connsiteX20" fmla="*/ 1465065 w 5025761"/>
              <a:gd name="connsiteY20" fmla="*/ 241485 h 4795172"/>
              <a:gd name="connsiteX0" fmla="*/ 1465065 w 5025761"/>
              <a:gd name="connsiteY0" fmla="*/ 170947 h 4724634"/>
              <a:gd name="connsiteX1" fmla="*/ 2379464 w 5025761"/>
              <a:gd name="connsiteY1" fmla="*/ 52194 h 4724634"/>
              <a:gd name="connsiteX2" fmla="*/ 2890103 w 5025761"/>
              <a:gd name="connsiteY2" fmla="*/ 883466 h 4724634"/>
              <a:gd name="connsiteX3" fmla="*/ 3424493 w 5025761"/>
              <a:gd name="connsiteY3" fmla="*/ 1227851 h 4724634"/>
              <a:gd name="connsiteX4" fmla="*/ 3970758 w 5025761"/>
              <a:gd name="connsiteY4" fmla="*/ 954719 h 4724634"/>
              <a:gd name="connsiteX5" fmla="*/ 4564524 w 5025761"/>
              <a:gd name="connsiteY5" fmla="*/ 1892869 h 4724634"/>
              <a:gd name="connsiteX6" fmla="*/ 4018259 w 5025761"/>
              <a:gd name="connsiteY6" fmla="*/ 2617264 h 4724634"/>
              <a:gd name="connsiteX7" fmla="*/ 4184514 w 5025761"/>
              <a:gd name="connsiteY7" fmla="*/ 3234781 h 4724634"/>
              <a:gd name="connsiteX8" fmla="*/ 5003911 w 5025761"/>
              <a:gd name="connsiteY8" fmla="*/ 3484163 h 4724634"/>
              <a:gd name="connsiteX9" fmla="*/ 4671402 w 5025761"/>
              <a:gd name="connsiteY9" fmla="*/ 4386688 h 4724634"/>
              <a:gd name="connsiteX10" fmla="*/ 3436368 w 5025761"/>
              <a:gd name="connsiteY10" fmla="*/ 4066055 h 4724634"/>
              <a:gd name="connsiteX11" fmla="*/ 2521969 w 5025761"/>
              <a:gd name="connsiteY11" fmla="*/ 3994802 h 4724634"/>
              <a:gd name="connsiteX12" fmla="*/ 1571942 w 5025761"/>
              <a:gd name="connsiteY12" fmla="*/ 4719197 h 4724634"/>
              <a:gd name="connsiteX13" fmla="*/ 1203807 w 5025761"/>
              <a:gd name="connsiteY13" fmla="*/ 3555415 h 4724634"/>
              <a:gd name="connsiteX14" fmla="*/ 1607568 w 5025761"/>
              <a:gd name="connsiteY14" fmla="*/ 2926023 h 4724634"/>
              <a:gd name="connsiteX15" fmla="*/ 1334436 w 5025761"/>
              <a:gd name="connsiteY15" fmla="*/ 2225379 h 4724634"/>
              <a:gd name="connsiteX16" fmla="*/ 87527 w 5025761"/>
              <a:gd name="connsiteY16" fmla="*/ 2296630 h 4724634"/>
              <a:gd name="connsiteX17" fmla="*/ 206280 w 5025761"/>
              <a:gd name="connsiteY17" fmla="*/ 1215976 h 4724634"/>
              <a:gd name="connsiteX18" fmla="*/ 1025678 w 5025761"/>
              <a:gd name="connsiteY18" fmla="*/ 1239727 h 4724634"/>
              <a:gd name="connsiteX19" fmla="*/ 1275059 w 5025761"/>
              <a:gd name="connsiteY19" fmla="*/ 859717 h 4724634"/>
              <a:gd name="connsiteX20" fmla="*/ 1465065 w 5025761"/>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601411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4634"/>
              <a:gd name="connsiteX1" fmla="*/ 2373307 w 5019604"/>
              <a:gd name="connsiteY1" fmla="*/ 52194 h 4724634"/>
              <a:gd name="connsiteX2" fmla="*/ 2883946 w 5019604"/>
              <a:gd name="connsiteY2" fmla="*/ 883466 h 4724634"/>
              <a:gd name="connsiteX3" fmla="*/ 3418336 w 5019604"/>
              <a:gd name="connsiteY3" fmla="*/ 1227851 h 4724634"/>
              <a:gd name="connsiteX4" fmla="*/ 3964601 w 5019604"/>
              <a:gd name="connsiteY4" fmla="*/ 954719 h 4724634"/>
              <a:gd name="connsiteX5" fmla="*/ 4558367 w 5019604"/>
              <a:gd name="connsiteY5" fmla="*/ 1892869 h 4724634"/>
              <a:gd name="connsiteX6" fmla="*/ 4012102 w 5019604"/>
              <a:gd name="connsiteY6" fmla="*/ 2617264 h 4724634"/>
              <a:gd name="connsiteX7" fmla="*/ 4178357 w 5019604"/>
              <a:gd name="connsiteY7" fmla="*/ 3234781 h 4724634"/>
              <a:gd name="connsiteX8" fmla="*/ 4997754 w 5019604"/>
              <a:gd name="connsiteY8" fmla="*/ 3484163 h 4724634"/>
              <a:gd name="connsiteX9" fmla="*/ 4665245 w 5019604"/>
              <a:gd name="connsiteY9" fmla="*/ 4386688 h 4724634"/>
              <a:gd name="connsiteX10" fmla="*/ 3430211 w 5019604"/>
              <a:gd name="connsiteY10" fmla="*/ 4066055 h 4724634"/>
              <a:gd name="connsiteX11" fmla="*/ 2515812 w 5019604"/>
              <a:gd name="connsiteY11" fmla="*/ 3994802 h 4724634"/>
              <a:gd name="connsiteX12" fmla="*/ 1565785 w 5019604"/>
              <a:gd name="connsiteY12" fmla="*/ 4719197 h 4724634"/>
              <a:gd name="connsiteX13" fmla="*/ 1197650 w 5019604"/>
              <a:gd name="connsiteY13" fmla="*/ 3555415 h 4724634"/>
              <a:gd name="connsiteX14" fmla="*/ 1411405 w 5019604"/>
              <a:gd name="connsiteY14" fmla="*/ 2926023 h 4724634"/>
              <a:gd name="connsiteX15" fmla="*/ 1245152 w 5019604"/>
              <a:gd name="connsiteY15" fmla="*/ 2439134 h 4724634"/>
              <a:gd name="connsiteX16" fmla="*/ 81370 w 5019604"/>
              <a:gd name="connsiteY16" fmla="*/ 2296630 h 4724634"/>
              <a:gd name="connsiteX17" fmla="*/ 200123 w 5019604"/>
              <a:gd name="connsiteY17" fmla="*/ 1215976 h 4724634"/>
              <a:gd name="connsiteX18" fmla="*/ 1019521 w 5019604"/>
              <a:gd name="connsiteY18" fmla="*/ 1239727 h 4724634"/>
              <a:gd name="connsiteX19" fmla="*/ 1268902 w 5019604"/>
              <a:gd name="connsiteY19" fmla="*/ 859717 h 4724634"/>
              <a:gd name="connsiteX20" fmla="*/ 1458908 w 5019604"/>
              <a:gd name="connsiteY20" fmla="*/ 170947 h 4724634"/>
              <a:gd name="connsiteX0" fmla="*/ 1458908 w 5019604"/>
              <a:gd name="connsiteY0" fmla="*/ 170947 h 4721259"/>
              <a:gd name="connsiteX1" fmla="*/ 2373307 w 5019604"/>
              <a:gd name="connsiteY1" fmla="*/ 52194 h 4721259"/>
              <a:gd name="connsiteX2" fmla="*/ 2883946 w 5019604"/>
              <a:gd name="connsiteY2" fmla="*/ 883466 h 4721259"/>
              <a:gd name="connsiteX3" fmla="*/ 3418336 w 5019604"/>
              <a:gd name="connsiteY3" fmla="*/ 1227851 h 4721259"/>
              <a:gd name="connsiteX4" fmla="*/ 3964601 w 5019604"/>
              <a:gd name="connsiteY4" fmla="*/ 954719 h 4721259"/>
              <a:gd name="connsiteX5" fmla="*/ 4558367 w 5019604"/>
              <a:gd name="connsiteY5" fmla="*/ 1892869 h 4721259"/>
              <a:gd name="connsiteX6" fmla="*/ 4012102 w 5019604"/>
              <a:gd name="connsiteY6" fmla="*/ 2617264 h 4721259"/>
              <a:gd name="connsiteX7" fmla="*/ 4178357 w 5019604"/>
              <a:gd name="connsiteY7" fmla="*/ 3234781 h 4721259"/>
              <a:gd name="connsiteX8" fmla="*/ 4997754 w 5019604"/>
              <a:gd name="connsiteY8" fmla="*/ 3484163 h 4721259"/>
              <a:gd name="connsiteX9" fmla="*/ 4665245 w 5019604"/>
              <a:gd name="connsiteY9" fmla="*/ 4386688 h 4721259"/>
              <a:gd name="connsiteX10" fmla="*/ 3430211 w 5019604"/>
              <a:gd name="connsiteY10" fmla="*/ 4066055 h 4721259"/>
              <a:gd name="connsiteX11" fmla="*/ 2515812 w 5019604"/>
              <a:gd name="connsiteY11" fmla="*/ 3994802 h 4721259"/>
              <a:gd name="connsiteX12" fmla="*/ 1565785 w 5019604"/>
              <a:gd name="connsiteY12" fmla="*/ 4719197 h 4721259"/>
              <a:gd name="connsiteX13" fmla="*/ 1007644 w 5019604"/>
              <a:gd name="connsiteY13" fmla="*/ 3733545 h 4721259"/>
              <a:gd name="connsiteX14" fmla="*/ 1411405 w 5019604"/>
              <a:gd name="connsiteY14" fmla="*/ 2926023 h 4721259"/>
              <a:gd name="connsiteX15" fmla="*/ 1245152 w 5019604"/>
              <a:gd name="connsiteY15" fmla="*/ 2439134 h 4721259"/>
              <a:gd name="connsiteX16" fmla="*/ 81370 w 5019604"/>
              <a:gd name="connsiteY16" fmla="*/ 2296630 h 4721259"/>
              <a:gd name="connsiteX17" fmla="*/ 200123 w 5019604"/>
              <a:gd name="connsiteY17" fmla="*/ 1215976 h 4721259"/>
              <a:gd name="connsiteX18" fmla="*/ 1019521 w 5019604"/>
              <a:gd name="connsiteY18" fmla="*/ 1239727 h 4721259"/>
              <a:gd name="connsiteX19" fmla="*/ 1268902 w 5019604"/>
              <a:gd name="connsiteY19" fmla="*/ 859717 h 4721259"/>
              <a:gd name="connsiteX20" fmla="*/ 1458908 w 5019604"/>
              <a:gd name="connsiteY20" fmla="*/ 170947 h 4721259"/>
              <a:gd name="connsiteX0" fmla="*/ 1458908 w 5019604"/>
              <a:gd name="connsiteY0" fmla="*/ 170947 h 4403464"/>
              <a:gd name="connsiteX1" fmla="*/ 2373307 w 5019604"/>
              <a:gd name="connsiteY1" fmla="*/ 52194 h 4403464"/>
              <a:gd name="connsiteX2" fmla="*/ 2883946 w 5019604"/>
              <a:gd name="connsiteY2" fmla="*/ 883466 h 4403464"/>
              <a:gd name="connsiteX3" fmla="*/ 3418336 w 5019604"/>
              <a:gd name="connsiteY3" fmla="*/ 1227851 h 4403464"/>
              <a:gd name="connsiteX4" fmla="*/ 3964601 w 5019604"/>
              <a:gd name="connsiteY4" fmla="*/ 954719 h 4403464"/>
              <a:gd name="connsiteX5" fmla="*/ 4558367 w 5019604"/>
              <a:gd name="connsiteY5" fmla="*/ 1892869 h 4403464"/>
              <a:gd name="connsiteX6" fmla="*/ 4012102 w 5019604"/>
              <a:gd name="connsiteY6" fmla="*/ 2617264 h 4403464"/>
              <a:gd name="connsiteX7" fmla="*/ 4178357 w 5019604"/>
              <a:gd name="connsiteY7" fmla="*/ 3234781 h 4403464"/>
              <a:gd name="connsiteX8" fmla="*/ 4997754 w 5019604"/>
              <a:gd name="connsiteY8" fmla="*/ 3484163 h 4403464"/>
              <a:gd name="connsiteX9" fmla="*/ 4665245 w 5019604"/>
              <a:gd name="connsiteY9" fmla="*/ 4386688 h 4403464"/>
              <a:gd name="connsiteX10" fmla="*/ 3430211 w 5019604"/>
              <a:gd name="connsiteY10" fmla="*/ 4066055 h 4403464"/>
              <a:gd name="connsiteX11" fmla="*/ 2515812 w 5019604"/>
              <a:gd name="connsiteY11" fmla="*/ 3994802 h 4403464"/>
              <a:gd name="connsiteX12" fmla="*/ 1470782 w 5019604"/>
              <a:gd name="connsiteY12" fmla="*/ 4351062 h 4403464"/>
              <a:gd name="connsiteX13" fmla="*/ 1007644 w 5019604"/>
              <a:gd name="connsiteY13" fmla="*/ 3733545 h 4403464"/>
              <a:gd name="connsiteX14" fmla="*/ 1411405 w 5019604"/>
              <a:gd name="connsiteY14" fmla="*/ 2926023 h 4403464"/>
              <a:gd name="connsiteX15" fmla="*/ 1245152 w 5019604"/>
              <a:gd name="connsiteY15" fmla="*/ 2439134 h 4403464"/>
              <a:gd name="connsiteX16" fmla="*/ 81370 w 5019604"/>
              <a:gd name="connsiteY16" fmla="*/ 2296630 h 4403464"/>
              <a:gd name="connsiteX17" fmla="*/ 200123 w 5019604"/>
              <a:gd name="connsiteY17" fmla="*/ 1215976 h 4403464"/>
              <a:gd name="connsiteX18" fmla="*/ 1019521 w 5019604"/>
              <a:gd name="connsiteY18" fmla="*/ 1239727 h 4403464"/>
              <a:gd name="connsiteX19" fmla="*/ 1268902 w 5019604"/>
              <a:gd name="connsiteY19" fmla="*/ 859717 h 4403464"/>
              <a:gd name="connsiteX20" fmla="*/ 1458908 w 5019604"/>
              <a:gd name="connsiteY20" fmla="*/ 170947 h 4403464"/>
              <a:gd name="connsiteX0" fmla="*/ 1458908 w 4827078"/>
              <a:gd name="connsiteY0" fmla="*/ 170947 h 4397751"/>
              <a:gd name="connsiteX1" fmla="*/ 2373307 w 4827078"/>
              <a:gd name="connsiteY1" fmla="*/ 52194 h 4397751"/>
              <a:gd name="connsiteX2" fmla="*/ 2883946 w 4827078"/>
              <a:gd name="connsiteY2" fmla="*/ 883466 h 4397751"/>
              <a:gd name="connsiteX3" fmla="*/ 3418336 w 4827078"/>
              <a:gd name="connsiteY3" fmla="*/ 1227851 h 4397751"/>
              <a:gd name="connsiteX4" fmla="*/ 3964601 w 4827078"/>
              <a:gd name="connsiteY4" fmla="*/ 954719 h 4397751"/>
              <a:gd name="connsiteX5" fmla="*/ 4558367 w 4827078"/>
              <a:gd name="connsiteY5" fmla="*/ 1892869 h 4397751"/>
              <a:gd name="connsiteX6" fmla="*/ 4012102 w 4827078"/>
              <a:gd name="connsiteY6" fmla="*/ 2617264 h 4397751"/>
              <a:gd name="connsiteX7" fmla="*/ 4178357 w 4827078"/>
              <a:gd name="connsiteY7" fmla="*/ 3234781 h 4397751"/>
              <a:gd name="connsiteX8" fmla="*/ 4760247 w 4827078"/>
              <a:gd name="connsiteY8" fmla="*/ 3614792 h 4397751"/>
              <a:gd name="connsiteX9" fmla="*/ 4665245 w 4827078"/>
              <a:gd name="connsiteY9" fmla="*/ 4386688 h 4397751"/>
              <a:gd name="connsiteX10" fmla="*/ 3430211 w 4827078"/>
              <a:gd name="connsiteY10" fmla="*/ 4066055 h 4397751"/>
              <a:gd name="connsiteX11" fmla="*/ 2515812 w 4827078"/>
              <a:gd name="connsiteY11" fmla="*/ 3994802 h 4397751"/>
              <a:gd name="connsiteX12" fmla="*/ 1470782 w 4827078"/>
              <a:gd name="connsiteY12" fmla="*/ 4351062 h 4397751"/>
              <a:gd name="connsiteX13" fmla="*/ 1007644 w 4827078"/>
              <a:gd name="connsiteY13" fmla="*/ 3733545 h 4397751"/>
              <a:gd name="connsiteX14" fmla="*/ 1411405 w 4827078"/>
              <a:gd name="connsiteY14" fmla="*/ 2926023 h 4397751"/>
              <a:gd name="connsiteX15" fmla="*/ 1245152 w 4827078"/>
              <a:gd name="connsiteY15" fmla="*/ 2439134 h 4397751"/>
              <a:gd name="connsiteX16" fmla="*/ 81370 w 4827078"/>
              <a:gd name="connsiteY16" fmla="*/ 2296630 h 4397751"/>
              <a:gd name="connsiteX17" fmla="*/ 200123 w 4827078"/>
              <a:gd name="connsiteY17" fmla="*/ 1215976 h 4397751"/>
              <a:gd name="connsiteX18" fmla="*/ 1019521 w 4827078"/>
              <a:gd name="connsiteY18" fmla="*/ 1239727 h 4397751"/>
              <a:gd name="connsiteX19" fmla="*/ 1268902 w 4827078"/>
              <a:gd name="connsiteY19" fmla="*/ 859717 h 4397751"/>
              <a:gd name="connsiteX20" fmla="*/ 1458908 w 4827078"/>
              <a:gd name="connsiteY20" fmla="*/ 170947 h 4397751"/>
              <a:gd name="connsiteX0" fmla="*/ 1458908 w 4763041"/>
              <a:gd name="connsiteY0" fmla="*/ 170947 h 4479189"/>
              <a:gd name="connsiteX1" fmla="*/ 2373307 w 4763041"/>
              <a:gd name="connsiteY1" fmla="*/ 52194 h 4479189"/>
              <a:gd name="connsiteX2" fmla="*/ 2883946 w 4763041"/>
              <a:gd name="connsiteY2" fmla="*/ 883466 h 4479189"/>
              <a:gd name="connsiteX3" fmla="*/ 3418336 w 4763041"/>
              <a:gd name="connsiteY3" fmla="*/ 1227851 h 4479189"/>
              <a:gd name="connsiteX4" fmla="*/ 3964601 w 4763041"/>
              <a:gd name="connsiteY4" fmla="*/ 954719 h 4479189"/>
              <a:gd name="connsiteX5" fmla="*/ 4558367 w 4763041"/>
              <a:gd name="connsiteY5" fmla="*/ 1892869 h 4479189"/>
              <a:gd name="connsiteX6" fmla="*/ 4012102 w 4763041"/>
              <a:gd name="connsiteY6" fmla="*/ 2617264 h 4479189"/>
              <a:gd name="connsiteX7" fmla="*/ 4178357 w 4763041"/>
              <a:gd name="connsiteY7" fmla="*/ 3234781 h 4479189"/>
              <a:gd name="connsiteX8" fmla="*/ 4760247 w 4763041"/>
              <a:gd name="connsiteY8" fmla="*/ 3614792 h 4479189"/>
              <a:gd name="connsiteX9" fmla="*/ 4356490 w 4763041"/>
              <a:gd name="connsiteY9" fmla="*/ 4469818 h 4479189"/>
              <a:gd name="connsiteX10" fmla="*/ 3430211 w 4763041"/>
              <a:gd name="connsiteY10" fmla="*/ 4066055 h 4479189"/>
              <a:gd name="connsiteX11" fmla="*/ 2515812 w 4763041"/>
              <a:gd name="connsiteY11" fmla="*/ 3994802 h 4479189"/>
              <a:gd name="connsiteX12" fmla="*/ 1470782 w 4763041"/>
              <a:gd name="connsiteY12" fmla="*/ 4351062 h 4479189"/>
              <a:gd name="connsiteX13" fmla="*/ 1007644 w 4763041"/>
              <a:gd name="connsiteY13" fmla="*/ 3733545 h 4479189"/>
              <a:gd name="connsiteX14" fmla="*/ 1411405 w 4763041"/>
              <a:gd name="connsiteY14" fmla="*/ 2926023 h 4479189"/>
              <a:gd name="connsiteX15" fmla="*/ 1245152 w 4763041"/>
              <a:gd name="connsiteY15" fmla="*/ 2439134 h 4479189"/>
              <a:gd name="connsiteX16" fmla="*/ 81370 w 4763041"/>
              <a:gd name="connsiteY16" fmla="*/ 2296630 h 4479189"/>
              <a:gd name="connsiteX17" fmla="*/ 200123 w 4763041"/>
              <a:gd name="connsiteY17" fmla="*/ 1215976 h 4479189"/>
              <a:gd name="connsiteX18" fmla="*/ 1019521 w 4763041"/>
              <a:gd name="connsiteY18" fmla="*/ 1239727 h 4479189"/>
              <a:gd name="connsiteX19" fmla="*/ 1268902 w 4763041"/>
              <a:gd name="connsiteY19" fmla="*/ 859717 h 4479189"/>
              <a:gd name="connsiteX20" fmla="*/ 1458908 w 4763041"/>
              <a:gd name="connsiteY20" fmla="*/ 170947 h 4479189"/>
              <a:gd name="connsiteX0" fmla="*/ 1458908 w 4760255"/>
              <a:gd name="connsiteY0" fmla="*/ 170947 h 4386171"/>
              <a:gd name="connsiteX1" fmla="*/ 2373307 w 4760255"/>
              <a:gd name="connsiteY1" fmla="*/ 52194 h 4386171"/>
              <a:gd name="connsiteX2" fmla="*/ 2883946 w 4760255"/>
              <a:gd name="connsiteY2" fmla="*/ 883466 h 4386171"/>
              <a:gd name="connsiteX3" fmla="*/ 3418336 w 4760255"/>
              <a:gd name="connsiteY3" fmla="*/ 1227851 h 4386171"/>
              <a:gd name="connsiteX4" fmla="*/ 3964601 w 4760255"/>
              <a:gd name="connsiteY4" fmla="*/ 954719 h 4386171"/>
              <a:gd name="connsiteX5" fmla="*/ 4558367 w 4760255"/>
              <a:gd name="connsiteY5" fmla="*/ 1892869 h 4386171"/>
              <a:gd name="connsiteX6" fmla="*/ 4012102 w 4760255"/>
              <a:gd name="connsiteY6" fmla="*/ 2617264 h 4386171"/>
              <a:gd name="connsiteX7" fmla="*/ 4178357 w 4760255"/>
              <a:gd name="connsiteY7" fmla="*/ 3234781 h 4386171"/>
              <a:gd name="connsiteX8" fmla="*/ 4760247 w 4760255"/>
              <a:gd name="connsiteY8" fmla="*/ 3614792 h 4386171"/>
              <a:gd name="connsiteX9" fmla="*/ 4190236 w 4760255"/>
              <a:gd name="connsiteY9" fmla="*/ 4374816 h 4386171"/>
              <a:gd name="connsiteX10" fmla="*/ 3430211 w 4760255"/>
              <a:gd name="connsiteY10" fmla="*/ 4066055 h 4386171"/>
              <a:gd name="connsiteX11" fmla="*/ 2515812 w 4760255"/>
              <a:gd name="connsiteY11" fmla="*/ 3994802 h 4386171"/>
              <a:gd name="connsiteX12" fmla="*/ 1470782 w 4760255"/>
              <a:gd name="connsiteY12" fmla="*/ 4351062 h 4386171"/>
              <a:gd name="connsiteX13" fmla="*/ 1007644 w 4760255"/>
              <a:gd name="connsiteY13" fmla="*/ 3733545 h 4386171"/>
              <a:gd name="connsiteX14" fmla="*/ 1411405 w 4760255"/>
              <a:gd name="connsiteY14" fmla="*/ 2926023 h 4386171"/>
              <a:gd name="connsiteX15" fmla="*/ 1245152 w 4760255"/>
              <a:gd name="connsiteY15" fmla="*/ 2439134 h 4386171"/>
              <a:gd name="connsiteX16" fmla="*/ 81370 w 4760255"/>
              <a:gd name="connsiteY16" fmla="*/ 2296630 h 4386171"/>
              <a:gd name="connsiteX17" fmla="*/ 200123 w 4760255"/>
              <a:gd name="connsiteY17" fmla="*/ 1215976 h 4386171"/>
              <a:gd name="connsiteX18" fmla="*/ 1019521 w 4760255"/>
              <a:gd name="connsiteY18" fmla="*/ 1239727 h 4386171"/>
              <a:gd name="connsiteX19" fmla="*/ 1268902 w 4760255"/>
              <a:gd name="connsiteY19" fmla="*/ 859717 h 4386171"/>
              <a:gd name="connsiteX20" fmla="*/ 1458908 w 4760255"/>
              <a:gd name="connsiteY20" fmla="*/ 170947 h 4386171"/>
              <a:gd name="connsiteX0" fmla="*/ 1458908 w 4570257"/>
              <a:gd name="connsiteY0" fmla="*/ 170947 h 4379263"/>
              <a:gd name="connsiteX1" fmla="*/ 2373307 w 4570257"/>
              <a:gd name="connsiteY1" fmla="*/ 52194 h 4379263"/>
              <a:gd name="connsiteX2" fmla="*/ 2883946 w 4570257"/>
              <a:gd name="connsiteY2" fmla="*/ 883466 h 4379263"/>
              <a:gd name="connsiteX3" fmla="*/ 3418336 w 4570257"/>
              <a:gd name="connsiteY3" fmla="*/ 1227851 h 4379263"/>
              <a:gd name="connsiteX4" fmla="*/ 3964601 w 4570257"/>
              <a:gd name="connsiteY4" fmla="*/ 954719 h 4379263"/>
              <a:gd name="connsiteX5" fmla="*/ 4558367 w 4570257"/>
              <a:gd name="connsiteY5" fmla="*/ 1892869 h 4379263"/>
              <a:gd name="connsiteX6" fmla="*/ 4012102 w 4570257"/>
              <a:gd name="connsiteY6" fmla="*/ 2617264 h 4379263"/>
              <a:gd name="connsiteX7" fmla="*/ 4178357 w 4570257"/>
              <a:gd name="connsiteY7" fmla="*/ 3234781 h 4379263"/>
              <a:gd name="connsiteX8" fmla="*/ 4570242 w 4570257"/>
              <a:gd name="connsiteY8" fmla="*/ 3804797 h 4379263"/>
              <a:gd name="connsiteX9" fmla="*/ 4190236 w 4570257"/>
              <a:gd name="connsiteY9" fmla="*/ 4374816 h 4379263"/>
              <a:gd name="connsiteX10" fmla="*/ 3430211 w 4570257"/>
              <a:gd name="connsiteY10" fmla="*/ 4066055 h 4379263"/>
              <a:gd name="connsiteX11" fmla="*/ 2515812 w 4570257"/>
              <a:gd name="connsiteY11" fmla="*/ 3994802 h 4379263"/>
              <a:gd name="connsiteX12" fmla="*/ 1470782 w 4570257"/>
              <a:gd name="connsiteY12" fmla="*/ 4351062 h 4379263"/>
              <a:gd name="connsiteX13" fmla="*/ 1007644 w 4570257"/>
              <a:gd name="connsiteY13" fmla="*/ 3733545 h 4379263"/>
              <a:gd name="connsiteX14" fmla="*/ 1411405 w 4570257"/>
              <a:gd name="connsiteY14" fmla="*/ 2926023 h 4379263"/>
              <a:gd name="connsiteX15" fmla="*/ 1245152 w 4570257"/>
              <a:gd name="connsiteY15" fmla="*/ 2439134 h 4379263"/>
              <a:gd name="connsiteX16" fmla="*/ 81370 w 4570257"/>
              <a:gd name="connsiteY16" fmla="*/ 2296630 h 4379263"/>
              <a:gd name="connsiteX17" fmla="*/ 200123 w 4570257"/>
              <a:gd name="connsiteY17" fmla="*/ 1215976 h 4379263"/>
              <a:gd name="connsiteX18" fmla="*/ 1019521 w 4570257"/>
              <a:gd name="connsiteY18" fmla="*/ 1239727 h 4379263"/>
              <a:gd name="connsiteX19" fmla="*/ 1268902 w 4570257"/>
              <a:gd name="connsiteY19" fmla="*/ 859717 h 4379263"/>
              <a:gd name="connsiteX20" fmla="*/ 1458908 w 4570257"/>
              <a:gd name="connsiteY20" fmla="*/ 170947 h 4379263"/>
              <a:gd name="connsiteX0" fmla="*/ 1458028 w 4569377"/>
              <a:gd name="connsiteY0" fmla="*/ 170947 h 4379263"/>
              <a:gd name="connsiteX1" fmla="*/ 2372427 w 4569377"/>
              <a:gd name="connsiteY1" fmla="*/ 52194 h 4379263"/>
              <a:gd name="connsiteX2" fmla="*/ 2883066 w 4569377"/>
              <a:gd name="connsiteY2" fmla="*/ 883466 h 4379263"/>
              <a:gd name="connsiteX3" fmla="*/ 3417456 w 4569377"/>
              <a:gd name="connsiteY3" fmla="*/ 1227851 h 4379263"/>
              <a:gd name="connsiteX4" fmla="*/ 3963721 w 4569377"/>
              <a:gd name="connsiteY4" fmla="*/ 954719 h 4379263"/>
              <a:gd name="connsiteX5" fmla="*/ 4557487 w 4569377"/>
              <a:gd name="connsiteY5" fmla="*/ 1892869 h 4379263"/>
              <a:gd name="connsiteX6" fmla="*/ 4011222 w 4569377"/>
              <a:gd name="connsiteY6" fmla="*/ 2617264 h 4379263"/>
              <a:gd name="connsiteX7" fmla="*/ 4177477 w 4569377"/>
              <a:gd name="connsiteY7" fmla="*/ 3234781 h 4379263"/>
              <a:gd name="connsiteX8" fmla="*/ 4569362 w 4569377"/>
              <a:gd name="connsiteY8" fmla="*/ 3804797 h 4379263"/>
              <a:gd name="connsiteX9" fmla="*/ 4189356 w 4569377"/>
              <a:gd name="connsiteY9" fmla="*/ 4374816 h 4379263"/>
              <a:gd name="connsiteX10" fmla="*/ 3429331 w 4569377"/>
              <a:gd name="connsiteY10" fmla="*/ 4066055 h 4379263"/>
              <a:gd name="connsiteX11" fmla="*/ 2514932 w 4569377"/>
              <a:gd name="connsiteY11" fmla="*/ 3994802 h 4379263"/>
              <a:gd name="connsiteX12" fmla="*/ 1469902 w 4569377"/>
              <a:gd name="connsiteY12" fmla="*/ 4351062 h 4379263"/>
              <a:gd name="connsiteX13" fmla="*/ 1006764 w 4569377"/>
              <a:gd name="connsiteY13" fmla="*/ 3733545 h 4379263"/>
              <a:gd name="connsiteX14" fmla="*/ 1410525 w 4569377"/>
              <a:gd name="connsiteY14" fmla="*/ 2926023 h 4379263"/>
              <a:gd name="connsiteX15" fmla="*/ 1232397 w 4569377"/>
              <a:gd name="connsiteY15" fmla="*/ 2320381 h 4379263"/>
              <a:gd name="connsiteX16" fmla="*/ 80490 w 4569377"/>
              <a:gd name="connsiteY16" fmla="*/ 2296630 h 4379263"/>
              <a:gd name="connsiteX17" fmla="*/ 199243 w 4569377"/>
              <a:gd name="connsiteY17" fmla="*/ 1215976 h 4379263"/>
              <a:gd name="connsiteX18" fmla="*/ 1018641 w 4569377"/>
              <a:gd name="connsiteY18" fmla="*/ 1239727 h 4379263"/>
              <a:gd name="connsiteX19" fmla="*/ 1268022 w 4569377"/>
              <a:gd name="connsiteY19" fmla="*/ 859717 h 4379263"/>
              <a:gd name="connsiteX20" fmla="*/ 1458028 w 4569377"/>
              <a:gd name="connsiteY20" fmla="*/ 170947 h 4379263"/>
              <a:gd name="connsiteX0" fmla="*/ 1314206 w 4425555"/>
              <a:gd name="connsiteY0" fmla="*/ 170947 h 4379263"/>
              <a:gd name="connsiteX1" fmla="*/ 2228605 w 4425555"/>
              <a:gd name="connsiteY1" fmla="*/ 52194 h 4379263"/>
              <a:gd name="connsiteX2" fmla="*/ 2739244 w 4425555"/>
              <a:gd name="connsiteY2" fmla="*/ 883466 h 4379263"/>
              <a:gd name="connsiteX3" fmla="*/ 3273634 w 4425555"/>
              <a:gd name="connsiteY3" fmla="*/ 1227851 h 4379263"/>
              <a:gd name="connsiteX4" fmla="*/ 3819899 w 4425555"/>
              <a:gd name="connsiteY4" fmla="*/ 954719 h 4379263"/>
              <a:gd name="connsiteX5" fmla="*/ 4413665 w 4425555"/>
              <a:gd name="connsiteY5" fmla="*/ 1892869 h 4379263"/>
              <a:gd name="connsiteX6" fmla="*/ 3867400 w 4425555"/>
              <a:gd name="connsiteY6" fmla="*/ 2617264 h 4379263"/>
              <a:gd name="connsiteX7" fmla="*/ 4033655 w 4425555"/>
              <a:gd name="connsiteY7" fmla="*/ 3234781 h 4379263"/>
              <a:gd name="connsiteX8" fmla="*/ 4425540 w 4425555"/>
              <a:gd name="connsiteY8" fmla="*/ 3804797 h 4379263"/>
              <a:gd name="connsiteX9" fmla="*/ 4045534 w 4425555"/>
              <a:gd name="connsiteY9" fmla="*/ 4374816 h 4379263"/>
              <a:gd name="connsiteX10" fmla="*/ 3285509 w 4425555"/>
              <a:gd name="connsiteY10" fmla="*/ 4066055 h 4379263"/>
              <a:gd name="connsiteX11" fmla="*/ 2371110 w 4425555"/>
              <a:gd name="connsiteY11" fmla="*/ 3994802 h 4379263"/>
              <a:gd name="connsiteX12" fmla="*/ 1326080 w 4425555"/>
              <a:gd name="connsiteY12" fmla="*/ 4351062 h 4379263"/>
              <a:gd name="connsiteX13" fmla="*/ 862942 w 4425555"/>
              <a:gd name="connsiteY13" fmla="*/ 3733545 h 4379263"/>
              <a:gd name="connsiteX14" fmla="*/ 1266703 w 4425555"/>
              <a:gd name="connsiteY14" fmla="*/ 2926023 h 4379263"/>
              <a:gd name="connsiteX15" fmla="*/ 1088575 w 4425555"/>
              <a:gd name="connsiteY15" fmla="*/ 2320381 h 4379263"/>
              <a:gd name="connsiteX16" fmla="*/ 186050 w 4425555"/>
              <a:gd name="connsiteY16" fmla="*/ 2320381 h 4379263"/>
              <a:gd name="connsiteX17" fmla="*/ 55421 w 4425555"/>
              <a:gd name="connsiteY17" fmla="*/ 1215976 h 4379263"/>
              <a:gd name="connsiteX18" fmla="*/ 874819 w 4425555"/>
              <a:gd name="connsiteY18" fmla="*/ 1239727 h 4379263"/>
              <a:gd name="connsiteX19" fmla="*/ 1124200 w 4425555"/>
              <a:gd name="connsiteY19" fmla="*/ 859717 h 4379263"/>
              <a:gd name="connsiteX20" fmla="*/ 1314206 w 4425555"/>
              <a:gd name="connsiteY20" fmla="*/ 170947 h 4379263"/>
              <a:gd name="connsiteX0" fmla="*/ 1196972 w 4308321"/>
              <a:gd name="connsiteY0" fmla="*/ 170947 h 4379263"/>
              <a:gd name="connsiteX1" fmla="*/ 2111371 w 4308321"/>
              <a:gd name="connsiteY1" fmla="*/ 52194 h 4379263"/>
              <a:gd name="connsiteX2" fmla="*/ 2622010 w 4308321"/>
              <a:gd name="connsiteY2" fmla="*/ 883466 h 4379263"/>
              <a:gd name="connsiteX3" fmla="*/ 3156400 w 4308321"/>
              <a:gd name="connsiteY3" fmla="*/ 1227851 h 4379263"/>
              <a:gd name="connsiteX4" fmla="*/ 3702665 w 4308321"/>
              <a:gd name="connsiteY4" fmla="*/ 954719 h 4379263"/>
              <a:gd name="connsiteX5" fmla="*/ 4296431 w 4308321"/>
              <a:gd name="connsiteY5" fmla="*/ 1892869 h 4379263"/>
              <a:gd name="connsiteX6" fmla="*/ 3750166 w 4308321"/>
              <a:gd name="connsiteY6" fmla="*/ 2617264 h 4379263"/>
              <a:gd name="connsiteX7" fmla="*/ 3916421 w 4308321"/>
              <a:gd name="connsiteY7" fmla="*/ 3234781 h 4379263"/>
              <a:gd name="connsiteX8" fmla="*/ 4308306 w 4308321"/>
              <a:gd name="connsiteY8" fmla="*/ 3804797 h 4379263"/>
              <a:gd name="connsiteX9" fmla="*/ 3928300 w 4308321"/>
              <a:gd name="connsiteY9" fmla="*/ 4374816 h 4379263"/>
              <a:gd name="connsiteX10" fmla="*/ 3168275 w 4308321"/>
              <a:gd name="connsiteY10" fmla="*/ 4066055 h 4379263"/>
              <a:gd name="connsiteX11" fmla="*/ 2253876 w 4308321"/>
              <a:gd name="connsiteY11" fmla="*/ 3994802 h 4379263"/>
              <a:gd name="connsiteX12" fmla="*/ 1208846 w 4308321"/>
              <a:gd name="connsiteY12" fmla="*/ 4351062 h 4379263"/>
              <a:gd name="connsiteX13" fmla="*/ 745708 w 4308321"/>
              <a:gd name="connsiteY13" fmla="*/ 3733545 h 4379263"/>
              <a:gd name="connsiteX14" fmla="*/ 1149469 w 4308321"/>
              <a:gd name="connsiteY14" fmla="*/ 2926023 h 4379263"/>
              <a:gd name="connsiteX15" fmla="*/ 971341 w 4308321"/>
              <a:gd name="connsiteY15" fmla="*/ 2320381 h 4379263"/>
              <a:gd name="connsiteX16" fmla="*/ 68816 w 4308321"/>
              <a:gd name="connsiteY16" fmla="*/ 2320381 h 4379263"/>
              <a:gd name="connsiteX17" fmla="*/ 140068 w 4308321"/>
              <a:gd name="connsiteY17" fmla="*/ 1322854 h 4379263"/>
              <a:gd name="connsiteX18" fmla="*/ 757585 w 4308321"/>
              <a:gd name="connsiteY18" fmla="*/ 1239727 h 4379263"/>
              <a:gd name="connsiteX19" fmla="*/ 1006966 w 4308321"/>
              <a:gd name="connsiteY19" fmla="*/ 859717 h 4379263"/>
              <a:gd name="connsiteX20" fmla="*/ 1196972 w 4308321"/>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739990 w 4345646"/>
              <a:gd name="connsiteY4" fmla="*/ 954719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333756 w 4345646"/>
              <a:gd name="connsiteY5" fmla="*/ 1892869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45646"/>
              <a:gd name="connsiteY0" fmla="*/ 170947 h 4379263"/>
              <a:gd name="connsiteX1" fmla="*/ 2148696 w 4345646"/>
              <a:gd name="connsiteY1" fmla="*/ 52194 h 4379263"/>
              <a:gd name="connsiteX2" fmla="*/ 2659335 w 4345646"/>
              <a:gd name="connsiteY2" fmla="*/ 883466 h 4379263"/>
              <a:gd name="connsiteX3" fmla="*/ 3193725 w 4345646"/>
              <a:gd name="connsiteY3" fmla="*/ 1227851 h 4379263"/>
              <a:gd name="connsiteX4" fmla="*/ 3870618 w 4345646"/>
              <a:gd name="connsiteY4" fmla="*/ 1120976 h 4379263"/>
              <a:gd name="connsiteX5" fmla="*/ 4226878 w 4345646"/>
              <a:gd name="connsiteY5" fmla="*/ 1952248 h 4379263"/>
              <a:gd name="connsiteX6" fmla="*/ 3787491 w 4345646"/>
              <a:gd name="connsiteY6" fmla="*/ 2617264 h 4379263"/>
              <a:gd name="connsiteX7" fmla="*/ 3953746 w 4345646"/>
              <a:gd name="connsiteY7" fmla="*/ 3234781 h 4379263"/>
              <a:gd name="connsiteX8" fmla="*/ 4345631 w 4345646"/>
              <a:gd name="connsiteY8" fmla="*/ 3804797 h 4379263"/>
              <a:gd name="connsiteX9" fmla="*/ 3965625 w 4345646"/>
              <a:gd name="connsiteY9" fmla="*/ 4374816 h 4379263"/>
              <a:gd name="connsiteX10" fmla="*/ 3205600 w 4345646"/>
              <a:gd name="connsiteY10" fmla="*/ 4066055 h 4379263"/>
              <a:gd name="connsiteX11" fmla="*/ 2291201 w 4345646"/>
              <a:gd name="connsiteY11" fmla="*/ 3994802 h 4379263"/>
              <a:gd name="connsiteX12" fmla="*/ 1246171 w 4345646"/>
              <a:gd name="connsiteY12" fmla="*/ 4351062 h 4379263"/>
              <a:gd name="connsiteX13" fmla="*/ 783033 w 4345646"/>
              <a:gd name="connsiteY13" fmla="*/ 3733545 h 4379263"/>
              <a:gd name="connsiteX14" fmla="*/ 1186794 w 4345646"/>
              <a:gd name="connsiteY14" fmla="*/ 2926023 h 4379263"/>
              <a:gd name="connsiteX15" fmla="*/ 1008666 w 4345646"/>
              <a:gd name="connsiteY15" fmla="*/ 2320381 h 4379263"/>
              <a:gd name="connsiteX16" fmla="*/ 58640 w 4345646"/>
              <a:gd name="connsiteY16" fmla="*/ 2142251 h 4379263"/>
              <a:gd name="connsiteX17" fmla="*/ 177393 w 4345646"/>
              <a:gd name="connsiteY17" fmla="*/ 1322854 h 4379263"/>
              <a:gd name="connsiteX18" fmla="*/ 794910 w 4345646"/>
              <a:gd name="connsiteY18" fmla="*/ 1239727 h 4379263"/>
              <a:gd name="connsiteX19" fmla="*/ 1044291 w 4345646"/>
              <a:gd name="connsiteY19" fmla="*/ 859717 h 4379263"/>
              <a:gd name="connsiteX20" fmla="*/ 1234297 w 4345646"/>
              <a:gd name="connsiteY20" fmla="*/ 170947 h 4379263"/>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170947 h 4381325"/>
              <a:gd name="connsiteX1" fmla="*/ 2148696 w 4362059"/>
              <a:gd name="connsiteY1" fmla="*/ 52194 h 4381325"/>
              <a:gd name="connsiteX2" fmla="*/ 2659335 w 4362059"/>
              <a:gd name="connsiteY2" fmla="*/ 883466 h 4381325"/>
              <a:gd name="connsiteX3" fmla="*/ 3193725 w 4362059"/>
              <a:gd name="connsiteY3" fmla="*/ 1227851 h 4381325"/>
              <a:gd name="connsiteX4" fmla="*/ 3870618 w 4362059"/>
              <a:gd name="connsiteY4" fmla="*/ 1120976 h 4381325"/>
              <a:gd name="connsiteX5" fmla="*/ 4226878 w 4362059"/>
              <a:gd name="connsiteY5" fmla="*/ 1952248 h 4381325"/>
              <a:gd name="connsiteX6" fmla="*/ 3787491 w 4362059"/>
              <a:gd name="connsiteY6" fmla="*/ 2617264 h 4381325"/>
              <a:gd name="connsiteX7" fmla="*/ 3953746 w 4362059"/>
              <a:gd name="connsiteY7" fmla="*/ 3234781 h 4381325"/>
              <a:gd name="connsiteX8" fmla="*/ 4345631 w 4362059"/>
              <a:gd name="connsiteY8" fmla="*/ 3804797 h 4381325"/>
              <a:gd name="connsiteX9" fmla="*/ 4256603 w 4362059"/>
              <a:gd name="connsiteY9" fmla="*/ 4238424 h 4381325"/>
              <a:gd name="connsiteX10" fmla="*/ 3965625 w 4362059"/>
              <a:gd name="connsiteY10" fmla="*/ 4374816 h 4381325"/>
              <a:gd name="connsiteX11" fmla="*/ 3205600 w 4362059"/>
              <a:gd name="connsiteY11" fmla="*/ 4066055 h 4381325"/>
              <a:gd name="connsiteX12" fmla="*/ 2291201 w 4362059"/>
              <a:gd name="connsiteY12" fmla="*/ 3994802 h 4381325"/>
              <a:gd name="connsiteX13" fmla="*/ 1246171 w 4362059"/>
              <a:gd name="connsiteY13" fmla="*/ 4351062 h 4381325"/>
              <a:gd name="connsiteX14" fmla="*/ 783033 w 4362059"/>
              <a:gd name="connsiteY14" fmla="*/ 3733545 h 4381325"/>
              <a:gd name="connsiteX15" fmla="*/ 1186794 w 4362059"/>
              <a:gd name="connsiteY15" fmla="*/ 2926023 h 4381325"/>
              <a:gd name="connsiteX16" fmla="*/ 1008666 w 4362059"/>
              <a:gd name="connsiteY16" fmla="*/ 2320381 h 4381325"/>
              <a:gd name="connsiteX17" fmla="*/ 58640 w 4362059"/>
              <a:gd name="connsiteY17" fmla="*/ 2142251 h 4381325"/>
              <a:gd name="connsiteX18" fmla="*/ 177393 w 4362059"/>
              <a:gd name="connsiteY18" fmla="*/ 1322854 h 4381325"/>
              <a:gd name="connsiteX19" fmla="*/ 794910 w 4362059"/>
              <a:gd name="connsiteY19" fmla="*/ 1239727 h 4381325"/>
              <a:gd name="connsiteX20" fmla="*/ 1044291 w 4362059"/>
              <a:gd name="connsiteY20" fmla="*/ 859717 h 4381325"/>
              <a:gd name="connsiteX21" fmla="*/ 1234297 w 4362059"/>
              <a:gd name="connsiteY21" fmla="*/ 170947 h 4381325"/>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6878 w 4362059"/>
              <a:gd name="connsiteY6" fmla="*/ 2036546 h 4465623"/>
              <a:gd name="connsiteX7" fmla="*/ 3787491 w 4362059"/>
              <a:gd name="connsiteY7" fmla="*/ 2701562 h 4465623"/>
              <a:gd name="connsiteX8" fmla="*/ 3953746 w 4362059"/>
              <a:gd name="connsiteY8" fmla="*/ 3319079 h 4465623"/>
              <a:gd name="connsiteX9" fmla="*/ 4345631 w 4362059"/>
              <a:gd name="connsiteY9" fmla="*/ 3889095 h 4465623"/>
              <a:gd name="connsiteX10" fmla="*/ 4256603 w 4362059"/>
              <a:gd name="connsiteY10" fmla="*/ 4322722 h 4465623"/>
              <a:gd name="connsiteX11" fmla="*/ 3965625 w 4362059"/>
              <a:gd name="connsiteY11" fmla="*/ 4459114 h 4465623"/>
              <a:gd name="connsiteX12" fmla="*/ 3205600 w 4362059"/>
              <a:gd name="connsiteY12" fmla="*/ 4150353 h 4465623"/>
              <a:gd name="connsiteX13" fmla="*/ 2291201 w 4362059"/>
              <a:gd name="connsiteY13" fmla="*/ 4079100 h 4465623"/>
              <a:gd name="connsiteX14" fmla="*/ 1246171 w 4362059"/>
              <a:gd name="connsiteY14" fmla="*/ 4435360 h 4465623"/>
              <a:gd name="connsiteX15" fmla="*/ 783033 w 4362059"/>
              <a:gd name="connsiteY15" fmla="*/ 3817843 h 4465623"/>
              <a:gd name="connsiteX16" fmla="*/ 1186794 w 4362059"/>
              <a:gd name="connsiteY16" fmla="*/ 3010321 h 4465623"/>
              <a:gd name="connsiteX17" fmla="*/ 1008666 w 4362059"/>
              <a:gd name="connsiteY17" fmla="*/ 2404679 h 4465623"/>
              <a:gd name="connsiteX18" fmla="*/ 58640 w 4362059"/>
              <a:gd name="connsiteY18" fmla="*/ 2226549 h 4465623"/>
              <a:gd name="connsiteX19" fmla="*/ 177393 w 4362059"/>
              <a:gd name="connsiteY19" fmla="*/ 1407152 h 4465623"/>
              <a:gd name="connsiteX20" fmla="*/ 794910 w 4362059"/>
              <a:gd name="connsiteY20" fmla="*/ 1324025 h 4465623"/>
              <a:gd name="connsiteX21" fmla="*/ 1044291 w 4362059"/>
              <a:gd name="connsiteY21" fmla="*/ 944015 h 4465623"/>
              <a:gd name="connsiteX22" fmla="*/ 1234297 w 4362059"/>
              <a:gd name="connsiteY22"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55245 h 4465623"/>
              <a:gd name="connsiteX1" fmla="*/ 1525274 w 4362059"/>
              <a:gd name="connsiteY1" fmla="*/ 11976 h 4465623"/>
              <a:gd name="connsiteX2" fmla="*/ 2148696 w 4362059"/>
              <a:gd name="connsiteY2" fmla="*/ 136492 h 4465623"/>
              <a:gd name="connsiteX3" fmla="*/ 2659335 w 4362059"/>
              <a:gd name="connsiteY3" fmla="*/ 967764 h 4465623"/>
              <a:gd name="connsiteX4" fmla="*/ 3193725 w 4362059"/>
              <a:gd name="connsiteY4" fmla="*/ 1312149 h 4465623"/>
              <a:gd name="connsiteX5" fmla="*/ 3870618 w 4362059"/>
              <a:gd name="connsiteY5" fmla="*/ 1205274 h 4465623"/>
              <a:gd name="connsiteX6" fmla="*/ 4220973 w 4362059"/>
              <a:gd name="connsiteY6" fmla="*/ 1555768 h 4465623"/>
              <a:gd name="connsiteX7" fmla="*/ 4226878 w 4362059"/>
              <a:gd name="connsiteY7" fmla="*/ 2036546 h 4465623"/>
              <a:gd name="connsiteX8" fmla="*/ 3787491 w 4362059"/>
              <a:gd name="connsiteY8" fmla="*/ 2701562 h 4465623"/>
              <a:gd name="connsiteX9" fmla="*/ 3953746 w 4362059"/>
              <a:gd name="connsiteY9" fmla="*/ 3319079 h 4465623"/>
              <a:gd name="connsiteX10" fmla="*/ 4345631 w 4362059"/>
              <a:gd name="connsiteY10" fmla="*/ 3889095 h 4465623"/>
              <a:gd name="connsiteX11" fmla="*/ 4256603 w 4362059"/>
              <a:gd name="connsiteY11" fmla="*/ 4322722 h 4465623"/>
              <a:gd name="connsiteX12" fmla="*/ 3965625 w 4362059"/>
              <a:gd name="connsiteY12" fmla="*/ 4459114 h 4465623"/>
              <a:gd name="connsiteX13" fmla="*/ 3205600 w 4362059"/>
              <a:gd name="connsiteY13" fmla="*/ 4150353 h 4465623"/>
              <a:gd name="connsiteX14" fmla="*/ 2291201 w 4362059"/>
              <a:gd name="connsiteY14" fmla="*/ 4079100 h 4465623"/>
              <a:gd name="connsiteX15" fmla="*/ 1246171 w 4362059"/>
              <a:gd name="connsiteY15" fmla="*/ 4435360 h 4465623"/>
              <a:gd name="connsiteX16" fmla="*/ 783033 w 4362059"/>
              <a:gd name="connsiteY16" fmla="*/ 3817843 h 4465623"/>
              <a:gd name="connsiteX17" fmla="*/ 1186794 w 4362059"/>
              <a:gd name="connsiteY17" fmla="*/ 3010321 h 4465623"/>
              <a:gd name="connsiteX18" fmla="*/ 1008666 w 4362059"/>
              <a:gd name="connsiteY18" fmla="*/ 2404679 h 4465623"/>
              <a:gd name="connsiteX19" fmla="*/ 58640 w 4362059"/>
              <a:gd name="connsiteY19" fmla="*/ 2226549 h 4465623"/>
              <a:gd name="connsiteX20" fmla="*/ 177393 w 4362059"/>
              <a:gd name="connsiteY20" fmla="*/ 1407152 h 4465623"/>
              <a:gd name="connsiteX21" fmla="*/ 794910 w 4362059"/>
              <a:gd name="connsiteY21" fmla="*/ 1324025 h 4465623"/>
              <a:gd name="connsiteX22" fmla="*/ 1044291 w 4362059"/>
              <a:gd name="connsiteY22" fmla="*/ 944015 h 4465623"/>
              <a:gd name="connsiteX23" fmla="*/ 1234297 w 4362059"/>
              <a:gd name="connsiteY23" fmla="*/ 255245 h 4465623"/>
              <a:gd name="connsiteX0" fmla="*/ 1234297 w 4362059"/>
              <a:gd name="connsiteY0" fmla="*/ 296576 h 4506954"/>
              <a:gd name="connsiteX1" fmla="*/ 1608402 w 4362059"/>
              <a:gd name="connsiteY1" fmla="*/ 5805 h 4506954"/>
              <a:gd name="connsiteX2" fmla="*/ 2148696 w 4362059"/>
              <a:gd name="connsiteY2" fmla="*/ 177823 h 4506954"/>
              <a:gd name="connsiteX3" fmla="*/ 2659335 w 4362059"/>
              <a:gd name="connsiteY3" fmla="*/ 1009095 h 4506954"/>
              <a:gd name="connsiteX4" fmla="*/ 3193725 w 4362059"/>
              <a:gd name="connsiteY4" fmla="*/ 1353480 h 4506954"/>
              <a:gd name="connsiteX5" fmla="*/ 3870618 w 4362059"/>
              <a:gd name="connsiteY5" fmla="*/ 1246605 h 4506954"/>
              <a:gd name="connsiteX6" fmla="*/ 4220973 w 4362059"/>
              <a:gd name="connsiteY6" fmla="*/ 1597099 h 4506954"/>
              <a:gd name="connsiteX7" fmla="*/ 4226878 w 4362059"/>
              <a:gd name="connsiteY7" fmla="*/ 2077877 h 4506954"/>
              <a:gd name="connsiteX8" fmla="*/ 3787491 w 4362059"/>
              <a:gd name="connsiteY8" fmla="*/ 2742893 h 4506954"/>
              <a:gd name="connsiteX9" fmla="*/ 3953746 w 4362059"/>
              <a:gd name="connsiteY9" fmla="*/ 3360410 h 4506954"/>
              <a:gd name="connsiteX10" fmla="*/ 4345631 w 4362059"/>
              <a:gd name="connsiteY10" fmla="*/ 3930426 h 4506954"/>
              <a:gd name="connsiteX11" fmla="*/ 4256603 w 4362059"/>
              <a:gd name="connsiteY11" fmla="*/ 4364053 h 4506954"/>
              <a:gd name="connsiteX12" fmla="*/ 3965625 w 4362059"/>
              <a:gd name="connsiteY12" fmla="*/ 4500445 h 4506954"/>
              <a:gd name="connsiteX13" fmla="*/ 3205600 w 4362059"/>
              <a:gd name="connsiteY13" fmla="*/ 4191684 h 4506954"/>
              <a:gd name="connsiteX14" fmla="*/ 2291201 w 4362059"/>
              <a:gd name="connsiteY14" fmla="*/ 4120431 h 4506954"/>
              <a:gd name="connsiteX15" fmla="*/ 1246171 w 4362059"/>
              <a:gd name="connsiteY15" fmla="*/ 4476691 h 4506954"/>
              <a:gd name="connsiteX16" fmla="*/ 783033 w 4362059"/>
              <a:gd name="connsiteY16" fmla="*/ 3859174 h 4506954"/>
              <a:gd name="connsiteX17" fmla="*/ 1186794 w 4362059"/>
              <a:gd name="connsiteY17" fmla="*/ 3051652 h 4506954"/>
              <a:gd name="connsiteX18" fmla="*/ 1008666 w 4362059"/>
              <a:gd name="connsiteY18" fmla="*/ 2446010 h 4506954"/>
              <a:gd name="connsiteX19" fmla="*/ 58640 w 4362059"/>
              <a:gd name="connsiteY19" fmla="*/ 2267880 h 4506954"/>
              <a:gd name="connsiteX20" fmla="*/ 177393 w 4362059"/>
              <a:gd name="connsiteY20" fmla="*/ 1448483 h 4506954"/>
              <a:gd name="connsiteX21" fmla="*/ 794910 w 4362059"/>
              <a:gd name="connsiteY21" fmla="*/ 1365356 h 4506954"/>
              <a:gd name="connsiteX22" fmla="*/ 1044291 w 4362059"/>
              <a:gd name="connsiteY22" fmla="*/ 985346 h 4506954"/>
              <a:gd name="connsiteX23" fmla="*/ 1234297 w 4362059"/>
              <a:gd name="connsiteY23"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285861 w 4413623"/>
              <a:gd name="connsiteY0" fmla="*/ 296576 h 4506954"/>
              <a:gd name="connsiteX1" fmla="*/ 1659966 w 4413623"/>
              <a:gd name="connsiteY1" fmla="*/ 5805 h 4506954"/>
              <a:gd name="connsiteX2" fmla="*/ 2200260 w 4413623"/>
              <a:gd name="connsiteY2" fmla="*/ 177823 h 4506954"/>
              <a:gd name="connsiteX3" fmla="*/ 2710899 w 4413623"/>
              <a:gd name="connsiteY3" fmla="*/ 1009095 h 4506954"/>
              <a:gd name="connsiteX4" fmla="*/ 3245289 w 4413623"/>
              <a:gd name="connsiteY4" fmla="*/ 1353480 h 4506954"/>
              <a:gd name="connsiteX5" fmla="*/ 3922182 w 4413623"/>
              <a:gd name="connsiteY5" fmla="*/ 1246605 h 4506954"/>
              <a:gd name="connsiteX6" fmla="*/ 4272537 w 4413623"/>
              <a:gd name="connsiteY6" fmla="*/ 1597099 h 4506954"/>
              <a:gd name="connsiteX7" fmla="*/ 4278442 w 4413623"/>
              <a:gd name="connsiteY7" fmla="*/ 2077877 h 4506954"/>
              <a:gd name="connsiteX8" fmla="*/ 3839055 w 4413623"/>
              <a:gd name="connsiteY8" fmla="*/ 2742893 h 4506954"/>
              <a:gd name="connsiteX9" fmla="*/ 4005310 w 4413623"/>
              <a:gd name="connsiteY9" fmla="*/ 3360410 h 4506954"/>
              <a:gd name="connsiteX10" fmla="*/ 4397195 w 4413623"/>
              <a:gd name="connsiteY10" fmla="*/ 3930426 h 4506954"/>
              <a:gd name="connsiteX11" fmla="*/ 4308167 w 4413623"/>
              <a:gd name="connsiteY11" fmla="*/ 4364053 h 4506954"/>
              <a:gd name="connsiteX12" fmla="*/ 4017189 w 4413623"/>
              <a:gd name="connsiteY12" fmla="*/ 4500445 h 4506954"/>
              <a:gd name="connsiteX13" fmla="*/ 3257164 w 4413623"/>
              <a:gd name="connsiteY13" fmla="*/ 4191684 h 4506954"/>
              <a:gd name="connsiteX14" fmla="*/ 2342765 w 4413623"/>
              <a:gd name="connsiteY14" fmla="*/ 4120431 h 4506954"/>
              <a:gd name="connsiteX15" fmla="*/ 1297735 w 4413623"/>
              <a:gd name="connsiteY15" fmla="*/ 4476691 h 4506954"/>
              <a:gd name="connsiteX16" fmla="*/ 834597 w 4413623"/>
              <a:gd name="connsiteY16" fmla="*/ 3859174 h 4506954"/>
              <a:gd name="connsiteX17" fmla="*/ 1238358 w 4413623"/>
              <a:gd name="connsiteY17" fmla="*/ 3051652 h 4506954"/>
              <a:gd name="connsiteX18" fmla="*/ 1060230 w 4413623"/>
              <a:gd name="connsiteY18" fmla="*/ 2446010 h 4506954"/>
              <a:gd name="connsiteX19" fmla="*/ 110204 w 4413623"/>
              <a:gd name="connsiteY19" fmla="*/ 2267880 h 4506954"/>
              <a:gd name="connsiteX20" fmla="*/ 33046 w 4413623"/>
              <a:gd name="connsiteY20" fmla="*/ 1727728 h 4506954"/>
              <a:gd name="connsiteX21" fmla="*/ 228957 w 4413623"/>
              <a:gd name="connsiteY21" fmla="*/ 1448483 h 4506954"/>
              <a:gd name="connsiteX22" fmla="*/ 846474 w 4413623"/>
              <a:gd name="connsiteY22" fmla="*/ 1365356 h 4506954"/>
              <a:gd name="connsiteX23" fmla="*/ 1095855 w 4413623"/>
              <a:gd name="connsiteY23" fmla="*/ 985346 h 4506954"/>
              <a:gd name="connsiteX24" fmla="*/ 1285861 w 4413623"/>
              <a:gd name="connsiteY24" fmla="*/ 296576 h 4506954"/>
              <a:gd name="connsiteX0" fmla="*/ 1316814 w 4444576"/>
              <a:gd name="connsiteY0" fmla="*/ 296576 h 4506954"/>
              <a:gd name="connsiteX1" fmla="*/ 1690919 w 4444576"/>
              <a:gd name="connsiteY1" fmla="*/ 5805 h 4506954"/>
              <a:gd name="connsiteX2" fmla="*/ 2231213 w 4444576"/>
              <a:gd name="connsiteY2" fmla="*/ 177823 h 4506954"/>
              <a:gd name="connsiteX3" fmla="*/ 2741852 w 4444576"/>
              <a:gd name="connsiteY3" fmla="*/ 1009095 h 4506954"/>
              <a:gd name="connsiteX4" fmla="*/ 3276242 w 4444576"/>
              <a:gd name="connsiteY4" fmla="*/ 1353480 h 4506954"/>
              <a:gd name="connsiteX5" fmla="*/ 3953135 w 4444576"/>
              <a:gd name="connsiteY5" fmla="*/ 1246605 h 4506954"/>
              <a:gd name="connsiteX6" fmla="*/ 4303490 w 4444576"/>
              <a:gd name="connsiteY6" fmla="*/ 1597099 h 4506954"/>
              <a:gd name="connsiteX7" fmla="*/ 4309395 w 4444576"/>
              <a:gd name="connsiteY7" fmla="*/ 2077877 h 4506954"/>
              <a:gd name="connsiteX8" fmla="*/ 3870008 w 4444576"/>
              <a:gd name="connsiteY8" fmla="*/ 2742893 h 4506954"/>
              <a:gd name="connsiteX9" fmla="*/ 4036263 w 4444576"/>
              <a:gd name="connsiteY9" fmla="*/ 3360410 h 4506954"/>
              <a:gd name="connsiteX10" fmla="*/ 4428148 w 4444576"/>
              <a:gd name="connsiteY10" fmla="*/ 3930426 h 4506954"/>
              <a:gd name="connsiteX11" fmla="*/ 4339120 w 4444576"/>
              <a:gd name="connsiteY11" fmla="*/ 4364053 h 4506954"/>
              <a:gd name="connsiteX12" fmla="*/ 4048142 w 4444576"/>
              <a:gd name="connsiteY12" fmla="*/ 4500445 h 4506954"/>
              <a:gd name="connsiteX13" fmla="*/ 3288117 w 4444576"/>
              <a:gd name="connsiteY13" fmla="*/ 4191684 h 4506954"/>
              <a:gd name="connsiteX14" fmla="*/ 2373718 w 4444576"/>
              <a:gd name="connsiteY14" fmla="*/ 4120431 h 4506954"/>
              <a:gd name="connsiteX15" fmla="*/ 1328688 w 4444576"/>
              <a:gd name="connsiteY15" fmla="*/ 4476691 h 4506954"/>
              <a:gd name="connsiteX16" fmla="*/ 865550 w 4444576"/>
              <a:gd name="connsiteY16" fmla="*/ 3859174 h 4506954"/>
              <a:gd name="connsiteX17" fmla="*/ 1269311 w 4444576"/>
              <a:gd name="connsiteY17" fmla="*/ 3051652 h 4506954"/>
              <a:gd name="connsiteX18" fmla="*/ 1091183 w 4444576"/>
              <a:gd name="connsiteY18" fmla="*/ 2446010 h 4506954"/>
              <a:gd name="connsiteX19" fmla="*/ 141157 w 4444576"/>
              <a:gd name="connsiteY19" fmla="*/ 2267880 h 4506954"/>
              <a:gd name="connsiteX20" fmla="*/ 16497 w 4444576"/>
              <a:gd name="connsiteY20" fmla="*/ 1798980 h 4506954"/>
              <a:gd name="connsiteX21" fmla="*/ 259910 w 4444576"/>
              <a:gd name="connsiteY21" fmla="*/ 1448483 h 4506954"/>
              <a:gd name="connsiteX22" fmla="*/ 877427 w 4444576"/>
              <a:gd name="connsiteY22" fmla="*/ 1365356 h 4506954"/>
              <a:gd name="connsiteX23" fmla="*/ 1126808 w 4444576"/>
              <a:gd name="connsiteY23" fmla="*/ 985346 h 4506954"/>
              <a:gd name="connsiteX24" fmla="*/ 1316814 w 4444576"/>
              <a:gd name="connsiteY24" fmla="*/ 296576 h 4506954"/>
              <a:gd name="connsiteX0" fmla="*/ 1316814 w 4446109"/>
              <a:gd name="connsiteY0" fmla="*/ 296576 h 4575756"/>
              <a:gd name="connsiteX1" fmla="*/ 1690919 w 4446109"/>
              <a:gd name="connsiteY1" fmla="*/ 5805 h 4575756"/>
              <a:gd name="connsiteX2" fmla="*/ 2231213 w 4446109"/>
              <a:gd name="connsiteY2" fmla="*/ 177823 h 4575756"/>
              <a:gd name="connsiteX3" fmla="*/ 2741852 w 4446109"/>
              <a:gd name="connsiteY3" fmla="*/ 1009095 h 4575756"/>
              <a:gd name="connsiteX4" fmla="*/ 3276242 w 4446109"/>
              <a:gd name="connsiteY4" fmla="*/ 1353480 h 4575756"/>
              <a:gd name="connsiteX5" fmla="*/ 3953135 w 4446109"/>
              <a:gd name="connsiteY5" fmla="*/ 1246605 h 4575756"/>
              <a:gd name="connsiteX6" fmla="*/ 4303490 w 4446109"/>
              <a:gd name="connsiteY6" fmla="*/ 1597099 h 4575756"/>
              <a:gd name="connsiteX7" fmla="*/ 4309395 w 4446109"/>
              <a:gd name="connsiteY7" fmla="*/ 2077877 h 4575756"/>
              <a:gd name="connsiteX8" fmla="*/ 3870008 w 4446109"/>
              <a:gd name="connsiteY8" fmla="*/ 2742893 h 4575756"/>
              <a:gd name="connsiteX9" fmla="*/ 4036263 w 4446109"/>
              <a:gd name="connsiteY9" fmla="*/ 3360410 h 4575756"/>
              <a:gd name="connsiteX10" fmla="*/ 4428148 w 4446109"/>
              <a:gd name="connsiteY10" fmla="*/ 3930426 h 4575756"/>
              <a:gd name="connsiteX11" fmla="*/ 4339120 w 4446109"/>
              <a:gd name="connsiteY11" fmla="*/ 4364053 h 4575756"/>
              <a:gd name="connsiteX12" fmla="*/ 3976890 w 4446109"/>
              <a:gd name="connsiteY12" fmla="*/ 4571697 h 4575756"/>
              <a:gd name="connsiteX13" fmla="*/ 3288117 w 4446109"/>
              <a:gd name="connsiteY13" fmla="*/ 4191684 h 4575756"/>
              <a:gd name="connsiteX14" fmla="*/ 2373718 w 4446109"/>
              <a:gd name="connsiteY14" fmla="*/ 4120431 h 4575756"/>
              <a:gd name="connsiteX15" fmla="*/ 1328688 w 4446109"/>
              <a:gd name="connsiteY15" fmla="*/ 4476691 h 4575756"/>
              <a:gd name="connsiteX16" fmla="*/ 865550 w 4446109"/>
              <a:gd name="connsiteY16" fmla="*/ 3859174 h 4575756"/>
              <a:gd name="connsiteX17" fmla="*/ 1269311 w 4446109"/>
              <a:gd name="connsiteY17" fmla="*/ 3051652 h 4575756"/>
              <a:gd name="connsiteX18" fmla="*/ 1091183 w 4446109"/>
              <a:gd name="connsiteY18" fmla="*/ 2446010 h 4575756"/>
              <a:gd name="connsiteX19" fmla="*/ 141157 w 4446109"/>
              <a:gd name="connsiteY19" fmla="*/ 2267880 h 4575756"/>
              <a:gd name="connsiteX20" fmla="*/ 16497 w 4446109"/>
              <a:gd name="connsiteY20" fmla="*/ 1798980 h 4575756"/>
              <a:gd name="connsiteX21" fmla="*/ 259910 w 4446109"/>
              <a:gd name="connsiteY21" fmla="*/ 1448483 h 4575756"/>
              <a:gd name="connsiteX22" fmla="*/ 877427 w 4446109"/>
              <a:gd name="connsiteY22" fmla="*/ 1365356 h 4575756"/>
              <a:gd name="connsiteX23" fmla="*/ 1126808 w 4446109"/>
              <a:gd name="connsiteY23" fmla="*/ 985346 h 4575756"/>
              <a:gd name="connsiteX24" fmla="*/ 1316814 w 4446109"/>
              <a:gd name="connsiteY24" fmla="*/ 296576 h 4575756"/>
              <a:gd name="connsiteX0" fmla="*/ 1316814 w 4448517"/>
              <a:gd name="connsiteY0" fmla="*/ 296576 h 4552598"/>
              <a:gd name="connsiteX1" fmla="*/ 1690919 w 4448517"/>
              <a:gd name="connsiteY1" fmla="*/ 5805 h 4552598"/>
              <a:gd name="connsiteX2" fmla="*/ 2231213 w 4448517"/>
              <a:gd name="connsiteY2" fmla="*/ 177823 h 4552598"/>
              <a:gd name="connsiteX3" fmla="*/ 2741852 w 4448517"/>
              <a:gd name="connsiteY3" fmla="*/ 1009095 h 4552598"/>
              <a:gd name="connsiteX4" fmla="*/ 3276242 w 4448517"/>
              <a:gd name="connsiteY4" fmla="*/ 1353480 h 4552598"/>
              <a:gd name="connsiteX5" fmla="*/ 3953135 w 4448517"/>
              <a:gd name="connsiteY5" fmla="*/ 1246605 h 4552598"/>
              <a:gd name="connsiteX6" fmla="*/ 4303490 w 4448517"/>
              <a:gd name="connsiteY6" fmla="*/ 1597099 h 4552598"/>
              <a:gd name="connsiteX7" fmla="*/ 4309395 w 4448517"/>
              <a:gd name="connsiteY7" fmla="*/ 2077877 h 4552598"/>
              <a:gd name="connsiteX8" fmla="*/ 3870008 w 4448517"/>
              <a:gd name="connsiteY8" fmla="*/ 2742893 h 4552598"/>
              <a:gd name="connsiteX9" fmla="*/ 4036263 w 4448517"/>
              <a:gd name="connsiteY9" fmla="*/ 3360410 h 4552598"/>
              <a:gd name="connsiteX10" fmla="*/ 4428148 w 4448517"/>
              <a:gd name="connsiteY10" fmla="*/ 3930426 h 4552598"/>
              <a:gd name="connsiteX11" fmla="*/ 4339120 w 4448517"/>
              <a:gd name="connsiteY11" fmla="*/ 4364053 h 4552598"/>
              <a:gd name="connsiteX12" fmla="*/ 3881889 w 4448517"/>
              <a:gd name="connsiteY12" fmla="*/ 4547950 h 4552598"/>
              <a:gd name="connsiteX13" fmla="*/ 3288117 w 4448517"/>
              <a:gd name="connsiteY13" fmla="*/ 4191684 h 4552598"/>
              <a:gd name="connsiteX14" fmla="*/ 2373718 w 4448517"/>
              <a:gd name="connsiteY14" fmla="*/ 4120431 h 4552598"/>
              <a:gd name="connsiteX15" fmla="*/ 1328688 w 4448517"/>
              <a:gd name="connsiteY15" fmla="*/ 4476691 h 4552598"/>
              <a:gd name="connsiteX16" fmla="*/ 865550 w 4448517"/>
              <a:gd name="connsiteY16" fmla="*/ 3859174 h 4552598"/>
              <a:gd name="connsiteX17" fmla="*/ 1269311 w 4448517"/>
              <a:gd name="connsiteY17" fmla="*/ 3051652 h 4552598"/>
              <a:gd name="connsiteX18" fmla="*/ 1091183 w 4448517"/>
              <a:gd name="connsiteY18" fmla="*/ 2446010 h 4552598"/>
              <a:gd name="connsiteX19" fmla="*/ 141157 w 4448517"/>
              <a:gd name="connsiteY19" fmla="*/ 2267880 h 4552598"/>
              <a:gd name="connsiteX20" fmla="*/ 16497 w 4448517"/>
              <a:gd name="connsiteY20" fmla="*/ 1798980 h 4552598"/>
              <a:gd name="connsiteX21" fmla="*/ 259910 w 4448517"/>
              <a:gd name="connsiteY21" fmla="*/ 1448483 h 4552598"/>
              <a:gd name="connsiteX22" fmla="*/ 877427 w 4448517"/>
              <a:gd name="connsiteY22" fmla="*/ 1365356 h 4552598"/>
              <a:gd name="connsiteX23" fmla="*/ 1126808 w 4448517"/>
              <a:gd name="connsiteY23" fmla="*/ 985346 h 4552598"/>
              <a:gd name="connsiteX24" fmla="*/ 1316814 w 4448517"/>
              <a:gd name="connsiteY24" fmla="*/ 296576 h 4552598"/>
              <a:gd name="connsiteX0" fmla="*/ 1300369 w 4432072"/>
              <a:gd name="connsiteY0" fmla="*/ 296576 h 4552598"/>
              <a:gd name="connsiteX1" fmla="*/ 1674474 w 4432072"/>
              <a:gd name="connsiteY1" fmla="*/ 5805 h 4552598"/>
              <a:gd name="connsiteX2" fmla="*/ 2214768 w 4432072"/>
              <a:gd name="connsiteY2" fmla="*/ 177823 h 4552598"/>
              <a:gd name="connsiteX3" fmla="*/ 2725407 w 4432072"/>
              <a:gd name="connsiteY3" fmla="*/ 1009095 h 4552598"/>
              <a:gd name="connsiteX4" fmla="*/ 3259797 w 4432072"/>
              <a:gd name="connsiteY4" fmla="*/ 1353480 h 4552598"/>
              <a:gd name="connsiteX5" fmla="*/ 3936690 w 4432072"/>
              <a:gd name="connsiteY5" fmla="*/ 1246605 h 4552598"/>
              <a:gd name="connsiteX6" fmla="*/ 4287045 w 4432072"/>
              <a:gd name="connsiteY6" fmla="*/ 1597099 h 4552598"/>
              <a:gd name="connsiteX7" fmla="*/ 4292950 w 4432072"/>
              <a:gd name="connsiteY7" fmla="*/ 2077877 h 4552598"/>
              <a:gd name="connsiteX8" fmla="*/ 3853563 w 4432072"/>
              <a:gd name="connsiteY8" fmla="*/ 2742893 h 4552598"/>
              <a:gd name="connsiteX9" fmla="*/ 4019818 w 4432072"/>
              <a:gd name="connsiteY9" fmla="*/ 3360410 h 4552598"/>
              <a:gd name="connsiteX10" fmla="*/ 4411703 w 4432072"/>
              <a:gd name="connsiteY10" fmla="*/ 3930426 h 4552598"/>
              <a:gd name="connsiteX11" fmla="*/ 4322675 w 4432072"/>
              <a:gd name="connsiteY11" fmla="*/ 4364053 h 4552598"/>
              <a:gd name="connsiteX12" fmla="*/ 3865444 w 4432072"/>
              <a:gd name="connsiteY12" fmla="*/ 4547950 h 4552598"/>
              <a:gd name="connsiteX13" fmla="*/ 3271672 w 4432072"/>
              <a:gd name="connsiteY13" fmla="*/ 4191684 h 4552598"/>
              <a:gd name="connsiteX14" fmla="*/ 2357273 w 4432072"/>
              <a:gd name="connsiteY14" fmla="*/ 4120431 h 4552598"/>
              <a:gd name="connsiteX15" fmla="*/ 1312243 w 4432072"/>
              <a:gd name="connsiteY15" fmla="*/ 4476691 h 4552598"/>
              <a:gd name="connsiteX16" fmla="*/ 849105 w 4432072"/>
              <a:gd name="connsiteY16" fmla="*/ 3859174 h 4552598"/>
              <a:gd name="connsiteX17" fmla="*/ 1252866 w 4432072"/>
              <a:gd name="connsiteY17" fmla="*/ 3051652 h 4552598"/>
              <a:gd name="connsiteX18" fmla="*/ 1074738 w 4432072"/>
              <a:gd name="connsiteY18" fmla="*/ 2446010 h 4552598"/>
              <a:gd name="connsiteX19" fmla="*/ 231590 w 4432072"/>
              <a:gd name="connsiteY19" fmla="*/ 2386634 h 4552598"/>
              <a:gd name="connsiteX20" fmla="*/ 52 w 4432072"/>
              <a:gd name="connsiteY20" fmla="*/ 1798980 h 4552598"/>
              <a:gd name="connsiteX21" fmla="*/ 243465 w 4432072"/>
              <a:gd name="connsiteY21" fmla="*/ 1448483 h 4552598"/>
              <a:gd name="connsiteX22" fmla="*/ 860982 w 4432072"/>
              <a:gd name="connsiteY22" fmla="*/ 1365356 h 4552598"/>
              <a:gd name="connsiteX23" fmla="*/ 1110363 w 4432072"/>
              <a:gd name="connsiteY23" fmla="*/ 985346 h 4552598"/>
              <a:gd name="connsiteX24" fmla="*/ 1300369 w 4432072"/>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252851 w 4432057"/>
              <a:gd name="connsiteY17" fmla="*/ 3051652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92935 w 4432057"/>
              <a:gd name="connsiteY7" fmla="*/ 2077877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87030 w 4432057"/>
              <a:gd name="connsiteY6" fmla="*/ 1597099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312228 w 4432057"/>
              <a:gd name="connsiteY15" fmla="*/ 4476691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849090 w 4432057"/>
              <a:gd name="connsiteY16" fmla="*/ 3859174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2057"/>
              <a:gd name="connsiteY0" fmla="*/ 296576 h 4552598"/>
              <a:gd name="connsiteX1" fmla="*/ 1674459 w 4432057"/>
              <a:gd name="connsiteY1" fmla="*/ 5805 h 4552598"/>
              <a:gd name="connsiteX2" fmla="*/ 2214753 w 4432057"/>
              <a:gd name="connsiteY2" fmla="*/ 177823 h 4552598"/>
              <a:gd name="connsiteX3" fmla="*/ 2725392 w 4432057"/>
              <a:gd name="connsiteY3" fmla="*/ 1009095 h 4552598"/>
              <a:gd name="connsiteX4" fmla="*/ 3259782 w 4432057"/>
              <a:gd name="connsiteY4" fmla="*/ 1353480 h 4552598"/>
              <a:gd name="connsiteX5" fmla="*/ 3936675 w 4432057"/>
              <a:gd name="connsiteY5" fmla="*/ 1246605 h 4552598"/>
              <a:gd name="connsiteX6" fmla="*/ 4215778 w 4432057"/>
              <a:gd name="connsiteY6" fmla="*/ 1573352 h 4552598"/>
              <a:gd name="connsiteX7" fmla="*/ 4221683 w 4432057"/>
              <a:gd name="connsiteY7" fmla="*/ 2125381 h 4552598"/>
              <a:gd name="connsiteX8" fmla="*/ 3853548 w 4432057"/>
              <a:gd name="connsiteY8" fmla="*/ 2742893 h 4552598"/>
              <a:gd name="connsiteX9" fmla="*/ 4019803 w 4432057"/>
              <a:gd name="connsiteY9" fmla="*/ 3360410 h 4552598"/>
              <a:gd name="connsiteX10" fmla="*/ 4411688 w 4432057"/>
              <a:gd name="connsiteY10" fmla="*/ 3930426 h 4552598"/>
              <a:gd name="connsiteX11" fmla="*/ 4322660 w 4432057"/>
              <a:gd name="connsiteY11" fmla="*/ 4364053 h 4552598"/>
              <a:gd name="connsiteX12" fmla="*/ 3865429 w 4432057"/>
              <a:gd name="connsiteY12" fmla="*/ 4547950 h 4552598"/>
              <a:gd name="connsiteX13" fmla="*/ 3271657 w 4432057"/>
              <a:gd name="connsiteY13" fmla="*/ 4191684 h 4552598"/>
              <a:gd name="connsiteX14" fmla="*/ 2357258 w 4432057"/>
              <a:gd name="connsiteY14" fmla="*/ 4120431 h 4552598"/>
              <a:gd name="connsiteX15" fmla="*/ 1525986 w 4432057"/>
              <a:gd name="connsiteY15" fmla="*/ 4417317 h 4552598"/>
              <a:gd name="connsiteX16" fmla="*/ 991596 w 4432057"/>
              <a:gd name="connsiteY16" fmla="*/ 3859176 h 4552598"/>
              <a:gd name="connsiteX17" fmla="*/ 1027223 w 4432057"/>
              <a:gd name="connsiteY17" fmla="*/ 3134781 h 4552598"/>
              <a:gd name="connsiteX18" fmla="*/ 932220 w 4432057"/>
              <a:gd name="connsiteY18" fmla="*/ 2612264 h 4552598"/>
              <a:gd name="connsiteX19" fmla="*/ 231575 w 4432057"/>
              <a:gd name="connsiteY19" fmla="*/ 2386634 h 4552598"/>
              <a:gd name="connsiteX20" fmla="*/ 37 w 4432057"/>
              <a:gd name="connsiteY20" fmla="*/ 1798980 h 4552598"/>
              <a:gd name="connsiteX21" fmla="*/ 243450 w 4432057"/>
              <a:gd name="connsiteY21" fmla="*/ 1448483 h 4552598"/>
              <a:gd name="connsiteX22" fmla="*/ 860967 w 4432057"/>
              <a:gd name="connsiteY22" fmla="*/ 1365356 h 4552598"/>
              <a:gd name="connsiteX23" fmla="*/ 1110348 w 4432057"/>
              <a:gd name="connsiteY23" fmla="*/ 985346 h 4552598"/>
              <a:gd name="connsiteX24" fmla="*/ 1300354 w 4432057"/>
              <a:gd name="connsiteY24" fmla="*/ 296576 h 4552598"/>
              <a:gd name="connsiteX0" fmla="*/ 1300354 w 4436565"/>
              <a:gd name="connsiteY0" fmla="*/ 296576 h 4421588"/>
              <a:gd name="connsiteX1" fmla="*/ 1674459 w 4436565"/>
              <a:gd name="connsiteY1" fmla="*/ 5805 h 4421588"/>
              <a:gd name="connsiteX2" fmla="*/ 2214753 w 4436565"/>
              <a:gd name="connsiteY2" fmla="*/ 177823 h 4421588"/>
              <a:gd name="connsiteX3" fmla="*/ 2725392 w 4436565"/>
              <a:gd name="connsiteY3" fmla="*/ 1009095 h 4421588"/>
              <a:gd name="connsiteX4" fmla="*/ 3259782 w 4436565"/>
              <a:gd name="connsiteY4" fmla="*/ 1353480 h 4421588"/>
              <a:gd name="connsiteX5" fmla="*/ 3936675 w 4436565"/>
              <a:gd name="connsiteY5" fmla="*/ 1246605 h 4421588"/>
              <a:gd name="connsiteX6" fmla="*/ 4215778 w 4436565"/>
              <a:gd name="connsiteY6" fmla="*/ 1573352 h 4421588"/>
              <a:gd name="connsiteX7" fmla="*/ 4221683 w 4436565"/>
              <a:gd name="connsiteY7" fmla="*/ 2125381 h 4421588"/>
              <a:gd name="connsiteX8" fmla="*/ 3853548 w 4436565"/>
              <a:gd name="connsiteY8" fmla="*/ 2742893 h 4421588"/>
              <a:gd name="connsiteX9" fmla="*/ 4019803 w 4436565"/>
              <a:gd name="connsiteY9" fmla="*/ 3360410 h 4421588"/>
              <a:gd name="connsiteX10" fmla="*/ 4411688 w 4436565"/>
              <a:gd name="connsiteY10" fmla="*/ 3930426 h 4421588"/>
              <a:gd name="connsiteX11" fmla="*/ 4322660 w 4436565"/>
              <a:gd name="connsiteY11" fmla="*/ 4364053 h 4421588"/>
              <a:gd name="connsiteX12" fmla="*/ 3722927 w 4436565"/>
              <a:gd name="connsiteY12" fmla="*/ 4381698 h 4421588"/>
              <a:gd name="connsiteX13" fmla="*/ 3271657 w 4436565"/>
              <a:gd name="connsiteY13" fmla="*/ 4191684 h 4421588"/>
              <a:gd name="connsiteX14" fmla="*/ 2357258 w 4436565"/>
              <a:gd name="connsiteY14" fmla="*/ 4120431 h 4421588"/>
              <a:gd name="connsiteX15" fmla="*/ 1525986 w 4436565"/>
              <a:gd name="connsiteY15" fmla="*/ 4417317 h 4421588"/>
              <a:gd name="connsiteX16" fmla="*/ 991596 w 4436565"/>
              <a:gd name="connsiteY16" fmla="*/ 3859176 h 4421588"/>
              <a:gd name="connsiteX17" fmla="*/ 1027223 w 4436565"/>
              <a:gd name="connsiteY17" fmla="*/ 3134781 h 4421588"/>
              <a:gd name="connsiteX18" fmla="*/ 932220 w 4436565"/>
              <a:gd name="connsiteY18" fmla="*/ 2612264 h 4421588"/>
              <a:gd name="connsiteX19" fmla="*/ 231575 w 4436565"/>
              <a:gd name="connsiteY19" fmla="*/ 2386634 h 4421588"/>
              <a:gd name="connsiteX20" fmla="*/ 37 w 4436565"/>
              <a:gd name="connsiteY20" fmla="*/ 1798980 h 4421588"/>
              <a:gd name="connsiteX21" fmla="*/ 243450 w 4436565"/>
              <a:gd name="connsiteY21" fmla="*/ 1448483 h 4421588"/>
              <a:gd name="connsiteX22" fmla="*/ 860967 w 4436565"/>
              <a:gd name="connsiteY22" fmla="*/ 1365356 h 4421588"/>
              <a:gd name="connsiteX23" fmla="*/ 1110348 w 4436565"/>
              <a:gd name="connsiteY23" fmla="*/ 985346 h 4421588"/>
              <a:gd name="connsiteX24" fmla="*/ 1300354 w 4436565"/>
              <a:gd name="connsiteY24" fmla="*/ 296576 h 4421588"/>
              <a:gd name="connsiteX0" fmla="*/ 1300354 w 4421190"/>
              <a:gd name="connsiteY0" fmla="*/ 296576 h 4421588"/>
              <a:gd name="connsiteX1" fmla="*/ 1674459 w 4421190"/>
              <a:gd name="connsiteY1" fmla="*/ 5805 h 4421588"/>
              <a:gd name="connsiteX2" fmla="*/ 2214753 w 4421190"/>
              <a:gd name="connsiteY2" fmla="*/ 177823 h 4421588"/>
              <a:gd name="connsiteX3" fmla="*/ 2725392 w 4421190"/>
              <a:gd name="connsiteY3" fmla="*/ 1009095 h 4421588"/>
              <a:gd name="connsiteX4" fmla="*/ 3259782 w 4421190"/>
              <a:gd name="connsiteY4" fmla="*/ 1353480 h 4421588"/>
              <a:gd name="connsiteX5" fmla="*/ 3936675 w 4421190"/>
              <a:gd name="connsiteY5" fmla="*/ 1246605 h 4421588"/>
              <a:gd name="connsiteX6" fmla="*/ 4215778 w 4421190"/>
              <a:gd name="connsiteY6" fmla="*/ 1573352 h 4421588"/>
              <a:gd name="connsiteX7" fmla="*/ 4221683 w 4421190"/>
              <a:gd name="connsiteY7" fmla="*/ 2125381 h 4421588"/>
              <a:gd name="connsiteX8" fmla="*/ 3853548 w 4421190"/>
              <a:gd name="connsiteY8" fmla="*/ 2742893 h 4421588"/>
              <a:gd name="connsiteX9" fmla="*/ 4019803 w 4421190"/>
              <a:gd name="connsiteY9" fmla="*/ 3360410 h 4421588"/>
              <a:gd name="connsiteX10" fmla="*/ 4411688 w 4421190"/>
              <a:gd name="connsiteY10" fmla="*/ 3930426 h 4421588"/>
              <a:gd name="connsiteX11" fmla="*/ 4251411 w 4421190"/>
              <a:gd name="connsiteY11" fmla="*/ 4221552 h 4421588"/>
              <a:gd name="connsiteX12" fmla="*/ 3722927 w 4421190"/>
              <a:gd name="connsiteY12" fmla="*/ 4381698 h 4421588"/>
              <a:gd name="connsiteX13" fmla="*/ 3271657 w 4421190"/>
              <a:gd name="connsiteY13" fmla="*/ 4191684 h 4421588"/>
              <a:gd name="connsiteX14" fmla="*/ 2357258 w 4421190"/>
              <a:gd name="connsiteY14" fmla="*/ 4120431 h 4421588"/>
              <a:gd name="connsiteX15" fmla="*/ 1525986 w 4421190"/>
              <a:gd name="connsiteY15" fmla="*/ 4417317 h 4421588"/>
              <a:gd name="connsiteX16" fmla="*/ 991596 w 4421190"/>
              <a:gd name="connsiteY16" fmla="*/ 3859176 h 4421588"/>
              <a:gd name="connsiteX17" fmla="*/ 1027223 w 4421190"/>
              <a:gd name="connsiteY17" fmla="*/ 3134781 h 4421588"/>
              <a:gd name="connsiteX18" fmla="*/ 932220 w 4421190"/>
              <a:gd name="connsiteY18" fmla="*/ 2612264 h 4421588"/>
              <a:gd name="connsiteX19" fmla="*/ 231575 w 4421190"/>
              <a:gd name="connsiteY19" fmla="*/ 2386634 h 4421588"/>
              <a:gd name="connsiteX20" fmla="*/ 37 w 4421190"/>
              <a:gd name="connsiteY20" fmla="*/ 1798980 h 4421588"/>
              <a:gd name="connsiteX21" fmla="*/ 243450 w 4421190"/>
              <a:gd name="connsiteY21" fmla="*/ 1448483 h 4421588"/>
              <a:gd name="connsiteX22" fmla="*/ 860967 w 4421190"/>
              <a:gd name="connsiteY22" fmla="*/ 1365356 h 4421588"/>
              <a:gd name="connsiteX23" fmla="*/ 1110348 w 4421190"/>
              <a:gd name="connsiteY23" fmla="*/ 985346 h 4421588"/>
              <a:gd name="connsiteX24" fmla="*/ 1300354 w 4421190"/>
              <a:gd name="connsiteY24" fmla="*/ 296576 h 4421588"/>
              <a:gd name="connsiteX0" fmla="*/ 1300354 w 4303277"/>
              <a:gd name="connsiteY0" fmla="*/ 296576 h 4421588"/>
              <a:gd name="connsiteX1" fmla="*/ 1674459 w 4303277"/>
              <a:gd name="connsiteY1" fmla="*/ 5805 h 4421588"/>
              <a:gd name="connsiteX2" fmla="*/ 2214753 w 4303277"/>
              <a:gd name="connsiteY2" fmla="*/ 177823 h 4421588"/>
              <a:gd name="connsiteX3" fmla="*/ 2725392 w 4303277"/>
              <a:gd name="connsiteY3" fmla="*/ 1009095 h 4421588"/>
              <a:gd name="connsiteX4" fmla="*/ 3259782 w 4303277"/>
              <a:gd name="connsiteY4" fmla="*/ 1353480 h 4421588"/>
              <a:gd name="connsiteX5" fmla="*/ 3936675 w 4303277"/>
              <a:gd name="connsiteY5" fmla="*/ 1246605 h 4421588"/>
              <a:gd name="connsiteX6" fmla="*/ 4215778 w 4303277"/>
              <a:gd name="connsiteY6" fmla="*/ 1573352 h 4421588"/>
              <a:gd name="connsiteX7" fmla="*/ 4221683 w 4303277"/>
              <a:gd name="connsiteY7" fmla="*/ 2125381 h 4421588"/>
              <a:gd name="connsiteX8" fmla="*/ 3853548 w 4303277"/>
              <a:gd name="connsiteY8" fmla="*/ 2742893 h 4421588"/>
              <a:gd name="connsiteX9" fmla="*/ 4019803 w 4303277"/>
              <a:gd name="connsiteY9" fmla="*/ 3360410 h 4421588"/>
              <a:gd name="connsiteX10" fmla="*/ 4257308 w 4303277"/>
              <a:gd name="connsiteY10" fmla="*/ 3823548 h 4421588"/>
              <a:gd name="connsiteX11" fmla="*/ 4251411 w 4303277"/>
              <a:gd name="connsiteY11" fmla="*/ 4221552 h 4421588"/>
              <a:gd name="connsiteX12" fmla="*/ 3722927 w 4303277"/>
              <a:gd name="connsiteY12" fmla="*/ 4381698 h 4421588"/>
              <a:gd name="connsiteX13" fmla="*/ 3271657 w 4303277"/>
              <a:gd name="connsiteY13" fmla="*/ 4191684 h 4421588"/>
              <a:gd name="connsiteX14" fmla="*/ 2357258 w 4303277"/>
              <a:gd name="connsiteY14" fmla="*/ 4120431 h 4421588"/>
              <a:gd name="connsiteX15" fmla="*/ 1525986 w 4303277"/>
              <a:gd name="connsiteY15" fmla="*/ 4417317 h 4421588"/>
              <a:gd name="connsiteX16" fmla="*/ 991596 w 4303277"/>
              <a:gd name="connsiteY16" fmla="*/ 3859176 h 4421588"/>
              <a:gd name="connsiteX17" fmla="*/ 1027223 w 4303277"/>
              <a:gd name="connsiteY17" fmla="*/ 3134781 h 4421588"/>
              <a:gd name="connsiteX18" fmla="*/ 932220 w 4303277"/>
              <a:gd name="connsiteY18" fmla="*/ 2612264 h 4421588"/>
              <a:gd name="connsiteX19" fmla="*/ 231575 w 4303277"/>
              <a:gd name="connsiteY19" fmla="*/ 2386634 h 4421588"/>
              <a:gd name="connsiteX20" fmla="*/ 37 w 4303277"/>
              <a:gd name="connsiteY20" fmla="*/ 1798980 h 4421588"/>
              <a:gd name="connsiteX21" fmla="*/ 243450 w 4303277"/>
              <a:gd name="connsiteY21" fmla="*/ 1448483 h 4421588"/>
              <a:gd name="connsiteX22" fmla="*/ 860967 w 4303277"/>
              <a:gd name="connsiteY22" fmla="*/ 1365356 h 4421588"/>
              <a:gd name="connsiteX23" fmla="*/ 1110348 w 4303277"/>
              <a:gd name="connsiteY23" fmla="*/ 985346 h 4421588"/>
              <a:gd name="connsiteX24" fmla="*/ 1300354 w 4303277"/>
              <a:gd name="connsiteY24" fmla="*/ 296576 h 4421588"/>
              <a:gd name="connsiteX0" fmla="*/ 1300354 w 4266374"/>
              <a:gd name="connsiteY0" fmla="*/ 296576 h 4421588"/>
              <a:gd name="connsiteX1" fmla="*/ 1674459 w 4266374"/>
              <a:gd name="connsiteY1" fmla="*/ 5805 h 4421588"/>
              <a:gd name="connsiteX2" fmla="*/ 2214753 w 4266374"/>
              <a:gd name="connsiteY2" fmla="*/ 177823 h 4421588"/>
              <a:gd name="connsiteX3" fmla="*/ 2725392 w 4266374"/>
              <a:gd name="connsiteY3" fmla="*/ 1009095 h 4421588"/>
              <a:gd name="connsiteX4" fmla="*/ 3259782 w 4266374"/>
              <a:gd name="connsiteY4" fmla="*/ 1353480 h 4421588"/>
              <a:gd name="connsiteX5" fmla="*/ 3936675 w 4266374"/>
              <a:gd name="connsiteY5" fmla="*/ 1246605 h 4421588"/>
              <a:gd name="connsiteX6" fmla="*/ 4215778 w 4266374"/>
              <a:gd name="connsiteY6" fmla="*/ 1573352 h 4421588"/>
              <a:gd name="connsiteX7" fmla="*/ 4221683 w 4266374"/>
              <a:gd name="connsiteY7" fmla="*/ 2125381 h 4421588"/>
              <a:gd name="connsiteX8" fmla="*/ 3853548 w 4266374"/>
              <a:gd name="connsiteY8" fmla="*/ 2742893 h 4421588"/>
              <a:gd name="connsiteX9" fmla="*/ 4019803 w 4266374"/>
              <a:gd name="connsiteY9" fmla="*/ 3360410 h 4421588"/>
              <a:gd name="connsiteX10" fmla="*/ 4257308 w 4266374"/>
              <a:gd name="connsiteY10" fmla="*/ 3823548 h 4421588"/>
              <a:gd name="connsiteX11" fmla="*/ 4168286 w 4266374"/>
              <a:gd name="connsiteY11" fmla="*/ 4221555 h 4421588"/>
              <a:gd name="connsiteX12" fmla="*/ 3722927 w 4266374"/>
              <a:gd name="connsiteY12" fmla="*/ 4381698 h 4421588"/>
              <a:gd name="connsiteX13" fmla="*/ 3271657 w 4266374"/>
              <a:gd name="connsiteY13" fmla="*/ 4191684 h 4421588"/>
              <a:gd name="connsiteX14" fmla="*/ 2357258 w 4266374"/>
              <a:gd name="connsiteY14" fmla="*/ 4120431 h 4421588"/>
              <a:gd name="connsiteX15" fmla="*/ 1525986 w 4266374"/>
              <a:gd name="connsiteY15" fmla="*/ 4417317 h 4421588"/>
              <a:gd name="connsiteX16" fmla="*/ 991596 w 4266374"/>
              <a:gd name="connsiteY16" fmla="*/ 3859176 h 4421588"/>
              <a:gd name="connsiteX17" fmla="*/ 1027223 w 4266374"/>
              <a:gd name="connsiteY17" fmla="*/ 3134781 h 4421588"/>
              <a:gd name="connsiteX18" fmla="*/ 932220 w 4266374"/>
              <a:gd name="connsiteY18" fmla="*/ 2612264 h 4421588"/>
              <a:gd name="connsiteX19" fmla="*/ 231575 w 4266374"/>
              <a:gd name="connsiteY19" fmla="*/ 2386634 h 4421588"/>
              <a:gd name="connsiteX20" fmla="*/ 37 w 4266374"/>
              <a:gd name="connsiteY20" fmla="*/ 1798980 h 4421588"/>
              <a:gd name="connsiteX21" fmla="*/ 243450 w 4266374"/>
              <a:gd name="connsiteY21" fmla="*/ 1448483 h 4421588"/>
              <a:gd name="connsiteX22" fmla="*/ 860967 w 4266374"/>
              <a:gd name="connsiteY22" fmla="*/ 1365356 h 4421588"/>
              <a:gd name="connsiteX23" fmla="*/ 1110348 w 4266374"/>
              <a:gd name="connsiteY23" fmla="*/ 985346 h 4421588"/>
              <a:gd name="connsiteX24" fmla="*/ 1300354 w 4266374"/>
              <a:gd name="connsiteY24" fmla="*/ 296576 h 4421588"/>
              <a:gd name="connsiteX0" fmla="*/ 1300354 w 4266374"/>
              <a:gd name="connsiteY0" fmla="*/ 296576 h 4421768"/>
              <a:gd name="connsiteX1" fmla="*/ 1674459 w 4266374"/>
              <a:gd name="connsiteY1" fmla="*/ 5805 h 4421768"/>
              <a:gd name="connsiteX2" fmla="*/ 2214753 w 4266374"/>
              <a:gd name="connsiteY2" fmla="*/ 177823 h 4421768"/>
              <a:gd name="connsiteX3" fmla="*/ 2725392 w 4266374"/>
              <a:gd name="connsiteY3" fmla="*/ 1009095 h 4421768"/>
              <a:gd name="connsiteX4" fmla="*/ 3259782 w 4266374"/>
              <a:gd name="connsiteY4" fmla="*/ 1353480 h 4421768"/>
              <a:gd name="connsiteX5" fmla="*/ 3936675 w 4266374"/>
              <a:gd name="connsiteY5" fmla="*/ 1246605 h 4421768"/>
              <a:gd name="connsiteX6" fmla="*/ 4215778 w 4266374"/>
              <a:gd name="connsiteY6" fmla="*/ 1573352 h 4421768"/>
              <a:gd name="connsiteX7" fmla="*/ 4221683 w 4266374"/>
              <a:gd name="connsiteY7" fmla="*/ 2125381 h 4421768"/>
              <a:gd name="connsiteX8" fmla="*/ 3853548 w 4266374"/>
              <a:gd name="connsiteY8" fmla="*/ 2742893 h 4421768"/>
              <a:gd name="connsiteX9" fmla="*/ 4019803 w 4266374"/>
              <a:gd name="connsiteY9" fmla="*/ 3360410 h 4421768"/>
              <a:gd name="connsiteX10" fmla="*/ 4257308 w 4266374"/>
              <a:gd name="connsiteY10" fmla="*/ 3823548 h 4421768"/>
              <a:gd name="connsiteX11" fmla="*/ 4168286 w 4266374"/>
              <a:gd name="connsiteY11" fmla="*/ 4221555 h 4421768"/>
              <a:gd name="connsiteX12" fmla="*/ 3722927 w 4266374"/>
              <a:gd name="connsiteY12" fmla="*/ 4381698 h 4421768"/>
              <a:gd name="connsiteX13" fmla="*/ 3093527 w 4266374"/>
              <a:gd name="connsiteY13" fmla="*/ 4108557 h 4421768"/>
              <a:gd name="connsiteX14" fmla="*/ 2357258 w 4266374"/>
              <a:gd name="connsiteY14" fmla="*/ 4120431 h 4421768"/>
              <a:gd name="connsiteX15" fmla="*/ 1525986 w 4266374"/>
              <a:gd name="connsiteY15" fmla="*/ 4417317 h 4421768"/>
              <a:gd name="connsiteX16" fmla="*/ 991596 w 4266374"/>
              <a:gd name="connsiteY16" fmla="*/ 3859176 h 4421768"/>
              <a:gd name="connsiteX17" fmla="*/ 1027223 w 4266374"/>
              <a:gd name="connsiteY17" fmla="*/ 3134781 h 4421768"/>
              <a:gd name="connsiteX18" fmla="*/ 932220 w 4266374"/>
              <a:gd name="connsiteY18" fmla="*/ 2612264 h 4421768"/>
              <a:gd name="connsiteX19" fmla="*/ 231575 w 4266374"/>
              <a:gd name="connsiteY19" fmla="*/ 2386634 h 4421768"/>
              <a:gd name="connsiteX20" fmla="*/ 37 w 4266374"/>
              <a:gd name="connsiteY20" fmla="*/ 1798980 h 4421768"/>
              <a:gd name="connsiteX21" fmla="*/ 243450 w 4266374"/>
              <a:gd name="connsiteY21" fmla="*/ 1448483 h 4421768"/>
              <a:gd name="connsiteX22" fmla="*/ 860967 w 4266374"/>
              <a:gd name="connsiteY22" fmla="*/ 1365356 h 4421768"/>
              <a:gd name="connsiteX23" fmla="*/ 1110348 w 4266374"/>
              <a:gd name="connsiteY23" fmla="*/ 985346 h 4421768"/>
              <a:gd name="connsiteX24" fmla="*/ 1300354 w 4266374"/>
              <a:gd name="connsiteY24" fmla="*/ 296576 h 4421768"/>
              <a:gd name="connsiteX0" fmla="*/ 1300354 w 4272520"/>
              <a:gd name="connsiteY0" fmla="*/ 296576 h 4421768"/>
              <a:gd name="connsiteX1" fmla="*/ 1674459 w 4272520"/>
              <a:gd name="connsiteY1" fmla="*/ 5805 h 4421768"/>
              <a:gd name="connsiteX2" fmla="*/ 2214753 w 4272520"/>
              <a:gd name="connsiteY2" fmla="*/ 177823 h 4421768"/>
              <a:gd name="connsiteX3" fmla="*/ 2725392 w 4272520"/>
              <a:gd name="connsiteY3" fmla="*/ 1009095 h 4421768"/>
              <a:gd name="connsiteX4" fmla="*/ 3259782 w 4272520"/>
              <a:gd name="connsiteY4" fmla="*/ 1353480 h 4421768"/>
              <a:gd name="connsiteX5" fmla="*/ 3936675 w 4272520"/>
              <a:gd name="connsiteY5" fmla="*/ 1246605 h 4421768"/>
              <a:gd name="connsiteX6" fmla="*/ 4215778 w 4272520"/>
              <a:gd name="connsiteY6" fmla="*/ 1573352 h 4421768"/>
              <a:gd name="connsiteX7" fmla="*/ 4221683 w 4272520"/>
              <a:gd name="connsiteY7" fmla="*/ 2125381 h 4421768"/>
              <a:gd name="connsiteX8" fmla="*/ 3853548 w 4272520"/>
              <a:gd name="connsiteY8" fmla="*/ 2742893 h 4421768"/>
              <a:gd name="connsiteX9" fmla="*/ 4019803 w 4272520"/>
              <a:gd name="connsiteY9" fmla="*/ 3360410 h 4421768"/>
              <a:gd name="connsiteX10" fmla="*/ 4257308 w 4272520"/>
              <a:gd name="connsiteY10" fmla="*/ 3823548 h 4421768"/>
              <a:gd name="connsiteX11" fmla="*/ 4168286 w 4272520"/>
              <a:gd name="connsiteY11" fmla="*/ 4221555 h 4421768"/>
              <a:gd name="connsiteX12" fmla="*/ 3521047 w 4272520"/>
              <a:gd name="connsiteY12" fmla="*/ 4310446 h 4421768"/>
              <a:gd name="connsiteX13" fmla="*/ 3093527 w 4272520"/>
              <a:gd name="connsiteY13" fmla="*/ 4108557 h 4421768"/>
              <a:gd name="connsiteX14" fmla="*/ 2357258 w 4272520"/>
              <a:gd name="connsiteY14" fmla="*/ 4120431 h 4421768"/>
              <a:gd name="connsiteX15" fmla="*/ 1525986 w 4272520"/>
              <a:gd name="connsiteY15" fmla="*/ 4417317 h 4421768"/>
              <a:gd name="connsiteX16" fmla="*/ 991596 w 4272520"/>
              <a:gd name="connsiteY16" fmla="*/ 3859176 h 4421768"/>
              <a:gd name="connsiteX17" fmla="*/ 1027223 w 4272520"/>
              <a:gd name="connsiteY17" fmla="*/ 3134781 h 4421768"/>
              <a:gd name="connsiteX18" fmla="*/ 932220 w 4272520"/>
              <a:gd name="connsiteY18" fmla="*/ 2612264 h 4421768"/>
              <a:gd name="connsiteX19" fmla="*/ 231575 w 4272520"/>
              <a:gd name="connsiteY19" fmla="*/ 2386634 h 4421768"/>
              <a:gd name="connsiteX20" fmla="*/ 37 w 4272520"/>
              <a:gd name="connsiteY20" fmla="*/ 1798980 h 4421768"/>
              <a:gd name="connsiteX21" fmla="*/ 243450 w 4272520"/>
              <a:gd name="connsiteY21" fmla="*/ 1448483 h 4421768"/>
              <a:gd name="connsiteX22" fmla="*/ 860967 w 4272520"/>
              <a:gd name="connsiteY22" fmla="*/ 1365356 h 4421768"/>
              <a:gd name="connsiteX23" fmla="*/ 1110348 w 4272520"/>
              <a:gd name="connsiteY23" fmla="*/ 985346 h 4421768"/>
              <a:gd name="connsiteX24" fmla="*/ 1300354 w 4272520"/>
              <a:gd name="connsiteY24" fmla="*/ 296576 h 4421768"/>
              <a:gd name="connsiteX0" fmla="*/ 1300354 w 4259703"/>
              <a:gd name="connsiteY0" fmla="*/ 296576 h 4421768"/>
              <a:gd name="connsiteX1" fmla="*/ 1674459 w 4259703"/>
              <a:gd name="connsiteY1" fmla="*/ 5805 h 4421768"/>
              <a:gd name="connsiteX2" fmla="*/ 2214753 w 4259703"/>
              <a:gd name="connsiteY2" fmla="*/ 177823 h 4421768"/>
              <a:gd name="connsiteX3" fmla="*/ 2725392 w 4259703"/>
              <a:gd name="connsiteY3" fmla="*/ 1009095 h 4421768"/>
              <a:gd name="connsiteX4" fmla="*/ 3259782 w 4259703"/>
              <a:gd name="connsiteY4" fmla="*/ 1353480 h 4421768"/>
              <a:gd name="connsiteX5" fmla="*/ 3936675 w 4259703"/>
              <a:gd name="connsiteY5" fmla="*/ 1246605 h 4421768"/>
              <a:gd name="connsiteX6" fmla="*/ 4215778 w 4259703"/>
              <a:gd name="connsiteY6" fmla="*/ 1573352 h 4421768"/>
              <a:gd name="connsiteX7" fmla="*/ 4221683 w 4259703"/>
              <a:gd name="connsiteY7" fmla="*/ 2125381 h 4421768"/>
              <a:gd name="connsiteX8" fmla="*/ 3853548 w 4259703"/>
              <a:gd name="connsiteY8" fmla="*/ 2742893 h 4421768"/>
              <a:gd name="connsiteX9" fmla="*/ 4019803 w 4259703"/>
              <a:gd name="connsiteY9" fmla="*/ 3360410 h 4421768"/>
              <a:gd name="connsiteX10" fmla="*/ 4257308 w 4259703"/>
              <a:gd name="connsiteY10" fmla="*/ 3823548 h 4421768"/>
              <a:gd name="connsiteX11" fmla="*/ 4037658 w 4259703"/>
              <a:gd name="connsiteY11" fmla="*/ 4316558 h 4421768"/>
              <a:gd name="connsiteX12" fmla="*/ 3521047 w 4259703"/>
              <a:gd name="connsiteY12" fmla="*/ 4310446 h 4421768"/>
              <a:gd name="connsiteX13" fmla="*/ 3093527 w 4259703"/>
              <a:gd name="connsiteY13" fmla="*/ 4108557 h 4421768"/>
              <a:gd name="connsiteX14" fmla="*/ 2357258 w 4259703"/>
              <a:gd name="connsiteY14" fmla="*/ 4120431 h 4421768"/>
              <a:gd name="connsiteX15" fmla="*/ 1525986 w 4259703"/>
              <a:gd name="connsiteY15" fmla="*/ 4417317 h 4421768"/>
              <a:gd name="connsiteX16" fmla="*/ 991596 w 4259703"/>
              <a:gd name="connsiteY16" fmla="*/ 3859176 h 4421768"/>
              <a:gd name="connsiteX17" fmla="*/ 1027223 w 4259703"/>
              <a:gd name="connsiteY17" fmla="*/ 3134781 h 4421768"/>
              <a:gd name="connsiteX18" fmla="*/ 932220 w 4259703"/>
              <a:gd name="connsiteY18" fmla="*/ 2612264 h 4421768"/>
              <a:gd name="connsiteX19" fmla="*/ 231575 w 4259703"/>
              <a:gd name="connsiteY19" fmla="*/ 2386634 h 4421768"/>
              <a:gd name="connsiteX20" fmla="*/ 37 w 4259703"/>
              <a:gd name="connsiteY20" fmla="*/ 1798980 h 4421768"/>
              <a:gd name="connsiteX21" fmla="*/ 243450 w 4259703"/>
              <a:gd name="connsiteY21" fmla="*/ 1448483 h 4421768"/>
              <a:gd name="connsiteX22" fmla="*/ 860967 w 4259703"/>
              <a:gd name="connsiteY22" fmla="*/ 1365356 h 4421768"/>
              <a:gd name="connsiteX23" fmla="*/ 1110348 w 4259703"/>
              <a:gd name="connsiteY23" fmla="*/ 985346 h 4421768"/>
              <a:gd name="connsiteX24" fmla="*/ 1300354 w 4259703"/>
              <a:gd name="connsiteY24" fmla="*/ 296576 h 442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9703" h="4421768">
                <a:moveTo>
                  <a:pt x="1300354" y="296576"/>
                </a:moveTo>
                <a:cubicBezTo>
                  <a:pt x="1394372" y="133319"/>
                  <a:pt x="1522059" y="25597"/>
                  <a:pt x="1674459" y="5805"/>
                </a:cubicBezTo>
                <a:cubicBezTo>
                  <a:pt x="1826859" y="-13987"/>
                  <a:pt x="2039598" y="10608"/>
                  <a:pt x="2214753" y="177823"/>
                </a:cubicBezTo>
                <a:cubicBezTo>
                  <a:pt x="2389908" y="345038"/>
                  <a:pt x="2551221" y="813152"/>
                  <a:pt x="2725392" y="1009095"/>
                </a:cubicBezTo>
                <a:cubicBezTo>
                  <a:pt x="2899564" y="1205038"/>
                  <a:pt x="3057902" y="1313895"/>
                  <a:pt x="3259782" y="1353480"/>
                </a:cubicBezTo>
                <a:cubicBezTo>
                  <a:pt x="3461662" y="1393065"/>
                  <a:pt x="3777342" y="1209960"/>
                  <a:pt x="3936675" y="1246605"/>
                </a:cubicBezTo>
                <a:cubicBezTo>
                  <a:pt x="4096008" y="1283250"/>
                  <a:pt x="4168277" y="1426889"/>
                  <a:pt x="4215778" y="1573352"/>
                </a:cubicBezTo>
                <a:cubicBezTo>
                  <a:pt x="4263279" y="1719815"/>
                  <a:pt x="4282055" y="1930458"/>
                  <a:pt x="4221683" y="2125381"/>
                </a:cubicBezTo>
                <a:cubicBezTo>
                  <a:pt x="4161311" y="2320304"/>
                  <a:pt x="3887195" y="2537055"/>
                  <a:pt x="3853548" y="2742893"/>
                </a:cubicBezTo>
                <a:cubicBezTo>
                  <a:pt x="3819901" y="2948731"/>
                  <a:pt x="3952510" y="3180301"/>
                  <a:pt x="4019803" y="3360410"/>
                </a:cubicBezTo>
                <a:cubicBezTo>
                  <a:pt x="4087096" y="3540519"/>
                  <a:pt x="4254332" y="3664190"/>
                  <a:pt x="4257308" y="3823548"/>
                </a:cubicBezTo>
                <a:cubicBezTo>
                  <a:pt x="4260284" y="3982906"/>
                  <a:pt x="4160368" y="4235408"/>
                  <a:pt x="4037658" y="4316558"/>
                </a:cubicBezTo>
                <a:cubicBezTo>
                  <a:pt x="3914948" y="4397708"/>
                  <a:pt x="3678402" y="4345113"/>
                  <a:pt x="3521047" y="4310446"/>
                </a:cubicBezTo>
                <a:cubicBezTo>
                  <a:pt x="3363692" y="4275779"/>
                  <a:pt x="3287492" y="4140226"/>
                  <a:pt x="3093527" y="4108557"/>
                </a:cubicBezTo>
                <a:cubicBezTo>
                  <a:pt x="2899562" y="4076888"/>
                  <a:pt x="2618515" y="4068971"/>
                  <a:pt x="2357258" y="4120431"/>
                </a:cubicBezTo>
                <a:cubicBezTo>
                  <a:pt x="2096001" y="4171891"/>
                  <a:pt x="1753596" y="4460860"/>
                  <a:pt x="1525986" y="4417317"/>
                </a:cubicBezTo>
                <a:cubicBezTo>
                  <a:pt x="1298376" y="4373775"/>
                  <a:pt x="1074723" y="4072932"/>
                  <a:pt x="991596" y="3859176"/>
                </a:cubicBezTo>
                <a:cubicBezTo>
                  <a:pt x="908469" y="3645420"/>
                  <a:pt x="1037119" y="3342600"/>
                  <a:pt x="1027223" y="3134781"/>
                </a:cubicBezTo>
                <a:cubicBezTo>
                  <a:pt x="1017327" y="2926962"/>
                  <a:pt x="1064828" y="2736955"/>
                  <a:pt x="932220" y="2612264"/>
                </a:cubicBezTo>
                <a:cubicBezTo>
                  <a:pt x="799612" y="2487573"/>
                  <a:pt x="386939" y="2522181"/>
                  <a:pt x="231575" y="2386634"/>
                </a:cubicBezTo>
                <a:cubicBezTo>
                  <a:pt x="76211" y="2251087"/>
                  <a:pt x="-1942" y="1955338"/>
                  <a:pt x="37" y="1798980"/>
                </a:cubicBezTo>
                <a:cubicBezTo>
                  <a:pt x="2016" y="1642622"/>
                  <a:pt x="99962" y="1520754"/>
                  <a:pt x="243450" y="1448483"/>
                </a:cubicBezTo>
                <a:cubicBezTo>
                  <a:pt x="386938" y="1376212"/>
                  <a:pt x="716484" y="1442546"/>
                  <a:pt x="860967" y="1365356"/>
                </a:cubicBezTo>
                <a:cubicBezTo>
                  <a:pt x="1005450" y="1288167"/>
                  <a:pt x="1037117" y="1163476"/>
                  <a:pt x="1110348" y="985346"/>
                </a:cubicBezTo>
                <a:cubicBezTo>
                  <a:pt x="1183579" y="807216"/>
                  <a:pt x="1206336" y="459833"/>
                  <a:pt x="1300354" y="296576"/>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96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A44854-C5F9-4D0F-AB20-17C5EA86B45E}"/>
              </a:ext>
            </a:extLst>
          </p:cNvPr>
          <p:cNvSpPr txBox="1"/>
          <p:nvPr/>
        </p:nvSpPr>
        <p:spPr>
          <a:xfrm>
            <a:off x="1178248" y="1465944"/>
            <a:ext cx="9446210" cy="2677656"/>
          </a:xfrm>
          <a:prstGeom prst="rect">
            <a:avLst/>
          </a:prstGeom>
          <a:noFill/>
        </p:spPr>
        <p:txBody>
          <a:bodyPr wrap="square" rtlCol="0">
            <a:spAutoFit/>
          </a:bodyPr>
          <a:lstStyle/>
          <a:p>
            <a:r>
              <a:rPr lang="en-CA" sz="2800" dirty="0"/>
              <a:t>Creating Zero</a:t>
            </a:r>
          </a:p>
          <a:p>
            <a:endParaRPr lang="en-CA" sz="2800" dirty="0"/>
          </a:p>
          <a:p>
            <a:r>
              <a:rPr lang="en-CA" sz="2800" dirty="0"/>
              <a:t>Using the digits 1-9 at most one time each, fill in the boxes to make the equality true:</a:t>
            </a:r>
          </a:p>
          <a:p>
            <a:endParaRPr lang="en-CA" sz="2800" dirty="0"/>
          </a:p>
          <a:p>
            <a:r>
              <a:rPr lang="en-CA" sz="2800" dirty="0"/>
              <a:t>( ____ + ____ - ____ + ____ ) – ( ____ + ____ - ____ + ____ ) = 0</a:t>
            </a:r>
          </a:p>
        </p:txBody>
      </p:sp>
      <p:sp>
        <p:nvSpPr>
          <p:cNvPr id="6" name="Rectangle 5">
            <a:extLst>
              <a:ext uri="{FF2B5EF4-FFF2-40B4-BE49-F238E27FC236}">
                <a16:creationId xmlns:a16="http://schemas.microsoft.com/office/drawing/2014/main" id="{5A6BF5C9-03D7-4416-8139-D2AB8F57F94A}"/>
              </a:ext>
            </a:extLst>
          </p:cNvPr>
          <p:cNvSpPr/>
          <p:nvPr/>
        </p:nvSpPr>
        <p:spPr>
          <a:xfrm>
            <a:off x="6574312" y="5842391"/>
            <a:ext cx="4442691" cy="369332"/>
          </a:xfrm>
          <a:prstGeom prst="rect">
            <a:avLst/>
          </a:prstGeom>
        </p:spPr>
        <p:txBody>
          <a:bodyPr wrap="none">
            <a:spAutoFit/>
          </a:bodyPr>
          <a:lstStyle/>
          <a:p>
            <a:r>
              <a:rPr lang="en-CA" dirty="0"/>
              <a:t>https://www.openmiddle.com/creating-zero/</a:t>
            </a:r>
          </a:p>
        </p:txBody>
      </p:sp>
    </p:spTree>
    <p:extLst>
      <p:ext uri="{BB962C8B-B14F-4D97-AF65-F5344CB8AC3E}">
        <p14:creationId xmlns:p14="http://schemas.microsoft.com/office/powerpoint/2010/main" val="3865679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816374-51C3-4B62-A2E7-B2DB04F043AA}"/>
              </a:ext>
            </a:extLst>
          </p:cNvPr>
          <p:cNvGraphicFramePr>
            <a:graphicFrameLocks noGrp="1"/>
          </p:cNvGraphicFramePr>
          <p:nvPr>
            <p:extLst>
              <p:ext uri="{D42A27DB-BD31-4B8C-83A1-F6EECF244321}">
                <p14:modId xmlns:p14="http://schemas.microsoft.com/office/powerpoint/2010/main" val="4095530971"/>
              </p:ext>
            </p:extLst>
          </p:nvPr>
        </p:nvGraphicFramePr>
        <p:xfrm>
          <a:off x="1524000" y="457457"/>
          <a:ext cx="9721516" cy="10164343"/>
        </p:xfrm>
        <a:graphic>
          <a:graphicData uri="http://schemas.openxmlformats.org/drawingml/2006/table">
            <a:tbl>
              <a:tblPr firstRow="1" bandRow="1">
                <a:tableStyleId>{5C22544A-7EE6-4342-B048-85BDC9FD1C3A}</a:tableStyleId>
              </a:tblPr>
              <a:tblGrid>
                <a:gridCol w="9721516">
                  <a:extLst>
                    <a:ext uri="{9D8B030D-6E8A-4147-A177-3AD203B41FA5}">
                      <a16:colId xmlns:a16="http://schemas.microsoft.com/office/drawing/2014/main" val="1793991314"/>
                    </a:ext>
                  </a:extLst>
                </a:gridCol>
              </a:tblGrid>
              <a:tr h="429149">
                <a:tc>
                  <a:txBody>
                    <a:bodyPr/>
                    <a:lstStyle/>
                    <a:p>
                      <a:r>
                        <a:rPr lang="en-CA" b="0" dirty="0"/>
                        <a:t>Question: Using our Data look ahead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dirty="0">
                        <a:latin typeface="+mj-lt"/>
                      </a:endParaRPr>
                    </a:p>
                    <a:p>
                      <a:r>
                        <a:rPr lang="en-US" sz="2000" kern="1200" dirty="0">
                          <a:solidFill>
                            <a:schemeClr val="accent2">
                              <a:lumMod val="50000"/>
                            </a:schemeClr>
                          </a:solidFill>
                          <a:effectLst/>
                          <a:latin typeface="+mj-lt"/>
                          <a:ea typeface="+mn-ea"/>
                          <a:cs typeface="+mn-cs"/>
                        </a:rPr>
                        <a:t>Teacher’s instructions:</a:t>
                      </a:r>
                    </a:p>
                    <a:p>
                      <a:r>
                        <a:rPr lang="en-US" sz="2000" kern="1200" dirty="0">
                          <a:solidFill>
                            <a:schemeClr val="dk1"/>
                          </a:solidFill>
                          <a:effectLst/>
                          <a:latin typeface="+mj-lt"/>
                          <a:ea typeface="+mn-ea"/>
                          <a:cs typeface="+mn-cs"/>
                        </a:rPr>
                        <a:t/>
                      </a:r>
                      <a:br>
                        <a:rPr lang="en-US" sz="2000" kern="1200" dirty="0">
                          <a:solidFill>
                            <a:schemeClr val="dk1"/>
                          </a:solidFill>
                          <a:effectLst/>
                          <a:latin typeface="+mj-lt"/>
                          <a:ea typeface="+mn-ea"/>
                          <a:cs typeface="+mn-cs"/>
                        </a:rPr>
                      </a:br>
                      <a:r>
                        <a:rPr lang="en-US" sz="2000" kern="1200" dirty="0">
                          <a:solidFill>
                            <a:schemeClr val="dk1"/>
                          </a:solidFill>
                          <a:effectLst/>
                          <a:latin typeface="+mj-lt"/>
                          <a:ea typeface="+mn-ea"/>
                          <a:cs typeface="+mn-cs"/>
                        </a:rPr>
                        <a:t>If you know the rule is start at 2 and add 3 for each term, then the equation is </a:t>
                      </a:r>
                      <a:r>
                        <a:rPr lang="en-US" sz="2000" kern="1200" dirty="0">
                          <a:solidFill>
                            <a:schemeClr val="accent1">
                              <a:lumMod val="50000"/>
                            </a:schemeClr>
                          </a:solidFill>
                          <a:effectLst/>
                          <a:latin typeface="+mj-lt"/>
                          <a:ea typeface="+mn-ea"/>
                          <a:cs typeface="+mn-cs"/>
                        </a:rPr>
                        <a:t>y = 3x + 2</a:t>
                      </a:r>
                    </a:p>
                    <a:p>
                      <a:endParaRPr lang="en-US" sz="2000" kern="1200" dirty="0">
                        <a:solidFill>
                          <a:schemeClr val="accent1">
                            <a:lumMod val="50000"/>
                          </a:schemeClr>
                        </a:solidFill>
                        <a:effectLst/>
                        <a:latin typeface="+mj-lt"/>
                        <a:ea typeface="+mn-ea"/>
                        <a:cs typeface="+mn-cs"/>
                      </a:endParaRPr>
                    </a:p>
                    <a:p>
                      <a:r>
                        <a:rPr lang="en-US" sz="2000" kern="1200" dirty="0">
                          <a:solidFill>
                            <a:schemeClr val="accent1">
                              <a:lumMod val="50000"/>
                            </a:schemeClr>
                          </a:solidFill>
                          <a:effectLst/>
                          <a:latin typeface="+mj-lt"/>
                          <a:ea typeface="+mn-ea"/>
                          <a:cs typeface="+mn-cs"/>
                        </a:rPr>
                        <a:t>You can use this to predict future events.  </a:t>
                      </a:r>
                    </a:p>
                    <a:p>
                      <a:endParaRPr lang="en-US" sz="2000" kern="1200" dirty="0">
                        <a:solidFill>
                          <a:schemeClr val="accent1">
                            <a:lumMod val="50000"/>
                          </a:schemeClr>
                        </a:solidFill>
                        <a:effectLst/>
                        <a:latin typeface="+mj-lt"/>
                        <a:ea typeface="+mn-ea"/>
                        <a:cs typeface="+mn-cs"/>
                      </a:endParaRPr>
                    </a:p>
                    <a:p>
                      <a:r>
                        <a:rPr lang="en-US" sz="2000" kern="1200" dirty="0">
                          <a:solidFill>
                            <a:schemeClr val="accent1">
                              <a:lumMod val="50000"/>
                            </a:schemeClr>
                          </a:solidFill>
                          <a:effectLst/>
                          <a:latin typeface="+mj-lt"/>
                          <a:ea typeface="+mn-ea"/>
                          <a:cs typeface="+mn-cs"/>
                        </a:rPr>
                        <a:t>For example if you want to find out how many tiles in the 25 term you can use your new strategies to find out.</a:t>
                      </a:r>
                    </a:p>
                    <a:p>
                      <a:endParaRPr lang="en-US" sz="2000" kern="1200" dirty="0">
                        <a:solidFill>
                          <a:schemeClr val="accent1">
                            <a:lumMod val="50000"/>
                          </a:schemeClr>
                        </a:solidFill>
                        <a:effectLst/>
                        <a:latin typeface="+mj-lt"/>
                        <a:ea typeface="+mn-ea"/>
                        <a:cs typeface="+mn-cs"/>
                      </a:endParaRPr>
                    </a:p>
                    <a:p>
                      <a:r>
                        <a:rPr lang="en-US" sz="2000" kern="1200" dirty="0">
                          <a:solidFill>
                            <a:schemeClr val="accent1">
                              <a:lumMod val="50000"/>
                            </a:schemeClr>
                          </a:solidFill>
                          <a:effectLst/>
                          <a:latin typeface="+mj-lt"/>
                          <a:ea typeface="+mn-ea"/>
                          <a:cs typeface="+mn-cs"/>
                        </a:rPr>
                        <a:t>Put the 25 in place of the variable.                 y = 3 (25) + 2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accent1">
                              <a:lumMod val="50000"/>
                            </a:schemeClr>
                          </a:solidFill>
                          <a:effectLst/>
                          <a:latin typeface="+mj-lt"/>
                          <a:ea typeface="+mn-ea"/>
                          <a:cs typeface="+mn-cs"/>
                        </a:rPr>
                        <a:t>Now you can solve for the 25</a:t>
                      </a:r>
                      <a:r>
                        <a:rPr lang="en-US" sz="2000" kern="1200" baseline="30000" dirty="0">
                          <a:solidFill>
                            <a:schemeClr val="accent1">
                              <a:lumMod val="50000"/>
                            </a:schemeClr>
                          </a:solidFill>
                          <a:effectLst/>
                          <a:latin typeface="+mj-lt"/>
                          <a:ea typeface="+mn-ea"/>
                          <a:cs typeface="+mn-cs"/>
                        </a:rPr>
                        <a:t>th</a:t>
                      </a:r>
                      <a:r>
                        <a:rPr lang="en-US" sz="2000" kern="1200" dirty="0">
                          <a:solidFill>
                            <a:schemeClr val="accent1">
                              <a:lumMod val="50000"/>
                            </a:schemeClr>
                          </a:solidFill>
                          <a:effectLst/>
                          <a:latin typeface="+mj-lt"/>
                          <a:ea typeface="+mn-ea"/>
                          <a:cs typeface="+mn-cs"/>
                        </a:rPr>
                        <a:t> term.             y = 75 + 2</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kern="1200" dirty="0">
                          <a:solidFill>
                            <a:schemeClr val="accent1">
                              <a:lumMod val="50000"/>
                            </a:schemeClr>
                          </a:solidFill>
                          <a:effectLst/>
                          <a:latin typeface="+mj-lt"/>
                          <a:ea typeface="+mn-ea"/>
                          <a:cs typeface="+mn-cs"/>
                        </a:rPr>
                        <a:t>                                                                             </a:t>
                      </a:r>
                      <a:r>
                        <a:rPr lang="en-US" sz="2000" kern="1200" dirty="0">
                          <a:solidFill>
                            <a:schemeClr val="accent1">
                              <a:lumMod val="50000"/>
                            </a:schemeClr>
                          </a:solidFill>
                          <a:effectLst/>
                          <a:latin typeface="+mj-lt"/>
                          <a:ea typeface="+mn-ea"/>
                          <a:cs typeface="+mn-cs"/>
                        </a:rPr>
                        <a:t>y = 77                The 25</a:t>
                      </a:r>
                      <a:r>
                        <a:rPr lang="en-US" sz="2000" kern="1200" baseline="30000" dirty="0">
                          <a:solidFill>
                            <a:schemeClr val="accent1">
                              <a:lumMod val="50000"/>
                            </a:schemeClr>
                          </a:solidFill>
                          <a:effectLst/>
                          <a:latin typeface="+mj-lt"/>
                          <a:ea typeface="+mn-ea"/>
                          <a:cs typeface="+mn-cs"/>
                        </a:rPr>
                        <a:t>th</a:t>
                      </a:r>
                      <a:r>
                        <a:rPr lang="en-US" sz="2000" kern="1200" dirty="0">
                          <a:solidFill>
                            <a:schemeClr val="accent1">
                              <a:lumMod val="50000"/>
                            </a:schemeClr>
                          </a:solidFill>
                          <a:effectLst/>
                          <a:latin typeface="+mj-lt"/>
                          <a:ea typeface="+mn-ea"/>
                          <a:cs typeface="+mn-cs"/>
                        </a:rPr>
                        <a:t> term will use 77 tiles</a:t>
                      </a:r>
                      <a:r>
                        <a:rPr lang="en-US" sz="2000" kern="1200" dirty="0">
                          <a:solidFill>
                            <a:schemeClr val="accent1">
                              <a:lumMod val="50000"/>
                            </a:schemeClr>
                          </a:solidFill>
                          <a:effectLst/>
                          <a:latin typeface="+mn-lt"/>
                          <a:ea typeface="+mn-ea"/>
                          <a:cs typeface="+mn-cs"/>
                        </a:rPr>
                        <a:t>. </a:t>
                      </a:r>
                      <a:endParaRPr lang="en-CA" sz="2000" kern="1200" dirty="0">
                        <a:solidFill>
                          <a:schemeClr val="accent1">
                            <a:lumMod val="50000"/>
                          </a:schemeClr>
                        </a:solidFill>
                        <a:effectLst/>
                        <a:latin typeface="+mj-lt"/>
                        <a:ea typeface="+mn-ea"/>
                        <a:cs typeface="+mn-cs"/>
                      </a:endParaRPr>
                    </a:p>
                    <a:p>
                      <a:r>
                        <a:rPr lang="en-US" sz="2000" kern="1200" dirty="0">
                          <a:solidFill>
                            <a:schemeClr val="dk1"/>
                          </a:solidFill>
                          <a:effectLst/>
                          <a:latin typeface="+mj-lt"/>
                          <a:ea typeface="+mn-ea"/>
                          <a:cs typeface="+mn-cs"/>
                        </a:rPr>
                        <a:t> </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r h="4867597">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548681"/>
                  </a:ext>
                </a:extLst>
              </a:tr>
            </a:tbl>
          </a:graphicData>
        </a:graphic>
      </p:graphicFrame>
    </p:spTree>
    <p:extLst>
      <p:ext uri="{BB962C8B-B14F-4D97-AF65-F5344CB8AC3E}">
        <p14:creationId xmlns:p14="http://schemas.microsoft.com/office/powerpoint/2010/main" val="2429724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816374-51C3-4B62-A2E7-B2DB04F043AA}"/>
              </a:ext>
            </a:extLst>
          </p:cNvPr>
          <p:cNvGraphicFramePr>
            <a:graphicFrameLocks noGrp="1"/>
          </p:cNvGraphicFramePr>
          <p:nvPr>
            <p:extLst>
              <p:ext uri="{D42A27DB-BD31-4B8C-83A1-F6EECF244321}">
                <p14:modId xmlns:p14="http://schemas.microsoft.com/office/powerpoint/2010/main" val="487766727"/>
              </p:ext>
            </p:extLst>
          </p:nvPr>
        </p:nvGraphicFramePr>
        <p:xfrm>
          <a:off x="1564105" y="457457"/>
          <a:ext cx="9377873" cy="10164343"/>
        </p:xfrm>
        <a:graphic>
          <a:graphicData uri="http://schemas.openxmlformats.org/drawingml/2006/table">
            <a:tbl>
              <a:tblPr firstRow="1" bandRow="1">
                <a:tableStyleId>{5C22544A-7EE6-4342-B048-85BDC9FD1C3A}</a:tableStyleId>
              </a:tblPr>
              <a:tblGrid>
                <a:gridCol w="9377873">
                  <a:extLst>
                    <a:ext uri="{9D8B030D-6E8A-4147-A177-3AD203B41FA5}">
                      <a16:colId xmlns:a16="http://schemas.microsoft.com/office/drawing/2014/main" val="1793991314"/>
                    </a:ext>
                  </a:extLst>
                </a:gridCol>
              </a:tblGrid>
              <a:tr h="429149">
                <a:tc>
                  <a:txBody>
                    <a:bodyPr/>
                    <a:lstStyle/>
                    <a:p>
                      <a:r>
                        <a:rPr lang="en-CA" b="0" dirty="0"/>
                        <a:t>Question: Using our Data look ahead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dirty="0"/>
                    </a:p>
                    <a:p>
                      <a:r>
                        <a:rPr lang="en-US" sz="2000" kern="1200" dirty="0">
                          <a:solidFill>
                            <a:schemeClr val="accent2">
                              <a:lumMod val="50000"/>
                            </a:schemeClr>
                          </a:solidFill>
                          <a:effectLst/>
                          <a:latin typeface="+mj-lt"/>
                          <a:ea typeface="+mn-ea"/>
                          <a:cs typeface="+mn-cs"/>
                        </a:rPr>
                        <a:t>Teacher’s instructions:</a:t>
                      </a:r>
                      <a:r>
                        <a:rPr lang="en-US" sz="2000" kern="1200" dirty="0">
                          <a:solidFill>
                            <a:schemeClr val="dk1"/>
                          </a:solidFill>
                          <a:effectLst/>
                          <a:latin typeface="+mj-lt"/>
                          <a:ea typeface="+mn-ea"/>
                          <a:cs typeface="+mn-cs"/>
                        </a:rPr>
                        <a:t/>
                      </a:r>
                      <a:br>
                        <a:rPr lang="en-US" sz="2000" kern="1200" dirty="0">
                          <a:solidFill>
                            <a:schemeClr val="dk1"/>
                          </a:solidFill>
                          <a:effectLst/>
                          <a:latin typeface="+mj-lt"/>
                          <a:ea typeface="+mn-ea"/>
                          <a:cs typeface="+mn-cs"/>
                        </a:rPr>
                      </a:br>
                      <a:endParaRPr lang="en-US" sz="2000" kern="1200" dirty="0">
                        <a:solidFill>
                          <a:schemeClr val="dk1"/>
                        </a:solidFill>
                        <a:effectLst/>
                        <a:latin typeface="+mj-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r h="4867597">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548681"/>
                  </a:ext>
                </a:extLst>
              </a:tr>
            </a:tbl>
          </a:graphicData>
        </a:graphic>
      </p:graphicFrame>
      <p:sp>
        <p:nvSpPr>
          <p:cNvPr id="34" name="Rectangle 33">
            <a:extLst>
              <a:ext uri="{FF2B5EF4-FFF2-40B4-BE49-F238E27FC236}">
                <a16:creationId xmlns:a16="http://schemas.microsoft.com/office/drawing/2014/main" id="{8E9ADCAF-D458-4A3F-8AE7-29594C8E1FB9}"/>
              </a:ext>
            </a:extLst>
          </p:cNvPr>
          <p:cNvSpPr/>
          <p:nvPr/>
        </p:nvSpPr>
        <p:spPr>
          <a:xfrm>
            <a:off x="5852160" y="4071035"/>
            <a:ext cx="5598160" cy="707886"/>
          </a:xfrm>
          <a:prstGeom prst="rect">
            <a:avLst/>
          </a:prstGeom>
        </p:spPr>
        <p:txBody>
          <a:bodyPr wrap="square">
            <a:spAutoFit/>
          </a:bodyPr>
          <a:lstStyle/>
          <a:p>
            <a:r>
              <a:rPr lang="en-CA" sz="2000" dirty="0">
                <a:solidFill>
                  <a:schemeClr val="accent1">
                    <a:lumMod val="50000"/>
                  </a:schemeClr>
                </a:solidFill>
                <a:latin typeface="+mj-lt"/>
              </a:rPr>
              <a:t>now you know what 3x is. To find what 1x is divide both sides by 3.</a:t>
            </a:r>
          </a:p>
        </p:txBody>
      </p:sp>
      <p:sp>
        <p:nvSpPr>
          <p:cNvPr id="39" name="Rectangle 38">
            <a:extLst>
              <a:ext uri="{FF2B5EF4-FFF2-40B4-BE49-F238E27FC236}">
                <a16:creationId xmlns:a16="http://schemas.microsoft.com/office/drawing/2014/main" id="{7A29E064-D0AA-414E-9444-535BA083E927}"/>
              </a:ext>
            </a:extLst>
          </p:cNvPr>
          <p:cNvSpPr/>
          <p:nvPr/>
        </p:nvSpPr>
        <p:spPr>
          <a:xfrm>
            <a:off x="5852160" y="5031796"/>
            <a:ext cx="5598160" cy="1015663"/>
          </a:xfrm>
          <a:prstGeom prst="rect">
            <a:avLst/>
          </a:prstGeom>
        </p:spPr>
        <p:txBody>
          <a:bodyPr wrap="square">
            <a:spAutoFit/>
          </a:bodyPr>
          <a:lstStyle/>
          <a:p>
            <a:r>
              <a:rPr lang="en-CA" sz="2000" i="1" dirty="0">
                <a:solidFill>
                  <a:schemeClr val="tx2">
                    <a:lumMod val="75000"/>
                  </a:schemeClr>
                </a:solidFill>
                <a:latin typeface="+mj-lt"/>
              </a:rPr>
              <a:t>x</a:t>
            </a:r>
            <a:r>
              <a:rPr lang="en-CA" sz="2000" dirty="0">
                <a:solidFill>
                  <a:schemeClr val="tx2">
                    <a:lumMod val="75000"/>
                  </a:schemeClr>
                </a:solidFill>
                <a:latin typeface="+mj-lt"/>
              </a:rPr>
              <a:t> is the number of terms. Since you can’t have a fraction of a term you know no full term in this pattern will contain exactly 48 tiles. </a:t>
            </a:r>
          </a:p>
        </p:txBody>
      </p:sp>
      <p:cxnSp>
        <p:nvCxnSpPr>
          <p:cNvPr id="41" name="Straight Connector 40">
            <a:extLst>
              <a:ext uri="{FF2B5EF4-FFF2-40B4-BE49-F238E27FC236}">
                <a16:creationId xmlns:a16="http://schemas.microsoft.com/office/drawing/2014/main" id="{FC0DB720-9125-41F7-B79C-268F71999C51}"/>
              </a:ext>
            </a:extLst>
          </p:cNvPr>
          <p:cNvCxnSpPr/>
          <p:nvPr/>
        </p:nvCxnSpPr>
        <p:spPr>
          <a:xfrm>
            <a:off x="3394429" y="3926840"/>
            <a:ext cx="12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DF7BFE3-6C6F-442F-B2A0-2F4C2B9AC813}"/>
              </a:ext>
            </a:extLst>
          </p:cNvPr>
          <p:cNvSpPr/>
          <p:nvPr/>
        </p:nvSpPr>
        <p:spPr>
          <a:xfrm>
            <a:off x="1564104" y="1560518"/>
            <a:ext cx="10214811" cy="1631216"/>
          </a:xfrm>
          <a:prstGeom prst="rect">
            <a:avLst/>
          </a:prstGeom>
        </p:spPr>
        <p:txBody>
          <a:bodyPr wrap="square">
            <a:spAutoFit/>
          </a:bodyPr>
          <a:lstStyle/>
          <a:p>
            <a:r>
              <a:rPr lang="en-US" sz="2000" dirty="0">
                <a:solidFill>
                  <a:schemeClr val="accent1">
                    <a:lumMod val="50000"/>
                  </a:schemeClr>
                </a:solidFill>
                <a:latin typeface="+mj-lt"/>
              </a:rPr>
              <a:t>You can also see if any term will use exactly a specific number of tiles. </a:t>
            </a:r>
            <a:br>
              <a:rPr lang="en-US" sz="2000" dirty="0">
                <a:solidFill>
                  <a:schemeClr val="accent1">
                    <a:lumMod val="50000"/>
                  </a:schemeClr>
                </a:solidFill>
                <a:latin typeface="+mj-lt"/>
              </a:rPr>
            </a:br>
            <a:endParaRPr lang="en-US" sz="2000" dirty="0">
              <a:solidFill>
                <a:schemeClr val="accent1">
                  <a:lumMod val="50000"/>
                </a:schemeClr>
              </a:solidFill>
              <a:latin typeface="+mj-lt"/>
            </a:endParaRPr>
          </a:p>
          <a:p>
            <a:r>
              <a:rPr lang="en-US" sz="2000" dirty="0">
                <a:solidFill>
                  <a:schemeClr val="accent1">
                    <a:lumMod val="50000"/>
                  </a:schemeClr>
                </a:solidFill>
                <a:latin typeface="+mj-lt"/>
              </a:rPr>
              <a:t>Will any term use exactly 48 tiles?  </a:t>
            </a:r>
            <a:endParaRPr lang="en-CA" sz="2000" dirty="0">
              <a:solidFill>
                <a:schemeClr val="accent1">
                  <a:lumMod val="50000"/>
                </a:schemeClr>
              </a:solidFill>
              <a:latin typeface="+mj-lt"/>
            </a:endParaRPr>
          </a:p>
          <a:p>
            <a:endParaRPr lang="en-CA" sz="2000" dirty="0">
              <a:solidFill>
                <a:schemeClr val="accent1">
                  <a:lumMod val="50000"/>
                </a:schemeClr>
              </a:solidFill>
              <a:latin typeface="+mj-lt"/>
            </a:endParaRPr>
          </a:p>
          <a:p>
            <a:pPr lvl="0">
              <a:defRPr/>
            </a:pPr>
            <a:r>
              <a:rPr lang="en-CA" sz="2000" dirty="0">
                <a:solidFill>
                  <a:schemeClr val="accent1">
                    <a:lumMod val="50000"/>
                  </a:schemeClr>
                </a:solidFill>
                <a:latin typeface="+mj-lt"/>
              </a:rPr>
              <a:t>Start with your equation </a:t>
            </a:r>
            <a:r>
              <a:rPr lang="en-US" sz="2000" dirty="0">
                <a:solidFill>
                  <a:schemeClr val="accent1">
                    <a:lumMod val="50000"/>
                  </a:schemeClr>
                </a:solidFill>
                <a:latin typeface="+mj-lt"/>
              </a:rPr>
              <a:t>y = 3x + 2.     substitute 48 in place of the variable for number of tiles ( y )</a:t>
            </a:r>
          </a:p>
        </p:txBody>
      </p:sp>
      <p:sp>
        <p:nvSpPr>
          <p:cNvPr id="5" name="Rectangle 4">
            <a:extLst>
              <a:ext uri="{FF2B5EF4-FFF2-40B4-BE49-F238E27FC236}">
                <a16:creationId xmlns:a16="http://schemas.microsoft.com/office/drawing/2014/main" id="{7F1BF7B9-904C-4411-A15F-9D4F94E354C1}"/>
              </a:ext>
            </a:extLst>
          </p:cNvPr>
          <p:cNvSpPr/>
          <p:nvPr/>
        </p:nvSpPr>
        <p:spPr>
          <a:xfrm>
            <a:off x="3394430" y="3271423"/>
            <a:ext cx="7233466" cy="2246769"/>
          </a:xfrm>
          <a:prstGeom prst="rect">
            <a:avLst/>
          </a:prstGeom>
        </p:spPr>
        <p:txBody>
          <a:bodyPr wrap="square">
            <a:spAutoFit/>
          </a:bodyPr>
          <a:lstStyle/>
          <a:p>
            <a:r>
              <a:rPr lang="en-US" sz="2000" dirty="0">
                <a:solidFill>
                  <a:schemeClr val="accent1">
                    <a:lumMod val="50000"/>
                  </a:schemeClr>
                </a:solidFill>
                <a:latin typeface="+mj-lt"/>
              </a:rPr>
              <a:t>48 = 3x +2                 use the zero principle to simplify the equation.                           </a:t>
            </a:r>
            <a:r>
              <a:rPr lang="en-CA" sz="2000" dirty="0">
                <a:solidFill>
                  <a:schemeClr val="accent1">
                    <a:lumMod val="50000"/>
                  </a:schemeClr>
                </a:solidFill>
                <a:latin typeface="+mj-lt"/>
              </a:rPr>
              <a:t>          -2          -2        </a:t>
            </a:r>
          </a:p>
          <a:p>
            <a:r>
              <a:rPr lang="en-CA" sz="2000" dirty="0">
                <a:solidFill>
                  <a:schemeClr val="accent1">
                    <a:lumMod val="50000"/>
                  </a:schemeClr>
                </a:solidFill>
                <a:latin typeface="+mj-lt"/>
              </a:rPr>
              <a:t>46 = 3x </a:t>
            </a:r>
          </a:p>
          <a:p>
            <a:r>
              <a:rPr lang="en-CA" sz="2000" dirty="0">
                <a:solidFill>
                  <a:schemeClr val="accent1">
                    <a:lumMod val="50000"/>
                  </a:schemeClr>
                </a:solidFill>
                <a:latin typeface="+mj-lt"/>
              </a:rPr>
              <a:t>                                                        </a:t>
            </a:r>
          </a:p>
          <a:p>
            <a:r>
              <a:rPr lang="en-CA" sz="2000" dirty="0">
                <a:solidFill>
                  <a:schemeClr val="accent1">
                    <a:lumMod val="50000"/>
                  </a:schemeClr>
                </a:solidFill>
                <a:latin typeface="+mj-lt"/>
              </a:rPr>
              <a:t>46 ÷ 3 = 3x÷3  </a:t>
            </a:r>
          </a:p>
          <a:p>
            <a:endParaRPr lang="en-CA" sz="2000" dirty="0">
              <a:solidFill>
                <a:schemeClr val="accent1">
                  <a:lumMod val="50000"/>
                </a:schemeClr>
              </a:solidFill>
              <a:latin typeface="+mj-lt"/>
            </a:endParaRPr>
          </a:p>
          <a:p>
            <a:r>
              <a:rPr lang="en-CA" sz="2000" dirty="0">
                <a:solidFill>
                  <a:schemeClr val="accent1">
                    <a:lumMod val="50000"/>
                  </a:schemeClr>
                </a:solidFill>
                <a:latin typeface="+mj-lt"/>
              </a:rPr>
              <a:t>15.3333 = x                      </a:t>
            </a:r>
          </a:p>
        </p:txBody>
      </p:sp>
    </p:spTree>
    <p:extLst>
      <p:ext uri="{BB962C8B-B14F-4D97-AF65-F5344CB8AC3E}">
        <p14:creationId xmlns:p14="http://schemas.microsoft.com/office/powerpoint/2010/main" val="258261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F9B0AAE-D3B0-4DF2-8F5D-43F5460433AB}"/>
              </a:ext>
            </a:extLst>
          </p:cNvPr>
          <p:cNvGraphicFramePr>
            <a:graphicFrameLocks noGrp="1"/>
          </p:cNvGraphicFramePr>
          <p:nvPr>
            <p:extLst>
              <p:ext uri="{D42A27DB-BD31-4B8C-83A1-F6EECF244321}">
                <p14:modId xmlns:p14="http://schemas.microsoft.com/office/powerpoint/2010/main" val="3500284236"/>
              </p:ext>
            </p:extLst>
          </p:nvPr>
        </p:nvGraphicFramePr>
        <p:xfrm>
          <a:off x="1460500" y="662940"/>
          <a:ext cx="9512300" cy="5296746"/>
        </p:xfrm>
        <a:graphic>
          <a:graphicData uri="http://schemas.openxmlformats.org/drawingml/2006/table">
            <a:tbl>
              <a:tblPr firstRow="1" bandRow="1">
                <a:tableStyleId>{5C22544A-7EE6-4342-B048-85BDC9FD1C3A}</a:tableStyleId>
              </a:tblPr>
              <a:tblGrid>
                <a:gridCol w="9512300">
                  <a:extLst>
                    <a:ext uri="{9D8B030D-6E8A-4147-A177-3AD203B41FA5}">
                      <a16:colId xmlns:a16="http://schemas.microsoft.com/office/drawing/2014/main" val="1793991314"/>
                    </a:ext>
                  </a:extLst>
                </a:gridCol>
              </a:tblGrid>
              <a:tr h="429149">
                <a:tc>
                  <a:txBody>
                    <a:bodyPr/>
                    <a:lstStyle/>
                    <a:p>
                      <a:r>
                        <a:rPr lang="en-CA" b="0" dirty="0"/>
                        <a:t>Question: Using Our Data to Look Ahead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dirty="0"/>
                    </a:p>
                    <a:p>
                      <a:r>
                        <a:rPr lang="en-CA" sz="2400" dirty="0">
                          <a:solidFill>
                            <a:schemeClr val="accent2">
                              <a:lumMod val="50000"/>
                            </a:schemeClr>
                          </a:solidFill>
                        </a:rPr>
                        <a:t>Demonstrating the zero principle and how it is used to solve equations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pic>
        <p:nvPicPr>
          <p:cNvPr id="11" name="Picture 10">
            <a:extLst>
              <a:ext uri="{FF2B5EF4-FFF2-40B4-BE49-F238E27FC236}">
                <a16:creationId xmlns:a16="http://schemas.microsoft.com/office/drawing/2014/main" id="{917388B1-45C8-4984-8D19-3F7CC490AFD0}"/>
              </a:ext>
            </a:extLst>
          </p:cNvPr>
          <p:cNvPicPr>
            <a:picLocks noChangeAspect="1"/>
          </p:cNvPicPr>
          <p:nvPr/>
        </p:nvPicPr>
        <p:blipFill>
          <a:blip r:embed="rId5"/>
          <a:stretch>
            <a:fillRect/>
          </a:stretch>
        </p:blipFill>
        <p:spPr>
          <a:xfrm>
            <a:off x="9512875" y="402807"/>
            <a:ext cx="1928011" cy="989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Online Media 3" title="Solving Equations using a 4 pan balance">
            <a:hlinkClick r:id="" action="ppaction://media"/>
            <a:extLst>
              <a:ext uri="{FF2B5EF4-FFF2-40B4-BE49-F238E27FC236}">
                <a16:creationId xmlns:a16="http://schemas.microsoft.com/office/drawing/2014/main" id="{3A017C7E-56DC-4B4D-ADC9-C13F57C3B688}"/>
              </a:ext>
            </a:extLst>
          </p:cNvPr>
          <p:cNvPicPr>
            <a:picLocks noRot="1" noChangeAspect="1"/>
          </p:cNvPicPr>
          <p:nvPr>
            <a:videoFile r:link="rId1"/>
          </p:nvPr>
        </p:nvPicPr>
        <p:blipFill>
          <a:blip r:embed="rId6"/>
          <a:stretch>
            <a:fillRect/>
          </a:stretch>
        </p:blipFill>
        <p:spPr>
          <a:xfrm>
            <a:off x="2437891" y="2204089"/>
            <a:ext cx="7557518" cy="4251104"/>
          </a:xfrm>
          <a:prstGeom prst="rect">
            <a:avLst/>
          </a:prstGeom>
        </p:spPr>
      </p:pic>
    </p:spTree>
    <p:extLst>
      <p:ext uri="{BB962C8B-B14F-4D97-AF65-F5344CB8AC3E}">
        <p14:creationId xmlns:p14="http://schemas.microsoft.com/office/powerpoint/2010/main" val="351009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965512-68AC-424D-98B4-6F527CCD701C}"/>
              </a:ext>
            </a:extLst>
          </p:cNvPr>
          <p:cNvGrpSpPr/>
          <p:nvPr/>
        </p:nvGrpSpPr>
        <p:grpSpPr>
          <a:xfrm>
            <a:off x="4504688" y="384968"/>
            <a:ext cx="7178442" cy="6088064"/>
            <a:chOff x="2506779" y="837841"/>
            <a:chExt cx="7178442" cy="6088064"/>
          </a:xfrm>
        </p:grpSpPr>
        <p:grpSp>
          <p:nvGrpSpPr>
            <p:cNvPr id="5" name="Group 4">
              <a:extLst>
                <a:ext uri="{FF2B5EF4-FFF2-40B4-BE49-F238E27FC236}">
                  <a16:creationId xmlns:a16="http://schemas.microsoft.com/office/drawing/2014/main" id="{5F4EA478-686B-44B1-99C4-AF1B58C7E1A3}"/>
                </a:ext>
              </a:extLst>
            </p:cNvPr>
            <p:cNvGrpSpPr/>
            <p:nvPr/>
          </p:nvGrpSpPr>
          <p:grpSpPr>
            <a:xfrm>
              <a:off x="2506779" y="837841"/>
              <a:ext cx="7178442" cy="6088064"/>
              <a:chOff x="2657044" y="888633"/>
              <a:chExt cx="7178442" cy="6088064"/>
            </a:xfrm>
          </p:grpSpPr>
          <p:sp>
            <p:nvSpPr>
              <p:cNvPr id="8" name="Arrow: Circular 7">
                <a:extLst>
                  <a:ext uri="{FF2B5EF4-FFF2-40B4-BE49-F238E27FC236}">
                    <a16:creationId xmlns:a16="http://schemas.microsoft.com/office/drawing/2014/main" id="{4C695830-2D0D-46E1-B965-4312BD18BB8E}"/>
                  </a:ext>
                </a:extLst>
              </p:cNvPr>
              <p:cNvSpPr/>
              <p:nvPr/>
            </p:nvSpPr>
            <p:spPr>
              <a:xfrm>
                <a:off x="3247101" y="888633"/>
                <a:ext cx="6088064" cy="6088064"/>
              </a:xfrm>
              <a:prstGeom prst="circularArrow">
                <a:avLst>
                  <a:gd name="adj1" fmla="val 5544"/>
                  <a:gd name="adj2" fmla="val 330680"/>
                  <a:gd name="adj3" fmla="val 14444029"/>
                  <a:gd name="adj4" fmla="val 16991367"/>
                  <a:gd name="adj5" fmla="val 5757"/>
                </a:avLst>
              </a:prstGeom>
              <a:ln>
                <a:solidFill>
                  <a:schemeClr val="tx1"/>
                </a:solidFill>
              </a:ln>
            </p:spPr>
            <p:style>
              <a:lnRef idx="0">
                <a:scrgbClr r="0" g="0" b="0"/>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DFE7EE56-AE43-4CEB-B219-69BE6B441F69}"/>
                  </a:ext>
                </a:extLst>
              </p:cNvPr>
              <p:cNvSpPr/>
              <p:nvPr/>
            </p:nvSpPr>
            <p:spPr>
              <a:xfrm>
                <a:off x="5295354" y="988860"/>
                <a:ext cx="1991559" cy="868197"/>
              </a:xfrm>
              <a:custGeom>
                <a:avLst/>
                <a:gdLst>
                  <a:gd name="connsiteX0" fmla="*/ 0 w 1991559"/>
                  <a:gd name="connsiteY0" fmla="*/ 144702 h 868197"/>
                  <a:gd name="connsiteX1" fmla="*/ 144702 w 1991559"/>
                  <a:gd name="connsiteY1" fmla="*/ 0 h 868197"/>
                  <a:gd name="connsiteX2" fmla="*/ 1846857 w 1991559"/>
                  <a:gd name="connsiteY2" fmla="*/ 0 h 868197"/>
                  <a:gd name="connsiteX3" fmla="*/ 1991559 w 1991559"/>
                  <a:gd name="connsiteY3" fmla="*/ 144702 h 868197"/>
                  <a:gd name="connsiteX4" fmla="*/ 1991559 w 1991559"/>
                  <a:gd name="connsiteY4" fmla="*/ 723495 h 868197"/>
                  <a:gd name="connsiteX5" fmla="*/ 1846857 w 1991559"/>
                  <a:gd name="connsiteY5" fmla="*/ 868197 h 868197"/>
                  <a:gd name="connsiteX6" fmla="*/ 144702 w 1991559"/>
                  <a:gd name="connsiteY6" fmla="*/ 868197 h 868197"/>
                  <a:gd name="connsiteX7" fmla="*/ 0 w 1991559"/>
                  <a:gd name="connsiteY7" fmla="*/ 723495 h 868197"/>
                  <a:gd name="connsiteX8" fmla="*/ 0 w 1991559"/>
                  <a:gd name="connsiteY8" fmla="*/ 144702 h 86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559" h="868197">
                    <a:moveTo>
                      <a:pt x="0" y="144702"/>
                    </a:moveTo>
                    <a:cubicBezTo>
                      <a:pt x="0" y="64785"/>
                      <a:pt x="64785" y="0"/>
                      <a:pt x="144702" y="0"/>
                    </a:cubicBezTo>
                    <a:lnTo>
                      <a:pt x="1846857" y="0"/>
                    </a:lnTo>
                    <a:cubicBezTo>
                      <a:pt x="1926774" y="0"/>
                      <a:pt x="1991559" y="64785"/>
                      <a:pt x="1991559" y="144702"/>
                    </a:cubicBezTo>
                    <a:lnTo>
                      <a:pt x="1991559" y="723495"/>
                    </a:lnTo>
                    <a:cubicBezTo>
                      <a:pt x="1991559" y="803412"/>
                      <a:pt x="1926774" y="868197"/>
                      <a:pt x="1846857" y="868197"/>
                    </a:cubicBezTo>
                    <a:lnTo>
                      <a:pt x="144702" y="868197"/>
                    </a:lnTo>
                    <a:cubicBezTo>
                      <a:pt x="64785" y="868197"/>
                      <a:pt x="0" y="803412"/>
                      <a:pt x="0" y="723495"/>
                    </a:cubicBezTo>
                    <a:lnTo>
                      <a:pt x="0" y="144702"/>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7152" tIns="107152" rIns="107152" bIns="107152" numCol="1" spcCol="1270" anchor="ctr" anchorCtr="0">
                <a:noAutofit/>
              </a:bodyPr>
              <a:lstStyle/>
              <a:p>
                <a:pPr marL="0" lvl="0" indent="0" algn="ctr" defTabSz="755650">
                  <a:lnSpc>
                    <a:spcPct val="90000"/>
                  </a:lnSpc>
                  <a:spcBef>
                    <a:spcPct val="0"/>
                  </a:spcBef>
                  <a:spcAft>
                    <a:spcPct val="35000"/>
                  </a:spcAft>
                  <a:buNone/>
                </a:pPr>
                <a:r>
                  <a:rPr lang="en-CA" sz="1700" kern="1200" dirty="0">
                    <a:solidFill>
                      <a:schemeClr val="tx1"/>
                    </a:solidFill>
                  </a:rPr>
                  <a:t>Activating/revealing Thinking</a:t>
                </a:r>
              </a:p>
            </p:txBody>
          </p:sp>
          <p:sp>
            <p:nvSpPr>
              <p:cNvPr id="10" name="Freeform: Shape 9">
                <a:extLst>
                  <a:ext uri="{FF2B5EF4-FFF2-40B4-BE49-F238E27FC236}">
                    <a16:creationId xmlns:a16="http://schemas.microsoft.com/office/drawing/2014/main" id="{ECCCE463-1440-43CA-883F-7B088E9E6609}"/>
                  </a:ext>
                </a:extLst>
              </p:cNvPr>
              <p:cNvSpPr/>
              <p:nvPr/>
            </p:nvSpPr>
            <p:spPr>
              <a:xfrm>
                <a:off x="7685028" y="2748026"/>
                <a:ext cx="2150458" cy="937711"/>
              </a:xfrm>
              <a:custGeom>
                <a:avLst/>
                <a:gdLst>
                  <a:gd name="connsiteX0" fmla="*/ 0 w 2150458"/>
                  <a:gd name="connsiteY0" fmla="*/ 156288 h 937711"/>
                  <a:gd name="connsiteX1" fmla="*/ 156288 w 2150458"/>
                  <a:gd name="connsiteY1" fmla="*/ 0 h 937711"/>
                  <a:gd name="connsiteX2" fmla="*/ 1994170 w 2150458"/>
                  <a:gd name="connsiteY2" fmla="*/ 0 h 937711"/>
                  <a:gd name="connsiteX3" fmla="*/ 2150458 w 2150458"/>
                  <a:gd name="connsiteY3" fmla="*/ 156288 h 937711"/>
                  <a:gd name="connsiteX4" fmla="*/ 2150458 w 2150458"/>
                  <a:gd name="connsiteY4" fmla="*/ 781423 h 937711"/>
                  <a:gd name="connsiteX5" fmla="*/ 1994170 w 2150458"/>
                  <a:gd name="connsiteY5" fmla="*/ 937711 h 937711"/>
                  <a:gd name="connsiteX6" fmla="*/ 156288 w 2150458"/>
                  <a:gd name="connsiteY6" fmla="*/ 937711 h 937711"/>
                  <a:gd name="connsiteX7" fmla="*/ 0 w 2150458"/>
                  <a:gd name="connsiteY7" fmla="*/ 781423 h 937711"/>
                  <a:gd name="connsiteX8" fmla="*/ 0 w 2150458"/>
                  <a:gd name="connsiteY8" fmla="*/ 156288 h 93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0458" h="937711">
                    <a:moveTo>
                      <a:pt x="0" y="156288"/>
                    </a:moveTo>
                    <a:cubicBezTo>
                      <a:pt x="0" y="69973"/>
                      <a:pt x="69973" y="0"/>
                      <a:pt x="156288" y="0"/>
                    </a:cubicBezTo>
                    <a:lnTo>
                      <a:pt x="1994170" y="0"/>
                    </a:lnTo>
                    <a:cubicBezTo>
                      <a:pt x="2080485" y="0"/>
                      <a:pt x="2150458" y="69973"/>
                      <a:pt x="2150458" y="156288"/>
                    </a:cubicBezTo>
                    <a:lnTo>
                      <a:pt x="2150458" y="781423"/>
                    </a:lnTo>
                    <a:cubicBezTo>
                      <a:pt x="2150458" y="867738"/>
                      <a:pt x="2080485" y="937711"/>
                      <a:pt x="1994170" y="937711"/>
                    </a:cubicBezTo>
                    <a:lnTo>
                      <a:pt x="156288" y="937711"/>
                    </a:lnTo>
                    <a:cubicBezTo>
                      <a:pt x="69973" y="937711"/>
                      <a:pt x="0" y="867738"/>
                      <a:pt x="0" y="781423"/>
                    </a:cubicBezTo>
                    <a:lnTo>
                      <a:pt x="0" y="156288"/>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545" tIns="110545" rIns="110545" bIns="110545" numCol="1" spcCol="1270" anchor="ctr" anchorCtr="0">
                <a:noAutofit/>
              </a:bodyPr>
              <a:lstStyle/>
              <a:p>
                <a:pPr marL="0" lvl="0" indent="0" algn="ctr" defTabSz="755650">
                  <a:lnSpc>
                    <a:spcPct val="90000"/>
                  </a:lnSpc>
                  <a:spcBef>
                    <a:spcPct val="0"/>
                  </a:spcBef>
                  <a:spcAft>
                    <a:spcPct val="35000"/>
                  </a:spcAft>
                  <a:buNone/>
                </a:pPr>
                <a:r>
                  <a:rPr lang="en-CA" sz="1700" kern="1200" dirty="0">
                    <a:solidFill>
                      <a:schemeClr val="tx1"/>
                    </a:solidFill>
                  </a:rPr>
                  <a:t>Exploration of new learning</a:t>
                </a:r>
              </a:p>
            </p:txBody>
          </p:sp>
          <p:sp>
            <p:nvSpPr>
              <p:cNvPr id="11" name="Freeform: Shape 10">
                <a:extLst>
                  <a:ext uri="{FF2B5EF4-FFF2-40B4-BE49-F238E27FC236}">
                    <a16:creationId xmlns:a16="http://schemas.microsoft.com/office/drawing/2014/main" id="{32F9AB90-ADA2-4DE6-BB30-442E99B1F21F}"/>
                  </a:ext>
                </a:extLst>
              </p:cNvPr>
              <p:cNvSpPr/>
              <p:nvPr/>
            </p:nvSpPr>
            <p:spPr>
              <a:xfrm>
                <a:off x="7069162" y="5628465"/>
                <a:ext cx="2069453" cy="807566"/>
              </a:xfrm>
              <a:custGeom>
                <a:avLst/>
                <a:gdLst>
                  <a:gd name="connsiteX0" fmla="*/ 0 w 2069453"/>
                  <a:gd name="connsiteY0" fmla="*/ 134597 h 807566"/>
                  <a:gd name="connsiteX1" fmla="*/ 134597 w 2069453"/>
                  <a:gd name="connsiteY1" fmla="*/ 0 h 807566"/>
                  <a:gd name="connsiteX2" fmla="*/ 1934856 w 2069453"/>
                  <a:gd name="connsiteY2" fmla="*/ 0 h 807566"/>
                  <a:gd name="connsiteX3" fmla="*/ 2069453 w 2069453"/>
                  <a:gd name="connsiteY3" fmla="*/ 134597 h 807566"/>
                  <a:gd name="connsiteX4" fmla="*/ 2069453 w 2069453"/>
                  <a:gd name="connsiteY4" fmla="*/ 672969 h 807566"/>
                  <a:gd name="connsiteX5" fmla="*/ 1934856 w 2069453"/>
                  <a:gd name="connsiteY5" fmla="*/ 807566 h 807566"/>
                  <a:gd name="connsiteX6" fmla="*/ 134597 w 2069453"/>
                  <a:gd name="connsiteY6" fmla="*/ 807566 h 807566"/>
                  <a:gd name="connsiteX7" fmla="*/ 0 w 2069453"/>
                  <a:gd name="connsiteY7" fmla="*/ 672969 h 807566"/>
                  <a:gd name="connsiteX8" fmla="*/ 0 w 2069453"/>
                  <a:gd name="connsiteY8" fmla="*/ 134597 h 80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453" h="807566">
                    <a:moveTo>
                      <a:pt x="0" y="134597"/>
                    </a:moveTo>
                    <a:cubicBezTo>
                      <a:pt x="0" y="60261"/>
                      <a:pt x="60261" y="0"/>
                      <a:pt x="134597" y="0"/>
                    </a:cubicBezTo>
                    <a:lnTo>
                      <a:pt x="1934856" y="0"/>
                    </a:lnTo>
                    <a:cubicBezTo>
                      <a:pt x="2009192" y="0"/>
                      <a:pt x="2069453" y="60261"/>
                      <a:pt x="2069453" y="134597"/>
                    </a:cubicBezTo>
                    <a:lnTo>
                      <a:pt x="2069453" y="672969"/>
                    </a:lnTo>
                    <a:cubicBezTo>
                      <a:pt x="2069453" y="747305"/>
                      <a:pt x="2009192" y="807566"/>
                      <a:pt x="1934856" y="807566"/>
                    </a:cubicBezTo>
                    <a:lnTo>
                      <a:pt x="134597" y="807566"/>
                    </a:lnTo>
                    <a:cubicBezTo>
                      <a:pt x="60261" y="807566"/>
                      <a:pt x="0" y="747305"/>
                      <a:pt x="0" y="672969"/>
                    </a:cubicBezTo>
                    <a:lnTo>
                      <a:pt x="0" y="134597"/>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4192" tIns="104192" rIns="104192" bIns="104192" numCol="1" spcCol="1270" anchor="ctr" anchorCtr="0">
                <a:noAutofit/>
              </a:bodyPr>
              <a:lstStyle/>
              <a:p>
                <a:pPr marL="0" lvl="0" indent="0" algn="ctr" defTabSz="755650">
                  <a:lnSpc>
                    <a:spcPct val="90000"/>
                  </a:lnSpc>
                  <a:spcBef>
                    <a:spcPct val="0"/>
                  </a:spcBef>
                  <a:spcAft>
                    <a:spcPct val="35000"/>
                  </a:spcAft>
                  <a:buNone/>
                </a:pPr>
                <a:r>
                  <a:rPr lang="en-CA" sz="1700" kern="1200" dirty="0">
                    <a:solidFill>
                      <a:schemeClr val="tx1"/>
                    </a:solidFill>
                  </a:rPr>
                  <a:t>Consolidate</a:t>
                </a:r>
                <a:r>
                  <a:rPr lang="en-CA" sz="1700" kern="1200" dirty="0"/>
                  <a:t> </a:t>
                </a:r>
                <a:r>
                  <a:rPr lang="en-CA" sz="1700" kern="1200" dirty="0">
                    <a:solidFill>
                      <a:schemeClr val="tx1"/>
                    </a:solidFill>
                  </a:rPr>
                  <a:t>learning</a:t>
                </a:r>
              </a:p>
            </p:txBody>
          </p:sp>
          <p:sp>
            <p:nvSpPr>
              <p:cNvPr id="12" name="Freeform: Shape 11">
                <a:extLst>
                  <a:ext uri="{FF2B5EF4-FFF2-40B4-BE49-F238E27FC236}">
                    <a16:creationId xmlns:a16="http://schemas.microsoft.com/office/drawing/2014/main" id="{AF1D9F82-7A8B-42BC-BB80-9AFA6D96DF92}"/>
                  </a:ext>
                </a:extLst>
              </p:cNvPr>
              <p:cNvSpPr/>
              <p:nvPr/>
            </p:nvSpPr>
            <p:spPr>
              <a:xfrm>
                <a:off x="3634772" y="5650215"/>
                <a:ext cx="2260719" cy="938590"/>
              </a:xfrm>
              <a:custGeom>
                <a:avLst/>
                <a:gdLst>
                  <a:gd name="connsiteX0" fmla="*/ 0 w 2260719"/>
                  <a:gd name="connsiteY0" fmla="*/ 156435 h 938590"/>
                  <a:gd name="connsiteX1" fmla="*/ 156435 w 2260719"/>
                  <a:gd name="connsiteY1" fmla="*/ 0 h 938590"/>
                  <a:gd name="connsiteX2" fmla="*/ 2104284 w 2260719"/>
                  <a:gd name="connsiteY2" fmla="*/ 0 h 938590"/>
                  <a:gd name="connsiteX3" fmla="*/ 2260719 w 2260719"/>
                  <a:gd name="connsiteY3" fmla="*/ 156435 h 938590"/>
                  <a:gd name="connsiteX4" fmla="*/ 2260719 w 2260719"/>
                  <a:gd name="connsiteY4" fmla="*/ 782155 h 938590"/>
                  <a:gd name="connsiteX5" fmla="*/ 2104284 w 2260719"/>
                  <a:gd name="connsiteY5" fmla="*/ 938590 h 938590"/>
                  <a:gd name="connsiteX6" fmla="*/ 156435 w 2260719"/>
                  <a:gd name="connsiteY6" fmla="*/ 938590 h 938590"/>
                  <a:gd name="connsiteX7" fmla="*/ 0 w 2260719"/>
                  <a:gd name="connsiteY7" fmla="*/ 782155 h 938590"/>
                  <a:gd name="connsiteX8" fmla="*/ 0 w 2260719"/>
                  <a:gd name="connsiteY8" fmla="*/ 156435 h 93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719" h="938590">
                    <a:moveTo>
                      <a:pt x="0" y="156435"/>
                    </a:moveTo>
                    <a:cubicBezTo>
                      <a:pt x="0" y="70038"/>
                      <a:pt x="70038" y="0"/>
                      <a:pt x="156435" y="0"/>
                    </a:cubicBezTo>
                    <a:lnTo>
                      <a:pt x="2104284" y="0"/>
                    </a:lnTo>
                    <a:cubicBezTo>
                      <a:pt x="2190681" y="0"/>
                      <a:pt x="2260719" y="70038"/>
                      <a:pt x="2260719" y="156435"/>
                    </a:cubicBezTo>
                    <a:lnTo>
                      <a:pt x="2260719" y="782155"/>
                    </a:lnTo>
                    <a:cubicBezTo>
                      <a:pt x="2260719" y="868552"/>
                      <a:pt x="2190681" y="938590"/>
                      <a:pt x="2104284" y="938590"/>
                    </a:cubicBezTo>
                    <a:lnTo>
                      <a:pt x="156435" y="938590"/>
                    </a:lnTo>
                    <a:cubicBezTo>
                      <a:pt x="70038" y="938590"/>
                      <a:pt x="0" y="868552"/>
                      <a:pt x="0" y="782155"/>
                    </a:cubicBezTo>
                    <a:lnTo>
                      <a:pt x="0" y="156435"/>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0588" tIns="110588" rIns="110588" bIns="110588" numCol="1" spcCol="1270" anchor="ctr" anchorCtr="0">
                <a:noAutofit/>
              </a:bodyPr>
              <a:lstStyle/>
              <a:p>
                <a:pPr marL="0" lvl="0" indent="0" algn="ctr" defTabSz="755650">
                  <a:lnSpc>
                    <a:spcPct val="90000"/>
                  </a:lnSpc>
                  <a:spcBef>
                    <a:spcPct val="0"/>
                  </a:spcBef>
                  <a:spcAft>
                    <a:spcPct val="35000"/>
                  </a:spcAft>
                  <a:buNone/>
                </a:pPr>
                <a:r>
                  <a:rPr lang="en-CA" sz="1700" kern="1200" dirty="0">
                    <a:solidFill>
                      <a:schemeClr val="tx1"/>
                    </a:solidFill>
                  </a:rPr>
                  <a:t>Collaborative/ personal practice</a:t>
                </a:r>
              </a:p>
            </p:txBody>
          </p:sp>
          <p:sp>
            <p:nvSpPr>
              <p:cNvPr id="13" name="Freeform: Shape 12">
                <a:extLst>
                  <a:ext uri="{FF2B5EF4-FFF2-40B4-BE49-F238E27FC236}">
                    <a16:creationId xmlns:a16="http://schemas.microsoft.com/office/drawing/2014/main" id="{C0A6FF73-633E-4E53-93AA-9C207A6D6CD2}"/>
                  </a:ext>
                </a:extLst>
              </p:cNvPr>
              <p:cNvSpPr/>
              <p:nvPr/>
            </p:nvSpPr>
            <p:spPr>
              <a:xfrm>
                <a:off x="2657044" y="2843912"/>
                <a:ext cx="2040686" cy="745942"/>
              </a:xfrm>
              <a:custGeom>
                <a:avLst/>
                <a:gdLst>
                  <a:gd name="connsiteX0" fmla="*/ 0 w 2040686"/>
                  <a:gd name="connsiteY0" fmla="*/ 124326 h 745942"/>
                  <a:gd name="connsiteX1" fmla="*/ 124326 w 2040686"/>
                  <a:gd name="connsiteY1" fmla="*/ 0 h 745942"/>
                  <a:gd name="connsiteX2" fmla="*/ 1916360 w 2040686"/>
                  <a:gd name="connsiteY2" fmla="*/ 0 h 745942"/>
                  <a:gd name="connsiteX3" fmla="*/ 2040686 w 2040686"/>
                  <a:gd name="connsiteY3" fmla="*/ 124326 h 745942"/>
                  <a:gd name="connsiteX4" fmla="*/ 2040686 w 2040686"/>
                  <a:gd name="connsiteY4" fmla="*/ 621616 h 745942"/>
                  <a:gd name="connsiteX5" fmla="*/ 1916360 w 2040686"/>
                  <a:gd name="connsiteY5" fmla="*/ 745942 h 745942"/>
                  <a:gd name="connsiteX6" fmla="*/ 124326 w 2040686"/>
                  <a:gd name="connsiteY6" fmla="*/ 745942 h 745942"/>
                  <a:gd name="connsiteX7" fmla="*/ 0 w 2040686"/>
                  <a:gd name="connsiteY7" fmla="*/ 621616 h 745942"/>
                  <a:gd name="connsiteX8" fmla="*/ 0 w 2040686"/>
                  <a:gd name="connsiteY8" fmla="*/ 124326 h 74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686" h="745942">
                    <a:moveTo>
                      <a:pt x="0" y="124326"/>
                    </a:moveTo>
                    <a:cubicBezTo>
                      <a:pt x="0" y="55663"/>
                      <a:pt x="55663" y="0"/>
                      <a:pt x="124326" y="0"/>
                    </a:cubicBezTo>
                    <a:lnTo>
                      <a:pt x="1916360" y="0"/>
                    </a:lnTo>
                    <a:cubicBezTo>
                      <a:pt x="1985023" y="0"/>
                      <a:pt x="2040686" y="55663"/>
                      <a:pt x="2040686" y="124326"/>
                    </a:cubicBezTo>
                    <a:lnTo>
                      <a:pt x="2040686" y="621616"/>
                    </a:lnTo>
                    <a:cubicBezTo>
                      <a:pt x="2040686" y="690279"/>
                      <a:pt x="1985023" y="745942"/>
                      <a:pt x="1916360" y="745942"/>
                    </a:cubicBezTo>
                    <a:lnTo>
                      <a:pt x="124326" y="745942"/>
                    </a:lnTo>
                    <a:cubicBezTo>
                      <a:pt x="55663" y="745942"/>
                      <a:pt x="0" y="690279"/>
                      <a:pt x="0" y="621616"/>
                    </a:cubicBezTo>
                    <a:lnTo>
                      <a:pt x="0" y="124326"/>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8804" tIns="108804" rIns="108804" bIns="108804" numCol="1" spcCol="1270" anchor="ctr" anchorCtr="0">
                <a:noAutofit/>
              </a:bodyPr>
              <a:lstStyle/>
              <a:p>
                <a:pPr marL="0" lvl="0" indent="0" algn="ctr" defTabSz="844550">
                  <a:lnSpc>
                    <a:spcPct val="90000"/>
                  </a:lnSpc>
                  <a:spcBef>
                    <a:spcPct val="0"/>
                  </a:spcBef>
                  <a:spcAft>
                    <a:spcPct val="35000"/>
                  </a:spcAft>
                  <a:buNone/>
                </a:pPr>
                <a:r>
                  <a:rPr lang="en-CA" sz="1900" b="0" kern="1200" dirty="0">
                    <a:solidFill>
                      <a:schemeClr val="tx1"/>
                    </a:solidFill>
                  </a:rPr>
                  <a:t>Demonstration of learning</a:t>
                </a:r>
              </a:p>
            </p:txBody>
          </p:sp>
        </p:grpSp>
        <p:sp>
          <p:nvSpPr>
            <p:cNvPr id="6" name="Arrow: Circular 5">
              <a:extLst>
                <a:ext uri="{FF2B5EF4-FFF2-40B4-BE49-F238E27FC236}">
                  <a16:creationId xmlns:a16="http://schemas.microsoft.com/office/drawing/2014/main" id="{CE30A354-EE61-463B-A58E-F2D30B78C4D6}"/>
                </a:ext>
              </a:extLst>
            </p:cNvPr>
            <p:cNvSpPr/>
            <p:nvPr/>
          </p:nvSpPr>
          <p:spPr>
            <a:xfrm rot="4011091">
              <a:off x="3350261" y="2856957"/>
              <a:ext cx="3419145" cy="2399388"/>
            </a:xfrm>
            <a:prstGeom prst="circularArrow">
              <a:avLst>
                <a:gd name="adj1" fmla="val 12500"/>
                <a:gd name="adj2" fmla="val 1142319"/>
                <a:gd name="adj3" fmla="val 20457681"/>
                <a:gd name="adj4" fmla="val 11169182"/>
                <a:gd name="adj5" fmla="val 125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7" name="Rectangle: Rounded Corners 6">
              <a:extLst>
                <a:ext uri="{FF2B5EF4-FFF2-40B4-BE49-F238E27FC236}">
                  <a16:creationId xmlns:a16="http://schemas.microsoft.com/office/drawing/2014/main" id="{E5E9EE37-5A70-4F73-ACAB-824DE7FA484F}"/>
                </a:ext>
              </a:extLst>
            </p:cNvPr>
            <p:cNvSpPr/>
            <p:nvPr/>
          </p:nvSpPr>
          <p:spPr>
            <a:xfrm>
              <a:off x="4984531" y="3937489"/>
              <a:ext cx="1594144" cy="55084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Gaps/misconceptions addressed  </a:t>
              </a:r>
            </a:p>
          </p:txBody>
        </p:sp>
      </p:grpSp>
      <p:sp>
        <p:nvSpPr>
          <p:cNvPr id="14" name="TextBox 13">
            <a:extLst>
              <a:ext uri="{FF2B5EF4-FFF2-40B4-BE49-F238E27FC236}">
                <a16:creationId xmlns:a16="http://schemas.microsoft.com/office/drawing/2014/main" id="{809628C0-B7DF-4BCC-9F00-200E15C0C80E}"/>
              </a:ext>
            </a:extLst>
          </p:cNvPr>
          <p:cNvSpPr txBox="1"/>
          <p:nvPr/>
        </p:nvSpPr>
        <p:spPr>
          <a:xfrm>
            <a:off x="578260" y="512613"/>
            <a:ext cx="3426107" cy="6555641"/>
          </a:xfrm>
          <a:prstGeom prst="rect">
            <a:avLst/>
          </a:prstGeom>
          <a:noFill/>
        </p:spPr>
        <p:txBody>
          <a:bodyPr wrap="square" rtlCol="0">
            <a:spAutoFit/>
          </a:bodyPr>
          <a:lstStyle/>
          <a:p>
            <a:r>
              <a:rPr lang="en-CA" sz="2000" dirty="0">
                <a:latin typeface="+mj-lt"/>
              </a:rPr>
              <a:t>Whenever possible it is suggested that topics are explored through the lens of this teaching and learning cycle. </a:t>
            </a:r>
          </a:p>
          <a:p>
            <a:endParaRPr lang="en-CA" sz="2000" dirty="0">
              <a:latin typeface="+mj-lt"/>
            </a:endParaRPr>
          </a:p>
          <a:p>
            <a:r>
              <a:rPr lang="en-CA" sz="2000" dirty="0">
                <a:latin typeface="+mj-lt"/>
              </a:rPr>
              <a:t>Activating thinking and guiding focus onto the new learnings. </a:t>
            </a:r>
          </a:p>
          <a:p>
            <a:r>
              <a:rPr lang="en-CA" sz="2000" dirty="0">
                <a:latin typeface="+mj-lt"/>
              </a:rPr>
              <a:t>Seek opportunities to consolidate the underpinnings and provide opportunity for collaborative practice wherever possible.  </a:t>
            </a:r>
          </a:p>
          <a:p>
            <a:r>
              <a:rPr lang="en-CA" sz="2000" dirty="0">
                <a:latin typeface="+mj-lt"/>
              </a:rPr>
              <a:t>Use formative assessment throughout to reveal gaps and misconceptions.   Remediate by engaging with students as and when needed </a:t>
            </a:r>
          </a:p>
          <a:p>
            <a:endParaRPr lang="en-CA" sz="2000" dirty="0">
              <a:latin typeface="+mj-lt"/>
            </a:endParaRPr>
          </a:p>
          <a:p>
            <a:endParaRPr lang="en-CA" sz="2000" dirty="0">
              <a:latin typeface="+mj-lt"/>
            </a:endParaRPr>
          </a:p>
          <a:p>
            <a:endParaRPr lang="en-CA" sz="2000" dirty="0">
              <a:latin typeface="+mj-lt"/>
            </a:endParaRPr>
          </a:p>
        </p:txBody>
      </p:sp>
    </p:spTree>
    <p:extLst>
      <p:ext uri="{BB962C8B-B14F-4D97-AF65-F5344CB8AC3E}">
        <p14:creationId xmlns:p14="http://schemas.microsoft.com/office/powerpoint/2010/main" val="2373647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4A449-D0BC-4C61-9E4F-90E3E3961E13}"/>
              </a:ext>
            </a:extLst>
          </p:cNvPr>
          <p:cNvSpPr txBox="1"/>
          <p:nvPr/>
        </p:nvSpPr>
        <p:spPr>
          <a:xfrm>
            <a:off x="912805" y="544292"/>
            <a:ext cx="10829252" cy="2554545"/>
          </a:xfrm>
          <a:prstGeom prst="rect">
            <a:avLst/>
          </a:prstGeom>
          <a:noFill/>
        </p:spPr>
        <p:txBody>
          <a:bodyPr wrap="square" rtlCol="0">
            <a:spAutoFit/>
          </a:bodyPr>
          <a:lstStyle/>
          <a:p>
            <a:r>
              <a:rPr lang="en-CA" sz="3200" dirty="0">
                <a:solidFill>
                  <a:schemeClr val="accent2">
                    <a:lumMod val="50000"/>
                  </a:schemeClr>
                </a:solidFill>
                <a:latin typeface="+mj-lt"/>
              </a:rPr>
              <a:t>Examine the pattern.</a:t>
            </a:r>
          </a:p>
          <a:p>
            <a:pPr marL="457200" indent="-457200">
              <a:buFont typeface="Arial" panose="020B0604020202020204" pitchFamily="34" charset="0"/>
              <a:buChar char="•"/>
            </a:pPr>
            <a:r>
              <a:rPr lang="en-CA" sz="3200" dirty="0">
                <a:solidFill>
                  <a:schemeClr val="accent2">
                    <a:lumMod val="50000"/>
                  </a:schemeClr>
                </a:solidFill>
                <a:latin typeface="+mj-lt"/>
              </a:rPr>
              <a:t>Create a T table </a:t>
            </a:r>
          </a:p>
          <a:p>
            <a:pPr marL="457200" indent="-457200">
              <a:buFont typeface="Arial" panose="020B0604020202020204" pitchFamily="34" charset="0"/>
              <a:buChar char="•"/>
            </a:pPr>
            <a:r>
              <a:rPr lang="en-CA" sz="3200" dirty="0">
                <a:solidFill>
                  <a:schemeClr val="accent2">
                    <a:lumMod val="50000"/>
                  </a:schemeClr>
                </a:solidFill>
                <a:latin typeface="+mj-lt"/>
              </a:rPr>
              <a:t>Generate a rule</a:t>
            </a:r>
          </a:p>
          <a:p>
            <a:pPr marL="457200" indent="-457200">
              <a:buFont typeface="Arial" panose="020B0604020202020204" pitchFamily="34" charset="0"/>
              <a:buChar char="•"/>
            </a:pPr>
            <a:r>
              <a:rPr lang="en-CA" sz="3200" dirty="0">
                <a:solidFill>
                  <a:schemeClr val="accent2">
                    <a:lumMod val="50000"/>
                  </a:schemeClr>
                </a:solidFill>
                <a:latin typeface="+mj-lt"/>
              </a:rPr>
              <a:t>Use the rule to generate an equation. </a:t>
            </a:r>
          </a:p>
          <a:p>
            <a:pPr marL="457200" indent="-457200">
              <a:buFont typeface="Arial" panose="020B0604020202020204" pitchFamily="34" charset="0"/>
              <a:buChar char="•"/>
            </a:pPr>
            <a:r>
              <a:rPr lang="en-CA" sz="3200" dirty="0">
                <a:solidFill>
                  <a:schemeClr val="accent2">
                    <a:lumMod val="50000"/>
                  </a:schemeClr>
                </a:solidFill>
                <a:latin typeface="+mj-lt"/>
              </a:rPr>
              <a:t>Use the equation to find out how many tiles in the 40</a:t>
            </a:r>
            <a:r>
              <a:rPr lang="en-CA" sz="3200" baseline="30000" dirty="0">
                <a:solidFill>
                  <a:schemeClr val="accent2">
                    <a:lumMod val="50000"/>
                  </a:schemeClr>
                </a:solidFill>
                <a:latin typeface="+mj-lt"/>
              </a:rPr>
              <a:t>th</a:t>
            </a:r>
            <a:r>
              <a:rPr lang="en-CA" sz="3200" dirty="0">
                <a:solidFill>
                  <a:schemeClr val="accent2">
                    <a:lumMod val="50000"/>
                  </a:schemeClr>
                </a:solidFill>
                <a:latin typeface="+mj-lt"/>
              </a:rPr>
              <a:t> term. </a:t>
            </a:r>
          </a:p>
        </p:txBody>
      </p:sp>
      <p:sp>
        <p:nvSpPr>
          <p:cNvPr id="3" name="Rectangle 2">
            <a:extLst>
              <a:ext uri="{FF2B5EF4-FFF2-40B4-BE49-F238E27FC236}">
                <a16:creationId xmlns:a16="http://schemas.microsoft.com/office/drawing/2014/main" id="{BA1C2731-F87D-49E9-8963-FB51BE0D5332}"/>
              </a:ext>
            </a:extLst>
          </p:cNvPr>
          <p:cNvSpPr/>
          <p:nvPr/>
        </p:nvSpPr>
        <p:spPr>
          <a:xfrm>
            <a:off x="4291874" y="4175759"/>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DDA7DA49-88BC-41C5-B4E4-43398A7F7D6B}"/>
              </a:ext>
            </a:extLst>
          </p:cNvPr>
          <p:cNvSpPr/>
          <p:nvPr/>
        </p:nvSpPr>
        <p:spPr>
          <a:xfrm>
            <a:off x="1551433" y="4814389"/>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2261A420-1F9E-44A7-93DB-29B8237DBA0D}"/>
              </a:ext>
            </a:extLst>
          </p:cNvPr>
          <p:cNvSpPr/>
          <p:nvPr/>
        </p:nvSpPr>
        <p:spPr>
          <a:xfrm>
            <a:off x="3014618" y="5453017"/>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B5E2E2D-CAA3-425E-A17E-A6F61F00F9A2}"/>
              </a:ext>
            </a:extLst>
          </p:cNvPr>
          <p:cNvSpPr/>
          <p:nvPr/>
        </p:nvSpPr>
        <p:spPr>
          <a:xfrm>
            <a:off x="3653246" y="4814388"/>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B15D828C-B280-412B-9B99-05DD0293F085}"/>
              </a:ext>
            </a:extLst>
          </p:cNvPr>
          <p:cNvSpPr/>
          <p:nvPr/>
        </p:nvSpPr>
        <p:spPr>
          <a:xfrm>
            <a:off x="912805" y="5453018"/>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92984226-92F5-4994-AA3B-93314A3FD73D}"/>
              </a:ext>
            </a:extLst>
          </p:cNvPr>
          <p:cNvSpPr/>
          <p:nvPr/>
        </p:nvSpPr>
        <p:spPr>
          <a:xfrm>
            <a:off x="6713001" y="4175759"/>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55665C3B-72F3-49A3-B7B4-276B633C96FF}"/>
              </a:ext>
            </a:extLst>
          </p:cNvPr>
          <p:cNvSpPr/>
          <p:nvPr/>
        </p:nvSpPr>
        <p:spPr>
          <a:xfrm>
            <a:off x="5435745" y="5453017"/>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3BA25095-FB08-4546-BCA6-CA0A0758CB64}"/>
              </a:ext>
            </a:extLst>
          </p:cNvPr>
          <p:cNvSpPr/>
          <p:nvPr/>
        </p:nvSpPr>
        <p:spPr>
          <a:xfrm>
            <a:off x="6074373" y="4814388"/>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7898509A-BAF1-46F9-A545-76E04424D83C}"/>
              </a:ext>
            </a:extLst>
          </p:cNvPr>
          <p:cNvSpPr/>
          <p:nvPr/>
        </p:nvSpPr>
        <p:spPr>
          <a:xfrm>
            <a:off x="7351629" y="3537130"/>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51936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4A449-D0BC-4C61-9E4F-90E3E3961E13}"/>
              </a:ext>
            </a:extLst>
          </p:cNvPr>
          <p:cNvSpPr txBox="1"/>
          <p:nvPr/>
        </p:nvSpPr>
        <p:spPr>
          <a:xfrm>
            <a:off x="912805" y="544292"/>
            <a:ext cx="10829252" cy="584775"/>
          </a:xfrm>
          <a:prstGeom prst="rect">
            <a:avLst/>
          </a:prstGeom>
          <a:noFill/>
        </p:spPr>
        <p:txBody>
          <a:bodyPr wrap="square" rtlCol="0">
            <a:spAutoFit/>
          </a:bodyPr>
          <a:lstStyle/>
          <a:p>
            <a:pPr marL="457200" indent="-457200">
              <a:buFont typeface="Arial" panose="020B0604020202020204" pitchFamily="34" charset="0"/>
              <a:buChar char="•"/>
            </a:pPr>
            <a:r>
              <a:rPr lang="en-CA" sz="3200" dirty="0">
                <a:solidFill>
                  <a:schemeClr val="accent2">
                    <a:lumMod val="50000"/>
                  </a:schemeClr>
                </a:solidFill>
                <a:latin typeface="+mj-lt"/>
              </a:rPr>
              <a:t>How many tiles in the 80</a:t>
            </a:r>
            <a:r>
              <a:rPr lang="en-CA" sz="3200" baseline="30000" dirty="0">
                <a:solidFill>
                  <a:schemeClr val="accent2">
                    <a:lumMod val="50000"/>
                  </a:schemeClr>
                </a:solidFill>
                <a:latin typeface="+mj-lt"/>
              </a:rPr>
              <a:t>th</a:t>
            </a:r>
            <a:r>
              <a:rPr lang="en-CA" sz="3200" dirty="0">
                <a:solidFill>
                  <a:schemeClr val="accent2">
                    <a:lumMod val="50000"/>
                  </a:schemeClr>
                </a:solidFill>
                <a:latin typeface="+mj-lt"/>
              </a:rPr>
              <a:t> term? </a:t>
            </a:r>
          </a:p>
        </p:txBody>
      </p:sp>
      <p:sp>
        <p:nvSpPr>
          <p:cNvPr id="3" name="Rectangle 2">
            <a:extLst>
              <a:ext uri="{FF2B5EF4-FFF2-40B4-BE49-F238E27FC236}">
                <a16:creationId xmlns:a16="http://schemas.microsoft.com/office/drawing/2014/main" id="{BA1C2731-F87D-49E9-8963-FB51BE0D5332}"/>
              </a:ext>
            </a:extLst>
          </p:cNvPr>
          <p:cNvSpPr/>
          <p:nvPr/>
        </p:nvSpPr>
        <p:spPr>
          <a:xfrm>
            <a:off x="4225182" y="4175757"/>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DDA7DA49-88BC-41C5-B4E4-43398A7F7D6B}"/>
              </a:ext>
            </a:extLst>
          </p:cNvPr>
          <p:cNvSpPr/>
          <p:nvPr/>
        </p:nvSpPr>
        <p:spPr>
          <a:xfrm>
            <a:off x="1551433" y="5453016"/>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2261A420-1F9E-44A7-93DB-29B8237DBA0D}"/>
              </a:ext>
            </a:extLst>
          </p:cNvPr>
          <p:cNvSpPr/>
          <p:nvPr/>
        </p:nvSpPr>
        <p:spPr>
          <a:xfrm>
            <a:off x="1551433" y="4814388"/>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B5E2E2D-CAA3-425E-A17E-A6F61F00F9A2}"/>
              </a:ext>
            </a:extLst>
          </p:cNvPr>
          <p:cNvSpPr/>
          <p:nvPr/>
        </p:nvSpPr>
        <p:spPr>
          <a:xfrm>
            <a:off x="2190061" y="5453016"/>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B15D828C-B280-412B-9B99-05DD0293F085}"/>
              </a:ext>
            </a:extLst>
          </p:cNvPr>
          <p:cNvSpPr/>
          <p:nvPr/>
        </p:nvSpPr>
        <p:spPr>
          <a:xfrm>
            <a:off x="912805" y="5453018"/>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92984226-92F5-4994-AA3B-93314A3FD73D}"/>
              </a:ext>
            </a:extLst>
          </p:cNvPr>
          <p:cNvSpPr/>
          <p:nvPr/>
        </p:nvSpPr>
        <p:spPr>
          <a:xfrm>
            <a:off x="6942186" y="4175756"/>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55665C3B-72F3-49A3-B7B4-276B633C96FF}"/>
              </a:ext>
            </a:extLst>
          </p:cNvPr>
          <p:cNvSpPr/>
          <p:nvPr/>
        </p:nvSpPr>
        <p:spPr>
          <a:xfrm>
            <a:off x="4225182" y="3537118"/>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3BA25095-FB08-4546-BCA6-CA0A0758CB64}"/>
              </a:ext>
            </a:extLst>
          </p:cNvPr>
          <p:cNvSpPr/>
          <p:nvPr/>
        </p:nvSpPr>
        <p:spPr>
          <a:xfrm>
            <a:off x="6931372" y="2898489"/>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7898509A-BAF1-46F9-A545-76E04424D83C}"/>
              </a:ext>
            </a:extLst>
          </p:cNvPr>
          <p:cNvSpPr/>
          <p:nvPr/>
        </p:nvSpPr>
        <p:spPr>
          <a:xfrm>
            <a:off x="6931372" y="3537124"/>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369D3F9E-1F81-4EA3-8092-C77CFEDEAED0}"/>
              </a:ext>
            </a:extLst>
          </p:cNvPr>
          <p:cNvSpPr/>
          <p:nvPr/>
        </p:nvSpPr>
        <p:spPr>
          <a:xfrm>
            <a:off x="4225182" y="5453016"/>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0E179DB3-A932-4B5D-97E3-5CF04DA22205}"/>
              </a:ext>
            </a:extLst>
          </p:cNvPr>
          <p:cNvSpPr/>
          <p:nvPr/>
        </p:nvSpPr>
        <p:spPr>
          <a:xfrm>
            <a:off x="4225182" y="4814388"/>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AA54D20B-BEB4-40C8-926B-3D42BCBB43CF}"/>
              </a:ext>
            </a:extLst>
          </p:cNvPr>
          <p:cNvSpPr/>
          <p:nvPr/>
        </p:nvSpPr>
        <p:spPr>
          <a:xfrm>
            <a:off x="4863810" y="5453016"/>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C51E75C9-80CA-4BA6-8A79-AC4EB6446697}"/>
              </a:ext>
            </a:extLst>
          </p:cNvPr>
          <p:cNvSpPr/>
          <p:nvPr/>
        </p:nvSpPr>
        <p:spPr>
          <a:xfrm>
            <a:off x="3586554" y="5453018"/>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32FD7099-0583-44AA-B88A-B98B0959990F}"/>
              </a:ext>
            </a:extLst>
          </p:cNvPr>
          <p:cNvSpPr/>
          <p:nvPr/>
        </p:nvSpPr>
        <p:spPr>
          <a:xfrm>
            <a:off x="6942186" y="5453016"/>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5326E1D9-D163-4B97-90EB-EBDD23527646}"/>
              </a:ext>
            </a:extLst>
          </p:cNvPr>
          <p:cNvSpPr/>
          <p:nvPr/>
        </p:nvSpPr>
        <p:spPr>
          <a:xfrm>
            <a:off x="6942186" y="4814388"/>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4BB9A134-6010-418C-A411-DBA7DC394DF5}"/>
              </a:ext>
            </a:extLst>
          </p:cNvPr>
          <p:cNvSpPr/>
          <p:nvPr/>
        </p:nvSpPr>
        <p:spPr>
          <a:xfrm>
            <a:off x="7580814" y="5453016"/>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5375816C-A23C-4479-A9DB-1EC0ECA46E2E}"/>
              </a:ext>
            </a:extLst>
          </p:cNvPr>
          <p:cNvSpPr/>
          <p:nvPr/>
        </p:nvSpPr>
        <p:spPr>
          <a:xfrm>
            <a:off x="6303558" y="5453018"/>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DE1B9ACA-0DA7-416B-9FFB-060728100D7D}"/>
              </a:ext>
            </a:extLst>
          </p:cNvPr>
          <p:cNvSpPr/>
          <p:nvPr/>
        </p:nvSpPr>
        <p:spPr>
          <a:xfrm>
            <a:off x="6931372" y="2255486"/>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32764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DBCE90-77D7-4166-BBF5-B96F6C36718C}"/>
              </a:ext>
            </a:extLst>
          </p:cNvPr>
          <p:cNvSpPr txBox="1"/>
          <p:nvPr/>
        </p:nvSpPr>
        <p:spPr>
          <a:xfrm>
            <a:off x="579120" y="859252"/>
            <a:ext cx="11470639" cy="4832092"/>
          </a:xfrm>
          <a:prstGeom prst="rect">
            <a:avLst/>
          </a:prstGeom>
          <a:noFill/>
        </p:spPr>
        <p:txBody>
          <a:bodyPr wrap="square" rtlCol="0">
            <a:spAutoFit/>
          </a:bodyPr>
          <a:lstStyle/>
          <a:p>
            <a:r>
              <a:rPr lang="en-CA" sz="2800" dirty="0">
                <a:solidFill>
                  <a:schemeClr val="accent2">
                    <a:lumMod val="50000"/>
                  </a:schemeClr>
                </a:solidFill>
                <a:latin typeface="+mj-lt"/>
              </a:rPr>
              <a:t>Create a linear pattern using object readily available to you.</a:t>
            </a:r>
            <a:br>
              <a:rPr lang="en-CA" sz="2800" dirty="0">
                <a:solidFill>
                  <a:schemeClr val="accent2">
                    <a:lumMod val="50000"/>
                  </a:schemeClr>
                </a:solidFill>
                <a:latin typeface="+mj-lt"/>
              </a:rPr>
            </a:br>
            <a:endParaRPr lang="en-CA" sz="2800" dirty="0">
              <a:solidFill>
                <a:schemeClr val="accent2">
                  <a:lumMod val="50000"/>
                </a:schemeClr>
              </a:solidFill>
              <a:latin typeface="+mj-lt"/>
            </a:endParaRPr>
          </a:p>
          <a:p>
            <a:pPr marL="342900" indent="-342900">
              <a:buFont typeface="Arial" panose="020B0604020202020204" pitchFamily="34" charset="0"/>
              <a:buChar char="•"/>
            </a:pPr>
            <a:r>
              <a:rPr lang="en-CA" sz="2800" dirty="0">
                <a:solidFill>
                  <a:schemeClr val="accent2">
                    <a:lumMod val="50000"/>
                  </a:schemeClr>
                </a:solidFill>
                <a:latin typeface="+mj-lt"/>
              </a:rPr>
              <a:t>How do you know this is a pattern?  </a:t>
            </a:r>
            <a:br>
              <a:rPr lang="en-CA" sz="2800" dirty="0">
                <a:solidFill>
                  <a:schemeClr val="accent2">
                    <a:lumMod val="50000"/>
                  </a:schemeClr>
                </a:solidFill>
                <a:latin typeface="+mj-lt"/>
              </a:rPr>
            </a:br>
            <a:endParaRPr lang="en-CA" sz="2800" dirty="0">
              <a:solidFill>
                <a:schemeClr val="accent2">
                  <a:lumMod val="50000"/>
                </a:schemeClr>
              </a:solidFill>
              <a:latin typeface="+mj-lt"/>
            </a:endParaRPr>
          </a:p>
          <a:p>
            <a:pPr marL="342900" indent="-342900">
              <a:buFont typeface="Arial" panose="020B0604020202020204" pitchFamily="34" charset="0"/>
              <a:buChar char="•"/>
            </a:pPr>
            <a:r>
              <a:rPr lang="en-CA" sz="2800" dirty="0">
                <a:solidFill>
                  <a:schemeClr val="accent2">
                    <a:lumMod val="50000"/>
                  </a:schemeClr>
                </a:solidFill>
                <a:latin typeface="+mj-lt"/>
              </a:rPr>
              <a:t>Be sure to record your rule.</a:t>
            </a:r>
          </a:p>
          <a:p>
            <a:pPr marL="342900" indent="-342900">
              <a:buFont typeface="Arial" panose="020B0604020202020204" pitchFamily="34" charset="0"/>
              <a:buChar char="•"/>
            </a:pPr>
            <a:endParaRPr lang="en-CA" sz="2800" dirty="0">
              <a:solidFill>
                <a:schemeClr val="accent2">
                  <a:lumMod val="50000"/>
                </a:schemeClr>
              </a:solidFill>
              <a:latin typeface="+mj-lt"/>
            </a:endParaRPr>
          </a:p>
          <a:p>
            <a:pPr marL="342900" indent="-342900">
              <a:buFont typeface="Arial" panose="020B0604020202020204" pitchFamily="34" charset="0"/>
              <a:buChar char="•"/>
            </a:pPr>
            <a:r>
              <a:rPr lang="en-CA" sz="2800" dirty="0">
                <a:solidFill>
                  <a:schemeClr val="accent2">
                    <a:lumMod val="50000"/>
                  </a:schemeClr>
                </a:solidFill>
                <a:latin typeface="+mj-lt"/>
              </a:rPr>
              <a:t>Create an </a:t>
            </a:r>
            <a:r>
              <a:rPr lang="en-CA" sz="2800" b="1" dirty="0">
                <a:solidFill>
                  <a:schemeClr val="accent2">
                    <a:lumMod val="50000"/>
                  </a:schemeClr>
                </a:solidFill>
                <a:latin typeface="+mj-lt"/>
              </a:rPr>
              <a:t>expression</a:t>
            </a:r>
            <a:r>
              <a:rPr lang="en-CA" sz="2800" dirty="0">
                <a:solidFill>
                  <a:schemeClr val="accent2">
                    <a:lumMod val="50000"/>
                  </a:schemeClr>
                </a:solidFill>
                <a:latin typeface="+mj-lt"/>
              </a:rPr>
              <a:t> for your pattern </a:t>
            </a:r>
          </a:p>
          <a:p>
            <a:pPr marL="342900" indent="-342900">
              <a:buFont typeface="Arial" panose="020B0604020202020204" pitchFamily="34" charset="0"/>
              <a:buChar char="•"/>
            </a:pPr>
            <a:endParaRPr lang="en-CA" sz="2800" dirty="0">
              <a:solidFill>
                <a:schemeClr val="accent2">
                  <a:lumMod val="50000"/>
                </a:schemeClr>
              </a:solidFill>
              <a:latin typeface="+mj-lt"/>
            </a:endParaRPr>
          </a:p>
          <a:p>
            <a:pPr marL="342900" indent="-342900">
              <a:buFont typeface="Arial" panose="020B0604020202020204" pitchFamily="34" charset="0"/>
              <a:buChar char="•"/>
            </a:pPr>
            <a:r>
              <a:rPr lang="en-CA" sz="2800" dirty="0">
                <a:solidFill>
                  <a:schemeClr val="accent2">
                    <a:lumMod val="50000"/>
                  </a:schemeClr>
                </a:solidFill>
                <a:latin typeface="+mj-lt"/>
              </a:rPr>
              <a:t> Submit a photo or file of your pattern to your teacher. </a:t>
            </a:r>
            <a:br>
              <a:rPr lang="en-CA" sz="2800" dirty="0">
                <a:solidFill>
                  <a:schemeClr val="accent2">
                    <a:lumMod val="50000"/>
                  </a:schemeClr>
                </a:solidFill>
                <a:latin typeface="+mj-lt"/>
              </a:rPr>
            </a:br>
            <a:endParaRPr lang="en-CA" sz="2800" dirty="0">
              <a:solidFill>
                <a:schemeClr val="accent2">
                  <a:lumMod val="50000"/>
                </a:schemeClr>
              </a:solidFill>
              <a:latin typeface="+mj-lt"/>
            </a:endParaRPr>
          </a:p>
          <a:p>
            <a:pPr marL="342900" indent="-342900">
              <a:buFont typeface="Arial" panose="020B0604020202020204" pitchFamily="34" charset="0"/>
              <a:buChar char="•"/>
            </a:pPr>
            <a:r>
              <a:rPr lang="en-CA" sz="2800" dirty="0">
                <a:solidFill>
                  <a:schemeClr val="accent2">
                    <a:lumMod val="50000"/>
                  </a:schemeClr>
                </a:solidFill>
                <a:latin typeface="+mj-lt"/>
              </a:rPr>
              <a:t>Use the strategies we’ve explored to find the number of tiles in 100</a:t>
            </a:r>
            <a:r>
              <a:rPr lang="en-CA" sz="2800" baseline="30000" dirty="0">
                <a:solidFill>
                  <a:schemeClr val="accent2">
                    <a:lumMod val="50000"/>
                  </a:schemeClr>
                </a:solidFill>
                <a:latin typeface="+mj-lt"/>
              </a:rPr>
              <a:t>th</a:t>
            </a:r>
            <a:r>
              <a:rPr lang="en-CA" sz="2800" dirty="0">
                <a:solidFill>
                  <a:schemeClr val="accent2">
                    <a:lumMod val="50000"/>
                  </a:schemeClr>
                </a:solidFill>
                <a:latin typeface="+mj-lt"/>
              </a:rPr>
              <a:t> term</a:t>
            </a:r>
          </a:p>
        </p:txBody>
      </p:sp>
    </p:spTree>
    <p:extLst>
      <p:ext uri="{BB962C8B-B14F-4D97-AF65-F5344CB8AC3E}">
        <p14:creationId xmlns:p14="http://schemas.microsoft.com/office/powerpoint/2010/main" val="1729192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4931E5-1AE2-4142-8084-928DFD71407B}"/>
              </a:ext>
            </a:extLst>
          </p:cNvPr>
          <p:cNvGraphicFramePr>
            <a:graphicFrameLocks noGrp="1"/>
          </p:cNvGraphicFramePr>
          <p:nvPr>
            <p:extLst>
              <p:ext uri="{D42A27DB-BD31-4B8C-83A1-F6EECF244321}">
                <p14:modId xmlns:p14="http://schemas.microsoft.com/office/powerpoint/2010/main" val="3742724631"/>
              </p:ext>
            </p:extLst>
          </p:nvPr>
        </p:nvGraphicFramePr>
        <p:xfrm>
          <a:off x="1460500" y="662940"/>
          <a:ext cx="9512300" cy="5296746"/>
        </p:xfrm>
        <a:graphic>
          <a:graphicData uri="http://schemas.openxmlformats.org/drawingml/2006/table">
            <a:tbl>
              <a:tblPr firstRow="1" bandRow="1">
                <a:tableStyleId>{5C22544A-7EE6-4342-B048-85BDC9FD1C3A}</a:tableStyleId>
              </a:tblPr>
              <a:tblGrid>
                <a:gridCol w="9512300">
                  <a:extLst>
                    <a:ext uri="{9D8B030D-6E8A-4147-A177-3AD203B41FA5}">
                      <a16:colId xmlns:a16="http://schemas.microsoft.com/office/drawing/2014/main" val="1793991314"/>
                    </a:ext>
                  </a:extLst>
                </a:gridCol>
              </a:tblGrid>
              <a:tr h="429149">
                <a:tc>
                  <a:txBody>
                    <a:bodyPr/>
                    <a:lstStyle/>
                    <a:p>
                      <a:r>
                        <a:rPr lang="en-CA" b="0" dirty="0"/>
                        <a:t>Question: What does it look like when we put it all together?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3049518582"/>
                  </a:ext>
                </a:extLst>
              </a:tr>
              <a:tr h="4867597">
                <a:tc>
                  <a:txBody>
                    <a:bodyPr/>
                    <a:lstStyle/>
                    <a:p>
                      <a:endParaRPr lang="en-CA" dirty="0"/>
                    </a:p>
                    <a:p>
                      <a:r>
                        <a:rPr lang="en-US" sz="2000" kern="1200" dirty="0">
                          <a:solidFill>
                            <a:schemeClr val="accent2">
                              <a:lumMod val="50000"/>
                            </a:schemeClr>
                          </a:solidFill>
                          <a:effectLst/>
                          <a:latin typeface="+mj-lt"/>
                          <a:ea typeface="+mn-ea"/>
                          <a:cs typeface="+mn-cs"/>
                        </a:rPr>
                        <a:t>Teacher’s instructions:</a:t>
                      </a:r>
                      <a:r>
                        <a:rPr lang="en-US" sz="1800" kern="1200" dirty="0">
                          <a:solidFill>
                            <a:schemeClr val="dk1"/>
                          </a:solidFill>
                          <a:effectLst/>
                          <a:latin typeface="+mn-lt"/>
                          <a:ea typeface="+mn-ea"/>
                          <a:cs typeface="+mn-cs"/>
                        </a:rPr>
                        <a:t/>
                      </a:r>
                      <a:br>
                        <a:rPr lang="en-US" sz="1800" kern="1200" dirty="0">
                          <a:solidFill>
                            <a:schemeClr val="dk1"/>
                          </a:solidFill>
                          <a:effectLst/>
                          <a:latin typeface="+mn-lt"/>
                          <a:ea typeface="+mn-ea"/>
                          <a:cs typeface="+mn-cs"/>
                        </a:rPr>
                      </a:br>
                      <a:endParaRPr lang="en-CA"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 </a:t>
                      </a:r>
                      <a:endParaRPr lang="en-CA" sz="1800" kern="1200" dirty="0">
                        <a:solidFill>
                          <a:schemeClr val="dk1"/>
                        </a:solidFill>
                        <a:effectLst/>
                        <a:latin typeface="+mn-lt"/>
                        <a:ea typeface="+mn-ea"/>
                        <a:cs typeface="+mn-cs"/>
                      </a:endParaRPr>
                    </a:p>
                    <a:p>
                      <a:r>
                        <a:rPr lang="en-CA" sz="2400" dirty="0">
                          <a:latin typeface="+mj-lt"/>
                        </a:rPr>
                        <a:t>The following slides illustrate examples of how you can present questions that allow students to put together everything they have learned in this exploration.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6244351"/>
                  </a:ext>
                </a:extLst>
              </a:tr>
            </a:tbl>
          </a:graphicData>
        </a:graphic>
      </p:graphicFrame>
    </p:spTree>
    <p:extLst>
      <p:ext uri="{BB962C8B-B14F-4D97-AF65-F5344CB8AC3E}">
        <p14:creationId xmlns:p14="http://schemas.microsoft.com/office/powerpoint/2010/main" val="2195926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5D8803-8AE2-4B33-98EE-C47F720E9996}"/>
              </a:ext>
            </a:extLst>
          </p:cNvPr>
          <p:cNvSpPr/>
          <p:nvPr/>
        </p:nvSpPr>
        <p:spPr>
          <a:xfrm>
            <a:off x="4804229" y="624114"/>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a:extLst>
              <a:ext uri="{FF2B5EF4-FFF2-40B4-BE49-F238E27FC236}">
                <a16:creationId xmlns:a16="http://schemas.microsoft.com/office/drawing/2014/main" id="{347C6AC1-75E1-424E-81AC-CD6A4A263E48}"/>
              </a:ext>
            </a:extLst>
          </p:cNvPr>
          <p:cNvSpPr/>
          <p:nvPr/>
        </p:nvSpPr>
        <p:spPr>
          <a:xfrm>
            <a:off x="4804229" y="1262743"/>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08E0D174-2A80-4F4D-8954-9D62AB815014}"/>
              </a:ext>
            </a:extLst>
          </p:cNvPr>
          <p:cNvSpPr/>
          <p:nvPr/>
        </p:nvSpPr>
        <p:spPr>
          <a:xfrm>
            <a:off x="5442858" y="2540000"/>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C9F31989-1AE8-4F6D-A8A3-AC9D525E3343}"/>
              </a:ext>
            </a:extLst>
          </p:cNvPr>
          <p:cNvSpPr/>
          <p:nvPr/>
        </p:nvSpPr>
        <p:spPr>
          <a:xfrm>
            <a:off x="4804229" y="2540001"/>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DB2342A6-48B7-4F44-B5B4-5003B84E794A}"/>
              </a:ext>
            </a:extLst>
          </p:cNvPr>
          <p:cNvSpPr/>
          <p:nvPr/>
        </p:nvSpPr>
        <p:spPr>
          <a:xfrm>
            <a:off x="4804229" y="1901372"/>
            <a:ext cx="638628" cy="6386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A81B3757-4D6C-4451-BC44-CE8230AD67A3}"/>
              </a:ext>
            </a:extLst>
          </p:cNvPr>
          <p:cNvSpPr txBox="1"/>
          <p:nvPr/>
        </p:nvSpPr>
        <p:spPr>
          <a:xfrm>
            <a:off x="1675628" y="1116542"/>
            <a:ext cx="777240" cy="1569660"/>
          </a:xfrm>
          <a:prstGeom prst="rect">
            <a:avLst/>
          </a:prstGeom>
          <a:noFill/>
        </p:spPr>
        <p:txBody>
          <a:bodyPr wrap="square" rtlCol="0">
            <a:spAutoFit/>
          </a:bodyPr>
          <a:lstStyle/>
          <a:p>
            <a:r>
              <a:rPr lang="en-CA" sz="9600" dirty="0"/>
              <a:t>?</a:t>
            </a:r>
          </a:p>
        </p:txBody>
      </p:sp>
      <p:sp>
        <p:nvSpPr>
          <p:cNvPr id="8" name="TextBox 7">
            <a:extLst>
              <a:ext uri="{FF2B5EF4-FFF2-40B4-BE49-F238E27FC236}">
                <a16:creationId xmlns:a16="http://schemas.microsoft.com/office/drawing/2014/main" id="{7DFC4194-14C0-43A6-B313-AFDA13F08B6E}"/>
              </a:ext>
            </a:extLst>
          </p:cNvPr>
          <p:cNvSpPr txBox="1"/>
          <p:nvPr/>
        </p:nvSpPr>
        <p:spPr>
          <a:xfrm>
            <a:off x="8540886" y="943428"/>
            <a:ext cx="777240" cy="1569660"/>
          </a:xfrm>
          <a:prstGeom prst="rect">
            <a:avLst/>
          </a:prstGeom>
          <a:noFill/>
        </p:spPr>
        <p:txBody>
          <a:bodyPr wrap="square" rtlCol="0">
            <a:spAutoFit/>
          </a:bodyPr>
          <a:lstStyle/>
          <a:p>
            <a:r>
              <a:rPr lang="en-CA" sz="9600" dirty="0"/>
              <a:t>?</a:t>
            </a:r>
          </a:p>
        </p:txBody>
      </p:sp>
      <p:sp>
        <p:nvSpPr>
          <p:cNvPr id="9" name="TextBox 8">
            <a:extLst>
              <a:ext uri="{FF2B5EF4-FFF2-40B4-BE49-F238E27FC236}">
                <a16:creationId xmlns:a16="http://schemas.microsoft.com/office/drawing/2014/main" id="{D8E65550-2575-4AAF-9655-595660BAC417}"/>
              </a:ext>
            </a:extLst>
          </p:cNvPr>
          <p:cNvSpPr txBox="1"/>
          <p:nvPr/>
        </p:nvSpPr>
        <p:spPr>
          <a:xfrm>
            <a:off x="2064248" y="3977973"/>
            <a:ext cx="8926285" cy="2215991"/>
          </a:xfrm>
          <a:prstGeom prst="rect">
            <a:avLst/>
          </a:prstGeom>
          <a:noFill/>
        </p:spPr>
        <p:txBody>
          <a:bodyPr wrap="square" rtlCol="0">
            <a:spAutoFit/>
          </a:bodyPr>
          <a:lstStyle/>
          <a:p>
            <a:r>
              <a:rPr lang="en-CA" sz="2000" dirty="0">
                <a:latin typeface="+mj-lt"/>
              </a:rPr>
              <a:t>This shape is a part of a pattern. ?</a:t>
            </a:r>
          </a:p>
          <a:p>
            <a:pPr marL="342900" indent="-342900">
              <a:buFont typeface="Arial" panose="020B0604020202020204" pitchFamily="34" charset="0"/>
              <a:buChar char="•"/>
            </a:pPr>
            <a:r>
              <a:rPr lang="en-CA" sz="2000" dirty="0">
                <a:latin typeface="+mj-lt"/>
              </a:rPr>
              <a:t>What might the previous shape and the next shape look like?</a:t>
            </a:r>
          </a:p>
          <a:p>
            <a:pPr marL="342900" indent="-342900">
              <a:buFont typeface="Arial" panose="020B0604020202020204" pitchFamily="34" charset="0"/>
              <a:buChar char="•"/>
            </a:pPr>
            <a:r>
              <a:rPr lang="en-CA" sz="2000" dirty="0">
                <a:latin typeface="+mj-lt"/>
              </a:rPr>
              <a:t>What would a graph of this pattern look like?</a:t>
            </a:r>
          </a:p>
          <a:p>
            <a:pPr marL="342900" indent="-342900">
              <a:buFont typeface="Arial" panose="020B0604020202020204" pitchFamily="34" charset="0"/>
              <a:buChar char="•"/>
            </a:pPr>
            <a:r>
              <a:rPr lang="en-CA" sz="2000" dirty="0">
                <a:latin typeface="+mj-lt"/>
              </a:rPr>
              <a:t>How many squares would be in the 50</a:t>
            </a:r>
            <a:r>
              <a:rPr lang="en-CA" sz="2000" baseline="30000" dirty="0">
                <a:latin typeface="+mj-lt"/>
              </a:rPr>
              <a:t>th</a:t>
            </a:r>
            <a:r>
              <a:rPr lang="en-CA" sz="2000" dirty="0">
                <a:latin typeface="+mj-lt"/>
              </a:rPr>
              <a:t> term in your pattern?</a:t>
            </a:r>
          </a:p>
          <a:p>
            <a:pPr marL="342900" indent="-342900">
              <a:buFont typeface="Arial" panose="020B0604020202020204" pitchFamily="34" charset="0"/>
              <a:buChar char="•"/>
            </a:pPr>
            <a:r>
              <a:rPr lang="en-CA" sz="2000" dirty="0">
                <a:latin typeface="+mj-lt"/>
              </a:rPr>
              <a:t>Be sure to make your thinking visible.</a:t>
            </a:r>
          </a:p>
          <a:p>
            <a:pPr marL="342900" indent="-342900">
              <a:buFont typeface="Arial" panose="020B0604020202020204" pitchFamily="34" charset="0"/>
              <a:buChar char="•"/>
            </a:pPr>
            <a:r>
              <a:rPr lang="en-CA" sz="2000" dirty="0">
                <a:latin typeface="+mj-lt"/>
              </a:rPr>
              <a:t>How will you share your thinking?   </a:t>
            </a:r>
          </a:p>
          <a:p>
            <a:endParaRPr lang="en-CA" dirty="0"/>
          </a:p>
        </p:txBody>
      </p:sp>
    </p:spTree>
    <p:extLst>
      <p:ext uri="{BB962C8B-B14F-4D97-AF65-F5344CB8AC3E}">
        <p14:creationId xmlns:p14="http://schemas.microsoft.com/office/powerpoint/2010/main" val="2929962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F4C525-241D-41D3-B8FF-AD6A2A08AD5E}"/>
              </a:ext>
            </a:extLst>
          </p:cNvPr>
          <p:cNvSpPr/>
          <p:nvPr/>
        </p:nvSpPr>
        <p:spPr>
          <a:xfrm>
            <a:off x="2155325" y="3632200"/>
            <a:ext cx="8113486" cy="2308324"/>
          </a:xfrm>
          <a:prstGeom prst="rect">
            <a:avLst/>
          </a:prstGeom>
        </p:spPr>
        <p:txBody>
          <a:bodyPr wrap="square">
            <a:spAutoFit/>
          </a:bodyPr>
          <a:lstStyle/>
          <a:p>
            <a:r>
              <a:rPr lang="en-CA" sz="2400" dirty="0">
                <a:latin typeface="+mj-lt"/>
              </a:rPr>
              <a:t>The 5</a:t>
            </a:r>
            <a:r>
              <a:rPr lang="en-CA" sz="2400" baseline="30000" dirty="0">
                <a:latin typeface="+mj-lt"/>
              </a:rPr>
              <a:t>th</a:t>
            </a:r>
            <a:r>
              <a:rPr lang="en-CA" sz="2400" dirty="0">
                <a:latin typeface="+mj-lt"/>
              </a:rPr>
              <a:t> term in a shrinking  pattern uses at least 7 tiles.  </a:t>
            </a:r>
          </a:p>
          <a:p>
            <a:pPr marL="342900" indent="-342900">
              <a:buFont typeface="Arial" panose="020B0604020202020204" pitchFamily="34" charset="0"/>
              <a:buChar char="•"/>
            </a:pPr>
            <a:r>
              <a:rPr lang="en-CA" sz="2400" dirty="0">
                <a:latin typeface="+mj-lt"/>
              </a:rPr>
              <a:t>What might the previous shape and the next shape look like?</a:t>
            </a:r>
          </a:p>
          <a:p>
            <a:pPr marL="342900" indent="-342900">
              <a:buFont typeface="Arial" panose="020B0604020202020204" pitchFamily="34" charset="0"/>
              <a:buChar char="•"/>
            </a:pPr>
            <a:r>
              <a:rPr lang="en-CA" sz="2400" dirty="0">
                <a:latin typeface="+mj-lt"/>
              </a:rPr>
              <a:t>What would a graph of this pattern look like?</a:t>
            </a:r>
          </a:p>
          <a:p>
            <a:pPr marL="342900" indent="-342900">
              <a:buFont typeface="Arial" panose="020B0604020202020204" pitchFamily="34" charset="0"/>
              <a:buChar char="•"/>
            </a:pPr>
            <a:r>
              <a:rPr lang="en-CA" sz="2400" dirty="0">
                <a:latin typeface="+mj-lt"/>
              </a:rPr>
              <a:t>Will your pattern go on forever? How do you know? </a:t>
            </a:r>
          </a:p>
          <a:p>
            <a:pPr marL="342900" indent="-342900">
              <a:buFont typeface="Arial" panose="020B0604020202020204" pitchFamily="34" charset="0"/>
              <a:buChar char="•"/>
            </a:pPr>
            <a:r>
              <a:rPr lang="en-CA" sz="2400" dirty="0">
                <a:latin typeface="+mj-lt"/>
              </a:rPr>
              <a:t>Be sure to make your thinking visible.</a:t>
            </a:r>
          </a:p>
          <a:p>
            <a:pPr marL="342900" indent="-342900">
              <a:buFont typeface="Arial" panose="020B0604020202020204" pitchFamily="34" charset="0"/>
              <a:buChar char="•"/>
            </a:pPr>
            <a:r>
              <a:rPr lang="en-CA" sz="2400" dirty="0">
                <a:latin typeface="+mj-lt"/>
              </a:rPr>
              <a:t>How will you share your thinking?   </a:t>
            </a:r>
          </a:p>
        </p:txBody>
      </p:sp>
      <p:sp>
        <p:nvSpPr>
          <p:cNvPr id="3" name="TextBox 2">
            <a:extLst>
              <a:ext uri="{FF2B5EF4-FFF2-40B4-BE49-F238E27FC236}">
                <a16:creationId xmlns:a16="http://schemas.microsoft.com/office/drawing/2014/main" id="{16AE52B0-8190-456F-A4F3-C8CC0E1507E8}"/>
              </a:ext>
            </a:extLst>
          </p:cNvPr>
          <p:cNvSpPr txBox="1"/>
          <p:nvPr/>
        </p:nvSpPr>
        <p:spPr>
          <a:xfrm>
            <a:off x="5434828" y="594027"/>
            <a:ext cx="777240" cy="2400657"/>
          </a:xfrm>
          <a:prstGeom prst="rect">
            <a:avLst/>
          </a:prstGeom>
          <a:noFill/>
        </p:spPr>
        <p:txBody>
          <a:bodyPr wrap="square" rtlCol="0">
            <a:spAutoFit/>
          </a:bodyPr>
          <a:lstStyle/>
          <a:p>
            <a:r>
              <a:rPr lang="en-CA" sz="15000" dirty="0"/>
              <a:t>?</a:t>
            </a:r>
          </a:p>
        </p:txBody>
      </p:sp>
    </p:spTree>
    <p:extLst>
      <p:ext uri="{BB962C8B-B14F-4D97-AF65-F5344CB8AC3E}">
        <p14:creationId xmlns:p14="http://schemas.microsoft.com/office/powerpoint/2010/main" val="3167161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BD3585-6947-47F4-BE20-94E9D0466F95}"/>
              </a:ext>
            </a:extLst>
          </p:cNvPr>
          <p:cNvSpPr/>
          <p:nvPr/>
        </p:nvSpPr>
        <p:spPr>
          <a:xfrm>
            <a:off x="2169839" y="2819400"/>
            <a:ext cx="8113486" cy="3416320"/>
          </a:xfrm>
          <a:prstGeom prst="rect">
            <a:avLst/>
          </a:prstGeom>
        </p:spPr>
        <p:txBody>
          <a:bodyPr wrap="square">
            <a:spAutoFit/>
          </a:bodyPr>
          <a:lstStyle/>
          <a:p>
            <a:r>
              <a:rPr lang="en-CA" sz="2400" dirty="0">
                <a:latin typeface="+mj-lt"/>
              </a:rPr>
              <a:t>A term in a linear pattern contains 6 tiles another contains 15 tiles. These terms are not beside each other. </a:t>
            </a:r>
          </a:p>
          <a:p>
            <a:pPr marL="342900" indent="-342900">
              <a:buFont typeface="Arial" panose="020B0604020202020204" pitchFamily="34" charset="0"/>
              <a:buChar char="•"/>
            </a:pPr>
            <a:r>
              <a:rPr lang="en-CA" sz="2400" dirty="0">
                <a:latin typeface="+mj-lt"/>
              </a:rPr>
              <a:t>What is the smallest number of terms between these t tow shapes? How do you know?</a:t>
            </a:r>
          </a:p>
          <a:p>
            <a:pPr marL="342900" indent="-342900">
              <a:buFont typeface="Arial" panose="020B0604020202020204" pitchFamily="34" charset="0"/>
              <a:buChar char="•"/>
            </a:pPr>
            <a:r>
              <a:rPr lang="en-CA" sz="2400" dirty="0">
                <a:latin typeface="+mj-lt"/>
              </a:rPr>
              <a:t>What might this look like?</a:t>
            </a:r>
          </a:p>
          <a:p>
            <a:pPr marL="342900" indent="-342900">
              <a:buFont typeface="Arial" panose="020B0604020202020204" pitchFamily="34" charset="0"/>
              <a:buChar char="•"/>
            </a:pPr>
            <a:r>
              <a:rPr lang="en-CA" sz="2400" dirty="0">
                <a:latin typeface="+mj-lt"/>
              </a:rPr>
              <a:t>What would a graph of this pattern look like?</a:t>
            </a:r>
          </a:p>
          <a:p>
            <a:pPr marL="342900" indent="-342900">
              <a:buFont typeface="Arial" panose="020B0604020202020204" pitchFamily="34" charset="0"/>
              <a:buChar char="•"/>
            </a:pPr>
            <a:r>
              <a:rPr lang="en-CA" sz="2400" dirty="0">
                <a:latin typeface="+mj-lt"/>
              </a:rPr>
              <a:t>Would any term contain exactly 48 tiles? </a:t>
            </a:r>
          </a:p>
          <a:p>
            <a:pPr marL="342900" indent="-342900">
              <a:buFont typeface="Arial" panose="020B0604020202020204" pitchFamily="34" charset="0"/>
              <a:buChar char="•"/>
            </a:pPr>
            <a:r>
              <a:rPr lang="en-CA" sz="2400" dirty="0">
                <a:latin typeface="+mj-lt"/>
              </a:rPr>
              <a:t>Be sure to make your thinking visible.</a:t>
            </a:r>
          </a:p>
          <a:p>
            <a:pPr marL="342900" indent="-342900">
              <a:buFont typeface="Arial" panose="020B0604020202020204" pitchFamily="34" charset="0"/>
              <a:buChar char="•"/>
            </a:pPr>
            <a:r>
              <a:rPr lang="en-CA" sz="2400" dirty="0">
                <a:latin typeface="+mj-lt"/>
              </a:rPr>
              <a:t>How will you share your thinking?   </a:t>
            </a:r>
          </a:p>
        </p:txBody>
      </p:sp>
      <p:sp>
        <p:nvSpPr>
          <p:cNvPr id="4" name="TextBox 3">
            <a:extLst>
              <a:ext uri="{FF2B5EF4-FFF2-40B4-BE49-F238E27FC236}">
                <a16:creationId xmlns:a16="http://schemas.microsoft.com/office/drawing/2014/main" id="{6A13E137-BB39-4F93-8024-9D9AA1E380F2}"/>
              </a:ext>
            </a:extLst>
          </p:cNvPr>
          <p:cNvSpPr txBox="1"/>
          <p:nvPr/>
        </p:nvSpPr>
        <p:spPr>
          <a:xfrm>
            <a:off x="5550942" y="418743"/>
            <a:ext cx="777240" cy="2400657"/>
          </a:xfrm>
          <a:prstGeom prst="rect">
            <a:avLst/>
          </a:prstGeom>
          <a:noFill/>
        </p:spPr>
        <p:txBody>
          <a:bodyPr wrap="square" rtlCol="0">
            <a:spAutoFit/>
          </a:bodyPr>
          <a:lstStyle/>
          <a:p>
            <a:r>
              <a:rPr lang="en-CA" sz="15000" dirty="0"/>
              <a:t>?</a:t>
            </a:r>
          </a:p>
        </p:txBody>
      </p:sp>
    </p:spTree>
    <p:extLst>
      <p:ext uri="{BB962C8B-B14F-4D97-AF65-F5344CB8AC3E}">
        <p14:creationId xmlns:p14="http://schemas.microsoft.com/office/powerpoint/2010/main" val="2382105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0A06F2-F440-4CCE-85A3-7F456379A96D}"/>
              </a:ext>
            </a:extLst>
          </p:cNvPr>
          <p:cNvSpPr/>
          <p:nvPr/>
        </p:nvSpPr>
        <p:spPr>
          <a:xfrm>
            <a:off x="1003927" y="5013244"/>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a:extLst>
              <a:ext uri="{FF2B5EF4-FFF2-40B4-BE49-F238E27FC236}">
                <a16:creationId xmlns:a16="http://schemas.microsoft.com/office/drawing/2014/main" id="{3424BF63-16BA-490E-AC54-2976783B2559}"/>
              </a:ext>
            </a:extLst>
          </p:cNvPr>
          <p:cNvSpPr/>
          <p:nvPr/>
        </p:nvSpPr>
        <p:spPr>
          <a:xfrm>
            <a:off x="1003927" y="5399537"/>
            <a:ext cx="410276" cy="38629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1BA990E0-65EC-4D9B-9C64-06C1EDAF1717}"/>
              </a:ext>
            </a:extLst>
          </p:cNvPr>
          <p:cNvSpPr/>
          <p:nvPr/>
        </p:nvSpPr>
        <p:spPr>
          <a:xfrm>
            <a:off x="1414203" y="5399537"/>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1870A399-8266-47B2-86A6-3286A910C88C}"/>
              </a:ext>
            </a:extLst>
          </p:cNvPr>
          <p:cNvSpPr/>
          <p:nvPr/>
        </p:nvSpPr>
        <p:spPr>
          <a:xfrm>
            <a:off x="1824479" y="5785830"/>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30488A1F-88BC-497C-B077-675B01D98FDE}"/>
              </a:ext>
            </a:extLst>
          </p:cNvPr>
          <p:cNvSpPr/>
          <p:nvPr/>
        </p:nvSpPr>
        <p:spPr>
          <a:xfrm>
            <a:off x="1003927" y="5785830"/>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15676E92-4E3B-4C2D-89D6-7D27C8A28C0B}"/>
              </a:ext>
            </a:extLst>
          </p:cNvPr>
          <p:cNvSpPr/>
          <p:nvPr/>
        </p:nvSpPr>
        <p:spPr>
          <a:xfrm>
            <a:off x="1824479" y="5399536"/>
            <a:ext cx="410276" cy="38629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558654CF-8421-4271-A114-A235CD1F79C7}"/>
              </a:ext>
            </a:extLst>
          </p:cNvPr>
          <p:cNvSpPr/>
          <p:nvPr/>
        </p:nvSpPr>
        <p:spPr>
          <a:xfrm>
            <a:off x="1824480" y="5013243"/>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75B1128B-C9B9-4686-A4B0-0DFDE3E3A0E5}"/>
              </a:ext>
            </a:extLst>
          </p:cNvPr>
          <p:cNvSpPr/>
          <p:nvPr/>
        </p:nvSpPr>
        <p:spPr>
          <a:xfrm>
            <a:off x="2951573" y="5855791"/>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FB9C9933-9710-4FA8-A894-18FF25F27BF6}"/>
              </a:ext>
            </a:extLst>
          </p:cNvPr>
          <p:cNvSpPr/>
          <p:nvPr/>
        </p:nvSpPr>
        <p:spPr>
          <a:xfrm>
            <a:off x="4177739" y="5855791"/>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ABC2CD38-59F6-4B7D-A4C6-9A2B2344BE71}"/>
              </a:ext>
            </a:extLst>
          </p:cNvPr>
          <p:cNvSpPr/>
          <p:nvPr/>
        </p:nvSpPr>
        <p:spPr>
          <a:xfrm>
            <a:off x="3772125" y="5083206"/>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B2312E50-7B0A-4FC6-9F94-2621CB35A85A}"/>
              </a:ext>
            </a:extLst>
          </p:cNvPr>
          <p:cNvSpPr/>
          <p:nvPr/>
        </p:nvSpPr>
        <p:spPr>
          <a:xfrm>
            <a:off x="2951573" y="4696914"/>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BC7F21AB-6EB0-46BB-9B60-AA64F3AEC004}"/>
              </a:ext>
            </a:extLst>
          </p:cNvPr>
          <p:cNvSpPr/>
          <p:nvPr/>
        </p:nvSpPr>
        <p:spPr>
          <a:xfrm>
            <a:off x="2951573" y="5083207"/>
            <a:ext cx="410276" cy="38629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26859AD6-E4A2-49FF-AF5C-24D2B713A52E}"/>
              </a:ext>
            </a:extLst>
          </p:cNvPr>
          <p:cNvSpPr/>
          <p:nvPr/>
        </p:nvSpPr>
        <p:spPr>
          <a:xfrm>
            <a:off x="3361850" y="5083207"/>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C7AEFF39-5D93-4969-B8E1-A127EBD23758}"/>
              </a:ext>
            </a:extLst>
          </p:cNvPr>
          <p:cNvSpPr/>
          <p:nvPr/>
        </p:nvSpPr>
        <p:spPr>
          <a:xfrm>
            <a:off x="4177739" y="5469500"/>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a:extLst>
              <a:ext uri="{FF2B5EF4-FFF2-40B4-BE49-F238E27FC236}">
                <a16:creationId xmlns:a16="http://schemas.microsoft.com/office/drawing/2014/main" id="{6553761C-8027-4721-88C7-FE92A64C1FA5}"/>
              </a:ext>
            </a:extLst>
          </p:cNvPr>
          <p:cNvSpPr/>
          <p:nvPr/>
        </p:nvSpPr>
        <p:spPr>
          <a:xfrm>
            <a:off x="2951573" y="5469500"/>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8C3AE875-7A5B-4DA5-B4C4-166E74194CA2}"/>
              </a:ext>
            </a:extLst>
          </p:cNvPr>
          <p:cNvSpPr/>
          <p:nvPr/>
        </p:nvSpPr>
        <p:spPr>
          <a:xfrm>
            <a:off x="4177739" y="5083206"/>
            <a:ext cx="410276" cy="38629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4B14E6A7-0171-4F66-9246-DDAEE07E16FB}"/>
              </a:ext>
            </a:extLst>
          </p:cNvPr>
          <p:cNvSpPr/>
          <p:nvPr/>
        </p:nvSpPr>
        <p:spPr>
          <a:xfrm>
            <a:off x="4177740" y="4696913"/>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4C5BA84E-8267-49C8-9471-485487250C66}"/>
              </a:ext>
            </a:extLst>
          </p:cNvPr>
          <p:cNvSpPr/>
          <p:nvPr/>
        </p:nvSpPr>
        <p:spPr>
          <a:xfrm>
            <a:off x="4177739" y="4319398"/>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F1F1992F-F20C-4948-887F-0B63AD79AACC}"/>
              </a:ext>
            </a:extLst>
          </p:cNvPr>
          <p:cNvSpPr/>
          <p:nvPr/>
        </p:nvSpPr>
        <p:spPr>
          <a:xfrm>
            <a:off x="2951573" y="4310620"/>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5FC0F3D0-EA48-4194-ADB7-CAA71218AC9F}"/>
              </a:ext>
            </a:extLst>
          </p:cNvPr>
          <p:cNvSpPr/>
          <p:nvPr/>
        </p:nvSpPr>
        <p:spPr>
          <a:xfrm>
            <a:off x="5210423" y="5497586"/>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BDFFD654-628E-42CB-A9E3-63AC582FD657}"/>
              </a:ext>
            </a:extLst>
          </p:cNvPr>
          <p:cNvSpPr/>
          <p:nvPr/>
        </p:nvSpPr>
        <p:spPr>
          <a:xfrm>
            <a:off x="6842205" y="5497587"/>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E2730424-ADC5-4066-AB60-E677F01C8966}"/>
              </a:ext>
            </a:extLst>
          </p:cNvPr>
          <p:cNvSpPr/>
          <p:nvPr/>
        </p:nvSpPr>
        <p:spPr>
          <a:xfrm>
            <a:off x="6030975" y="4733779"/>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ECBC0556-AAC9-4B70-86D2-73782AA3A811}"/>
              </a:ext>
            </a:extLst>
          </p:cNvPr>
          <p:cNvSpPr/>
          <p:nvPr/>
        </p:nvSpPr>
        <p:spPr>
          <a:xfrm>
            <a:off x="5210423" y="4338709"/>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E4C3ABB1-9A8D-4618-8AA8-8EE6D233BBE8}"/>
              </a:ext>
            </a:extLst>
          </p:cNvPr>
          <p:cNvSpPr/>
          <p:nvPr/>
        </p:nvSpPr>
        <p:spPr>
          <a:xfrm>
            <a:off x="5210423" y="4725002"/>
            <a:ext cx="410276" cy="38629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EF3FD3CB-74A8-4668-BE08-D9834BA54536}"/>
              </a:ext>
            </a:extLst>
          </p:cNvPr>
          <p:cNvSpPr/>
          <p:nvPr/>
        </p:nvSpPr>
        <p:spPr>
          <a:xfrm>
            <a:off x="5620699" y="4725002"/>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0302F076-7C74-4222-B620-855F215D01AA}"/>
              </a:ext>
            </a:extLst>
          </p:cNvPr>
          <p:cNvSpPr/>
          <p:nvPr/>
        </p:nvSpPr>
        <p:spPr>
          <a:xfrm>
            <a:off x="6842205" y="5111295"/>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D4574550-2D9F-42DB-A8BD-917DB07D3DEE}"/>
              </a:ext>
            </a:extLst>
          </p:cNvPr>
          <p:cNvSpPr/>
          <p:nvPr/>
        </p:nvSpPr>
        <p:spPr>
          <a:xfrm>
            <a:off x="5210423" y="5111295"/>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5697F236-F575-4CFC-B93D-DC6348A0F136}"/>
              </a:ext>
            </a:extLst>
          </p:cNvPr>
          <p:cNvSpPr/>
          <p:nvPr/>
        </p:nvSpPr>
        <p:spPr>
          <a:xfrm>
            <a:off x="6842205" y="4733780"/>
            <a:ext cx="410276" cy="38629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29">
            <a:extLst>
              <a:ext uri="{FF2B5EF4-FFF2-40B4-BE49-F238E27FC236}">
                <a16:creationId xmlns:a16="http://schemas.microsoft.com/office/drawing/2014/main" id="{06819376-4150-423A-B32C-F95A7C55CB12}"/>
              </a:ext>
            </a:extLst>
          </p:cNvPr>
          <p:cNvSpPr/>
          <p:nvPr/>
        </p:nvSpPr>
        <p:spPr>
          <a:xfrm>
            <a:off x="6842206" y="4338708"/>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a:extLst>
              <a:ext uri="{FF2B5EF4-FFF2-40B4-BE49-F238E27FC236}">
                <a16:creationId xmlns:a16="http://schemas.microsoft.com/office/drawing/2014/main" id="{1EE766A2-1DAF-4C67-AC2A-1CBF654B17D1}"/>
              </a:ext>
            </a:extLst>
          </p:cNvPr>
          <p:cNvSpPr/>
          <p:nvPr/>
        </p:nvSpPr>
        <p:spPr>
          <a:xfrm>
            <a:off x="6842205" y="3961194"/>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EBCC0235-3F28-418D-BF72-4D4E064A94F8}"/>
              </a:ext>
            </a:extLst>
          </p:cNvPr>
          <p:cNvSpPr/>
          <p:nvPr/>
        </p:nvSpPr>
        <p:spPr>
          <a:xfrm>
            <a:off x="5210423" y="3961194"/>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582DB85C-6E7F-4B48-A496-D428D343C8BE}"/>
              </a:ext>
            </a:extLst>
          </p:cNvPr>
          <p:cNvSpPr/>
          <p:nvPr/>
        </p:nvSpPr>
        <p:spPr>
          <a:xfrm>
            <a:off x="6842207" y="3570511"/>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33">
            <a:extLst>
              <a:ext uri="{FF2B5EF4-FFF2-40B4-BE49-F238E27FC236}">
                <a16:creationId xmlns:a16="http://schemas.microsoft.com/office/drawing/2014/main" id="{26D92C70-BED6-4CCF-873F-5242AA1B7AF8}"/>
              </a:ext>
            </a:extLst>
          </p:cNvPr>
          <p:cNvSpPr/>
          <p:nvPr/>
        </p:nvSpPr>
        <p:spPr>
          <a:xfrm>
            <a:off x="5201100" y="3570511"/>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ectangle 34">
            <a:extLst>
              <a:ext uri="{FF2B5EF4-FFF2-40B4-BE49-F238E27FC236}">
                <a16:creationId xmlns:a16="http://schemas.microsoft.com/office/drawing/2014/main" id="{A6DA765B-F71C-48DE-BABF-09E813D1AB35}"/>
              </a:ext>
            </a:extLst>
          </p:cNvPr>
          <p:cNvSpPr/>
          <p:nvPr/>
        </p:nvSpPr>
        <p:spPr>
          <a:xfrm>
            <a:off x="5205760" y="5883878"/>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Rectangle 35">
            <a:extLst>
              <a:ext uri="{FF2B5EF4-FFF2-40B4-BE49-F238E27FC236}">
                <a16:creationId xmlns:a16="http://schemas.microsoft.com/office/drawing/2014/main" id="{8F1288AD-6CD9-490D-B9C9-3E901994A5B0}"/>
              </a:ext>
            </a:extLst>
          </p:cNvPr>
          <p:cNvSpPr/>
          <p:nvPr/>
        </p:nvSpPr>
        <p:spPr>
          <a:xfrm>
            <a:off x="6846867" y="5883879"/>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EAD3F9E2-9B9E-41CE-9D3C-9EB26AAF6B66}"/>
              </a:ext>
            </a:extLst>
          </p:cNvPr>
          <p:cNvSpPr/>
          <p:nvPr/>
        </p:nvSpPr>
        <p:spPr>
          <a:xfrm>
            <a:off x="6441250" y="4733779"/>
            <a:ext cx="410276" cy="3862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TextBox 38">
            <a:extLst>
              <a:ext uri="{FF2B5EF4-FFF2-40B4-BE49-F238E27FC236}">
                <a16:creationId xmlns:a16="http://schemas.microsoft.com/office/drawing/2014/main" id="{91782F84-B560-4E00-9498-C75C912CC22F}"/>
              </a:ext>
            </a:extLst>
          </p:cNvPr>
          <p:cNvSpPr txBox="1"/>
          <p:nvPr/>
        </p:nvSpPr>
        <p:spPr>
          <a:xfrm>
            <a:off x="1150607" y="6333791"/>
            <a:ext cx="984086" cy="369332"/>
          </a:xfrm>
          <a:prstGeom prst="rect">
            <a:avLst/>
          </a:prstGeom>
          <a:noFill/>
        </p:spPr>
        <p:txBody>
          <a:bodyPr wrap="square" rtlCol="0">
            <a:spAutoFit/>
          </a:bodyPr>
          <a:lstStyle/>
          <a:p>
            <a:r>
              <a:rPr lang="en-CA" dirty="0"/>
              <a:t>Term 1</a:t>
            </a:r>
          </a:p>
        </p:txBody>
      </p:sp>
      <p:sp>
        <p:nvSpPr>
          <p:cNvPr id="40" name="TextBox 39">
            <a:extLst>
              <a:ext uri="{FF2B5EF4-FFF2-40B4-BE49-F238E27FC236}">
                <a16:creationId xmlns:a16="http://schemas.microsoft.com/office/drawing/2014/main" id="{939C7E29-3F7D-4FCF-A599-07E8D4ECC24E}"/>
              </a:ext>
            </a:extLst>
          </p:cNvPr>
          <p:cNvSpPr txBox="1"/>
          <p:nvPr/>
        </p:nvSpPr>
        <p:spPr>
          <a:xfrm>
            <a:off x="3356830" y="6328389"/>
            <a:ext cx="984086" cy="369332"/>
          </a:xfrm>
          <a:prstGeom prst="rect">
            <a:avLst/>
          </a:prstGeom>
          <a:noFill/>
        </p:spPr>
        <p:txBody>
          <a:bodyPr wrap="square" rtlCol="0">
            <a:spAutoFit/>
          </a:bodyPr>
          <a:lstStyle/>
          <a:p>
            <a:r>
              <a:rPr lang="en-CA" dirty="0"/>
              <a:t>Term 2</a:t>
            </a:r>
          </a:p>
        </p:txBody>
      </p:sp>
      <p:sp>
        <p:nvSpPr>
          <p:cNvPr id="41" name="TextBox 40">
            <a:extLst>
              <a:ext uri="{FF2B5EF4-FFF2-40B4-BE49-F238E27FC236}">
                <a16:creationId xmlns:a16="http://schemas.microsoft.com/office/drawing/2014/main" id="{EF2CCA6E-1BB6-44F4-B675-FF512B9EFA15}"/>
              </a:ext>
            </a:extLst>
          </p:cNvPr>
          <p:cNvSpPr txBox="1"/>
          <p:nvPr/>
        </p:nvSpPr>
        <p:spPr>
          <a:xfrm>
            <a:off x="5837466" y="6324993"/>
            <a:ext cx="984086" cy="369332"/>
          </a:xfrm>
          <a:prstGeom prst="rect">
            <a:avLst/>
          </a:prstGeom>
          <a:noFill/>
        </p:spPr>
        <p:txBody>
          <a:bodyPr wrap="square" rtlCol="0">
            <a:spAutoFit/>
          </a:bodyPr>
          <a:lstStyle/>
          <a:p>
            <a:r>
              <a:rPr lang="en-CA" dirty="0"/>
              <a:t>Term 3</a:t>
            </a:r>
          </a:p>
        </p:txBody>
      </p:sp>
      <p:sp>
        <p:nvSpPr>
          <p:cNvPr id="42" name="TextBox 41">
            <a:extLst>
              <a:ext uri="{FF2B5EF4-FFF2-40B4-BE49-F238E27FC236}">
                <a16:creationId xmlns:a16="http://schemas.microsoft.com/office/drawing/2014/main" id="{F0291D49-BC4B-45F4-BD5F-BCA95FA0BA14}"/>
              </a:ext>
            </a:extLst>
          </p:cNvPr>
          <p:cNvSpPr txBox="1"/>
          <p:nvPr/>
        </p:nvSpPr>
        <p:spPr>
          <a:xfrm>
            <a:off x="1625600" y="726780"/>
            <a:ext cx="10116457" cy="2677656"/>
          </a:xfrm>
          <a:prstGeom prst="rect">
            <a:avLst/>
          </a:prstGeom>
          <a:noFill/>
        </p:spPr>
        <p:txBody>
          <a:bodyPr wrap="square" rtlCol="0">
            <a:spAutoFit/>
          </a:bodyPr>
          <a:lstStyle/>
          <a:p>
            <a:pPr marL="342900" indent="-342900">
              <a:buFont typeface="Arial" panose="020B0604020202020204" pitchFamily="34" charset="0"/>
              <a:buChar char="•"/>
            </a:pPr>
            <a:r>
              <a:rPr lang="en-CA" sz="2400" dirty="0">
                <a:latin typeface="+mj-lt"/>
              </a:rPr>
              <a:t>Is this Letter H pattern increase linear? How do you know? </a:t>
            </a:r>
          </a:p>
          <a:p>
            <a:pPr marL="342900" indent="-342900">
              <a:buFont typeface="Arial" panose="020B0604020202020204" pitchFamily="34" charset="0"/>
              <a:buChar char="•"/>
            </a:pPr>
            <a:r>
              <a:rPr lang="en-CA" sz="2400" dirty="0">
                <a:latin typeface="+mj-lt"/>
              </a:rPr>
              <a:t>Do the patterns of all letters increase linearly?</a:t>
            </a:r>
          </a:p>
          <a:p>
            <a:pPr marL="342900" indent="-342900">
              <a:buFont typeface="Arial" panose="020B0604020202020204" pitchFamily="34" charset="0"/>
              <a:buChar char="•"/>
            </a:pPr>
            <a:r>
              <a:rPr lang="en-CA" sz="2400" dirty="0">
                <a:latin typeface="+mj-lt"/>
              </a:rPr>
              <a:t>Are there any letters whose patterns cannot be designed to increase linearly?</a:t>
            </a:r>
          </a:p>
          <a:p>
            <a:pPr marL="342900" indent="-342900">
              <a:buFont typeface="Arial" panose="020B0604020202020204" pitchFamily="34" charset="0"/>
              <a:buChar char="•"/>
            </a:pPr>
            <a:r>
              <a:rPr lang="en-CA" sz="2400" dirty="0">
                <a:latin typeface="+mj-lt"/>
              </a:rPr>
              <a:t>Which letters result in patterns that increase most rapidly?</a:t>
            </a:r>
          </a:p>
          <a:p>
            <a:pPr marL="342900" indent="-342900">
              <a:buFont typeface="Arial" panose="020B0604020202020204" pitchFamily="34" charset="0"/>
              <a:buChar char="•"/>
            </a:pPr>
            <a:r>
              <a:rPr lang="en-CA" sz="2400" dirty="0">
                <a:latin typeface="+mj-lt"/>
              </a:rPr>
              <a:t>Choose several letters to explore and then represent their patterns using rules, equations, T tables and graphs</a:t>
            </a:r>
          </a:p>
          <a:p>
            <a:r>
              <a:rPr lang="en-CA" sz="2400" dirty="0">
                <a:latin typeface="+mj-lt"/>
              </a:rPr>
              <a:t>  </a:t>
            </a:r>
          </a:p>
        </p:txBody>
      </p:sp>
      <p:sp>
        <p:nvSpPr>
          <p:cNvPr id="43" name="Rectangle 42">
            <a:extLst>
              <a:ext uri="{FF2B5EF4-FFF2-40B4-BE49-F238E27FC236}">
                <a16:creationId xmlns:a16="http://schemas.microsoft.com/office/drawing/2014/main" id="{BB67F50A-E245-4336-9903-656C29257563}"/>
              </a:ext>
            </a:extLst>
          </p:cNvPr>
          <p:cNvSpPr/>
          <p:nvPr/>
        </p:nvSpPr>
        <p:spPr>
          <a:xfrm>
            <a:off x="7459947" y="5913725"/>
            <a:ext cx="4564086" cy="646331"/>
          </a:xfrm>
          <a:prstGeom prst="rect">
            <a:avLst/>
          </a:prstGeom>
        </p:spPr>
        <p:txBody>
          <a:bodyPr wrap="square">
            <a:spAutoFit/>
          </a:bodyPr>
          <a:lstStyle/>
          <a:p>
            <a:r>
              <a:rPr lang="en-CA" sz="1200" dirty="0">
                <a:latin typeface="+mj-lt"/>
              </a:rPr>
              <a:t>Mindset Mathematics: Visualizing and Investigating Big Ideas, Grade 7</a:t>
            </a:r>
          </a:p>
          <a:p>
            <a:r>
              <a:rPr lang="en-CA" sz="1200" dirty="0">
                <a:latin typeface="+mj-lt"/>
                <a:hlinkClick r:id="rId4"/>
              </a:rPr>
              <a:t>Jo Boaler</a:t>
            </a:r>
            <a:r>
              <a:rPr lang="en-CA" sz="1200" dirty="0">
                <a:latin typeface="+mj-lt"/>
              </a:rPr>
              <a:t>, </a:t>
            </a:r>
            <a:r>
              <a:rPr lang="en-CA" sz="1200" dirty="0">
                <a:latin typeface="+mj-lt"/>
                <a:hlinkClick r:id="rId5"/>
              </a:rPr>
              <a:t>Jen Munson</a:t>
            </a:r>
            <a:r>
              <a:rPr lang="en-CA" sz="1200" dirty="0">
                <a:latin typeface="+mj-lt"/>
              </a:rPr>
              <a:t>, </a:t>
            </a:r>
            <a:r>
              <a:rPr lang="en-CA" sz="1200" dirty="0">
                <a:latin typeface="+mj-lt"/>
                <a:hlinkClick r:id="rId6"/>
              </a:rPr>
              <a:t>Cathy Williams</a:t>
            </a:r>
            <a:endParaRPr lang="en-CA" sz="1200" dirty="0">
              <a:latin typeface="+mj-lt"/>
            </a:endParaRPr>
          </a:p>
          <a:p>
            <a:r>
              <a:rPr lang="en-CA" sz="1200" dirty="0">
                <a:latin typeface="+mj-lt"/>
              </a:rPr>
              <a:t>ISBN: 978-1-119-35801-5 July 2019 Jossey-Bass 304 Pages</a:t>
            </a:r>
          </a:p>
        </p:txBody>
      </p:sp>
    </p:spTree>
    <p:extLst>
      <p:ext uri="{BB962C8B-B14F-4D97-AF65-F5344CB8AC3E}">
        <p14:creationId xmlns:p14="http://schemas.microsoft.com/office/powerpoint/2010/main" val="487643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BA82A-48D3-4674-BD72-664720520278}"/>
              </a:ext>
            </a:extLst>
          </p:cNvPr>
          <p:cNvSpPr/>
          <p:nvPr/>
        </p:nvSpPr>
        <p:spPr>
          <a:xfrm>
            <a:off x="1038857" y="480814"/>
            <a:ext cx="9710735" cy="584775"/>
          </a:xfrm>
          <a:prstGeom prst="rect">
            <a:avLst/>
          </a:prstGeom>
        </p:spPr>
        <p:txBody>
          <a:bodyPr wrap="none">
            <a:spAutoFit/>
          </a:bodyPr>
          <a:lstStyle/>
          <a:p>
            <a:pPr fontAlgn="base"/>
            <a:r>
              <a:rPr lang="en-CA" sz="3200" dirty="0">
                <a:solidFill>
                  <a:srgbClr val="000000"/>
                </a:solidFill>
                <a:latin typeface="+mj-lt"/>
              </a:rPr>
              <a:t>Patterning, Proportional/Direct Variation Linear Relations</a:t>
            </a:r>
            <a:endParaRPr lang="en-CA" sz="3200" b="0" i="0" dirty="0">
              <a:solidFill>
                <a:srgbClr val="000000"/>
              </a:solidFill>
              <a:effectLst/>
              <a:latin typeface="+mj-lt"/>
            </a:endParaRPr>
          </a:p>
        </p:txBody>
      </p:sp>
      <p:pic>
        <p:nvPicPr>
          <p:cNvPr id="4" name="Picture 3">
            <a:extLst>
              <a:ext uri="{FF2B5EF4-FFF2-40B4-BE49-F238E27FC236}">
                <a16:creationId xmlns:a16="http://schemas.microsoft.com/office/drawing/2014/main" id="{26DA2E78-6156-4161-944B-A5D21E78EB88}"/>
              </a:ext>
            </a:extLst>
          </p:cNvPr>
          <p:cNvPicPr>
            <a:picLocks noChangeAspect="1"/>
          </p:cNvPicPr>
          <p:nvPr/>
        </p:nvPicPr>
        <p:blipFill>
          <a:blip r:embed="rId3"/>
          <a:stretch>
            <a:fillRect/>
          </a:stretch>
        </p:blipFill>
        <p:spPr>
          <a:xfrm>
            <a:off x="1173480" y="1328980"/>
            <a:ext cx="9845040" cy="2088697"/>
          </a:xfrm>
          <a:prstGeom prst="rect">
            <a:avLst/>
          </a:prstGeom>
        </p:spPr>
      </p:pic>
      <p:sp>
        <p:nvSpPr>
          <p:cNvPr id="6" name="Rectangle 5">
            <a:extLst>
              <a:ext uri="{FF2B5EF4-FFF2-40B4-BE49-F238E27FC236}">
                <a16:creationId xmlns:a16="http://schemas.microsoft.com/office/drawing/2014/main" id="{A06AE424-8D42-4AD2-BFD8-84E56AB22707}"/>
              </a:ext>
            </a:extLst>
          </p:cNvPr>
          <p:cNvSpPr/>
          <p:nvPr/>
        </p:nvSpPr>
        <p:spPr>
          <a:xfrm>
            <a:off x="3200914" y="3440324"/>
            <a:ext cx="5993372" cy="646331"/>
          </a:xfrm>
          <a:prstGeom prst="rect">
            <a:avLst/>
          </a:prstGeom>
        </p:spPr>
        <p:txBody>
          <a:bodyPr wrap="none">
            <a:spAutoFit/>
          </a:bodyPr>
          <a:lstStyle/>
          <a:p>
            <a:r>
              <a:rPr lang="en-CA" dirty="0">
                <a:hlinkClick r:id="rId4"/>
              </a:rPr>
              <a:t>https://tapintoteenminds.com/3act-math/placing-toothpicks/</a:t>
            </a:r>
            <a:endParaRPr lang="en-CA" dirty="0"/>
          </a:p>
          <a:p>
            <a:endParaRPr lang="en-CA" dirty="0"/>
          </a:p>
        </p:txBody>
      </p:sp>
      <p:sp>
        <p:nvSpPr>
          <p:cNvPr id="7" name="Explosion: 8 Points 6">
            <a:extLst>
              <a:ext uri="{FF2B5EF4-FFF2-40B4-BE49-F238E27FC236}">
                <a16:creationId xmlns:a16="http://schemas.microsoft.com/office/drawing/2014/main" id="{A507DA04-DF87-4F1C-954C-E1F684471715}"/>
              </a:ext>
            </a:extLst>
          </p:cNvPr>
          <p:cNvSpPr/>
          <p:nvPr/>
        </p:nvSpPr>
        <p:spPr>
          <a:xfrm rot="20368432">
            <a:off x="187007" y="3313285"/>
            <a:ext cx="3626657" cy="3004266"/>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a:latin typeface="+mj-lt"/>
              </a:rPr>
              <a:t>Try this</a:t>
            </a:r>
          </a:p>
        </p:txBody>
      </p:sp>
      <p:pic>
        <p:nvPicPr>
          <p:cNvPr id="9" name="Picture 8">
            <a:extLst>
              <a:ext uri="{FF2B5EF4-FFF2-40B4-BE49-F238E27FC236}">
                <a16:creationId xmlns:a16="http://schemas.microsoft.com/office/drawing/2014/main" id="{B5BEAA78-9D6F-4FE2-AC96-0A302172D1E3}"/>
              </a:ext>
            </a:extLst>
          </p:cNvPr>
          <p:cNvPicPr>
            <a:picLocks noChangeAspect="1"/>
          </p:cNvPicPr>
          <p:nvPr/>
        </p:nvPicPr>
        <p:blipFill>
          <a:blip r:embed="rId5"/>
          <a:stretch>
            <a:fillRect/>
          </a:stretch>
        </p:blipFill>
        <p:spPr>
          <a:xfrm rot="5400000">
            <a:off x="4744883" y="3233353"/>
            <a:ext cx="2702232" cy="4040103"/>
          </a:xfrm>
          <a:prstGeom prst="rect">
            <a:avLst/>
          </a:prstGeom>
        </p:spPr>
      </p:pic>
      <p:sp>
        <p:nvSpPr>
          <p:cNvPr id="11" name="Explosion: 8 Points 10">
            <a:extLst>
              <a:ext uri="{FF2B5EF4-FFF2-40B4-BE49-F238E27FC236}">
                <a16:creationId xmlns:a16="http://schemas.microsoft.com/office/drawing/2014/main" id="{ED24851B-F6FA-4B6D-80D0-5FCB62D33B64}"/>
              </a:ext>
            </a:extLst>
          </p:cNvPr>
          <p:cNvSpPr/>
          <p:nvPr/>
        </p:nvSpPr>
        <p:spPr>
          <a:xfrm rot="1722460">
            <a:off x="8831846" y="3104940"/>
            <a:ext cx="3267185" cy="3004266"/>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a:latin typeface="+mj-lt"/>
              </a:rPr>
              <a:t>3 act task</a:t>
            </a:r>
          </a:p>
        </p:txBody>
      </p:sp>
    </p:spTree>
    <p:extLst>
      <p:ext uri="{BB962C8B-B14F-4D97-AF65-F5344CB8AC3E}">
        <p14:creationId xmlns:p14="http://schemas.microsoft.com/office/powerpoint/2010/main" val="6922558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D44C89-6D11-4D45-8576-D6FF7890180F}"/>
              </a:ext>
            </a:extLst>
          </p:cNvPr>
          <p:cNvPicPr>
            <a:picLocks noChangeAspect="1"/>
          </p:cNvPicPr>
          <p:nvPr/>
        </p:nvPicPr>
        <p:blipFill>
          <a:blip r:embed="rId3"/>
          <a:stretch>
            <a:fillRect/>
          </a:stretch>
        </p:blipFill>
        <p:spPr>
          <a:xfrm>
            <a:off x="1349182" y="1677035"/>
            <a:ext cx="9493636" cy="29356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990BC8C9-90C3-42FD-88BA-CED717005C37}"/>
              </a:ext>
            </a:extLst>
          </p:cNvPr>
          <p:cNvSpPr/>
          <p:nvPr/>
        </p:nvSpPr>
        <p:spPr>
          <a:xfrm>
            <a:off x="2148840" y="5849035"/>
            <a:ext cx="7894320" cy="646331"/>
          </a:xfrm>
          <a:prstGeom prst="rect">
            <a:avLst/>
          </a:prstGeom>
        </p:spPr>
        <p:txBody>
          <a:bodyPr wrap="square">
            <a:spAutoFit/>
          </a:bodyPr>
          <a:lstStyle/>
          <a:p>
            <a:r>
              <a:rPr lang="en-CA" dirty="0">
                <a:hlinkClick r:id="rId4"/>
              </a:rPr>
              <a:t>https://teacher.desmos.com/activitybuilder/custom/5750c5d83c8122b616e6f4ae</a:t>
            </a:r>
            <a:endParaRPr lang="en-CA" dirty="0"/>
          </a:p>
          <a:p>
            <a:endParaRPr lang="en-CA" dirty="0"/>
          </a:p>
        </p:txBody>
      </p:sp>
      <p:sp>
        <p:nvSpPr>
          <p:cNvPr id="7" name="Explosion: 8 Points 6">
            <a:extLst>
              <a:ext uri="{FF2B5EF4-FFF2-40B4-BE49-F238E27FC236}">
                <a16:creationId xmlns:a16="http://schemas.microsoft.com/office/drawing/2014/main" id="{575C8CDC-F5B5-4704-8F8D-9C7E7F8E126F}"/>
              </a:ext>
            </a:extLst>
          </p:cNvPr>
          <p:cNvSpPr/>
          <p:nvPr/>
        </p:nvSpPr>
        <p:spPr>
          <a:xfrm rot="20368432">
            <a:off x="182486" y="194813"/>
            <a:ext cx="3243186" cy="2547603"/>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a:t>Try This</a:t>
            </a:r>
          </a:p>
        </p:txBody>
      </p:sp>
      <p:sp>
        <p:nvSpPr>
          <p:cNvPr id="8" name="TextBox 7">
            <a:extLst>
              <a:ext uri="{FF2B5EF4-FFF2-40B4-BE49-F238E27FC236}">
                <a16:creationId xmlns:a16="http://schemas.microsoft.com/office/drawing/2014/main" id="{BCABACAD-02F6-4521-BA13-5E59EF6E528D}"/>
              </a:ext>
            </a:extLst>
          </p:cNvPr>
          <p:cNvSpPr txBox="1"/>
          <p:nvPr/>
        </p:nvSpPr>
        <p:spPr>
          <a:xfrm>
            <a:off x="4221480" y="528320"/>
            <a:ext cx="4795520" cy="769441"/>
          </a:xfrm>
          <a:prstGeom prst="rect">
            <a:avLst/>
          </a:prstGeom>
          <a:noFill/>
        </p:spPr>
        <p:txBody>
          <a:bodyPr wrap="square" rtlCol="0">
            <a:spAutoFit/>
          </a:bodyPr>
          <a:lstStyle/>
          <a:p>
            <a:r>
              <a:rPr lang="en-CA" sz="4400" dirty="0">
                <a:latin typeface="+mj-lt"/>
              </a:rPr>
              <a:t>Desmos Rocks</a:t>
            </a:r>
          </a:p>
        </p:txBody>
      </p:sp>
    </p:spTree>
    <p:extLst>
      <p:ext uri="{BB962C8B-B14F-4D97-AF65-F5344CB8AC3E}">
        <p14:creationId xmlns:p14="http://schemas.microsoft.com/office/powerpoint/2010/main" val="2929629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4E2336E-9009-475B-8863-6ECD4B9632B4}"/>
              </a:ext>
            </a:extLst>
          </p:cNvPr>
          <p:cNvGraphicFramePr>
            <a:graphicFrameLocks noGrp="1"/>
          </p:cNvGraphicFramePr>
          <p:nvPr>
            <p:extLst>
              <p:ext uri="{D42A27DB-BD31-4B8C-83A1-F6EECF244321}">
                <p14:modId xmlns:p14="http://schemas.microsoft.com/office/powerpoint/2010/main" val="1136771125"/>
              </p:ext>
            </p:extLst>
          </p:nvPr>
        </p:nvGraphicFramePr>
        <p:xfrm>
          <a:off x="129540" y="822961"/>
          <a:ext cx="11932919" cy="1496134"/>
        </p:xfrm>
        <a:graphic>
          <a:graphicData uri="http://schemas.openxmlformats.org/drawingml/2006/table">
            <a:tbl>
              <a:tblPr firstRow="1" firstCol="1" bandRow="1">
                <a:tableStyleId>{5C22544A-7EE6-4342-B048-85BDC9FD1C3A}</a:tableStyleId>
              </a:tblPr>
              <a:tblGrid>
                <a:gridCol w="764638">
                  <a:extLst>
                    <a:ext uri="{9D8B030D-6E8A-4147-A177-3AD203B41FA5}">
                      <a16:colId xmlns:a16="http://schemas.microsoft.com/office/drawing/2014/main" val="244666221"/>
                    </a:ext>
                  </a:extLst>
                </a:gridCol>
                <a:gridCol w="650512">
                  <a:extLst>
                    <a:ext uri="{9D8B030D-6E8A-4147-A177-3AD203B41FA5}">
                      <a16:colId xmlns:a16="http://schemas.microsoft.com/office/drawing/2014/main" val="169228772"/>
                    </a:ext>
                  </a:extLst>
                </a:gridCol>
                <a:gridCol w="701870">
                  <a:extLst>
                    <a:ext uri="{9D8B030D-6E8A-4147-A177-3AD203B41FA5}">
                      <a16:colId xmlns:a16="http://schemas.microsoft.com/office/drawing/2014/main" val="681433163"/>
                    </a:ext>
                  </a:extLst>
                </a:gridCol>
                <a:gridCol w="736107">
                  <a:extLst>
                    <a:ext uri="{9D8B030D-6E8A-4147-A177-3AD203B41FA5}">
                      <a16:colId xmlns:a16="http://schemas.microsoft.com/office/drawing/2014/main" val="3487711608"/>
                    </a:ext>
                  </a:extLst>
                </a:gridCol>
                <a:gridCol w="667631">
                  <a:extLst>
                    <a:ext uri="{9D8B030D-6E8A-4147-A177-3AD203B41FA5}">
                      <a16:colId xmlns:a16="http://schemas.microsoft.com/office/drawing/2014/main" val="2833773103"/>
                    </a:ext>
                  </a:extLst>
                </a:gridCol>
                <a:gridCol w="1047432">
                  <a:extLst>
                    <a:ext uri="{9D8B030D-6E8A-4147-A177-3AD203B41FA5}">
                      <a16:colId xmlns:a16="http://schemas.microsoft.com/office/drawing/2014/main" val="339120543"/>
                    </a:ext>
                  </a:extLst>
                </a:gridCol>
                <a:gridCol w="777240">
                  <a:extLst>
                    <a:ext uri="{9D8B030D-6E8A-4147-A177-3AD203B41FA5}">
                      <a16:colId xmlns:a16="http://schemas.microsoft.com/office/drawing/2014/main" val="4169753155"/>
                    </a:ext>
                  </a:extLst>
                </a:gridCol>
                <a:gridCol w="640430">
                  <a:extLst>
                    <a:ext uri="{9D8B030D-6E8A-4147-A177-3AD203B41FA5}">
                      <a16:colId xmlns:a16="http://schemas.microsoft.com/office/drawing/2014/main" val="2943909777"/>
                    </a:ext>
                  </a:extLst>
                </a:gridCol>
                <a:gridCol w="975769">
                  <a:extLst>
                    <a:ext uri="{9D8B030D-6E8A-4147-A177-3AD203B41FA5}">
                      <a16:colId xmlns:a16="http://schemas.microsoft.com/office/drawing/2014/main" val="3951351878"/>
                    </a:ext>
                  </a:extLst>
                </a:gridCol>
                <a:gridCol w="718988">
                  <a:extLst>
                    <a:ext uri="{9D8B030D-6E8A-4147-A177-3AD203B41FA5}">
                      <a16:colId xmlns:a16="http://schemas.microsoft.com/office/drawing/2014/main" val="2600224511"/>
                    </a:ext>
                  </a:extLst>
                </a:gridCol>
                <a:gridCol w="1061364">
                  <a:extLst>
                    <a:ext uri="{9D8B030D-6E8A-4147-A177-3AD203B41FA5}">
                      <a16:colId xmlns:a16="http://schemas.microsoft.com/office/drawing/2014/main" val="888607596"/>
                    </a:ext>
                  </a:extLst>
                </a:gridCol>
                <a:gridCol w="1112720">
                  <a:extLst>
                    <a:ext uri="{9D8B030D-6E8A-4147-A177-3AD203B41FA5}">
                      <a16:colId xmlns:a16="http://schemas.microsoft.com/office/drawing/2014/main" val="1481435425"/>
                    </a:ext>
                  </a:extLst>
                </a:gridCol>
                <a:gridCol w="1129838">
                  <a:extLst>
                    <a:ext uri="{9D8B030D-6E8A-4147-A177-3AD203B41FA5}">
                      <a16:colId xmlns:a16="http://schemas.microsoft.com/office/drawing/2014/main" val="4099588028"/>
                    </a:ext>
                  </a:extLst>
                </a:gridCol>
                <a:gridCol w="948380">
                  <a:extLst>
                    <a:ext uri="{9D8B030D-6E8A-4147-A177-3AD203B41FA5}">
                      <a16:colId xmlns:a16="http://schemas.microsoft.com/office/drawing/2014/main" val="1298044774"/>
                    </a:ext>
                  </a:extLst>
                </a:gridCol>
              </a:tblGrid>
              <a:tr h="290867">
                <a:tc gridSpan="5">
                  <a:txBody>
                    <a:bodyPr/>
                    <a:lstStyle/>
                    <a:p>
                      <a:pPr algn="ctr"/>
                      <a:r>
                        <a:rPr lang="en-CA" sz="1050" dirty="0">
                          <a:solidFill>
                            <a:schemeClr val="tx1"/>
                          </a:solidFill>
                          <a:effectLst/>
                        </a:rPr>
                        <a:t>LANGUAGE ARTS</a:t>
                      </a:r>
                      <a:endParaRPr lang="en-CA" sz="1050" b="1" i="1"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gridSpan="3">
                  <a:txBody>
                    <a:bodyPr/>
                    <a:lstStyle/>
                    <a:p>
                      <a:pPr algn="ctr"/>
                      <a:r>
                        <a:rPr lang="en-CA" sz="1050" dirty="0">
                          <a:solidFill>
                            <a:schemeClr val="tx1"/>
                          </a:solidFill>
                          <a:effectLst/>
                        </a:rPr>
                        <a:t>MATHEMATICS</a:t>
                      </a:r>
                      <a:endParaRPr lang="en-CA" sz="1050" b="1" i="1"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lnT w="12700" cap="flat" cmpd="sng" algn="ctr">
                      <a:solidFill>
                        <a:schemeClr val="tx1"/>
                      </a:solidFill>
                      <a:prstDash val="solid"/>
                      <a:round/>
                      <a:headEnd type="none" w="med" len="med"/>
                      <a:tailEnd type="none" w="med" len="med"/>
                    </a:lnT>
                    <a:solidFill>
                      <a:schemeClr val="accent2">
                        <a:lumMod val="40000"/>
                        <a:lumOff val="60000"/>
                      </a:schemeClr>
                    </a:solidFill>
                  </a:tcPr>
                </a:tc>
                <a:tc hMerge="1">
                  <a:txBody>
                    <a:bodyPr/>
                    <a:lstStyle/>
                    <a:p>
                      <a:endParaRPr lang="en-CA"/>
                    </a:p>
                  </a:txBody>
                  <a:tcPr/>
                </a:tc>
                <a:tc hMerge="1">
                  <a:txBody>
                    <a:bodyPr/>
                    <a:lstStyle/>
                    <a:p>
                      <a:endParaRPr lang="en-CA"/>
                    </a:p>
                  </a:txBody>
                  <a:tcPr/>
                </a:tc>
                <a:tc gridSpan="3">
                  <a:txBody>
                    <a:bodyPr/>
                    <a:lstStyle/>
                    <a:p>
                      <a:pPr algn="ctr"/>
                      <a:r>
                        <a:rPr lang="en-CA" sz="1050" dirty="0">
                          <a:solidFill>
                            <a:schemeClr val="tx1"/>
                          </a:solidFill>
                          <a:effectLst/>
                        </a:rPr>
                        <a:t>SCIENCE</a:t>
                      </a:r>
                      <a:endParaRPr lang="en-CA" sz="1050" b="1" i="1"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lnT w="12700" cap="flat" cmpd="sng" algn="ctr">
                      <a:solidFill>
                        <a:schemeClr val="tx1"/>
                      </a:solidFill>
                      <a:prstDash val="solid"/>
                      <a:round/>
                      <a:headEnd type="none" w="med" len="med"/>
                      <a:tailEnd type="none" w="med" len="med"/>
                    </a:lnT>
                    <a:solidFill>
                      <a:schemeClr val="accent6">
                        <a:lumMod val="60000"/>
                        <a:lumOff val="40000"/>
                      </a:schemeClr>
                    </a:solidFill>
                  </a:tcPr>
                </a:tc>
                <a:tc hMerge="1">
                  <a:txBody>
                    <a:bodyPr/>
                    <a:lstStyle/>
                    <a:p>
                      <a:endParaRPr lang="en-CA"/>
                    </a:p>
                  </a:txBody>
                  <a:tcPr/>
                </a:tc>
                <a:tc hMerge="1">
                  <a:txBody>
                    <a:bodyPr/>
                    <a:lstStyle/>
                    <a:p>
                      <a:endParaRPr lang="en-CA"/>
                    </a:p>
                  </a:txBody>
                  <a:tcPr/>
                </a:tc>
                <a:tc gridSpan="3">
                  <a:txBody>
                    <a:bodyPr/>
                    <a:lstStyle/>
                    <a:p>
                      <a:pPr algn="ctr"/>
                      <a:r>
                        <a:rPr lang="en-CA" sz="1050" dirty="0">
                          <a:solidFill>
                            <a:schemeClr val="tx1"/>
                          </a:solidFill>
                          <a:effectLst/>
                        </a:rPr>
                        <a:t>SOCIAL STUDIES</a:t>
                      </a:r>
                      <a:endParaRPr lang="en-CA" sz="1050" b="1" i="1"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041558443"/>
                  </a:ext>
                </a:extLst>
              </a:tr>
              <a:tr h="709855">
                <a:tc>
                  <a:txBody>
                    <a:bodyPr/>
                    <a:lstStyle/>
                    <a:p>
                      <a:pPr algn="ctr"/>
                      <a:r>
                        <a:rPr lang="en-CA" sz="1100" b="0" dirty="0">
                          <a:solidFill>
                            <a:schemeClr val="tx1"/>
                          </a:solidFill>
                          <a:effectLst/>
                        </a:rPr>
                        <a:t>COMP. </a:t>
                      </a:r>
                      <a:br>
                        <a:rPr lang="en-CA" sz="1100" b="0" dirty="0">
                          <a:solidFill>
                            <a:schemeClr val="tx1"/>
                          </a:solidFill>
                          <a:effectLst/>
                        </a:rPr>
                      </a:br>
                      <a:r>
                        <a:rPr lang="en-CA" sz="1100" b="0" dirty="0">
                          <a:solidFill>
                            <a:schemeClr val="tx1"/>
                          </a:solidFill>
                          <a:effectLst/>
                        </a:rPr>
                        <a:t>Listening &amp; </a:t>
                      </a:r>
                      <a:br>
                        <a:rPr lang="en-CA" sz="1100" b="0" dirty="0">
                          <a:solidFill>
                            <a:schemeClr val="tx1"/>
                          </a:solidFill>
                          <a:effectLst/>
                        </a:rPr>
                      </a:br>
                      <a:r>
                        <a:rPr lang="en-CA" sz="1100" b="0" dirty="0">
                          <a:solidFill>
                            <a:schemeClr val="tx1"/>
                          </a:solidFill>
                          <a:effectLst/>
                        </a:rPr>
                        <a:t>Viewing</a:t>
                      </a:r>
                      <a:endParaRPr lang="en-CA" sz="1100" b="0" dirty="0">
                        <a:solidFill>
                          <a:schemeClr val="tx1"/>
                        </a:solidFill>
                        <a:effectLst/>
                        <a:latin typeface="Acumin Pro Light"/>
                        <a:ea typeface="Times New Roman" panose="02020603050405020304" pitchFamily="18" charset="0"/>
                        <a:cs typeface="Times New Roman" panose="02020603050405020304" pitchFamily="18" charset="0"/>
                      </a:endParaRPr>
                    </a:p>
                  </a:txBody>
                  <a:tcPr marL="18415" marR="18415"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a:r>
                        <a:rPr lang="en-CA" sz="1200" dirty="0">
                          <a:effectLst/>
                        </a:rPr>
                        <a:t>COMP. </a:t>
                      </a:r>
                      <a:br>
                        <a:rPr lang="en-CA" sz="1200" dirty="0">
                          <a:effectLst/>
                        </a:rPr>
                      </a:br>
                      <a:r>
                        <a:rPr lang="en-CA" sz="1200" dirty="0">
                          <a:effectLst/>
                        </a:rPr>
                        <a:t>Reading</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CA" sz="1200" dirty="0">
                          <a:effectLst/>
                        </a:rPr>
                        <a:t>COMM.</a:t>
                      </a:r>
                      <a:br>
                        <a:rPr lang="en-CA" sz="1200" dirty="0">
                          <a:effectLst/>
                        </a:rPr>
                      </a:br>
                      <a:r>
                        <a:rPr lang="en-CA" sz="1200" dirty="0">
                          <a:effectLst/>
                        </a:rPr>
                        <a:t>Speaking &amp; Represent.</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CA" sz="1200" dirty="0">
                          <a:effectLst/>
                        </a:rPr>
                        <a:t>COMM.</a:t>
                      </a:r>
                      <a:br>
                        <a:rPr lang="en-CA" sz="1200" dirty="0">
                          <a:effectLst/>
                        </a:rPr>
                      </a:br>
                      <a:r>
                        <a:rPr lang="en-CA" sz="1200" dirty="0">
                          <a:effectLst/>
                        </a:rPr>
                        <a:t>Writing</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CA" sz="1200" dirty="0">
                          <a:effectLst/>
                        </a:rPr>
                        <a:t>Critical Thinking</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CA" sz="1200" dirty="0">
                          <a:effectLst/>
                        </a:rPr>
                        <a:t>Knowledge </a:t>
                      </a:r>
                      <a:br>
                        <a:rPr lang="en-CA" sz="1200" dirty="0">
                          <a:effectLst/>
                        </a:rPr>
                      </a:br>
                      <a:r>
                        <a:rPr lang="en-CA" sz="1200" dirty="0">
                          <a:effectLst/>
                        </a:rPr>
                        <a:t>and </a:t>
                      </a:r>
                      <a:br>
                        <a:rPr lang="en-CA" sz="1200" dirty="0">
                          <a:effectLst/>
                        </a:rPr>
                      </a:br>
                      <a:r>
                        <a:rPr lang="en-CA" sz="1200" dirty="0">
                          <a:effectLst/>
                        </a:rPr>
                        <a:t>Understanding</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CA" sz="1200" dirty="0">
                          <a:effectLst/>
                        </a:rPr>
                        <a:t>Mental Math &amp; </a:t>
                      </a:r>
                      <a:br>
                        <a:rPr lang="en-CA" sz="1200" dirty="0">
                          <a:effectLst/>
                        </a:rPr>
                      </a:br>
                      <a:r>
                        <a:rPr lang="en-CA" sz="1200" dirty="0">
                          <a:effectLst/>
                        </a:rPr>
                        <a:t>Estimation</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CA" sz="1200" dirty="0">
                          <a:effectLst/>
                        </a:rPr>
                        <a:t>Problem Solving</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CA" sz="1200" dirty="0">
                          <a:effectLst/>
                        </a:rPr>
                        <a:t>Knowledge </a:t>
                      </a:r>
                      <a:br>
                        <a:rPr lang="en-CA" sz="1200" dirty="0">
                          <a:effectLst/>
                        </a:rPr>
                      </a:br>
                      <a:r>
                        <a:rPr lang="en-CA" sz="1200" dirty="0">
                          <a:effectLst/>
                        </a:rPr>
                        <a:t>and</a:t>
                      </a:r>
                      <a:br>
                        <a:rPr lang="en-CA" sz="1200" dirty="0">
                          <a:effectLst/>
                        </a:rPr>
                      </a:br>
                      <a:r>
                        <a:rPr lang="en-CA" sz="1200" dirty="0">
                          <a:effectLst/>
                        </a:rPr>
                        <a:t>Understanding</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CA" sz="1200" dirty="0">
                          <a:effectLst/>
                        </a:rPr>
                        <a:t>Scientific Inquiry Process</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US" sz="1200" dirty="0">
                          <a:effectLst/>
                        </a:rPr>
                        <a:t>Design Process &amp; </a:t>
                      </a:r>
                      <a:r>
                        <a:rPr lang="en-CA" sz="1200" dirty="0">
                          <a:effectLst/>
                        </a:rPr>
                        <a:t/>
                      </a:r>
                      <a:br>
                        <a:rPr lang="en-CA" sz="1200" dirty="0">
                          <a:effectLst/>
                        </a:rPr>
                      </a:br>
                      <a:r>
                        <a:rPr lang="en-US" sz="1200" dirty="0">
                          <a:effectLst/>
                        </a:rPr>
                        <a:t>Problem Solving</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18415" marR="18415" marT="0" marB="0" anchor="ctr"/>
                </a:tc>
                <a:tc>
                  <a:txBody>
                    <a:bodyPr/>
                    <a:lstStyle/>
                    <a:p>
                      <a:pPr algn="ctr"/>
                      <a:r>
                        <a:rPr lang="en-US" sz="1200" dirty="0">
                          <a:effectLst/>
                        </a:rPr>
                        <a:t>Knowledge </a:t>
                      </a:r>
                      <a:r>
                        <a:rPr lang="en-CA" sz="1200" dirty="0">
                          <a:effectLst/>
                        </a:rPr>
                        <a:t/>
                      </a:r>
                      <a:br>
                        <a:rPr lang="en-CA" sz="1200" dirty="0">
                          <a:effectLst/>
                        </a:rPr>
                      </a:br>
                      <a:r>
                        <a:rPr lang="en-US" sz="1200" dirty="0">
                          <a:effectLst/>
                        </a:rPr>
                        <a:t>and Understanding</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dirty="0">
                          <a:effectLst/>
                        </a:rPr>
                        <a:t>Research </a:t>
                      </a:r>
                      <a:r>
                        <a:rPr lang="en-CA" sz="1200" dirty="0">
                          <a:effectLst/>
                        </a:rPr>
                        <a:t/>
                      </a:r>
                      <a:br>
                        <a:rPr lang="en-CA" sz="1200" dirty="0">
                          <a:effectLst/>
                        </a:rPr>
                      </a:br>
                      <a:r>
                        <a:rPr lang="en-US" sz="1200" dirty="0">
                          <a:effectLst/>
                        </a:rPr>
                        <a:t>and Communication</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200" dirty="0">
                          <a:effectLst/>
                        </a:rPr>
                        <a:t>Critical Thinking and </a:t>
                      </a:r>
                      <a:r>
                        <a:rPr lang="en-CA" sz="1200" dirty="0">
                          <a:effectLst/>
                        </a:rPr>
                        <a:t/>
                      </a:r>
                      <a:br>
                        <a:rPr lang="en-CA" sz="1200" dirty="0">
                          <a:effectLst/>
                        </a:rPr>
                      </a:br>
                      <a:r>
                        <a:rPr lang="en-US" sz="1200" dirty="0">
                          <a:effectLst/>
                        </a:rPr>
                        <a:t>Citizenship</a:t>
                      </a:r>
                      <a:endParaRPr lang="en-CA" sz="1200" dirty="0">
                        <a:solidFill>
                          <a:srgbClr val="171717"/>
                        </a:solidFill>
                        <a:effectLst/>
                        <a:latin typeface="Acumin Pro Light"/>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73048098"/>
                  </a:ext>
                </a:extLst>
              </a:tr>
              <a:tr h="290867">
                <a:tc>
                  <a:txBody>
                    <a:bodyPr/>
                    <a:lstStyle/>
                    <a:p>
                      <a:pPr algn="ctr"/>
                      <a:r>
                        <a:rPr lang="en-CA" sz="1050" dirty="0">
                          <a:effectLst/>
                        </a:rPr>
                        <a:t>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CA" sz="1050" dirty="0">
                          <a:effectLst/>
                        </a:rPr>
                        <a:t>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CA" sz="1050" dirty="0">
                          <a:effectLst/>
                        </a:rPr>
                        <a:t>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CA" sz="1050" dirty="0">
                          <a:effectLst/>
                        </a:rPr>
                        <a:t>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CA" sz="1050" dirty="0">
                          <a:effectLst/>
                        </a:rPr>
                        <a:t>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CA" sz="1050" dirty="0">
                          <a:effectLst/>
                        </a:rPr>
                        <a:t>x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CA" sz="1050" dirty="0">
                          <a:effectLst/>
                        </a:rPr>
                        <a:t>x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CA" sz="1050" dirty="0">
                          <a:effectLst/>
                        </a:rPr>
                        <a:t>x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CA" sz="1050" dirty="0">
                          <a:effectLst/>
                        </a:rPr>
                        <a:t>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nchor="ct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CA" sz="1050" dirty="0">
                          <a:effectLst/>
                        </a:rPr>
                        <a:t>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nchor="ct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CA" sz="1050" dirty="0">
                          <a:effectLst/>
                        </a:rPr>
                        <a:t>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18415" marR="18415" marT="0" marB="0" anchor="ct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CA" sz="1050" dirty="0">
                          <a:effectLst/>
                        </a:rPr>
                        <a:t>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CA" sz="1050" dirty="0">
                          <a:effectLst/>
                        </a:rPr>
                        <a:t>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CA" sz="1050" dirty="0">
                          <a:effectLst/>
                        </a:rPr>
                        <a:t> </a:t>
                      </a:r>
                      <a:endParaRPr lang="en-CA" sz="1050" b="1" i="1" dirty="0">
                        <a:solidFill>
                          <a:srgbClr val="171717"/>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938737932"/>
                  </a:ext>
                </a:extLst>
              </a:tr>
            </a:tbl>
          </a:graphicData>
        </a:graphic>
      </p:graphicFrame>
      <p:sp>
        <p:nvSpPr>
          <p:cNvPr id="4" name="TextBox 3">
            <a:extLst>
              <a:ext uri="{FF2B5EF4-FFF2-40B4-BE49-F238E27FC236}">
                <a16:creationId xmlns:a16="http://schemas.microsoft.com/office/drawing/2014/main" id="{9E38D31C-505A-4084-8342-782135E9AE0F}"/>
              </a:ext>
            </a:extLst>
          </p:cNvPr>
          <p:cNvSpPr txBox="1"/>
          <p:nvPr/>
        </p:nvSpPr>
        <p:spPr>
          <a:xfrm>
            <a:off x="5410199" y="453629"/>
            <a:ext cx="1371600" cy="369332"/>
          </a:xfrm>
          <a:prstGeom prst="rect">
            <a:avLst/>
          </a:prstGeom>
          <a:noFill/>
        </p:spPr>
        <p:txBody>
          <a:bodyPr wrap="square" rtlCol="0">
            <a:spAutoFit/>
          </a:bodyPr>
          <a:lstStyle/>
          <a:p>
            <a:r>
              <a:rPr lang="en-CA" dirty="0">
                <a:solidFill>
                  <a:schemeClr val="accent2">
                    <a:lumMod val="50000"/>
                  </a:schemeClr>
                </a:solidFill>
              </a:rPr>
              <a:t>Assessment</a:t>
            </a:r>
          </a:p>
        </p:txBody>
      </p:sp>
      <p:pic>
        <p:nvPicPr>
          <p:cNvPr id="5" name="Picture 4">
            <a:extLst>
              <a:ext uri="{FF2B5EF4-FFF2-40B4-BE49-F238E27FC236}">
                <a16:creationId xmlns:a16="http://schemas.microsoft.com/office/drawing/2014/main" id="{DD1CA64A-C255-4933-8EFC-88E1012D0ED8}"/>
              </a:ext>
            </a:extLst>
          </p:cNvPr>
          <p:cNvPicPr>
            <a:picLocks noChangeAspect="1"/>
          </p:cNvPicPr>
          <p:nvPr/>
        </p:nvPicPr>
        <p:blipFill>
          <a:blip r:embed="rId2"/>
          <a:stretch>
            <a:fillRect/>
          </a:stretch>
        </p:blipFill>
        <p:spPr>
          <a:xfrm>
            <a:off x="129540" y="2987516"/>
            <a:ext cx="8387715" cy="3849534"/>
          </a:xfrm>
          <a:prstGeom prst="rect">
            <a:avLst/>
          </a:prstGeom>
        </p:spPr>
      </p:pic>
      <p:pic>
        <p:nvPicPr>
          <p:cNvPr id="6" name="Picture 5">
            <a:extLst>
              <a:ext uri="{FF2B5EF4-FFF2-40B4-BE49-F238E27FC236}">
                <a16:creationId xmlns:a16="http://schemas.microsoft.com/office/drawing/2014/main" id="{3615F1F0-C27C-474E-A1FD-97A0A3F3BB94}"/>
              </a:ext>
            </a:extLst>
          </p:cNvPr>
          <p:cNvPicPr>
            <a:picLocks noChangeAspect="1"/>
          </p:cNvPicPr>
          <p:nvPr/>
        </p:nvPicPr>
        <p:blipFill>
          <a:blip r:embed="rId3"/>
          <a:stretch>
            <a:fillRect/>
          </a:stretch>
        </p:blipFill>
        <p:spPr>
          <a:xfrm>
            <a:off x="1951671" y="3655937"/>
            <a:ext cx="8288655" cy="4208398"/>
          </a:xfrm>
          <a:prstGeom prst="rect">
            <a:avLst/>
          </a:prstGeom>
        </p:spPr>
      </p:pic>
      <p:pic>
        <p:nvPicPr>
          <p:cNvPr id="7" name="Picture 6">
            <a:extLst>
              <a:ext uri="{FF2B5EF4-FFF2-40B4-BE49-F238E27FC236}">
                <a16:creationId xmlns:a16="http://schemas.microsoft.com/office/drawing/2014/main" id="{B424C517-A1AB-415A-8475-905693D37B50}"/>
              </a:ext>
            </a:extLst>
          </p:cNvPr>
          <p:cNvPicPr>
            <a:picLocks noChangeAspect="1"/>
          </p:cNvPicPr>
          <p:nvPr/>
        </p:nvPicPr>
        <p:blipFill>
          <a:blip r:embed="rId4"/>
          <a:stretch>
            <a:fillRect/>
          </a:stretch>
        </p:blipFill>
        <p:spPr>
          <a:xfrm>
            <a:off x="3903345" y="4429319"/>
            <a:ext cx="8288655" cy="4194420"/>
          </a:xfrm>
          <a:prstGeom prst="rect">
            <a:avLst/>
          </a:prstGeom>
        </p:spPr>
      </p:pic>
      <p:sp>
        <p:nvSpPr>
          <p:cNvPr id="8" name="Rectangle 7">
            <a:extLst>
              <a:ext uri="{FF2B5EF4-FFF2-40B4-BE49-F238E27FC236}">
                <a16:creationId xmlns:a16="http://schemas.microsoft.com/office/drawing/2014/main" id="{98C9740C-080E-43AC-8721-D4DAAE76697C}"/>
              </a:ext>
            </a:extLst>
          </p:cNvPr>
          <p:cNvSpPr/>
          <p:nvPr/>
        </p:nvSpPr>
        <p:spPr>
          <a:xfrm>
            <a:off x="2425062" y="2446146"/>
            <a:ext cx="7341872" cy="646331"/>
          </a:xfrm>
          <a:prstGeom prst="rect">
            <a:avLst/>
          </a:prstGeom>
        </p:spPr>
        <p:txBody>
          <a:bodyPr wrap="square">
            <a:spAutoFit/>
          </a:bodyPr>
          <a:lstStyle/>
          <a:p>
            <a:r>
              <a:rPr lang="en-CA" dirty="0">
                <a:hlinkClick r:id="rId5"/>
              </a:rPr>
              <a:t>https://www.edu.gov.mb.ca/k12/assess/report_cards/grading/profiles.html</a:t>
            </a:r>
            <a:endParaRPr lang="en-CA" dirty="0"/>
          </a:p>
          <a:p>
            <a:endParaRPr lang="en-CA" dirty="0"/>
          </a:p>
        </p:txBody>
      </p:sp>
    </p:spTree>
    <p:extLst>
      <p:ext uri="{BB962C8B-B14F-4D97-AF65-F5344CB8AC3E}">
        <p14:creationId xmlns:p14="http://schemas.microsoft.com/office/powerpoint/2010/main" val="588421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24707F-6398-4AE8-9941-C02FCCC8E51D}"/>
              </a:ext>
            </a:extLst>
          </p:cNvPr>
          <p:cNvPicPr>
            <a:picLocks noChangeAspect="1"/>
          </p:cNvPicPr>
          <p:nvPr/>
        </p:nvPicPr>
        <p:blipFill>
          <a:blip r:embed="rId3"/>
          <a:stretch>
            <a:fillRect/>
          </a:stretch>
        </p:blipFill>
        <p:spPr>
          <a:xfrm>
            <a:off x="676275" y="1812925"/>
            <a:ext cx="10839450" cy="211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Explosion: 8 Points 6">
            <a:extLst>
              <a:ext uri="{FF2B5EF4-FFF2-40B4-BE49-F238E27FC236}">
                <a16:creationId xmlns:a16="http://schemas.microsoft.com/office/drawing/2014/main" id="{575C8CDC-F5B5-4704-8F8D-9C7E7F8E126F}"/>
              </a:ext>
            </a:extLst>
          </p:cNvPr>
          <p:cNvSpPr/>
          <p:nvPr/>
        </p:nvSpPr>
        <p:spPr>
          <a:xfrm rot="20368432">
            <a:off x="182486" y="194813"/>
            <a:ext cx="3243186" cy="2547603"/>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a:t>Try This</a:t>
            </a:r>
          </a:p>
        </p:txBody>
      </p:sp>
      <p:sp>
        <p:nvSpPr>
          <p:cNvPr id="4" name="Rectangle 3">
            <a:extLst>
              <a:ext uri="{FF2B5EF4-FFF2-40B4-BE49-F238E27FC236}">
                <a16:creationId xmlns:a16="http://schemas.microsoft.com/office/drawing/2014/main" id="{7E64839A-BA20-4B41-B391-F86CD2F0BB10}"/>
              </a:ext>
            </a:extLst>
          </p:cNvPr>
          <p:cNvSpPr/>
          <p:nvPr/>
        </p:nvSpPr>
        <p:spPr>
          <a:xfrm>
            <a:off x="213360" y="5710137"/>
            <a:ext cx="11765280" cy="646331"/>
          </a:xfrm>
          <a:prstGeom prst="rect">
            <a:avLst/>
          </a:prstGeom>
        </p:spPr>
        <p:txBody>
          <a:bodyPr wrap="square">
            <a:spAutoFit/>
          </a:bodyPr>
          <a:lstStyle/>
          <a:p>
            <a:r>
              <a:rPr lang="en-CA" dirty="0">
                <a:hlinkClick r:id="rId4"/>
              </a:rPr>
              <a:t>https://teacher.desmos.com/activitybuilder/custom/58798fc7e338613f05a42feb?collections=5e72d28669f1f80f4025bcc1</a:t>
            </a:r>
            <a:endParaRPr lang="en-CA" dirty="0"/>
          </a:p>
          <a:p>
            <a:endParaRPr lang="en-CA" dirty="0"/>
          </a:p>
        </p:txBody>
      </p:sp>
      <p:sp>
        <p:nvSpPr>
          <p:cNvPr id="8" name="TextBox 7">
            <a:extLst>
              <a:ext uri="{FF2B5EF4-FFF2-40B4-BE49-F238E27FC236}">
                <a16:creationId xmlns:a16="http://schemas.microsoft.com/office/drawing/2014/main" id="{2914CD67-0C39-45B0-8AF6-CB3047901ED7}"/>
              </a:ext>
            </a:extLst>
          </p:cNvPr>
          <p:cNvSpPr txBox="1"/>
          <p:nvPr/>
        </p:nvSpPr>
        <p:spPr>
          <a:xfrm>
            <a:off x="4221480" y="528320"/>
            <a:ext cx="4795520" cy="769441"/>
          </a:xfrm>
          <a:prstGeom prst="rect">
            <a:avLst/>
          </a:prstGeom>
          <a:noFill/>
        </p:spPr>
        <p:txBody>
          <a:bodyPr wrap="square" rtlCol="0">
            <a:spAutoFit/>
          </a:bodyPr>
          <a:lstStyle/>
          <a:p>
            <a:r>
              <a:rPr lang="en-CA" sz="4400" dirty="0">
                <a:latin typeface="+mj-lt"/>
              </a:rPr>
              <a:t>Desmos Rocks</a:t>
            </a:r>
          </a:p>
        </p:txBody>
      </p:sp>
    </p:spTree>
    <p:extLst>
      <p:ext uri="{BB962C8B-B14F-4D97-AF65-F5344CB8AC3E}">
        <p14:creationId xmlns:p14="http://schemas.microsoft.com/office/powerpoint/2010/main" val="2747195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23E2D7-7D84-44B9-9FCD-837798BCF975}"/>
              </a:ext>
            </a:extLst>
          </p:cNvPr>
          <p:cNvSpPr txBox="1"/>
          <p:nvPr/>
        </p:nvSpPr>
        <p:spPr>
          <a:xfrm>
            <a:off x="4908884" y="5138448"/>
            <a:ext cx="6575017" cy="923330"/>
          </a:xfrm>
          <a:prstGeom prst="rect">
            <a:avLst/>
          </a:prstGeom>
          <a:noFill/>
        </p:spPr>
        <p:txBody>
          <a:bodyPr wrap="square" rtlCol="0">
            <a:spAutoFit/>
          </a:bodyPr>
          <a:lstStyle/>
          <a:p>
            <a:r>
              <a:rPr lang="en-CA" dirty="0"/>
              <a:t>Credit:   	      Jerrold Wiebe - Pembina Trails</a:t>
            </a:r>
          </a:p>
          <a:p>
            <a:r>
              <a:rPr lang="en-CA" dirty="0"/>
              <a:t>Reviewers:    Scott Dempster – St James Assinibione school Division</a:t>
            </a:r>
          </a:p>
          <a:p>
            <a:r>
              <a:rPr lang="en-CA" dirty="0"/>
              <a:t>                       Charmaine Mackid – Hanover School division</a:t>
            </a:r>
          </a:p>
        </p:txBody>
      </p:sp>
    </p:spTree>
    <p:extLst>
      <p:ext uri="{BB962C8B-B14F-4D97-AF65-F5344CB8AC3E}">
        <p14:creationId xmlns:p14="http://schemas.microsoft.com/office/powerpoint/2010/main" val="221995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13E1E3C-E813-46E5-A88C-10762501B5A9}"/>
              </a:ext>
            </a:extLst>
          </p:cNvPr>
          <p:cNvGraphicFramePr>
            <a:graphicFrameLocks noGrp="1"/>
          </p:cNvGraphicFramePr>
          <p:nvPr>
            <p:extLst>
              <p:ext uri="{D42A27DB-BD31-4B8C-83A1-F6EECF244321}">
                <p14:modId xmlns:p14="http://schemas.microsoft.com/office/powerpoint/2010/main" val="1927229443"/>
              </p:ext>
            </p:extLst>
          </p:nvPr>
        </p:nvGraphicFramePr>
        <p:xfrm>
          <a:off x="362856" y="624114"/>
          <a:ext cx="11115269" cy="5910105"/>
        </p:xfrm>
        <a:graphic>
          <a:graphicData uri="http://schemas.openxmlformats.org/drawingml/2006/table">
            <a:tbl>
              <a:tblPr firstRow="1" bandRow="1">
                <a:tableStyleId>{5C22544A-7EE6-4342-B048-85BDC9FD1C3A}</a:tableStyleId>
              </a:tblPr>
              <a:tblGrid>
                <a:gridCol w="2179023">
                  <a:extLst>
                    <a:ext uri="{9D8B030D-6E8A-4147-A177-3AD203B41FA5}">
                      <a16:colId xmlns:a16="http://schemas.microsoft.com/office/drawing/2014/main" val="661042111"/>
                    </a:ext>
                  </a:extLst>
                </a:gridCol>
                <a:gridCol w="1363475">
                  <a:extLst>
                    <a:ext uri="{9D8B030D-6E8A-4147-A177-3AD203B41FA5}">
                      <a16:colId xmlns:a16="http://schemas.microsoft.com/office/drawing/2014/main" val="1252976430"/>
                    </a:ext>
                  </a:extLst>
                </a:gridCol>
                <a:gridCol w="1542146">
                  <a:extLst>
                    <a:ext uri="{9D8B030D-6E8A-4147-A177-3AD203B41FA5}">
                      <a16:colId xmlns:a16="http://schemas.microsoft.com/office/drawing/2014/main" val="800096952"/>
                    </a:ext>
                  </a:extLst>
                </a:gridCol>
                <a:gridCol w="1374628">
                  <a:extLst>
                    <a:ext uri="{9D8B030D-6E8A-4147-A177-3AD203B41FA5}">
                      <a16:colId xmlns:a16="http://schemas.microsoft.com/office/drawing/2014/main" val="4173506181"/>
                    </a:ext>
                  </a:extLst>
                </a:gridCol>
                <a:gridCol w="2117335">
                  <a:extLst>
                    <a:ext uri="{9D8B030D-6E8A-4147-A177-3AD203B41FA5}">
                      <a16:colId xmlns:a16="http://schemas.microsoft.com/office/drawing/2014/main" val="700614055"/>
                    </a:ext>
                  </a:extLst>
                </a:gridCol>
                <a:gridCol w="2538662">
                  <a:extLst>
                    <a:ext uri="{9D8B030D-6E8A-4147-A177-3AD203B41FA5}">
                      <a16:colId xmlns:a16="http://schemas.microsoft.com/office/drawing/2014/main" val="3874215832"/>
                    </a:ext>
                  </a:extLst>
                </a:gridCol>
              </a:tblGrid>
              <a:tr h="1512342">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200" dirty="0">
                          <a:solidFill>
                            <a:schemeClr val="accent2">
                              <a:lumMod val="50000"/>
                            </a:schemeClr>
                          </a:solidFill>
                        </a:rPr>
                        <a:t>Nd</a:t>
                      </a:r>
                    </a:p>
                    <a:p>
                      <a:pPr algn="ctr"/>
                      <a:r>
                        <a:rPr lang="en-CA" sz="1200" dirty="0">
                          <a:solidFill>
                            <a:schemeClr val="accent2">
                              <a:lumMod val="50000"/>
                            </a:schemeClr>
                          </a:solidFill>
                        </a:rPr>
                        <a:t>Student has not yet demonstrated an understanding of this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200" dirty="0">
                          <a:solidFill>
                            <a:schemeClr val="accent2">
                              <a:lumMod val="50000"/>
                            </a:schemeClr>
                          </a:solidFill>
                        </a:rPr>
                        <a:t>1</a:t>
                      </a:r>
                    </a:p>
                    <a:p>
                      <a:pPr algn="ctr"/>
                      <a:r>
                        <a:rPr lang="en-CA" sz="1200" b="1" kern="1200" dirty="0">
                          <a:solidFill>
                            <a:schemeClr val="accent2">
                              <a:lumMod val="50000"/>
                            </a:schemeClr>
                          </a:solidFill>
                          <a:effectLst/>
                          <a:latin typeface="+mn-lt"/>
                          <a:ea typeface="+mn-ea"/>
                          <a:cs typeface="+mn-cs"/>
                        </a:rPr>
                        <a:t>Requires considerable,  on-going teacher support.</a:t>
                      </a:r>
                      <a:endParaRPr lang="en-CA" sz="1200"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200" dirty="0">
                          <a:solidFill>
                            <a:schemeClr val="accent2">
                              <a:lumMod val="50000"/>
                            </a:schemeClr>
                          </a:solidFill>
                        </a:rPr>
                        <a:t>2</a:t>
                      </a:r>
                    </a:p>
                    <a:p>
                      <a:pPr algn="ctr"/>
                      <a:r>
                        <a:rPr lang="en-CA" sz="1200" b="1" kern="1200" dirty="0">
                          <a:solidFill>
                            <a:schemeClr val="accent2">
                              <a:lumMod val="50000"/>
                            </a:schemeClr>
                          </a:solidFill>
                          <a:effectLst/>
                          <a:latin typeface="+mn-lt"/>
                          <a:ea typeface="+mn-ea"/>
                          <a:cs typeface="+mn-cs"/>
                        </a:rPr>
                        <a:t>Requires occasional,  teacher or peer support</a:t>
                      </a:r>
                      <a:endParaRPr lang="en-CA" sz="1200"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CA" sz="1200" b="1" dirty="0">
                          <a:solidFill>
                            <a:schemeClr val="accent2">
                              <a:lumMod val="50000"/>
                            </a:schemeClr>
                          </a:solidFill>
                          <a:effectLst/>
                          <a:latin typeface="Annie Use Your Telescope"/>
                          <a:ea typeface="Annie Use Your Telescope"/>
                          <a:cs typeface="Annie Use Your Telescope"/>
                        </a:rPr>
                        <a:t>3</a:t>
                      </a:r>
                    </a:p>
                    <a:p>
                      <a:pPr algn="ctr">
                        <a:lnSpc>
                          <a:spcPct val="115000"/>
                        </a:lnSpc>
                        <a:spcAft>
                          <a:spcPts val="0"/>
                        </a:spcAft>
                      </a:pPr>
                      <a:r>
                        <a:rPr lang="en-CA" sz="1200" b="1" dirty="0">
                          <a:solidFill>
                            <a:schemeClr val="accent2">
                              <a:lumMod val="50000"/>
                            </a:schemeClr>
                          </a:solidFill>
                          <a:effectLst/>
                          <a:latin typeface="Annie Use Your Telescope"/>
                          <a:ea typeface="Annie Use Your Telescope"/>
                          <a:cs typeface="Annie Use Your Telescope"/>
                        </a:rPr>
                        <a:t>Accurate, clear, uses appropriate strategies &amp; procedures. Requires occasional prompting for clarification.</a:t>
                      </a:r>
                      <a:endParaRPr lang="en-CA" sz="1200" dirty="0">
                        <a:solidFill>
                          <a:schemeClr val="accent2">
                            <a:lumMod val="50000"/>
                          </a:schemeClr>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200" dirty="0">
                          <a:solidFill>
                            <a:schemeClr val="accent2">
                              <a:lumMod val="50000"/>
                            </a:schemeClr>
                          </a:solidFill>
                        </a:rPr>
                        <a:t>4</a:t>
                      </a:r>
                    </a:p>
                    <a:p>
                      <a:pPr algn="ctr"/>
                      <a:r>
                        <a:rPr lang="en-CA" sz="1200" b="1" kern="1200" dirty="0">
                          <a:solidFill>
                            <a:schemeClr val="accent2">
                              <a:lumMod val="50000"/>
                            </a:schemeClr>
                          </a:solidFill>
                          <a:effectLst/>
                          <a:latin typeface="+mn-lt"/>
                          <a:ea typeface="+mn-ea"/>
                          <a:cs typeface="+mn-cs"/>
                        </a:rPr>
                        <a:t>Accurate, clear, flexible, consistent &amp; efficient. Justifies and explains reasoning clearly and completely using accurate mathematical vocabulary.</a:t>
                      </a:r>
                      <a:endParaRPr lang="en-CA" sz="1200" dirty="0">
                        <a:solidFill>
                          <a:schemeClr val="accent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8544201"/>
                  </a:ext>
                </a:extLst>
              </a:tr>
              <a:tr h="553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a:solidFill>
                            <a:schemeClr val="dk1"/>
                          </a:solidFill>
                          <a:latin typeface="+mn-lt"/>
                          <a:ea typeface="Calibri" panose="020F0502020204030204" pitchFamily="34" charset="0"/>
                          <a:cs typeface="Arial" panose="020B0604020202020204" pitchFamily="34" charset="0"/>
                        </a:rPr>
                        <a:t>Demonstrate an understanding of oral and written patterns and their corresponding relations</a:t>
                      </a:r>
                      <a:r>
                        <a:rPr lang="en-CA" sz="1000" b="1" kern="1200" dirty="0">
                          <a:solidFill>
                            <a:schemeClr val="dk1"/>
                          </a:solidFill>
                          <a:latin typeface="+mn-lt"/>
                          <a:ea typeface="Calibri" panose="020F0502020204030204" pitchFamily="34" charset="0"/>
                          <a:cs typeface="Arial" panose="020B0604020202020204" pitchFamily="34" charset="0"/>
                        </a:rPr>
                        <a:t>. PR.1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0756478"/>
                  </a:ext>
                </a:extLst>
              </a:tr>
              <a:tr h="70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a:solidFill>
                            <a:schemeClr val="dk1"/>
                          </a:solidFill>
                          <a:latin typeface="+mn-lt"/>
                          <a:ea typeface="Calibri" panose="020F0502020204030204" pitchFamily="34" charset="0"/>
                          <a:cs typeface="Arial" panose="020B0604020202020204" pitchFamily="34" charset="0"/>
                        </a:rPr>
                        <a:t>Construct and graph a table of values from a relation, and analyze the graph to draw conclusions and solve problems. </a:t>
                      </a:r>
                      <a:r>
                        <a:rPr lang="en-CA" sz="1000" b="1" kern="1200" dirty="0">
                          <a:solidFill>
                            <a:schemeClr val="dk1"/>
                          </a:solidFill>
                          <a:latin typeface="+mn-lt"/>
                          <a:ea typeface="Calibri" panose="020F0502020204030204" pitchFamily="34" charset="0"/>
                          <a:cs typeface="Arial" panose="020B0604020202020204" pitchFamily="34" charset="0"/>
                        </a:rPr>
                        <a:t>PR.2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304786"/>
                  </a:ext>
                </a:extLst>
              </a:tr>
              <a:tr h="968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a:solidFill>
                            <a:schemeClr val="dk1"/>
                          </a:solidFill>
                          <a:latin typeface="+mn-lt"/>
                          <a:ea typeface="Calibri" panose="020F0502020204030204" pitchFamily="34" charset="0"/>
                          <a:cs typeface="Arial" panose="020B0604020202020204" pitchFamily="34" charset="0"/>
                        </a:rPr>
                        <a:t>Variables and Equations Algebraic Representations with Expressions and Equations Demonstrate an understanding of preservation of equality by modelling it and applying it to solve equations. </a:t>
                      </a:r>
                      <a:r>
                        <a:rPr lang="en-CA" sz="1000" b="1" kern="1200" dirty="0">
                          <a:solidFill>
                            <a:schemeClr val="dk1"/>
                          </a:solidFill>
                          <a:latin typeface="+mn-lt"/>
                          <a:ea typeface="Calibri" panose="020F0502020204030204" pitchFamily="34" charset="0"/>
                          <a:cs typeface="Arial" panose="020B0604020202020204" pitchFamily="34" charset="0"/>
                        </a:rPr>
                        <a:t>PR.3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0577153"/>
                  </a:ext>
                </a:extLst>
              </a:tr>
              <a:tr h="435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a:solidFill>
                            <a:schemeClr val="dk1"/>
                          </a:solidFill>
                          <a:latin typeface="+mn-lt"/>
                          <a:ea typeface="Calibri" panose="020F0502020204030204" pitchFamily="34" charset="0"/>
                          <a:cs typeface="Arial" panose="020B0604020202020204" pitchFamily="34" charset="0"/>
                        </a:rPr>
                        <a:t>Explain the difference between an expression and an equation. </a:t>
                      </a:r>
                      <a:r>
                        <a:rPr lang="en-CA" sz="1000" b="1" kern="1200" dirty="0">
                          <a:solidFill>
                            <a:schemeClr val="dk1"/>
                          </a:solidFill>
                          <a:latin typeface="+mn-lt"/>
                          <a:ea typeface="Calibri" panose="020F0502020204030204" pitchFamily="34" charset="0"/>
                          <a:cs typeface="Arial" panose="020B0604020202020204" pitchFamily="34" charset="0"/>
                        </a:rPr>
                        <a:t>PR.4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0573193"/>
                  </a:ext>
                </a:extLst>
              </a:tr>
              <a:tr h="40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a:solidFill>
                            <a:schemeClr val="dk1"/>
                          </a:solidFill>
                          <a:latin typeface="+mn-lt"/>
                          <a:ea typeface="Calibri" panose="020F0502020204030204" pitchFamily="34" charset="0"/>
                          <a:cs typeface="Arial" panose="020B0604020202020204" pitchFamily="34" charset="0"/>
                        </a:rPr>
                        <a:t>Evaluate an expression given the value of the variable(s). </a:t>
                      </a:r>
                      <a:r>
                        <a:rPr lang="en-CA" sz="1000" b="1" kern="1200" dirty="0">
                          <a:solidFill>
                            <a:schemeClr val="dk1"/>
                          </a:solidFill>
                          <a:latin typeface="+mn-lt"/>
                          <a:ea typeface="Calibri" panose="020F0502020204030204" pitchFamily="34" charset="0"/>
                          <a:cs typeface="Arial" panose="020B0604020202020204" pitchFamily="34" charset="0"/>
                        </a:rPr>
                        <a:t>PR.5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5052539"/>
                  </a:ext>
                </a:extLst>
              </a:tr>
              <a:tr h="12952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kern="1200" dirty="0">
                          <a:solidFill>
                            <a:schemeClr val="dk1"/>
                          </a:solidFill>
                          <a:latin typeface="+mn-lt"/>
                          <a:ea typeface="Calibri" panose="020F0502020204030204" pitchFamily="34" charset="0"/>
                          <a:cs typeface="Arial" panose="020B0604020202020204" pitchFamily="34" charset="0"/>
                        </a:rPr>
                        <a:t>Model and solve problems that can be represented by linear equations in the form: • x + a = b where a and b are integers and • ax + b = c • ax = b • x a = b, a ≠ 0 where a, b, and c are whole numbers. </a:t>
                      </a:r>
                      <a:r>
                        <a:rPr lang="en-CA" sz="1000" b="1" kern="1200" dirty="0">
                          <a:solidFill>
                            <a:schemeClr val="dk1"/>
                          </a:solidFill>
                          <a:latin typeface="+mn-lt"/>
                          <a:ea typeface="Calibri" panose="020F0502020204030204" pitchFamily="34" charset="0"/>
                          <a:cs typeface="Arial" panose="020B0604020202020204" pitchFamily="34" charset="0"/>
                        </a:rPr>
                        <a:t>PR.6 PR.7</a:t>
                      </a:r>
                      <a:endParaRPr lang="en-CA" sz="1000" b="1" kern="0" cap="all" dirty="0">
                        <a:solidFill>
                          <a:srgbClr val="006699"/>
                        </a:solidFill>
                        <a:effectLst/>
                        <a:latin typeface="+mn-lt"/>
                        <a:ea typeface="Times New Roman" panose="02020603050405020304" pitchFamily="18"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0545849"/>
                  </a:ext>
                </a:extLst>
              </a:tr>
            </a:tbl>
          </a:graphicData>
        </a:graphic>
      </p:graphicFrame>
      <p:sp>
        <p:nvSpPr>
          <p:cNvPr id="6" name="TextBox 5">
            <a:extLst>
              <a:ext uri="{FF2B5EF4-FFF2-40B4-BE49-F238E27FC236}">
                <a16:creationId xmlns:a16="http://schemas.microsoft.com/office/drawing/2014/main" id="{A2D687FD-58CD-4C2C-B9C8-744499BDCE9F}"/>
              </a:ext>
            </a:extLst>
          </p:cNvPr>
          <p:cNvSpPr txBox="1"/>
          <p:nvPr/>
        </p:nvSpPr>
        <p:spPr>
          <a:xfrm>
            <a:off x="4601029" y="254001"/>
            <a:ext cx="5878286" cy="369332"/>
          </a:xfrm>
          <a:prstGeom prst="rect">
            <a:avLst/>
          </a:prstGeom>
          <a:noFill/>
        </p:spPr>
        <p:txBody>
          <a:bodyPr wrap="square" rtlCol="0">
            <a:spAutoFit/>
          </a:bodyPr>
          <a:lstStyle/>
          <a:p>
            <a:r>
              <a:rPr lang="en-CA" dirty="0"/>
              <a:t>Rubrics for Outcomes</a:t>
            </a:r>
          </a:p>
        </p:txBody>
      </p:sp>
    </p:spTree>
    <p:extLst>
      <p:ext uri="{BB962C8B-B14F-4D97-AF65-F5344CB8AC3E}">
        <p14:creationId xmlns:p14="http://schemas.microsoft.com/office/powerpoint/2010/main" val="175304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93462E1-78F6-4824-A3E8-C7B13F0CC334}"/>
              </a:ext>
            </a:extLst>
          </p:cNvPr>
          <p:cNvGraphicFramePr>
            <a:graphicFrameLocks noGrp="1"/>
          </p:cNvGraphicFramePr>
          <p:nvPr>
            <p:extLst>
              <p:ext uri="{D42A27DB-BD31-4B8C-83A1-F6EECF244321}">
                <p14:modId xmlns:p14="http://schemas.microsoft.com/office/powerpoint/2010/main" val="643779633"/>
              </p:ext>
            </p:extLst>
          </p:nvPr>
        </p:nvGraphicFramePr>
        <p:xfrm>
          <a:off x="541020" y="546400"/>
          <a:ext cx="11109960" cy="6035040"/>
        </p:xfrm>
        <a:graphic>
          <a:graphicData uri="http://schemas.openxmlformats.org/drawingml/2006/table">
            <a:tbl>
              <a:tblPr firstRow="1" bandRow="1">
                <a:tableStyleId>{5C22544A-7EE6-4342-B048-85BDC9FD1C3A}</a:tableStyleId>
              </a:tblPr>
              <a:tblGrid>
                <a:gridCol w="11109960">
                  <a:extLst>
                    <a:ext uri="{9D8B030D-6E8A-4147-A177-3AD203B41FA5}">
                      <a16:colId xmlns:a16="http://schemas.microsoft.com/office/drawing/2014/main" val="3485012296"/>
                    </a:ext>
                  </a:extLst>
                </a:gridCol>
              </a:tblGrid>
              <a:tr h="416019">
                <a:tc>
                  <a:txBody>
                    <a:bodyPr/>
                    <a:lstStyle/>
                    <a:p>
                      <a:r>
                        <a:rPr lang="en-CA" sz="2400" b="0" dirty="0">
                          <a:solidFill>
                            <a:schemeClr val="bg1">
                              <a:lumMod val="95000"/>
                            </a:schemeClr>
                          </a:solidFill>
                        </a:rPr>
                        <a:t>            Question: What Do Patterns Have To Do With Math?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27189582"/>
                  </a:ext>
                </a:extLst>
              </a:tr>
              <a:tr h="4718674">
                <a:tc>
                  <a:txBody>
                    <a:bodyPr/>
                    <a:lstStyle/>
                    <a:p>
                      <a:endParaRPr lang="en-CA" sz="2400" dirty="0"/>
                    </a:p>
                    <a:p>
                      <a:r>
                        <a:rPr lang="en-US" sz="2400" kern="1200" dirty="0">
                          <a:solidFill>
                            <a:schemeClr val="dk1"/>
                          </a:solidFill>
                          <a:effectLst/>
                          <a:latin typeface="+mn-lt"/>
                          <a:ea typeface="+mn-ea"/>
                          <a:cs typeface="+mn-cs"/>
                        </a:rPr>
                        <a:t>Teacher’s </a:t>
                      </a:r>
                      <a:r>
                        <a:rPr lang="en-US" sz="2400" kern="1200" dirty="0" smtClean="0">
                          <a:solidFill>
                            <a:schemeClr val="dk1"/>
                          </a:solidFill>
                          <a:effectLst/>
                          <a:latin typeface="+mn-lt"/>
                          <a:ea typeface="+mn-ea"/>
                          <a:cs typeface="+mn-cs"/>
                        </a:rPr>
                        <a:t>instructions:</a:t>
                      </a:r>
                      <a:endParaRPr lang="en-CA" sz="2400" kern="1200" dirty="0">
                        <a:solidFill>
                          <a:schemeClr val="dk1"/>
                        </a:solidFill>
                        <a:effectLst/>
                        <a:latin typeface="+mn-lt"/>
                        <a:ea typeface="+mn-ea"/>
                        <a:cs typeface="+mn-cs"/>
                      </a:endParaRPr>
                    </a:p>
                    <a:p>
                      <a:pPr lvl="0"/>
                      <a:r>
                        <a:rPr lang="en-US" sz="2400" kern="1200" dirty="0">
                          <a:solidFill>
                            <a:schemeClr val="dk1"/>
                          </a:solidFill>
                          <a:effectLst/>
                          <a:latin typeface="+mn-lt"/>
                          <a:ea typeface="+mn-ea"/>
                          <a:cs typeface="+mn-cs"/>
                        </a:rPr>
                        <a:t>Show </a:t>
                      </a:r>
                      <a:r>
                        <a:rPr lang="en-US" sz="2400" u="sng" kern="1200" dirty="0">
                          <a:solidFill>
                            <a:schemeClr val="dk1"/>
                          </a:solidFill>
                          <a:effectLst/>
                          <a:latin typeface="+mn-lt"/>
                          <a:ea typeface="+mn-ea"/>
                          <a:cs typeface="+mn-cs"/>
                          <a:hlinkClick r:id="rId3"/>
                        </a:rPr>
                        <a:t>https://vimeo.com/128532018</a:t>
                      </a:r>
                      <a:r>
                        <a:rPr lang="en-US" sz="2400" kern="1200" dirty="0">
                          <a:solidFill>
                            <a:schemeClr val="dk1"/>
                          </a:solidFill>
                          <a:effectLst/>
                          <a:latin typeface="+mn-lt"/>
                          <a:ea typeface="+mn-ea"/>
                          <a:cs typeface="+mn-cs"/>
                        </a:rPr>
                        <a:t> discuss patterns students have noticed.</a:t>
                      </a:r>
                      <a:endParaRPr lang="en-CA" sz="2400" kern="1200" dirty="0">
                        <a:solidFill>
                          <a:schemeClr val="dk1"/>
                        </a:solidFill>
                        <a:effectLst/>
                        <a:latin typeface="+mn-lt"/>
                        <a:ea typeface="+mn-ea"/>
                        <a:cs typeface="+mn-cs"/>
                      </a:endParaRPr>
                    </a:p>
                    <a:p>
                      <a:pPr lvl="0"/>
                      <a:r>
                        <a:rPr lang="en-US" sz="2400" kern="1200" dirty="0">
                          <a:solidFill>
                            <a:schemeClr val="dk1"/>
                          </a:solidFill>
                          <a:effectLst/>
                          <a:latin typeface="+mn-lt"/>
                          <a:ea typeface="+mn-ea"/>
                          <a:cs typeface="+mn-cs"/>
                        </a:rPr>
                        <a:t>Complete task </a:t>
                      </a:r>
                      <a:r>
                        <a:rPr lang="en-US" sz="2400" u="sng" kern="1200" dirty="0">
                          <a:solidFill>
                            <a:schemeClr val="dk1"/>
                          </a:solidFill>
                          <a:effectLst/>
                          <a:latin typeface="+mn-lt"/>
                          <a:ea typeface="+mn-ea"/>
                          <a:cs typeface="+mn-cs"/>
                          <a:hlinkClick r:id="rId4"/>
                        </a:rPr>
                        <a:t>https://www.youcubed.org/tasks/squares-upon-squares/</a:t>
                      </a:r>
                      <a:endParaRPr lang="en-US" sz="2400" u="sng" kern="1200" dirty="0">
                        <a:solidFill>
                          <a:schemeClr val="dk1"/>
                        </a:solidFill>
                        <a:effectLst/>
                        <a:latin typeface="+mn-lt"/>
                        <a:ea typeface="+mn-ea"/>
                        <a:cs typeface="+mn-cs"/>
                      </a:endParaRPr>
                    </a:p>
                    <a:p>
                      <a:endParaRPr lang="en-CA" sz="2400" kern="1200" dirty="0">
                        <a:solidFill>
                          <a:schemeClr val="dk1"/>
                        </a:solidFill>
                        <a:effectLst/>
                        <a:latin typeface="+mn-lt"/>
                        <a:ea typeface="+mn-ea"/>
                        <a:cs typeface="+mn-cs"/>
                      </a:endParaRPr>
                    </a:p>
                    <a:p>
                      <a:r>
                        <a:rPr lang="en-CA" sz="2400" kern="1200" dirty="0">
                          <a:solidFill>
                            <a:schemeClr val="dk1"/>
                          </a:solidFill>
                          <a:effectLst/>
                          <a:latin typeface="+mn-lt"/>
                          <a:ea typeface="+mn-ea"/>
                          <a:cs typeface="+mn-cs"/>
                          <a:hlinkClick r:id="rId5"/>
                        </a:rPr>
                        <a:t>https://bhi61nm2cr3mkdgk1dtaov18-wpengine.netdna-ssl.com/wp-content/uploads/2017/03/Shapes-Task-Handout.pdf</a:t>
                      </a:r>
                      <a:endParaRPr lang="en-CA" sz="2400" kern="1200" dirty="0">
                        <a:solidFill>
                          <a:schemeClr val="dk1"/>
                        </a:solidFill>
                        <a:effectLst/>
                        <a:latin typeface="+mn-lt"/>
                        <a:ea typeface="+mn-ea"/>
                        <a:cs typeface="+mn-cs"/>
                      </a:endParaRPr>
                    </a:p>
                    <a:p>
                      <a:endParaRPr lang="en-CA" sz="2400" kern="1200" dirty="0">
                        <a:solidFill>
                          <a:schemeClr val="dk1"/>
                        </a:solidFill>
                        <a:effectLst/>
                        <a:latin typeface="+mn-lt"/>
                        <a:ea typeface="+mn-ea"/>
                        <a:cs typeface="+mn-cs"/>
                      </a:endParaRPr>
                    </a:p>
                    <a:p>
                      <a:r>
                        <a:rPr lang="en-US" sz="2400" kern="1200" dirty="0">
                          <a:solidFill>
                            <a:schemeClr val="dk1"/>
                          </a:solidFill>
                          <a:effectLst/>
                          <a:latin typeface="+mn-lt"/>
                          <a:ea typeface="+mn-ea"/>
                          <a:cs typeface="+mn-cs"/>
                        </a:rPr>
                        <a:t>Step-by-step instructions for students:</a:t>
                      </a:r>
                    </a:p>
                    <a:p>
                      <a:endParaRPr lang="en-CA" sz="2400" kern="1200" dirty="0">
                        <a:solidFill>
                          <a:schemeClr val="dk1"/>
                        </a:solidFill>
                        <a:effectLst/>
                        <a:latin typeface="+mn-lt"/>
                        <a:ea typeface="+mn-ea"/>
                        <a:cs typeface="+mn-cs"/>
                      </a:endParaRPr>
                    </a:p>
                    <a:p>
                      <a:r>
                        <a:rPr lang="en-CA" sz="2400" kern="1200" dirty="0">
                          <a:solidFill>
                            <a:schemeClr val="dk1"/>
                          </a:solidFill>
                          <a:effectLst/>
                          <a:latin typeface="+mn-lt"/>
                          <a:ea typeface="+mn-ea"/>
                          <a:cs typeface="+mn-cs"/>
                        </a:rPr>
                        <a:t>How do you see the pattern growing?</a:t>
                      </a:r>
                    </a:p>
                    <a:p>
                      <a:r>
                        <a:rPr lang="en-CA" sz="2400" kern="1200" dirty="0">
                          <a:solidFill>
                            <a:schemeClr val="dk1"/>
                          </a:solidFill>
                          <a:effectLst/>
                          <a:latin typeface="+mn-lt"/>
                          <a:ea typeface="+mn-ea"/>
                          <a:cs typeface="+mn-cs"/>
                        </a:rPr>
                        <a:t>How many squares are in figure 10? Explain how you know.</a:t>
                      </a:r>
                    </a:p>
                    <a:p>
                      <a:r>
                        <a:rPr lang="en-CA" sz="2400" kern="1200" dirty="0">
                          <a:solidFill>
                            <a:schemeClr val="dk1"/>
                          </a:solidFill>
                          <a:effectLst/>
                          <a:latin typeface="+mn-lt"/>
                          <a:ea typeface="+mn-ea"/>
                          <a:cs typeface="+mn-cs"/>
                        </a:rPr>
                        <a:t>How many squares are in figure 55? Explain how you know.</a:t>
                      </a:r>
                    </a:p>
                    <a:p>
                      <a:r>
                        <a:rPr lang="en-CA" sz="2400" kern="1200" dirty="0">
                          <a:solidFill>
                            <a:schemeClr val="dk1"/>
                          </a:solidFill>
                          <a:effectLst/>
                          <a:latin typeface="+mn-lt"/>
                          <a:ea typeface="+mn-ea"/>
                          <a:cs typeface="+mn-cs"/>
                        </a:rPr>
                        <a:t>How can you figure out how many total squares are in any figure?</a:t>
                      </a:r>
                    </a:p>
                    <a:p>
                      <a:endParaRPr lang="en-CA"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550429"/>
                  </a:ext>
                </a:extLst>
              </a:tr>
            </a:tbl>
          </a:graphicData>
        </a:graphic>
      </p:graphicFrame>
      <p:pic>
        <p:nvPicPr>
          <p:cNvPr id="3" name="Picture 2">
            <a:extLst>
              <a:ext uri="{FF2B5EF4-FFF2-40B4-BE49-F238E27FC236}">
                <a16:creationId xmlns:a16="http://schemas.microsoft.com/office/drawing/2014/main" id="{D28192FE-0833-4974-B1CF-CFEE8D6A8C3A}"/>
              </a:ext>
            </a:extLst>
          </p:cNvPr>
          <p:cNvPicPr>
            <a:picLocks noChangeAspect="1"/>
          </p:cNvPicPr>
          <p:nvPr/>
        </p:nvPicPr>
        <p:blipFill>
          <a:blip r:embed="rId6"/>
          <a:stretch>
            <a:fillRect/>
          </a:stretch>
        </p:blipFill>
        <p:spPr>
          <a:xfrm>
            <a:off x="5985282" y="3752258"/>
            <a:ext cx="5462315" cy="1185502"/>
          </a:xfrm>
          <a:prstGeom prst="rect">
            <a:avLst/>
          </a:prstGeom>
        </p:spPr>
      </p:pic>
    </p:spTree>
    <p:extLst>
      <p:ext uri="{BB962C8B-B14F-4D97-AF65-F5344CB8AC3E}">
        <p14:creationId xmlns:p14="http://schemas.microsoft.com/office/powerpoint/2010/main" val="197463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93462E1-78F6-4824-A3E8-C7B13F0CC334}"/>
              </a:ext>
            </a:extLst>
          </p:cNvPr>
          <p:cNvGraphicFramePr>
            <a:graphicFrameLocks noGrp="1"/>
          </p:cNvGraphicFramePr>
          <p:nvPr>
            <p:extLst/>
          </p:nvPr>
        </p:nvGraphicFramePr>
        <p:xfrm>
          <a:off x="541020" y="546400"/>
          <a:ext cx="11109960" cy="6035040"/>
        </p:xfrm>
        <a:graphic>
          <a:graphicData uri="http://schemas.openxmlformats.org/drawingml/2006/table">
            <a:tbl>
              <a:tblPr firstRow="1" bandRow="1">
                <a:tableStyleId>{5C22544A-7EE6-4342-B048-85BDC9FD1C3A}</a:tableStyleId>
              </a:tblPr>
              <a:tblGrid>
                <a:gridCol w="11109960">
                  <a:extLst>
                    <a:ext uri="{9D8B030D-6E8A-4147-A177-3AD203B41FA5}">
                      <a16:colId xmlns:a16="http://schemas.microsoft.com/office/drawing/2014/main" val="3485012296"/>
                    </a:ext>
                  </a:extLst>
                </a:gridCol>
              </a:tblGrid>
              <a:tr h="416019">
                <a:tc>
                  <a:txBody>
                    <a:bodyPr/>
                    <a:lstStyle/>
                    <a:p>
                      <a:r>
                        <a:rPr lang="en-CA" sz="2400" b="0" dirty="0">
                          <a:solidFill>
                            <a:schemeClr val="bg1">
                              <a:lumMod val="95000"/>
                            </a:schemeClr>
                          </a:solidFill>
                        </a:rPr>
                        <a:t>            Question: What Do Patterns Have To Do With Math?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27189582"/>
                  </a:ext>
                </a:extLst>
              </a:tr>
              <a:tr h="4718674">
                <a:tc>
                  <a:txBody>
                    <a:bodyPr/>
                    <a:lstStyle/>
                    <a:p>
                      <a:endParaRPr lang="en-CA" sz="2400" dirty="0"/>
                    </a:p>
                    <a:p>
                      <a:r>
                        <a:rPr lang="en-US" sz="2400" kern="1200" dirty="0">
                          <a:solidFill>
                            <a:schemeClr val="dk1"/>
                          </a:solidFill>
                          <a:effectLst/>
                          <a:latin typeface="+mn-lt"/>
                          <a:ea typeface="+mn-ea"/>
                          <a:cs typeface="+mn-cs"/>
                        </a:rPr>
                        <a:t>Teacher’s instructions (if needed):</a:t>
                      </a:r>
                      <a:endParaRPr lang="en-CA" sz="2400" kern="1200" dirty="0">
                        <a:solidFill>
                          <a:schemeClr val="dk1"/>
                        </a:solidFill>
                        <a:effectLst/>
                        <a:latin typeface="+mn-lt"/>
                        <a:ea typeface="+mn-ea"/>
                        <a:cs typeface="+mn-cs"/>
                      </a:endParaRPr>
                    </a:p>
                    <a:p>
                      <a:pPr lvl="0"/>
                      <a:r>
                        <a:rPr lang="en-US" sz="2400" kern="1200" dirty="0">
                          <a:solidFill>
                            <a:schemeClr val="dk1"/>
                          </a:solidFill>
                          <a:effectLst/>
                          <a:latin typeface="+mn-lt"/>
                          <a:ea typeface="+mn-ea"/>
                          <a:cs typeface="+mn-cs"/>
                        </a:rPr>
                        <a:t>Show </a:t>
                      </a:r>
                      <a:r>
                        <a:rPr lang="en-US" sz="2400" u="sng" kern="1200" dirty="0">
                          <a:solidFill>
                            <a:schemeClr val="dk1"/>
                          </a:solidFill>
                          <a:effectLst/>
                          <a:latin typeface="+mn-lt"/>
                          <a:ea typeface="+mn-ea"/>
                          <a:cs typeface="+mn-cs"/>
                          <a:hlinkClick r:id="rId3"/>
                        </a:rPr>
                        <a:t>https://vimeo.com/128532018</a:t>
                      </a:r>
                      <a:r>
                        <a:rPr lang="en-US" sz="2400" kern="1200" dirty="0">
                          <a:solidFill>
                            <a:schemeClr val="dk1"/>
                          </a:solidFill>
                          <a:effectLst/>
                          <a:latin typeface="+mn-lt"/>
                          <a:ea typeface="+mn-ea"/>
                          <a:cs typeface="+mn-cs"/>
                        </a:rPr>
                        <a:t> discuss patterns students have noticed.</a:t>
                      </a:r>
                      <a:endParaRPr lang="en-CA" sz="2400" kern="1200" dirty="0">
                        <a:solidFill>
                          <a:schemeClr val="dk1"/>
                        </a:solidFill>
                        <a:effectLst/>
                        <a:latin typeface="+mn-lt"/>
                        <a:ea typeface="+mn-ea"/>
                        <a:cs typeface="+mn-cs"/>
                      </a:endParaRPr>
                    </a:p>
                    <a:p>
                      <a:pPr lvl="0"/>
                      <a:r>
                        <a:rPr lang="en-US" sz="2400" kern="1200" dirty="0">
                          <a:solidFill>
                            <a:schemeClr val="dk1"/>
                          </a:solidFill>
                          <a:effectLst/>
                          <a:latin typeface="+mn-lt"/>
                          <a:ea typeface="+mn-ea"/>
                          <a:cs typeface="+mn-cs"/>
                        </a:rPr>
                        <a:t>Complete task </a:t>
                      </a:r>
                      <a:r>
                        <a:rPr lang="en-US" sz="2400" u="sng" kern="1200" dirty="0">
                          <a:solidFill>
                            <a:schemeClr val="dk1"/>
                          </a:solidFill>
                          <a:effectLst/>
                          <a:latin typeface="+mn-lt"/>
                          <a:ea typeface="+mn-ea"/>
                          <a:cs typeface="+mn-cs"/>
                          <a:hlinkClick r:id="rId4"/>
                        </a:rPr>
                        <a:t>https://www.youcubed.org/tasks/squares-upon-squares/</a:t>
                      </a:r>
                      <a:endParaRPr lang="en-US" sz="2400" u="sng" kern="1200" dirty="0">
                        <a:solidFill>
                          <a:schemeClr val="dk1"/>
                        </a:solidFill>
                        <a:effectLst/>
                        <a:latin typeface="+mn-lt"/>
                        <a:ea typeface="+mn-ea"/>
                        <a:cs typeface="+mn-cs"/>
                      </a:endParaRPr>
                    </a:p>
                    <a:p>
                      <a:endParaRPr lang="en-CA" sz="2400" kern="1200" dirty="0">
                        <a:solidFill>
                          <a:schemeClr val="dk1"/>
                        </a:solidFill>
                        <a:effectLst/>
                        <a:latin typeface="+mn-lt"/>
                        <a:ea typeface="+mn-ea"/>
                        <a:cs typeface="+mn-cs"/>
                      </a:endParaRPr>
                    </a:p>
                    <a:p>
                      <a:r>
                        <a:rPr lang="en-CA" sz="2400" kern="1200" dirty="0">
                          <a:solidFill>
                            <a:schemeClr val="dk1"/>
                          </a:solidFill>
                          <a:effectLst/>
                          <a:latin typeface="+mn-lt"/>
                          <a:ea typeface="+mn-ea"/>
                          <a:cs typeface="+mn-cs"/>
                          <a:hlinkClick r:id="rId5"/>
                        </a:rPr>
                        <a:t>https://bhi61nm2cr3mkdgk1dtaov18-wpengine.netdna-ssl.com/wp-content/uploads/2017/03/Shapes-Task-Handout.pdf</a:t>
                      </a:r>
                      <a:endParaRPr lang="en-CA" sz="2400" kern="1200" dirty="0">
                        <a:solidFill>
                          <a:schemeClr val="dk1"/>
                        </a:solidFill>
                        <a:effectLst/>
                        <a:latin typeface="+mn-lt"/>
                        <a:ea typeface="+mn-ea"/>
                        <a:cs typeface="+mn-cs"/>
                      </a:endParaRPr>
                    </a:p>
                    <a:p>
                      <a:endParaRPr lang="en-CA" sz="2400" kern="1200" dirty="0">
                        <a:solidFill>
                          <a:schemeClr val="dk1"/>
                        </a:solidFill>
                        <a:effectLst/>
                        <a:latin typeface="+mn-lt"/>
                        <a:ea typeface="+mn-ea"/>
                        <a:cs typeface="+mn-cs"/>
                      </a:endParaRPr>
                    </a:p>
                    <a:p>
                      <a:r>
                        <a:rPr lang="en-US" sz="2400" kern="1200" dirty="0">
                          <a:solidFill>
                            <a:schemeClr val="dk1"/>
                          </a:solidFill>
                          <a:effectLst/>
                          <a:latin typeface="+mn-lt"/>
                          <a:ea typeface="+mn-ea"/>
                          <a:cs typeface="+mn-cs"/>
                        </a:rPr>
                        <a:t>Step-by-step instructions for students:</a:t>
                      </a:r>
                    </a:p>
                    <a:p>
                      <a:endParaRPr lang="en-CA" sz="2400" kern="1200" dirty="0">
                        <a:solidFill>
                          <a:schemeClr val="dk1"/>
                        </a:solidFill>
                        <a:effectLst/>
                        <a:latin typeface="+mn-lt"/>
                        <a:ea typeface="+mn-ea"/>
                        <a:cs typeface="+mn-cs"/>
                      </a:endParaRPr>
                    </a:p>
                    <a:p>
                      <a:r>
                        <a:rPr lang="en-CA" sz="2400" kern="1200" dirty="0">
                          <a:solidFill>
                            <a:schemeClr val="dk1"/>
                          </a:solidFill>
                          <a:effectLst/>
                          <a:latin typeface="+mn-lt"/>
                          <a:ea typeface="+mn-ea"/>
                          <a:cs typeface="+mn-cs"/>
                        </a:rPr>
                        <a:t>How do you see the pattern growing?</a:t>
                      </a:r>
                    </a:p>
                    <a:p>
                      <a:r>
                        <a:rPr lang="en-CA" sz="2400" kern="1200" dirty="0">
                          <a:solidFill>
                            <a:schemeClr val="dk1"/>
                          </a:solidFill>
                          <a:effectLst/>
                          <a:latin typeface="+mn-lt"/>
                          <a:ea typeface="+mn-ea"/>
                          <a:cs typeface="+mn-cs"/>
                        </a:rPr>
                        <a:t>How many squares are in figure 10? Explain how you know.</a:t>
                      </a:r>
                    </a:p>
                    <a:p>
                      <a:r>
                        <a:rPr lang="en-CA" sz="2400" kern="1200" dirty="0">
                          <a:solidFill>
                            <a:schemeClr val="dk1"/>
                          </a:solidFill>
                          <a:effectLst/>
                          <a:latin typeface="+mn-lt"/>
                          <a:ea typeface="+mn-ea"/>
                          <a:cs typeface="+mn-cs"/>
                        </a:rPr>
                        <a:t>How many squares are in figure 55? Explain how you know.</a:t>
                      </a:r>
                    </a:p>
                    <a:p>
                      <a:r>
                        <a:rPr lang="en-CA" sz="2400" kern="1200" dirty="0">
                          <a:solidFill>
                            <a:schemeClr val="dk1"/>
                          </a:solidFill>
                          <a:effectLst/>
                          <a:latin typeface="+mn-lt"/>
                          <a:ea typeface="+mn-ea"/>
                          <a:cs typeface="+mn-cs"/>
                        </a:rPr>
                        <a:t>How can you figure out how many total squares are in any figure?</a:t>
                      </a:r>
                    </a:p>
                    <a:p>
                      <a:endParaRPr lang="en-CA"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550429"/>
                  </a:ext>
                </a:extLst>
              </a:tr>
            </a:tbl>
          </a:graphicData>
        </a:graphic>
      </p:graphicFrame>
      <p:pic>
        <p:nvPicPr>
          <p:cNvPr id="3" name="Picture 2">
            <a:extLst>
              <a:ext uri="{FF2B5EF4-FFF2-40B4-BE49-F238E27FC236}">
                <a16:creationId xmlns:a16="http://schemas.microsoft.com/office/drawing/2014/main" id="{D28192FE-0833-4974-B1CF-CFEE8D6A8C3A}"/>
              </a:ext>
            </a:extLst>
          </p:cNvPr>
          <p:cNvPicPr>
            <a:picLocks noChangeAspect="1"/>
          </p:cNvPicPr>
          <p:nvPr/>
        </p:nvPicPr>
        <p:blipFill>
          <a:blip r:embed="rId6"/>
          <a:stretch>
            <a:fillRect/>
          </a:stretch>
        </p:blipFill>
        <p:spPr>
          <a:xfrm>
            <a:off x="5985282" y="3752258"/>
            <a:ext cx="5462315" cy="1185502"/>
          </a:xfrm>
          <a:prstGeom prst="rect">
            <a:avLst/>
          </a:prstGeom>
        </p:spPr>
      </p:pic>
      <p:pic>
        <p:nvPicPr>
          <p:cNvPr id="4" name="Picture 3">
            <a:extLst>
              <a:ext uri="{FF2B5EF4-FFF2-40B4-BE49-F238E27FC236}">
                <a16:creationId xmlns:a16="http://schemas.microsoft.com/office/drawing/2014/main" id="{4CDF1A34-421A-4B4F-B3E1-0CEB83FF48D5}"/>
              </a:ext>
            </a:extLst>
          </p:cNvPr>
          <p:cNvPicPr>
            <a:picLocks noChangeAspect="1"/>
          </p:cNvPicPr>
          <p:nvPr/>
        </p:nvPicPr>
        <p:blipFill>
          <a:blip r:embed="rId7"/>
          <a:stretch>
            <a:fillRect/>
          </a:stretch>
        </p:blipFill>
        <p:spPr>
          <a:xfrm>
            <a:off x="9463288" y="546400"/>
            <a:ext cx="1984309" cy="1234143"/>
          </a:xfrm>
          <a:prstGeom prst="rect">
            <a:avLst/>
          </a:prstGeom>
        </p:spPr>
      </p:pic>
    </p:spTree>
    <p:extLst>
      <p:ext uri="{BB962C8B-B14F-4D97-AF65-F5344CB8AC3E}">
        <p14:creationId xmlns:p14="http://schemas.microsoft.com/office/powerpoint/2010/main" val="2322009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9677CDFB69C9488FAD8E6787B5CC9C" ma:contentTypeVersion="33" ma:contentTypeDescription="Create a new document." ma:contentTypeScope="" ma:versionID="07c5b26e390fe3c446e8feca6cc9edd8">
  <xsd:schema xmlns:xsd="http://www.w3.org/2001/XMLSchema" xmlns:xs="http://www.w3.org/2001/XMLSchema" xmlns:p="http://schemas.microsoft.com/office/2006/metadata/properties" xmlns:ns3="c2acf9a3-ab21-4c74-b186-306471a76e20" xmlns:ns4="14315f35-dd3a-49c9-86a6-6d0d377b8654" targetNamespace="http://schemas.microsoft.com/office/2006/metadata/properties" ma:root="true" ma:fieldsID="b5446dd3f94b673daf60ed1446569062" ns3:_="" ns4:_="">
    <xsd:import namespace="c2acf9a3-ab21-4c74-b186-306471a76e20"/>
    <xsd:import namespace="14315f35-dd3a-49c9-86a6-6d0d377b8654"/>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EventHashCode" minOccurs="0"/>
                <xsd:element ref="ns4:MediaServiceGenerationTime" minOccurs="0"/>
                <xsd:element ref="ns4:MediaServiceOCR"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acf9a3-ab21-4c74-b186-306471a76e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element name="LastSharedByTime" ma:index="11" nillable="true" ma:displayName="Last Shared By Time" ma:description=""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315f35-dd3a-49c9-86a6-6d0d377b865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14315f35-dd3a-49c9-86a6-6d0d377b8654">
      <UserInfo>
        <DisplayName/>
        <AccountId xsi:nil="true"/>
        <AccountType/>
      </UserInfo>
    </Owner>
    <Student_Groups xmlns="14315f35-dd3a-49c9-86a6-6d0d377b8654">
      <UserInfo>
        <DisplayName/>
        <AccountId xsi:nil="true"/>
        <AccountType/>
      </UserInfo>
    </Student_Groups>
    <Is_Collaboration_Space_Locked xmlns="14315f35-dd3a-49c9-86a6-6d0d377b8654" xsi:nil="true"/>
    <Invited_Teachers xmlns="14315f35-dd3a-49c9-86a6-6d0d377b8654" xsi:nil="true"/>
    <Has_Teacher_Only_SectionGroup xmlns="14315f35-dd3a-49c9-86a6-6d0d377b8654" xsi:nil="true"/>
    <CultureName xmlns="14315f35-dd3a-49c9-86a6-6d0d377b8654" xsi:nil="true"/>
    <Self_Registration_Enabled xmlns="14315f35-dd3a-49c9-86a6-6d0d377b8654" xsi:nil="true"/>
    <TeamsChannelId xmlns="14315f35-dd3a-49c9-86a6-6d0d377b8654" xsi:nil="true"/>
    <Invited_Students xmlns="14315f35-dd3a-49c9-86a6-6d0d377b8654" xsi:nil="true"/>
    <Teachers xmlns="14315f35-dd3a-49c9-86a6-6d0d377b8654">
      <UserInfo>
        <DisplayName/>
        <AccountId xsi:nil="true"/>
        <AccountType/>
      </UserInfo>
    </Teachers>
    <Math_Settings xmlns="14315f35-dd3a-49c9-86a6-6d0d377b8654" xsi:nil="true"/>
    <IsNotebookLocked xmlns="14315f35-dd3a-49c9-86a6-6d0d377b8654" xsi:nil="true"/>
    <NotebookType xmlns="14315f35-dd3a-49c9-86a6-6d0d377b8654" xsi:nil="true"/>
    <FolderType xmlns="14315f35-dd3a-49c9-86a6-6d0d377b8654" xsi:nil="true"/>
    <Students xmlns="14315f35-dd3a-49c9-86a6-6d0d377b8654">
      <UserInfo>
        <DisplayName/>
        <AccountId xsi:nil="true"/>
        <AccountType/>
      </UserInfo>
    </Students>
    <Templates xmlns="14315f35-dd3a-49c9-86a6-6d0d377b8654" xsi:nil="true"/>
    <DefaultSectionNames xmlns="14315f35-dd3a-49c9-86a6-6d0d377b8654" xsi:nil="true"/>
    <AppVersion xmlns="14315f35-dd3a-49c9-86a6-6d0d377b8654" xsi:nil="true"/>
  </documentManagement>
</p:properties>
</file>

<file path=customXml/itemProps1.xml><?xml version="1.0" encoding="utf-8"?>
<ds:datastoreItem xmlns:ds="http://schemas.openxmlformats.org/officeDocument/2006/customXml" ds:itemID="{E9770C9E-4F55-4616-8CE1-9593D02DB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acf9a3-ab21-4c74-b186-306471a76e20"/>
    <ds:schemaRef ds:uri="14315f35-dd3a-49c9-86a6-6d0d377b86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1959C0-BF98-4D2A-9590-EEA368ADEB86}">
  <ds:schemaRefs>
    <ds:schemaRef ds:uri="http://schemas.microsoft.com/sharepoint/v3/contenttype/forms"/>
  </ds:schemaRefs>
</ds:datastoreItem>
</file>

<file path=customXml/itemProps3.xml><?xml version="1.0" encoding="utf-8"?>
<ds:datastoreItem xmlns:ds="http://schemas.openxmlformats.org/officeDocument/2006/customXml" ds:itemID="{1D6A1B4B-6F20-4F8C-8AED-96B6F52EB947}">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14315f35-dd3a-49c9-86a6-6d0d377b8654"/>
    <ds:schemaRef ds:uri="http://purl.org/dc/dcmitype/"/>
    <ds:schemaRef ds:uri="c2acf9a3-ab21-4c74-b186-306471a76e2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4651</TotalTime>
  <Words>5042</Words>
  <Application>Microsoft Office PowerPoint</Application>
  <PresentationFormat>Widescreen</PresentationFormat>
  <Paragraphs>699</Paragraphs>
  <Slides>61</Slides>
  <Notes>38</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Acumin Pro Light</vt:lpstr>
      <vt:lpstr>Annie Use Your Telescope</vt:lpstr>
      <vt:lpstr>Arial</vt:lpstr>
      <vt:lpstr>Calibri</vt:lpstr>
      <vt:lpstr>Calibri Light</vt:lpstr>
      <vt:lpstr>Cambria Math</vt:lpstr>
      <vt:lpstr>Montserrat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Match the graph to T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Jerrold Wiebe</dc:creator>
  <cp:lastModifiedBy>Harrison, Lynn (MET)</cp:lastModifiedBy>
  <cp:revision>23</cp:revision>
  <dcterms:created xsi:type="dcterms:W3CDTF">2020-12-08T19:35:01Z</dcterms:created>
  <dcterms:modified xsi:type="dcterms:W3CDTF">2020-12-20T15:27:23Z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0x010100649677CDFB69C9488FAD8E6787B5CC9C</vt:lpwstr>
  </property>
</Properties>
</file>