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3" r:id="rId1"/>
    <p:sldMasterId id="2147483648" r:id="rId2"/>
  </p:sldMasterIdLst>
  <p:notesMasterIdLst>
    <p:notesMasterId r:id="rId99"/>
  </p:notesMasterIdLst>
  <p:sldIdLst>
    <p:sldId id="256" r:id="rId3"/>
    <p:sldId id="289" r:id="rId4"/>
    <p:sldId id="300" r:id="rId5"/>
    <p:sldId id="396" r:id="rId6"/>
    <p:sldId id="434" r:id="rId7"/>
    <p:sldId id="433" r:id="rId8"/>
    <p:sldId id="295" r:id="rId9"/>
    <p:sldId id="296" r:id="rId10"/>
    <p:sldId id="293" r:id="rId11"/>
    <p:sldId id="307" r:id="rId12"/>
    <p:sldId id="321" r:id="rId13"/>
    <p:sldId id="308" r:id="rId14"/>
    <p:sldId id="322" r:id="rId15"/>
    <p:sldId id="323" r:id="rId16"/>
    <p:sldId id="324" r:id="rId17"/>
    <p:sldId id="325" r:id="rId18"/>
    <p:sldId id="326" r:id="rId19"/>
    <p:sldId id="327" r:id="rId20"/>
    <p:sldId id="389" r:id="rId21"/>
    <p:sldId id="299" r:id="rId22"/>
    <p:sldId id="332" r:id="rId23"/>
    <p:sldId id="338" r:id="rId24"/>
    <p:sldId id="339" r:id="rId25"/>
    <p:sldId id="340" r:id="rId26"/>
    <p:sldId id="313" r:id="rId27"/>
    <p:sldId id="314" r:id="rId28"/>
    <p:sldId id="345" r:id="rId29"/>
    <p:sldId id="392" r:id="rId30"/>
    <p:sldId id="303" r:id="rId31"/>
    <p:sldId id="334" r:id="rId32"/>
    <p:sldId id="318" r:id="rId33"/>
    <p:sldId id="304" r:id="rId34"/>
    <p:sldId id="317" r:id="rId35"/>
    <p:sldId id="356" r:id="rId36"/>
    <p:sldId id="378" r:id="rId37"/>
    <p:sldId id="382" r:id="rId38"/>
    <p:sldId id="381" r:id="rId39"/>
    <p:sldId id="379" r:id="rId40"/>
    <p:sldId id="358" r:id="rId41"/>
    <p:sldId id="385" r:id="rId42"/>
    <p:sldId id="384" r:id="rId43"/>
    <p:sldId id="386" r:id="rId44"/>
    <p:sldId id="357" r:id="rId45"/>
    <p:sldId id="388" r:id="rId46"/>
    <p:sldId id="394" r:id="rId47"/>
    <p:sldId id="259" r:id="rId48"/>
    <p:sldId id="330" r:id="rId49"/>
    <p:sldId id="329" r:id="rId50"/>
    <p:sldId id="344" r:id="rId51"/>
    <p:sldId id="292" r:id="rId52"/>
    <p:sldId id="346" r:id="rId53"/>
    <p:sldId id="309" r:id="rId54"/>
    <p:sldId id="435" r:id="rId55"/>
    <p:sldId id="341" r:id="rId56"/>
    <p:sldId id="436" r:id="rId57"/>
    <p:sldId id="343" r:id="rId58"/>
    <p:sldId id="342" r:id="rId59"/>
    <p:sldId id="310" r:id="rId60"/>
    <p:sldId id="337" r:id="rId61"/>
    <p:sldId id="352" r:id="rId62"/>
    <p:sldId id="390" r:id="rId63"/>
    <p:sldId id="301" r:id="rId64"/>
    <p:sldId id="333" r:id="rId65"/>
    <p:sldId id="349" r:id="rId66"/>
    <p:sldId id="347" r:id="rId67"/>
    <p:sldId id="348" r:id="rId68"/>
    <p:sldId id="315" r:id="rId69"/>
    <p:sldId id="316" r:id="rId70"/>
    <p:sldId id="350" r:id="rId71"/>
    <p:sldId id="361" r:id="rId72"/>
    <p:sldId id="257" r:id="rId73"/>
    <p:sldId id="362" r:id="rId74"/>
    <p:sldId id="370" r:id="rId75"/>
    <p:sldId id="364" r:id="rId76"/>
    <p:sldId id="365" r:id="rId77"/>
    <p:sldId id="366" r:id="rId78"/>
    <p:sldId id="371" r:id="rId79"/>
    <p:sldId id="372" r:id="rId80"/>
    <p:sldId id="369" r:id="rId81"/>
    <p:sldId id="359" r:id="rId82"/>
    <p:sldId id="374" r:id="rId83"/>
    <p:sldId id="373" r:id="rId84"/>
    <p:sldId id="391" r:id="rId85"/>
    <p:sldId id="297" r:id="rId86"/>
    <p:sldId id="331" r:id="rId87"/>
    <p:sldId id="311" r:id="rId88"/>
    <p:sldId id="375" r:id="rId89"/>
    <p:sldId id="376" r:id="rId90"/>
    <p:sldId id="312" r:id="rId91"/>
    <p:sldId id="380" r:id="rId92"/>
    <p:sldId id="354" r:id="rId93"/>
    <p:sldId id="383" r:id="rId94"/>
    <p:sldId id="387" r:id="rId95"/>
    <p:sldId id="393" r:id="rId96"/>
    <p:sldId id="395" r:id="rId97"/>
    <p:sldId id="286" r:id="rId98"/>
  </p:sldIdLst>
  <p:sldSz cx="9144000" cy="5143500" type="screen16x9"/>
  <p:notesSz cx="6858000" cy="9144000"/>
  <p:embeddedFontLst>
    <p:embeddedFont>
      <p:font typeface="Source Sans Pro" panose="020B0604020202020204" charset="0"/>
      <p:regular r:id="rId100"/>
      <p:bold r:id="rId101"/>
      <p:italic r:id="rId102"/>
      <p:boldItalic r:id="rId103"/>
    </p:embeddedFont>
    <p:embeddedFont>
      <p:font typeface="Abadi MT Condensed Extra Bold" panose="020B0604020202020204" charset="0"/>
      <p:bold r:id="rId104"/>
    </p:embeddedFont>
    <p:embeddedFont>
      <p:font typeface="Karla" panose="020B0604020202020204" charset="0"/>
      <p:regular r:id="rId105"/>
      <p:bold r:id="rId106"/>
      <p:italic r:id="rId107"/>
      <p:boldItalic r:id="rId108"/>
    </p:embeddedFont>
    <p:embeddedFont>
      <p:font typeface="Montserrat" panose="020B0604020202020204" charset="0"/>
      <p:regular r:id="rId109"/>
      <p:bold r:id="rId110"/>
      <p:italic r:id="rId111"/>
      <p:boldItalic r:id="rId112"/>
    </p:embeddedFont>
    <p:embeddedFont>
      <p:font typeface="Calibri" panose="020F0502020204030204" pitchFamily="34" charset="0"/>
      <p:regular r:id="rId113"/>
      <p:bold r:id="rId114"/>
      <p:italic r:id="rId115"/>
      <p:boldItalic r:id="rId116"/>
    </p:embeddedFont>
    <p:embeddedFont>
      <p:font typeface="Abadi MT Condensed Light" panose="020B0604020202020204" charset="0"/>
      <p:regular r:id="rId117"/>
    </p:embeddedFont>
    <p:embeddedFont>
      <p:font typeface="Cavolini" panose="020B0604020202020204" charset="0"/>
      <p:regular r:id="rId118"/>
      <p:bold r:id="rId119"/>
      <p:italic r:id="rId120"/>
      <p:boldItalic r:id="rId121"/>
    </p:embeddedFont>
    <p:embeddedFont>
      <p:font typeface="Calibri Light" panose="020F0302020204030204" pitchFamily="34" charset="0"/>
      <p:regular r:id="rId122"/>
      <p:italic r:id="rId123"/>
    </p:embeddedFont>
    <p:embeddedFont>
      <p:font typeface="Kristen ITC" panose="03050502040202030202" pitchFamily="66" charset="0"/>
      <p:regular r:id="rId124"/>
    </p:embeddedFont>
    <p:embeddedFont>
      <p:font typeface="Open Sans" panose="020B0604020202020204" charset="0"/>
      <p:regular r:id="rId125"/>
      <p:bold r:id="rId126"/>
      <p:italic r:id="rId127"/>
      <p:boldItalic r:id="rId128"/>
    </p:embeddedFont>
    <p:embeddedFont>
      <p:font typeface="Leelawadee UI" panose="020B0502040204020203" pitchFamily="34" charset="-34"/>
      <p:regular r:id="rId129"/>
      <p:bold r:id="rId1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7"/>
    <a:srgbClr val="E91E63"/>
    <a:srgbClr val="FE9800"/>
    <a:srgbClr val="FE5722"/>
    <a:srgbClr val="F44336"/>
    <a:srgbClr val="FFED3A"/>
    <a:srgbClr val="9C25B0"/>
    <a:srgbClr val="FFEAE6"/>
    <a:srgbClr val="FFB1B4"/>
    <a:srgbClr val="FEB7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E86C3E-F014-8AE5-C447-C8F5F1A158FF}" v="6" dt="2021-01-18T16:01:42.848"/>
    <p1510:client id="{459A2530-B38D-47F9-8FC7-8F4F02B8AA97}" v="4348" dt="2021-01-18T16:28:55.330"/>
    <p1510:client id="{B6DD5258-A8F5-0576-D805-E20A353ECAAB}" v="7" dt="2021-01-18T01:16:08.022"/>
    <p1510:client id="{B8E479D2-7BB9-E489-EC3B-671A8B9514C9}" v="43" dt="2021-01-18T16:28:20.056"/>
    <p1510:client id="{EE39AF5F-76D5-4642-82FA-DCE5C37AFD3A}" v="7610" dt="2021-01-18T16:26:38.032"/>
  </p1510:revLst>
</p1510:revInfo>
</file>

<file path=ppt/tableStyles.xml><?xml version="1.0" encoding="utf-8"?>
<a:tblStyleLst xmlns:a="http://schemas.openxmlformats.org/drawingml/2006/main" def="{2BCEA936-1DEE-48EF-8CF8-37CDB67EADD7}">
  <a:tblStyle styleId="{2BCEA936-1DEE-48EF-8CF8-37CDB67EADD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762" autoAdjust="0"/>
  </p:normalViewPr>
  <p:slideViewPr>
    <p:cSldViewPr snapToGrid="0">
      <p:cViewPr varScale="1">
        <p:scale>
          <a:sx n="118" d="100"/>
          <a:sy n="118" d="100"/>
        </p:scale>
        <p:origin x="79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font" Target="fonts/font18.fntdata"/><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font" Target="fonts/font13.fntdata"/><Relationship Id="rId133" Type="http://schemas.openxmlformats.org/officeDocument/2006/relationships/theme" Target="theme/theme1.xml"/><Relationship Id="rId16" Type="http://schemas.openxmlformats.org/officeDocument/2006/relationships/slide" Target="slides/slide14.xml"/><Relationship Id="rId107" Type="http://schemas.openxmlformats.org/officeDocument/2006/relationships/font" Target="fonts/font8.fntdata"/><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font" Target="fonts/font3.fntdata"/><Relationship Id="rId123" Type="http://schemas.openxmlformats.org/officeDocument/2006/relationships/font" Target="fonts/font24.fntdata"/><Relationship Id="rId128" Type="http://schemas.openxmlformats.org/officeDocument/2006/relationships/font" Target="fonts/font29.fntdata"/><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font" Target="fonts/font1.fntdata"/><Relationship Id="rId105" Type="http://schemas.openxmlformats.org/officeDocument/2006/relationships/font" Target="fonts/font6.fntdata"/><Relationship Id="rId113" Type="http://schemas.openxmlformats.org/officeDocument/2006/relationships/font" Target="fonts/font14.fntdata"/><Relationship Id="rId118" Type="http://schemas.openxmlformats.org/officeDocument/2006/relationships/font" Target="fonts/font19.fntdata"/><Relationship Id="rId126" Type="http://schemas.openxmlformats.org/officeDocument/2006/relationships/font" Target="fonts/font27.fntdata"/><Relationship Id="rId13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font" Target="fonts/font22.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font" Target="fonts/font4.fntdata"/><Relationship Id="rId108" Type="http://schemas.openxmlformats.org/officeDocument/2006/relationships/font" Target="fonts/font9.fntdata"/><Relationship Id="rId116" Type="http://schemas.openxmlformats.org/officeDocument/2006/relationships/font" Target="fonts/font17.fntdata"/><Relationship Id="rId124" Type="http://schemas.openxmlformats.org/officeDocument/2006/relationships/font" Target="fonts/font25.fntdata"/><Relationship Id="rId129" Type="http://schemas.openxmlformats.org/officeDocument/2006/relationships/font" Target="fonts/font30.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font" Target="fonts/font12.fntdata"/><Relationship Id="rId13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font" Target="fonts/font7.fntdata"/><Relationship Id="rId114" Type="http://schemas.openxmlformats.org/officeDocument/2006/relationships/font" Target="fonts/font15.fntdata"/><Relationship Id="rId119" Type="http://schemas.openxmlformats.org/officeDocument/2006/relationships/font" Target="fonts/font20.fntdata"/><Relationship Id="rId127" Type="http://schemas.openxmlformats.org/officeDocument/2006/relationships/font" Target="fonts/font28.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notesMaster" Target="notesMasters/notesMaster1.xml"/><Relationship Id="rId101" Type="http://schemas.openxmlformats.org/officeDocument/2006/relationships/font" Target="fonts/font2.fntdata"/><Relationship Id="rId122" Type="http://schemas.openxmlformats.org/officeDocument/2006/relationships/font" Target="fonts/font23.fntdata"/><Relationship Id="rId130" Type="http://schemas.openxmlformats.org/officeDocument/2006/relationships/font" Target="fonts/font31.fntdata"/><Relationship Id="rId135"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font" Target="fonts/font10.fntdata"/><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font" Target="fonts/font5.fntdata"/><Relationship Id="rId120" Type="http://schemas.openxmlformats.org/officeDocument/2006/relationships/font" Target="fonts/font21.fntdata"/><Relationship Id="rId125" Type="http://schemas.openxmlformats.org/officeDocument/2006/relationships/font" Target="fonts/font26.fntdata"/><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font" Target="fonts/font11.fntdata"/><Relationship Id="rId115" Type="http://schemas.openxmlformats.org/officeDocument/2006/relationships/font" Target="fonts/font16.fntdata"/><Relationship Id="rId131" Type="http://schemas.openxmlformats.org/officeDocument/2006/relationships/presProps" Target="pres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youtu.be/2MGMvEnoD6U"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pxhere.com/en/photo/1374906" TargetMode="External"/><Relationship Id="rId4" Type="http://schemas.openxmlformats.org/officeDocument/2006/relationships/hyperlink" Target="https://ideas.classdojo.com/i/discovering-the-dip"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uihere.com/free-cliparts/brain-clip-art-head-2099525"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openclipart.org/detail/172707/edit-icon-icono-editar"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openclipart.org/detail/212116/screencast"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openclipart.org/detail/172707/edit-icon-icono-editar" TargetMode="External"/><Relationship Id="rId2" Type="http://schemas.openxmlformats.org/officeDocument/2006/relationships/slide" Target="../slides/slide21.xml"/><Relationship Id="rId1" Type="http://schemas.openxmlformats.org/officeDocument/2006/relationships/notesMaster" Target="../notesMasters/notesMaster1.xml"/><Relationship Id="rId5" Type="http://schemas.openxmlformats.org/officeDocument/2006/relationships/hyperlink" Target="https://www.uihere.com/free-cliparts/brain-clip-art-head-2099525" TargetMode="External"/><Relationship Id="rId4" Type="http://schemas.openxmlformats.org/officeDocument/2006/relationships/hyperlink" Target="https://openclipart.org/detail/212116/screencast"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openclipart.org/detail/70135/manga-eyes"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openclipart.org/detail/172707/edit-icon-icono-editar"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openclipart.org/detail/212116/screencast"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openclipart.org/detail/172707/edit-icon-icono-editar" TargetMode="External"/><Relationship Id="rId2" Type="http://schemas.openxmlformats.org/officeDocument/2006/relationships/slide" Target="../slides/slide30.xml"/><Relationship Id="rId1" Type="http://schemas.openxmlformats.org/officeDocument/2006/relationships/notesMaster" Target="../notesMasters/notesMaster1.xml"/><Relationship Id="rId5" Type="http://schemas.openxmlformats.org/officeDocument/2006/relationships/hyperlink" Target="https://www.uihere.com/free-cliparts/brain-clip-art-head-2099525" TargetMode="External"/><Relationship Id="rId4" Type="http://schemas.openxmlformats.org/officeDocument/2006/relationships/hyperlink" Target="https://openclipart.org/detail/212116/screencast" TargetMode="Externa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youtu.be/FWKzfXvxnkM"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openclipart.org/detail/70135/manga-eye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uihere.com/free-cliparts/brain-clip-art-head-2099525"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openclipart.org/detail/122155/pencil"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openclipart.org/detail/172707/edit-icon-icono-editar" TargetMode="External"/><Relationship Id="rId2" Type="http://schemas.openxmlformats.org/officeDocument/2006/relationships/slide" Target="../slides/slide45.xml"/><Relationship Id="rId1" Type="http://schemas.openxmlformats.org/officeDocument/2006/relationships/notesMaster" Target="../notesMasters/notesMaster1.xml"/><Relationship Id="rId4" Type="http://schemas.openxmlformats.org/officeDocument/2006/relationships/hyperlink" Target="https://openclipart.org/detail/212116/screencast" TargetMode="Externa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openclipart.org/detail/172707/edit-icon-icono-editar" TargetMode="External"/><Relationship Id="rId2" Type="http://schemas.openxmlformats.org/officeDocument/2006/relationships/slide" Target="../slides/slide47.xml"/><Relationship Id="rId1" Type="http://schemas.openxmlformats.org/officeDocument/2006/relationships/notesMaster" Target="../notesMasters/notesMaster1.xml"/><Relationship Id="rId5" Type="http://schemas.openxmlformats.org/officeDocument/2006/relationships/hyperlink" Target="https://www.uihere.com/free-cliparts/brain-clip-art-head-2099525" TargetMode="External"/><Relationship Id="rId4" Type="http://schemas.openxmlformats.org/officeDocument/2006/relationships/hyperlink" Target="https://openclipart.org/detail/212116/screencast" TargetMode="Externa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youtu.be/6fbE52YDEjU" TargetMode="External"/><Relationship Id="rId2" Type="http://schemas.openxmlformats.org/officeDocument/2006/relationships/slide" Target="../slides/slide48.xml"/><Relationship Id="rId1" Type="http://schemas.openxmlformats.org/officeDocument/2006/relationships/notesMaster" Target="../notesMasters/notesMaster1.xml"/><Relationship Id="rId4" Type="http://schemas.openxmlformats.org/officeDocument/2006/relationships/hyperlink" Target="https://openclipart.org/detail/70135/manga-eyes" TargetMode="Externa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www.uihere.com/free-cliparts/brain-clip-art-head-2099525"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openclipart.org/detail/122155/pencil"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mathpickle.com/project/4130/"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s://openclipart.org/detail/172707/edit-icon-icono-editar" TargetMode="External"/><Relationship Id="rId2" Type="http://schemas.openxmlformats.org/officeDocument/2006/relationships/slide" Target="../slides/slide61.xml"/><Relationship Id="rId1" Type="http://schemas.openxmlformats.org/officeDocument/2006/relationships/notesMaster" Target="../notesMasters/notesMaster1.xml"/><Relationship Id="rId4" Type="http://schemas.openxmlformats.org/officeDocument/2006/relationships/hyperlink" Target="https://openclipart.org/detail/212116/screencast" TargetMode="Externa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hyperlink" Target="https://openclipart.org/detail/172707/edit-icon-icono-editar" TargetMode="External"/><Relationship Id="rId2" Type="http://schemas.openxmlformats.org/officeDocument/2006/relationships/slide" Target="../slides/slide63.xml"/><Relationship Id="rId1" Type="http://schemas.openxmlformats.org/officeDocument/2006/relationships/notesMaster" Target="../notesMasters/notesMaster1.xml"/><Relationship Id="rId5" Type="http://schemas.openxmlformats.org/officeDocument/2006/relationships/hyperlink" Target="https://www.uihere.com/free-cliparts/brain-clip-art-head-2099525" TargetMode="External"/><Relationship Id="rId4" Type="http://schemas.openxmlformats.org/officeDocument/2006/relationships/hyperlink" Target="https://openclipart.org/detail/212116/screencast" TargetMode="Externa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s://www.youtube.com/watch?v=RxnNmCdkp-o" TargetMode="External"/><Relationship Id="rId2" Type="http://schemas.openxmlformats.org/officeDocument/2006/relationships/slide" Target="../slides/slide64.xml"/><Relationship Id="rId1" Type="http://schemas.openxmlformats.org/officeDocument/2006/relationships/notesMaster" Target="../notesMasters/notesMaster1.xml"/><Relationship Id="rId4" Type="http://schemas.openxmlformats.org/officeDocument/2006/relationships/hyperlink" Target="https://openclipart.org/detail/70135/manga-eyes" TargetMode="Externa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3" Type="http://schemas.openxmlformats.org/officeDocument/2006/relationships/hyperlink" Target="https://openclipart.org/detail/172707/edit-icon-icono-editar" TargetMode="External"/><Relationship Id="rId2" Type="http://schemas.openxmlformats.org/officeDocument/2006/relationships/slide" Target="../slides/slide83.xml"/><Relationship Id="rId1" Type="http://schemas.openxmlformats.org/officeDocument/2006/relationships/notesMaster" Target="../notesMasters/notesMaster1.xml"/><Relationship Id="rId4" Type="http://schemas.openxmlformats.org/officeDocument/2006/relationships/hyperlink" Target="https://openclipart.org/detail/212116/screencast" TargetMode="Externa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3" Type="http://schemas.openxmlformats.org/officeDocument/2006/relationships/hyperlink" Target="https://openclipart.org/detail/172707/edit-icon-icono-editar" TargetMode="External"/><Relationship Id="rId2" Type="http://schemas.openxmlformats.org/officeDocument/2006/relationships/slide" Target="../slides/slide85.xml"/><Relationship Id="rId1" Type="http://schemas.openxmlformats.org/officeDocument/2006/relationships/notesMaster" Target="../notesMasters/notesMaster1.xml"/><Relationship Id="rId5" Type="http://schemas.openxmlformats.org/officeDocument/2006/relationships/hyperlink" Target="https://www.uihere.com/free-cliparts/brain-clip-art-head-2099525" TargetMode="External"/><Relationship Id="rId4" Type="http://schemas.openxmlformats.org/officeDocument/2006/relationships/hyperlink" Target="https://openclipart.org/detail/212116/screencast" TargetMode="External"/></Relationships>
</file>

<file path=ppt/notesSlides/_rels/notesSlide83.xml.rels><?xml version="1.0" encoding="UTF-8" standalone="yes"?>
<Relationships xmlns="http://schemas.openxmlformats.org/package/2006/relationships"><Relationship Id="rId3" Type="http://schemas.openxmlformats.org/officeDocument/2006/relationships/hyperlink" Target="https://www.flickr.com/photos/8070463@N03/8864954196" TargetMode="External"/><Relationship Id="rId2" Type="http://schemas.openxmlformats.org/officeDocument/2006/relationships/slide" Target="../slides/slide86.xml"/><Relationship Id="rId1" Type="http://schemas.openxmlformats.org/officeDocument/2006/relationships/notesMaster" Target="../notesMasters/notesMaster1.xml"/><Relationship Id="rId6" Type="http://schemas.openxmlformats.org/officeDocument/2006/relationships/hyperlink" Target="https://openclipart.org/detail/70135/manga-eyes" TargetMode="External"/><Relationship Id="rId5" Type="http://schemas.openxmlformats.org/officeDocument/2006/relationships/hyperlink" Target="https://creativecommons.org/licenses/by-nd/2.0/?ref=ccsearch&amp;atype=rich" TargetMode="External"/><Relationship Id="rId4" Type="http://schemas.openxmlformats.org/officeDocument/2006/relationships/hyperlink" Target="https://www.flickr.com/photos/8070463@N03" TargetMode="External"/></Relationships>
</file>

<file path=ppt/notesSlides/_rels/notesSlide84.xml.rels><?xml version="1.0" encoding="UTF-8" standalone="yes"?>
<Relationships xmlns="http://schemas.openxmlformats.org/package/2006/relationships"><Relationship Id="rId3" Type="http://schemas.openxmlformats.org/officeDocument/2006/relationships/hyperlink" Target="https://www.uihere.com/free-cliparts/brain-clip-art-head-2099525" TargetMode="External"/><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3" Type="http://schemas.openxmlformats.org/officeDocument/2006/relationships/hyperlink" Target="https://openclipart.org/detail/122155/pencil" TargetMode="External"/><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openclipart.org/detail/172707/edit-icon-icono-editar"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www.uihere.com/free-cliparts/brain-clip-art-head-2099525" TargetMode="External"/><Relationship Id="rId4" Type="http://schemas.openxmlformats.org/officeDocument/2006/relationships/hyperlink" Target="https://openclipart.org/detail/212116/screencast" TargetMode="Externa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3" Type="http://schemas.openxmlformats.org/officeDocument/2006/relationships/hyperlink" Target="https://openclipart.org/detail/172707/edit-icon-icono-editar" TargetMode="External"/><Relationship Id="rId2" Type="http://schemas.openxmlformats.org/officeDocument/2006/relationships/slide" Target="../slides/slide94.xml"/><Relationship Id="rId1" Type="http://schemas.openxmlformats.org/officeDocument/2006/relationships/notesMaster" Target="../notesMasters/notesMaster1.xml"/><Relationship Id="rId4" Type="http://schemas.openxmlformats.org/officeDocument/2006/relationships/hyperlink" Target="https://openclipart.org/detail/212116/screencast" TargetMode="Externa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dirty="0"/>
              <a:t>Image source: https://pixy.org/src/447/4473268.jpeg</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CA"/>
              <a:t>Video: </a:t>
            </a:r>
            <a:r>
              <a:rPr lang="en-CA">
                <a:hlinkClick r:id="rId3"/>
              </a:rPr>
              <a:t>https://youtu.be/2MGMvEnoD6U</a:t>
            </a:r>
            <a:endParaRPr lang="en-US"/>
          </a:p>
          <a:p>
            <a:pPr marL="0" indent="0">
              <a:buNone/>
            </a:pPr>
            <a:r>
              <a:rPr lang="en-CA"/>
              <a:t>Source: ClassDojo Task- The Dip (</a:t>
            </a:r>
            <a:r>
              <a:rPr lang="en-CA">
                <a:hlinkClick r:id="rId4"/>
              </a:rPr>
              <a:t>https://ideas.classdojo.com/i/discovering-the-dip</a:t>
            </a:r>
            <a:r>
              <a:rPr lang="en-CA"/>
              <a:t>)</a:t>
            </a:r>
            <a:endParaRPr lang="en-US"/>
          </a:p>
          <a:p>
            <a:pPr marL="0" indent="0">
              <a:buNone/>
            </a:pPr>
            <a:r>
              <a:rPr lang="en-CA"/>
              <a:t>Image Source: </a:t>
            </a:r>
            <a:r>
              <a:rPr lang="en-CA">
                <a:hlinkClick r:id="rId5"/>
              </a:rPr>
              <a:t>https://pxhere.com/en/photo/1374906</a:t>
            </a:r>
          </a:p>
          <a:p>
            <a:pPr>
              <a:buNone/>
            </a:pPr>
            <a:r>
              <a:rPr lang="en-CA"/>
              <a:t>https://openclipart.org/detail/70135/manga-eyes (eyes)</a:t>
            </a:r>
          </a:p>
          <a:p>
            <a:pPr marL="0" indent="0">
              <a:buNone/>
            </a:pPr>
            <a:endParaRPr lang="en-CA"/>
          </a:p>
        </p:txBody>
      </p:sp>
    </p:spTree>
    <p:extLst>
      <p:ext uri="{BB962C8B-B14F-4D97-AF65-F5344CB8AC3E}">
        <p14:creationId xmlns:p14="http://schemas.microsoft.com/office/powerpoint/2010/main" val="4269012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Image Source</a:t>
            </a:r>
          </a:p>
          <a:p>
            <a:pPr marL="0" indent="0">
              <a:buNone/>
            </a:pPr>
            <a:r>
              <a:rPr lang="en-US">
                <a:hlinkClick r:id="rId3"/>
              </a:rPr>
              <a:t>https://www.uihere.com/free-cliparts/brain-clip-art-head-2099525</a:t>
            </a:r>
            <a:r>
              <a:rPr lang="en-US"/>
              <a:t> (Brain)</a:t>
            </a:r>
          </a:p>
        </p:txBody>
      </p:sp>
    </p:spTree>
    <p:extLst>
      <p:ext uri="{BB962C8B-B14F-4D97-AF65-F5344CB8AC3E}">
        <p14:creationId xmlns:p14="http://schemas.microsoft.com/office/powerpoint/2010/main" val="3589448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None/>
            </a:pPr>
            <a:r>
              <a:rPr lang="en-CA" dirty="0"/>
              <a:t>Image Source: https://openclipart.org/detail/122155/pencil (pencil)</a:t>
            </a:r>
            <a:endParaRPr lang="en-US" dirty="0"/>
          </a:p>
          <a:p>
            <a:pPr marL="0" lvl="0" indent="0" algn="l">
              <a:spcBef>
                <a:spcPts val="0"/>
              </a:spcBef>
              <a:spcAft>
                <a:spcPts val="0"/>
              </a:spcAft>
              <a:buNone/>
            </a:pPr>
            <a:endParaRPr dirty="0"/>
          </a:p>
        </p:txBody>
      </p:sp>
    </p:spTree>
    <p:extLst>
      <p:ext uri="{BB962C8B-B14F-4D97-AF65-F5344CB8AC3E}">
        <p14:creationId xmlns:p14="http://schemas.microsoft.com/office/powerpoint/2010/main" val="25344885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a:t>Adaptation– numbers from 1 to 100</a:t>
            </a:r>
          </a:p>
          <a:p>
            <a:pPr marL="0" lvl="0" indent="0" algn="l" rtl="0">
              <a:spcBef>
                <a:spcPts val="0"/>
              </a:spcBef>
              <a:spcAft>
                <a:spcPts val="0"/>
              </a:spcAft>
              <a:buNone/>
            </a:pPr>
            <a:r>
              <a:rPr lang="en-CA"/>
              <a:t>Extension– numbers from 1 to 10 000</a:t>
            </a:r>
          </a:p>
        </p:txBody>
      </p:sp>
    </p:spTree>
    <p:extLst>
      <p:ext uri="{BB962C8B-B14F-4D97-AF65-F5344CB8AC3E}">
        <p14:creationId xmlns:p14="http://schemas.microsoft.com/office/powerpoint/2010/main" val="34474947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Source: Adapted from https://mathpickle.com/wp-content/uploads/2015/08/Mondrian-Art-Puzzles.pdf</a:t>
            </a:r>
          </a:p>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31744457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Image screen shot from Math Pickle (https://</a:t>
            </a:r>
            <a:r>
              <a:rPr lang="en-US" err="1"/>
              <a:t>mathpickle.com</a:t>
            </a:r>
            <a:r>
              <a:rPr lang="en-US"/>
              <a:t>/</a:t>
            </a:r>
            <a:r>
              <a:rPr lang="en-US" err="1"/>
              <a:t>mondrian</a:t>
            </a:r>
            <a:r>
              <a:rPr lang="en-US"/>
              <a:t>-art-puzzles-solutions/).</a:t>
            </a:r>
          </a:p>
        </p:txBody>
      </p:sp>
    </p:spTree>
    <p:extLst>
      <p:ext uri="{BB962C8B-B14F-4D97-AF65-F5344CB8AC3E}">
        <p14:creationId xmlns:p14="http://schemas.microsoft.com/office/powerpoint/2010/main" val="27750319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CA" dirty="0"/>
              <a:t>K-3 pattern</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CA" dirty="0"/>
              <a:t>Source: http://www.visualpatterns.org/1-20.html</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CA"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CA" dirty="0"/>
              <a:t>Questions could be split onto multiple slides and led as a synchronous activity.</a:t>
            </a:r>
          </a:p>
          <a:p>
            <a:pPr marL="0" lvl="0" indent="0" algn="l" rtl="0">
              <a:spcBef>
                <a:spcPts val="0"/>
              </a:spcBef>
              <a:spcAft>
                <a:spcPts val="0"/>
              </a:spcAft>
              <a:buNone/>
            </a:pPr>
            <a:endParaRPr lang="en-CA" dirty="0"/>
          </a:p>
        </p:txBody>
      </p:sp>
    </p:spTree>
    <p:extLst>
      <p:ext uri="{BB962C8B-B14F-4D97-AF65-F5344CB8AC3E}">
        <p14:creationId xmlns:p14="http://schemas.microsoft.com/office/powerpoint/2010/main" val="21377658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Image Source:</a:t>
            </a:r>
          </a:p>
          <a:p>
            <a:pPr marL="0" indent="0">
              <a:buNone/>
            </a:pPr>
            <a:r>
              <a:rPr lang="en-CA"/>
              <a:t> </a:t>
            </a:r>
            <a:r>
              <a:rPr lang="en-CA">
                <a:hlinkClick r:id="rId3"/>
              </a:rPr>
              <a:t>https://openclipart.org/detail/172707/edit-icon-icono-editar</a:t>
            </a:r>
            <a:endParaRPr lang="en-CA"/>
          </a:p>
          <a:p>
            <a:pPr marL="0" indent="0">
              <a:buNone/>
            </a:pPr>
            <a:r>
              <a:rPr lang="en-CA"/>
              <a:t> </a:t>
            </a:r>
            <a:r>
              <a:rPr lang="en-CA">
                <a:hlinkClick r:id="rId4"/>
              </a:rPr>
              <a:t>https://openclipart.org/detail/212116/screencast</a:t>
            </a:r>
            <a:endParaRPr lang="en-CA"/>
          </a:p>
          <a:p>
            <a:pPr marL="0" indent="0">
              <a:buNone/>
            </a:pPr>
            <a:endParaRPr lang="en-US"/>
          </a:p>
        </p:txBody>
      </p:sp>
    </p:spTree>
    <p:extLst>
      <p:ext uri="{BB962C8B-B14F-4D97-AF65-F5344CB8AC3E}">
        <p14:creationId xmlns:p14="http://schemas.microsoft.com/office/powerpoint/2010/main" val="38191274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86562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a:t>Understand what it is / put yours to the test / reflect on the experience</a:t>
            </a:r>
          </a:p>
          <a:p>
            <a:pPr marL="0" indent="0">
              <a:buNone/>
            </a:pPr>
            <a:r>
              <a:rPr lang="en-CA"/>
              <a:t>Image Source:</a:t>
            </a:r>
          </a:p>
          <a:p>
            <a:pPr marL="0" indent="0">
              <a:buNone/>
            </a:pPr>
            <a:r>
              <a:rPr lang="en-CA">
                <a:hlinkClick r:id="rId3"/>
              </a:rPr>
              <a:t>https://openclipart.org/detail/172707/edit-icon-icono-editar</a:t>
            </a:r>
            <a:r>
              <a:rPr lang="en-CA"/>
              <a:t> (pencil and paper)</a:t>
            </a:r>
          </a:p>
          <a:p>
            <a:pPr marL="0" indent="0">
              <a:buNone/>
            </a:pPr>
            <a:r>
              <a:rPr lang="en-CA">
                <a:hlinkClick r:id="rId4"/>
              </a:rPr>
              <a:t>https://openclipart.org/detail/212116/screencast</a:t>
            </a:r>
            <a:r>
              <a:rPr lang="en-CA"/>
              <a:t> (record)</a:t>
            </a:r>
          </a:p>
          <a:p>
            <a:pPr marL="0" indent="0">
              <a:buNone/>
            </a:pPr>
            <a:r>
              <a:rPr lang="en-CA"/>
              <a:t>https://openclipart.org/detail/70135/manga-eyes (eyes)</a:t>
            </a:r>
          </a:p>
          <a:p>
            <a:pPr marL="0" indent="0">
              <a:buNone/>
            </a:pPr>
            <a:r>
              <a:rPr lang="en-CA"/>
              <a:t>https://openclipart.org/detail/122155/pencil (pencil)</a:t>
            </a:r>
          </a:p>
          <a:p>
            <a:pPr marL="0" indent="0">
              <a:buNone/>
            </a:pPr>
            <a:r>
              <a:rPr lang="en-CA">
                <a:hlinkClick r:id="rId5"/>
              </a:rPr>
              <a:t>https://www.uihere.com/free-cliparts/brain-clip-art-head-2099525</a:t>
            </a:r>
            <a:r>
              <a:rPr lang="en-CA"/>
              <a:t> (brain)</a:t>
            </a:r>
          </a:p>
        </p:txBody>
      </p:sp>
    </p:spTree>
    <p:extLst>
      <p:ext uri="{BB962C8B-B14F-4D97-AF65-F5344CB8AC3E}">
        <p14:creationId xmlns:p14="http://schemas.microsoft.com/office/powerpoint/2010/main" val="1834823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35ed75ccf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35ed75ccf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29948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dirty="0"/>
              <a:t>Video Source: https://www.youtube.com/watch?v=UUlaseGrkLc</a:t>
            </a:r>
          </a:p>
          <a:p>
            <a:pPr marL="0" indent="0">
              <a:buNone/>
            </a:pPr>
            <a:r>
              <a:rPr lang="en-CA" dirty="0"/>
              <a:t>Image Source: </a:t>
            </a:r>
            <a:r>
              <a:rPr lang="en-US" b="0" i="0" dirty="0">
                <a:solidFill>
                  <a:srgbClr val="333333"/>
                </a:solidFill>
                <a:effectLst/>
                <a:latin typeface="Source Sans Pro" panose="020B0503030403020204" pitchFamily="34" charset="0"/>
              </a:rPr>
              <a:t>"Slinky" by unloveablesteve is licensed with CC BY-NC-SA 2.0. To view a copy of this license, visit https://creativecommons.org/licenses/by-nc-sa/2.0/</a:t>
            </a:r>
            <a:endParaRPr lang="en-CA" dirty="0"/>
          </a:p>
          <a:p>
            <a:pPr>
              <a:buNone/>
            </a:pPr>
            <a:r>
              <a:rPr lang="en-CA" dirty="0">
                <a:hlinkClick r:id="rId3"/>
              </a:rPr>
              <a:t>https://openclipart.org/detail/70135/manga-eyes</a:t>
            </a:r>
            <a:r>
              <a:rPr lang="en-CA" dirty="0"/>
              <a:t> (eyes)</a:t>
            </a:r>
            <a:endParaRPr lang="en-US" dirty="0"/>
          </a:p>
          <a:p>
            <a:pPr marL="0" indent="0">
              <a:buNone/>
            </a:pPr>
            <a:endParaRPr lang="en-CA" dirty="0"/>
          </a:p>
          <a:p>
            <a:pPr marL="0" indent="0">
              <a:buNone/>
            </a:pPr>
            <a:r>
              <a:rPr lang="en-CA" dirty="0"/>
              <a:t> </a:t>
            </a:r>
          </a:p>
        </p:txBody>
      </p:sp>
    </p:spTree>
    <p:extLst>
      <p:ext uri="{BB962C8B-B14F-4D97-AF65-F5344CB8AC3E}">
        <p14:creationId xmlns:p14="http://schemas.microsoft.com/office/powerpoint/2010/main" val="15642162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Image Source: https://www.uihere.com/free-cliparts/brain-clip-art-head-2099525</a:t>
            </a:r>
          </a:p>
        </p:txBody>
      </p:sp>
    </p:spTree>
    <p:extLst>
      <p:ext uri="{BB962C8B-B14F-4D97-AF65-F5344CB8AC3E}">
        <p14:creationId xmlns:p14="http://schemas.microsoft.com/office/powerpoint/2010/main" val="31856399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None/>
            </a:pPr>
            <a:r>
              <a:rPr lang="en-CA"/>
              <a:t>Image Source: https://openclipart.org/detail/122155/pencil (pencil)</a:t>
            </a:r>
            <a:endParaRPr lang="en-US"/>
          </a:p>
          <a:p>
            <a:pPr marL="0" lvl="0" indent="0" algn="l">
              <a:spcBef>
                <a:spcPts val="0"/>
              </a:spcBef>
              <a:spcAft>
                <a:spcPts val="0"/>
              </a:spcAft>
              <a:buNone/>
            </a:pPr>
            <a:endParaRPr/>
          </a:p>
        </p:txBody>
      </p:sp>
    </p:spTree>
    <p:extLst>
      <p:ext uri="{BB962C8B-B14F-4D97-AF65-F5344CB8AC3E}">
        <p14:creationId xmlns:p14="http://schemas.microsoft.com/office/powerpoint/2010/main" val="13248373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Source: Adapted from NCTM</a:t>
            </a:r>
            <a:endParaRPr/>
          </a:p>
        </p:txBody>
      </p:sp>
    </p:spTree>
    <p:extLst>
      <p:ext uri="{BB962C8B-B14F-4D97-AF65-F5344CB8AC3E}">
        <p14:creationId xmlns:p14="http://schemas.microsoft.com/office/powerpoint/2010/main" val="14146308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438856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dirty="0" smtClean="0"/>
              <a:t>Present different</a:t>
            </a:r>
            <a:r>
              <a:rPr lang="en-CA" baseline="0" dirty="0" smtClean="0"/>
              <a:t> questions to meet the needs of your students. </a:t>
            </a:r>
            <a:endParaRPr dirty="0"/>
          </a:p>
        </p:txBody>
      </p:sp>
    </p:spTree>
    <p:extLst>
      <p:ext uri="{BB962C8B-B14F-4D97-AF65-F5344CB8AC3E}">
        <p14:creationId xmlns:p14="http://schemas.microsoft.com/office/powerpoint/2010/main" val="27642232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Image Source:</a:t>
            </a:r>
          </a:p>
          <a:p>
            <a:pPr marL="0" indent="0">
              <a:buNone/>
            </a:pPr>
            <a:r>
              <a:rPr lang="en-CA"/>
              <a:t> </a:t>
            </a:r>
            <a:r>
              <a:rPr lang="en-CA">
                <a:hlinkClick r:id="rId3"/>
              </a:rPr>
              <a:t>https://openclipart.org/detail/172707/edit-icon-icono-editar</a:t>
            </a:r>
            <a:endParaRPr lang="en-CA"/>
          </a:p>
          <a:p>
            <a:pPr marL="0" indent="0">
              <a:buNone/>
            </a:pPr>
            <a:r>
              <a:rPr lang="en-CA"/>
              <a:t> </a:t>
            </a:r>
            <a:r>
              <a:rPr lang="en-CA">
                <a:hlinkClick r:id="rId4"/>
              </a:rPr>
              <a:t>https://openclipart.org/detail/212116/screencast</a:t>
            </a:r>
            <a:endParaRPr lang="en-CA"/>
          </a:p>
          <a:p>
            <a:pPr marL="0" indent="0">
              <a:buNone/>
            </a:pPr>
            <a:endParaRPr lang="en-US"/>
          </a:p>
        </p:txBody>
      </p:sp>
    </p:spTree>
    <p:extLst>
      <p:ext uri="{BB962C8B-B14F-4D97-AF65-F5344CB8AC3E}">
        <p14:creationId xmlns:p14="http://schemas.microsoft.com/office/powerpoint/2010/main" val="12738421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9825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a:t>Understand what it is / put yours to the test / reflect on the experience</a:t>
            </a:r>
          </a:p>
          <a:p>
            <a:pPr marL="0" indent="0">
              <a:buNone/>
            </a:pPr>
            <a:r>
              <a:rPr lang="en-CA"/>
              <a:t>Image Source:</a:t>
            </a:r>
          </a:p>
          <a:p>
            <a:pPr marL="0" indent="0">
              <a:buNone/>
            </a:pPr>
            <a:r>
              <a:rPr lang="en-CA">
                <a:hlinkClick r:id="rId3"/>
              </a:rPr>
              <a:t>https://openclipart.org/detail/172707/edit-icon-icono-editar</a:t>
            </a:r>
            <a:r>
              <a:rPr lang="en-CA"/>
              <a:t> (pencil and paper)</a:t>
            </a:r>
          </a:p>
          <a:p>
            <a:pPr marL="0" indent="0">
              <a:buNone/>
            </a:pPr>
            <a:r>
              <a:rPr lang="en-CA">
                <a:hlinkClick r:id="rId4"/>
              </a:rPr>
              <a:t>https://openclipart.org/detail/212116/screencast</a:t>
            </a:r>
            <a:r>
              <a:rPr lang="en-CA"/>
              <a:t> (record)</a:t>
            </a:r>
          </a:p>
          <a:p>
            <a:pPr marL="0" indent="0">
              <a:buNone/>
            </a:pPr>
            <a:r>
              <a:rPr lang="en-CA"/>
              <a:t>https://openclipart.org/detail/70135/manga-eyes (eyes)</a:t>
            </a:r>
          </a:p>
          <a:p>
            <a:pPr marL="0" indent="0">
              <a:buNone/>
            </a:pPr>
            <a:r>
              <a:rPr lang="en-CA"/>
              <a:t>https://openclipart.org/detail/122155/pencil (pencil)</a:t>
            </a:r>
          </a:p>
          <a:p>
            <a:pPr marL="0" indent="0">
              <a:buNone/>
            </a:pPr>
            <a:r>
              <a:rPr lang="en-CA">
                <a:hlinkClick r:id="rId5"/>
              </a:rPr>
              <a:t>https://www.uihere.com/free-cliparts/brain-clip-art-head-2099525</a:t>
            </a:r>
            <a:r>
              <a:rPr lang="en-CA"/>
              <a:t> (brain)</a:t>
            </a:r>
          </a:p>
        </p:txBody>
      </p:sp>
    </p:spTree>
    <p:extLst>
      <p:ext uri="{BB962C8B-B14F-4D97-AF65-F5344CB8AC3E}">
        <p14:creationId xmlns:p14="http://schemas.microsoft.com/office/powerpoint/2010/main" val="16711010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None/>
            </a:pPr>
            <a:r>
              <a:rPr lang="en-US"/>
              <a:t>Video: </a:t>
            </a:r>
            <a:r>
              <a:rPr lang="en-US">
                <a:hlinkClick r:id="rId3"/>
              </a:rPr>
              <a:t>https://youtu.be/FWKzfXvxnkM</a:t>
            </a:r>
            <a:endParaRPr lang="en-US"/>
          </a:p>
          <a:p>
            <a:pPr>
              <a:buNone/>
            </a:pPr>
            <a:r>
              <a:rPr lang="en-US"/>
              <a:t>Image Source: </a:t>
            </a:r>
            <a:r>
              <a:rPr lang="en-US" b="0" i="0">
                <a:solidFill>
                  <a:srgbClr val="333333"/>
                </a:solidFill>
                <a:effectLst/>
                <a:latin typeface="Source Sans Pro" panose="020B0503030403020204" pitchFamily="34" charset="0"/>
              </a:rPr>
              <a:t>"iPhone Background - Swirl" by Patrick </a:t>
            </a:r>
            <a:r>
              <a:rPr lang="en-US" b="0" i="0" err="1">
                <a:solidFill>
                  <a:srgbClr val="333333"/>
                </a:solidFill>
                <a:effectLst/>
                <a:latin typeface="Source Sans Pro" panose="020B0503030403020204" pitchFamily="34" charset="0"/>
              </a:rPr>
              <a:t>Hoesly</a:t>
            </a:r>
            <a:r>
              <a:rPr lang="en-US" b="0" i="0">
                <a:solidFill>
                  <a:srgbClr val="333333"/>
                </a:solidFill>
                <a:effectLst/>
                <a:latin typeface="Source Sans Pro" panose="020B0503030403020204" pitchFamily="34" charset="0"/>
              </a:rPr>
              <a:t> is licensed with CC BY 2.0. To view a copy of this license, visit https://creativecommons.org/licenses/by/2.0/</a:t>
            </a:r>
            <a:endParaRPr lang="en-US"/>
          </a:p>
          <a:p>
            <a:pPr>
              <a:buNone/>
            </a:pPr>
            <a:r>
              <a:rPr lang="en-CA">
                <a:hlinkClick r:id="rId4"/>
              </a:rPr>
              <a:t>https://openclipart.org/detail/70135/manga-eyes</a:t>
            </a:r>
            <a:r>
              <a:rPr lang="en-CA"/>
              <a:t> (eyes)</a:t>
            </a:r>
            <a:endParaRPr lang="en-US"/>
          </a:p>
          <a:p>
            <a:pPr marL="0" indent="0">
              <a:buNone/>
            </a:pPr>
            <a:endParaRPr lang="en-CA"/>
          </a:p>
          <a:p>
            <a:pPr marL="0" indent="0">
              <a:buNone/>
            </a:pPr>
            <a:endParaRPr lang="en-US"/>
          </a:p>
        </p:txBody>
      </p:sp>
    </p:spTree>
    <p:extLst>
      <p:ext uri="{BB962C8B-B14F-4D97-AF65-F5344CB8AC3E}">
        <p14:creationId xmlns:p14="http://schemas.microsoft.com/office/powerpoint/2010/main" val="1921187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Specific to grade level outcomes, could include multiple disciplines (Math, ELA…)</a:t>
            </a:r>
          </a:p>
        </p:txBody>
      </p:sp>
      <p:sp>
        <p:nvSpPr>
          <p:cNvPr id="4" name="Slide Number Placeholder 3"/>
          <p:cNvSpPr>
            <a:spLocks noGrp="1"/>
          </p:cNvSpPr>
          <p:nvPr>
            <p:ph type="sldNum" sz="quarter" idx="5"/>
          </p:nvPr>
        </p:nvSpPr>
        <p:spPr/>
        <p:txBody>
          <a:bodyPr/>
          <a:lstStyle/>
          <a:p>
            <a:fld id="{D00F4C1E-0650-3D47-B8B9-F7906B5CA43F}" type="slidenum">
              <a:rPr lang="en-US" smtClean="0"/>
              <a:t>3</a:t>
            </a:fld>
            <a:endParaRPr lang="en-US"/>
          </a:p>
        </p:txBody>
      </p:sp>
    </p:spTree>
    <p:extLst>
      <p:ext uri="{BB962C8B-B14F-4D97-AF65-F5344CB8AC3E}">
        <p14:creationId xmlns:p14="http://schemas.microsoft.com/office/powerpoint/2010/main" val="6143997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Image Source: </a:t>
            </a:r>
            <a:r>
              <a:rPr lang="en-US">
                <a:hlinkClick r:id="rId3"/>
              </a:rPr>
              <a:t>https://www.uihere.com/free-cliparts/brain-clip-art-head-2099525</a:t>
            </a:r>
            <a:endParaRPr lang="en-US"/>
          </a:p>
          <a:p>
            <a:pPr marL="0" indent="0">
              <a:buNone/>
            </a:pPr>
            <a:endParaRPr lang="en-US"/>
          </a:p>
        </p:txBody>
      </p:sp>
    </p:spTree>
    <p:extLst>
      <p:ext uri="{BB962C8B-B14F-4D97-AF65-F5344CB8AC3E}">
        <p14:creationId xmlns:p14="http://schemas.microsoft.com/office/powerpoint/2010/main" val="38561232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None/>
            </a:pPr>
            <a:r>
              <a:rPr lang="en-CA" dirty="0"/>
              <a:t>Image Source: </a:t>
            </a:r>
            <a:r>
              <a:rPr lang="en-CA" dirty="0">
                <a:hlinkClick r:id="rId3"/>
              </a:rPr>
              <a:t>https://openclipart.org/detail/122155/pencil</a:t>
            </a:r>
            <a:r>
              <a:rPr lang="en-CA" dirty="0"/>
              <a:t> (pencil)</a:t>
            </a:r>
            <a:endParaRPr lang="en-US" dirty="0"/>
          </a:p>
          <a:p>
            <a:pPr lvl="0" algn="l">
              <a:spcBef>
                <a:spcPts val="0"/>
              </a:spcBef>
              <a:spcAft>
                <a:spcPts val="0"/>
              </a:spcAft>
              <a:buNone/>
            </a:pPr>
            <a:endParaRPr lang="en-CA" dirty="0"/>
          </a:p>
          <a:p>
            <a:pPr marL="0" indent="0">
              <a:buNone/>
            </a:pPr>
            <a:endParaRPr lang="en-US" dirty="0"/>
          </a:p>
        </p:txBody>
      </p:sp>
    </p:spTree>
    <p:extLst>
      <p:ext uri="{BB962C8B-B14F-4D97-AF65-F5344CB8AC3E}">
        <p14:creationId xmlns:p14="http://schemas.microsoft.com/office/powerpoint/2010/main" val="9199727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CA"/>
              <a:t>This activity will be best delivered by sharing your screen in </a:t>
            </a:r>
            <a:r>
              <a:rPr lang="en-CA" b="1"/>
              <a:t>PRESENT</a:t>
            </a:r>
            <a:r>
              <a:rPr lang="en-CA"/>
              <a:t> mode. You do not want students to see the thumbnail slides on the left! This will also allow you to control the length of time the arrangement of dots is visible to students. </a:t>
            </a:r>
          </a:p>
          <a:p>
            <a:pPr marL="0" lvl="0" indent="0" algn="l" rtl="0">
              <a:spcBef>
                <a:spcPts val="0"/>
              </a:spcBef>
              <a:spcAft>
                <a:spcPts val="0"/>
              </a:spcAft>
              <a:buNone/>
            </a:pPr>
            <a:endParaRPr lang="en-CA"/>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CA"/>
              <a:t>Source: www.youcubed.org</a:t>
            </a:r>
          </a:p>
          <a:p>
            <a:pPr marL="0" lvl="0" indent="0" algn="l" rtl="0">
              <a:spcBef>
                <a:spcPts val="0"/>
              </a:spcBef>
              <a:spcAft>
                <a:spcPts val="0"/>
              </a:spcAft>
              <a:buNone/>
            </a:pPr>
            <a:endParaRPr lang="en-CA"/>
          </a:p>
        </p:txBody>
      </p:sp>
    </p:spTree>
    <p:extLst>
      <p:ext uri="{BB962C8B-B14F-4D97-AF65-F5344CB8AC3E}">
        <p14:creationId xmlns:p14="http://schemas.microsoft.com/office/powerpoint/2010/main" val="40484792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Use this slide to record the thinking of the first 2-3 students who share. The next slide can be used to save you the time of redrawing the arrangement over and over again.</a:t>
            </a:r>
          </a:p>
        </p:txBody>
      </p:sp>
    </p:spTree>
    <p:extLst>
      <p:ext uri="{BB962C8B-B14F-4D97-AF65-F5344CB8AC3E}">
        <p14:creationId xmlns:p14="http://schemas.microsoft.com/office/powerpoint/2010/main" val="7670700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897440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Example of some possible student thinking. The RED lines show HOW students grouped the dots together, the number sentence reflects how mathematically they could use their way of thinking to arrive at the total number of dots.</a:t>
            </a:r>
          </a:p>
        </p:txBody>
      </p:sp>
    </p:spTree>
    <p:extLst>
      <p:ext uri="{BB962C8B-B14F-4D97-AF65-F5344CB8AC3E}">
        <p14:creationId xmlns:p14="http://schemas.microsoft.com/office/powerpoint/2010/main" val="34055798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a:t>Source: www.youcubed.org</a:t>
            </a:r>
            <a:endParaRPr lang="en-US"/>
          </a:p>
        </p:txBody>
      </p:sp>
    </p:spTree>
    <p:extLst>
      <p:ext uri="{BB962C8B-B14F-4D97-AF65-F5344CB8AC3E}">
        <p14:creationId xmlns:p14="http://schemas.microsoft.com/office/powerpoint/2010/main" val="42852678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a:t>This slide is for teacher use to collect a variety of student thinking. If possible you could copy and paste student work instead of filling in all the boxes.</a:t>
            </a:r>
          </a:p>
        </p:txBody>
      </p:sp>
    </p:spTree>
    <p:extLst>
      <p:ext uri="{BB962C8B-B14F-4D97-AF65-F5344CB8AC3E}">
        <p14:creationId xmlns:p14="http://schemas.microsoft.com/office/powerpoint/2010/main" val="42827123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a:t>For teacher reference only!</a:t>
            </a:r>
          </a:p>
          <a:p>
            <a:pPr marL="0" lvl="0" indent="0" algn="l" rtl="0">
              <a:spcBef>
                <a:spcPts val="0"/>
              </a:spcBef>
              <a:spcAft>
                <a:spcPts val="0"/>
              </a:spcAft>
              <a:buNone/>
            </a:pPr>
            <a:endParaRPr lang="en-CA"/>
          </a:p>
          <a:p>
            <a:pPr marL="0" lvl="0" indent="0" algn="l" rtl="0">
              <a:spcBef>
                <a:spcPts val="0"/>
              </a:spcBef>
              <a:spcAft>
                <a:spcPts val="0"/>
              </a:spcAft>
              <a:buNone/>
            </a:pPr>
            <a:r>
              <a:rPr lang="en-CA"/>
              <a:t>Source: </a:t>
            </a:r>
            <a:r>
              <a:rPr lang="en-CA" err="1"/>
              <a:t>www.youcubed.org</a:t>
            </a:r>
            <a:endParaRPr/>
          </a:p>
        </p:txBody>
      </p:sp>
    </p:spTree>
    <p:extLst>
      <p:ext uri="{BB962C8B-B14F-4D97-AF65-F5344CB8AC3E}">
        <p14:creationId xmlns:p14="http://schemas.microsoft.com/office/powerpoint/2010/main" val="5185702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a:t>This follow-up task can be adjusted for grade level. Younger students could be asked to draw the next term, the next few terms, older students could be asked about the 10</a:t>
            </a:r>
            <a:r>
              <a:rPr lang="en-CA" baseline="30000"/>
              <a:t>th</a:t>
            </a:r>
            <a:r>
              <a:rPr lang="en-CA"/>
              <a:t>, 50</a:t>
            </a:r>
            <a:r>
              <a:rPr lang="en-CA" baseline="30000"/>
              <a:t>th</a:t>
            </a:r>
            <a:r>
              <a:rPr lang="en-CA"/>
              <a:t>, 100</a:t>
            </a:r>
            <a:r>
              <a:rPr lang="en-CA" baseline="30000"/>
              <a:t>th</a:t>
            </a:r>
            <a:r>
              <a:rPr lang="en-CA"/>
              <a:t> or n</a:t>
            </a:r>
            <a:r>
              <a:rPr lang="en-CA" baseline="30000"/>
              <a:t>th</a:t>
            </a:r>
            <a:r>
              <a:rPr lang="en-CA"/>
              <a:t> term.</a:t>
            </a:r>
          </a:p>
          <a:p>
            <a:pPr marL="0" lvl="0" indent="0" algn="l" rtl="0">
              <a:spcBef>
                <a:spcPts val="0"/>
              </a:spcBef>
              <a:spcAft>
                <a:spcPts val="0"/>
              </a:spcAft>
              <a:buNone/>
            </a:pPr>
            <a:endParaRPr lang="en-CA"/>
          </a:p>
          <a:p>
            <a:pPr marL="0" lvl="0" indent="0" algn="l" rtl="0">
              <a:spcBef>
                <a:spcPts val="0"/>
              </a:spcBef>
              <a:spcAft>
                <a:spcPts val="0"/>
              </a:spcAft>
              <a:buNone/>
            </a:pPr>
            <a:r>
              <a:rPr lang="en-CA"/>
              <a:t>Source: </a:t>
            </a:r>
            <a:r>
              <a:rPr lang="en-CA" err="1"/>
              <a:t>www.youcubed.org</a:t>
            </a:r>
            <a:endParaRPr/>
          </a:p>
        </p:txBody>
      </p:sp>
    </p:spTree>
    <p:extLst>
      <p:ext uri="{BB962C8B-B14F-4D97-AF65-F5344CB8AC3E}">
        <p14:creationId xmlns:p14="http://schemas.microsoft.com/office/powerpoint/2010/main" val="3741965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endParaRPr lang="en-US"/>
          </a:p>
        </p:txBody>
      </p:sp>
      <p:sp>
        <p:nvSpPr>
          <p:cNvPr id="4" name="Slide Number Placeholder 3"/>
          <p:cNvSpPr>
            <a:spLocks noGrp="1"/>
          </p:cNvSpPr>
          <p:nvPr>
            <p:ph type="sldNum" sz="quarter" idx="5"/>
          </p:nvPr>
        </p:nvSpPr>
        <p:spPr/>
        <p:txBody>
          <a:bodyPr/>
          <a:lstStyle/>
          <a:p>
            <a:fld id="{D00F4C1E-0650-3D47-B8B9-F7906B5CA43F}" type="slidenum">
              <a:rPr lang="en-US" smtClean="0"/>
              <a:t>4</a:t>
            </a:fld>
            <a:endParaRPr lang="en-US"/>
          </a:p>
        </p:txBody>
      </p:sp>
    </p:spTree>
    <p:extLst>
      <p:ext uri="{BB962C8B-B14F-4D97-AF65-F5344CB8AC3E}">
        <p14:creationId xmlns:p14="http://schemas.microsoft.com/office/powerpoint/2010/main" val="29226987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a:t>You may have to adjust these problems to better suit your grade level. Select straightforward symbolic tasks that </a:t>
            </a:r>
            <a:endParaRPr/>
          </a:p>
        </p:txBody>
      </p:sp>
    </p:spTree>
    <p:extLst>
      <p:ext uri="{BB962C8B-B14F-4D97-AF65-F5344CB8AC3E}">
        <p14:creationId xmlns:p14="http://schemas.microsoft.com/office/powerpoint/2010/main" val="2036968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a:t>You may have to adjust these problems to better suit your grade level. Select straightforward symbolic tasks that </a:t>
            </a:r>
            <a:endParaRPr/>
          </a:p>
        </p:txBody>
      </p:sp>
    </p:spTree>
    <p:extLst>
      <p:ext uri="{BB962C8B-B14F-4D97-AF65-F5344CB8AC3E}">
        <p14:creationId xmlns:p14="http://schemas.microsoft.com/office/powerpoint/2010/main" val="36833641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Image Source:</a:t>
            </a:r>
          </a:p>
          <a:p>
            <a:pPr marL="0" indent="0">
              <a:buNone/>
            </a:pPr>
            <a:r>
              <a:rPr lang="en-CA"/>
              <a:t> </a:t>
            </a:r>
            <a:r>
              <a:rPr lang="en-CA">
                <a:hlinkClick r:id="rId3"/>
              </a:rPr>
              <a:t>https://openclipart.org/detail/172707/edit-icon-icono-editar</a:t>
            </a:r>
            <a:r>
              <a:rPr lang="en-CA"/>
              <a:t> (pencil)</a:t>
            </a:r>
          </a:p>
          <a:p>
            <a:pPr marL="0" indent="0">
              <a:buNone/>
            </a:pPr>
            <a:r>
              <a:rPr lang="en-CA"/>
              <a:t> </a:t>
            </a:r>
            <a:r>
              <a:rPr lang="en-CA">
                <a:hlinkClick r:id="rId4"/>
              </a:rPr>
              <a:t>https://openclipart.org/detail/212116/screencast</a:t>
            </a:r>
            <a:r>
              <a:rPr lang="en-CA"/>
              <a:t> (record)</a:t>
            </a:r>
          </a:p>
          <a:p>
            <a:pPr marL="0" indent="0">
              <a:buNone/>
            </a:pPr>
            <a:endParaRPr lang="en-US"/>
          </a:p>
        </p:txBody>
      </p:sp>
    </p:spTree>
    <p:extLst>
      <p:ext uri="{BB962C8B-B14F-4D97-AF65-F5344CB8AC3E}">
        <p14:creationId xmlns:p14="http://schemas.microsoft.com/office/powerpoint/2010/main" val="39881609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a:t>Understand what it is / put yours to the test / reflect on the experience</a:t>
            </a:r>
          </a:p>
          <a:p>
            <a:pPr marL="0" indent="0">
              <a:buNone/>
            </a:pPr>
            <a:r>
              <a:rPr lang="en-CA"/>
              <a:t>Image Source:</a:t>
            </a:r>
          </a:p>
          <a:p>
            <a:pPr marL="0" indent="0">
              <a:buNone/>
            </a:pPr>
            <a:r>
              <a:rPr lang="en-CA">
                <a:hlinkClick r:id="rId3"/>
              </a:rPr>
              <a:t>https://openclipart.org/detail/172707/edit-icon-icono-editar</a:t>
            </a:r>
            <a:r>
              <a:rPr lang="en-CA"/>
              <a:t> (pencil and paper)</a:t>
            </a:r>
          </a:p>
          <a:p>
            <a:pPr marL="0" indent="0">
              <a:buNone/>
            </a:pPr>
            <a:r>
              <a:rPr lang="en-CA">
                <a:hlinkClick r:id="rId4"/>
              </a:rPr>
              <a:t>https://openclipart.org/detail/212116/screencast</a:t>
            </a:r>
            <a:r>
              <a:rPr lang="en-CA"/>
              <a:t> (record)</a:t>
            </a:r>
          </a:p>
          <a:p>
            <a:pPr marL="0" indent="0">
              <a:buNone/>
            </a:pPr>
            <a:r>
              <a:rPr lang="en-CA"/>
              <a:t>https://openclipart.org/detail/70135/manga-eyes (eyes)</a:t>
            </a:r>
          </a:p>
          <a:p>
            <a:pPr marL="0" indent="0">
              <a:buNone/>
            </a:pPr>
            <a:r>
              <a:rPr lang="en-CA"/>
              <a:t>https://openclipart.org/detail/122155/pencil (pencil)</a:t>
            </a:r>
          </a:p>
          <a:p>
            <a:pPr marL="0" indent="0">
              <a:buNone/>
            </a:pPr>
            <a:r>
              <a:rPr lang="en-CA">
                <a:hlinkClick r:id="rId5"/>
              </a:rPr>
              <a:t>https://www.uihere.com/free-cliparts/brain-clip-art-head-2099525</a:t>
            </a:r>
            <a:r>
              <a:rPr lang="en-CA"/>
              <a:t> (brain)</a:t>
            </a:r>
          </a:p>
        </p:txBody>
      </p:sp>
    </p:spTree>
    <p:extLst>
      <p:ext uri="{BB962C8B-B14F-4D97-AF65-F5344CB8AC3E}">
        <p14:creationId xmlns:p14="http://schemas.microsoft.com/office/powerpoint/2010/main" val="42321938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There are read aloud versions on YouTube of “</a:t>
            </a:r>
            <a:r>
              <a:rPr lang="en-US" err="1"/>
              <a:t>Boxitects</a:t>
            </a:r>
            <a:r>
              <a:rPr lang="en-US"/>
              <a:t>”. Other Picture books like “Mixed: A Colorful Story” by </a:t>
            </a:r>
            <a:r>
              <a:rPr lang="en-US" err="1"/>
              <a:t>Arree</a:t>
            </a:r>
            <a:r>
              <a:rPr lang="en-US"/>
              <a:t> Chung and “Fruit Bowl” by Mark Hoffman are other titles that require collaboration</a:t>
            </a:r>
          </a:p>
          <a:p>
            <a:pPr marL="0" indent="0">
              <a:buNone/>
            </a:pPr>
            <a:r>
              <a:rPr lang="en-US"/>
              <a:t>Video Source: </a:t>
            </a:r>
            <a:r>
              <a:rPr lang="en-US">
                <a:hlinkClick r:id="rId3"/>
              </a:rPr>
              <a:t>https://youtu.be/6fbE52YDEjU</a:t>
            </a:r>
          </a:p>
          <a:p>
            <a:pPr marL="0" indent="0">
              <a:buNone/>
            </a:pPr>
            <a:r>
              <a:rPr lang="en-US"/>
              <a:t>Image Source: </a:t>
            </a:r>
            <a:r>
              <a:rPr lang="en-CA">
                <a:hlinkClick r:id="rId4"/>
              </a:rPr>
              <a:t>https://openclipart.org/detail/70135/manga-eyes</a:t>
            </a:r>
            <a:r>
              <a:rPr lang="en-CA"/>
              <a:t> (eyes)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https://books.google.ca/books/about/Boxitects.html?id=M45_DwAAQBAJ&amp;printsec=frontcover&amp;source=kp_read_button&amp;redir_esc=y#v=onepage&amp;q&amp;f=false</a:t>
            </a:r>
          </a:p>
          <a:p>
            <a:pPr marL="0" indent="0">
              <a:buNone/>
            </a:pPr>
            <a:endParaRPr lang="en-US"/>
          </a:p>
          <a:p>
            <a:pPr marL="0" indent="0">
              <a:buNone/>
            </a:pPr>
            <a:endParaRPr lang="en-CA"/>
          </a:p>
          <a:p>
            <a:pPr marL="0" indent="0">
              <a:buNone/>
            </a:pPr>
            <a:endParaRPr lang="en-US"/>
          </a:p>
          <a:p>
            <a:pPr marL="0" indent="0">
              <a:buNone/>
            </a:pPr>
            <a:endParaRPr lang="en-US"/>
          </a:p>
        </p:txBody>
      </p:sp>
    </p:spTree>
    <p:extLst>
      <p:ext uri="{BB962C8B-B14F-4D97-AF65-F5344CB8AC3E}">
        <p14:creationId xmlns:p14="http://schemas.microsoft.com/office/powerpoint/2010/main" val="40770831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Image Source: </a:t>
            </a:r>
            <a:r>
              <a:rPr lang="en-US">
                <a:hlinkClick r:id="rId3"/>
              </a:rPr>
              <a:t>https://www.uihere.com/free-cliparts/brain-clip-art-head-2099525</a:t>
            </a:r>
            <a:endParaRPr lang="en-US"/>
          </a:p>
          <a:p>
            <a:pPr marL="0" indent="0">
              <a:buNone/>
            </a:pPr>
            <a:endParaRPr lang="en-US"/>
          </a:p>
        </p:txBody>
      </p:sp>
    </p:spTree>
    <p:extLst>
      <p:ext uri="{BB962C8B-B14F-4D97-AF65-F5344CB8AC3E}">
        <p14:creationId xmlns:p14="http://schemas.microsoft.com/office/powerpoint/2010/main" val="33834114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84399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Image Source: </a:t>
            </a:r>
            <a:r>
              <a:rPr lang="en-CA">
                <a:hlinkClick r:id="rId3"/>
              </a:rPr>
              <a:t>https://openclipart.org/detail/122155/pencil</a:t>
            </a:r>
            <a:r>
              <a:rPr lang="en-CA"/>
              <a:t> (pencil)</a:t>
            </a:r>
            <a:endParaRPr lang="en-US"/>
          </a:p>
          <a:p>
            <a:pPr marL="0" indent="0">
              <a:buNone/>
            </a:pPr>
            <a:endParaRPr/>
          </a:p>
        </p:txBody>
      </p:sp>
    </p:spTree>
    <p:extLst>
      <p:ext uri="{BB962C8B-B14F-4D97-AF65-F5344CB8AC3E}">
        <p14:creationId xmlns:p14="http://schemas.microsoft.com/office/powerpoint/2010/main" val="13256186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Source:</a:t>
            </a:r>
            <a:endParaRPr lang="en-US" dirty="0"/>
          </a:p>
          <a:p>
            <a:pPr marL="0" indent="0">
              <a:buNone/>
            </a:pPr>
            <a:r>
              <a:rPr lang="en-GB" dirty="0"/>
              <a:t>Adapted from "Bubbling Cauldrons", </a:t>
            </a:r>
            <a:r>
              <a:rPr lang="en-GB" i="1" dirty="0">
                <a:hlinkClick r:id="rId3"/>
              </a:rPr>
              <a:t>https://mathpickle.com/project/4130/</a:t>
            </a:r>
          </a:p>
          <a:p>
            <a:pPr marL="0" indent="0">
              <a:buNone/>
            </a:pPr>
            <a:r>
              <a:rPr lang="en-GB" dirty="0"/>
              <a:t>In the Early Years, students benefit from lots of addition practice . </a:t>
            </a:r>
          </a:p>
          <a:p>
            <a:pPr marL="0" indent="0">
              <a:buNone/>
            </a:pPr>
            <a:r>
              <a:rPr lang="en-GB" dirty="0"/>
              <a:t>In Middle Years students start to look for patterns and using algebra to determine, "what is the highest number which can be placed if the rule Is the sum of 2 digits, 3 digits, 4 digits etc.?" "How high can you go with 3 circles, 3 circles, n circles"?</a:t>
            </a:r>
          </a:p>
          <a:p>
            <a:pPr marL="0" indent="0">
              <a:buNone/>
            </a:pPr>
            <a:endParaRPr lang="en-GB" i="1" dirty="0"/>
          </a:p>
        </p:txBody>
      </p:sp>
    </p:spTree>
    <p:extLst>
      <p:ext uri="{BB962C8B-B14F-4D97-AF65-F5344CB8AC3E}">
        <p14:creationId xmlns:p14="http://schemas.microsoft.com/office/powerpoint/2010/main" val="4090899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would be general information to the teacher about the </a:t>
            </a:r>
          </a:p>
        </p:txBody>
      </p:sp>
      <p:sp>
        <p:nvSpPr>
          <p:cNvPr id="4" name="Slide Number Placeholder 3"/>
          <p:cNvSpPr>
            <a:spLocks noGrp="1"/>
          </p:cNvSpPr>
          <p:nvPr>
            <p:ph type="sldNum" sz="quarter" idx="5"/>
          </p:nvPr>
        </p:nvSpPr>
        <p:spPr/>
        <p:txBody>
          <a:bodyPr/>
          <a:lstStyle/>
          <a:p>
            <a:fld id="{D00F4C1E-0650-3D47-B8B9-F7906B5CA43F}" type="slidenum">
              <a:rPr lang="en-US" smtClean="0"/>
              <a:t>5</a:t>
            </a:fld>
            <a:endParaRPr lang="en-US"/>
          </a:p>
        </p:txBody>
      </p:sp>
    </p:spTree>
    <p:extLst>
      <p:ext uri="{BB962C8B-B14F-4D97-AF65-F5344CB8AC3E}">
        <p14:creationId xmlns:p14="http://schemas.microsoft.com/office/powerpoint/2010/main" val="34287785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GB" i="1"/>
              <a:t>Student Workspace</a:t>
            </a:r>
          </a:p>
        </p:txBody>
      </p:sp>
    </p:spTree>
    <p:extLst>
      <p:ext uri="{BB962C8B-B14F-4D97-AF65-F5344CB8AC3E}">
        <p14:creationId xmlns:p14="http://schemas.microsoft.com/office/powerpoint/2010/main" val="374878628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014275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a:t>Student work Space</a:t>
            </a:r>
            <a:endParaRPr/>
          </a:p>
        </p:txBody>
      </p:sp>
    </p:spTree>
    <p:extLst>
      <p:ext uri="{BB962C8B-B14F-4D97-AF65-F5344CB8AC3E}">
        <p14:creationId xmlns:p14="http://schemas.microsoft.com/office/powerpoint/2010/main" val="76555140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520259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23035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l">
              <a:buFont typeface="Arial" panose="020B0604020202020204" pitchFamily="34" charset="0"/>
              <a:buChar char="•"/>
            </a:pPr>
            <a:r>
              <a:rPr lang="en-US" b="0" i="0">
                <a:solidFill>
                  <a:srgbClr val="666666"/>
                </a:solidFill>
                <a:effectLst/>
                <a:latin typeface="Varela Round"/>
              </a:rPr>
              <a:t>Essential Understandings: Counting, Operations with Whole Numbers, and Patterning Algebraic Thinking</a:t>
            </a:r>
            <a:endParaRPr lang="en-US" b="0" i="0" u="none">
              <a:solidFill>
                <a:srgbClr val="000000"/>
              </a:solidFill>
              <a:effectLst/>
              <a:latin typeface="Varela Round"/>
            </a:endParaRPr>
          </a:p>
          <a:p>
            <a:pPr algn="l">
              <a:buFont typeface="Arial" panose="020B0604020202020204" pitchFamily="34" charset="0"/>
              <a:buChar char="•"/>
            </a:pPr>
            <a:r>
              <a:rPr lang="en-US" b="0" i="0">
                <a:solidFill>
                  <a:srgbClr val="666666"/>
                </a:solidFill>
                <a:effectLst/>
                <a:latin typeface="Varela Round"/>
              </a:rPr>
              <a:t>Grades: K-8</a:t>
            </a:r>
          </a:p>
          <a:p>
            <a:pPr algn="l">
              <a:buFont typeface="Arial" panose="020B0604020202020204" pitchFamily="34" charset="0"/>
              <a:buChar char="•"/>
            </a:pPr>
            <a:r>
              <a:rPr lang="en-US" b="0" i="0">
                <a:solidFill>
                  <a:srgbClr val="666666"/>
                </a:solidFill>
                <a:effectLst/>
                <a:latin typeface="Varela Round"/>
              </a:rPr>
              <a:t>Keywords: Addition, Counting, Divisibility, Logic, Patterns, Subtraction</a:t>
            </a:r>
          </a:p>
          <a:p>
            <a:pPr marL="0" lvl="0" indent="0" algn="l" rtl="0">
              <a:spcBef>
                <a:spcPts val="0"/>
              </a:spcBef>
              <a:spcAft>
                <a:spcPts val="0"/>
              </a:spcAft>
              <a:buNone/>
            </a:pPr>
            <a:endParaRPr lang="en-CA"/>
          </a:p>
          <a:p>
            <a:pPr marL="0" lvl="0" indent="0" algn="l" rtl="0">
              <a:spcBef>
                <a:spcPts val="0"/>
              </a:spcBef>
              <a:spcAft>
                <a:spcPts val="0"/>
              </a:spcAft>
              <a:buNone/>
            </a:pPr>
            <a:r>
              <a:rPr lang="en-CA"/>
              <a:t>Variations:</a:t>
            </a:r>
          </a:p>
          <a:p>
            <a:pPr marL="0" indent="0">
              <a:buNone/>
            </a:pPr>
            <a:r>
              <a:rPr lang="en-US" b="0" i="0">
                <a:solidFill>
                  <a:srgbClr val="666666"/>
                </a:solidFill>
                <a:effectLst/>
                <a:latin typeface="Montserrat"/>
              </a:rPr>
              <a:t>Change the size of the pile.</a:t>
            </a:r>
            <a:r>
              <a:rPr lang="en-US">
                <a:solidFill>
                  <a:srgbClr val="666666"/>
                </a:solidFill>
                <a:latin typeface="Montserrat"/>
              </a:rPr>
              <a:t> This is a two person game.</a:t>
            </a:r>
            <a:r>
              <a:rPr lang="en-US"/>
              <a:t/>
            </a:r>
            <a:br>
              <a:rPr lang="en-US"/>
            </a:br>
            <a:r>
              <a:rPr lang="en-US" b="0" i="0">
                <a:solidFill>
                  <a:srgbClr val="666666"/>
                </a:solidFill>
                <a:effectLst/>
                <a:latin typeface="Montserrat"/>
              </a:rPr>
              <a:t>1-2-3 Nim: players may take one, two, or three counters per turn. 3. Poison: Whoever fills up the 10-Frame lose</a:t>
            </a:r>
            <a:r>
              <a:rPr lang="en-CA" b="0" i="0">
                <a:solidFill>
                  <a:srgbClr val="666666"/>
                </a:solidFill>
                <a:effectLst/>
                <a:latin typeface="Montserrat"/>
              </a:rPr>
              <a:t>s.</a:t>
            </a:r>
          </a:p>
          <a:p>
            <a:pPr marL="0" lvl="0" indent="0" algn="l" rtl="0">
              <a:spcBef>
                <a:spcPts val="0"/>
              </a:spcBef>
              <a:spcAft>
                <a:spcPts val="0"/>
              </a:spcAft>
              <a:buNone/>
            </a:pPr>
            <a:r>
              <a:rPr lang="en-US" b="0" i="0">
                <a:effectLst/>
                <a:latin typeface="Montserrat" panose="020B0604020202020204" charset="0"/>
              </a:rPr>
              <a:t/>
            </a:r>
            <a:br>
              <a:rPr lang="en-US" b="0" i="0">
                <a:effectLst/>
                <a:latin typeface="Montserrat" panose="020B0604020202020204" charset="0"/>
              </a:rPr>
            </a:br>
            <a:r>
              <a:rPr lang="en-US" b="0" i="0">
                <a:solidFill>
                  <a:srgbClr val="666666"/>
                </a:solidFill>
                <a:effectLst/>
                <a:latin typeface="Montserrat"/>
              </a:rPr>
              <a:t>Good questions for the teacher to ask students:</a:t>
            </a:r>
          </a:p>
          <a:p>
            <a:pPr algn="l">
              <a:buFont typeface="Arial" panose="020B0604020202020204" pitchFamily="34" charset="0"/>
              <a:buChar char="•"/>
            </a:pPr>
            <a:r>
              <a:rPr lang="en-US" b="0" i="0">
                <a:solidFill>
                  <a:srgbClr val="666666"/>
                </a:solidFill>
                <a:effectLst/>
                <a:latin typeface="Montserrat"/>
              </a:rPr>
              <a:t>What move should I (the teacher) make?</a:t>
            </a:r>
          </a:p>
          <a:p>
            <a:pPr algn="l">
              <a:buFont typeface="Arial" panose="020B0604020202020204" pitchFamily="34" charset="0"/>
              <a:buChar char="•"/>
            </a:pPr>
            <a:r>
              <a:rPr lang="en-US" b="0" i="0">
                <a:solidFill>
                  <a:srgbClr val="666666"/>
                </a:solidFill>
                <a:effectLst/>
                <a:latin typeface="Montserrat"/>
              </a:rPr>
              <a:t>How did you/they/I win that game?</a:t>
            </a:r>
          </a:p>
          <a:p>
            <a:pPr algn="l">
              <a:buFont typeface="Arial" panose="020B0604020202020204" pitchFamily="34" charset="0"/>
              <a:buChar char="•"/>
            </a:pPr>
            <a:r>
              <a:rPr lang="en-US" b="0" i="0">
                <a:solidFill>
                  <a:srgbClr val="666666"/>
                </a:solidFill>
                <a:effectLst/>
                <a:latin typeface="Montserrat"/>
              </a:rPr>
              <a:t>What do you think your/my opponent will do if you/I take two counters?</a:t>
            </a:r>
          </a:p>
          <a:p>
            <a:pPr algn="l">
              <a:buFont typeface="Arial" panose="020B0604020202020204" pitchFamily="34" charset="0"/>
              <a:buChar char="•"/>
            </a:pPr>
            <a:r>
              <a:rPr lang="en-US" b="0" i="0">
                <a:solidFill>
                  <a:srgbClr val="666666"/>
                </a:solidFill>
                <a:effectLst/>
                <a:latin typeface="Montserrat"/>
              </a:rPr>
              <a:t>Would you like to take back your move?</a:t>
            </a:r>
          </a:p>
          <a:p>
            <a:pPr algn="l">
              <a:buFont typeface="Arial" panose="020B0604020202020204" pitchFamily="34" charset="0"/>
              <a:buChar char="•"/>
            </a:pPr>
            <a:r>
              <a:rPr lang="en-US" b="0" i="0">
                <a:solidFill>
                  <a:srgbClr val="666666"/>
                </a:solidFill>
                <a:effectLst/>
                <a:latin typeface="Montserrat"/>
              </a:rPr>
              <a:t>What have you noticed about this game</a:t>
            </a:r>
          </a:p>
          <a:p>
            <a:pPr marL="139700" indent="0" algn="l">
              <a:buFont typeface="Arial" panose="020B0604020202020204" pitchFamily="34" charset="0"/>
              <a:buNone/>
            </a:pPr>
            <a:endParaRPr lang="en-US" b="0" i="0">
              <a:solidFill>
                <a:srgbClr val="666666"/>
              </a:solidFill>
              <a:effectLst/>
              <a:latin typeface="Montserrat" panose="020B0604020202020204" charset="0"/>
            </a:endParaRPr>
          </a:p>
          <a:p>
            <a:pPr marL="139700" indent="0" algn="l">
              <a:buFont typeface="Arial" panose="020B0604020202020204" pitchFamily="34" charset="0"/>
              <a:buNone/>
            </a:pPr>
            <a:r>
              <a:rPr lang="en-US" b="0" i="0">
                <a:solidFill>
                  <a:srgbClr val="666666"/>
                </a:solidFill>
                <a:effectLst/>
                <a:latin typeface="Montserrat"/>
              </a:rPr>
              <a:t>For students who have figured out the game, some challenge questions:</a:t>
            </a:r>
          </a:p>
          <a:p>
            <a:pPr algn="l">
              <a:buFont typeface="Arial" panose="020B0604020202020204" pitchFamily="34" charset="0"/>
              <a:buChar char="•"/>
            </a:pPr>
            <a:r>
              <a:rPr lang="en-US" b="0" i="0">
                <a:solidFill>
                  <a:srgbClr val="666666"/>
                </a:solidFill>
                <a:effectLst/>
                <a:latin typeface="Montserrat"/>
              </a:rPr>
              <a:t>How would you win 1-2 Nim if you start with a pile of 20? 30? 100? 217?</a:t>
            </a:r>
          </a:p>
          <a:p>
            <a:pPr algn="l">
              <a:buFont typeface="Arial" panose="020B0604020202020204" pitchFamily="34" charset="0"/>
              <a:buChar char="•"/>
            </a:pPr>
            <a:r>
              <a:rPr lang="en-US" b="0" i="0">
                <a:solidFill>
                  <a:srgbClr val="666666"/>
                </a:solidFill>
                <a:effectLst/>
                <a:latin typeface="Montserrat"/>
              </a:rPr>
              <a:t>These challenges can also apply to 1-2-3 Nim and Poison variations.</a:t>
            </a:r>
          </a:p>
          <a:p>
            <a:pPr marL="0" lvl="0" indent="0" algn="l" rtl="0">
              <a:spcBef>
                <a:spcPts val="0"/>
              </a:spcBef>
              <a:spcAft>
                <a:spcPts val="0"/>
              </a:spcAft>
              <a:buNone/>
            </a:pPr>
            <a:endParaRPr lang="en-CA"/>
          </a:p>
          <a:p>
            <a:pPr marL="0" lvl="0" indent="0" algn="l" rtl="0">
              <a:spcBef>
                <a:spcPts val="0"/>
              </a:spcBef>
              <a:spcAft>
                <a:spcPts val="0"/>
              </a:spcAft>
              <a:buNone/>
            </a:pPr>
            <a:r>
              <a:rPr lang="en-CA"/>
              <a:t>Source: https://mathforlove.com/lesson/1-2-nim/</a:t>
            </a:r>
            <a:endParaRPr/>
          </a:p>
        </p:txBody>
      </p:sp>
    </p:spTree>
    <p:extLst>
      <p:ext uri="{BB962C8B-B14F-4D97-AF65-F5344CB8AC3E}">
        <p14:creationId xmlns:p14="http://schemas.microsoft.com/office/powerpoint/2010/main" val="223524614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Teacher Notes</a:t>
            </a:r>
          </a:p>
          <a:p>
            <a:pPr marL="0" lvl="0" indent="0" algn="l" rtl="0">
              <a:spcBef>
                <a:spcPts val="0"/>
              </a:spcBef>
              <a:spcAft>
                <a:spcPts val="0"/>
              </a:spcAft>
              <a:buNone/>
            </a:pPr>
            <a:endParaRPr lang="en-US" b="1" dirty="0"/>
          </a:p>
          <a:p>
            <a:pPr marL="0" lvl="0" indent="0" algn="l" rtl="0">
              <a:spcBef>
                <a:spcPts val="0"/>
              </a:spcBef>
              <a:spcAft>
                <a:spcPts val="0"/>
              </a:spcAft>
              <a:buNone/>
            </a:pPr>
            <a:r>
              <a:rPr lang="en-US" b="0" dirty="0"/>
              <a:t>Duplicate the next slide for the number of groups you will have to complete this activity.</a:t>
            </a:r>
          </a:p>
          <a:p>
            <a:pPr marL="0" lvl="0" indent="0" algn="l" rtl="0">
              <a:spcBef>
                <a:spcPts val="0"/>
              </a:spcBef>
              <a:spcAft>
                <a:spcPts val="0"/>
              </a:spcAft>
              <a:buNone/>
            </a:pPr>
            <a:r>
              <a:rPr lang="en-US" b="0" dirty="0"/>
              <a:t>Place students into breakout rooms of 4-5 students each.</a:t>
            </a:r>
          </a:p>
          <a:p>
            <a:pPr marL="0" lvl="0" indent="0" algn="l" rtl="0">
              <a:spcBef>
                <a:spcPts val="0"/>
              </a:spcBef>
              <a:spcAft>
                <a:spcPts val="0"/>
              </a:spcAft>
              <a:buNone/>
            </a:pPr>
            <a:endParaRPr lang="en-US" b="0" dirty="0"/>
          </a:p>
          <a:p>
            <a:pPr marL="0" lvl="0" indent="0" algn="l" rtl="0">
              <a:spcBef>
                <a:spcPts val="0"/>
              </a:spcBef>
              <a:spcAft>
                <a:spcPts val="0"/>
              </a:spcAft>
              <a:buNone/>
            </a:pPr>
            <a:r>
              <a:rPr lang="en-US" b="0" dirty="0"/>
              <a:t>Students can then use an interactive whiteboard, or their group slide to share their thinking with one another.</a:t>
            </a:r>
            <a:endParaRPr b="0" dirty="0"/>
          </a:p>
        </p:txBody>
      </p:sp>
    </p:spTree>
    <p:extLst>
      <p:ext uri="{BB962C8B-B14F-4D97-AF65-F5344CB8AC3E}">
        <p14:creationId xmlns:p14="http://schemas.microsoft.com/office/powerpoint/2010/main" val="170136922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Teacher Notes</a:t>
            </a:r>
          </a:p>
          <a:p>
            <a:pPr marL="0" lvl="0" indent="0" algn="l" rtl="0">
              <a:spcBef>
                <a:spcPts val="0"/>
              </a:spcBef>
              <a:spcAft>
                <a:spcPts val="0"/>
              </a:spcAft>
              <a:buNone/>
            </a:pPr>
            <a:endParaRPr lang="en-US" b="1" dirty="0"/>
          </a:p>
          <a:p>
            <a:pPr marL="0" lvl="0" indent="0" algn="l" rtl="0">
              <a:spcBef>
                <a:spcPts val="0"/>
              </a:spcBef>
              <a:spcAft>
                <a:spcPts val="0"/>
              </a:spcAft>
              <a:buNone/>
            </a:pPr>
            <a:r>
              <a:rPr lang="en-US" b="1" dirty="0"/>
              <a:t>Duplicate this slide for groups/students</a:t>
            </a:r>
          </a:p>
          <a:p>
            <a:pPr marL="0" lvl="0" indent="0" algn="l" rtl="0">
              <a:spcBef>
                <a:spcPts val="0"/>
              </a:spcBef>
              <a:spcAft>
                <a:spcPts val="0"/>
              </a:spcAft>
              <a:buNone/>
            </a:pPr>
            <a:endParaRPr lang="en-US" b="1"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dirty="0"/>
              <a:t>Students can then use an interactive whiteboard, or their group slide to share their thinking with one another.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dirty="0"/>
              <a:t>Students need to become comfortable with speaking with one another using their mics in math. Setting the norm that students need to talk with one another when in groups will help students become used to speaking with one another. </a:t>
            </a:r>
          </a:p>
          <a:p>
            <a:pPr marL="0" lvl="0" indent="0" algn="l" rtl="0">
              <a:spcBef>
                <a:spcPts val="0"/>
              </a:spcBef>
              <a:spcAft>
                <a:spcPts val="0"/>
              </a:spcAft>
              <a:buNone/>
            </a:pPr>
            <a:endParaRPr b="0" dirty="0"/>
          </a:p>
        </p:txBody>
      </p:sp>
    </p:spTree>
    <p:extLst>
      <p:ext uri="{BB962C8B-B14F-4D97-AF65-F5344CB8AC3E}">
        <p14:creationId xmlns:p14="http://schemas.microsoft.com/office/powerpoint/2010/main" val="114473166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Image Source:</a:t>
            </a:r>
          </a:p>
          <a:p>
            <a:pPr marL="0" indent="0">
              <a:buNone/>
            </a:pPr>
            <a:r>
              <a:rPr lang="en-CA"/>
              <a:t> </a:t>
            </a:r>
            <a:r>
              <a:rPr lang="en-CA">
                <a:hlinkClick r:id="rId3"/>
              </a:rPr>
              <a:t>https://openclipart.org/detail/172707/edit-icon-icono-editar</a:t>
            </a:r>
            <a:endParaRPr lang="en-CA"/>
          </a:p>
          <a:p>
            <a:pPr marL="0" indent="0">
              <a:buNone/>
            </a:pPr>
            <a:r>
              <a:rPr lang="en-CA"/>
              <a:t> </a:t>
            </a:r>
            <a:r>
              <a:rPr lang="en-CA">
                <a:hlinkClick r:id="rId4"/>
              </a:rPr>
              <a:t>https://openclipart.org/detail/212116/screencast</a:t>
            </a:r>
            <a:endParaRPr lang="en-CA"/>
          </a:p>
          <a:p>
            <a:pPr marL="0" indent="0">
              <a:buNone/>
            </a:pPr>
            <a:endParaRPr lang="en-US"/>
          </a:p>
        </p:txBody>
      </p:sp>
    </p:spTree>
    <p:extLst>
      <p:ext uri="{BB962C8B-B14F-4D97-AF65-F5344CB8AC3E}">
        <p14:creationId xmlns:p14="http://schemas.microsoft.com/office/powerpoint/2010/main" val="98001676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8145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This would be general information to the teacher about the </a:t>
            </a:r>
          </a:p>
        </p:txBody>
      </p:sp>
      <p:sp>
        <p:nvSpPr>
          <p:cNvPr id="4" name="Slide Number Placeholder 3"/>
          <p:cNvSpPr>
            <a:spLocks noGrp="1"/>
          </p:cNvSpPr>
          <p:nvPr>
            <p:ph type="sldNum" sz="quarter" idx="5"/>
          </p:nvPr>
        </p:nvSpPr>
        <p:spPr/>
        <p:txBody>
          <a:bodyPr/>
          <a:lstStyle/>
          <a:p>
            <a:fld id="{D00F4C1E-0650-3D47-B8B9-F7906B5CA43F}" type="slidenum">
              <a:rPr lang="en-US" smtClean="0"/>
              <a:t>6</a:t>
            </a:fld>
            <a:endParaRPr lang="en-US"/>
          </a:p>
        </p:txBody>
      </p:sp>
    </p:spTree>
    <p:extLst>
      <p:ext uri="{BB962C8B-B14F-4D97-AF65-F5344CB8AC3E}">
        <p14:creationId xmlns:p14="http://schemas.microsoft.com/office/powerpoint/2010/main" val="49146399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a:t>Understand what it is / put yours to the test / reflect on the experience</a:t>
            </a:r>
          </a:p>
          <a:p>
            <a:pPr marL="0" indent="0">
              <a:buNone/>
            </a:pPr>
            <a:r>
              <a:rPr lang="en-CA"/>
              <a:t>Image Source:</a:t>
            </a:r>
          </a:p>
          <a:p>
            <a:pPr marL="0" indent="0">
              <a:buNone/>
            </a:pPr>
            <a:r>
              <a:rPr lang="en-CA">
                <a:hlinkClick r:id="rId3"/>
              </a:rPr>
              <a:t>https://openclipart.org/detail/172707/edit-icon-icono-editar</a:t>
            </a:r>
            <a:r>
              <a:rPr lang="en-CA"/>
              <a:t> (pencil and paper)</a:t>
            </a:r>
          </a:p>
          <a:p>
            <a:pPr marL="0" indent="0">
              <a:buNone/>
            </a:pPr>
            <a:r>
              <a:rPr lang="en-CA">
                <a:hlinkClick r:id="rId4"/>
              </a:rPr>
              <a:t>https://openclipart.org/detail/212116/screencast</a:t>
            </a:r>
            <a:r>
              <a:rPr lang="en-CA"/>
              <a:t> (record)</a:t>
            </a:r>
          </a:p>
          <a:p>
            <a:pPr marL="0" indent="0">
              <a:buNone/>
            </a:pPr>
            <a:r>
              <a:rPr lang="en-CA"/>
              <a:t>https://openclipart.org/detail/70135/manga-eyes (eyes)</a:t>
            </a:r>
          </a:p>
          <a:p>
            <a:pPr marL="0" indent="0">
              <a:buNone/>
            </a:pPr>
            <a:r>
              <a:rPr lang="en-CA"/>
              <a:t>https://openclipart.org/detail/122155/pencil (pencil)</a:t>
            </a:r>
          </a:p>
          <a:p>
            <a:pPr marL="0" indent="0">
              <a:buNone/>
            </a:pPr>
            <a:r>
              <a:rPr lang="en-CA">
                <a:hlinkClick r:id="rId5"/>
              </a:rPr>
              <a:t>https://www.uihere.com/free-cliparts/brain-clip-art-head-2099525</a:t>
            </a:r>
            <a:r>
              <a:rPr lang="en-CA"/>
              <a:t> (brain)</a:t>
            </a:r>
          </a:p>
        </p:txBody>
      </p:sp>
    </p:spTree>
    <p:extLst>
      <p:ext uri="{BB962C8B-B14F-4D97-AF65-F5344CB8AC3E}">
        <p14:creationId xmlns:p14="http://schemas.microsoft.com/office/powerpoint/2010/main" val="55216959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dirty="0"/>
              <a:t>Source:</a:t>
            </a: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You can find Counting on Frank in TumbleMath 2020. If you need the username and password, please ask your school librarian</a:t>
            </a:r>
            <a:r>
              <a:rPr lang="en-US" dirty="0" smtClean="0"/>
              <a:t>.  You can find a</a:t>
            </a:r>
            <a:r>
              <a:rPr lang="en-US" baseline="0" dirty="0" smtClean="0"/>
              <a:t> read aloud of Counting on Frank on YouTube, </a:t>
            </a:r>
            <a:r>
              <a:rPr lang="en-CA" sz="1100" b="0" i="0" u="sng" strike="noStrike" cap="none" dirty="0" smtClean="0">
                <a:solidFill>
                  <a:srgbClr val="000000"/>
                </a:solidFill>
                <a:effectLst/>
                <a:latin typeface="Arial"/>
                <a:ea typeface="Arial"/>
                <a:cs typeface="Arial"/>
                <a:sym typeface="Arial"/>
                <a:hlinkClick r:id="rId3"/>
              </a:rPr>
              <a:t>https://www.youtube.com/watch?v=RxnNmCdkp-o</a:t>
            </a:r>
            <a:endParaRPr lang="en-CA" sz="1100" b="0" i="0" u="none" strike="noStrike" cap="none"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CA" sz="1100" b="0" i="0" u="none" strike="noStrike" cap="none" dirty="0" smtClean="0">
              <a:solidFill>
                <a:srgbClr val="000000"/>
              </a:solidFill>
              <a:effectLst/>
              <a:latin typeface="Arial"/>
              <a:cs typeface="Arial"/>
              <a:sym typeface="Arial"/>
              <a:hlinkClick r:id="rId4"/>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CA" dirty="0" smtClean="0">
                <a:hlinkClick r:id="rId4"/>
              </a:rPr>
              <a:t>https://openclipart.org/detail/70135/manga-eyes</a:t>
            </a:r>
            <a:r>
              <a:rPr lang="en-CA" dirty="0" smtClean="0"/>
              <a:t> (eyes)</a:t>
            </a:r>
            <a:endParaRPr lang="en-US" dirty="0" smtClean="0"/>
          </a:p>
          <a:p>
            <a:pPr marL="0" indent="0">
              <a:buNone/>
            </a:pPr>
            <a:endParaRPr lang="en-CA" dirty="0"/>
          </a:p>
          <a:p>
            <a:pPr marL="0" indent="0">
              <a:buNone/>
            </a:pPr>
            <a:endParaRPr lang="en-US" dirty="0"/>
          </a:p>
        </p:txBody>
      </p:sp>
    </p:spTree>
    <p:extLst>
      <p:ext uri="{BB962C8B-B14F-4D97-AF65-F5344CB8AC3E}">
        <p14:creationId xmlns:p14="http://schemas.microsoft.com/office/powerpoint/2010/main" val="342126055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a:spcBef>
                <a:spcPts val="0"/>
              </a:spcBef>
              <a:spcAft>
                <a:spcPts val="0"/>
              </a:spcAft>
              <a:buNone/>
            </a:pPr>
            <a:r>
              <a:rPr lang="en-US"/>
              <a:t>https://www.uihere.com/free-cliparts/brain-clip-art-head-2099525</a:t>
            </a:r>
          </a:p>
        </p:txBody>
      </p:sp>
    </p:spTree>
    <p:extLst>
      <p:ext uri="{BB962C8B-B14F-4D97-AF65-F5344CB8AC3E}">
        <p14:creationId xmlns:p14="http://schemas.microsoft.com/office/powerpoint/2010/main" val="111834660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Image Source: </a:t>
            </a:r>
            <a:r>
              <a:rPr lang="en-CA"/>
              <a:t>https://openclipart.org/detail/122155/pencil (pencil)</a:t>
            </a:r>
            <a:endParaRPr lang="en-US"/>
          </a:p>
          <a:p>
            <a:pPr marL="0" indent="0">
              <a:buNone/>
            </a:pPr>
            <a:endParaRPr lang="en-US"/>
          </a:p>
        </p:txBody>
      </p:sp>
    </p:spTree>
    <p:extLst>
      <p:ext uri="{BB962C8B-B14F-4D97-AF65-F5344CB8AC3E}">
        <p14:creationId xmlns:p14="http://schemas.microsoft.com/office/powerpoint/2010/main" val="300286361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b="1"/>
              <a:t>You will need to put this into present mode to properly run the animations.</a:t>
            </a:r>
          </a:p>
          <a:p>
            <a:pPr marL="0" indent="0">
              <a:buNone/>
            </a:pPr>
            <a:r>
              <a:rPr lang="en-US" sz="2400" b="1"/>
              <a:t>Source: </a:t>
            </a:r>
            <a:r>
              <a:rPr lang="en-US" sz="2400" b="1">
                <a:hlinkClick r:id="rId3"/>
              </a:rPr>
              <a:t>www.stevewyborney.com</a:t>
            </a:r>
            <a:endParaRPr lang="en-US" sz="2400" b="1"/>
          </a:p>
          <a:p>
            <a:pPr marL="0" indent="0">
              <a:buNone/>
            </a:pPr>
            <a:endParaRPr lang="en-US" sz="2400" b="1"/>
          </a:p>
        </p:txBody>
      </p:sp>
    </p:spTree>
    <p:extLst>
      <p:ext uri="{BB962C8B-B14F-4D97-AF65-F5344CB8AC3E}">
        <p14:creationId xmlns:p14="http://schemas.microsoft.com/office/powerpoint/2010/main" val="335419833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You will need to put this into present mode to properly run the animations.</a:t>
            </a:r>
          </a:p>
          <a:p>
            <a:pPr>
              <a:buNone/>
            </a:pPr>
            <a:r>
              <a:rPr lang="en-US" b="1"/>
              <a:t>Source: </a:t>
            </a:r>
            <a:r>
              <a:rPr lang="en-US" b="1">
                <a:hlinkClick r:id="rId3"/>
              </a:rPr>
              <a:t>www.stevewyborney.com</a:t>
            </a:r>
            <a:endParaRPr lang="en-US"/>
          </a:p>
          <a:p>
            <a:pPr marL="0" lvl="0" indent="0" algn="l">
              <a:spcBef>
                <a:spcPts val="0"/>
              </a:spcBef>
              <a:spcAft>
                <a:spcPts val="0"/>
              </a:spcAft>
              <a:buNone/>
            </a:pPr>
            <a:endParaRPr lang="en-US"/>
          </a:p>
        </p:txBody>
      </p:sp>
    </p:spTree>
    <p:extLst>
      <p:ext uri="{BB962C8B-B14F-4D97-AF65-F5344CB8AC3E}">
        <p14:creationId xmlns:p14="http://schemas.microsoft.com/office/powerpoint/2010/main" val="298501405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You will need to put this into present mode to properly run the animations.</a:t>
            </a:r>
          </a:p>
          <a:p>
            <a:pPr>
              <a:buNone/>
            </a:pPr>
            <a:r>
              <a:rPr lang="en-US" b="1"/>
              <a:t>Source: </a:t>
            </a:r>
            <a:r>
              <a:rPr lang="en-US" b="1">
                <a:hlinkClick r:id="rId3"/>
              </a:rPr>
              <a:t>www.stevewyborney.com</a:t>
            </a:r>
            <a:endParaRPr lang="en-US"/>
          </a:p>
          <a:p>
            <a:pPr marL="0" lvl="0" indent="0" algn="l">
              <a:spcBef>
                <a:spcPts val="0"/>
              </a:spcBef>
              <a:spcAft>
                <a:spcPts val="0"/>
              </a:spcAft>
              <a:buNone/>
            </a:pPr>
            <a:endParaRPr lang="en-US"/>
          </a:p>
        </p:txBody>
      </p:sp>
    </p:spTree>
    <p:extLst>
      <p:ext uri="{BB962C8B-B14F-4D97-AF65-F5344CB8AC3E}">
        <p14:creationId xmlns:p14="http://schemas.microsoft.com/office/powerpoint/2010/main" val="159387632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9b094f92e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9b094f92e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Char char="●"/>
            </a:pPr>
            <a:r>
              <a:rPr lang="en" dirty="0"/>
              <a:t>Click on Link to Watch Act 1 of Reese’s Peanut B</a:t>
            </a:r>
            <a:r>
              <a:rPr lang="en-CA" dirty="0"/>
              <a:t>u</a:t>
            </a:r>
            <a:r>
              <a:rPr lang="en" dirty="0"/>
              <a:t>tter Cups </a:t>
            </a:r>
            <a:r>
              <a:rPr lang="en-US" b="1" dirty="0"/>
              <a:t>OR</a:t>
            </a:r>
            <a:r>
              <a:rPr lang="en-US" b="0" dirty="0"/>
              <a:t> put in present mode to play in the slideshow.</a:t>
            </a:r>
            <a:endParaRPr lang="en" dirty="0"/>
          </a:p>
          <a:p>
            <a:pPr marL="457200" lvl="0" indent="-298450" algn="l" rtl="0">
              <a:spcBef>
                <a:spcPts val="0"/>
              </a:spcBef>
              <a:spcAft>
                <a:spcPts val="0"/>
              </a:spcAft>
              <a:buClr>
                <a:schemeClr val="dk1"/>
              </a:buClr>
              <a:buSzPts val="1100"/>
              <a:buChar char="●"/>
            </a:pPr>
            <a:r>
              <a:rPr lang="en" dirty="0"/>
              <a:t>(Watch twice, the first time just to watch it. The second time to make observations with the eyes of a mathematician).</a:t>
            </a:r>
          </a:p>
          <a:p>
            <a:pPr marL="457200" lvl="0" indent="-298450" algn="l" rtl="0">
              <a:spcBef>
                <a:spcPts val="0"/>
              </a:spcBef>
              <a:spcAft>
                <a:spcPts val="0"/>
              </a:spcAft>
              <a:buClr>
                <a:schemeClr val="dk1"/>
              </a:buClr>
              <a:buSzPts val="1100"/>
              <a:buChar char="●"/>
            </a:pPr>
            <a:endParaRPr lang="en" dirty="0"/>
          </a:p>
          <a:p>
            <a:pPr marL="457200" marR="0" lvl="0" indent="-298450" algn="l" defTabSz="914400" rtl="0" eaLnBrk="1" fontAlgn="auto" latinLnBrk="0" hangingPunct="1">
              <a:lnSpc>
                <a:spcPct val="100000"/>
              </a:lnSpc>
              <a:spcBef>
                <a:spcPts val="0"/>
              </a:spcBef>
              <a:spcAft>
                <a:spcPts val="0"/>
              </a:spcAft>
              <a:buClr>
                <a:schemeClr val="dk1"/>
              </a:buClr>
              <a:buSzPts val="1100"/>
              <a:buFont typeface="Arial"/>
              <a:buChar char="●"/>
              <a:tabLst/>
              <a:defRPr/>
            </a:pPr>
            <a:r>
              <a:rPr lang="en-US" dirty="0">
                <a:solidFill>
                  <a:schemeClr val="dk1"/>
                </a:solidFill>
              </a:rPr>
              <a:t>Once the question: “How many Reese’s Cups does he eat?” comes up, have the students make an estimate on their recording slide.</a:t>
            </a:r>
          </a:p>
          <a:p>
            <a:pPr marL="15875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 dirty="0"/>
          </a:p>
          <a:p>
            <a:pPr marL="15875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 dirty="0"/>
              <a:t>Source: </a:t>
            </a:r>
            <a:r>
              <a:rPr lang="en-CA" dirty="0"/>
              <a:t>https://tapintoteenminds.com/3act-math/reeses/</a:t>
            </a:r>
          </a:p>
          <a:p>
            <a:pPr marL="15875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CA" dirty="0"/>
              <a:t>Video Source: https://www.youtube.com/watch?v=8h6679U8NQk&amp;feature=emb_logo</a:t>
            </a:r>
            <a:endParaRPr lang="en" dirty="0"/>
          </a:p>
          <a:p>
            <a:pPr marL="15875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dirty="0">
              <a:solidFill>
                <a:schemeClr val="dk1"/>
              </a:solidFill>
            </a:endParaRPr>
          </a:p>
          <a:p>
            <a:pPr marL="158750" lvl="0" indent="0" algn="l" rtl="0">
              <a:spcBef>
                <a:spcPts val="0"/>
              </a:spcBef>
              <a:spcAft>
                <a:spcPts val="0"/>
              </a:spcAft>
              <a:buClr>
                <a:schemeClr val="dk1"/>
              </a:buClr>
              <a:buSzPts val="1100"/>
              <a:buNone/>
            </a:pPr>
            <a:endParaRPr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9b094f92ef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9b094f92ef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Every student has their own copy of this slide.</a:t>
            </a:r>
            <a:endParaRPr/>
          </a:p>
          <a:p>
            <a:pPr marL="0" lvl="0" indent="0" algn="l" rtl="0">
              <a:spcBef>
                <a:spcPts val="0"/>
              </a:spcBef>
              <a:spcAft>
                <a:spcPts val="0"/>
              </a:spcAft>
              <a:buNone/>
            </a:pPr>
            <a:r>
              <a:rPr lang="en"/>
              <a:t>MUTE ALL STUDENTS - This way no one can call out their thoughts. Some students need more time to process their thinking, and this allows for every student to have a “voice”.</a:t>
            </a:r>
            <a:endParaRPr/>
          </a:p>
          <a:p>
            <a:pPr marL="0" lvl="0" indent="0" algn="l" rtl="0">
              <a:spcBef>
                <a:spcPts val="0"/>
              </a:spcBef>
              <a:spcAft>
                <a:spcPts val="0"/>
              </a:spcAft>
              <a:buNone/>
            </a:pPr>
            <a:r>
              <a:rPr lang="en"/>
              <a:t>Have them record their notice and wonderings on this individual sheet.</a:t>
            </a:r>
            <a:endParaRPr/>
          </a:p>
          <a:p>
            <a:pPr marL="0" lvl="0" indent="0" algn="l" rtl="0">
              <a:spcBef>
                <a:spcPts val="0"/>
              </a:spcBef>
              <a:spcAft>
                <a:spcPts val="0"/>
              </a:spcAft>
              <a:buNone/>
            </a:pPr>
            <a:r>
              <a:rPr lang="en"/>
              <a:t>Facilitate a “group discussion” from what you can view from each students as to the notice and wonderings and record this on the class notice and wonderings page</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9b094f92ef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9b094f92ef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Facilitate a “group discussion” from what you can view from each students as to the notice and wonderings and record this on the class notice and wonderings slide.</a:t>
            </a:r>
            <a:endParaRPr lang="en">
              <a:solidFill>
                <a:srgbClr val="000000"/>
              </a:solidFill>
            </a:endParaRPr>
          </a:p>
          <a:p>
            <a:pPr marL="0" lvl="0" indent="0" algn="l" rtl="0">
              <a:spcBef>
                <a:spcPts val="0"/>
              </a:spcBef>
              <a:spcAft>
                <a:spcPts val="0"/>
              </a:spcAft>
              <a:buNone/>
            </a:pPr>
            <a:endParaRPr lang="en">
              <a:solidFill>
                <a:srgbClr val="000000"/>
              </a:solidFill>
            </a:endParaRPr>
          </a:p>
          <a:p>
            <a:pPr marL="0" lvl="0" indent="0" algn="l" rtl="0">
              <a:spcBef>
                <a:spcPts val="0"/>
              </a:spcBef>
              <a:spcAft>
                <a:spcPts val="0"/>
              </a:spcAft>
              <a:buNone/>
            </a:pPr>
            <a:r>
              <a:rPr lang="en-US">
                <a:solidFill>
                  <a:schemeClr val="dk1"/>
                </a:solidFill>
              </a:rPr>
              <a:t>Once the question: “How many Reese’s Cups does he eat?” comes up, have the students make an estimate on their recording slide.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Image source: https://openclipart.org/detail/308903/umbrella</a:t>
            </a:r>
            <a:endParaRPr lang="en-CA"/>
          </a:p>
        </p:txBody>
      </p:sp>
    </p:spTree>
    <p:extLst>
      <p:ext uri="{BB962C8B-B14F-4D97-AF65-F5344CB8AC3E}">
        <p14:creationId xmlns:p14="http://schemas.microsoft.com/office/powerpoint/2010/main" val="424642703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9b094f92e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9b094f92e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Char char="●"/>
            </a:pPr>
            <a:r>
              <a:rPr lang="en-US"/>
              <a:t>Click on Act 2 to Link to watch video for total number of Reese’s Peanut Butter Cups </a:t>
            </a:r>
            <a:r>
              <a:rPr lang="en-US" b="1"/>
              <a:t>OR</a:t>
            </a:r>
            <a:r>
              <a:rPr lang="en-US" b="0"/>
              <a:t> put in present mode to play in the slideshow.</a:t>
            </a:r>
            <a:endParaRPr lang="en-US"/>
          </a:p>
          <a:p>
            <a:pPr marL="457200" lvl="0" indent="-298450" algn="l" rtl="0">
              <a:spcBef>
                <a:spcPts val="0"/>
              </a:spcBef>
              <a:spcAft>
                <a:spcPts val="0"/>
              </a:spcAft>
              <a:buClr>
                <a:schemeClr val="dk1"/>
              </a:buClr>
              <a:buSzPts val="1100"/>
              <a:buChar char="●"/>
            </a:pPr>
            <a:r>
              <a:rPr lang="en-US"/>
              <a:t>Students can record this information on their individual slide under “other information you would like to know”</a:t>
            </a:r>
          </a:p>
          <a:p>
            <a:pPr marL="457200" lvl="0" indent="0" algn="l" rtl="0">
              <a:spcBef>
                <a:spcPts val="0"/>
              </a:spcBef>
              <a:spcAft>
                <a:spcPts val="0"/>
              </a:spcAft>
              <a:buNone/>
            </a:pPr>
            <a:endParaRPr lang="en-US"/>
          </a:p>
          <a:p>
            <a:pPr marL="15875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
              <a:t>Source: </a:t>
            </a:r>
            <a:r>
              <a:rPr lang="en-CA"/>
              <a:t>https://tapintoteenminds.com/3act-math/reeses/</a:t>
            </a:r>
          </a:p>
          <a:p>
            <a:pPr marL="15875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CA"/>
              <a:t>Video Source: https://www.youtube.com/watch?v=mqy21IaCKwg&amp;feature=emb_logo</a:t>
            </a:r>
            <a:endParaRPr lang="en-US"/>
          </a:p>
        </p:txBody>
      </p:sp>
    </p:spTree>
    <p:extLst>
      <p:ext uri="{BB962C8B-B14F-4D97-AF65-F5344CB8AC3E}">
        <p14:creationId xmlns:p14="http://schemas.microsoft.com/office/powerpoint/2010/main" val="127862045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b094f92ef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b094f92ef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You can have students make TWO estimates here - a low estimate and a high estimate. </a:t>
            </a:r>
          </a:p>
          <a:p>
            <a:pPr marL="0" lvl="0" indent="0" algn="l" rtl="0">
              <a:spcBef>
                <a:spcPts val="0"/>
              </a:spcBef>
              <a:spcAft>
                <a:spcPts val="0"/>
              </a:spcAft>
              <a:buClr>
                <a:schemeClr val="dk1"/>
              </a:buClr>
              <a:buSzPts val="1100"/>
              <a:buFont typeface="Arial"/>
              <a:buNone/>
            </a:pPr>
            <a:endParaRPr lang="en">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This allows for those students who are not willing to risk making a mistake a safe place.</a:t>
            </a:r>
          </a:p>
          <a:p>
            <a:pPr marL="0" lvl="0" indent="0" algn="l" rtl="0">
              <a:spcBef>
                <a:spcPts val="0"/>
              </a:spcBef>
              <a:spcAft>
                <a:spcPts val="0"/>
              </a:spcAft>
              <a:buClr>
                <a:schemeClr val="dk1"/>
              </a:buClr>
              <a:buSzPts val="1100"/>
              <a:buFont typeface="Arial"/>
              <a:buNone/>
            </a:pPr>
            <a:endParaRPr lang="en">
              <a:solidFill>
                <a:schemeClr val="dk1"/>
              </a:solidFill>
            </a:endParaRPr>
          </a:p>
          <a:p>
            <a:pPr marL="15875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
              <a:t>Source: </a:t>
            </a:r>
            <a:r>
              <a:rPr lang="en-CA"/>
              <a:t>https://tapintoteenminds.com/3act-math/reeses/</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9b094f92ef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9b094f92ef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Char char="●"/>
            </a:pPr>
            <a:r>
              <a:rPr lang="en"/>
              <a:t>Students can go to a break out room, to collaborate on how they would solve </a:t>
            </a:r>
            <a:r>
              <a:rPr lang="en-US">
                <a:solidFill>
                  <a:schemeClr val="dk1"/>
                </a:solidFill>
              </a:rPr>
              <a:t>how many Reese’s Cups does he eat</a:t>
            </a:r>
            <a:r>
              <a:rPr lang="en"/>
              <a:t>.</a:t>
            </a:r>
            <a:endParaRPr/>
          </a:p>
          <a:p>
            <a:pPr marL="457200" lvl="0" indent="-298450" algn="l" rtl="0">
              <a:spcBef>
                <a:spcPts val="0"/>
              </a:spcBef>
              <a:spcAft>
                <a:spcPts val="0"/>
              </a:spcAft>
              <a:buClr>
                <a:schemeClr val="dk1"/>
              </a:buClr>
              <a:buSzPts val="1100"/>
              <a:buChar char="●"/>
            </a:pPr>
            <a:r>
              <a:rPr lang="en">
                <a:solidFill>
                  <a:schemeClr val="dk1"/>
                </a:solidFill>
              </a:rPr>
              <a:t>Use the new information that you have now to calculate the actual amount of </a:t>
            </a:r>
            <a:r>
              <a:rPr lang="en-US">
                <a:solidFill>
                  <a:schemeClr val="dk1"/>
                </a:solidFill>
              </a:rPr>
              <a:t>Reese’s Cups does he eat</a:t>
            </a:r>
            <a:r>
              <a:rPr lang="en">
                <a:solidFill>
                  <a:schemeClr val="dk1"/>
                </a:solidFill>
              </a:rPr>
              <a:t>.</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Screenshot the thinking and have conversations of what is the same? What is different? What is the most efficient way to solve this? How can we use this information?</a:t>
            </a:r>
            <a:endParaRPr>
              <a:solidFill>
                <a:schemeClr val="dk1"/>
              </a:solidFill>
            </a:endParaRPr>
          </a:p>
          <a:p>
            <a:pPr marL="457200" lvl="0" indent="-298450" algn="l" rtl="0">
              <a:spcBef>
                <a:spcPts val="0"/>
              </a:spcBef>
              <a:spcAft>
                <a:spcPts val="0"/>
              </a:spcAft>
              <a:buClr>
                <a:schemeClr val="dk1"/>
              </a:buClr>
              <a:buSzPts val="1100"/>
              <a:buChar char="●"/>
            </a:pPr>
            <a:endParaRPr/>
          </a:p>
          <a:p>
            <a:pPr marL="457200" lvl="0" indent="0" algn="l" rtl="0">
              <a:spcBef>
                <a:spcPts val="0"/>
              </a:spcBef>
              <a:spcAft>
                <a:spcPts val="0"/>
              </a:spcAft>
              <a:buNone/>
            </a:pPr>
            <a:endParaRPr/>
          </a:p>
          <a:p>
            <a:pPr marL="457200" lvl="0" indent="0" algn="l" rtl="0">
              <a:spcBef>
                <a:spcPts val="0"/>
              </a:spcBef>
              <a:spcAft>
                <a:spcPts val="0"/>
              </a:spcAft>
              <a:buNone/>
            </a:pP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9b094f92ef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9b094f92ef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Char char="●"/>
            </a:pPr>
            <a:r>
              <a:rPr lang="en"/>
              <a:t>Students can go to a break out room, to collaborate on how they would solve </a:t>
            </a:r>
            <a:r>
              <a:rPr lang="en-US">
                <a:solidFill>
                  <a:schemeClr val="dk1"/>
                </a:solidFill>
              </a:rPr>
              <a:t>how many Reese’s Cups does he eat</a:t>
            </a:r>
            <a:r>
              <a:rPr lang="en"/>
              <a:t>.</a:t>
            </a:r>
          </a:p>
          <a:p>
            <a:pPr marL="457200" lvl="0" indent="-298450" algn="l" rtl="0">
              <a:spcBef>
                <a:spcPts val="0"/>
              </a:spcBef>
              <a:spcAft>
                <a:spcPts val="0"/>
              </a:spcAft>
              <a:buClr>
                <a:schemeClr val="dk1"/>
              </a:buClr>
              <a:buSzPts val="1100"/>
              <a:buChar char="●"/>
            </a:pPr>
            <a:endParaRPr lang="en"/>
          </a:p>
          <a:p>
            <a:pPr marL="158750" lvl="0" indent="0" algn="l" rtl="0">
              <a:spcBef>
                <a:spcPts val="0"/>
              </a:spcBef>
              <a:spcAft>
                <a:spcPts val="0"/>
              </a:spcAft>
              <a:buClr>
                <a:schemeClr val="dk1"/>
              </a:buClr>
              <a:buSzPts val="1100"/>
              <a:buNone/>
            </a:pPr>
            <a:r>
              <a:rPr lang="en"/>
              <a:t>Source: </a:t>
            </a:r>
            <a:r>
              <a:rPr lang="en-CA"/>
              <a:t>https://tapintoteenminds.com/3act-math/reeses/</a:t>
            </a:r>
          </a:p>
          <a:p>
            <a:pPr marL="457200" lvl="0" indent="0" algn="l" rtl="0">
              <a:spcBef>
                <a:spcPts val="0"/>
              </a:spcBef>
              <a:spcAft>
                <a:spcPts val="0"/>
              </a:spcAft>
              <a:buNone/>
            </a:pP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9b094f92e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9b094f92e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Char char="●"/>
            </a:pPr>
            <a:r>
              <a:rPr lang="en-US"/>
              <a:t>Click on Act 3 to Link to watch the complete video from start to finish </a:t>
            </a:r>
            <a:r>
              <a:rPr lang="en-US" b="1"/>
              <a:t>OR</a:t>
            </a:r>
            <a:r>
              <a:rPr lang="en-US" b="0"/>
              <a:t> put in present mode to play in the slideshow.</a:t>
            </a:r>
            <a:endParaRPr lang="en-US"/>
          </a:p>
          <a:p>
            <a:pPr marL="457200" lvl="0" indent="-298450" algn="l" rtl="0">
              <a:spcBef>
                <a:spcPts val="0"/>
              </a:spcBef>
              <a:spcAft>
                <a:spcPts val="0"/>
              </a:spcAft>
              <a:buClr>
                <a:schemeClr val="dk1"/>
              </a:buClr>
              <a:buSzPts val="1100"/>
              <a:buChar char="●"/>
            </a:pPr>
            <a:endParaRPr lang="en-US"/>
          </a:p>
          <a:p>
            <a:pPr marL="15875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
              <a:t>Source: </a:t>
            </a:r>
            <a:r>
              <a:rPr lang="en-CA"/>
              <a:t>https://tapintoteenminds.com/3act-math/reeses/</a:t>
            </a:r>
          </a:p>
          <a:p>
            <a:pPr marL="15875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CA"/>
              <a:t>Video Source: https://www.youtube.com/watch?v=WZ5f_cw9lUY&amp;feature=emb_logo</a:t>
            </a:r>
            <a:endParaRPr lang="en-US"/>
          </a:p>
        </p:txBody>
      </p:sp>
    </p:spTree>
    <p:extLst>
      <p:ext uri="{BB962C8B-B14F-4D97-AF65-F5344CB8AC3E}">
        <p14:creationId xmlns:p14="http://schemas.microsoft.com/office/powerpoint/2010/main" val="112139226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9b094f92e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9b094f92e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lvl="0" indent="0" algn="l" rtl="0">
              <a:spcBef>
                <a:spcPts val="0"/>
              </a:spcBef>
              <a:spcAft>
                <a:spcPts val="0"/>
              </a:spcAft>
              <a:buClr>
                <a:schemeClr val="dk1"/>
              </a:buClr>
              <a:buSzPts val="1100"/>
              <a:buNone/>
            </a:pPr>
            <a:r>
              <a:rPr lang="en-US"/>
              <a:t>Alternate Ending</a:t>
            </a:r>
          </a:p>
          <a:p>
            <a:pPr marL="457200" lvl="0" indent="-298450" algn="l" rtl="0">
              <a:spcBef>
                <a:spcPts val="0"/>
              </a:spcBef>
              <a:spcAft>
                <a:spcPts val="0"/>
              </a:spcAft>
              <a:buClr>
                <a:schemeClr val="dk1"/>
              </a:buClr>
              <a:buSzPts val="1100"/>
              <a:buChar char="●"/>
            </a:pPr>
            <a:r>
              <a:rPr lang="en-US"/>
              <a:t>Click on Act 3 to Link to watch the complete video from start to finish.</a:t>
            </a:r>
          </a:p>
          <a:p>
            <a:pPr marL="15875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
          </a:p>
          <a:p>
            <a:pPr marL="15875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
              <a:t>Source: </a:t>
            </a:r>
            <a:r>
              <a:rPr lang="en-CA"/>
              <a:t>https://tapintoteenminds.com/3act-math/reeses/</a:t>
            </a:r>
          </a:p>
          <a:p>
            <a:pPr marL="15875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CA"/>
              <a:t>Video Source: https://www.youtube.com/watch?v=b5pWL-PFDSA&amp;feature=emb_logo</a:t>
            </a:r>
            <a:endParaRPr lang="en-US"/>
          </a:p>
        </p:txBody>
      </p:sp>
    </p:spTree>
    <p:extLst>
      <p:ext uri="{BB962C8B-B14F-4D97-AF65-F5344CB8AC3E}">
        <p14:creationId xmlns:p14="http://schemas.microsoft.com/office/powerpoint/2010/main" val="166126050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340693722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Source: https://mathpickle.com/project/jumping-frogs/</a:t>
            </a:r>
          </a:p>
          <a:p>
            <a:pPr marL="0" lvl="0" indent="0" algn="l" rtl="0">
              <a:spcBef>
                <a:spcPts val="0"/>
              </a:spcBef>
              <a:spcAft>
                <a:spcPts val="0"/>
              </a:spcAft>
              <a:buNone/>
            </a:pPr>
            <a:endParaRPr lang="en-US"/>
          </a:p>
          <a:p>
            <a:pPr marL="0" lvl="0" indent="0" algn="l" rtl="0">
              <a:spcBef>
                <a:spcPts val="0"/>
              </a:spcBef>
              <a:spcAft>
                <a:spcPts val="0"/>
              </a:spcAft>
              <a:buNone/>
            </a:pPr>
            <a:r>
              <a:rPr lang="en-US"/>
              <a:t>Play video up to 1:35 mark to introduce problem.</a:t>
            </a:r>
          </a:p>
          <a:p>
            <a:pPr marL="0" lvl="0" indent="0" algn="l" rtl="0">
              <a:spcBef>
                <a:spcPts val="0"/>
              </a:spcBef>
              <a:spcAft>
                <a:spcPts val="0"/>
              </a:spcAft>
              <a:buNone/>
            </a:pPr>
            <a:endParaRPr lang="en-US"/>
          </a:p>
          <a:p>
            <a:pPr marL="0" lvl="0" indent="0" algn="l" rtl="0">
              <a:spcBef>
                <a:spcPts val="0"/>
              </a:spcBef>
              <a:spcAft>
                <a:spcPts val="0"/>
              </a:spcAft>
              <a:buNone/>
            </a:pPr>
            <a:r>
              <a:rPr lang="en-US"/>
              <a:t>Image Source: https://openclipart.org/detail/100621/frogby-ramy</a:t>
            </a:r>
            <a:endParaRPr/>
          </a:p>
        </p:txBody>
      </p:sp>
    </p:spTree>
    <p:extLst>
      <p:ext uri="{BB962C8B-B14F-4D97-AF65-F5344CB8AC3E}">
        <p14:creationId xmlns:p14="http://schemas.microsoft.com/office/powerpoint/2010/main" val="46464826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Is this possible for 6 frogs?</a:t>
            </a:r>
            <a:r>
              <a:rPr lang="en-US" baseline="0" dirty="0" smtClean="0"/>
              <a:t>  Try it out.</a:t>
            </a:r>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Source</a:t>
            </a:r>
            <a:r>
              <a:rPr lang="en-US" dirty="0"/>
              <a:t>: </a:t>
            </a:r>
            <a:r>
              <a:rPr lang="en-US" dirty="0" smtClean="0"/>
              <a:t>https://mathpickle.com/project/jumping-frogs/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dirty="0" smtClean="0"/>
              <a:t>Image Source: https://openclipart.org/detail/100621/frogby-ramy</a:t>
            </a:r>
          </a:p>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161774634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dirty="0" smtClean="0"/>
              <a:t>Students</a:t>
            </a:r>
            <a:r>
              <a:rPr lang="fr-FR" baseline="0" dirty="0" smtClean="0"/>
              <a:t> can show their thinking.  </a:t>
            </a:r>
            <a:endParaRPr lang="fr-FR" dirty="0" smtClean="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dirty="0" smtClean="0"/>
              <a:t>Image </a:t>
            </a:r>
            <a:r>
              <a:rPr lang="fr-FR" dirty="0"/>
              <a:t>Source: https://openclipart.org/detail/100621/frogby-ramy</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38710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9375926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Image Source:</a:t>
            </a:r>
          </a:p>
          <a:p>
            <a:pPr marL="0" indent="0">
              <a:buNone/>
            </a:pPr>
            <a:r>
              <a:rPr lang="en-CA"/>
              <a:t> </a:t>
            </a:r>
            <a:r>
              <a:rPr lang="en-CA">
                <a:hlinkClick r:id="rId3"/>
              </a:rPr>
              <a:t>https://openclipart.org/detail/172707/edit-icon-icono-editar</a:t>
            </a:r>
            <a:endParaRPr lang="en-CA"/>
          </a:p>
          <a:p>
            <a:pPr marL="0" indent="0">
              <a:buNone/>
            </a:pPr>
            <a:r>
              <a:rPr lang="en-CA"/>
              <a:t> </a:t>
            </a:r>
            <a:r>
              <a:rPr lang="en-CA">
                <a:hlinkClick r:id="rId4"/>
              </a:rPr>
              <a:t>https://openclipart.org/detail/212116/screencast</a:t>
            </a:r>
            <a:endParaRPr lang="en-CA"/>
          </a:p>
          <a:p>
            <a:pPr marL="0" indent="0">
              <a:buNone/>
            </a:pPr>
            <a:endParaRPr lang="en-US"/>
          </a:p>
        </p:txBody>
      </p:sp>
    </p:spTree>
    <p:extLst>
      <p:ext uri="{BB962C8B-B14F-4D97-AF65-F5344CB8AC3E}">
        <p14:creationId xmlns:p14="http://schemas.microsoft.com/office/powerpoint/2010/main" val="367308007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5942398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a:t>Understand what it is / put yours to the test / reflect on the experience</a:t>
            </a:r>
          </a:p>
          <a:p>
            <a:pPr marL="0" indent="0">
              <a:buNone/>
            </a:pPr>
            <a:r>
              <a:rPr lang="en-CA"/>
              <a:t>Image Source:</a:t>
            </a:r>
          </a:p>
          <a:p>
            <a:pPr marL="0" indent="0">
              <a:buNone/>
            </a:pPr>
            <a:r>
              <a:rPr lang="en-CA">
                <a:hlinkClick r:id="rId3"/>
              </a:rPr>
              <a:t>https://openclipart.org/detail/172707/edit-icon-icono-editar</a:t>
            </a:r>
            <a:r>
              <a:rPr lang="en-CA"/>
              <a:t> (pencil and paper)</a:t>
            </a:r>
          </a:p>
          <a:p>
            <a:pPr marL="0" indent="0">
              <a:buNone/>
            </a:pPr>
            <a:r>
              <a:rPr lang="en-CA">
                <a:hlinkClick r:id="rId4"/>
              </a:rPr>
              <a:t>https://openclipart.org/detail/212116/screencast</a:t>
            </a:r>
            <a:r>
              <a:rPr lang="en-CA"/>
              <a:t> (record)</a:t>
            </a:r>
          </a:p>
          <a:p>
            <a:pPr marL="0" indent="0">
              <a:buNone/>
            </a:pPr>
            <a:r>
              <a:rPr lang="en-CA"/>
              <a:t>https://openclipart.org/detail/70135/manga-eyes (eyes)</a:t>
            </a:r>
          </a:p>
          <a:p>
            <a:pPr marL="0" indent="0">
              <a:buNone/>
            </a:pPr>
            <a:r>
              <a:rPr lang="en-CA"/>
              <a:t>https://openclipart.org/detail/122155/pencil (pencil)</a:t>
            </a:r>
          </a:p>
          <a:p>
            <a:pPr marL="0" indent="0">
              <a:buNone/>
            </a:pPr>
            <a:r>
              <a:rPr lang="en-CA">
                <a:hlinkClick r:id="rId5"/>
              </a:rPr>
              <a:t>https://www.uihere.com/free-cliparts/brain-clip-art-head-2099525</a:t>
            </a:r>
            <a:r>
              <a:rPr lang="en-CA"/>
              <a:t> (brain)</a:t>
            </a:r>
          </a:p>
        </p:txBody>
      </p:sp>
    </p:spTree>
    <p:extLst>
      <p:ext uri="{BB962C8B-B14F-4D97-AF65-F5344CB8AC3E}">
        <p14:creationId xmlns:p14="http://schemas.microsoft.com/office/powerpoint/2010/main" val="176705166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a:t>Video Source: https://www.youtube.com/watch?v=xd63g3d8qOs&amp;feature=emb_logo</a:t>
            </a:r>
          </a:p>
          <a:p>
            <a:pPr marL="0" lvl="0" indent="0" algn="l" rtl="0">
              <a:spcBef>
                <a:spcPts val="0"/>
              </a:spcBef>
              <a:spcAft>
                <a:spcPts val="0"/>
              </a:spcAft>
              <a:buNone/>
            </a:pPr>
            <a:r>
              <a:rPr lang="en-US"/>
              <a:t>Image Source: </a:t>
            </a:r>
            <a:r>
              <a:rPr lang="en-US" b="0" i="0" u="none" strike="noStrike">
                <a:solidFill>
                  <a:srgbClr val="E23600"/>
                </a:solidFill>
                <a:effectLst/>
                <a:latin typeface="Source Sans Pro"/>
                <a:hlinkClick r:id="rId3"/>
              </a:rPr>
              <a:t>"The baby orangutan with a funny face!"</a:t>
            </a:r>
            <a:r>
              <a:rPr lang="en-US" b="0" i="0">
                <a:solidFill>
                  <a:srgbClr val="333333"/>
                </a:solidFill>
                <a:effectLst/>
                <a:latin typeface="Source Sans Pro"/>
              </a:rPr>
              <a:t> by </a:t>
            </a:r>
            <a:r>
              <a:rPr lang="en-US" b="0" i="0" u="none" strike="noStrike">
                <a:solidFill>
                  <a:srgbClr val="E23600"/>
                </a:solidFill>
                <a:effectLst/>
                <a:latin typeface="Source Sans Pro"/>
                <a:hlinkClick r:id="rId4"/>
              </a:rPr>
              <a:t>Tambako the Jaguar</a:t>
            </a:r>
            <a:r>
              <a:rPr lang="en-US" b="0" i="0">
                <a:solidFill>
                  <a:srgbClr val="333333"/>
                </a:solidFill>
                <a:effectLst/>
                <a:latin typeface="Source Sans Pro"/>
              </a:rPr>
              <a:t> is licensed under </a:t>
            </a:r>
            <a:r>
              <a:rPr lang="en-US" b="0" i="0" u="none" strike="noStrike">
                <a:solidFill>
                  <a:srgbClr val="E23600"/>
                </a:solidFill>
                <a:effectLst/>
                <a:latin typeface="Source Sans Pro"/>
                <a:hlinkClick r:id="rId5"/>
              </a:rPr>
              <a:t>CC BY-ND 2.0</a:t>
            </a:r>
          </a:p>
          <a:p>
            <a:pPr>
              <a:buNone/>
            </a:pPr>
            <a:r>
              <a:rPr lang="en-CA">
                <a:hlinkClick r:id="rId6"/>
              </a:rPr>
              <a:t>https://openclipart.org/detail/70135/manga-eyes</a:t>
            </a:r>
            <a:r>
              <a:rPr lang="en-CA"/>
              <a:t> (eyes)</a:t>
            </a:r>
            <a:endParaRPr lang="en-US"/>
          </a:p>
          <a:p>
            <a:pPr marL="0" indent="0">
              <a:buNone/>
            </a:pPr>
            <a:endParaRPr lang="en-CA"/>
          </a:p>
          <a:p>
            <a:pPr marL="0" indent="0">
              <a:buNone/>
            </a:pPr>
            <a:endParaRPr lang="en-US">
              <a:solidFill>
                <a:srgbClr val="E23600"/>
              </a:solidFill>
              <a:latin typeface="Source Sans Pro"/>
            </a:endParaRPr>
          </a:p>
        </p:txBody>
      </p:sp>
    </p:spTree>
    <p:extLst>
      <p:ext uri="{BB962C8B-B14F-4D97-AF65-F5344CB8AC3E}">
        <p14:creationId xmlns:p14="http://schemas.microsoft.com/office/powerpoint/2010/main" val="399975292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Image Source:  </a:t>
            </a:r>
            <a:r>
              <a:rPr lang="en-US">
                <a:hlinkClick r:id="rId3"/>
              </a:rPr>
              <a:t>https://www.uihere.com/free-cliparts/brain-clip-art-head-2099525</a:t>
            </a:r>
            <a:endParaRPr lang="en-US"/>
          </a:p>
          <a:p>
            <a:pPr marL="0" indent="0">
              <a:buNone/>
            </a:pPr>
            <a:endParaRPr lang="en-US"/>
          </a:p>
        </p:txBody>
      </p:sp>
    </p:spTree>
    <p:extLst>
      <p:ext uri="{BB962C8B-B14F-4D97-AF65-F5344CB8AC3E}">
        <p14:creationId xmlns:p14="http://schemas.microsoft.com/office/powerpoint/2010/main" val="257158566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Image Source: </a:t>
            </a:r>
            <a:r>
              <a:rPr lang="en-CA">
                <a:hlinkClick r:id="rId3"/>
              </a:rPr>
              <a:t>https://openclipart.org/detail/122155/pencil</a:t>
            </a:r>
            <a:r>
              <a:rPr lang="en-CA"/>
              <a:t> (pencil)</a:t>
            </a:r>
            <a:endParaRPr lang="en-US"/>
          </a:p>
          <a:p>
            <a:pPr marL="0" indent="0">
              <a:buNone/>
            </a:pPr>
            <a:endParaRPr lang="en-US"/>
          </a:p>
        </p:txBody>
      </p:sp>
    </p:spTree>
    <p:extLst>
      <p:ext uri="{BB962C8B-B14F-4D97-AF65-F5344CB8AC3E}">
        <p14:creationId xmlns:p14="http://schemas.microsoft.com/office/powerpoint/2010/main" val="212989599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Source: http://wodb.ca/shapes.html (shape 24)</a:t>
            </a:r>
          </a:p>
        </p:txBody>
      </p:sp>
    </p:spTree>
    <p:extLst>
      <p:ext uri="{BB962C8B-B14F-4D97-AF65-F5344CB8AC3E}">
        <p14:creationId xmlns:p14="http://schemas.microsoft.com/office/powerpoint/2010/main" val="360492696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a:t>Teacher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a:p>
          <a:p>
            <a:pPr marL="0" marR="0" lvl="0" indent="0" algn="l" defTabSz="914400" rtl="0" eaLnBrk="1" fontAlgn="auto" latinLnBrk="0" hangingPunct="1">
              <a:lnSpc>
                <a:spcPct val="100000"/>
              </a:lnSpc>
              <a:spcBef>
                <a:spcPts val="0"/>
              </a:spcBef>
              <a:spcAft>
                <a:spcPts val="0"/>
              </a:spcAft>
              <a:buClrTx/>
              <a:buSzTx/>
              <a:buFontTx/>
              <a:buNone/>
              <a:tabLst/>
              <a:defRPr/>
            </a:pPr>
            <a:r>
              <a:rPr lang="en-CA"/>
              <a:t>Student page (duplicate for the number of students you have if working synchronously with students)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a:p>
          <a:p>
            <a:pPr marL="0" marR="0" lvl="0" indent="0" algn="l" defTabSz="914400" rtl="0" eaLnBrk="1" fontAlgn="auto" latinLnBrk="0" hangingPunct="1">
              <a:lnSpc>
                <a:spcPct val="100000"/>
              </a:lnSpc>
              <a:spcBef>
                <a:spcPts val="0"/>
              </a:spcBef>
              <a:spcAft>
                <a:spcPts val="0"/>
              </a:spcAft>
              <a:buClrTx/>
              <a:buSzTx/>
              <a:buFontTx/>
              <a:buNone/>
              <a:tabLst/>
              <a:defRPr/>
            </a:pPr>
            <a:r>
              <a:rPr lang="en-CA">
                <a:cs typeface="Calibri"/>
              </a:rPr>
              <a:t>This is a slide where the teacher can scribe/record student notice and wonderings. (If students have viewed this ahead of time, they may have some responses ready. The teacher can then collect the responses ahead of time.</a:t>
            </a:r>
            <a:endParaRPr lang="en-CA"/>
          </a:p>
          <a:p>
            <a:pPr marL="0" marR="0" lvl="0" indent="0" algn="l" defTabSz="914400" rtl="0" eaLnBrk="1" fontAlgn="auto" latinLnBrk="0" hangingPunct="1">
              <a:lnSpc>
                <a:spcPct val="100000"/>
              </a:lnSpc>
              <a:spcBef>
                <a:spcPts val="0"/>
              </a:spcBef>
              <a:spcAft>
                <a:spcPts val="0"/>
              </a:spcAft>
              <a:buClrTx/>
              <a:buSzTx/>
              <a:buFontTx/>
              <a:buNone/>
              <a:tabLst/>
              <a:defRPr/>
            </a:pPr>
            <a:endParaRPr lang="en-CA"/>
          </a:p>
          <a:p>
            <a:pPr marL="0" marR="0" lvl="0" indent="0" algn="l" defTabSz="914400" rtl="0" eaLnBrk="1" fontAlgn="auto" latinLnBrk="0" hangingPunct="1">
              <a:lnSpc>
                <a:spcPct val="100000"/>
              </a:lnSpc>
              <a:spcBef>
                <a:spcPts val="0"/>
              </a:spcBef>
              <a:spcAft>
                <a:spcPts val="0"/>
              </a:spcAft>
              <a:buClrTx/>
              <a:buSzTx/>
              <a:buFontTx/>
              <a:buNone/>
              <a:tabLst/>
              <a:defRPr/>
            </a:pPr>
            <a:r>
              <a:rPr lang="en-CA"/>
              <a:t>Source: </a:t>
            </a:r>
            <a:r>
              <a:rPr lang="en-US"/>
              <a:t>http://wodb.ca/shapes.html (shape 24)</a:t>
            </a:r>
            <a:endParaRPr lang="en-CA"/>
          </a:p>
        </p:txBody>
      </p:sp>
    </p:spTree>
    <p:extLst>
      <p:ext uri="{BB962C8B-B14F-4D97-AF65-F5344CB8AC3E}">
        <p14:creationId xmlns:p14="http://schemas.microsoft.com/office/powerpoint/2010/main" val="192755602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An extension could be to find the rule or multiple rules to explain this picture.</a:t>
            </a:r>
            <a:endParaRPr/>
          </a:p>
        </p:txBody>
      </p:sp>
    </p:spTree>
    <p:extLst>
      <p:ext uri="{BB962C8B-B14F-4D97-AF65-F5344CB8AC3E}">
        <p14:creationId xmlns:p14="http://schemas.microsoft.com/office/powerpoint/2010/main" val="329755451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46538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a:t>Understand what it is / put yours to the test / reflect on the experience</a:t>
            </a:r>
          </a:p>
          <a:p>
            <a:pPr marL="0" indent="0">
              <a:buNone/>
            </a:pPr>
            <a:r>
              <a:rPr lang="en-CA"/>
              <a:t>Image Source:</a:t>
            </a:r>
          </a:p>
          <a:p>
            <a:pPr marL="0" indent="0">
              <a:buNone/>
            </a:pPr>
            <a:r>
              <a:rPr lang="en-CA">
                <a:hlinkClick r:id="rId3"/>
              </a:rPr>
              <a:t>https://openclipart.org/detail/172707/edit-icon-icono-editar</a:t>
            </a:r>
            <a:r>
              <a:rPr lang="en-CA"/>
              <a:t> (pencil and paper)</a:t>
            </a:r>
          </a:p>
          <a:p>
            <a:pPr marL="0" indent="0">
              <a:buNone/>
            </a:pPr>
            <a:r>
              <a:rPr lang="en-CA">
                <a:hlinkClick r:id="rId4"/>
              </a:rPr>
              <a:t>https://openclipart.org/detail/212116/screencast</a:t>
            </a:r>
            <a:r>
              <a:rPr lang="en-CA"/>
              <a:t> (record)</a:t>
            </a:r>
          </a:p>
          <a:p>
            <a:pPr marL="0" indent="0">
              <a:buNone/>
            </a:pPr>
            <a:r>
              <a:rPr lang="en-CA"/>
              <a:t>https://openclipart.org/detail/70135/manga-eyes (eyes)</a:t>
            </a:r>
          </a:p>
          <a:p>
            <a:pPr marL="0" indent="0">
              <a:buNone/>
            </a:pPr>
            <a:r>
              <a:rPr lang="en-CA"/>
              <a:t>https://openclipart.org/detail/122155/pencil (pencil)</a:t>
            </a:r>
          </a:p>
          <a:p>
            <a:pPr marL="0" indent="0">
              <a:buNone/>
            </a:pPr>
            <a:r>
              <a:rPr lang="en-CA">
                <a:hlinkClick r:id="rId5"/>
              </a:rPr>
              <a:t>https://www.uihere.com/free-cliparts/brain-clip-art-head-2099525</a:t>
            </a:r>
            <a:r>
              <a:rPr lang="en-CA"/>
              <a:t> (brain)</a:t>
            </a:r>
          </a:p>
          <a:p>
            <a:pPr marL="0" indent="0">
              <a:buNone/>
            </a:pPr>
            <a:endParaRPr lang="en-CA"/>
          </a:p>
        </p:txBody>
      </p:sp>
    </p:spTree>
    <p:extLst>
      <p:ext uri="{BB962C8B-B14F-4D97-AF65-F5344CB8AC3E}">
        <p14:creationId xmlns:p14="http://schemas.microsoft.com/office/powerpoint/2010/main" val="29204176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t>Adapted from: https://www.openmiddle.com/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a:p>
          <a:p>
            <a:pPr marL="0" marR="0" lvl="0" indent="0" algn="l" defTabSz="914400" rtl="0" eaLnBrk="1" fontAlgn="auto" latinLnBrk="0" hangingPunct="1">
              <a:lnSpc>
                <a:spcPct val="100000"/>
              </a:lnSpc>
              <a:spcBef>
                <a:spcPts val="0"/>
              </a:spcBef>
              <a:spcAft>
                <a:spcPts val="0"/>
              </a:spcAft>
              <a:buClrTx/>
              <a:buSzTx/>
              <a:buFontTx/>
              <a:buNone/>
              <a:tabLst/>
              <a:defRPr/>
            </a:pPr>
            <a:r>
              <a:rPr lang="en-CA"/>
              <a:t>Student page (copy and paste as needed if working synchronously with students)</a:t>
            </a:r>
          </a:p>
          <a:p>
            <a:endParaRPr lang="en-CA" sz="1200" b="1">
              <a:solidFill>
                <a:srgbClr val="000000"/>
              </a:solidFill>
              <a:latin typeface="Arial - 14"/>
            </a:endParaRPr>
          </a:p>
          <a:p>
            <a:r>
              <a:rPr lang="en-CA" sz="1200" b="1">
                <a:solidFill>
                  <a:srgbClr val="000000"/>
                </a:solidFill>
                <a:latin typeface="Arial - 14"/>
              </a:rPr>
              <a:t>Teacher Notes</a:t>
            </a:r>
          </a:p>
          <a:p>
            <a:endParaRPr lang="en-US" sz="1200" b="0">
              <a:solidFill>
                <a:srgbClr val="000000"/>
              </a:solidFill>
              <a:latin typeface="Arial - 14"/>
            </a:endParaRPr>
          </a:p>
          <a:p>
            <a:r>
              <a:rPr lang="en-US" sz="1200" b="0">
                <a:solidFill>
                  <a:srgbClr val="000000"/>
                </a:solidFill>
                <a:latin typeface="Arial - 14"/>
              </a:rPr>
              <a:t>F</a:t>
            </a:r>
            <a:r>
              <a:rPr lang="en-US" sz="1200">
                <a:solidFill>
                  <a:srgbClr val="000000"/>
                </a:solidFill>
                <a:latin typeface="Arial - 14"/>
              </a:rPr>
              <a:t>irst Question: The sum closest to 75</a:t>
            </a:r>
          </a:p>
          <a:p>
            <a:r>
              <a:rPr lang="en-CA" sz="1200">
                <a:solidFill>
                  <a:srgbClr val="000000"/>
                </a:solidFill>
                <a:latin typeface="Arial - 14"/>
              </a:rPr>
              <a:t>Second Question (Next Slide): The largest possible sum</a:t>
            </a:r>
          </a:p>
          <a:p>
            <a:r>
              <a:rPr lang="en-US" sz="1200">
                <a:solidFill>
                  <a:srgbClr val="000000"/>
                </a:solidFill>
                <a:latin typeface="Arial - 14"/>
              </a:rPr>
              <a:t>Third Question (Third Slide): The smallest possible sum</a:t>
            </a:r>
          </a:p>
          <a:p>
            <a:endParaRPr lang="en-US" sz="1200">
              <a:solidFill>
                <a:srgbClr val="000000"/>
              </a:solidFill>
              <a:latin typeface="Arial - 14"/>
            </a:endParaRPr>
          </a:p>
          <a:p>
            <a:r>
              <a:rPr lang="en-US" sz="1200">
                <a:solidFill>
                  <a:srgbClr val="000000"/>
                </a:solidFill>
                <a:latin typeface="Arial - 14"/>
              </a:rPr>
              <a:t>Encourage use of estimation to make decisions about which digits would be best in each place value position...for example, encourage students to write down possibilities and talk them through...which would be smaller, 23.4 + 5.6 or 25.4 4.6? Then have them calculate the actual sums and verify their predictions.</a:t>
            </a:r>
          </a:p>
          <a:p>
            <a:endParaRPr lang="en-US" sz="1200">
              <a:solidFill>
                <a:srgbClr val="000000"/>
              </a:solidFill>
              <a:latin typeface="Arial - 1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0000"/>
                </a:solidFill>
                <a:latin typeface="Comic Sans MS - 20"/>
              </a:rPr>
              <a:t>Students may also wish to use the mental math strategies to solve expressions they create.</a:t>
            </a:r>
          </a:p>
        </p:txBody>
      </p:sp>
    </p:spTree>
    <p:extLst>
      <p:ext uri="{BB962C8B-B14F-4D97-AF65-F5344CB8AC3E}">
        <p14:creationId xmlns:p14="http://schemas.microsoft.com/office/powerpoint/2010/main" val="133658004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Image Source:</a:t>
            </a:r>
          </a:p>
          <a:p>
            <a:pPr marL="0" indent="0">
              <a:buNone/>
            </a:pPr>
            <a:r>
              <a:rPr lang="en-CA"/>
              <a:t> </a:t>
            </a:r>
            <a:r>
              <a:rPr lang="en-CA">
                <a:hlinkClick r:id="rId3"/>
              </a:rPr>
              <a:t>https://openclipart.org/detail/172707/edit-icon-icono-editar</a:t>
            </a:r>
            <a:endParaRPr lang="en-CA"/>
          </a:p>
          <a:p>
            <a:pPr marL="0" indent="0">
              <a:buNone/>
            </a:pPr>
            <a:r>
              <a:rPr lang="en-CA"/>
              <a:t> </a:t>
            </a:r>
            <a:r>
              <a:rPr lang="en-CA">
                <a:hlinkClick r:id="rId4"/>
              </a:rPr>
              <a:t>https://openclipart.org/detail/212116/screencast</a:t>
            </a:r>
            <a:endParaRPr lang="en-CA"/>
          </a:p>
          <a:p>
            <a:pPr marL="0" indent="0">
              <a:buNone/>
            </a:pPr>
            <a:endParaRPr lang="en-US"/>
          </a:p>
        </p:txBody>
      </p:sp>
    </p:spTree>
    <p:extLst>
      <p:ext uri="{BB962C8B-B14F-4D97-AF65-F5344CB8AC3E}">
        <p14:creationId xmlns:p14="http://schemas.microsoft.com/office/powerpoint/2010/main" val="378435940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0"/>
        <p:cNvGrpSpPr/>
        <p:nvPr/>
      </p:nvGrpSpPr>
      <p:grpSpPr>
        <a:xfrm>
          <a:off x="0" y="0"/>
          <a:ext cx="0" cy="0"/>
          <a:chOff x="0" y="0"/>
          <a:chExt cx="0" cy="0"/>
        </a:xfrm>
      </p:grpSpPr>
      <p:sp>
        <p:nvSpPr>
          <p:cNvPr id="1321" name="Google Shape;1321;g62569be687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2" name="Google Shape;1322;g62569be687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218925" y="-9675"/>
            <a:ext cx="5276875" cy="5167075"/>
          </a:xfrm>
          <a:custGeom>
            <a:avLst/>
            <a:gdLst/>
            <a:ahLst/>
            <a:cxnLst/>
            <a:rect l="l" t="t" r="r" b="b"/>
            <a:pathLst>
              <a:path w="211075" h="206683" extrusionOk="0">
                <a:moveTo>
                  <a:pt x="387" y="0"/>
                </a:moveTo>
                <a:lnTo>
                  <a:pt x="0" y="206683"/>
                </a:lnTo>
                <a:lnTo>
                  <a:pt x="211075" y="206545"/>
                </a:lnTo>
                <a:lnTo>
                  <a:pt x="155812" y="301"/>
                </a:lnTo>
                <a:close/>
              </a:path>
            </a:pathLst>
          </a:custGeom>
          <a:solidFill>
            <a:srgbClr val="000000">
              <a:alpha val="7310"/>
            </a:srgbClr>
          </a:solidFill>
          <a:ln>
            <a:noFill/>
          </a:ln>
        </p:spPr>
      </p:sp>
      <p:sp>
        <p:nvSpPr>
          <p:cNvPr id="11" name="Google Shape;11;p2"/>
          <p:cNvSpPr/>
          <p:nvPr/>
        </p:nvSpPr>
        <p:spPr>
          <a:xfrm>
            <a:off x="-9675" y="-9675"/>
            <a:ext cx="5276875" cy="5167075"/>
          </a:xfrm>
          <a:custGeom>
            <a:avLst/>
            <a:gdLst/>
            <a:ahLst/>
            <a:cxnLst/>
            <a:rect l="l" t="t" r="r" b="b"/>
            <a:pathLst>
              <a:path w="211075" h="206683" extrusionOk="0">
                <a:moveTo>
                  <a:pt x="387" y="0"/>
                </a:moveTo>
                <a:lnTo>
                  <a:pt x="0" y="206683"/>
                </a:lnTo>
                <a:lnTo>
                  <a:pt x="211075" y="206545"/>
                </a:lnTo>
                <a:lnTo>
                  <a:pt x="155812" y="301"/>
                </a:lnTo>
                <a:close/>
              </a:path>
            </a:pathLst>
          </a:custGeom>
          <a:solidFill>
            <a:srgbClr val="FFFFFF"/>
          </a:solidFill>
          <a:ln>
            <a:noFill/>
          </a:ln>
        </p:spPr>
      </p:sp>
      <p:sp>
        <p:nvSpPr>
          <p:cNvPr id="12" name="Google Shape;12;p2"/>
          <p:cNvSpPr txBox="1">
            <a:spLocks noGrp="1"/>
          </p:cNvSpPr>
          <p:nvPr>
            <p:ph type="ctrTitle"/>
          </p:nvPr>
        </p:nvSpPr>
        <p:spPr>
          <a:xfrm>
            <a:off x="648300" y="3404550"/>
            <a:ext cx="3530700" cy="11820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21BA4-F952-C24E-90C2-2A76BF3DA4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B0BB73-FD32-5F4D-AFF2-2119DA0A23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EBC1A6-8FAE-F245-A623-30044C4FF4B1}"/>
              </a:ext>
            </a:extLst>
          </p:cNvPr>
          <p:cNvSpPr>
            <a:spLocks noGrp="1"/>
          </p:cNvSpPr>
          <p:nvPr>
            <p:ph type="dt" sz="half" idx="10"/>
          </p:nvPr>
        </p:nvSpPr>
        <p:spPr/>
        <p:txBody>
          <a:bodyPr/>
          <a:lstStyle/>
          <a:p>
            <a:fld id="{B0DB1434-916A-8E41-BF8D-A7F1BE67FDB3}" type="datetimeFigureOut">
              <a:rPr lang="en-US" smtClean="0"/>
              <a:t>1/24/2021</a:t>
            </a:fld>
            <a:endParaRPr lang="en-US"/>
          </a:p>
        </p:txBody>
      </p:sp>
      <p:sp>
        <p:nvSpPr>
          <p:cNvPr id="5" name="Footer Placeholder 4">
            <a:extLst>
              <a:ext uri="{FF2B5EF4-FFF2-40B4-BE49-F238E27FC236}">
                <a16:creationId xmlns:a16="http://schemas.microsoft.com/office/drawing/2014/main" id="{3BEEA6D9-17C9-A344-B8FF-4E29E4D4B1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7E868C-78EC-F541-A998-66649AEF8861}"/>
              </a:ext>
            </a:extLst>
          </p:cNvPr>
          <p:cNvSpPr>
            <a:spLocks noGrp="1"/>
          </p:cNvSpPr>
          <p:nvPr>
            <p:ph type="sldNum" sz="quarter" idx="12"/>
          </p:nvPr>
        </p:nvSpPr>
        <p:spPr/>
        <p:txBody>
          <a:bodyPr/>
          <a:lstStyle/>
          <a:p>
            <a:fld id="{E8682B6A-6AF7-C64F-9DDD-77C91C9B9453}" type="slidenum">
              <a:rPr lang="en-US" smtClean="0"/>
              <a:t>‹#›</a:t>
            </a:fld>
            <a:endParaRPr lang="en-US"/>
          </a:p>
        </p:txBody>
      </p:sp>
    </p:spTree>
    <p:extLst>
      <p:ext uri="{BB962C8B-B14F-4D97-AF65-F5344CB8AC3E}">
        <p14:creationId xmlns:p14="http://schemas.microsoft.com/office/powerpoint/2010/main" val="2776362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C9D01-9F03-BC46-85AB-066C754F85CF}"/>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49B27C8B-9D9F-1545-8CC4-1BF05A653CDD}"/>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546E69B-6B75-AC4F-AF48-639ED84C016C}"/>
              </a:ext>
            </a:extLst>
          </p:cNvPr>
          <p:cNvSpPr>
            <a:spLocks noGrp="1"/>
          </p:cNvSpPr>
          <p:nvPr>
            <p:ph type="dt" sz="half" idx="10"/>
          </p:nvPr>
        </p:nvSpPr>
        <p:spPr/>
        <p:txBody>
          <a:bodyPr/>
          <a:lstStyle/>
          <a:p>
            <a:fld id="{B0DB1434-916A-8E41-BF8D-A7F1BE67FDB3}" type="datetimeFigureOut">
              <a:rPr lang="en-US" smtClean="0"/>
              <a:t>1/24/2021</a:t>
            </a:fld>
            <a:endParaRPr lang="en-US"/>
          </a:p>
        </p:txBody>
      </p:sp>
      <p:sp>
        <p:nvSpPr>
          <p:cNvPr id="5" name="Footer Placeholder 4">
            <a:extLst>
              <a:ext uri="{FF2B5EF4-FFF2-40B4-BE49-F238E27FC236}">
                <a16:creationId xmlns:a16="http://schemas.microsoft.com/office/drawing/2014/main" id="{EC255CCE-D45C-2E41-B80E-CC0FDCD59B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2546F4-5DE2-634F-ACD1-EC344952727D}"/>
              </a:ext>
            </a:extLst>
          </p:cNvPr>
          <p:cNvSpPr>
            <a:spLocks noGrp="1"/>
          </p:cNvSpPr>
          <p:nvPr>
            <p:ph type="sldNum" sz="quarter" idx="12"/>
          </p:nvPr>
        </p:nvSpPr>
        <p:spPr/>
        <p:txBody>
          <a:bodyPr/>
          <a:lstStyle/>
          <a:p>
            <a:fld id="{E8682B6A-6AF7-C64F-9DDD-77C91C9B9453}" type="slidenum">
              <a:rPr lang="en-US" smtClean="0"/>
              <a:t>‹#›</a:t>
            </a:fld>
            <a:endParaRPr lang="en-US"/>
          </a:p>
        </p:txBody>
      </p:sp>
    </p:spTree>
    <p:extLst>
      <p:ext uri="{BB962C8B-B14F-4D97-AF65-F5344CB8AC3E}">
        <p14:creationId xmlns:p14="http://schemas.microsoft.com/office/powerpoint/2010/main" val="42489447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3DCC1-5AAF-3D44-B034-C703CA84BA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7EB112-BAC0-F045-AD9D-2FE008B2A8D3}"/>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72CC9BA-C3D9-3A45-98CD-0820A60E1BBA}"/>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E03A8FC-024A-6D41-82DA-31538457F417}"/>
              </a:ext>
            </a:extLst>
          </p:cNvPr>
          <p:cNvSpPr>
            <a:spLocks noGrp="1"/>
          </p:cNvSpPr>
          <p:nvPr>
            <p:ph type="dt" sz="half" idx="10"/>
          </p:nvPr>
        </p:nvSpPr>
        <p:spPr/>
        <p:txBody>
          <a:bodyPr/>
          <a:lstStyle/>
          <a:p>
            <a:fld id="{B0DB1434-916A-8E41-BF8D-A7F1BE67FDB3}" type="datetimeFigureOut">
              <a:rPr lang="en-US" smtClean="0"/>
              <a:t>1/24/2021</a:t>
            </a:fld>
            <a:endParaRPr lang="en-US"/>
          </a:p>
        </p:txBody>
      </p:sp>
      <p:sp>
        <p:nvSpPr>
          <p:cNvPr id="6" name="Footer Placeholder 5">
            <a:extLst>
              <a:ext uri="{FF2B5EF4-FFF2-40B4-BE49-F238E27FC236}">
                <a16:creationId xmlns:a16="http://schemas.microsoft.com/office/drawing/2014/main" id="{CB8C11E4-5C47-2E43-8AC7-4232743D36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BA0B78-7E7E-1C48-9EC6-A45C239AC29D}"/>
              </a:ext>
            </a:extLst>
          </p:cNvPr>
          <p:cNvSpPr>
            <a:spLocks noGrp="1"/>
          </p:cNvSpPr>
          <p:nvPr>
            <p:ph type="sldNum" sz="quarter" idx="12"/>
          </p:nvPr>
        </p:nvSpPr>
        <p:spPr/>
        <p:txBody>
          <a:bodyPr/>
          <a:lstStyle/>
          <a:p>
            <a:fld id="{E8682B6A-6AF7-C64F-9DDD-77C91C9B9453}" type="slidenum">
              <a:rPr lang="en-US" smtClean="0"/>
              <a:t>‹#›</a:t>
            </a:fld>
            <a:endParaRPr lang="en-US"/>
          </a:p>
        </p:txBody>
      </p:sp>
    </p:spTree>
    <p:extLst>
      <p:ext uri="{BB962C8B-B14F-4D97-AF65-F5344CB8AC3E}">
        <p14:creationId xmlns:p14="http://schemas.microsoft.com/office/powerpoint/2010/main" val="18357901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45B1A-6B1B-FF4F-AE90-9D8A90991A7E}"/>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CEF85811-362D-F144-A47D-AFB504EC2B26}"/>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038D181-F4A5-2346-9AA5-3C01B6188724}"/>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11B0B6-613B-C64A-9C93-928E246503D4}"/>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C63B35E8-9E34-004C-8343-75F86A693BB0}"/>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0DEB5E3-B0C4-144A-86B1-355F9862D058}"/>
              </a:ext>
            </a:extLst>
          </p:cNvPr>
          <p:cNvSpPr>
            <a:spLocks noGrp="1"/>
          </p:cNvSpPr>
          <p:nvPr>
            <p:ph type="dt" sz="half" idx="10"/>
          </p:nvPr>
        </p:nvSpPr>
        <p:spPr/>
        <p:txBody>
          <a:bodyPr/>
          <a:lstStyle/>
          <a:p>
            <a:fld id="{B0DB1434-916A-8E41-BF8D-A7F1BE67FDB3}" type="datetimeFigureOut">
              <a:rPr lang="en-US" smtClean="0"/>
              <a:t>1/24/2021</a:t>
            </a:fld>
            <a:endParaRPr lang="en-US"/>
          </a:p>
        </p:txBody>
      </p:sp>
      <p:sp>
        <p:nvSpPr>
          <p:cNvPr id="8" name="Footer Placeholder 7">
            <a:extLst>
              <a:ext uri="{FF2B5EF4-FFF2-40B4-BE49-F238E27FC236}">
                <a16:creationId xmlns:a16="http://schemas.microsoft.com/office/drawing/2014/main" id="{2C64F08B-0B0A-8F40-AD9C-C139664DB81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AF9CF8D-C322-B847-A7AE-FD9ACFB4FD38}"/>
              </a:ext>
            </a:extLst>
          </p:cNvPr>
          <p:cNvSpPr>
            <a:spLocks noGrp="1"/>
          </p:cNvSpPr>
          <p:nvPr>
            <p:ph type="sldNum" sz="quarter" idx="12"/>
          </p:nvPr>
        </p:nvSpPr>
        <p:spPr/>
        <p:txBody>
          <a:bodyPr/>
          <a:lstStyle/>
          <a:p>
            <a:fld id="{E8682B6A-6AF7-C64F-9DDD-77C91C9B9453}" type="slidenum">
              <a:rPr lang="en-US" smtClean="0"/>
              <a:t>‹#›</a:t>
            </a:fld>
            <a:endParaRPr lang="en-US"/>
          </a:p>
        </p:txBody>
      </p:sp>
    </p:spTree>
    <p:extLst>
      <p:ext uri="{BB962C8B-B14F-4D97-AF65-F5344CB8AC3E}">
        <p14:creationId xmlns:p14="http://schemas.microsoft.com/office/powerpoint/2010/main" val="11697328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1DB9A-5681-C542-96E8-3EFEEE1CC75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6CEA47-1244-3F45-B1F3-D06C38302294}"/>
              </a:ext>
            </a:extLst>
          </p:cNvPr>
          <p:cNvSpPr>
            <a:spLocks noGrp="1"/>
          </p:cNvSpPr>
          <p:nvPr>
            <p:ph type="dt" sz="half" idx="10"/>
          </p:nvPr>
        </p:nvSpPr>
        <p:spPr/>
        <p:txBody>
          <a:bodyPr/>
          <a:lstStyle/>
          <a:p>
            <a:fld id="{B0DB1434-916A-8E41-BF8D-A7F1BE67FDB3}" type="datetimeFigureOut">
              <a:rPr lang="en-US" smtClean="0"/>
              <a:t>1/24/2021</a:t>
            </a:fld>
            <a:endParaRPr lang="en-US"/>
          </a:p>
        </p:txBody>
      </p:sp>
      <p:sp>
        <p:nvSpPr>
          <p:cNvPr id="4" name="Footer Placeholder 3">
            <a:extLst>
              <a:ext uri="{FF2B5EF4-FFF2-40B4-BE49-F238E27FC236}">
                <a16:creationId xmlns:a16="http://schemas.microsoft.com/office/drawing/2014/main" id="{8E66F7E7-0836-4347-A5D1-B45210D430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B236C8A-2C0A-5A48-A9E2-3147D2D1A168}"/>
              </a:ext>
            </a:extLst>
          </p:cNvPr>
          <p:cNvSpPr>
            <a:spLocks noGrp="1"/>
          </p:cNvSpPr>
          <p:nvPr>
            <p:ph type="sldNum" sz="quarter" idx="12"/>
          </p:nvPr>
        </p:nvSpPr>
        <p:spPr/>
        <p:txBody>
          <a:bodyPr/>
          <a:lstStyle/>
          <a:p>
            <a:fld id="{E8682B6A-6AF7-C64F-9DDD-77C91C9B9453}" type="slidenum">
              <a:rPr lang="en-US" smtClean="0"/>
              <a:t>‹#›</a:t>
            </a:fld>
            <a:endParaRPr lang="en-US"/>
          </a:p>
        </p:txBody>
      </p:sp>
    </p:spTree>
    <p:extLst>
      <p:ext uri="{BB962C8B-B14F-4D97-AF65-F5344CB8AC3E}">
        <p14:creationId xmlns:p14="http://schemas.microsoft.com/office/powerpoint/2010/main" val="6054775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964440-AB37-D04B-B765-678FFF67AC42}"/>
              </a:ext>
            </a:extLst>
          </p:cNvPr>
          <p:cNvSpPr>
            <a:spLocks noGrp="1"/>
          </p:cNvSpPr>
          <p:nvPr>
            <p:ph type="dt" sz="half" idx="10"/>
          </p:nvPr>
        </p:nvSpPr>
        <p:spPr/>
        <p:txBody>
          <a:bodyPr/>
          <a:lstStyle/>
          <a:p>
            <a:fld id="{B0DB1434-916A-8E41-BF8D-A7F1BE67FDB3}" type="datetimeFigureOut">
              <a:rPr lang="en-US" smtClean="0"/>
              <a:t>1/24/2021</a:t>
            </a:fld>
            <a:endParaRPr lang="en-US"/>
          </a:p>
        </p:txBody>
      </p:sp>
      <p:sp>
        <p:nvSpPr>
          <p:cNvPr id="3" name="Footer Placeholder 2">
            <a:extLst>
              <a:ext uri="{FF2B5EF4-FFF2-40B4-BE49-F238E27FC236}">
                <a16:creationId xmlns:a16="http://schemas.microsoft.com/office/drawing/2014/main" id="{69957E9D-FBEA-2A4D-9C44-31BA98C0106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76EED5D-4CCF-AB46-92D1-6F64C63FE388}"/>
              </a:ext>
            </a:extLst>
          </p:cNvPr>
          <p:cNvSpPr>
            <a:spLocks noGrp="1"/>
          </p:cNvSpPr>
          <p:nvPr>
            <p:ph type="sldNum" sz="quarter" idx="12"/>
          </p:nvPr>
        </p:nvSpPr>
        <p:spPr/>
        <p:txBody>
          <a:bodyPr/>
          <a:lstStyle/>
          <a:p>
            <a:fld id="{E8682B6A-6AF7-C64F-9DDD-77C91C9B9453}" type="slidenum">
              <a:rPr lang="en-US" smtClean="0"/>
              <a:t>‹#›</a:t>
            </a:fld>
            <a:endParaRPr lang="en-US"/>
          </a:p>
        </p:txBody>
      </p:sp>
    </p:spTree>
    <p:extLst>
      <p:ext uri="{BB962C8B-B14F-4D97-AF65-F5344CB8AC3E}">
        <p14:creationId xmlns:p14="http://schemas.microsoft.com/office/powerpoint/2010/main" val="10881779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54321-BFD6-1B45-BBDE-688CDBD7A461}"/>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BBAC5C22-22FA-B24E-8B73-8D3A077A6A63}"/>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5AC4CA-8492-EA41-B356-47E5EE5AD00B}"/>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id="{026F8ADE-09ED-A34A-8CA8-34E397F2FEBF}"/>
              </a:ext>
            </a:extLst>
          </p:cNvPr>
          <p:cNvSpPr>
            <a:spLocks noGrp="1"/>
          </p:cNvSpPr>
          <p:nvPr>
            <p:ph type="dt" sz="half" idx="10"/>
          </p:nvPr>
        </p:nvSpPr>
        <p:spPr/>
        <p:txBody>
          <a:bodyPr/>
          <a:lstStyle/>
          <a:p>
            <a:fld id="{B0DB1434-916A-8E41-BF8D-A7F1BE67FDB3}" type="datetimeFigureOut">
              <a:rPr lang="en-US" smtClean="0"/>
              <a:t>1/24/2021</a:t>
            </a:fld>
            <a:endParaRPr lang="en-US"/>
          </a:p>
        </p:txBody>
      </p:sp>
      <p:sp>
        <p:nvSpPr>
          <p:cNvPr id="6" name="Footer Placeholder 5">
            <a:extLst>
              <a:ext uri="{FF2B5EF4-FFF2-40B4-BE49-F238E27FC236}">
                <a16:creationId xmlns:a16="http://schemas.microsoft.com/office/drawing/2014/main" id="{383BF885-BCD4-0A4C-AEE8-D1CEFD1FF6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B5F1B3-1AB5-0649-B5DF-89D1EC334AAB}"/>
              </a:ext>
            </a:extLst>
          </p:cNvPr>
          <p:cNvSpPr>
            <a:spLocks noGrp="1"/>
          </p:cNvSpPr>
          <p:nvPr>
            <p:ph type="sldNum" sz="quarter" idx="12"/>
          </p:nvPr>
        </p:nvSpPr>
        <p:spPr/>
        <p:txBody>
          <a:bodyPr/>
          <a:lstStyle/>
          <a:p>
            <a:fld id="{E8682B6A-6AF7-C64F-9DDD-77C91C9B9453}" type="slidenum">
              <a:rPr lang="en-US" smtClean="0"/>
              <a:t>‹#›</a:t>
            </a:fld>
            <a:endParaRPr lang="en-US"/>
          </a:p>
        </p:txBody>
      </p:sp>
    </p:spTree>
    <p:extLst>
      <p:ext uri="{BB962C8B-B14F-4D97-AF65-F5344CB8AC3E}">
        <p14:creationId xmlns:p14="http://schemas.microsoft.com/office/powerpoint/2010/main" val="1066784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E55D9-FBB5-994E-96BE-6531301C0591}"/>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7F3ABA46-1596-1048-B9DC-6F3551EA1CEC}"/>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0BC0F5A7-730F-0A4F-9C68-C5548DB23C44}"/>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id="{E135388B-C9FF-AD4B-9A7F-602F000E7B9A}"/>
              </a:ext>
            </a:extLst>
          </p:cNvPr>
          <p:cNvSpPr>
            <a:spLocks noGrp="1"/>
          </p:cNvSpPr>
          <p:nvPr>
            <p:ph type="dt" sz="half" idx="10"/>
          </p:nvPr>
        </p:nvSpPr>
        <p:spPr/>
        <p:txBody>
          <a:bodyPr/>
          <a:lstStyle/>
          <a:p>
            <a:fld id="{B0DB1434-916A-8E41-BF8D-A7F1BE67FDB3}" type="datetimeFigureOut">
              <a:rPr lang="en-US" smtClean="0"/>
              <a:t>1/24/2021</a:t>
            </a:fld>
            <a:endParaRPr lang="en-US"/>
          </a:p>
        </p:txBody>
      </p:sp>
      <p:sp>
        <p:nvSpPr>
          <p:cNvPr id="6" name="Footer Placeholder 5">
            <a:extLst>
              <a:ext uri="{FF2B5EF4-FFF2-40B4-BE49-F238E27FC236}">
                <a16:creationId xmlns:a16="http://schemas.microsoft.com/office/drawing/2014/main" id="{94AA0F92-CC4F-804B-A0DA-FC411C5B08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582324-31FC-2244-B1FD-6F1E9092674F}"/>
              </a:ext>
            </a:extLst>
          </p:cNvPr>
          <p:cNvSpPr>
            <a:spLocks noGrp="1"/>
          </p:cNvSpPr>
          <p:nvPr>
            <p:ph type="sldNum" sz="quarter" idx="12"/>
          </p:nvPr>
        </p:nvSpPr>
        <p:spPr/>
        <p:txBody>
          <a:bodyPr/>
          <a:lstStyle/>
          <a:p>
            <a:fld id="{E8682B6A-6AF7-C64F-9DDD-77C91C9B9453}" type="slidenum">
              <a:rPr lang="en-US" smtClean="0"/>
              <a:t>‹#›</a:t>
            </a:fld>
            <a:endParaRPr lang="en-US"/>
          </a:p>
        </p:txBody>
      </p:sp>
    </p:spTree>
    <p:extLst>
      <p:ext uri="{BB962C8B-B14F-4D97-AF65-F5344CB8AC3E}">
        <p14:creationId xmlns:p14="http://schemas.microsoft.com/office/powerpoint/2010/main" val="5035301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5AF80-9DE1-CA44-BD89-C6576D0EF38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D6F2BA4-AF5A-4543-9050-09CE8AC8C0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7D9B47-D671-1047-A0BF-FC73296EA0D6}"/>
              </a:ext>
            </a:extLst>
          </p:cNvPr>
          <p:cNvSpPr>
            <a:spLocks noGrp="1"/>
          </p:cNvSpPr>
          <p:nvPr>
            <p:ph type="dt" sz="half" idx="10"/>
          </p:nvPr>
        </p:nvSpPr>
        <p:spPr/>
        <p:txBody>
          <a:bodyPr/>
          <a:lstStyle/>
          <a:p>
            <a:fld id="{B0DB1434-916A-8E41-BF8D-A7F1BE67FDB3}" type="datetimeFigureOut">
              <a:rPr lang="en-US" smtClean="0"/>
              <a:t>1/24/2021</a:t>
            </a:fld>
            <a:endParaRPr lang="en-US"/>
          </a:p>
        </p:txBody>
      </p:sp>
      <p:sp>
        <p:nvSpPr>
          <p:cNvPr id="5" name="Footer Placeholder 4">
            <a:extLst>
              <a:ext uri="{FF2B5EF4-FFF2-40B4-BE49-F238E27FC236}">
                <a16:creationId xmlns:a16="http://schemas.microsoft.com/office/drawing/2014/main" id="{9FDEF46E-8246-7A45-984A-C5C61D1C0D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BF9405-C935-A34E-89C2-DC100F9D21D8}"/>
              </a:ext>
            </a:extLst>
          </p:cNvPr>
          <p:cNvSpPr>
            <a:spLocks noGrp="1"/>
          </p:cNvSpPr>
          <p:nvPr>
            <p:ph type="sldNum" sz="quarter" idx="12"/>
          </p:nvPr>
        </p:nvSpPr>
        <p:spPr/>
        <p:txBody>
          <a:bodyPr/>
          <a:lstStyle/>
          <a:p>
            <a:fld id="{E8682B6A-6AF7-C64F-9DDD-77C91C9B9453}" type="slidenum">
              <a:rPr lang="en-US" smtClean="0"/>
              <a:t>‹#›</a:t>
            </a:fld>
            <a:endParaRPr lang="en-US"/>
          </a:p>
        </p:txBody>
      </p:sp>
    </p:spTree>
    <p:extLst>
      <p:ext uri="{BB962C8B-B14F-4D97-AF65-F5344CB8AC3E}">
        <p14:creationId xmlns:p14="http://schemas.microsoft.com/office/powerpoint/2010/main" val="17340871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8B2A44-077F-504A-9257-0637845E1432}"/>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55A708A-099A-A34E-BAC5-25DC2C484559}"/>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5A0A28-8375-3644-B34D-8170FA3E46F7}"/>
              </a:ext>
            </a:extLst>
          </p:cNvPr>
          <p:cNvSpPr>
            <a:spLocks noGrp="1"/>
          </p:cNvSpPr>
          <p:nvPr>
            <p:ph type="dt" sz="half" idx="10"/>
          </p:nvPr>
        </p:nvSpPr>
        <p:spPr/>
        <p:txBody>
          <a:bodyPr/>
          <a:lstStyle/>
          <a:p>
            <a:fld id="{B0DB1434-916A-8E41-BF8D-A7F1BE67FDB3}" type="datetimeFigureOut">
              <a:rPr lang="en-US" smtClean="0"/>
              <a:t>1/24/2021</a:t>
            </a:fld>
            <a:endParaRPr lang="en-US"/>
          </a:p>
        </p:txBody>
      </p:sp>
      <p:sp>
        <p:nvSpPr>
          <p:cNvPr id="5" name="Footer Placeholder 4">
            <a:extLst>
              <a:ext uri="{FF2B5EF4-FFF2-40B4-BE49-F238E27FC236}">
                <a16:creationId xmlns:a16="http://schemas.microsoft.com/office/drawing/2014/main" id="{F37BA247-9CD0-7444-87F6-45C86DF33A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B03E17-8441-224B-A6ED-71A58BAAEDEB}"/>
              </a:ext>
            </a:extLst>
          </p:cNvPr>
          <p:cNvSpPr>
            <a:spLocks noGrp="1"/>
          </p:cNvSpPr>
          <p:nvPr>
            <p:ph type="sldNum" sz="quarter" idx="12"/>
          </p:nvPr>
        </p:nvSpPr>
        <p:spPr/>
        <p:txBody>
          <a:bodyPr/>
          <a:lstStyle/>
          <a:p>
            <a:fld id="{E8682B6A-6AF7-C64F-9DDD-77C91C9B9453}" type="slidenum">
              <a:rPr lang="en-US" smtClean="0"/>
              <a:t>‹#›</a:t>
            </a:fld>
            <a:endParaRPr lang="en-US"/>
          </a:p>
        </p:txBody>
      </p:sp>
    </p:spTree>
    <p:extLst>
      <p:ext uri="{BB962C8B-B14F-4D97-AF65-F5344CB8AC3E}">
        <p14:creationId xmlns:p14="http://schemas.microsoft.com/office/powerpoint/2010/main" val="1179110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3"/>
        <p:cNvGrpSpPr/>
        <p:nvPr/>
      </p:nvGrpSpPr>
      <p:grpSpPr>
        <a:xfrm>
          <a:off x="0" y="0"/>
          <a:ext cx="0" cy="0"/>
          <a:chOff x="0" y="0"/>
          <a:chExt cx="0" cy="0"/>
        </a:xfrm>
      </p:grpSpPr>
      <p:sp>
        <p:nvSpPr>
          <p:cNvPr id="14" name="Google Shape;14;p3"/>
          <p:cNvSpPr/>
          <p:nvPr/>
        </p:nvSpPr>
        <p:spPr>
          <a:xfrm>
            <a:off x="218925" y="-9675"/>
            <a:ext cx="5276875" cy="5167075"/>
          </a:xfrm>
          <a:custGeom>
            <a:avLst/>
            <a:gdLst/>
            <a:ahLst/>
            <a:cxnLst/>
            <a:rect l="l" t="t" r="r" b="b"/>
            <a:pathLst>
              <a:path w="211075" h="206683" extrusionOk="0">
                <a:moveTo>
                  <a:pt x="387" y="0"/>
                </a:moveTo>
                <a:lnTo>
                  <a:pt x="0" y="206683"/>
                </a:lnTo>
                <a:lnTo>
                  <a:pt x="211075" y="206545"/>
                </a:lnTo>
                <a:lnTo>
                  <a:pt x="155812" y="301"/>
                </a:lnTo>
                <a:close/>
              </a:path>
            </a:pathLst>
          </a:custGeom>
          <a:solidFill>
            <a:srgbClr val="000000">
              <a:alpha val="7310"/>
            </a:srgbClr>
          </a:solidFill>
          <a:ln>
            <a:noFill/>
          </a:ln>
        </p:spPr>
      </p:sp>
      <p:sp>
        <p:nvSpPr>
          <p:cNvPr id="15" name="Google Shape;15;p3"/>
          <p:cNvSpPr/>
          <p:nvPr/>
        </p:nvSpPr>
        <p:spPr>
          <a:xfrm>
            <a:off x="-9675" y="-9675"/>
            <a:ext cx="5276875" cy="5167075"/>
          </a:xfrm>
          <a:custGeom>
            <a:avLst/>
            <a:gdLst/>
            <a:ahLst/>
            <a:cxnLst/>
            <a:rect l="l" t="t" r="r" b="b"/>
            <a:pathLst>
              <a:path w="211075" h="206683" extrusionOk="0">
                <a:moveTo>
                  <a:pt x="387" y="0"/>
                </a:moveTo>
                <a:lnTo>
                  <a:pt x="0" y="206683"/>
                </a:lnTo>
                <a:lnTo>
                  <a:pt x="211075" y="206545"/>
                </a:lnTo>
                <a:lnTo>
                  <a:pt x="155812" y="301"/>
                </a:lnTo>
                <a:close/>
              </a:path>
            </a:pathLst>
          </a:custGeom>
          <a:solidFill>
            <a:srgbClr val="FFFFFF"/>
          </a:solidFill>
          <a:ln>
            <a:noFill/>
          </a:ln>
        </p:spPr>
      </p:sp>
      <p:sp>
        <p:nvSpPr>
          <p:cNvPr id="16" name="Google Shape;16;p3"/>
          <p:cNvSpPr txBox="1">
            <a:spLocks noGrp="1"/>
          </p:cNvSpPr>
          <p:nvPr>
            <p:ph type="ctrTitle"/>
          </p:nvPr>
        </p:nvSpPr>
        <p:spPr>
          <a:xfrm>
            <a:off x="648300" y="1583350"/>
            <a:ext cx="3522300" cy="2989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17" name="Google Shape;17;p3"/>
          <p:cNvSpPr txBox="1">
            <a:spLocks noGrp="1"/>
          </p:cNvSpPr>
          <p:nvPr>
            <p:ph type="subTitle" idx="1"/>
          </p:nvPr>
        </p:nvSpPr>
        <p:spPr>
          <a:xfrm>
            <a:off x="6724950" y="3494300"/>
            <a:ext cx="1906200" cy="10317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1"/>
              </a:buClr>
              <a:buSzPts val="1800"/>
              <a:buNone/>
              <a:defRPr sz="1800">
                <a:solidFill>
                  <a:schemeClr val="lt1"/>
                </a:solidFill>
              </a:defRPr>
            </a:lvl1pPr>
            <a:lvl2pPr lvl="1" algn="r" rtl="0">
              <a:spcBef>
                <a:spcPts val="0"/>
              </a:spcBef>
              <a:spcAft>
                <a:spcPts val="0"/>
              </a:spcAft>
              <a:buClr>
                <a:schemeClr val="lt1"/>
              </a:buClr>
              <a:buSzPts val="1800"/>
              <a:buNone/>
              <a:defRPr sz="1800">
                <a:solidFill>
                  <a:schemeClr val="lt1"/>
                </a:solidFill>
              </a:defRPr>
            </a:lvl2pPr>
            <a:lvl3pPr lvl="2" algn="r" rtl="0">
              <a:spcBef>
                <a:spcPts val="0"/>
              </a:spcBef>
              <a:spcAft>
                <a:spcPts val="0"/>
              </a:spcAft>
              <a:buClr>
                <a:schemeClr val="lt1"/>
              </a:buClr>
              <a:buSzPts val="1800"/>
              <a:buNone/>
              <a:defRPr sz="1800">
                <a:solidFill>
                  <a:schemeClr val="lt1"/>
                </a:solidFill>
              </a:defRPr>
            </a:lvl3pPr>
            <a:lvl4pPr lvl="3" algn="r" rtl="0">
              <a:spcBef>
                <a:spcPts val="0"/>
              </a:spcBef>
              <a:spcAft>
                <a:spcPts val="0"/>
              </a:spcAft>
              <a:buClr>
                <a:schemeClr val="lt1"/>
              </a:buClr>
              <a:buSzPts val="1800"/>
              <a:buNone/>
              <a:defRPr sz="1800">
                <a:solidFill>
                  <a:schemeClr val="lt1"/>
                </a:solidFill>
              </a:defRPr>
            </a:lvl4pPr>
            <a:lvl5pPr lvl="4" algn="r" rtl="0">
              <a:spcBef>
                <a:spcPts val="0"/>
              </a:spcBef>
              <a:spcAft>
                <a:spcPts val="0"/>
              </a:spcAft>
              <a:buClr>
                <a:schemeClr val="lt1"/>
              </a:buClr>
              <a:buSzPts val="1800"/>
              <a:buNone/>
              <a:defRPr sz="1800">
                <a:solidFill>
                  <a:schemeClr val="lt1"/>
                </a:solidFill>
              </a:defRPr>
            </a:lvl5pPr>
            <a:lvl6pPr lvl="5" algn="r" rtl="0">
              <a:spcBef>
                <a:spcPts val="0"/>
              </a:spcBef>
              <a:spcAft>
                <a:spcPts val="0"/>
              </a:spcAft>
              <a:buClr>
                <a:schemeClr val="lt1"/>
              </a:buClr>
              <a:buSzPts val="1800"/>
              <a:buNone/>
              <a:defRPr sz="1800">
                <a:solidFill>
                  <a:schemeClr val="lt1"/>
                </a:solidFill>
              </a:defRPr>
            </a:lvl6pPr>
            <a:lvl7pPr lvl="6" algn="r" rtl="0">
              <a:spcBef>
                <a:spcPts val="0"/>
              </a:spcBef>
              <a:spcAft>
                <a:spcPts val="0"/>
              </a:spcAft>
              <a:buClr>
                <a:schemeClr val="lt1"/>
              </a:buClr>
              <a:buSzPts val="1800"/>
              <a:buNone/>
              <a:defRPr sz="1800">
                <a:solidFill>
                  <a:schemeClr val="lt1"/>
                </a:solidFill>
              </a:defRPr>
            </a:lvl7pPr>
            <a:lvl8pPr lvl="7" algn="r" rtl="0">
              <a:spcBef>
                <a:spcPts val="0"/>
              </a:spcBef>
              <a:spcAft>
                <a:spcPts val="0"/>
              </a:spcAft>
              <a:buClr>
                <a:schemeClr val="lt1"/>
              </a:buClr>
              <a:buSzPts val="1800"/>
              <a:buNone/>
              <a:defRPr sz="1800">
                <a:solidFill>
                  <a:schemeClr val="lt1"/>
                </a:solidFill>
              </a:defRPr>
            </a:lvl8pPr>
            <a:lvl9pPr lvl="8" algn="r" rtl="0">
              <a:spcBef>
                <a:spcPts val="0"/>
              </a:spcBef>
              <a:spcAft>
                <a:spcPts val="0"/>
              </a:spcAft>
              <a:buClr>
                <a:schemeClr val="lt1"/>
              </a:buClr>
              <a:buSzPts val="1800"/>
              <a:buNone/>
              <a:defRPr sz="1800">
                <a:solidFill>
                  <a:schemeClr val="lt1"/>
                </a:solidFi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60"/>
        <p:cNvGrpSpPr/>
        <p:nvPr/>
      </p:nvGrpSpPr>
      <p:grpSpPr>
        <a:xfrm>
          <a:off x="0" y="0"/>
          <a:ext cx="0" cy="0"/>
          <a:chOff x="0" y="0"/>
          <a:chExt cx="0" cy="0"/>
        </a:xfrm>
      </p:grpSpPr>
      <p:sp>
        <p:nvSpPr>
          <p:cNvPr id="61" name="Google Shape;61;p15"/>
          <p:cNvSpPr/>
          <p:nvPr/>
        </p:nvSpPr>
        <p:spPr>
          <a:xfrm>
            <a:off x="0" y="1567350"/>
            <a:ext cx="9144000" cy="2008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 name="Google Shape;62;p15"/>
          <p:cNvSpPr txBox="1">
            <a:spLocks noGrp="1"/>
          </p:cNvSpPr>
          <p:nvPr>
            <p:ph type="title"/>
          </p:nvPr>
        </p:nvSpPr>
        <p:spPr>
          <a:xfrm>
            <a:off x="430800" y="1889700"/>
            <a:ext cx="8282400" cy="1516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600"/>
              <a:buNone/>
              <a:defRPr sz="3600">
                <a:solidFill>
                  <a:schemeClr val="lt1"/>
                </a:solidFill>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
        <p:nvSpPr>
          <p:cNvPr id="63" name="Google Shape;63;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39483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big image">
  <p:cSld name="TITLE_1_2_1">
    <p:spTree>
      <p:nvGrpSpPr>
        <p:cNvPr id="1" name="Shape 24"/>
        <p:cNvGrpSpPr/>
        <p:nvPr/>
      </p:nvGrpSpPr>
      <p:grpSpPr>
        <a:xfrm>
          <a:off x="0" y="0"/>
          <a:ext cx="0" cy="0"/>
          <a:chOff x="0" y="0"/>
          <a:chExt cx="0" cy="0"/>
        </a:xfrm>
      </p:grpSpPr>
      <p:sp>
        <p:nvSpPr>
          <p:cNvPr id="25" name="Google Shape;25;p5"/>
          <p:cNvSpPr/>
          <p:nvPr/>
        </p:nvSpPr>
        <p:spPr>
          <a:xfrm>
            <a:off x="209250" y="-9675"/>
            <a:ext cx="3076750" cy="5167075"/>
          </a:xfrm>
          <a:custGeom>
            <a:avLst/>
            <a:gdLst/>
            <a:ahLst/>
            <a:cxnLst/>
            <a:rect l="l" t="t" r="r" b="b"/>
            <a:pathLst>
              <a:path w="123070" h="206683" extrusionOk="0">
                <a:moveTo>
                  <a:pt x="0" y="0"/>
                </a:moveTo>
                <a:lnTo>
                  <a:pt x="0" y="206683"/>
                </a:lnTo>
                <a:lnTo>
                  <a:pt x="123070" y="206545"/>
                </a:lnTo>
                <a:lnTo>
                  <a:pt x="67807" y="301"/>
                </a:lnTo>
                <a:close/>
              </a:path>
            </a:pathLst>
          </a:custGeom>
          <a:solidFill>
            <a:srgbClr val="000000">
              <a:alpha val="7310"/>
            </a:srgbClr>
          </a:solidFill>
          <a:ln>
            <a:noFill/>
          </a:ln>
        </p:spPr>
      </p:sp>
      <p:sp>
        <p:nvSpPr>
          <p:cNvPr id="26" name="Google Shape;26;p5"/>
          <p:cNvSpPr/>
          <p:nvPr/>
        </p:nvSpPr>
        <p:spPr>
          <a:xfrm>
            <a:off x="-19350" y="-9675"/>
            <a:ext cx="3076750" cy="5167075"/>
          </a:xfrm>
          <a:custGeom>
            <a:avLst/>
            <a:gdLst/>
            <a:ahLst/>
            <a:cxnLst/>
            <a:rect l="l" t="t" r="r" b="b"/>
            <a:pathLst>
              <a:path w="123070" h="206683" extrusionOk="0">
                <a:moveTo>
                  <a:pt x="0" y="0"/>
                </a:moveTo>
                <a:lnTo>
                  <a:pt x="0" y="206683"/>
                </a:lnTo>
                <a:lnTo>
                  <a:pt x="123070" y="206545"/>
                </a:lnTo>
                <a:lnTo>
                  <a:pt x="67807" y="301"/>
                </a:lnTo>
                <a:close/>
              </a:path>
            </a:pathLst>
          </a:custGeom>
          <a:solidFill>
            <a:srgbClr val="FFFFFF"/>
          </a:solidFill>
          <a:ln>
            <a:noFill/>
          </a:ln>
        </p:spPr>
      </p:sp>
      <p:sp>
        <p:nvSpPr>
          <p:cNvPr id="27" name="Google Shape;27;p5"/>
          <p:cNvSpPr txBox="1">
            <a:spLocks noGrp="1"/>
          </p:cNvSpPr>
          <p:nvPr>
            <p:ph type="title"/>
          </p:nvPr>
        </p:nvSpPr>
        <p:spPr>
          <a:xfrm>
            <a:off x="609704" y="4116875"/>
            <a:ext cx="1609800" cy="4857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28" name="Google Shape;28;p5"/>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5"/>
        <p:cNvGrpSpPr/>
        <p:nvPr/>
      </p:nvGrpSpPr>
      <p:grpSpPr>
        <a:xfrm>
          <a:off x="0" y="0"/>
          <a:ext cx="0" cy="0"/>
          <a:chOff x="0" y="0"/>
          <a:chExt cx="0" cy="0"/>
        </a:xfrm>
      </p:grpSpPr>
      <p:sp>
        <p:nvSpPr>
          <p:cNvPr id="36" name="Google Shape;36;p7"/>
          <p:cNvSpPr/>
          <p:nvPr/>
        </p:nvSpPr>
        <p:spPr>
          <a:xfrm>
            <a:off x="228600" y="-10437"/>
            <a:ext cx="8229315" cy="5164387"/>
          </a:xfrm>
          <a:custGeom>
            <a:avLst/>
            <a:gdLst/>
            <a:ahLst/>
            <a:cxnLst/>
            <a:rect l="l" t="t" r="r" b="b"/>
            <a:pathLst>
              <a:path w="328450" h="206122" extrusionOk="0">
                <a:moveTo>
                  <a:pt x="0" y="0"/>
                </a:moveTo>
                <a:lnTo>
                  <a:pt x="0" y="206122"/>
                </a:lnTo>
                <a:lnTo>
                  <a:pt x="328450" y="206122"/>
                </a:lnTo>
                <a:lnTo>
                  <a:pt x="273309" y="331"/>
                </a:lnTo>
                <a:close/>
              </a:path>
            </a:pathLst>
          </a:custGeom>
          <a:solidFill>
            <a:srgbClr val="000000">
              <a:alpha val="7310"/>
            </a:srgbClr>
          </a:solidFill>
          <a:ln>
            <a:noFill/>
          </a:ln>
        </p:spPr>
      </p:sp>
      <p:sp>
        <p:nvSpPr>
          <p:cNvPr id="37" name="Google Shape;37;p7"/>
          <p:cNvSpPr/>
          <p:nvPr/>
        </p:nvSpPr>
        <p:spPr>
          <a:xfrm>
            <a:off x="0" y="-10437"/>
            <a:ext cx="8229315" cy="5164387"/>
          </a:xfrm>
          <a:custGeom>
            <a:avLst/>
            <a:gdLst/>
            <a:ahLst/>
            <a:cxnLst/>
            <a:rect l="l" t="t" r="r" b="b"/>
            <a:pathLst>
              <a:path w="328450" h="206122" extrusionOk="0">
                <a:moveTo>
                  <a:pt x="0" y="0"/>
                </a:moveTo>
                <a:lnTo>
                  <a:pt x="0" y="206122"/>
                </a:lnTo>
                <a:lnTo>
                  <a:pt x="328450" y="206122"/>
                </a:lnTo>
                <a:lnTo>
                  <a:pt x="273309" y="331"/>
                </a:lnTo>
                <a:close/>
              </a:path>
            </a:pathLst>
          </a:custGeom>
          <a:solidFill>
            <a:srgbClr val="FFFFFF"/>
          </a:solidFill>
          <a:ln>
            <a:noFill/>
          </a:ln>
        </p:spPr>
      </p:sp>
      <p:sp>
        <p:nvSpPr>
          <p:cNvPr id="38" name="Google Shape;38;p7"/>
          <p:cNvSpPr txBox="1">
            <a:spLocks noGrp="1"/>
          </p:cNvSpPr>
          <p:nvPr>
            <p:ph type="title"/>
          </p:nvPr>
        </p:nvSpPr>
        <p:spPr>
          <a:xfrm>
            <a:off x="838350" y="1807900"/>
            <a:ext cx="5324100" cy="485700"/>
          </a:xfrm>
          <a:prstGeom prst="rect">
            <a:avLst/>
          </a:prstGeom>
        </p:spPr>
        <p:txBody>
          <a:bodyPr spcFirstLastPara="1" wrap="square" lIns="91425" tIns="91425" rIns="91425" bIns="91425" anchor="b" anchorCtr="0">
            <a:noAutofit/>
          </a:bodyPr>
          <a:lstStyle>
            <a:lvl1pPr lvl="0">
              <a:spcBef>
                <a:spcPts val="0"/>
              </a:spcBef>
              <a:spcAft>
                <a:spcPts val="0"/>
              </a:spcAft>
              <a:buSzPts val="1200"/>
              <a:buNone/>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39" name="Google Shape;39;p7"/>
          <p:cNvSpPr txBox="1">
            <a:spLocks noGrp="1"/>
          </p:cNvSpPr>
          <p:nvPr>
            <p:ph type="body" idx="1"/>
          </p:nvPr>
        </p:nvSpPr>
        <p:spPr>
          <a:xfrm>
            <a:off x="838250" y="2419350"/>
            <a:ext cx="5324100" cy="2255700"/>
          </a:xfrm>
          <a:prstGeom prst="rect">
            <a:avLst/>
          </a:prstGeom>
        </p:spPr>
        <p:txBody>
          <a:bodyPr spcFirstLastPara="1" wrap="square" lIns="91425" tIns="91425" rIns="91425" bIns="91425" anchor="t" anchorCtr="0">
            <a:noAutofit/>
          </a:bodyPr>
          <a:lstStyle>
            <a:lvl1pPr marL="457200" lvl="0" indent="-330200">
              <a:spcBef>
                <a:spcPts val="60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40" name="Google Shape;40;p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1"/>
        <p:cNvGrpSpPr/>
        <p:nvPr/>
      </p:nvGrpSpPr>
      <p:grpSpPr>
        <a:xfrm>
          <a:off x="0" y="0"/>
          <a:ext cx="0" cy="0"/>
          <a:chOff x="0" y="0"/>
          <a:chExt cx="0" cy="0"/>
        </a:xfrm>
      </p:grpSpPr>
      <p:sp>
        <p:nvSpPr>
          <p:cNvPr id="42" name="Google Shape;42;p8"/>
          <p:cNvSpPr/>
          <p:nvPr/>
        </p:nvSpPr>
        <p:spPr>
          <a:xfrm>
            <a:off x="228600" y="-10437"/>
            <a:ext cx="8229315" cy="5164387"/>
          </a:xfrm>
          <a:custGeom>
            <a:avLst/>
            <a:gdLst/>
            <a:ahLst/>
            <a:cxnLst/>
            <a:rect l="l" t="t" r="r" b="b"/>
            <a:pathLst>
              <a:path w="328450" h="206122" extrusionOk="0">
                <a:moveTo>
                  <a:pt x="0" y="0"/>
                </a:moveTo>
                <a:lnTo>
                  <a:pt x="0" y="206122"/>
                </a:lnTo>
                <a:lnTo>
                  <a:pt x="328450" y="206122"/>
                </a:lnTo>
                <a:lnTo>
                  <a:pt x="273309" y="331"/>
                </a:lnTo>
                <a:close/>
              </a:path>
            </a:pathLst>
          </a:custGeom>
          <a:solidFill>
            <a:srgbClr val="000000">
              <a:alpha val="7310"/>
            </a:srgbClr>
          </a:solidFill>
          <a:ln>
            <a:noFill/>
          </a:ln>
        </p:spPr>
      </p:sp>
      <p:sp>
        <p:nvSpPr>
          <p:cNvPr id="43" name="Google Shape;43;p8"/>
          <p:cNvSpPr/>
          <p:nvPr/>
        </p:nvSpPr>
        <p:spPr>
          <a:xfrm>
            <a:off x="0" y="-10437"/>
            <a:ext cx="8229315" cy="5164387"/>
          </a:xfrm>
          <a:custGeom>
            <a:avLst/>
            <a:gdLst/>
            <a:ahLst/>
            <a:cxnLst/>
            <a:rect l="l" t="t" r="r" b="b"/>
            <a:pathLst>
              <a:path w="328450" h="206122" extrusionOk="0">
                <a:moveTo>
                  <a:pt x="0" y="0"/>
                </a:moveTo>
                <a:lnTo>
                  <a:pt x="0" y="206122"/>
                </a:lnTo>
                <a:lnTo>
                  <a:pt x="328450" y="206122"/>
                </a:lnTo>
                <a:lnTo>
                  <a:pt x="273309" y="331"/>
                </a:lnTo>
                <a:close/>
              </a:path>
            </a:pathLst>
          </a:custGeom>
          <a:solidFill>
            <a:srgbClr val="FFFFFF"/>
          </a:solidFill>
          <a:ln>
            <a:noFill/>
          </a:ln>
        </p:spPr>
      </p:sp>
      <p:sp>
        <p:nvSpPr>
          <p:cNvPr id="44" name="Google Shape;44;p8"/>
          <p:cNvSpPr txBox="1">
            <a:spLocks noGrp="1"/>
          </p:cNvSpPr>
          <p:nvPr>
            <p:ph type="title"/>
          </p:nvPr>
        </p:nvSpPr>
        <p:spPr>
          <a:xfrm>
            <a:off x="841000" y="1884100"/>
            <a:ext cx="4801500" cy="409500"/>
          </a:xfrm>
          <a:prstGeom prst="rect">
            <a:avLst/>
          </a:prstGeom>
        </p:spPr>
        <p:txBody>
          <a:bodyPr spcFirstLastPara="1" wrap="square" lIns="91425" tIns="91425" rIns="91425" bIns="91425" anchor="b" anchorCtr="0">
            <a:noAutofit/>
          </a:bodyPr>
          <a:lstStyle>
            <a:lvl1pPr lvl="0">
              <a:spcBef>
                <a:spcPts val="0"/>
              </a:spcBef>
              <a:spcAft>
                <a:spcPts val="0"/>
              </a:spcAft>
              <a:buSzPts val="1200"/>
              <a:buNone/>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45" name="Google Shape;45;p8"/>
          <p:cNvSpPr txBox="1">
            <a:spLocks noGrp="1"/>
          </p:cNvSpPr>
          <p:nvPr>
            <p:ph type="body" idx="1"/>
          </p:nvPr>
        </p:nvSpPr>
        <p:spPr>
          <a:xfrm>
            <a:off x="841001" y="2492425"/>
            <a:ext cx="2671800" cy="2433300"/>
          </a:xfrm>
          <a:prstGeom prst="rect">
            <a:avLst/>
          </a:prstGeom>
        </p:spPr>
        <p:txBody>
          <a:bodyPr spcFirstLastPara="1" wrap="square" lIns="91425" tIns="91425" rIns="91425" bIns="91425" anchor="t" anchorCtr="0">
            <a:noAutofit/>
          </a:bodyPr>
          <a:lstStyle>
            <a:lvl1pPr marL="457200" lvl="0" indent="-330200">
              <a:spcBef>
                <a:spcPts val="60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46" name="Google Shape;46;p8"/>
          <p:cNvSpPr txBox="1">
            <a:spLocks noGrp="1"/>
          </p:cNvSpPr>
          <p:nvPr>
            <p:ph type="body" idx="2"/>
          </p:nvPr>
        </p:nvSpPr>
        <p:spPr>
          <a:xfrm>
            <a:off x="3673842" y="2492425"/>
            <a:ext cx="2671800" cy="2433300"/>
          </a:xfrm>
          <a:prstGeom prst="rect">
            <a:avLst/>
          </a:prstGeom>
        </p:spPr>
        <p:txBody>
          <a:bodyPr spcFirstLastPara="1" wrap="square" lIns="91425" tIns="91425" rIns="91425" bIns="91425" anchor="t" anchorCtr="0">
            <a:noAutofit/>
          </a:bodyPr>
          <a:lstStyle>
            <a:lvl1pPr marL="457200" lvl="0" indent="-330200">
              <a:spcBef>
                <a:spcPts val="60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47" name="Google Shape;47;p8"/>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1"/>
        <p:cNvGrpSpPr/>
        <p:nvPr/>
      </p:nvGrpSpPr>
      <p:grpSpPr>
        <a:xfrm>
          <a:off x="0" y="0"/>
          <a:ext cx="0" cy="0"/>
          <a:chOff x="0" y="0"/>
          <a:chExt cx="0" cy="0"/>
        </a:xfrm>
      </p:grpSpPr>
      <p:sp>
        <p:nvSpPr>
          <p:cNvPr id="62" name="Google Shape;62;p11"/>
          <p:cNvSpPr/>
          <p:nvPr/>
        </p:nvSpPr>
        <p:spPr>
          <a:xfrm>
            <a:off x="228600" y="-10437"/>
            <a:ext cx="8229315" cy="5164387"/>
          </a:xfrm>
          <a:custGeom>
            <a:avLst/>
            <a:gdLst/>
            <a:ahLst/>
            <a:cxnLst/>
            <a:rect l="l" t="t" r="r" b="b"/>
            <a:pathLst>
              <a:path w="328450" h="206122" extrusionOk="0">
                <a:moveTo>
                  <a:pt x="0" y="0"/>
                </a:moveTo>
                <a:lnTo>
                  <a:pt x="0" y="206122"/>
                </a:lnTo>
                <a:lnTo>
                  <a:pt x="328450" y="206122"/>
                </a:lnTo>
                <a:lnTo>
                  <a:pt x="273309" y="331"/>
                </a:lnTo>
                <a:close/>
              </a:path>
            </a:pathLst>
          </a:custGeom>
          <a:solidFill>
            <a:srgbClr val="000000">
              <a:alpha val="7310"/>
            </a:srgbClr>
          </a:solidFill>
          <a:ln>
            <a:noFill/>
          </a:ln>
        </p:spPr>
      </p:sp>
      <p:sp>
        <p:nvSpPr>
          <p:cNvPr id="63" name="Google Shape;63;p11"/>
          <p:cNvSpPr/>
          <p:nvPr/>
        </p:nvSpPr>
        <p:spPr>
          <a:xfrm>
            <a:off x="0" y="-10437"/>
            <a:ext cx="8229315" cy="5164387"/>
          </a:xfrm>
          <a:custGeom>
            <a:avLst/>
            <a:gdLst/>
            <a:ahLst/>
            <a:cxnLst/>
            <a:rect l="l" t="t" r="r" b="b"/>
            <a:pathLst>
              <a:path w="328450" h="206122" extrusionOk="0">
                <a:moveTo>
                  <a:pt x="0" y="0"/>
                </a:moveTo>
                <a:lnTo>
                  <a:pt x="0" y="206122"/>
                </a:lnTo>
                <a:lnTo>
                  <a:pt x="328450" y="206122"/>
                </a:lnTo>
                <a:lnTo>
                  <a:pt x="273309" y="331"/>
                </a:lnTo>
                <a:close/>
              </a:path>
            </a:pathLst>
          </a:custGeom>
          <a:solidFill>
            <a:srgbClr val="FFFFFF"/>
          </a:solidFill>
          <a:ln>
            <a:noFill/>
          </a:ln>
        </p:spPr>
      </p:sp>
      <p:sp>
        <p:nvSpPr>
          <p:cNvPr id="64" name="Google Shape;64;p11"/>
          <p:cNvSpPr txBox="1">
            <a:spLocks noGrp="1"/>
          </p:cNvSpPr>
          <p:nvPr>
            <p:ph type="body" idx="1"/>
          </p:nvPr>
        </p:nvSpPr>
        <p:spPr>
          <a:xfrm>
            <a:off x="841000" y="4025300"/>
            <a:ext cx="7845900" cy="519600"/>
          </a:xfrm>
          <a:prstGeom prst="rect">
            <a:avLst/>
          </a:prstGeom>
        </p:spPr>
        <p:txBody>
          <a:bodyPr spcFirstLastPara="1" wrap="square" lIns="91425" tIns="91425" rIns="91425" bIns="91425" anchor="b" anchorCtr="0">
            <a:noAutofit/>
          </a:bodyPr>
          <a:lstStyle>
            <a:lvl1pPr marL="457200" lvl="0" indent="-228600">
              <a:spcBef>
                <a:spcPts val="360"/>
              </a:spcBef>
              <a:spcAft>
                <a:spcPts val="0"/>
              </a:spcAft>
              <a:buSzPts val="1200"/>
              <a:buNone/>
              <a:defRPr sz="1200"/>
            </a:lvl1pPr>
          </a:lstStyle>
          <a:p>
            <a:endParaRPr/>
          </a:p>
        </p:txBody>
      </p:sp>
      <p:sp>
        <p:nvSpPr>
          <p:cNvPr id="65" name="Google Shape;65;p11"/>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12"/>
          <p:cNvSpPr/>
          <p:nvPr/>
        </p:nvSpPr>
        <p:spPr>
          <a:xfrm>
            <a:off x="228600" y="-10437"/>
            <a:ext cx="8229315" cy="5164387"/>
          </a:xfrm>
          <a:custGeom>
            <a:avLst/>
            <a:gdLst/>
            <a:ahLst/>
            <a:cxnLst/>
            <a:rect l="l" t="t" r="r" b="b"/>
            <a:pathLst>
              <a:path w="328450" h="206122" extrusionOk="0">
                <a:moveTo>
                  <a:pt x="0" y="0"/>
                </a:moveTo>
                <a:lnTo>
                  <a:pt x="0" y="206122"/>
                </a:lnTo>
                <a:lnTo>
                  <a:pt x="328450" y="206122"/>
                </a:lnTo>
                <a:lnTo>
                  <a:pt x="273309" y="331"/>
                </a:lnTo>
                <a:close/>
              </a:path>
            </a:pathLst>
          </a:custGeom>
          <a:solidFill>
            <a:srgbClr val="000000">
              <a:alpha val="7310"/>
            </a:srgbClr>
          </a:solidFill>
          <a:ln>
            <a:noFill/>
          </a:ln>
        </p:spPr>
      </p:sp>
      <p:sp>
        <p:nvSpPr>
          <p:cNvPr id="68" name="Google Shape;68;p12"/>
          <p:cNvSpPr/>
          <p:nvPr/>
        </p:nvSpPr>
        <p:spPr>
          <a:xfrm>
            <a:off x="0" y="-10437"/>
            <a:ext cx="8229315" cy="5164387"/>
          </a:xfrm>
          <a:custGeom>
            <a:avLst/>
            <a:gdLst/>
            <a:ahLst/>
            <a:cxnLst/>
            <a:rect l="l" t="t" r="r" b="b"/>
            <a:pathLst>
              <a:path w="328450" h="206122" extrusionOk="0">
                <a:moveTo>
                  <a:pt x="0" y="0"/>
                </a:moveTo>
                <a:lnTo>
                  <a:pt x="0" y="206122"/>
                </a:lnTo>
                <a:lnTo>
                  <a:pt x="328450" y="206122"/>
                </a:lnTo>
                <a:lnTo>
                  <a:pt x="273309" y="331"/>
                </a:lnTo>
                <a:close/>
              </a:path>
            </a:pathLst>
          </a:custGeom>
          <a:solidFill>
            <a:srgbClr val="FFFFFF"/>
          </a:solidFill>
          <a:ln>
            <a:noFill/>
          </a:ln>
        </p:spPr>
      </p:sp>
      <p:sp>
        <p:nvSpPr>
          <p:cNvPr id="69" name="Google Shape;69;p12"/>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mpty">
  <p:cSld name="BLANK_1">
    <p:spTree>
      <p:nvGrpSpPr>
        <p:cNvPr id="1" name="Shape 70"/>
        <p:cNvGrpSpPr/>
        <p:nvPr/>
      </p:nvGrpSpPr>
      <p:grpSpPr>
        <a:xfrm>
          <a:off x="0" y="0"/>
          <a:ext cx="0" cy="0"/>
          <a:chOff x="0" y="0"/>
          <a:chExt cx="0" cy="0"/>
        </a:xfrm>
      </p:grpSpPr>
      <p:sp>
        <p:nvSpPr>
          <p:cNvPr id="71" name="Google Shape;71;p13"/>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09ABE-EDAF-C344-AE08-33568D38A50C}"/>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2B2ED365-E67C-9647-A6CA-48BC04E4A5CB}"/>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6C40D7F-84E8-0341-A667-37F9646DB577}"/>
              </a:ext>
            </a:extLst>
          </p:cNvPr>
          <p:cNvSpPr>
            <a:spLocks noGrp="1"/>
          </p:cNvSpPr>
          <p:nvPr>
            <p:ph type="dt" sz="half" idx="10"/>
          </p:nvPr>
        </p:nvSpPr>
        <p:spPr/>
        <p:txBody>
          <a:bodyPr/>
          <a:lstStyle/>
          <a:p>
            <a:fld id="{B0DB1434-916A-8E41-BF8D-A7F1BE67FDB3}" type="datetimeFigureOut">
              <a:rPr lang="en-US" smtClean="0"/>
              <a:t>1/24/2021</a:t>
            </a:fld>
            <a:endParaRPr lang="en-US"/>
          </a:p>
        </p:txBody>
      </p:sp>
      <p:sp>
        <p:nvSpPr>
          <p:cNvPr id="5" name="Footer Placeholder 4">
            <a:extLst>
              <a:ext uri="{FF2B5EF4-FFF2-40B4-BE49-F238E27FC236}">
                <a16:creationId xmlns:a16="http://schemas.microsoft.com/office/drawing/2014/main" id="{B62B2DF8-23F0-7641-82BD-4569C5FCE5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792FD4-4DAA-E34B-96A9-E26055FF0FAE}"/>
              </a:ext>
            </a:extLst>
          </p:cNvPr>
          <p:cNvSpPr>
            <a:spLocks noGrp="1"/>
          </p:cNvSpPr>
          <p:nvPr>
            <p:ph type="sldNum" sz="quarter" idx="12"/>
          </p:nvPr>
        </p:nvSpPr>
        <p:spPr/>
        <p:txBody>
          <a:bodyPr/>
          <a:lstStyle/>
          <a:p>
            <a:fld id="{E8682B6A-6AF7-C64F-9DDD-77C91C9B9453}" type="slidenum">
              <a:rPr lang="en-US" smtClean="0"/>
              <a:t>‹#›</a:t>
            </a:fld>
            <a:endParaRPr lang="en-US"/>
          </a:p>
        </p:txBody>
      </p:sp>
    </p:spTree>
    <p:extLst>
      <p:ext uri="{BB962C8B-B14F-4D97-AF65-F5344CB8AC3E}">
        <p14:creationId xmlns:p14="http://schemas.microsoft.com/office/powerpoint/2010/main" val="2835026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1884100"/>
            <a:ext cx="5185200" cy="4746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2"/>
              </a:buClr>
              <a:buSzPts val="1200"/>
              <a:buFont typeface="Montserrat"/>
              <a:buNone/>
              <a:defRPr sz="1200" b="1">
                <a:solidFill>
                  <a:schemeClr val="dk2"/>
                </a:solidFill>
                <a:latin typeface="Montserrat"/>
                <a:ea typeface="Montserrat"/>
                <a:cs typeface="Montserrat"/>
                <a:sym typeface="Montserrat"/>
              </a:defRPr>
            </a:lvl1pPr>
            <a:lvl2pPr lvl="1">
              <a:spcBef>
                <a:spcPts val="0"/>
              </a:spcBef>
              <a:spcAft>
                <a:spcPts val="0"/>
              </a:spcAft>
              <a:buClr>
                <a:schemeClr val="dk2"/>
              </a:buClr>
              <a:buSzPts val="1200"/>
              <a:buFont typeface="Montserrat"/>
              <a:buNone/>
              <a:defRPr sz="1200" b="1">
                <a:solidFill>
                  <a:schemeClr val="dk2"/>
                </a:solidFill>
                <a:latin typeface="Montserrat"/>
                <a:ea typeface="Montserrat"/>
                <a:cs typeface="Montserrat"/>
                <a:sym typeface="Montserrat"/>
              </a:defRPr>
            </a:lvl2pPr>
            <a:lvl3pPr lvl="2">
              <a:spcBef>
                <a:spcPts val="0"/>
              </a:spcBef>
              <a:spcAft>
                <a:spcPts val="0"/>
              </a:spcAft>
              <a:buClr>
                <a:schemeClr val="dk2"/>
              </a:buClr>
              <a:buSzPts val="1200"/>
              <a:buFont typeface="Montserrat"/>
              <a:buNone/>
              <a:defRPr sz="1200" b="1">
                <a:solidFill>
                  <a:schemeClr val="dk2"/>
                </a:solidFill>
                <a:latin typeface="Montserrat"/>
                <a:ea typeface="Montserrat"/>
                <a:cs typeface="Montserrat"/>
                <a:sym typeface="Montserrat"/>
              </a:defRPr>
            </a:lvl3pPr>
            <a:lvl4pPr lvl="3">
              <a:spcBef>
                <a:spcPts val="0"/>
              </a:spcBef>
              <a:spcAft>
                <a:spcPts val="0"/>
              </a:spcAft>
              <a:buClr>
                <a:schemeClr val="dk2"/>
              </a:buClr>
              <a:buSzPts val="1200"/>
              <a:buFont typeface="Montserrat"/>
              <a:buNone/>
              <a:defRPr sz="1200" b="1">
                <a:solidFill>
                  <a:schemeClr val="dk2"/>
                </a:solidFill>
                <a:latin typeface="Montserrat"/>
                <a:ea typeface="Montserrat"/>
                <a:cs typeface="Montserrat"/>
                <a:sym typeface="Montserrat"/>
              </a:defRPr>
            </a:lvl4pPr>
            <a:lvl5pPr lvl="4">
              <a:spcBef>
                <a:spcPts val="0"/>
              </a:spcBef>
              <a:spcAft>
                <a:spcPts val="0"/>
              </a:spcAft>
              <a:buClr>
                <a:schemeClr val="dk2"/>
              </a:buClr>
              <a:buSzPts val="1200"/>
              <a:buFont typeface="Montserrat"/>
              <a:buNone/>
              <a:defRPr sz="1200" b="1">
                <a:solidFill>
                  <a:schemeClr val="dk2"/>
                </a:solidFill>
                <a:latin typeface="Montserrat"/>
                <a:ea typeface="Montserrat"/>
                <a:cs typeface="Montserrat"/>
                <a:sym typeface="Montserrat"/>
              </a:defRPr>
            </a:lvl5pPr>
            <a:lvl6pPr lvl="5">
              <a:spcBef>
                <a:spcPts val="0"/>
              </a:spcBef>
              <a:spcAft>
                <a:spcPts val="0"/>
              </a:spcAft>
              <a:buClr>
                <a:schemeClr val="dk2"/>
              </a:buClr>
              <a:buSzPts val="1200"/>
              <a:buFont typeface="Montserrat"/>
              <a:buNone/>
              <a:defRPr sz="1200" b="1">
                <a:solidFill>
                  <a:schemeClr val="dk2"/>
                </a:solidFill>
                <a:latin typeface="Montserrat"/>
                <a:ea typeface="Montserrat"/>
                <a:cs typeface="Montserrat"/>
                <a:sym typeface="Montserrat"/>
              </a:defRPr>
            </a:lvl6pPr>
            <a:lvl7pPr lvl="6">
              <a:spcBef>
                <a:spcPts val="0"/>
              </a:spcBef>
              <a:spcAft>
                <a:spcPts val="0"/>
              </a:spcAft>
              <a:buClr>
                <a:schemeClr val="dk2"/>
              </a:buClr>
              <a:buSzPts val="1200"/>
              <a:buFont typeface="Montserrat"/>
              <a:buNone/>
              <a:defRPr sz="1200" b="1">
                <a:solidFill>
                  <a:schemeClr val="dk2"/>
                </a:solidFill>
                <a:latin typeface="Montserrat"/>
                <a:ea typeface="Montserrat"/>
                <a:cs typeface="Montserrat"/>
                <a:sym typeface="Montserrat"/>
              </a:defRPr>
            </a:lvl7pPr>
            <a:lvl8pPr lvl="7">
              <a:spcBef>
                <a:spcPts val="0"/>
              </a:spcBef>
              <a:spcAft>
                <a:spcPts val="0"/>
              </a:spcAft>
              <a:buClr>
                <a:schemeClr val="dk2"/>
              </a:buClr>
              <a:buSzPts val="1200"/>
              <a:buFont typeface="Montserrat"/>
              <a:buNone/>
              <a:defRPr sz="1200" b="1">
                <a:solidFill>
                  <a:schemeClr val="dk2"/>
                </a:solidFill>
                <a:latin typeface="Montserrat"/>
                <a:ea typeface="Montserrat"/>
                <a:cs typeface="Montserrat"/>
                <a:sym typeface="Montserrat"/>
              </a:defRPr>
            </a:lvl8pPr>
            <a:lvl9pPr lvl="8">
              <a:spcBef>
                <a:spcPts val="0"/>
              </a:spcBef>
              <a:spcAft>
                <a:spcPts val="0"/>
              </a:spcAft>
              <a:buClr>
                <a:schemeClr val="dk2"/>
              </a:buClr>
              <a:buSzPts val="1200"/>
              <a:buFont typeface="Montserrat"/>
              <a:buNone/>
              <a:defRPr sz="1200" b="1">
                <a:solidFill>
                  <a:schemeClr val="dk2"/>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457200" y="2495550"/>
            <a:ext cx="5185200" cy="2255700"/>
          </a:xfrm>
          <a:prstGeom prst="rect">
            <a:avLst/>
          </a:prstGeom>
          <a:noFill/>
          <a:ln>
            <a:noFill/>
          </a:ln>
        </p:spPr>
        <p:txBody>
          <a:bodyPr spcFirstLastPara="1" wrap="square" lIns="91425" tIns="91425" rIns="91425" bIns="91425" anchor="t" anchorCtr="0">
            <a:noAutofit/>
          </a:bodyPr>
          <a:lstStyle>
            <a:lvl1pPr marL="457200" lvl="0" indent="-330200">
              <a:spcBef>
                <a:spcPts val="600"/>
              </a:spcBef>
              <a:spcAft>
                <a:spcPts val="0"/>
              </a:spcAft>
              <a:buClr>
                <a:schemeClr val="dk1"/>
              </a:buClr>
              <a:buSzPts val="1600"/>
              <a:buFont typeface="Karla"/>
              <a:buChar char="▸"/>
              <a:defRPr sz="1600">
                <a:solidFill>
                  <a:schemeClr val="dk1"/>
                </a:solidFill>
                <a:latin typeface="Karla"/>
                <a:ea typeface="Karla"/>
                <a:cs typeface="Karla"/>
                <a:sym typeface="Karla"/>
              </a:defRPr>
            </a:lvl1pPr>
            <a:lvl2pPr marL="914400" lvl="1" indent="-330200">
              <a:spcBef>
                <a:spcPts val="0"/>
              </a:spcBef>
              <a:spcAft>
                <a:spcPts val="0"/>
              </a:spcAft>
              <a:buClr>
                <a:schemeClr val="dk1"/>
              </a:buClr>
              <a:buSzPts val="1600"/>
              <a:buFont typeface="Karla"/>
              <a:buChar char="▹"/>
              <a:defRPr sz="1600">
                <a:solidFill>
                  <a:schemeClr val="dk1"/>
                </a:solidFill>
                <a:latin typeface="Karla"/>
                <a:ea typeface="Karla"/>
                <a:cs typeface="Karla"/>
                <a:sym typeface="Karla"/>
              </a:defRPr>
            </a:lvl2pPr>
            <a:lvl3pPr marL="1371600" lvl="2" indent="-330200">
              <a:spcBef>
                <a:spcPts val="0"/>
              </a:spcBef>
              <a:spcAft>
                <a:spcPts val="0"/>
              </a:spcAft>
              <a:buClr>
                <a:schemeClr val="dk1"/>
              </a:buClr>
              <a:buSzPts val="1600"/>
              <a:buFont typeface="Karla"/>
              <a:buChar char="▹"/>
              <a:defRPr sz="1600">
                <a:solidFill>
                  <a:schemeClr val="dk1"/>
                </a:solidFill>
                <a:latin typeface="Karla"/>
                <a:ea typeface="Karla"/>
                <a:cs typeface="Karla"/>
                <a:sym typeface="Karla"/>
              </a:defRPr>
            </a:lvl3pPr>
            <a:lvl4pPr marL="1828800" lvl="3" indent="-330200">
              <a:spcBef>
                <a:spcPts val="0"/>
              </a:spcBef>
              <a:spcAft>
                <a:spcPts val="0"/>
              </a:spcAft>
              <a:buClr>
                <a:schemeClr val="dk1"/>
              </a:buClr>
              <a:buSzPts val="1600"/>
              <a:buFont typeface="Karla"/>
              <a:buChar char="●"/>
              <a:defRPr sz="1600">
                <a:solidFill>
                  <a:schemeClr val="dk1"/>
                </a:solidFill>
                <a:latin typeface="Karla"/>
                <a:ea typeface="Karla"/>
                <a:cs typeface="Karla"/>
                <a:sym typeface="Karla"/>
              </a:defRPr>
            </a:lvl4pPr>
            <a:lvl5pPr marL="2286000" lvl="4" indent="-330200">
              <a:spcBef>
                <a:spcPts val="0"/>
              </a:spcBef>
              <a:spcAft>
                <a:spcPts val="0"/>
              </a:spcAft>
              <a:buClr>
                <a:schemeClr val="dk1"/>
              </a:buClr>
              <a:buSzPts val="1600"/>
              <a:buFont typeface="Karla"/>
              <a:buChar char="○"/>
              <a:defRPr sz="1600">
                <a:solidFill>
                  <a:schemeClr val="dk1"/>
                </a:solidFill>
                <a:latin typeface="Karla"/>
                <a:ea typeface="Karla"/>
                <a:cs typeface="Karla"/>
                <a:sym typeface="Karla"/>
              </a:defRPr>
            </a:lvl5pPr>
            <a:lvl6pPr marL="2743200" lvl="5" indent="-330200">
              <a:spcBef>
                <a:spcPts val="0"/>
              </a:spcBef>
              <a:spcAft>
                <a:spcPts val="0"/>
              </a:spcAft>
              <a:buClr>
                <a:schemeClr val="dk1"/>
              </a:buClr>
              <a:buSzPts val="1600"/>
              <a:buFont typeface="Karla"/>
              <a:buChar char="■"/>
              <a:defRPr sz="1600">
                <a:solidFill>
                  <a:schemeClr val="dk1"/>
                </a:solidFill>
                <a:latin typeface="Karla"/>
                <a:ea typeface="Karla"/>
                <a:cs typeface="Karla"/>
                <a:sym typeface="Karla"/>
              </a:defRPr>
            </a:lvl6pPr>
            <a:lvl7pPr marL="3200400" lvl="6" indent="-330200">
              <a:spcBef>
                <a:spcPts val="0"/>
              </a:spcBef>
              <a:spcAft>
                <a:spcPts val="0"/>
              </a:spcAft>
              <a:buClr>
                <a:schemeClr val="dk1"/>
              </a:buClr>
              <a:buSzPts val="1600"/>
              <a:buFont typeface="Karla"/>
              <a:buChar char="●"/>
              <a:defRPr sz="1600">
                <a:solidFill>
                  <a:schemeClr val="dk1"/>
                </a:solidFill>
                <a:latin typeface="Karla"/>
                <a:ea typeface="Karla"/>
                <a:cs typeface="Karla"/>
                <a:sym typeface="Karla"/>
              </a:defRPr>
            </a:lvl7pPr>
            <a:lvl8pPr marL="3657600" lvl="7" indent="-330200">
              <a:spcBef>
                <a:spcPts val="0"/>
              </a:spcBef>
              <a:spcAft>
                <a:spcPts val="0"/>
              </a:spcAft>
              <a:buClr>
                <a:schemeClr val="dk1"/>
              </a:buClr>
              <a:buSzPts val="1600"/>
              <a:buFont typeface="Karla"/>
              <a:buChar char="○"/>
              <a:defRPr sz="1600">
                <a:solidFill>
                  <a:schemeClr val="dk1"/>
                </a:solidFill>
                <a:latin typeface="Karla"/>
                <a:ea typeface="Karla"/>
                <a:cs typeface="Karla"/>
                <a:sym typeface="Karla"/>
              </a:defRPr>
            </a:lvl8pPr>
            <a:lvl9pPr marL="4114800" lvl="8" indent="-330200">
              <a:spcBef>
                <a:spcPts val="0"/>
              </a:spcBef>
              <a:spcAft>
                <a:spcPts val="0"/>
              </a:spcAft>
              <a:buClr>
                <a:schemeClr val="dk1"/>
              </a:buClr>
              <a:buSzPts val="1600"/>
              <a:buFont typeface="Karla"/>
              <a:buChar char="■"/>
              <a:defRPr sz="1600">
                <a:solidFill>
                  <a:schemeClr val="dk1"/>
                </a:solidFill>
                <a:latin typeface="Karla"/>
                <a:ea typeface="Karla"/>
                <a:cs typeface="Karla"/>
                <a:sym typeface="Karla"/>
              </a:defRPr>
            </a:lvl9pPr>
          </a:lstStyle>
          <a:p>
            <a:endParaRPr/>
          </a:p>
        </p:txBody>
      </p:sp>
      <p:sp>
        <p:nvSpPr>
          <p:cNvPr id="8" name="Google Shape;8;p1"/>
          <p:cNvSpPr txBox="1">
            <a:spLocks noGrp="1"/>
          </p:cNvSpPr>
          <p:nvPr>
            <p:ph type="sldNum" idx="12"/>
          </p:nvPr>
        </p:nvSpPr>
        <p:spPr>
          <a:xfrm>
            <a:off x="8543227" y="4749851"/>
            <a:ext cx="548700" cy="393600"/>
          </a:xfrm>
          <a:prstGeom prst="rect">
            <a:avLst/>
          </a:prstGeom>
          <a:noFill/>
          <a:ln>
            <a:noFill/>
          </a:ln>
        </p:spPr>
        <p:txBody>
          <a:bodyPr spcFirstLastPara="1" wrap="square" lIns="91425" tIns="91425" rIns="91425" bIns="91425" anchor="t" anchorCtr="0">
            <a:noAutofit/>
          </a:bodyPr>
          <a:lstStyle>
            <a:lvl1pPr lvl="0" algn="r">
              <a:buNone/>
              <a:defRPr sz="1200">
                <a:solidFill>
                  <a:schemeClr val="lt1"/>
                </a:solidFill>
                <a:latin typeface="Montserrat"/>
                <a:ea typeface="Montserrat"/>
                <a:cs typeface="Montserrat"/>
                <a:sym typeface="Montserrat"/>
              </a:defRPr>
            </a:lvl1pPr>
            <a:lvl2pPr lvl="1" algn="r">
              <a:buNone/>
              <a:defRPr sz="1200">
                <a:solidFill>
                  <a:schemeClr val="lt1"/>
                </a:solidFill>
                <a:latin typeface="Montserrat"/>
                <a:ea typeface="Montserrat"/>
                <a:cs typeface="Montserrat"/>
                <a:sym typeface="Montserrat"/>
              </a:defRPr>
            </a:lvl2pPr>
            <a:lvl3pPr lvl="2" algn="r">
              <a:buNone/>
              <a:defRPr sz="1200">
                <a:solidFill>
                  <a:schemeClr val="lt1"/>
                </a:solidFill>
                <a:latin typeface="Montserrat"/>
                <a:ea typeface="Montserrat"/>
                <a:cs typeface="Montserrat"/>
                <a:sym typeface="Montserrat"/>
              </a:defRPr>
            </a:lvl3pPr>
            <a:lvl4pPr lvl="3" algn="r">
              <a:buNone/>
              <a:defRPr sz="1200">
                <a:solidFill>
                  <a:schemeClr val="lt1"/>
                </a:solidFill>
                <a:latin typeface="Montserrat"/>
                <a:ea typeface="Montserrat"/>
                <a:cs typeface="Montserrat"/>
                <a:sym typeface="Montserrat"/>
              </a:defRPr>
            </a:lvl4pPr>
            <a:lvl5pPr lvl="4" algn="r">
              <a:buNone/>
              <a:defRPr sz="1200">
                <a:solidFill>
                  <a:schemeClr val="lt1"/>
                </a:solidFill>
                <a:latin typeface="Montserrat"/>
                <a:ea typeface="Montserrat"/>
                <a:cs typeface="Montserrat"/>
                <a:sym typeface="Montserrat"/>
              </a:defRPr>
            </a:lvl5pPr>
            <a:lvl6pPr lvl="5" algn="r">
              <a:buNone/>
              <a:defRPr sz="1200">
                <a:solidFill>
                  <a:schemeClr val="lt1"/>
                </a:solidFill>
                <a:latin typeface="Montserrat"/>
                <a:ea typeface="Montserrat"/>
                <a:cs typeface="Montserrat"/>
                <a:sym typeface="Montserrat"/>
              </a:defRPr>
            </a:lvl6pPr>
            <a:lvl7pPr lvl="6" algn="r">
              <a:buNone/>
              <a:defRPr sz="1200">
                <a:solidFill>
                  <a:schemeClr val="lt1"/>
                </a:solidFill>
                <a:latin typeface="Montserrat"/>
                <a:ea typeface="Montserrat"/>
                <a:cs typeface="Montserrat"/>
                <a:sym typeface="Montserrat"/>
              </a:defRPr>
            </a:lvl7pPr>
            <a:lvl8pPr lvl="7" algn="r">
              <a:buNone/>
              <a:defRPr sz="1200">
                <a:solidFill>
                  <a:schemeClr val="lt1"/>
                </a:solidFill>
                <a:latin typeface="Montserrat"/>
                <a:ea typeface="Montserrat"/>
                <a:cs typeface="Montserrat"/>
                <a:sym typeface="Montserrat"/>
              </a:defRPr>
            </a:lvl8pPr>
            <a:lvl9pPr lvl="8" algn="r">
              <a:buNone/>
              <a:defRPr sz="1200">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7" r:id="rId5"/>
    <p:sldLayoutId id="2147483670" r:id="rId6"/>
    <p:sldLayoutId id="2147483671" r:id="rId7"/>
    <p:sldLayoutId id="2147483672"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AF1734-E1F8-6F4F-9146-F1B9DBF3FB6E}"/>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A9747D-B15A-0745-B821-B7C4A0DC3CF3}"/>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88E048-81BC-E446-A1E7-96491486728B}"/>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0DB1434-916A-8E41-BF8D-A7F1BE67FDB3}" type="datetimeFigureOut">
              <a:rPr lang="en-US" smtClean="0"/>
              <a:t>1/24/2021</a:t>
            </a:fld>
            <a:endParaRPr lang="en-US"/>
          </a:p>
        </p:txBody>
      </p:sp>
      <p:sp>
        <p:nvSpPr>
          <p:cNvPr id="5" name="Footer Placeholder 4">
            <a:extLst>
              <a:ext uri="{FF2B5EF4-FFF2-40B4-BE49-F238E27FC236}">
                <a16:creationId xmlns:a16="http://schemas.microsoft.com/office/drawing/2014/main" id="{B072A2BB-C7F0-A846-9920-C53F82995B6E}"/>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6522656-AB6A-C54F-9B57-7A5A796D2A2B}"/>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8682B6A-6AF7-C64F-9DDD-77C91C9B9453}" type="slidenum">
              <a:rPr lang="en-US" smtClean="0"/>
              <a:t>‹#›</a:t>
            </a:fld>
            <a:endParaRPr lang="en-US"/>
          </a:p>
        </p:txBody>
      </p:sp>
    </p:spTree>
    <p:extLst>
      <p:ext uri="{BB962C8B-B14F-4D97-AF65-F5344CB8AC3E}">
        <p14:creationId xmlns:p14="http://schemas.microsoft.com/office/powerpoint/2010/main" val="702899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notesSlide" Target="../notesSlides/notesSlide10.xml"/><Relationship Id="rId7"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video" Target="https://www.youtube.com/embed/2MGMvEnoD6U?feature=oembed" TargetMode="External"/><Relationship Id="rId6" Type="http://schemas.openxmlformats.org/officeDocument/2006/relationships/image" Target="../media/image8.jpeg"/><Relationship Id="rId5" Type="http://schemas.openxmlformats.org/officeDocument/2006/relationships/hyperlink" Target="https://ideas.classdojo.com/i/discovering-the-dip" TargetMode="Externa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ideo" Target="https://www.youtube.com/embed/UUlaseGrkLc?feature=oembed" TargetMode="Externa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video" Target="https://www.youtube.com/embed/FWKzfXvxnkM?feature=oembed" TargetMode="Externa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video" Target="https://www.youtube.com/embed/6fbE52YDEjU?feature=oembed" TargetMode="Externa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toytheater.com/category/teacher-tools/virtual-manipulatives/"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hyperlink" Target="https://toytheater.com/color-counters" TargetMode="External"/><Relationship Id="rId4" Type="http://schemas.openxmlformats.org/officeDocument/2006/relationships/hyperlink" Target="https://www.coolmath4kids.com/manipulatives/base-ten-blocks"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50.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60.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7.xml"/><Relationship Id="rId1" Type="http://schemas.openxmlformats.org/officeDocument/2006/relationships/video" Target="https://www.youtube.com/embed/5L4DQfVIcdg?feature=oembed" TargetMode="Externa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5.png"/></Relationships>
</file>

<file path=ppt/slides/_rels/slide6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4.xml"/><Relationship Id="rId1" Type="http://schemas.openxmlformats.org/officeDocument/2006/relationships/video" Target="https://www.youtube.com/embed/8h6679U8NQk?feature=oembed" TargetMode="External"/><Relationship Id="rId5" Type="http://schemas.openxmlformats.org/officeDocument/2006/relationships/image" Target="../media/image37.jpeg"/><Relationship Id="rId4" Type="http://schemas.openxmlformats.org/officeDocument/2006/relationships/hyperlink" Target="https://gfletchy.com/the-whopper-jar/" TargetMode="Externa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4.xml"/><Relationship Id="rId1" Type="http://schemas.openxmlformats.org/officeDocument/2006/relationships/video" Target="https://www.youtube.com/embed/mqy21IaCKwg?feature=oembed" TargetMode="External"/><Relationship Id="rId5" Type="http://schemas.openxmlformats.org/officeDocument/2006/relationships/image" Target="../media/image38.jpeg"/><Relationship Id="rId4" Type="http://schemas.openxmlformats.org/officeDocument/2006/relationships/hyperlink" Target="https://gfletchy.com/the-whopper-jar/" TargetMode="External"/></Relationships>
</file>

<file path=ppt/slides/_rels/slide7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4.xml"/><Relationship Id="rId1" Type="http://schemas.openxmlformats.org/officeDocument/2006/relationships/video" Target="https://www.youtube.com/embed/WZ5f_cw9lUY?feature=oembed" TargetMode="External"/><Relationship Id="rId5" Type="http://schemas.openxmlformats.org/officeDocument/2006/relationships/image" Target="../media/image41.jpeg"/><Relationship Id="rId4" Type="http://schemas.openxmlformats.org/officeDocument/2006/relationships/hyperlink" Target="https://gfletchy.com/the-whopper-jar/" TargetMode="Externa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4.xml"/><Relationship Id="rId1" Type="http://schemas.openxmlformats.org/officeDocument/2006/relationships/video" Target="https://www.youtube.com/embed/b5pWL-PFDSA?feature=oembed" TargetMode="External"/><Relationship Id="rId5" Type="http://schemas.openxmlformats.org/officeDocument/2006/relationships/image" Target="../media/image42.jpeg"/><Relationship Id="rId4" Type="http://schemas.openxmlformats.org/officeDocument/2006/relationships/hyperlink" Target="https://gfletchy.com/the-whopper-jar/" TargetMode="External"/></Relationships>
</file>

<file path=ppt/slides/_rels/slide7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7.xml"/><Relationship Id="rId1" Type="http://schemas.openxmlformats.org/officeDocument/2006/relationships/video" Target="https://www.youtube.com/embed/X3HDnrehyDM?feature=oembed" TargetMode="External"/><Relationship Id="rId5" Type="http://schemas.openxmlformats.org/officeDocument/2006/relationships/image" Target="../media/image45.jpeg"/><Relationship Id="rId4" Type="http://schemas.openxmlformats.org/officeDocument/2006/relationships/image" Target="../media/image44.png"/></Relationships>
</file>

<file path=ppt/slides/_rels/slide8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0.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8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7.xml"/><Relationship Id="rId1" Type="http://schemas.openxmlformats.org/officeDocument/2006/relationships/video" Target="https://www.youtube.com/embed/xd63g3d8qOs?feature=oembed" TargetMode="Externa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5.png"/></Relationships>
</file>

<file path=ppt/slides/_rels/slide8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1.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9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5.xml"/></Relationships>
</file>

<file path=ppt/slides/_rels/slide96.xml.rels><?xml version="1.0" encoding="UTF-8" standalone="yes"?>
<Relationships xmlns="http://schemas.openxmlformats.org/package/2006/relationships"><Relationship Id="rId3" Type="http://schemas.openxmlformats.org/officeDocument/2006/relationships/hyperlink" Target="https://www.slidescarnival.com/?utm_source=template" TargetMode="External"/><Relationship Id="rId2" Type="http://schemas.openxmlformats.org/officeDocument/2006/relationships/notesSlide" Target="../notesSlides/notesSlide92.xml"/><Relationship Id="rId1" Type="http://schemas.openxmlformats.org/officeDocument/2006/relationships/slideLayout" Target="../slideLayouts/slideLayout8.xml"/><Relationship Id="rId4" Type="http://schemas.openxmlformats.org/officeDocument/2006/relationships/image" Target="../media/image5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4"/>
          <p:cNvSpPr txBox="1">
            <a:spLocks noGrp="1"/>
          </p:cNvSpPr>
          <p:nvPr>
            <p:ph type="ctrTitle"/>
          </p:nvPr>
        </p:nvSpPr>
        <p:spPr>
          <a:xfrm>
            <a:off x="648299" y="3404550"/>
            <a:ext cx="3697363" cy="1182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chemeClr val="tx1"/>
                </a:solidFill>
              </a:rPr>
              <a:t>How do you </a:t>
            </a:r>
            <a:r>
              <a:rPr lang="en" dirty="0">
                <a:solidFill>
                  <a:srgbClr val="8BC34A"/>
                </a:solidFill>
              </a:rPr>
              <a:t>GROW</a:t>
            </a:r>
            <a:r>
              <a:rPr lang="en" dirty="0">
                <a:solidFill>
                  <a:schemeClr val="tx1"/>
                </a:solidFill>
              </a:rPr>
              <a:t> a positive mindset? </a:t>
            </a:r>
            <a:endParaRPr dirty="0">
              <a:solidFill>
                <a:schemeClr val="tx1"/>
              </a:solidFill>
            </a:endParaRPr>
          </a:p>
        </p:txBody>
      </p:sp>
      <p:pic>
        <p:nvPicPr>
          <p:cNvPr id="13314" name="Picture 2" descr="tree growth drawing">
            <a:extLst>
              <a:ext uri="{FF2B5EF4-FFF2-40B4-BE49-F238E27FC236}">
                <a16:creationId xmlns:a16="http://schemas.microsoft.com/office/drawing/2014/main" id="{8F76098B-F128-9D4C-B04A-F2FDDAA35A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338" y="316871"/>
            <a:ext cx="3746254" cy="289479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97"/>
        <p:cNvGrpSpPr/>
        <p:nvPr/>
      </p:nvGrpSpPr>
      <p:grpSpPr>
        <a:xfrm>
          <a:off x="0" y="0"/>
          <a:ext cx="0" cy="0"/>
          <a:chOff x="0" y="0"/>
          <a:chExt cx="0" cy="0"/>
        </a:xfrm>
      </p:grpSpPr>
      <p:sp>
        <p:nvSpPr>
          <p:cNvPr id="106" name="Google Shape;106;p16"/>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10</a:t>
            </a:fld>
            <a:endParaRPr/>
          </a:p>
        </p:txBody>
      </p:sp>
      <p:grpSp>
        <p:nvGrpSpPr>
          <p:cNvPr id="3" name="Group 2">
            <a:extLst>
              <a:ext uri="{FF2B5EF4-FFF2-40B4-BE49-F238E27FC236}">
                <a16:creationId xmlns:a16="http://schemas.microsoft.com/office/drawing/2014/main" id="{F54F39C2-6F84-B14C-87D0-9FB6BBED834C}"/>
              </a:ext>
            </a:extLst>
          </p:cNvPr>
          <p:cNvGrpSpPr/>
          <p:nvPr/>
        </p:nvGrpSpPr>
        <p:grpSpPr>
          <a:xfrm>
            <a:off x="7700069" y="380930"/>
            <a:ext cx="1117508" cy="393600"/>
            <a:chOff x="579435" y="2505166"/>
            <a:chExt cx="724031" cy="280564"/>
          </a:xfrm>
        </p:grpSpPr>
        <p:pic>
          <p:nvPicPr>
            <p:cNvPr id="4" name="Picture 3" descr="A picture containing drawing&#10;&#10;Description automatically generated">
              <a:extLst>
                <a:ext uri="{FF2B5EF4-FFF2-40B4-BE49-F238E27FC236}">
                  <a16:creationId xmlns:a16="http://schemas.microsoft.com/office/drawing/2014/main" id="{939D1681-0FF3-BD43-8B8B-85582C91E0CA}"/>
                </a:ext>
              </a:extLst>
            </p:cNvPr>
            <p:cNvPicPr>
              <a:picLocks noChangeAspect="1"/>
            </p:cNvPicPr>
            <p:nvPr/>
          </p:nvPicPr>
          <p:blipFill>
            <a:blip r:embed="rId4"/>
            <a:stretch>
              <a:fillRect/>
            </a:stretch>
          </p:blipFill>
          <p:spPr>
            <a:xfrm>
              <a:off x="889300" y="2505166"/>
              <a:ext cx="414166" cy="280564"/>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8E1CBBC1-C0C3-D043-B96B-B568699CA359}"/>
                </a:ext>
              </a:extLst>
            </p:cNvPr>
            <p:cNvPicPr>
              <a:picLocks noChangeAspect="1"/>
            </p:cNvPicPr>
            <p:nvPr/>
          </p:nvPicPr>
          <p:blipFill>
            <a:blip r:embed="rId4"/>
            <a:stretch>
              <a:fillRect/>
            </a:stretch>
          </p:blipFill>
          <p:spPr>
            <a:xfrm flipH="1">
              <a:off x="579435" y="2505166"/>
              <a:ext cx="414166" cy="280564"/>
            </a:xfrm>
            <a:prstGeom prst="rect">
              <a:avLst/>
            </a:prstGeom>
          </p:spPr>
        </p:pic>
      </p:grpSp>
      <p:sp>
        <p:nvSpPr>
          <p:cNvPr id="8" name="Rounded Rectangle 7">
            <a:extLst>
              <a:ext uri="{FF2B5EF4-FFF2-40B4-BE49-F238E27FC236}">
                <a16:creationId xmlns:a16="http://schemas.microsoft.com/office/drawing/2014/main" id="{2FDE6064-CA68-194C-9A7F-D78CF611E597}"/>
              </a:ext>
            </a:extLst>
          </p:cNvPr>
          <p:cNvSpPr/>
          <p:nvPr/>
        </p:nvSpPr>
        <p:spPr>
          <a:xfrm>
            <a:off x="3861881" y="380929"/>
            <a:ext cx="3340728" cy="42544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t>We all have obstacles to overcome!</a:t>
            </a:r>
          </a:p>
          <a:p>
            <a:pPr algn="ctr"/>
            <a:endParaRPr lang="en-US"/>
          </a:p>
          <a:p>
            <a:pPr algn="ctr"/>
            <a:r>
              <a:rPr lang="en-US"/>
              <a:t> The link below will let you explore stories of perseverance of some people you may have seen or heard about before..</a:t>
            </a:r>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b="1">
              <a:solidFill>
                <a:srgbClr val="FFFF00"/>
              </a:solidFill>
              <a:hlinkClick r:id="rId5">
                <a:extLst>
                  <a:ext uri="{A12FA001-AC4F-418D-AE19-62706E023703}">
                    <ahyp:hlinkClr xmlns:ahyp="http://schemas.microsoft.com/office/drawing/2018/hyperlinkcolor" xmlns="" val="tx"/>
                  </a:ext>
                </a:extLst>
              </a:hlinkClick>
            </a:endParaRPr>
          </a:p>
          <a:p>
            <a:pPr algn="ctr"/>
            <a:r>
              <a:rPr lang="en-US" b="1">
                <a:solidFill>
                  <a:srgbClr val="FFFF00"/>
                </a:solidFill>
                <a:hlinkClick r:id="rId5">
                  <a:extLst>
                    <a:ext uri="{A12FA001-AC4F-418D-AE19-62706E023703}">
                      <ahyp:hlinkClr xmlns:ahyp="http://schemas.microsoft.com/office/drawing/2018/hyperlinkcolor" xmlns="" val="tx"/>
                    </a:ext>
                  </a:extLst>
                </a:hlinkClick>
              </a:rPr>
              <a:t>Choose a story here!</a:t>
            </a:r>
            <a:endParaRPr lang="en-US" b="1">
              <a:solidFill>
                <a:srgbClr val="FFFF00"/>
              </a:solidFill>
            </a:endParaRPr>
          </a:p>
        </p:txBody>
      </p:sp>
      <p:sp>
        <p:nvSpPr>
          <p:cNvPr id="11" name="Rounded Rectangle 10">
            <a:extLst>
              <a:ext uri="{FF2B5EF4-FFF2-40B4-BE49-F238E27FC236}">
                <a16:creationId xmlns:a16="http://schemas.microsoft.com/office/drawing/2014/main" id="{417E4108-4B93-C544-A0C3-07894F1D5DC4}"/>
              </a:ext>
            </a:extLst>
          </p:cNvPr>
          <p:cNvSpPr/>
          <p:nvPr/>
        </p:nvSpPr>
        <p:spPr>
          <a:xfrm>
            <a:off x="396043" y="2295729"/>
            <a:ext cx="3340728" cy="233964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t"/>
          <a:lstStyle/>
          <a:p>
            <a:pPr algn="ctr"/>
            <a:endParaRPr lang="en-US"/>
          </a:p>
        </p:txBody>
      </p:sp>
      <p:sp>
        <p:nvSpPr>
          <p:cNvPr id="13" name="Rounded Rectangle 12">
            <a:extLst>
              <a:ext uri="{FF2B5EF4-FFF2-40B4-BE49-F238E27FC236}">
                <a16:creationId xmlns:a16="http://schemas.microsoft.com/office/drawing/2014/main" id="{DE7C162E-A487-3344-87E8-B1C52A594681}"/>
              </a:ext>
            </a:extLst>
          </p:cNvPr>
          <p:cNvSpPr/>
          <p:nvPr/>
        </p:nvSpPr>
        <p:spPr>
          <a:xfrm>
            <a:off x="396043" y="380929"/>
            <a:ext cx="3340728" cy="180012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t>VIDEO to watch</a:t>
            </a:r>
          </a:p>
          <a:p>
            <a:pPr algn="ctr"/>
            <a:endParaRPr lang="en-US"/>
          </a:p>
        </p:txBody>
      </p:sp>
      <p:pic>
        <p:nvPicPr>
          <p:cNvPr id="2" name="Online Media 1" title="Overcoming obstacles - Steven Claunch">
            <a:hlinkClick r:id="" action="ppaction://media"/>
            <a:extLst>
              <a:ext uri="{FF2B5EF4-FFF2-40B4-BE49-F238E27FC236}">
                <a16:creationId xmlns:a16="http://schemas.microsoft.com/office/drawing/2014/main" id="{5A5E9235-9C8F-4CC3-A4DE-B744C095F423}"/>
              </a:ext>
            </a:extLst>
          </p:cNvPr>
          <p:cNvPicPr>
            <a:picLocks noRot="1" noChangeAspect="1"/>
          </p:cNvPicPr>
          <p:nvPr>
            <a:videoFile r:link="rId1"/>
          </p:nvPr>
        </p:nvPicPr>
        <p:blipFill>
          <a:blip r:embed="rId6"/>
          <a:stretch>
            <a:fillRect/>
          </a:stretch>
        </p:blipFill>
        <p:spPr>
          <a:xfrm>
            <a:off x="889689" y="619089"/>
            <a:ext cx="2353436" cy="1323808"/>
          </a:xfrm>
          <a:prstGeom prst="rect">
            <a:avLst/>
          </a:prstGeom>
        </p:spPr>
      </p:pic>
      <p:pic>
        <p:nvPicPr>
          <p:cNvPr id="7" name="Picture 6" descr="A group of people posing for a photo&#10;&#10;Description automatically generated">
            <a:extLst>
              <a:ext uri="{FF2B5EF4-FFF2-40B4-BE49-F238E27FC236}">
                <a16:creationId xmlns:a16="http://schemas.microsoft.com/office/drawing/2014/main" id="{1C142391-E86A-1A4C-9399-81D69A50EA9E}"/>
              </a:ext>
            </a:extLst>
          </p:cNvPr>
          <p:cNvPicPr>
            <a:picLocks noChangeAspect="1"/>
          </p:cNvPicPr>
          <p:nvPr/>
        </p:nvPicPr>
        <p:blipFill>
          <a:blip r:embed="rId7"/>
          <a:stretch>
            <a:fillRect/>
          </a:stretch>
        </p:blipFill>
        <p:spPr>
          <a:xfrm>
            <a:off x="4004274" y="2091447"/>
            <a:ext cx="3009781" cy="1610666"/>
          </a:xfrm>
          <a:prstGeom prst="rect">
            <a:avLst/>
          </a:prstGeom>
        </p:spPr>
      </p:pic>
      <p:pic>
        <p:nvPicPr>
          <p:cNvPr id="1026" name="Picture 2" descr="Rubik's Cube">
            <a:extLst>
              <a:ext uri="{FF2B5EF4-FFF2-40B4-BE49-F238E27FC236}">
                <a16:creationId xmlns:a16="http://schemas.microsoft.com/office/drawing/2014/main" id="{25866914-CB59-4916-9518-03C77702564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9423" y="2693591"/>
            <a:ext cx="2992648" cy="1548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3119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EC3B"/>
        </a:solidFill>
        <a:effectLst/>
      </p:bgPr>
    </p:bg>
    <p:spTree>
      <p:nvGrpSpPr>
        <p:cNvPr id="1" name="Shape 97"/>
        <p:cNvGrpSpPr/>
        <p:nvPr/>
      </p:nvGrpSpPr>
      <p:grpSpPr>
        <a:xfrm>
          <a:off x="0" y="0"/>
          <a:ext cx="0" cy="0"/>
          <a:chOff x="0" y="0"/>
          <a:chExt cx="0" cy="0"/>
        </a:xfrm>
      </p:grpSpPr>
      <p:sp>
        <p:nvSpPr>
          <p:cNvPr id="106" name="Google Shape;106;p16"/>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11</a:t>
            </a:fld>
            <a:endParaRPr/>
          </a:p>
        </p:txBody>
      </p:sp>
      <p:pic>
        <p:nvPicPr>
          <p:cNvPr id="6" name="Picture 8">
            <a:extLst>
              <a:ext uri="{FF2B5EF4-FFF2-40B4-BE49-F238E27FC236}">
                <a16:creationId xmlns:a16="http://schemas.microsoft.com/office/drawing/2014/main" id="{0AB6AD47-5979-2D41-A12D-779E716C1D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9268" y="281036"/>
            <a:ext cx="872959" cy="976117"/>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a:extLst>
              <a:ext uri="{FF2B5EF4-FFF2-40B4-BE49-F238E27FC236}">
                <a16:creationId xmlns:a16="http://schemas.microsoft.com/office/drawing/2014/main" id="{0E201A5B-3CC0-4C49-ABAD-6A63788B84E2}"/>
              </a:ext>
            </a:extLst>
          </p:cNvPr>
          <p:cNvSpPr/>
          <p:nvPr/>
        </p:nvSpPr>
        <p:spPr>
          <a:xfrm>
            <a:off x="239731" y="876566"/>
            <a:ext cx="2286187" cy="3881882"/>
          </a:xfrm>
          <a:prstGeom prst="roundRect">
            <a:avLst/>
          </a:prstGeom>
          <a:solidFill>
            <a:srgbClr val="FFEF3C">
              <a:alpha val="95294"/>
            </a:srgb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700">
                <a:solidFill>
                  <a:schemeClr val="tx2">
                    <a:lumMod val="10000"/>
                  </a:schemeClr>
                </a:solidFill>
                <a:latin typeface="Abadi MT Condensed Light" panose="020B0306030101010103" pitchFamily="34" charset="77"/>
              </a:rPr>
              <a:t>What does it </a:t>
            </a:r>
            <a:r>
              <a:rPr lang="en-US" sz="1700" b="1">
                <a:solidFill>
                  <a:schemeClr val="tx2">
                    <a:lumMod val="10000"/>
                  </a:schemeClr>
                </a:solidFill>
                <a:latin typeface="Abadi MT Condensed Light" panose="020B0306030101010103" pitchFamily="34" charset="77"/>
              </a:rPr>
              <a:t>LOOK</a:t>
            </a:r>
            <a:r>
              <a:rPr lang="en-US" sz="1700">
                <a:solidFill>
                  <a:schemeClr val="tx2">
                    <a:lumMod val="10000"/>
                  </a:schemeClr>
                </a:solidFill>
                <a:latin typeface="Abadi MT Condensed Light" panose="020B0306030101010103" pitchFamily="34" charset="77"/>
              </a:rPr>
              <a:t> like?</a:t>
            </a:r>
          </a:p>
          <a:p>
            <a:endParaRPr lang="en-US">
              <a:latin typeface="Abadi MT Condensed Light" panose="020B0306030101010103" pitchFamily="34" charset="77"/>
            </a:endParaRPr>
          </a:p>
          <a:p>
            <a:pPr marL="285750" indent="-285750">
              <a:lnSpc>
                <a:spcPct val="200000"/>
              </a:lnSpc>
              <a:buFont typeface="Arial" panose="020B0604020202020204" pitchFamily="34" charset="0"/>
              <a:buChar char="•"/>
            </a:pPr>
            <a:r>
              <a:rPr lang="en-US">
                <a:latin typeface="Abadi MT Condensed Light" panose="020B0306030101010103" pitchFamily="34" charset="77"/>
              </a:rPr>
              <a:t> </a:t>
            </a:r>
          </a:p>
          <a:p>
            <a:pPr marL="285750" indent="-285750">
              <a:lnSpc>
                <a:spcPct val="200000"/>
              </a:lnSpc>
              <a:buFont typeface="Arial" panose="020B0604020202020204" pitchFamily="34" charset="0"/>
              <a:buChar char="•"/>
            </a:pPr>
            <a:r>
              <a:rPr lang="en-US">
                <a:latin typeface="Abadi MT Condensed Light" panose="020B0306030101010103" pitchFamily="34" charset="77"/>
              </a:rPr>
              <a:t> </a:t>
            </a:r>
          </a:p>
          <a:p>
            <a:pPr marL="285750" indent="-285750">
              <a:lnSpc>
                <a:spcPct val="200000"/>
              </a:lnSpc>
              <a:buFont typeface="Arial" panose="020B0604020202020204" pitchFamily="34" charset="0"/>
              <a:buChar char="•"/>
            </a:pPr>
            <a:r>
              <a:rPr lang="en-US">
                <a:latin typeface="Abadi MT Condensed Light" panose="020B0306030101010103" pitchFamily="34" charset="77"/>
              </a:rPr>
              <a:t> </a:t>
            </a:r>
          </a:p>
          <a:p>
            <a:pPr marL="285750" indent="-285750">
              <a:lnSpc>
                <a:spcPct val="200000"/>
              </a:lnSpc>
              <a:buFont typeface="Arial" panose="020B0604020202020204" pitchFamily="34" charset="0"/>
              <a:buChar char="•"/>
            </a:pPr>
            <a:r>
              <a:rPr lang="en-US">
                <a:latin typeface="Abadi MT Condensed Light" panose="020B0306030101010103" pitchFamily="34" charset="77"/>
              </a:rPr>
              <a:t> </a:t>
            </a:r>
          </a:p>
          <a:p>
            <a:pPr marL="285750" indent="-285750">
              <a:lnSpc>
                <a:spcPct val="200000"/>
              </a:lnSpc>
              <a:buFont typeface="Arial" panose="020B0604020202020204" pitchFamily="34" charset="0"/>
              <a:buChar char="•"/>
            </a:pPr>
            <a:r>
              <a:rPr lang="en-US">
                <a:latin typeface="Abadi MT Condensed Light" panose="020B0306030101010103" pitchFamily="34" charset="77"/>
              </a:rPr>
              <a:t> </a:t>
            </a:r>
          </a:p>
          <a:p>
            <a:pPr marL="285750" indent="-285750">
              <a:lnSpc>
                <a:spcPct val="200000"/>
              </a:lnSpc>
              <a:buFont typeface="Arial" panose="020B0604020202020204" pitchFamily="34" charset="0"/>
              <a:buChar char="•"/>
            </a:pPr>
            <a:r>
              <a:rPr lang="en-US">
                <a:latin typeface="Abadi MT Condensed Light" panose="020B0306030101010103" pitchFamily="34" charset="77"/>
              </a:rPr>
              <a:t> </a:t>
            </a:r>
          </a:p>
          <a:p>
            <a:pPr algn="ctr"/>
            <a:endParaRPr lang="en-US"/>
          </a:p>
        </p:txBody>
      </p:sp>
      <p:sp>
        <p:nvSpPr>
          <p:cNvPr id="11" name="Rounded Rectangle 10">
            <a:extLst>
              <a:ext uri="{FF2B5EF4-FFF2-40B4-BE49-F238E27FC236}">
                <a16:creationId xmlns:a16="http://schemas.microsoft.com/office/drawing/2014/main" id="{D4ADA976-7724-AB44-A5B7-E75350B496EB}"/>
              </a:ext>
            </a:extLst>
          </p:cNvPr>
          <p:cNvSpPr/>
          <p:nvPr/>
        </p:nvSpPr>
        <p:spPr>
          <a:xfrm>
            <a:off x="2747541" y="876566"/>
            <a:ext cx="2286187" cy="3881882"/>
          </a:xfrm>
          <a:prstGeom prst="roundRect">
            <a:avLst/>
          </a:prstGeom>
          <a:solidFill>
            <a:srgbClr val="FFEF3C">
              <a:alpha val="95294"/>
            </a:srgb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700">
                <a:solidFill>
                  <a:schemeClr val="tx2">
                    <a:lumMod val="10000"/>
                  </a:schemeClr>
                </a:solidFill>
                <a:latin typeface="Abadi MT Condensed Light" panose="020B0306030101010103" pitchFamily="34" charset="77"/>
              </a:rPr>
              <a:t>What does it </a:t>
            </a:r>
            <a:r>
              <a:rPr lang="en-US" sz="1700" b="1">
                <a:solidFill>
                  <a:schemeClr val="tx2">
                    <a:lumMod val="10000"/>
                  </a:schemeClr>
                </a:solidFill>
                <a:latin typeface="Abadi MT Condensed Light" panose="020B0306030101010103" pitchFamily="34" charset="77"/>
              </a:rPr>
              <a:t>SOUND</a:t>
            </a:r>
            <a:r>
              <a:rPr lang="en-US" sz="1700">
                <a:solidFill>
                  <a:schemeClr val="tx2">
                    <a:lumMod val="10000"/>
                  </a:schemeClr>
                </a:solidFill>
                <a:latin typeface="Abadi MT Condensed Light" panose="020B0306030101010103" pitchFamily="34" charset="77"/>
              </a:rPr>
              <a:t> like?</a:t>
            </a:r>
          </a:p>
          <a:p>
            <a:endParaRPr lang="en-US">
              <a:latin typeface="Abadi MT Condensed Light" panose="020B0306030101010103" pitchFamily="34" charset="77"/>
            </a:endParaRPr>
          </a:p>
          <a:p>
            <a:pPr marL="285750" indent="-285750">
              <a:lnSpc>
                <a:spcPct val="200000"/>
              </a:lnSpc>
              <a:buFont typeface="Arial" panose="020B0604020202020204" pitchFamily="34" charset="0"/>
              <a:buChar char="•"/>
            </a:pPr>
            <a:r>
              <a:rPr lang="en-US">
                <a:latin typeface="Abadi MT Condensed Light" panose="020B0306030101010103" pitchFamily="34" charset="77"/>
              </a:rPr>
              <a:t> </a:t>
            </a:r>
          </a:p>
          <a:p>
            <a:pPr marL="285750" indent="-285750">
              <a:lnSpc>
                <a:spcPct val="200000"/>
              </a:lnSpc>
              <a:buFont typeface="Arial" panose="020B0604020202020204" pitchFamily="34" charset="0"/>
              <a:buChar char="•"/>
            </a:pPr>
            <a:r>
              <a:rPr lang="en-US">
                <a:latin typeface="Abadi MT Condensed Light" panose="020B0306030101010103" pitchFamily="34" charset="77"/>
              </a:rPr>
              <a:t> </a:t>
            </a:r>
          </a:p>
          <a:p>
            <a:pPr marL="285750" indent="-285750">
              <a:lnSpc>
                <a:spcPct val="200000"/>
              </a:lnSpc>
              <a:buFont typeface="Arial" panose="020B0604020202020204" pitchFamily="34" charset="0"/>
              <a:buChar char="•"/>
            </a:pPr>
            <a:r>
              <a:rPr lang="en-US">
                <a:latin typeface="Abadi MT Condensed Light" panose="020B0306030101010103" pitchFamily="34" charset="77"/>
              </a:rPr>
              <a:t> </a:t>
            </a:r>
          </a:p>
          <a:p>
            <a:pPr marL="285750" indent="-285750">
              <a:lnSpc>
                <a:spcPct val="200000"/>
              </a:lnSpc>
              <a:buFont typeface="Arial" panose="020B0604020202020204" pitchFamily="34" charset="0"/>
              <a:buChar char="•"/>
            </a:pPr>
            <a:r>
              <a:rPr lang="en-US">
                <a:latin typeface="Abadi MT Condensed Light" panose="020B0306030101010103" pitchFamily="34" charset="77"/>
              </a:rPr>
              <a:t> </a:t>
            </a:r>
          </a:p>
          <a:p>
            <a:pPr marL="285750" indent="-285750">
              <a:lnSpc>
                <a:spcPct val="200000"/>
              </a:lnSpc>
              <a:buFont typeface="Arial" panose="020B0604020202020204" pitchFamily="34" charset="0"/>
              <a:buChar char="•"/>
            </a:pPr>
            <a:r>
              <a:rPr lang="en-US">
                <a:latin typeface="Abadi MT Condensed Light" panose="020B0306030101010103" pitchFamily="34" charset="77"/>
              </a:rPr>
              <a:t> </a:t>
            </a:r>
          </a:p>
          <a:p>
            <a:pPr marL="285750" indent="-285750">
              <a:lnSpc>
                <a:spcPct val="200000"/>
              </a:lnSpc>
              <a:buFont typeface="Arial" panose="020B0604020202020204" pitchFamily="34" charset="0"/>
              <a:buChar char="•"/>
            </a:pPr>
            <a:r>
              <a:rPr lang="en-US">
                <a:latin typeface="Abadi MT Condensed Light" panose="020B0306030101010103" pitchFamily="34" charset="77"/>
              </a:rPr>
              <a:t> </a:t>
            </a:r>
          </a:p>
          <a:p>
            <a:pPr algn="ctr"/>
            <a:endParaRPr lang="en-US"/>
          </a:p>
        </p:txBody>
      </p:sp>
      <p:sp>
        <p:nvSpPr>
          <p:cNvPr id="12" name="Rounded Rectangle 11">
            <a:extLst>
              <a:ext uri="{FF2B5EF4-FFF2-40B4-BE49-F238E27FC236}">
                <a16:creationId xmlns:a16="http://schemas.microsoft.com/office/drawing/2014/main" id="{E945C8E2-4196-3D47-8D9D-210213A5BEB9}"/>
              </a:ext>
            </a:extLst>
          </p:cNvPr>
          <p:cNvSpPr/>
          <p:nvPr/>
        </p:nvSpPr>
        <p:spPr>
          <a:xfrm>
            <a:off x="5255351" y="876566"/>
            <a:ext cx="2286187" cy="3881882"/>
          </a:xfrm>
          <a:prstGeom prst="roundRect">
            <a:avLst/>
          </a:prstGeom>
          <a:solidFill>
            <a:srgbClr val="FFEF3C">
              <a:alpha val="95294"/>
            </a:srgb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700">
                <a:solidFill>
                  <a:schemeClr val="tx2">
                    <a:lumMod val="10000"/>
                  </a:schemeClr>
                </a:solidFill>
                <a:latin typeface="Abadi MT Condensed Light" panose="020B0306030101010103" pitchFamily="34" charset="77"/>
              </a:rPr>
              <a:t>What does it </a:t>
            </a:r>
            <a:r>
              <a:rPr lang="en-US" sz="1700" b="1">
                <a:solidFill>
                  <a:schemeClr val="tx2">
                    <a:lumMod val="10000"/>
                  </a:schemeClr>
                </a:solidFill>
                <a:latin typeface="Abadi MT Condensed Light" panose="020B0306030101010103" pitchFamily="34" charset="77"/>
              </a:rPr>
              <a:t>FEEL</a:t>
            </a:r>
            <a:r>
              <a:rPr lang="en-US" sz="1700">
                <a:solidFill>
                  <a:schemeClr val="tx2">
                    <a:lumMod val="10000"/>
                  </a:schemeClr>
                </a:solidFill>
                <a:latin typeface="Abadi MT Condensed Light" panose="020B0306030101010103" pitchFamily="34" charset="77"/>
              </a:rPr>
              <a:t> like?</a:t>
            </a:r>
          </a:p>
          <a:p>
            <a:endParaRPr lang="en-US">
              <a:latin typeface="Abadi MT Condensed Light" panose="020B0306030101010103" pitchFamily="34" charset="77"/>
            </a:endParaRPr>
          </a:p>
          <a:p>
            <a:pPr marL="285750" indent="-285750">
              <a:lnSpc>
                <a:spcPct val="200000"/>
              </a:lnSpc>
              <a:buFont typeface="Arial" panose="020B0604020202020204" pitchFamily="34" charset="0"/>
              <a:buChar char="•"/>
            </a:pPr>
            <a:r>
              <a:rPr lang="en-US">
                <a:latin typeface="Abadi MT Condensed Light" panose="020B0306030101010103" pitchFamily="34" charset="77"/>
              </a:rPr>
              <a:t> </a:t>
            </a:r>
          </a:p>
          <a:p>
            <a:pPr marL="285750" indent="-285750">
              <a:lnSpc>
                <a:spcPct val="200000"/>
              </a:lnSpc>
              <a:buFont typeface="Arial" panose="020B0604020202020204" pitchFamily="34" charset="0"/>
              <a:buChar char="•"/>
            </a:pPr>
            <a:r>
              <a:rPr lang="en-US">
                <a:latin typeface="Abadi MT Condensed Light" panose="020B0306030101010103" pitchFamily="34" charset="77"/>
              </a:rPr>
              <a:t> </a:t>
            </a:r>
          </a:p>
          <a:p>
            <a:pPr marL="285750" indent="-285750">
              <a:lnSpc>
                <a:spcPct val="200000"/>
              </a:lnSpc>
              <a:buFont typeface="Arial" panose="020B0604020202020204" pitchFamily="34" charset="0"/>
              <a:buChar char="•"/>
            </a:pPr>
            <a:r>
              <a:rPr lang="en-US">
                <a:latin typeface="Abadi MT Condensed Light" panose="020B0306030101010103" pitchFamily="34" charset="77"/>
              </a:rPr>
              <a:t> </a:t>
            </a:r>
          </a:p>
          <a:p>
            <a:pPr marL="285750" indent="-285750">
              <a:lnSpc>
                <a:spcPct val="200000"/>
              </a:lnSpc>
              <a:buFont typeface="Arial" panose="020B0604020202020204" pitchFamily="34" charset="0"/>
              <a:buChar char="•"/>
            </a:pPr>
            <a:r>
              <a:rPr lang="en-US">
                <a:latin typeface="Abadi MT Condensed Light" panose="020B0306030101010103" pitchFamily="34" charset="77"/>
              </a:rPr>
              <a:t> </a:t>
            </a:r>
          </a:p>
          <a:p>
            <a:pPr marL="285750" indent="-285750">
              <a:lnSpc>
                <a:spcPct val="200000"/>
              </a:lnSpc>
              <a:buFont typeface="Arial" panose="020B0604020202020204" pitchFamily="34" charset="0"/>
              <a:buChar char="•"/>
            </a:pPr>
            <a:r>
              <a:rPr lang="en-US">
                <a:latin typeface="Abadi MT Condensed Light" panose="020B0306030101010103" pitchFamily="34" charset="77"/>
              </a:rPr>
              <a:t> </a:t>
            </a:r>
          </a:p>
          <a:p>
            <a:pPr marL="285750" indent="-285750">
              <a:lnSpc>
                <a:spcPct val="200000"/>
              </a:lnSpc>
              <a:buFont typeface="Arial" panose="020B0604020202020204" pitchFamily="34" charset="0"/>
              <a:buChar char="•"/>
            </a:pPr>
            <a:r>
              <a:rPr lang="en-US">
                <a:latin typeface="Abadi MT Condensed Light" panose="020B0306030101010103" pitchFamily="34" charset="77"/>
              </a:rPr>
              <a:t> </a:t>
            </a:r>
          </a:p>
          <a:p>
            <a:pPr algn="ctr"/>
            <a:endParaRPr lang="en-US"/>
          </a:p>
        </p:txBody>
      </p:sp>
      <p:sp>
        <p:nvSpPr>
          <p:cNvPr id="13" name="Google Shape;111;p17">
            <a:extLst>
              <a:ext uri="{FF2B5EF4-FFF2-40B4-BE49-F238E27FC236}">
                <a16:creationId xmlns:a16="http://schemas.microsoft.com/office/drawing/2014/main" id="{886CC2A7-4EFA-EB41-BCB8-45018DAE98D8}"/>
              </a:ext>
            </a:extLst>
          </p:cNvPr>
          <p:cNvSpPr txBox="1">
            <a:spLocks/>
          </p:cNvSpPr>
          <p:nvPr/>
        </p:nvSpPr>
        <p:spPr>
          <a:xfrm>
            <a:off x="221626" y="217272"/>
            <a:ext cx="6269712" cy="641188"/>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sz="4400" b="1">
                <a:solidFill>
                  <a:schemeClr val="tx1">
                    <a:lumMod val="75000"/>
                  </a:schemeClr>
                </a:solidFill>
                <a:latin typeface="Abadi MT Condensed Extra Bold" panose="020B0306030101010103" pitchFamily="34" charset="77"/>
              </a:rPr>
              <a:t>PERSEVERANCE </a:t>
            </a:r>
            <a:r>
              <a:rPr lang="en-CA" sz="2800" baseline="30000">
                <a:solidFill>
                  <a:schemeClr val="tx1">
                    <a:lumMod val="75000"/>
                  </a:schemeClr>
                </a:solidFill>
                <a:latin typeface="Abadi MT Condensed Light" panose="020B0306030101010103" pitchFamily="34" charset="77"/>
              </a:rPr>
              <a:t>(collect your thoughts)</a:t>
            </a:r>
            <a:endParaRPr lang="en-CA" sz="4400" b="1" baseline="30000">
              <a:solidFill>
                <a:schemeClr val="tx1">
                  <a:lumMod val="75000"/>
                </a:schemeClr>
              </a:solidFill>
              <a:latin typeface="Abadi MT Condensed Extra Bold" panose="020B0306030101010103" pitchFamily="34" charset="77"/>
            </a:endParaRPr>
          </a:p>
        </p:txBody>
      </p:sp>
    </p:spTree>
    <p:extLst>
      <p:ext uri="{BB962C8B-B14F-4D97-AF65-F5344CB8AC3E}">
        <p14:creationId xmlns:p14="http://schemas.microsoft.com/office/powerpoint/2010/main" val="27322586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97"/>
        <p:cNvGrpSpPr/>
        <p:nvPr/>
      </p:nvGrpSpPr>
      <p:grpSpPr>
        <a:xfrm>
          <a:off x="0" y="0"/>
          <a:ext cx="0" cy="0"/>
          <a:chOff x="0" y="0"/>
          <a:chExt cx="0" cy="0"/>
        </a:xfrm>
      </p:grpSpPr>
      <p:sp>
        <p:nvSpPr>
          <p:cNvPr id="106" name="Google Shape;106;p16"/>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12</a:t>
            </a:fld>
            <a:endParaRPr/>
          </a:p>
        </p:txBody>
      </p:sp>
      <p:pic>
        <p:nvPicPr>
          <p:cNvPr id="3" name="Picture 12">
            <a:extLst>
              <a:ext uri="{FF2B5EF4-FFF2-40B4-BE49-F238E27FC236}">
                <a16:creationId xmlns:a16="http://schemas.microsoft.com/office/drawing/2014/main" id="{61DFAA4C-50D7-7B46-BCC1-EFEF6BDA79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012569">
            <a:off x="7889256" y="295259"/>
            <a:ext cx="782335" cy="75891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3D0BB0E-0BD8-D948-9967-7811C2CC4356}"/>
              </a:ext>
            </a:extLst>
          </p:cNvPr>
          <p:cNvSpPr txBox="1"/>
          <p:nvPr/>
        </p:nvSpPr>
        <p:spPr>
          <a:xfrm>
            <a:off x="289711" y="4581832"/>
            <a:ext cx="2118511" cy="261610"/>
          </a:xfrm>
          <a:prstGeom prst="rect">
            <a:avLst/>
          </a:prstGeom>
          <a:noFill/>
        </p:spPr>
        <p:txBody>
          <a:bodyPr wrap="square" rtlCol="0">
            <a:spAutoFit/>
          </a:bodyPr>
          <a:lstStyle/>
          <a:p>
            <a:r>
              <a:rPr lang="en-US" sz="1100">
                <a:solidFill>
                  <a:schemeClr val="tx2">
                    <a:lumMod val="10000"/>
                  </a:schemeClr>
                </a:solidFill>
                <a:latin typeface="Abadi MT Condensed Light" panose="020B0306030101010103" pitchFamily="34" charset="77"/>
              </a:rPr>
              <a:t>Low level of perseverance</a:t>
            </a:r>
          </a:p>
        </p:txBody>
      </p:sp>
      <p:sp>
        <p:nvSpPr>
          <p:cNvPr id="14" name="TextBox 13">
            <a:extLst>
              <a:ext uri="{FF2B5EF4-FFF2-40B4-BE49-F238E27FC236}">
                <a16:creationId xmlns:a16="http://schemas.microsoft.com/office/drawing/2014/main" id="{73C67E3B-6614-2842-B10B-7A2FEA2F7640}"/>
              </a:ext>
            </a:extLst>
          </p:cNvPr>
          <p:cNvSpPr txBox="1"/>
          <p:nvPr/>
        </p:nvSpPr>
        <p:spPr>
          <a:xfrm>
            <a:off x="6514997" y="4581832"/>
            <a:ext cx="1765426" cy="261610"/>
          </a:xfrm>
          <a:prstGeom prst="rect">
            <a:avLst/>
          </a:prstGeom>
          <a:noFill/>
        </p:spPr>
        <p:txBody>
          <a:bodyPr wrap="square" rtlCol="0">
            <a:spAutoFit/>
          </a:bodyPr>
          <a:lstStyle/>
          <a:p>
            <a:r>
              <a:rPr lang="en-US" sz="1100">
                <a:solidFill>
                  <a:schemeClr val="tx2">
                    <a:lumMod val="10000"/>
                  </a:schemeClr>
                </a:solidFill>
                <a:latin typeface="Abadi MT Condensed Light" panose="020B0306030101010103" pitchFamily="34" charset="77"/>
              </a:rPr>
              <a:t>High level of perseverance</a:t>
            </a:r>
          </a:p>
        </p:txBody>
      </p:sp>
      <p:sp>
        <p:nvSpPr>
          <p:cNvPr id="11" name="Up Arrow 10">
            <a:extLst>
              <a:ext uri="{FF2B5EF4-FFF2-40B4-BE49-F238E27FC236}">
                <a16:creationId xmlns:a16="http://schemas.microsoft.com/office/drawing/2014/main" id="{A5F9E534-BA3A-6449-BFA7-A77DBEC65BC0}"/>
              </a:ext>
            </a:extLst>
          </p:cNvPr>
          <p:cNvSpPr/>
          <p:nvPr/>
        </p:nvSpPr>
        <p:spPr>
          <a:xfrm>
            <a:off x="4000988" y="4646641"/>
            <a:ext cx="307081" cy="393601"/>
          </a:xfrm>
          <a:prstGeom prst="upArrow">
            <a:avLst/>
          </a:prstGeom>
          <a:solidFill>
            <a:schemeClr val="tx2">
              <a:lumMod val="1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66BC216-57DF-4A47-B2AE-7900DF3A4DC6}"/>
              </a:ext>
            </a:extLst>
          </p:cNvPr>
          <p:cNvSpPr txBox="1"/>
          <p:nvPr/>
        </p:nvSpPr>
        <p:spPr>
          <a:xfrm>
            <a:off x="27158" y="3770331"/>
            <a:ext cx="9116841" cy="307777"/>
          </a:xfrm>
          <a:prstGeom prst="rect">
            <a:avLst/>
          </a:prstGeom>
          <a:noFill/>
        </p:spPr>
        <p:txBody>
          <a:bodyPr wrap="square" rtlCol="0">
            <a:spAutoFit/>
          </a:bodyPr>
          <a:lstStyle/>
          <a:p>
            <a:r>
              <a:rPr lang="en-US">
                <a:latin typeface="Abadi MT Condensed Light" panose="020B0306030101010103" pitchFamily="34" charset="77"/>
              </a:rPr>
              <a:t>Drag the black arrow below to show the level of perseverance you believe you usually have during challenging tasks:</a:t>
            </a:r>
          </a:p>
        </p:txBody>
      </p:sp>
      <p:sp>
        <p:nvSpPr>
          <p:cNvPr id="13" name="TextBox 12">
            <a:extLst>
              <a:ext uri="{FF2B5EF4-FFF2-40B4-BE49-F238E27FC236}">
                <a16:creationId xmlns:a16="http://schemas.microsoft.com/office/drawing/2014/main" id="{1F62D2B1-4591-7C42-81BA-D4247396DD6A}"/>
              </a:ext>
            </a:extLst>
          </p:cNvPr>
          <p:cNvSpPr txBox="1"/>
          <p:nvPr/>
        </p:nvSpPr>
        <p:spPr>
          <a:xfrm>
            <a:off x="289711" y="416459"/>
            <a:ext cx="6554709" cy="2062103"/>
          </a:xfrm>
          <a:prstGeom prst="rect">
            <a:avLst/>
          </a:prstGeom>
          <a:noFill/>
        </p:spPr>
        <p:txBody>
          <a:bodyPr wrap="square" rtlCol="0">
            <a:spAutoFit/>
          </a:bodyPr>
          <a:lstStyle/>
          <a:p>
            <a:r>
              <a:rPr lang="en-US" sz="1600"/>
              <a:t>Based on what you’ve learned about </a:t>
            </a:r>
            <a:r>
              <a:rPr lang="en-US" sz="1600" b="1"/>
              <a:t>perseverance</a:t>
            </a:r>
            <a:r>
              <a:rPr lang="en-US" sz="1600"/>
              <a:t>, describe…</a:t>
            </a:r>
          </a:p>
          <a:p>
            <a:endParaRPr lang="en-US" sz="1600">
              <a:solidFill>
                <a:schemeClr val="tx2">
                  <a:lumMod val="50000"/>
                </a:schemeClr>
              </a:solidFill>
            </a:endParaRPr>
          </a:p>
          <a:p>
            <a:r>
              <a:rPr lang="en-US" sz="1600">
                <a:solidFill>
                  <a:schemeClr val="tx2">
                    <a:lumMod val="50000"/>
                  </a:schemeClr>
                </a:solidFill>
              </a:rPr>
              <a:t>A personal challenge you are facing:</a:t>
            </a:r>
          </a:p>
          <a:p>
            <a:endParaRPr lang="en-US" sz="1600">
              <a:solidFill>
                <a:schemeClr val="tx2">
                  <a:lumMod val="50000"/>
                </a:schemeClr>
              </a:solidFill>
            </a:endParaRPr>
          </a:p>
          <a:p>
            <a:endParaRPr lang="en-US" sz="1600">
              <a:solidFill>
                <a:schemeClr val="tx2">
                  <a:lumMod val="50000"/>
                </a:schemeClr>
              </a:solidFill>
            </a:endParaRPr>
          </a:p>
          <a:p>
            <a:endParaRPr lang="en-US" sz="1600">
              <a:solidFill>
                <a:schemeClr val="tx2">
                  <a:lumMod val="50000"/>
                </a:schemeClr>
              </a:solidFill>
            </a:endParaRPr>
          </a:p>
          <a:p>
            <a:r>
              <a:rPr lang="en-US" sz="1600">
                <a:solidFill>
                  <a:schemeClr val="tx2">
                    <a:lumMod val="50000"/>
                  </a:schemeClr>
                </a:solidFill>
              </a:rPr>
              <a:t>What are you doing or what do you think you could do to help keep you on track to reaching your goals?</a:t>
            </a:r>
          </a:p>
        </p:txBody>
      </p:sp>
      <p:sp>
        <p:nvSpPr>
          <p:cNvPr id="16" name="Rounded Rectangle 15">
            <a:extLst>
              <a:ext uri="{FF2B5EF4-FFF2-40B4-BE49-F238E27FC236}">
                <a16:creationId xmlns:a16="http://schemas.microsoft.com/office/drawing/2014/main" id="{B8A18AED-C74D-7F4B-B342-2B6E39E5E28F}"/>
              </a:ext>
            </a:extLst>
          </p:cNvPr>
          <p:cNvSpPr/>
          <p:nvPr/>
        </p:nvSpPr>
        <p:spPr>
          <a:xfrm>
            <a:off x="289711" y="4407521"/>
            <a:ext cx="7733412" cy="174311"/>
          </a:xfrm>
          <a:prstGeom prst="roundRect">
            <a:avLst/>
          </a:prstGeom>
          <a:pattFill prst="wdUpDiag">
            <a:fgClr>
              <a:srgbClr val="E91E63"/>
            </a:fgClr>
            <a:bgClr>
              <a:srgbClr val="FFEC3B"/>
            </a:bgClr>
          </a:pattFill>
          <a:ln w="31750">
            <a:solidFill>
              <a:srgbClr val="E91E63"/>
            </a:solidFill>
          </a:ln>
          <a:effectLst>
            <a:glow rad="114300">
              <a:srgbClr val="FFEC3B">
                <a:alpha val="40000"/>
              </a:srgbClr>
            </a:glow>
            <a:softEdge rad="0"/>
          </a:effectLst>
          <a:scene3d>
            <a:camera prst="orthographicFront"/>
            <a:lightRig rig="threePt" dir="t"/>
          </a:scene3d>
          <a:sp3d>
            <a:bevelT w="508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31326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97"/>
        <p:cNvGrpSpPr/>
        <p:nvPr/>
      </p:nvGrpSpPr>
      <p:grpSpPr>
        <a:xfrm>
          <a:off x="0" y="0"/>
          <a:ext cx="0" cy="0"/>
          <a:chOff x="0" y="0"/>
          <a:chExt cx="0" cy="0"/>
        </a:xfrm>
      </p:grpSpPr>
      <p:sp>
        <p:nvSpPr>
          <p:cNvPr id="106" name="Google Shape;106;p16"/>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13</a:t>
            </a:fld>
            <a:endParaRPr/>
          </a:p>
        </p:txBody>
      </p:sp>
      <p:sp>
        <p:nvSpPr>
          <p:cNvPr id="6" name="Display 5">
            <a:extLst>
              <a:ext uri="{FF2B5EF4-FFF2-40B4-BE49-F238E27FC236}">
                <a16:creationId xmlns:a16="http://schemas.microsoft.com/office/drawing/2014/main" id="{23111B53-4BCE-174D-B222-53353F1C4F02}"/>
              </a:ext>
            </a:extLst>
          </p:cNvPr>
          <p:cNvSpPr/>
          <p:nvPr/>
        </p:nvSpPr>
        <p:spPr>
          <a:xfrm>
            <a:off x="7050782" y="108083"/>
            <a:ext cx="2041145" cy="796385"/>
          </a:xfrm>
          <a:prstGeom prst="flowChartDisplay">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Bradley Hand" pitchFamily="2" charset="77"/>
              </a:rPr>
              <a:t>So Many Sevens</a:t>
            </a:r>
          </a:p>
        </p:txBody>
      </p:sp>
      <p:sp>
        <p:nvSpPr>
          <p:cNvPr id="5" name="TextBox 4">
            <a:extLst>
              <a:ext uri="{FF2B5EF4-FFF2-40B4-BE49-F238E27FC236}">
                <a16:creationId xmlns:a16="http://schemas.microsoft.com/office/drawing/2014/main" id="{9A37E9F4-88C6-6648-94DB-C33CFBA0BE4E}"/>
              </a:ext>
            </a:extLst>
          </p:cNvPr>
          <p:cNvSpPr txBox="1"/>
          <p:nvPr/>
        </p:nvSpPr>
        <p:spPr>
          <a:xfrm>
            <a:off x="125939" y="235576"/>
            <a:ext cx="7039993" cy="1815882"/>
          </a:xfrm>
          <a:prstGeom prst="rect">
            <a:avLst/>
          </a:prstGeom>
          <a:noFill/>
        </p:spPr>
        <p:txBody>
          <a:bodyPr wrap="square" rtlCol="0">
            <a:spAutoFit/>
          </a:bodyPr>
          <a:lstStyle/>
          <a:p>
            <a:r>
              <a:rPr lang="en-US" sz="2800">
                <a:latin typeface="Abadi MT Condensed Light" panose="020B0306030101010103" pitchFamily="34" charset="77"/>
              </a:rPr>
              <a:t>If you were to write the numbers from 1 to 1 000, how many times would you need to write the digit 7? </a:t>
            </a:r>
          </a:p>
          <a:p>
            <a:endParaRPr lang="en-US" sz="2800">
              <a:latin typeface="Abadi MT Condensed Light" panose="020B0306030101010103" pitchFamily="34" charset="77"/>
            </a:endParaRPr>
          </a:p>
          <a:p>
            <a:r>
              <a:rPr lang="en-US" sz="2800">
                <a:latin typeface="Abadi MT Condensed Light" panose="020B0306030101010103" pitchFamily="34" charset="77"/>
              </a:rPr>
              <a:t>Show how you know.</a:t>
            </a:r>
          </a:p>
        </p:txBody>
      </p:sp>
    </p:spTree>
    <p:extLst>
      <p:ext uri="{BB962C8B-B14F-4D97-AF65-F5344CB8AC3E}">
        <p14:creationId xmlns:p14="http://schemas.microsoft.com/office/powerpoint/2010/main" val="3225041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EC3B"/>
        </a:solidFill>
        <a:effectLst/>
      </p:bgPr>
    </p:bg>
    <p:spTree>
      <p:nvGrpSpPr>
        <p:cNvPr id="1" name="Shape 97"/>
        <p:cNvGrpSpPr/>
        <p:nvPr/>
      </p:nvGrpSpPr>
      <p:grpSpPr>
        <a:xfrm>
          <a:off x="0" y="0"/>
          <a:ext cx="0" cy="0"/>
          <a:chOff x="0" y="0"/>
          <a:chExt cx="0" cy="0"/>
        </a:xfrm>
      </p:grpSpPr>
      <p:sp>
        <p:nvSpPr>
          <p:cNvPr id="106" name="Google Shape;106;p16"/>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14</a:t>
            </a:fld>
            <a:endParaRPr/>
          </a:p>
        </p:txBody>
      </p:sp>
      <p:sp>
        <p:nvSpPr>
          <p:cNvPr id="7" name="Display 6">
            <a:extLst>
              <a:ext uri="{FF2B5EF4-FFF2-40B4-BE49-F238E27FC236}">
                <a16:creationId xmlns:a16="http://schemas.microsoft.com/office/drawing/2014/main" id="{7AF6918B-0DE1-5647-9636-54D00996C84C}"/>
              </a:ext>
            </a:extLst>
          </p:cNvPr>
          <p:cNvSpPr/>
          <p:nvPr/>
        </p:nvSpPr>
        <p:spPr>
          <a:xfrm>
            <a:off x="7050782" y="173377"/>
            <a:ext cx="2041145" cy="796385"/>
          </a:xfrm>
          <a:prstGeom prst="flowChartDisplay">
            <a:avLst/>
          </a:prstGeom>
          <a:solidFill>
            <a:srgbClr val="FFFF0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lumMod val="50000"/>
                  </a:schemeClr>
                </a:solidFill>
                <a:latin typeface="Abadi MT Condensed Light" panose="020B0306030101010103" pitchFamily="34" charset="77"/>
              </a:rPr>
              <a:t>Mondrian Art Challenge</a:t>
            </a:r>
          </a:p>
        </p:txBody>
      </p:sp>
      <p:graphicFrame>
        <p:nvGraphicFramePr>
          <p:cNvPr id="2" name="Table 2">
            <a:extLst>
              <a:ext uri="{FF2B5EF4-FFF2-40B4-BE49-F238E27FC236}">
                <a16:creationId xmlns:a16="http://schemas.microsoft.com/office/drawing/2014/main" id="{EED56DD2-4174-2141-A591-EF93C24BDF36}"/>
              </a:ext>
            </a:extLst>
          </p:cNvPr>
          <p:cNvGraphicFramePr>
            <a:graphicFrameLocks noGrp="1"/>
          </p:cNvGraphicFramePr>
          <p:nvPr>
            <p:extLst>
              <p:ext uri="{D42A27DB-BD31-4B8C-83A1-F6EECF244321}">
                <p14:modId xmlns:p14="http://schemas.microsoft.com/office/powerpoint/2010/main" val="302350127"/>
              </p:ext>
            </p:extLst>
          </p:nvPr>
        </p:nvGraphicFramePr>
        <p:xfrm>
          <a:off x="4128469" y="787702"/>
          <a:ext cx="3215808" cy="2884896"/>
        </p:xfrm>
        <a:graphic>
          <a:graphicData uri="http://schemas.openxmlformats.org/drawingml/2006/table">
            <a:tbl>
              <a:tblPr firstRow="1" bandRow="1">
                <a:tableStyleId>{2BCEA936-1DEE-48EF-8CF8-37CDB67EADD7}</a:tableStyleId>
              </a:tblPr>
              <a:tblGrid>
                <a:gridCol w="401976">
                  <a:extLst>
                    <a:ext uri="{9D8B030D-6E8A-4147-A177-3AD203B41FA5}">
                      <a16:colId xmlns:a16="http://schemas.microsoft.com/office/drawing/2014/main" val="3549837473"/>
                    </a:ext>
                  </a:extLst>
                </a:gridCol>
                <a:gridCol w="401976">
                  <a:extLst>
                    <a:ext uri="{9D8B030D-6E8A-4147-A177-3AD203B41FA5}">
                      <a16:colId xmlns:a16="http://schemas.microsoft.com/office/drawing/2014/main" val="4218791524"/>
                    </a:ext>
                  </a:extLst>
                </a:gridCol>
                <a:gridCol w="401976">
                  <a:extLst>
                    <a:ext uri="{9D8B030D-6E8A-4147-A177-3AD203B41FA5}">
                      <a16:colId xmlns:a16="http://schemas.microsoft.com/office/drawing/2014/main" val="1269084590"/>
                    </a:ext>
                  </a:extLst>
                </a:gridCol>
                <a:gridCol w="401976">
                  <a:extLst>
                    <a:ext uri="{9D8B030D-6E8A-4147-A177-3AD203B41FA5}">
                      <a16:colId xmlns:a16="http://schemas.microsoft.com/office/drawing/2014/main" val="4137714143"/>
                    </a:ext>
                  </a:extLst>
                </a:gridCol>
                <a:gridCol w="401976">
                  <a:extLst>
                    <a:ext uri="{9D8B030D-6E8A-4147-A177-3AD203B41FA5}">
                      <a16:colId xmlns:a16="http://schemas.microsoft.com/office/drawing/2014/main" val="644629120"/>
                    </a:ext>
                  </a:extLst>
                </a:gridCol>
                <a:gridCol w="401976">
                  <a:extLst>
                    <a:ext uri="{9D8B030D-6E8A-4147-A177-3AD203B41FA5}">
                      <a16:colId xmlns:a16="http://schemas.microsoft.com/office/drawing/2014/main" val="1801644286"/>
                    </a:ext>
                  </a:extLst>
                </a:gridCol>
                <a:gridCol w="401976">
                  <a:extLst>
                    <a:ext uri="{9D8B030D-6E8A-4147-A177-3AD203B41FA5}">
                      <a16:colId xmlns:a16="http://schemas.microsoft.com/office/drawing/2014/main" val="369355865"/>
                    </a:ext>
                  </a:extLst>
                </a:gridCol>
                <a:gridCol w="401976">
                  <a:extLst>
                    <a:ext uri="{9D8B030D-6E8A-4147-A177-3AD203B41FA5}">
                      <a16:colId xmlns:a16="http://schemas.microsoft.com/office/drawing/2014/main" val="1050088114"/>
                    </a:ext>
                  </a:extLst>
                </a:gridCol>
              </a:tblGrid>
              <a:tr h="360612">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a:p>
                  </a:txBody>
                  <a:tcPr>
                    <a:solidFill>
                      <a:schemeClr val="bg1"/>
                    </a:solidFill>
                  </a:tcPr>
                </a:tc>
                <a:tc>
                  <a:txBody>
                    <a:bodyPr/>
                    <a:lstStyle/>
                    <a:p>
                      <a:endParaRPr lang="en-US" dirty="0"/>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extLst>
                  <a:ext uri="{0D108BD9-81ED-4DB2-BD59-A6C34878D82A}">
                    <a16:rowId xmlns:a16="http://schemas.microsoft.com/office/drawing/2014/main" val="418884284"/>
                  </a:ext>
                </a:extLst>
              </a:tr>
              <a:tr h="360612">
                <a:tc>
                  <a:txBody>
                    <a:bodyPr/>
                    <a:lstStyle/>
                    <a:p>
                      <a:endParaRPr lang="en-US"/>
                    </a:p>
                  </a:txBody>
                  <a:tcPr>
                    <a:solidFill>
                      <a:schemeClr val="bg1"/>
                    </a:solidFill>
                  </a:tcPr>
                </a:tc>
                <a:tc>
                  <a:txBody>
                    <a:bodyPr/>
                    <a:lstStyle/>
                    <a:p>
                      <a:endParaRPr lang="en-US" dirty="0"/>
                    </a:p>
                  </a:txBody>
                  <a:tcPr>
                    <a:solidFill>
                      <a:schemeClr val="bg1"/>
                    </a:solidFill>
                  </a:tcPr>
                </a:tc>
                <a:tc>
                  <a:txBody>
                    <a:bodyPr/>
                    <a:lstStyle/>
                    <a:p>
                      <a:endParaRPr lang="en-US"/>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a:p>
                  </a:txBody>
                  <a:tcPr>
                    <a:solidFill>
                      <a:schemeClr val="bg1"/>
                    </a:solidFill>
                  </a:tcPr>
                </a:tc>
                <a:extLst>
                  <a:ext uri="{0D108BD9-81ED-4DB2-BD59-A6C34878D82A}">
                    <a16:rowId xmlns:a16="http://schemas.microsoft.com/office/drawing/2014/main" val="1216851369"/>
                  </a:ext>
                </a:extLst>
              </a:tr>
              <a:tr h="360612">
                <a:tc>
                  <a:txBody>
                    <a:bodyPr/>
                    <a:lstStyle/>
                    <a:p>
                      <a:endParaRPr lang="en-US"/>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a:p>
                  </a:txBody>
                  <a:tcPr>
                    <a:solidFill>
                      <a:schemeClr val="bg1"/>
                    </a:solidFill>
                  </a:tcPr>
                </a:tc>
                <a:extLst>
                  <a:ext uri="{0D108BD9-81ED-4DB2-BD59-A6C34878D82A}">
                    <a16:rowId xmlns:a16="http://schemas.microsoft.com/office/drawing/2014/main" val="2239605967"/>
                  </a:ext>
                </a:extLst>
              </a:tr>
              <a:tr h="360612">
                <a:tc>
                  <a:txBody>
                    <a:bodyPr/>
                    <a:lstStyle/>
                    <a:p>
                      <a:endParaRPr lang="en-US"/>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extLst>
                  <a:ext uri="{0D108BD9-81ED-4DB2-BD59-A6C34878D82A}">
                    <a16:rowId xmlns:a16="http://schemas.microsoft.com/office/drawing/2014/main" val="4200155945"/>
                  </a:ext>
                </a:extLst>
              </a:tr>
              <a:tr h="360612">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dirty="0"/>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extLst>
                  <a:ext uri="{0D108BD9-81ED-4DB2-BD59-A6C34878D82A}">
                    <a16:rowId xmlns:a16="http://schemas.microsoft.com/office/drawing/2014/main" val="978163937"/>
                  </a:ext>
                </a:extLst>
              </a:tr>
              <a:tr h="360612">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extLst>
                  <a:ext uri="{0D108BD9-81ED-4DB2-BD59-A6C34878D82A}">
                    <a16:rowId xmlns:a16="http://schemas.microsoft.com/office/drawing/2014/main" val="563242665"/>
                  </a:ext>
                </a:extLst>
              </a:tr>
              <a:tr h="360612">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extLst>
                  <a:ext uri="{0D108BD9-81ED-4DB2-BD59-A6C34878D82A}">
                    <a16:rowId xmlns:a16="http://schemas.microsoft.com/office/drawing/2014/main" val="2433261841"/>
                  </a:ext>
                </a:extLst>
              </a:tr>
              <a:tr h="360612">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dirty="0"/>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dirty="0"/>
                    </a:p>
                  </a:txBody>
                  <a:tcPr>
                    <a:solidFill>
                      <a:schemeClr val="bg1"/>
                    </a:solidFill>
                  </a:tcPr>
                </a:tc>
                <a:extLst>
                  <a:ext uri="{0D108BD9-81ED-4DB2-BD59-A6C34878D82A}">
                    <a16:rowId xmlns:a16="http://schemas.microsoft.com/office/drawing/2014/main" val="1367744341"/>
                  </a:ext>
                </a:extLst>
              </a:tr>
            </a:tbl>
          </a:graphicData>
        </a:graphic>
      </p:graphicFrame>
      <p:sp>
        <p:nvSpPr>
          <p:cNvPr id="3" name="TextBox 2">
            <a:extLst>
              <a:ext uri="{FF2B5EF4-FFF2-40B4-BE49-F238E27FC236}">
                <a16:creationId xmlns:a16="http://schemas.microsoft.com/office/drawing/2014/main" id="{405D87B5-1BD8-1C41-807D-3C223C9FCDB2}"/>
              </a:ext>
            </a:extLst>
          </p:cNvPr>
          <p:cNvSpPr txBox="1"/>
          <p:nvPr/>
        </p:nvSpPr>
        <p:spPr>
          <a:xfrm>
            <a:off x="63412" y="-33394"/>
            <a:ext cx="3484044" cy="3385542"/>
          </a:xfrm>
          <a:prstGeom prst="rect">
            <a:avLst/>
          </a:prstGeom>
          <a:noFill/>
        </p:spPr>
        <p:txBody>
          <a:bodyPr wrap="square" rtlCol="0">
            <a:spAutoFit/>
          </a:bodyPr>
          <a:lstStyle/>
          <a:p>
            <a:r>
              <a:rPr lang="en-US" sz="3200" b="1" dirty="0">
                <a:latin typeface="Abadi MT Condensed Light" panose="020B0306030101010103" pitchFamily="34" charset="77"/>
              </a:rPr>
              <a:t>Modrian Art Challenge:</a:t>
            </a:r>
          </a:p>
          <a:p>
            <a:endParaRPr lang="en-US" dirty="0">
              <a:latin typeface="Abadi MT Condensed Light" panose="020B0306030101010103" pitchFamily="34" charset="77"/>
            </a:endParaRPr>
          </a:p>
          <a:p>
            <a:r>
              <a:rPr lang="en-US" b="1" dirty="0">
                <a:latin typeface="Abadi MT Condensed Light" panose="020B0306030101010103" pitchFamily="34" charset="77"/>
              </a:rPr>
              <a:t>The Rules:</a:t>
            </a:r>
          </a:p>
          <a:p>
            <a:r>
              <a:rPr lang="en-US" dirty="0">
                <a:latin typeface="Abadi MT Condensed Light" panose="020B0306030101010103" pitchFamily="34" charset="77"/>
              </a:rPr>
              <a:t>Completely cover the square grid with </a:t>
            </a:r>
            <a:r>
              <a:rPr lang="en-US" b="1" dirty="0">
                <a:latin typeface="Abadi MT Condensed Light" panose="020B0306030101010103" pitchFamily="34" charset="77"/>
              </a:rPr>
              <a:t>rectangles</a:t>
            </a:r>
            <a:r>
              <a:rPr lang="en-US" dirty="0">
                <a:latin typeface="Abadi MT Condensed Light" panose="020B0306030101010103" pitchFamily="34" charset="77"/>
              </a:rPr>
              <a:t>.</a:t>
            </a:r>
          </a:p>
          <a:p>
            <a:endParaRPr lang="en-US" dirty="0">
              <a:latin typeface="Abadi MT Condensed Light" panose="020B0306030101010103" pitchFamily="34" charset="77"/>
            </a:endParaRPr>
          </a:p>
          <a:p>
            <a:r>
              <a:rPr lang="en-US" dirty="0">
                <a:latin typeface="Abadi MT Condensed Light" panose="020B0306030101010103" pitchFamily="34" charset="77"/>
              </a:rPr>
              <a:t>All rectangles must have </a:t>
            </a:r>
            <a:r>
              <a:rPr lang="en-US" b="1" dirty="0">
                <a:latin typeface="Abadi MT Condensed Light" panose="020B0306030101010103" pitchFamily="34" charset="77"/>
              </a:rPr>
              <a:t>different</a:t>
            </a:r>
            <a:r>
              <a:rPr lang="en-US" dirty="0">
                <a:latin typeface="Abadi MT Condensed Light" panose="020B0306030101010103" pitchFamily="34" charset="77"/>
              </a:rPr>
              <a:t> </a:t>
            </a:r>
            <a:r>
              <a:rPr lang="en-US" b="1" dirty="0">
                <a:latin typeface="Abadi MT Condensed Light" panose="020B0306030101010103" pitchFamily="34" charset="77"/>
              </a:rPr>
              <a:t>dimensions</a:t>
            </a:r>
            <a:r>
              <a:rPr lang="en-US" dirty="0">
                <a:latin typeface="Abadi MT Condensed Light" panose="020B0306030101010103" pitchFamily="34" charset="77"/>
              </a:rPr>
              <a:t> (ex. 4x5 and a 5x4 rectangle cannot exist on the same grid). </a:t>
            </a:r>
          </a:p>
          <a:p>
            <a:endParaRPr lang="en-US" dirty="0">
              <a:latin typeface="Abadi MT Condensed Light" panose="020B0306030101010103" pitchFamily="34" charset="77"/>
            </a:endParaRPr>
          </a:p>
          <a:p>
            <a:r>
              <a:rPr lang="en-US" dirty="0">
                <a:latin typeface="Abadi MT Condensed Light" panose="020B0306030101010103" pitchFamily="34" charset="77"/>
              </a:rPr>
              <a:t>Rectangles with the </a:t>
            </a:r>
            <a:r>
              <a:rPr lang="en-US" b="1" dirty="0">
                <a:latin typeface="Abadi MT Condensed Light" panose="020B0306030101010103" pitchFamily="34" charset="77"/>
              </a:rPr>
              <a:t>same area</a:t>
            </a:r>
            <a:r>
              <a:rPr lang="en-US" dirty="0">
                <a:latin typeface="Abadi MT Condensed Light" panose="020B0306030101010103" pitchFamily="34" charset="77"/>
              </a:rPr>
              <a:t> can exist together on the grid (ex. 2x6 and 3x4 are fine).</a:t>
            </a:r>
          </a:p>
          <a:p>
            <a:endParaRPr lang="en-US" dirty="0">
              <a:latin typeface="Abadi MT Condensed Light" panose="020B0306030101010103" pitchFamily="34" charset="77"/>
            </a:endParaRPr>
          </a:p>
          <a:p>
            <a:r>
              <a:rPr lang="en-US" b="1" dirty="0">
                <a:latin typeface="Abadi MT Condensed Light" panose="020B0306030101010103" pitchFamily="34" charset="77"/>
              </a:rPr>
              <a:t>Your score:</a:t>
            </a:r>
          </a:p>
          <a:p>
            <a:r>
              <a:rPr lang="en-US" dirty="0">
                <a:latin typeface="Abadi MT Condensed Light" panose="020B0306030101010103" pitchFamily="34" charset="77"/>
              </a:rPr>
              <a:t>Subtract the area of your smallest rectangle from the area of your largest rectangle. Smallest score possible!</a:t>
            </a:r>
          </a:p>
        </p:txBody>
      </p:sp>
      <p:graphicFrame>
        <p:nvGraphicFramePr>
          <p:cNvPr id="4" name="Table 7">
            <a:extLst>
              <a:ext uri="{FF2B5EF4-FFF2-40B4-BE49-F238E27FC236}">
                <a16:creationId xmlns:a16="http://schemas.microsoft.com/office/drawing/2014/main" id="{419BE4C0-D341-1549-8720-AC17119315BB}"/>
              </a:ext>
            </a:extLst>
          </p:cNvPr>
          <p:cNvGraphicFramePr>
            <a:graphicFrameLocks noGrp="1"/>
          </p:cNvGraphicFramePr>
          <p:nvPr>
            <p:extLst>
              <p:ext uri="{D42A27DB-BD31-4B8C-83A1-F6EECF244321}">
                <p14:modId xmlns:p14="http://schemas.microsoft.com/office/powerpoint/2010/main" val="3623633897"/>
              </p:ext>
            </p:extLst>
          </p:nvPr>
        </p:nvGraphicFramePr>
        <p:xfrm>
          <a:off x="1743528" y="3517281"/>
          <a:ext cx="1592060" cy="1524000"/>
        </p:xfrm>
        <a:graphic>
          <a:graphicData uri="http://schemas.openxmlformats.org/drawingml/2006/table">
            <a:tbl>
              <a:tblPr firstRow="1" bandRow="1">
                <a:tableStyleId>{2BCEA936-1DEE-48EF-8CF8-37CDB67EADD7}</a:tableStyleId>
              </a:tblPr>
              <a:tblGrid>
                <a:gridCol w="318412">
                  <a:extLst>
                    <a:ext uri="{9D8B030D-6E8A-4147-A177-3AD203B41FA5}">
                      <a16:colId xmlns:a16="http://schemas.microsoft.com/office/drawing/2014/main" val="682275316"/>
                    </a:ext>
                  </a:extLst>
                </a:gridCol>
                <a:gridCol w="318412">
                  <a:extLst>
                    <a:ext uri="{9D8B030D-6E8A-4147-A177-3AD203B41FA5}">
                      <a16:colId xmlns:a16="http://schemas.microsoft.com/office/drawing/2014/main" val="2837633783"/>
                    </a:ext>
                  </a:extLst>
                </a:gridCol>
                <a:gridCol w="318412">
                  <a:extLst>
                    <a:ext uri="{9D8B030D-6E8A-4147-A177-3AD203B41FA5}">
                      <a16:colId xmlns:a16="http://schemas.microsoft.com/office/drawing/2014/main" val="2835703156"/>
                    </a:ext>
                  </a:extLst>
                </a:gridCol>
                <a:gridCol w="318412">
                  <a:extLst>
                    <a:ext uri="{9D8B030D-6E8A-4147-A177-3AD203B41FA5}">
                      <a16:colId xmlns:a16="http://schemas.microsoft.com/office/drawing/2014/main" val="372760186"/>
                    </a:ext>
                  </a:extLst>
                </a:gridCol>
                <a:gridCol w="318412">
                  <a:extLst>
                    <a:ext uri="{9D8B030D-6E8A-4147-A177-3AD203B41FA5}">
                      <a16:colId xmlns:a16="http://schemas.microsoft.com/office/drawing/2014/main" val="1648237909"/>
                    </a:ext>
                  </a:extLst>
                </a:gridCol>
              </a:tblGrid>
              <a:tr h="189033">
                <a:tc>
                  <a:txBody>
                    <a:bodyPr/>
                    <a:lstStyle/>
                    <a:p>
                      <a:endParaRPr lang="en-US"/>
                    </a:p>
                  </a:txBody>
                  <a:tcPr>
                    <a:solidFill>
                      <a:schemeClr val="accent6"/>
                    </a:solidFill>
                  </a:tcPr>
                </a:tc>
                <a:tc>
                  <a:txBody>
                    <a:bodyPr/>
                    <a:lstStyle/>
                    <a:p>
                      <a:endParaRPr lang="en-US"/>
                    </a:p>
                  </a:txBody>
                  <a:tcPr>
                    <a:solidFill>
                      <a:schemeClr val="accent6"/>
                    </a:solidFill>
                  </a:tcPr>
                </a:tc>
                <a:tc>
                  <a:txBody>
                    <a:bodyPr/>
                    <a:lstStyle/>
                    <a:p>
                      <a:endParaRPr lang="en-US"/>
                    </a:p>
                  </a:txBody>
                  <a:tcPr>
                    <a:solidFill>
                      <a:schemeClr val="accent6"/>
                    </a:solidFill>
                  </a:tcPr>
                </a:tc>
                <a:tc>
                  <a:txBody>
                    <a:bodyPr/>
                    <a:lstStyle/>
                    <a:p>
                      <a:endParaRPr lang="en-US"/>
                    </a:p>
                  </a:txBody>
                  <a:tcPr>
                    <a:solidFill>
                      <a:schemeClr val="accent1"/>
                    </a:solidFill>
                  </a:tcPr>
                </a:tc>
                <a:tc>
                  <a:txBody>
                    <a:bodyPr/>
                    <a:lstStyle/>
                    <a:p>
                      <a:endParaRPr lang="en-US"/>
                    </a:p>
                  </a:txBody>
                  <a:tcPr>
                    <a:solidFill>
                      <a:schemeClr val="accent1"/>
                    </a:solidFill>
                  </a:tcPr>
                </a:tc>
                <a:extLst>
                  <a:ext uri="{0D108BD9-81ED-4DB2-BD59-A6C34878D82A}">
                    <a16:rowId xmlns:a16="http://schemas.microsoft.com/office/drawing/2014/main" val="1551814018"/>
                  </a:ext>
                </a:extLst>
              </a:tr>
              <a:tr h="189033">
                <a:tc>
                  <a:txBody>
                    <a:bodyPr/>
                    <a:lstStyle/>
                    <a:p>
                      <a:endParaRPr lang="en-US"/>
                    </a:p>
                  </a:txBody>
                  <a:tcPr>
                    <a:solidFill>
                      <a:schemeClr val="accent3"/>
                    </a:solidFill>
                  </a:tcPr>
                </a:tc>
                <a:tc>
                  <a:txBody>
                    <a:bodyPr/>
                    <a:lstStyle/>
                    <a:p>
                      <a:endParaRPr lang="en-US"/>
                    </a:p>
                  </a:txBody>
                  <a:tcPr>
                    <a:solidFill>
                      <a:schemeClr val="accent3"/>
                    </a:solidFill>
                  </a:tcPr>
                </a:tc>
                <a:tc>
                  <a:txBody>
                    <a:bodyPr/>
                    <a:lstStyle/>
                    <a:p>
                      <a:endParaRPr lang="en-US"/>
                    </a:p>
                  </a:txBody>
                  <a:tcPr>
                    <a:solidFill>
                      <a:schemeClr val="accent3"/>
                    </a:solidFill>
                  </a:tcPr>
                </a:tc>
                <a:tc>
                  <a:txBody>
                    <a:bodyPr/>
                    <a:lstStyle/>
                    <a:p>
                      <a:endParaRPr lang="en-US"/>
                    </a:p>
                  </a:txBody>
                  <a:tcPr>
                    <a:solidFill>
                      <a:schemeClr val="accent1"/>
                    </a:solidFill>
                  </a:tcPr>
                </a:tc>
                <a:tc>
                  <a:txBody>
                    <a:bodyPr/>
                    <a:lstStyle/>
                    <a:p>
                      <a:endParaRPr lang="en-US"/>
                    </a:p>
                  </a:txBody>
                  <a:tcPr>
                    <a:solidFill>
                      <a:schemeClr val="accent1"/>
                    </a:solidFill>
                  </a:tcPr>
                </a:tc>
                <a:extLst>
                  <a:ext uri="{0D108BD9-81ED-4DB2-BD59-A6C34878D82A}">
                    <a16:rowId xmlns:a16="http://schemas.microsoft.com/office/drawing/2014/main" val="3378086683"/>
                  </a:ext>
                </a:extLst>
              </a:tr>
              <a:tr h="189033">
                <a:tc>
                  <a:txBody>
                    <a:bodyPr/>
                    <a:lstStyle/>
                    <a:p>
                      <a:endParaRPr lang="en-US"/>
                    </a:p>
                  </a:txBody>
                  <a:tcPr>
                    <a:solidFill>
                      <a:schemeClr val="accent3"/>
                    </a:solidFill>
                  </a:tcPr>
                </a:tc>
                <a:tc>
                  <a:txBody>
                    <a:bodyPr/>
                    <a:lstStyle/>
                    <a:p>
                      <a:endParaRPr lang="en-US"/>
                    </a:p>
                  </a:txBody>
                  <a:tcPr>
                    <a:solidFill>
                      <a:schemeClr val="accent3"/>
                    </a:solidFill>
                  </a:tcPr>
                </a:tc>
                <a:tc>
                  <a:txBody>
                    <a:bodyPr/>
                    <a:lstStyle/>
                    <a:p>
                      <a:endParaRPr lang="en-US"/>
                    </a:p>
                  </a:txBody>
                  <a:tcPr>
                    <a:solidFill>
                      <a:schemeClr val="accent3"/>
                    </a:solidFill>
                  </a:tcPr>
                </a:tc>
                <a:tc>
                  <a:txBody>
                    <a:bodyPr/>
                    <a:lstStyle/>
                    <a:p>
                      <a:pPr algn="ctr"/>
                      <a:endParaRPr lang="en-US"/>
                    </a:p>
                  </a:txBody>
                  <a:tcPr anchor="ctr">
                    <a:solidFill>
                      <a:schemeClr val="accent1"/>
                    </a:solidFill>
                  </a:tcPr>
                </a:tc>
                <a:tc>
                  <a:txBody>
                    <a:bodyPr/>
                    <a:lstStyle/>
                    <a:p>
                      <a:pPr algn="ctr"/>
                      <a:endParaRPr lang="en-US"/>
                    </a:p>
                  </a:txBody>
                  <a:tcPr anchor="ctr">
                    <a:solidFill>
                      <a:schemeClr val="accent1"/>
                    </a:solidFill>
                  </a:tcPr>
                </a:tc>
                <a:extLst>
                  <a:ext uri="{0D108BD9-81ED-4DB2-BD59-A6C34878D82A}">
                    <a16:rowId xmlns:a16="http://schemas.microsoft.com/office/drawing/2014/main" val="2126076436"/>
                  </a:ext>
                </a:extLst>
              </a:tr>
              <a:tr h="189033">
                <a:tc>
                  <a:txBody>
                    <a:bodyPr/>
                    <a:lstStyle/>
                    <a:p>
                      <a:endParaRPr lang="en-US"/>
                    </a:p>
                  </a:txBody>
                  <a:tcPr/>
                </a:tc>
                <a:tc>
                  <a:txBody>
                    <a:bodyPr/>
                    <a:lstStyle/>
                    <a:p>
                      <a:endParaRPr lang="en-US"/>
                    </a:p>
                  </a:txBody>
                  <a:tcPr>
                    <a:solidFill>
                      <a:srgbClr val="00B0F0"/>
                    </a:solidFill>
                  </a:tcPr>
                </a:tc>
                <a:tc>
                  <a:txBody>
                    <a:bodyPr/>
                    <a:lstStyle/>
                    <a:p>
                      <a:endParaRPr lang="en-US"/>
                    </a:p>
                  </a:txBody>
                  <a:tcPr>
                    <a:solidFill>
                      <a:srgbClr val="00B0F0"/>
                    </a:solidFill>
                  </a:tcPr>
                </a:tc>
                <a:tc>
                  <a:txBody>
                    <a:bodyPr/>
                    <a:lstStyle/>
                    <a:p>
                      <a:endParaRPr lang="en-US"/>
                    </a:p>
                  </a:txBody>
                  <a:tcPr>
                    <a:solidFill>
                      <a:schemeClr val="accent1"/>
                    </a:solidFill>
                  </a:tcPr>
                </a:tc>
                <a:tc>
                  <a:txBody>
                    <a:bodyPr/>
                    <a:lstStyle/>
                    <a:p>
                      <a:endParaRPr lang="en-US"/>
                    </a:p>
                  </a:txBody>
                  <a:tcPr>
                    <a:solidFill>
                      <a:schemeClr val="accent1"/>
                    </a:solidFill>
                  </a:tcPr>
                </a:tc>
                <a:extLst>
                  <a:ext uri="{0D108BD9-81ED-4DB2-BD59-A6C34878D82A}">
                    <a16:rowId xmlns:a16="http://schemas.microsoft.com/office/drawing/2014/main" val="773356048"/>
                  </a:ext>
                </a:extLst>
              </a:tr>
              <a:tr h="189033">
                <a:tc>
                  <a:txBody>
                    <a:bodyPr/>
                    <a:lstStyle/>
                    <a:p>
                      <a:endParaRPr lang="en-US"/>
                    </a:p>
                  </a:txBody>
                  <a:tcPr/>
                </a:tc>
                <a:tc>
                  <a:txBody>
                    <a:bodyPr/>
                    <a:lstStyle/>
                    <a:p>
                      <a:endParaRPr lang="en-US"/>
                    </a:p>
                  </a:txBody>
                  <a:tcPr>
                    <a:solidFill>
                      <a:srgbClr val="00B0F0"/>
                    </a:solidFill>
                  </a:tcPr>
                </a:tc>
                <a:tc>
                  <a:txBody>
                    <a:bodyPr/>
                    <a:lstStyle/>
                    <a:p>
                      <a:endParaRPr lang="en-US"/>
                    </a:p>
                  </a:txBody>
                  <a:tcPr>
                    <a:solidFill>
                      <a:srgbClr val="00B0F0"/>
                    </a:solidFill>
                  </a:tcPr>
                </a:tc>
                <a:tc>
                  <a:txBody>
                    <a:bodyPr/>
                    <a:lstStyle/>
                    <a:p>
                      <a:endParaRPr lang="en-US"/>
                    </a:p>
                  </a:txBody>
                  <a:tcPr>
                    <a:solidFill>
                      <a:schemeClr val="accent1"/>
                    </a:solidFill>
                  </a:tcPr>
                </a:tc>
                <a:tc>
                  <a:txBody>
                    <a:bodyPr/>
                    <a:lstStyle/>
                    <a:p>
                      <a:endParaRPr lang="en-US"/>
                    </a:p>
                  </a:txBody>
                  <a:tcPr>
                    <a:solidFill>
                      <a:schemeClr val="accent1"/>
                    </a:solidFill>
                  </a:tcPr>
                </a:tc>
                <a:extLst>
                  <a:ext uri="{0D108BD9-81ED-4DB2-BD59-A6C34878D82A}">
                    <a16:rowId xmlns:a16="http://schemas.microsoft.com/office/drawing/2014/main" val="1656809755"/>
                  </a:ext>
                </a:extLst>
              </a:tr>
            </a:tbl>
          </a:graphicData>
        </a:graphic>
      </p:graphicFrame>
      <p:sp>
        <p:nvSpPr>
          <p:cNvPr id="8" name="Rectangle 7">
            <a:extLst>
              <a:ext uri="{FF2B5EF4-FFF2-40B4-BE49-F238E27FC236}">
                <a16:creationId xmlns:a16="http://schemas.microsoft.com/office/drawing/2014/main" id="{AB205F04-8CD2-8545-BB0E-A3D41F79791C}"/>
              </a:ext>
            </a:extLst>
          </p:cNvPr>
          <p:cNvSpPr/>
          <p:nvPr/>
        </p:nvSpPr>
        <p:spPr>
          <a:xfrm>
            <a:off x="2081146" y="3517281"/>
            <a:ext cx="284052" cy="307777"/>
          </a:xfrm>
          <a:prstGeom prst="rect">
            <a:avLst/>
          </a:prstGeom>
        </p:spPr>
        <p:txBody>
          <a:bodyPr wrap="square">
            <a:spAutoFit/>
          </a:bodyPr>
          <a:lstStyle/>
          <a:p>
            <a:r>
              <a:rPr lang="en-US"/>
              <a:t>3</a:t>
            </a:r>
          </a:p>
        </p:txBody>
      </p:sp>
      <p:sp>
        <p:nvSpPr>
          <p:cNvPr id="10" name="Rectangle 9">
            <a:extLst>
              <a:ext uri="{FF2B5EF4-FFF2-40B4-BE49-F238E27FC236}">
                <a16:creationId xmlns:a16="http://schemas.microsoft.com/office/drawing/2014/main" id="{EBF95FEC-55F3-4242-9AEE-343D292C3C37}"/>
              </a:ext>
            </a:extLst>
          </p:cNvPr>
          <p:cNvSpPr/>
          <p:nvPr/>
        </p:nvSpPr>
        <p:spPr>
          <a:xfrm>
            <a:off x="2081146" y="3949485"/>
            <a:ext cx="284052" cy="307777"/>
          </a:xfrm>
          <a:prstGeom prst="rect">
            <a:avLst/>
          </a:prstGeom>
        </p:spPr>
        <p:txBody>
          <a:bodyPr wrap="square">
            <a:spAutoFit/>
          </a:bodyPr>
          <a:lstStyle/>
          <a:p>
            <a:r>
              <a:rPr lang="en-US">
                <a:solidFill>
                  <a:schemeClr val="tx1">
                    <a:lumMod val="50000"/>
                  </a:schemeClr>
                </a:solidFill>
              </a:rPr>
              <a:t>6</a:t>
            </a:r>
          </a:p>
        </p:txBody>
      </p:sp>
      <p:sp>
        <p:nvSpPr>
          <p:cNvPr id="11" name="Rectangle 10">
            <a:extLst>
              <a:ext uri="{FF2B5EF4-FFF2-40B4-BE49-F238E27FC236}">
                <a16:creationId xmlns:a16="http://schemas.microsoft.com/office/drawing/2014/main" id="{118AEFDA-974B-714F-B698-EA3131E09B0B}"/>
              </a:ext>
            </a:extLst>
          </p:cNvPr>
          <p:cNvSpPr/>
          <p:nvPr/>
        </p:nvSpPr>
        <p:spPr>
          <a:xfrm>
            <a:off x="2855615" y="4125392"/>
            <a:ext cx="383438" cy="307777"/>
          </a:xfrm>
          <a:prstGeom prst="rect">
            <a:avLst/>
          </a:prstGeom>
        </p:spPr>
        <p:txBody>
          <a:bodyPr wrap="square">
            <a:spAutoFit/>
          </a:bodyPr>
          <a:lstStyle/>
          <a:p>
            <a:r>
              <a:rPr lang="en-US"/>
              <a:t>10</a:t>
            </a:r>
          </a:p>
        </p:txBody>
      </p:sp>
      <p:sp>
        <p:nvSpPr>
          <p:cNvPr id="12" name="Rectangle 11">
            <a:extLst>
              <a:ext uri="{FF2B5EF4-FFF2-40B4-BE49-F238E27FC236}">
                <a16:creationId xmlns:a16="http://schemas.microsoft.com/office/drawing/2014/main" id="{C6C1E832-A14F-0541-AD78-117239AEAB06}"/>
              </a:ext>
            </a:extLst>
          </p:cNvPr>
          <p:cNvSpPr/>
          <p:nvPr/>
        </p:nvSpPr>
        <p:spPr>
          <a:xfrm>
            <a:off x="2233692" y="4555724"/>
            <a:ext cx="284052" cy="307777"/>
          </a:xfrm>
          <a:prstGeom prst="rect">
            <a:avLst/>
          </a:prstGeom>
        </p:spPr>
        <p:txBody>
          <a:bodyPr wrap="square">
            <a:spAutoFit/>
          </a:bodyPr>
          <a:lstStyle/>
          <a:p>
            <a:r>
              <a:rPr lang="en-US">
                <a:solidFill>
                  <a:schemeClr val="bg1"/>
                </a:solidFill>
              </a:rPr>
              <a:t>4</a:t>
            </a:r>
          </a:p>
        </p:txBody>
      </p:sp>
      <p:sp>
        <p:nvSpPr>
          <p:cNvPr id="13" name="Rectangle 12">
            <a:extLst>
              <a:ext uri="{FF2B5EF4-FFF2-40B4-BE49-F238E27FC236}">
                <a16:creationId xmlns:a16="http://schemas.microsoft.com/office/drawing/2014/main" id="{1FCF2B44-2EAC-F54D-9215-FC4EA27EC544}"/>
              </a:ext>
            </a:extLst>
          </p:cNvPr>
          <p:cNvSpPr/>
          <p:nvPr/>
        </p:nvSpPr>
        <p:spPr>
          <a:xfrm>
            <a:off x="1778301" y="4573480"/>
            <a:ext cx="284052" cy="307777"/>
          </a:xfrm>
          <a:prstGeom prst="rect">
            <a:avLst/>
          </a:prstGeom>
        </p:spPr>
        <p:txBody>
          <a:bodyPr wrap="square">
            <a:spAutoFit/>
          </a:bodyPr>
          <a:lstStyle/>
          <a:p>
            <a:r>
              <a:rPr lang="en-US"/>
              <a:t>2</a:t>
            </a:r>
          </a:p>
        </p:txBody>
      </p:sp>
      <p:sp>
        <p:nvSpPr>
          <p:cNvPr id="15" name="Rectangle 14">
            <a:extLst>
              <a:ext uri="{FF2B5EF4-FFF2-40B4-BE49-F238E27FC236}">
                <a16:creationId xmlns:a16="http://schemas.microsoft.com/office/drawing/2014/main" id="{4E0FC4F4-4A48-724E-ACF0-40B1ABC42671}"/>
              </a:ext>
            </a:extLst>
          </p:cNvPr>
          <p:cNvSpPr/>
          <p:nvPr/>
        </p:nvSpPr>
        <p:spPr>
          <a:xfrm>
            <a:off x="-71021" y="3464116"/>
            <a:ext cx="1803916" cy="738664"/>
          </a:xfrm>
          <a:prstGeom prst="rect">
            <a:avLst/>
          </a:prstGeom>
        </p:spPr>
        <p:txBody>
          <a:bodyPr wrap="square">
            <a:spAutoFit/>
          </a:bodyPr>
          <a:lstStyle/>
          <a:p>
            <a:pPr algn="ctr"/>
            <a:r>
              <a:rPr lang="en-US">
                <a:latin typeface="Abadi MT Condensed Light" panose="020B0306030101010103" pitchFamily="34" charset="77"/>
              </a:rPr>
              <a:t> Example:</a:t>
            </a:r>
          </a:p>
          <a:p>
            <a:pPr algn="ctr"/>
            <a:r>
              <a:rPr lang="en-US">
                <a:latin typeface="Abadi MT Condensed Light" panose="020B0306030101010103" pitchFamily="34" charset="77"/>
              </a:rPr>
              <a:t>score for this 5x5 grid…</a:t>
            </a:r>
          </a:p>
          <a:p>
            <a:pPr algn="ctr"/>
            <a:r>
              <a:rPr lang="en-US">
                <a:latin typeface="Abadi MT Condensed Light" panose="020B0306030101010103" pitchFamily="34" charset="77"/>
              </a:rPr>
              <a:t>10 – 2 = 8</a:t>
            </a:r>
          </a:p>
        </p:txBody>
      </p:sp>
      <p:cxnSp>
        <p:nvCxnSpPr>
          <p:cNvPr id="19" name="Straight Connector 18">
            <a:extLst>
              <a:ext uri="{FF2B5EF4-FFF2-40B4-BE49-F238E27FC236}">
                <a16:creationId xmlns:a16="http://schemas.microsoft.com/office/drawing/2014/main" id="{987EFE85-A556-114F-AC51-33ED56E29125}"/>
              </a:ext>
            </a:extLst>
          </p:cNvPr>
          <p:cNvCxnSpPr>
            <a:cxnSpLocks/>
          </p:cNvCxnSpPr>
          <p:nvPr/>
        </p:nvCxnSpPr>
        <p:spPr>
          <a:xfrm>
            <a:off x="3732028" y="173377"/>
            <a:ext cx="0" cy="4814739"/>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621AF41-199D-F74C-A72F-1877528BB289}"/>
              </a:ext>
            </a:extLst>
          </p:cNvPr>
          <p:cNvSpPr txBox="1"/>
          <p:nvPr/>
        </p:nvSpPr>
        <p:spPr>
          <a:xfrm>
            <a:off x="4211040" y="3764819"/>
            <a:ext cx="1775637" cy="369332"/>
          </a:xfrm>
          <a:prstGeom prst="rect">
            <a:avLst/>
          </a:prstGeom>
          <a:noFill/>
        </p:spPr>
        <p:txBody>
          <a:bodyPr wrap="square" rtlCol="0">
            <a:spAutoFit/>
          </a:bodyPr>
          <a:lstStyle/>
          <a:p>
            <a:r>
              <a:rPr lang="en-US" sz="1800" dirty="0">
                <a:latin typeface="Abadi MT Condensed Light" panose="020B0306030101010103" pitchFamily="34" charset="77"/>
              </a:rPr>
              <a:t>My Score: </a:t>
            </a:r>
          </a:p>
        </p:txBody>
      </p:sp>
      <p:sp>
        <p:nvSpPr>
          <p:cNvPr id="6" name="TextBox 5"/>
          <p:cNvSpPr txBox="1"/>
          <p:nvPr/>
        </p:nvSpPr>
        <p:spPr>
          <a:xfrm>
            <a:off x="3825752" y="4433169"/>
            <a:ext cx="4138511" cy="738664"/>
          </a:xfrm>
          <a:prstGeom prst="rect">
            <a:avLst/>
          </a:prstGeom>
          <a:noFill/>
        </p:spPr>
        <p:txBody>
          <a:bodyPr wrap="square" rtlCol="0">
            <a:spAutoFit/>
          </a:bodyPr>
          <a:lstStyle/>
          <a:p>
            <a:r>
              <a:rPr lang="en-CA" dirty="0" smtClean="0">
                <a:latin typeface="Abadi MT Condensed Light" panose="020B0604020202020204" charset="0"/>
              </a:rPr>
              <a:t>To change colours on the grid, highlight the squares you want to cover and use the “shape fill” button to make different colours.  </a:t>
            </a:r>
          </a:p>
          <a:p>
            <a:r>
              <a:rPr lang="en-CA" dirty="0" smtClean="0"/>
              <a:t> </a:t>
            </a:r>
            <a:endParaRPr lang="en-CA" dirty="0"/>
          </a:p>
        </p:txBody>
      </p:sp>
    </p:spTree>
    <p:extLst>
      <p:ext uri="{BB962C8B-B14F-4D97-AF65-F5344CB8AC3E}">
        <p14:creationId xmlns:p14="http://schemas.microsoft.com/office/powerpoint/2010/main" val="5813609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EC3B"/>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A30B7D-4F49-F147-9E70-2214E86FD7A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graphicFrame>
        <p:nvGraphicFramePr>
          <p:cNvPr id="3" name="Table 2">
            <a:extLst>
              <a:ext uri="{FF2B5EF4-FFF2-40B4-BE49-F238E27FC236}">
                <a16:creationId xmlns:a16="http://schemas.microsoft.com/office/drawing/2014/main" id="{27E3DD11-2A90-924A-BEFB-5D58D120DA30}"/>
              </a:ext>
            </a:extLst>
          </p:cNvPr>
          <p:cNvGraphicFramePr>
            <a:graphicFrameLocks noGrp="1"/>
          </p:cNvGraphicFramePr>
          <p:nvPr>
            <p:extLst>
              <p:ext uri="{D42A27DB-BD31-4B8C-83A1-F6EECF244321}">
                <p14:modId xmlns:p14="http://schemas.microsoft.com/office/powerpoint/2010/main" val="3159226583"/>
              </p:ext>
            </p:extLst>
          </p:nvPr>
        </p:nvGraphicFramePr>
        <p:xfrm>
          <a:off x="1030810" y="1505971"/>
          <a:ext cx="2541976" cy="2438400"/>
        </p:xfrm>
        <a:graphic>
          <a:graphicData uri="http://schemas.openxmlformats.org/drawingml/2006/table">
            <a:tbl>
              <a:tblPr firstRow="1" bandRow="1">
                <a:tableStyleId>{2BCEA936-1DEE-48EF-8CF8-37CDB67EADD7}</a:tableStyleId>
              </a:tblPr>
              <a:tblGrid>
                <a:gridCol w="317747">
                  <a:extLst>
                    <a:ext uri="{9D8B030D-6E8A-4147-A177-3AD203B41FA5}">
                      <a16:colId xmlns:a16="http://schemas.microsoft.com/office/drawing/2014/main" val="3549837473"/>
                    </a:ext>
                  </a:extLst>
                </a:gridCol>
                <a:gridCol w="317747">
                  <a:extLst>
                    <a:ext uri="{9D8B030D-6E8A-4147-A177-3AD203B41FA5}">
                      <a16:colId xmlns:a16="http://schemas.microsoft.com/office/drawing/2014/main" val="4218791524"/>
                    </a:ext>
                  </a:extLst>
                </a:gridCol>
                <a:gridCol w="317747">
                  <a:extLst>
                    <a:ext uri="{9D8B030D-6E8A-4147-A177-3AD203B41FA5}">
                      <a16:colId xmlns:a16="http://schemas.microsoft.com/office/drawing/2014/main" val="1269084590"/>
                    </a:ext>
                  </a:extLst>
                </a:gridCol>
                <a:gridCol w="317747">
                  <a:extLst>
                    <a:ext uri="{9D8B030D-6E8A-4147-A177-3AD203B41FA5}">
                      <a16:colId xmlns:a16="http://schemas.microsoft.com/office/drawing/2014/main" val="4137714143"/>
                    </a:ext>
                  </a:extLst>
                </a:gridCol>
                <a:gridCol w="317747">
                  <a:extLst>
                    <a:ext uri="{9D8B030D-6E8A-4147-A177-3AD203B41FA5}">
                      <a16:colId xmlns:a16="http://schemas.microsoft.com/office/drawing/2014/main" val="644629120"/>
                    </a:ext>
                  </a:extLst>
                </a:gridCol>
                <a:gridCol w="317747">
                  <a:extLst>
                    <a:ext uri="{9D8B030D-6E8A-4147-A177-3AD203B41FA5}">
                      <a16:colId xmlns:a16="http://schemas.microsoft.com/office/drawing/2014/main" val="1801644286"/>
                    </a:ext>
                  </a:extLst>
                </a:gridCol>
                <a:gridCol w="317747">
                  <a:extLst>
                    <a:ext uri="{9D8B030D-6E8A-4147-A177-3AD203B41FA5}">
                      <a16:colId xmlns:a16="http://schemas.microsoft.com/office/drawing/2014/main" val="369355865"/>
                    </a:ext>
                  </a:extLst>
                </a:gridCol>
                <a:gridCol w="317747">
                  <a:extLst>
                    <a:ext uri="{9D8B030D-6E8A-4147-A177-3AD203B41FA5}">
                      <a16:colId xmlns:a16="http://schemas.microsoft.com/office/drawing/2014/main" val="1050088114"/>
                    </a:ext>
                  </a:extLst>
                </a:gridCol>
              </a:tblGrid>
              <a:tr h="297402">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extLst>
                  <a:ext uri="{0D108BD9-81ED-4DB2-BD59-A6C34878D82A}">
                    <a16:rowId xmlns:a16="http://schemas.microsoft.com/office/drawing/2014/main" val="418884284"/>
                  </a:ext>
                </a:extLst>
              </a:tr>
              <a:tr h="297402">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extLst>
                  <a:ext uri="{0D108BD9-81ED-4DB2-BD59-A6C34878D82A}">
                    <a16:rowId xmlns:a16="http://schemas.microsoft.com/office/drawing/2014/main" val="1216851369"/>
                  </a:ext>
                </a:extLst>
              </a:tr>
              <a:tr h="297402">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extLst>
                  <a:ext uri="{0D108BD9-81ED-4DB2-BD59-A6C34878D82A}">
                    <a16:rowId xmlns:a16="http://schemas.microsoft.com/office/drawing/2014/main" val="2239605967"/>
                  </a:ext>
                </a:extLst>
              </a:tr>
              <a:tr h="297402">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extLst>
                  <a:ext uri="{0D108BD9-81ED-4DB2-BD59-A6C34878D82A}">
                    <a16:rowId xmlns:a16="http://schemas.microsoft.com/office/drawing/2014/main" val="4200155945"/>
                  </a:ext>
                </a:extLst>
              </a:tr>
              <a:tr h="297402">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extLst>
                  <a:ext uri="{0D108BD9-81ED-4DB2-BD59-A6C34878D82A}">
                    <a16:rowId xmlns:a16="http://schemas.microsoft.com/office/drawing/2014/main" val="978163937"/>
                  </a:ext>
                </a:extLst>
              </a:tr>
              <a:tr h="297402">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extLst>
                  <a:ext uri="{0D108BD9-81ED-4DB2-BD59-A6C34878D82A}">
                    <a16:rowId xmlns:a16="http://schemas.microsoft.com/office/drawing/2014/main" val="563242665"/>
                  </a:ext>
                </a:extLst>
              </a:tr>
              <a:tr h="297402">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dirty="0"/>
                    </a:p>
                  </a:txBody>
                  <a:tcPr>
                    <a:solidFill>
                      <a:schemeClr val="bg1"/>
                    </a:solidFill>
                  </a:tcPr>
                </a:tc>
                <a:extLst>
                  <a:ext uri="{0D108BD9-81ED-4DB2-BD59-A6C34878D82A}">
                    <a16:rowId xmlns:a16="http://schemas.microsoft.com/office/drawing/2014/main" val="2433261841"/>
                  </a:ext>
                </a:extLst>
              </a:tr>
              <a:tr h="297402">
                <a:tc>
                  <a:txBody>
                    <a:bodyPr/>
                    <a:lstStyle/>
                    <a:p>
                      <a:endParaRPr lang="en-US"/>
                    </a:p>
                  </a:txBody>
                  <a:tcPr>
                    <a:solidFill>
                      <a:schemeClr val="bg1"/>
                    </a:solidFill>
                  </a:tcPr>
                </a:tc>
                <a:tc>
                  <a:txBody>
                    <a:bodyPr/>
                    <a:lstStyle/>
                    <a:p>
                      <a:endParaRPr lang="en-US" dirty="0"/>
                    </a:p>
                  </a:txBody>
                  <a:tcPr>
                    <a:solidFill>
                      <a:schemeClr val="bg1"/>
                    </a:solidFill>
                  </a:tcPr>
                </a:tc>
                <a:tc>
                  <a:txBody>
                    <a:bodyPr/>
                    <a:lstStyle/>
                    <a:p>
                      <a:endParaRPr lang="en-US"/>
                    </a:p>
                  </a:txBody>
                  <a:tcPr>
                    <a:solidFill>
                      <a:schemeClr val="bg1"/>
                    </a:solidFill>
                  </a:tcPr>
                </a:tc>
                <a:tc>
                  <a:txBody>
                    <a:bodyPr/>
                    <a:lstStyle/>
                    <a:p>
                      <a:endParaRPr lang="en-US" dirty="0"/>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dirty="0"/>
                    </a:p>
                  </a:txBody>
                  <a:tcPr>
                    <a:solidFill>
                      <a:schemeClr val="bg1"/>
                    </a:solidFill>
                  </a:tcPr>
                </a:tc>
                <a:extLst>
                  <a:ext uri="{0D108BD9-81ED-4DB2-BD59-A6C34878D82A}">
                    <a16:rowId xmlns:a16="http://schemas.microsoft.com/office/drawing/2014/main" val="1367744341"/>
                  </a:ext>
                </a:extLst>
              </a:tr>
            </a:tbl>
          </a:graphicData>
        </a:graphic>
      </p:graphicFrame>
      <p:graphicFrame>
        <p:nvGraphicFramePr>
          <p:cNvPr id="4" name="Table 3">
            <a:extLst>
              <a:ext uri="{FF2B5EF4-FFF2-40B4-BE49-F238E27FC236}">
                <a16:creationId xmlns:a16="http://schemas.microsoft.com/office/drawing/2014/main" id="{BC495CBD-D810-B44E-ABB9-7A6545EEAE67}"/>
              </a:ext>
            </a:extLst>
          </p:cNvPr>
          <p:cNvGraphicFramePr>
            <a:graphicFrameLocks noGrp="1"/>
          </p:cNvGraphicFramePr>
          <p:nvPr>
            <p:extLst>
              <p:ext uri="{D42A27DB-BD31-4B8C-83A1-F6EECF244321}">
                <p14:modId xmlns:p14="http://schemas.microsoft.com/office/powerpoint/2010/main" val="1876857286"/>
              </p:ext>
            </p:extLst>
          </p:nvPr>
        </p:nvGraphicFramePr>
        <p:xfrm>
          <a:off x="5140994" y="1505971"/>
          <a:ext cx="2541976" cy="2438400"/>
        </p:xfrm>
        <a:graphic>
          <a:graphicData uri="http://schemas.openxmlformats.org/drawingml/2006/table">
            <a:tbl>
              <a:tblPr firstRow="1" bandRow="1">
                <a:tableStyleId>{2BCEA936-1DEE-48EF-8CF8-37CDB67EADD7}</a:tableStyleId>
              </a:tblPr>
              <a:tblGrid>
                <a:gridCol w="317747">
                  <a:extLst>
                    <a:ext uri="{9D8B030D-6E8A-4147-A177-3AD203B41FA5}">
                      <a16:colId xmlns:a16="http://schemas.microsoft.com/office/drawing/2014/main" val="3549837473"/>
                    </a:ext>
                  </a:extLst>
                </a:gridCol>
                <a:gridCol w="317747">
                  <a:extLst>
                    <a:ext uri="{9D8B030D-6E8A-4147-A177-3AD203B41FA5}">
                      <a16:colId xmlns:a16="http://schemas.microsoft.com/office/drawing/2014/main" val="4218791524"/>
                    </a:ext>
                  </a:extLst>
                </a:gridCol>
                <a:gridCol w="317747">
                  <a:extLst>
                    <a:ext uri="{9D8B030D-6E8A-4147-A177-3AD203B41FA5}">
                      <a16:colId xmlns:a16="http://schemas.microsoft.com/office/drawing/2014/main" val="1269084590"/>
                    </a:ext>
                  </a:extLst>
                </a:gridCol>
                <a:gridCol w="317747">
                  <a:extLst>
                    <a:ext uri="{9D8B030D-6E8A-4147-A177-3AD203B41FA5}">
                      <a16:colId xmlns:a16="http://schemas.microsoft.com/office/drawing/2014/main" val="4137714143"/>
                    </a:ext>
                  </a:extLst>
                </a:gridCol>
                <a:gridCol w="317747">
                  <a:extLst>
                    <a:ext uri="{9D8B030D-6E8A-4147-A177-3AD203B41FA5}">
                      <a16:colId xmlns:a16="http://schemas.microsoft.com/office/drawing/2014/main" val="644629120"/>
                    </a:ext>
                  </a:extLst>
                </a:gridCol>
                <a:gridCol w="317747">
                  <a:extLst>
                    <a:ext uri="{9D8B030D-6E8A-4147-A177-3AD203B41FA5}">
                      <a16:colId xmlns:a16="http://schemas.microsoft.com/office/drawing/2014/main" val="1801644286"/>
                    </a:ext>
                  </a:extLst>
                </a:gridCol>
                <a:gridCol w="317747">
                  <a:extLst>
                    <a:ext uri="{9D8B030D-6E8A-4147-A177-3AD203B41FA5}">
                      <a16:colId xmlns:a16="http://schemas.microsoft.com/office/drawing/2014/main" val="369355865"/>
                    </a:ext>
                  </a:extLst>
                </a:gridCol>
                <a:gridCol w="317747">
                  <a:extLst>
                    <a:ext uri="{9D8B030D-6E8A-4147-A177-3AD203B41FA5}">
                      <a16:colId xmlns:a16="http://schemas.microsoft.com/office/drawing/2014/main" val="1050088114"/>
                    </a:ext>
                  </a:extLst>
                </a:gridCol>
              </a:tblGrid>
              <a:tr h="297402">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extLst>
                  <a:ext uri="{0D108BD9-81ED-4DB2-BD59-A6C34878D82A}">
                    <a16:rowId xmlns:a16="http://schemas.microsoft.com/office/drawing/2014/main" val="418884284"/>
                  </a:ext>
                </a:extLst>
              </a:tr>
              <a:tr h="297402">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extLst>
                  <a:ext uri="{0D108BD9-81ED-4DB2-BD59-A6C34878D82A}">
                    <a16:rowId xmlns:a16="http://schemas.microsoft.com/office/drawing/2014/main" val="1216851369"/>
                  </a:ext>
                </a:extLst>
              </a:tr>
              <a:tr h="297402">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extLst>
                  <a:ext uri="{0D108BD9-81ED-4DB2-BD59-A6C34878D82A}">
                    <a16:rowId xmlns:a16="http://schemas.microsoft.com/office/drawing/2014/main" val="2239605967"/>
                  </a:ext>
                </a:extLst>
              </a:tr>
              <a:tr h="297402">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extLst>
                  <a:ext uri="{0D108BD9-81ED-4DB2-BD59-A6C34878D82A}">
                    <a16:rowId xmlns:a16="http://schemas.microsoft.com/office/drawing/2014/main" val="4200155945"/>
                  </a:ext>
                </a:extLst>
              </a:tr>
              <a:tr h="297402">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extLst>
                  <a:ext uri="{0D108BD9-81ED-4DB2-BD59-A6C34878D82A}">
                    <a16:rowId xmlns:a16="http://schemas.microsoft.com/office/drawing/2014/main" val="978163937"/>
                  </a:ext>
                </a:extLst>
              </a:tr>
              <a:tr h="297402">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extLst>
                  <a:ext uri="{0D108BD9-81ED-4DB2-BD59-A6C34878D82A}">
                    <a16:rowId xmlns:a16="http://schemas.microsoft.com/office/drawing/2014/main" val="563242665"/>
                  </a:ext>
                </a:extLst>
              </a:tr>
              <a:tr h="297402">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dirty="0"/>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extLst>
                  <a:ext uri="{0D108BD9-81ED-4DB2-BD59-A6C34878D82A}">
                    <a16:rowId xmlns:a16="http://schemas.microsoft.com/office/drawing/2014/main" val="2433261841"/>
                  </a:ext>
                </a:extLst>
              </a:tr>
              <a:tr h="297402">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dirty="0"/>
                    </a:p>
                  </a:txBody>
                  <a:tcPr>
                    <a:solidFill>
                      <a:schemeClr val="bg1"/>
                    </a:solidFill>
                  </a:tcPr>
                </a:tc>
                <a:extLst>
                  <a:ext uri="{0D108BD9-81ED-4DB2-BD59-A6C34878D82A}">
                    <a16:rowId xmlns:a16="http://schemas.microsoft.com/office/drawing/2014/main" val="1367744341"/>
                  </a:ext>
                </a:extLst>
              </a:tr>
            </a:tbl>
          </a:graphicData>
        </a:graphic>
      </p:graphicFrame>
      <p:sp>
        <p:nvSpPr>
          <p:cNvPr id="5" name="TextBox 4">
            <a:extLst>
              <a:ext uri="{FF2B5EF4-FFF2-40B4-BE49-F238E27FC236}">
                <a16:creationId xmlns:a16="http://schemas.microsoft.com/office/drawing/2014/main" id="{F9143325-8218-C84C-98CE-47E44B71A215}"/>
              </a:ext>
            </a:extLst>
          </p:cNvPr>
          <p:cNvSpPr txBox="1"/>
          <p:nvPr/>
        </p:nvSpPr>
        <p:spPr>
          <a:xfrm>
            <a:off x="4952723" y="4178287"/>
            <a:ext cx="1775637" cy="369332"/>
          </a:xfrm>
          <a:prstGeom prst="rect">
            <a:avLst/>
          </a:prstGeom>
          <a:noFill/>
        </p:spPr>
        <p:txBody>
          <a:bodyPr wrap="square" rtlCol="0">
            <a:spAutoFit/>
          </a:bodyPr>
          <a:lstStyle/>
          <a:p>
            <a:r>
              <a:rPr lang="en-US" sz="1800">
                <a:latin typeface="Abadi MT Condensed Light" panose="020B0306030101010103" pitchFamily="34" charset="77"/>
              </a:rPr>
              <a:t>My Score: </a:t>
            </a:r>
          </a:p>
        </p:txBody>
      </p:sp>
      <p:sp>
        <p:nvSpPr>
          <p:cNvPr id="6" name="TextBox 5">
            <a:extLst>
              <a:ext uri="{FF2B5EF4-FFF2-40B4-BE49-F238E27FC236}">
                <a16:creationId xmlns:a16="http://schemas.microsoft.com/office/drawing/2014/main" id="{CF4D8A7A-944B-504D-8B3A-9F52F7D1D6EA}"/>
              </a:ext>
            </a:extLst>
          </p:cNvPr>
          <p:cNvSpPr txBox="1"/>
          <p:nvPr/>
        </p:nvSpPr>
        <p:spPr>
          <a:xfrm>
            <a:off x="956383" y="4048102"/>
            <a:ext cx="1775637" cy="369332"/>
          </a:xfrm>
          <a:prstGeom prst="rect">
            <a:avLst/>
          </a:prstGeom>
          <a:noFill/>
        </p:spPr>
        <p:txBody>
          <a:bodyPr wrap="square" rtlCol="0">
            <a:spAutoFit/>
          </a:bodyPr>
          <a:lstStyle/>
          <a:p>
            <a:r>
              <a:rPr lang="en-US" sz="1800">
                <a:latin typeface="Abadi MT Condensed Light" panose="020B0306030101010103" pitchFamily="34" charset="77"/>
              </a:rPr>
              <a:t>My Score: </a:t>
            </a:r>
          </a:p>
        </p:txBody>
      </p:sp>
      <p:sp>
        <p:nvSpPr>
          <p:cNvPr id="7" name="TextBox 6">
            <a:extLst>
              <a:ext uri="{FF2B5EF4-FFF2-40B4-BE49-F238E27FC236}">
                <a16:creationId xmlns:a16="http://schemas.microsoft.com/office/drawing/2014/main" id="{80B04CE1-7FA5-EE47-B86E-B26FE0422C52}"/>
              </a:ext>
            </a:extLst>
          </p:cNvPr>
          <p:cNvSpPr txBox="1"/>
          <p:nvPr/>
        </p:nvSpPr>
        <p:spPr>
          <a:xfrm>
            <a:off x="159488" y="331160"/>
            <a:ext cx="2998381" cy="461665"/>
          </a:xfrm>
          <a:prstGeom prst="rect">
            <a:avLst/>
          </a:prstGeom>
          <a:noFill/>
        </p:spPr>
        <p:txBody>
          <a:bodyPr wrap="square" rtlCol="0">
            <a:spAutoFit/>
          </a:bodyPr>
          <a:lstStyle/>
          <a:p>
            <a:r>
              <a:rPr lang="en-US" sz="2400" b="1">
                <a:latin typeface="Abadi MT Condensed Light" panose="020B0306030101010103" pitchFamily="34" charset="77"/>
              </a:rPr>
              <a:t>8 x 8 Grids to play on:</a:t>
            </a:r>
          </a:p>
        </p:txBody>
      </p:sp>
      <p:sp>
        <p:nvSpPr>
          <p:cNvPr id="8" name="Display 7">
            <a:extLst>
              <a:ext uri="{FF2B5EF4-FFF2-40B4-BE49-F238E27FC236}">
                <a16:creationId xmlns:a16="http://schemas.microsoft.com/office/drawing/2014/main" id="{AC38BD7C-E5CA-4C44-B9F3-367773DEB243}"/>
              </a:ext>
            </a:extLst>
          </p:cNvPr>
          <p:cNvSpPr/>
          <p:nvPr/>
        </p:nvSpPr>
        <p:spPr>
          <a:xfrm>
            <a:off x="7050782" y="173377"/>
            <a:ext cx="2041145" cy="796385"/>
          </a:xfrm>
          <a:prstGeom prst="flowChartDisplay">
            <a:avLst/>
          </a:prstGeom>
          <a:solidFill>
            <a:srgbClr val="FFFF0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lumMod val="50000"/>
                  </a:schemeClr>
                </a:solidFill>
                <a:latin typeface="Abadi MT Condensed Light" panose="020B0306030101010103" pitchFamily="34" charset="77"/>
              </a:rPr>
              <a:t>Mondrian Art Challenge </a:t>
            </a:r>
          </a:p>
          <a:p>
            <a:pPr algn="ctr"/>
            <a:r>
              <a:rPr lang="en-US">
                <a:solidFill>
                  <a:schemeClr val="tx1">
                    <a:lumMod val="50000"/>
                  </a:schemeClr>
                </a:solidFill>
                <a:latin typeface="Abadi MT Condensed Light" panose="020B0306030101010103" pitchFamily="34" charset="77"/>
              </a:rPr>
              <a:t>(more space)</a:t>
            </a:r>
          </a:p>
        </p:txBody>
      </p:sp>
    </p:spTree>
    <p:extLst>
      <p:ext uri="{BB962C8B-B14F-4D97-AF65-F5344CB8AC3E}">
        <p14:creationId xmlns:p14="http://schemas.microsoft.com/office/powerpoint/2010/main" val="26571875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EC3B"/>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A30B7D-4F49-F147-9E70-2214E86FD7A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sp>
        <p:nvSpPr>
          <p:cNvPr id="5" name="TextBox 4">
            <a:extLst>
              <a:ext uri="{FF2B5EF4-FFF2-40B4-BE49-F238E27FC236}">
                <a16:creationId xmlns:a16="http://schemas.microsoft.com/office/drawing/2014/main" id="{F9143325-8218-C84C-98CE-47E44B71A215}"/>
              </a:ext>
            </a:extLst>
          </p:cNvPr>
          <p:cNvSpPr txBox="1"/>
          <p:nvPr/>
        </p:nvSpPr>
        <p:spPr>
          <a:xfrm>
            <a:off x="5355271" y="4380519"/>
            <a:ext cx="1775637" cy="369332"/>
          </a:xfrm>
          <a:prstGeom prst="rect">
            <a:avLst/>
          </a:prstGeom>
          <a:noFill/>
        </p:spPr>
        <p:txBody>
          <a:bodyPr wrap="square" rtlCol="0">
            <a:spAutoFit/>
          </a:bodyPr>
          <a:lstStyle/>
          <a:p>
            <a:r>
              <a:rPr lang="en-US" sz="1800">
                <a:latin typeface="Abadi MT Condensed Light" panose="020B0306030101010103" pitchFamily="34" charset="77"/>
              </a:rPr>
              <a:t>My Score: </a:t>
            </a:r>
          </a:p>
        </p:txBody>
      </p:sp>
      <p:sp>
        <p:nvSpPr>
          <p:cNvPr id="6" name="TextBox 5">
            <a:extLst>
              <a:ext uri="{FF2B5EF4-FFF2-40B4-BE49-F238E27FC236}">
                <a16:creationId xmlns:a16="http://schemas.microsoft.com/office/drawing/2014/main" id="{CF4D8A7A-944B-504D-8B3A-9F52F7D1D6EA}"/>
              </a:ext>
            </a:extLst>
          </p:cNvPr>
          <p:cNvSpPr txBox="1"/>
          <p:nvPr/>
        </p:nvSpPr>
        <p:spPr>
          <a:xfrm>
            <a:off x="1017179" y="4342625"/>
            <a:ext cx="1775637" cy="369332"/>
          </a:xfrm>
          <a:prstGeom prst="rect">
            <a:avLst/>
          </a:prstGeom>
          <a:noFill/>
        </p:spPr>
        <p:txBody>
          <a:bodyPr wrap="square" rtlCol="0">
            <a:spAutoFit/>
          </a:bodyPr>
          <a:lstStyle/>
          <a:p>
            <a:r>
              <a:rPr lang="en-US" sz="1800">
                <a:latin typeface="Abadi MT Condensed Light" panose="020B0306030101010103" pitchFamily="34" charset="77"/>
              </a:rPr>
              <a:t>My Score: </a:t>
            </a:r>
          </a:p>
        </p:txBody>
      </p:sp>
      <p:sp>
        <p:nvSpPr>
          <p:cNvPr id="7" name="TextBox 6">
            <a:extLst>
              <a:ext uri="{FF2B5EF4-FFF2-40B4-BE49-F238E27FC236}">
                <a16:creationId xmlns:a16="http://schemas.microsoft.com/office/drawing/2014/main" id="{80B04CE1-7FA5-EE47-B86E-B26FE0422C52}"/>
              </a:ext>
            </a:extLst>
          </p:cNvPr>
          <p:cNvSpPr txBox="1"/>
          <p:nvPr/>
        </p:nvSpPr>
        <p:spPr>
          <a:xfrm>
            <a:off x="159488" y="331160"/>
            <a:ext cx="5114261" cy="461665"/>
          </a:xfrm>
          <a:prstGeom prst="rect">
            <a:avLst/>
          </a:prstGeom>
          <a:noFill/>
        </p:spPr>
        <p:txBody>
          <a:bodyPr wrap="square" rtlCol="0">
            <a:spAutoFit/>
          </a:bodyPr>
          <a:lstStyle/>
          <a:p>
            <a:r>
              <a:rPr lang="en-US" sz="2400" b="1">
                <a:latin typeface="Abadi MT Condensed Light" panose="020B0306030101010103" pitchFamily="34" charset="77"/>
              </a:rPr>
              <a:t>Does your thinking change if it’s a 9 x 9 grid?</a:t>
            </a:r>
          </a:p>
        </p:txBody>
      </p:sp>
      <p:graphicFrame>
        <p:nvGraphicFramePr>
          <p:cNvPr id="8" name="Table 8">
            <a:extLst>
              <a:ext uri="{FF2B5EF4-FFF2-40B4-BE49-F238E27FC236}">
                <a16:creationId xmlns:a16="http://schemas.microsoft.com/office/drawing/2014/main" id="{E84751B3-FED4-7648-AD4E-F0F214918BB1}"/>
              </a:ext>
            </a:extLst>
          </p:cNvPr>
          <p:cNvGraphicFramePr>
            <a:graphicFrameLocks noGrp="1"/>
          </p:cNvGraphicFramePr>
          <p:nvPr>
            <p:extLst>
              <p:ext uri="{D42A27DB-BD31-4B8C-83A1-F6EECF244321}">
                <p14:modId xmlns:p14="http://schemas.microsoft.com/office/powerpoint/2010/main" val="1935533405"/>
              </p:ext>
            </p:extLst>
          </p:nvPr>
        </p:nvGraphicFramePr>
        <p:xfrm>
          <a:off x="1017179" y="1425666"/>
          <a:ext cx="2771550" cy="2743200"/>
        </p:xfrm>
        <a:graphic>
          <a:graphicData uri="http://schemas.openxmlformats.org/drawingml/2006/table">
            <a:tbl>
              <a:tblPr firstRow="1" bandRow="1">
                <a:tableStyleId>{2BCEA936-1DEE-48EF-8CF8-37CDB67EADD7}</a:tableStyleId>
              </a:tblPr>
              <a:tblGrid>
                <a:gridCol w="307950">
                  <a:extLst>
                    <a:ext uri="{9D8B030D-6E8A-4147-A177-3AD203B41FA5}">
                      <a16:colId xmlns:a16="http://schemas.microsoft.com/office/drawing/2014/main" val="889717361"/>
                    </a:ext>
                  </a:extLst>
                </a:gridCol>
                <a:gridCol w="307950">
                  <a:extLst>
                    <a:ext uri="{9D8B030D-6E8A-4147-A177-3AD203B41FA5}">
                      <a16:colId xmlns:a16="http://schemas.microsoft.com/office/drawing/2014/main" val="1993576720"/>
                    </a:ext>
                  </a:extLst>
                </a:gridCol>
                <a:gridCol w="307950">
                  <a:extLst>
                    <a:ext uri="{9D8B030D-6E8A-4147-A177-3AD203B41FA5}">
                      <a16:colId xmlns:a16="http://schemas.microsoft.com/office/drawing/2014/main" val="1302112200"/>
                    </a:ext>
                  </a:extLst>
                </a:gridCol>
                <a:gridCol w="307950">
                  <a:extLst>
                    <a:ext uri="{9D8B030D-6E8A-4147-A177-3AD203B41FA5}">
                      <a16:colId xmlns:a16="http://schemas.microsoft.com/office/drawing/2014/main" val="568818236"/>
                    </a:ext>
                  </a:extLst>
                </a:gridCol>
                <a:gridCol w="307950">
                  <a:extLst>
                    <a:ext uri="{9D8B030D-6E8A-4147-A177-3AD203B41FA5}">
                      <a16:colId xmlns:a16="http://schemas.microsoft.com/office/drawing/2014/main" val="2870811908"/>
                    </a:ext>
                  </a:extLst>
                </a:gridCol>
                <a:gridCol w="307950">
                  <a:extLst>
                    <a:ext uri="{9D8B030D-6E8A-4147-A177-3AD203B41FA5}">
                      <a16:colId xmlns:a16="http://schemas.microsoft.com/office/drawing/2014/main" val="2180239971"/>
                    </a:ext>
                  </a:extLst>
                </a:gridCol>
                <a:gridCol w="307950">
                  <a:extLst>
                    <a:ext uri="{9D8B030D-6E8A-4147-A177-3AD203B41FA5}">
                      <a16:colId xmlns:a16="http://schemas.microsoft.com/office/drawing/2014/main" val="3988687302"/>
                    </a:ext>
                  </a:extLst>
                </a:gridCol>
                <a:gridCol w="307950">
                  <a:extLst>
                    <a:ext uri="{9D8B030D-6E8A-4147-A177-3AD203B41FA5}">
                      <a16:colId xmlns:a16="http://schemas.microsoft.com/office/drawing/2014/main" val="2282133823"/>
                    </a:ext>
                  </a:extLst>
                </a:gridCol>
                <a:gridCol w="307950">
                  <a:extLst>
                    <a:ext uri="{9D8B030D-6E8A-4147-A177-3AD203B41FA5}">
                      <a16:colId xmlns:a16="http://schemas.microsoft.com/office/drawing/2014/main" val="2933488938"/>
                    </a:ext>
                  </a:extLst>
                </a:gridCol>
              </a:tblGrid>
              <a:tr h="225778">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510443615"/>
                  </a:ext>
                </a:extLst>
              </a:tr>
              <a:tr h="225778">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158933033"/>
                  </a:ext>
                </a:extLst>
              </a:tr>
              <a:tr h="225778">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003167225"/>
                  </a:ext>
                </a:extLst>
              </a:tr>
              <a:tr h="225778">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722007978"/>
                  </a:ext>
                </a:extLst>
              </a:tr>
              <a:tr h="225778">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147335134"/>
                  </a:ext>
                </a:extLst>
              </a:tr>
              <a:tr h="225778">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148154086"/>
                  </a:ext>
                </a:extLst>
              </a:tr>
              <a:tr h="225778">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352901652"/>
                  </a:ext>
                </a:extLst>
              </a:tr>
              <a:tr h="225778">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586777203"/>
                  </a:ext>
                </a:extLst>
              </a:tr>
              <a:tr h="225778">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808112986"/>
                  </a:ext>
                </a:extLst>
              </a:tr>
            </a:tbl>
          </a:graphicData>
        </a:graphic>
      </p:graphicFrame>
      <p:graphicFrame>
        <p:nvGraphicFramePr>
          <p:cNvPr id="9" name="Table 8">
            <a:extLst>
              <a:ext uri="{FF2B5EF4-FFF2-40B4-BE49-F238E27FC236}">
                <a16:creationId xmlns:a16="http://schemas.microsoft.com/office/drawing/2014/main" id="{1F4121BF-7E66-DD44-93B6-BE7550980E78}"/>
              </a:ext>
            </a:extLst>
          </p:cNvPr>
          <p:cNvGraphicFramePr>
            <a:graphicFrameLocks noGrp="1"/>
          </p:cNvGraphicFramePr>
          <p:nvPr>
            <p:extLst>
              <p:ext uri="{D42A27DB-BD31-4B8C-83A1-F6EECF244321}">
                <p14:modId xmlns:p14="http://schemas.microsoft.com/office/powerpoint/2010/main" val="4091970219"/>
              </p:ext>
            </p:extLst>
          </p:nvPr>
        </p:nvGraphicFramePr>
        <p:xfrm>
          <a:off x="5355271" y="1376236"/>
          <a:ext cx="2771550" cy="2743200"/>
        </p:xfrm>
        <a:graphic>
          <a:graphicData uri="http://schemas.openxmlformats.org/drawingml/2006/table">
            <a:tbl>
              <a:tblPr firstRow="1" bandRow="1">
                <a:tableStyleId>{2BCEA936-1DEE-48EF-8CF8-37CDB67EADD7}</a:tableStyleId>
              </a:tblPr>
              <a:tblGrid>
                <a:gridCol w="307950">
                  <a:extLst>
                    <a:ext uri="{9D8B030D-6E8A-4147-A177-3AD203B41FA5}">
                      <a16:colId xmlns:a16="http://schemas.microsoft.com/office/drawing/2014/main" val="889717361"/>
                    </a:ext>
                  </a:extLst>
                </a:gridCol>
                <a:gridCol w="307950">
                  <a:extLst>
                    <a:ext uri="{9D8B030D-6E8A-4147-A177-3AD203B41FA5}">
                      <a16:colId xmlns:a16="http://schemas.microsoft.com/office/drawing/2014/main" val="1993576720"/>
                    </a:ext>
                  </a:extLst>
                </a:gridCol>
                <a:gridCol w="307950">
                  <a:extLst>
                    <a:ext uri="{9D8B030D-6E8A-4147-A177-3AD203B41FA5}">
                      <a16:colId xmlns:a16="http://schemas.microsoft.com/office/drawing/2014/main" val="1302112200"/>
                    </a:ext>
                  </a:extLst>
                </a:gridCol>
                <a:gridCol w="307950">
                  <a:extLst>
                    <a:ext uri="{9D8B030D-6E8A-4147-A177-3AD203B41FA5}">
                      <a16:colId xmlns:a16="http://schemas.microsoft.com/office/drawing/2014/main" val="568818236"/>
                    </a:ext>
                  </a:extLst>
                </a:gridCol>
                <a:gridCol w="307950">
                  <a:extLst>
                    <a:ext uri="{9D8B030D-6E8A-4147-A177-3AD203B41FA5}">
                      <a16:colId xmlns:a16="http://schemas.microsoft.com/office/drawing/2014/main" val="2870811908"/>
                    </a:ext>
                  </a:extLst>
                </a:gridCol>
                <a:gridCol w="307950">
                  <a:extLst>
                    <a:ext uri="{9D8B030D-6E8A-4147-A177-3AD203B41FA5}">
                      <a16:colId xmlns:a16="http://schemas.microsoft.com/office/drawing/2014/main" val="2180239971"/>
                    </a:ext>
                  </a:extLst>
                </a:gridCol>
                <a:gridCol w="307950">
                  <a:extLst>
                    <a:ext uri="{9D8B030D-6E8A-4147-A177-3AD203B41FA5}">
                      <a16:colId xmlns:a16="http://schemas.microsoft.com/office/drawing/2014/main" val="3988687302"/>
                    </a:ext>
                  </a:extLst>
                </a:gridCol>
                <a:gridCol w="307950">
                  <a:extLst>
                    <a:ext uri="{9D8B030D-6E8A-4147-A177-3AD203B41FA5}">
                      <a16:colId xmlns:a16="http://schemas.microsoft.com/office/drawing/2014/main" val="2282133823"/>
                    </a:ext>
                  </a:extLst>
                </a:gridCol>
                <a:gridCol w="307950">
                  <a:extLst>
                    <a:ext uri="{9D8B030D-6E8A-4147-A177-3AD203B41FA5}">
                      <a16:colId xmlns:a16="http://schemas.microsoft.com/office/drawing/2014/main" val="2933488938"/>
                    </a:ext>
                  </a:extLst>
                </a:gridCol>
              </a:tblGrid>
              <a:tr h="225778">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extLst>
                  <a:ext uri="{0D108BD9-81ED-4DB2-BD59-A6C34878D82A}">
                    <a16:rowId xmlns:a16="http://schemas.microsoft.com/office/drawing/2014/main" val="1510443615"/>
                  </a:ext>
                </a:extLst>
              </a:tr>
              <a:tr h="225778">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extLst>
                  <a:ext uri="{0D108BD9-81ED-4DB2-BD59-A6C34878D82A}">
                    <a16:rowId xmlns:a16="http://schemas.microsoft.com/office/drawing/2014/main" val="4158933033"/>
                  </a:ext>
                </a:extLst>
              </a:tr>
              <a:tr h="225778">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extLst>
                  <a:ext uri="{0D108BD9-81ED-4DB2-BD59-A6C34878D82A}">
                    <a16:rowId xmlns:a16="http://schemas.microsoft.com/office/drawing/2014/main" val="3003167225"/>
                  </a:ext>
                </a:extLst>
              </a:tr>
              <a:tr h="225778">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extLst>
                  <a:ext uri="{0D108BD9-81ED-4DB2-BD59-A6C34878D82A}">
                    <a16:rowId xmlns:a16="http://schemas.microsoft.com/office/drawing/2014/main" val="2722007978"/>
                  </a:ext>
                </a:extLst>
              </a:tr>
              <a:tr h="225778">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extLst>
                  <a:ext uri="{0D108BD9-81ED-4DB2-BD59-A6C34878D82A}">
                    <a16:rowId xmlns:a16="http://schemas.microsoft.com/office/drawing/2014/main" val="1147335134"/>
                  </a:ext>
                </a:extLst>
              </a:tr>
              <a:tr h="225778">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extLst>
                  <a:ext uri="{0D108BD9-81ED-4DB2-BD59-A6C34878D82A}">
                    <a16:rowId xmlns:a16="http://schemas.microsoft.com/office/drawing/2014/main" val="1148154086"/>
                  </a:ext>
                </a:extLst>
              </a:tr>
              <a:tr h="225778">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extLst>
                  <a:ext uri="{0D108BD9-81ED-4DB2-BD59-A6C34878D82A}">
                    <a16:rowId xmlns:a16="http://schemas.microsoft.com/office/drawing/2014/main" val="2352901652"/>
                  </a:ext>
                </a:extLst>
              </a:tr>
              <a:tr h="225778">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extLst>
                  <a:ext uri="{0D108BD9-81ED-4DB2-BD59-A6C34878D82A}">
                    <a16:rowId xmlns:a16="http://schemas.microsoft.com/office/drawing/2014/main" val="2586777203"/>
                  </a:ext>
                </a:extLst>
              </a:tr>
              <a:tr h="225778">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extLst>
                  <a:ext uri="{0D108BD9-81ED-4DB2-BD59-A6C34878D82A}">
                    <a16:rowId xmlns:a16="http://schemas.microsoft.com/office/drawing/2014/main" val="1808112986"/>
                  </a:ext>
                </a:extLst>
              </a:tr>
            </a:tbl>
          </a:graphicData>
        </a:graphic>
      </p:graphicFrame>
      <p:sp>
        <p:nvSpPr>
          <p:cNvPr id="10" name="Display 9">
            <a:extLst>
              <a:ext uri="{FF2B5EF4-FFF2-40B4-BE49-F238E27FC236}">
                <a16:creationId xmlns:a16="http://schemas.microsoft.com/office/drawing/2014/main" id="{69794A4A-6C32-FD4B-9047-C62DF5E385B4}"/>
              </a:ext>
            </a:extLst>
          </p:cNvPr>
          <p:cNvSpPr/>
          <p:nvPr/>
        </p:nvSpPr>
        <p:spPr>
          <a:xfrm>
            <a:off x="7050782" y="173377"/>
            <a:ext cx="2041145" cy="796385"/>
          </a:xfrm>
          <a:prstGeom prst="flowChartDisplay">
            <a:avLst/>
          </a:prstGeom>
          <a:solidFill>
            <a:srgbClr val="FFFF0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lumMod val="50000"/>
                  </a:schemeClr>
                </a:solidFill>
                <a:latin typeface="Abadi MT Condensed Light" panose="020B0306030101010103" pitchFamily="34" charset="77"/>
              </a:rPr>
              <a:t>Mondrian Art Challenge (extension)</a:t>
            </a:r>
          </a:p>
        </p:txBody>
      </p:sp>
    </p:spTree>
    <p:extLst>
      <p:ext uri="{BB962C8B-B14F-4D97-AF65-F5344CB8AC3E}">
        <p14:creationId xmlns:p14="http://schemas.microsoft.com/office/powerpoint/2010/main" val="21457169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EC3B"/>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8F506D4-0158-C543-820E-A048E2A3705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pic>
        <p:nvPicPr>
          <p:cNvPr id="3" name="Picture 2">
            <a:extLst>
              <a:ext uri="{FF2B5EF4-FFF2-40B4-BE49-F238E27FC236}">
                <a16:creationId xmlns:a16="http://schemas.microsoft.com/office/drawing/2014/main" id="{7C3DDE5D-9A46-0649-A98C-0A55907A43FD}"/>
              </a:ext>
            </a:extLst>
          </p:cNvPr>
          <p:cNvPicPr>
            <a:picLocks noChangeAspect="1"/>
          </p:cNvPicPr>
          <p:nvPr/>
        </p:nvPicPr>
        <p:blipFill>
          <a:blip r:embed="rId3"/>
          <a:stretch>
            <a:fillRect/>
          </a:stretch>
        </p:blipFill>
        <p:spPr>
          <a:xfrm>
            <a:off x="1939440" y="0"/>
            <a:ext cx="6878137" cy="5143500"/>
          </a:xfrm>
          <a:prstGeom prst="rect">
            <a:avLst/>
          </a:prstGeom>
        </p:spPr>
      </p:pic>
      <p:sp>
        <p:nvSpPr>
          <p:cNvPr id="4" name="TextBox 3">
            <a:extLst>
              <a:ext uri="{FF2B5EF4-FFF2-40B4-BE49-F238E27FC236}">
                <a16:creationId xmlns:a16="http://schemas.microsoft.com/office/drawing/2014/main" id="{DBB65886-B4D3-0C4C-94DC-411D8A7993C9}"/>
              </a:ext>
            </a:extLst>
          </p:cNvPr>
          <p:cNvSpPr txBox="1"/>
          <p:nvPr/>
        </p:nvSpPr>
        <p:spPr>
          <a:xfrm>
            <a:off x="89371" y="142765"/>
            <a:ext cx="1775637" cy="3970318"/>
          </a:xfrm>
          <a:prstGeom prst="rect">
            <a:avLst/>
          </a:prstGeom>
          <a:noFill/>
        </p:spPr>
        <p:txBody>
          <a:bodyPr wrap="square" rtlCol="0">
            <a:spAutoFit/>
          </a:bodyPr>
          <a:lstStyle/>
          <a:p>
            <a:r>
              <a:rPr lang="en-US" sz="1800">
                <a:latin typeface="Abadi MT Condensed Light" panose="020B0306030101010103" pitchFamily="34" charset="77"/>
              </a:rPr>
              <a:t>Mondrian used to work in ink, so could not erase his work!</a:t>
            </a:r>
          </a:p>
          <a:p>
            <a:endParaRPr lang="en-US" sz="1800">
              <a:latin typeface="Abadi MT Condensed Light" panose="020B0306030101010103" pitchFamily="34" charset="77"/>
            </a:endParaRPr>
          </a:p>
          <a:p>
            <a:r>
              <a:rPr lang="en-US" sz="1800">
                <a:latin typeface="Abadi MT Condensed Light" panose="020B0306030101010103" pitchFamily="34" charset="77"/>
              </a:rPr>
              <a:t>With 3 attempts, what is the smallest score possible for each grid size?</a:t>
            </a:r>
          </a:p>
          <a:p>
            <a:endParaRPr lang="en-US" sz="1800">
              <a:latin typeface="Abadi MT Condensed Light" panose="020B0306030101010103" pitchFamily="34" charset="77"/>
            </a:endParaRPr>
          </a:p>
          <a:p>
            <a:r>
              <a:rPr lang="en-US" sz="1800">
                <a:latin typeface="Abadi MT Condensed Light" panose="020B0306030101010103" pitchFamily="34" charset="77"/>
              </a:rPr>
              <a:t>What do you think the smallest score would be for a 100x100 grid? Is it possible to know?</a:t>
            </a:r>
          </a:p>
        </p:txBody>
      </p:sp>
    </p:spTree>
    <p:extLst>
      <p:ext uri="{BB962C8B-B14F-4D97-AF65-F5344CB8AC3E}">
        <p14:creationId xmlns:p14="http://schemas.microsoft.com/office/powerpoint/2010/main" val="21829239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97"/>
        <p:cNvGrpSpPr/>
        <p:nvPr/>
      </p:nvGrpSpPr>
      <p:grpSpPr>
        <a:xfrm>
          <a:off x="0" y="0"/>
          <a:ext cx="0" cy="0"/>
          <a:chOff x="0" y="0"/>
          <a:chExt cx="0" cy="0"/>
        </a:xfrm>
      </p:grpSpPr>
      <p:sp>
        <p:nvSpPr>
          <p:cNvPr id="106" name="Google Shape;106;p16"/>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18</a:t>
            </a:fld>
            <a:endParaRPr/>
          </a:p>
        </p:txBody>
      </p:sp>
      <p:sp>
        <p:nvSpPr>
          <p:cNvPr id="6" name="Display 5">
            <a:extLst>
              <a:ext uri="{FF2B5EF4-FFF2-40B4-BE49-F238E27FC236}">
                <a16:creationId xmlns:a16="http://schemas.microsoft.com/office/drawing/2014/main" id="{23111B53-4BCE-174D-B222-53353F1C4F02}"/>
              </a:ext>
            </a:extLst>
          </p:cNvPr>
          <p:cNvSpPr/>
          <p:nvPr/>
        </p:nvSpPr>
        <p:spPr>
          <a:xfrm>
            <a:off x="6976916" y="97325"/>
            <a:ext cx="2041145" cy="796385"/>
          </a:xfrm>
          <a:prstGeom prst="flowChartDisplay">
            <a:avLst/>
          </a:prstGeom>
          <a:solidFill>
            <a:srgbClr val="F44336"/>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Bradley Hand" pitchFamily="2" charset="77"/>
              </a:rPr>
              <a:t>Pattern Challenge</a:t>
            </a:r>
          </a:p>
        </p:txBody>
      </p:sp>
      <p:sp>
        <p:nvSpPr>
          <p:cNvPr id="3" name="TextBox 2">
            <a:extLst>
              <a:ext uri="{FF2B5EF4-FFF2-40B4-BE49-F238E27FC236}">
                <a16:creationId xmlns:a16="http://schemas.microsoft.com/office/drawing/2014/main" id="{A7A0ED3B-A65C-4C66-8AC4-07F1A2605705}"/>
              </a:ext>
            </a:extLst>
          </p:cNvPr>
          <p:cNvSpPr txBox="1"/>
          <p:nvPr/>
        </p:nvSpPr>
        <p:spPr>
          <a:xfrm>
            <a:off x="125938" y="182198"/>
            <a:ext cx="6850977" cy="3416320"/>
          </a:xfrm>
          <a:prstGeom prst="rect">
            <a:avLst/>
          </a:prstGeom>
          <a:noFill/>
        </p:spPr>
        <p:txBody>
          <a:bodyPr wrap="square" rtlCol="0">
            <a:spAutoFit/>
          </a:bodyPr>
          <a:lstStyle/>
          <a:p>
            <a:r>
              <a:rPr lang="en-US" sz="1800">
                <a:solidFill>
                  <a:schemeClr val="tx1">
                    <a:lumMod val="50000"/>
                  </a:schemeClr>
                </a:solidFill>
              </a:rPr>
              <a:t>How do you see this pattern growing?</a:t>
            </a:r>
          </a:p>
          <a:p>
            <a:endParaRPr lang="en-US" sz="1800">
              <a:solidFill>
                <a:schemeClr val="tx1">
                  <a:lumMod val="50000"/>
                </a:schemeClr>
              </a:solidFill>
            </a:endParaRPr>
          </a:p>
          <a:p>
            <a:r>
              <a:rPr lang="en-US" sz="1800">
                <a:solidFill>
                  <a:schemeClr val="tx1">
                    <a:lumMod val="50000"/>
                  </a:schemeClr>
                </a:solidFill>
              </a:rPr>
              <a:t>What would the next few terms of the pattern look like?</a:t>
            </a:r>
          </a:p>
          <a:p>
            <a:endParaRPr lang="en-US" sz="1800">
              <a:solidFill>
                <a:schemeClr val="tx1">
                  <a:lumMod val="50000"/>
                </a:schemeClr>
              </a:solidFill>
            </a:endParaRPr>
          </a:p>
          <a:p>
            <a:r>
              <a:rPr lang="en-US" sz="1800">
                <a:solidFill>
                  <a:schemeClr val="tx1">
                    <a:lumMod val="50000"/>
                  </a:schemeClr>
                </a:solidFill>
              </a:rPr>
              <a:t>What would the 10</a:t>
            </a:r>
            <a:r>
              <a:rPr lang="en-US" sz="1800" baseline="30000">
                <a:solidFill>
                  <a:schemeClr val="tx1">
                    <a:lumMod val="50000"/>
                  </a:schemeClr>
                </a:solidFill>
              </a:rPr>
              <a:t>th</a:t>
            </a:r>
            <a:r>
              <a:rPr lang="en-US" sz="1800">
                <a:solidFill>
                  <a:schemeClr val="tx1">
                    <a:lumMod val="50000"/>
                  </a:schemeClr>
                </a:solidFill>
              </a:rPr>
              <a:t> term look like?</a:t>
            </a:r>
          </a:p>
          <a:p>
            <a:endParaRPr lang="en-US" sz="1800">
              <a:solidFill>
                <a:schemeClr val="tx1">
                  <a:lumMod val="50000"/>
                </a:schemeClr>
              </a:solidFill>
            </a:endParaRPr>
          </a:p>
          <a:p>
            <a:r>
              <a:rPr lang="en-US" sz="1800">
                <a:solidFill>
                  <a:schemeClr val="tx1">
                    <a:lumMod val="50000"/>
                  </a:schemeClr>
                </a:solidFill>
              </a:rPr>
              <a:t>Can you find a way to figure out what the 25</a:t>
            </a:r>
            <a:r>
              <a:rPr lang="en-US" sz="1800" baseline="30000">
                <a:solidFill>
                  <a:schemeClr val="tx1">
                    <a:lumMod val="50000"/>
                  </a:schemeClr>
                </a:solidFill>
              </a:rPr>
              <a:t>th</a:t>
            </a:r>
            <a:r>
              <a:rPr lang="en-US" sz="1800">
                <a:solidFill>
                  <a:schemeClr val="tx1">
                    <a:lumMod val="50000"/>
                  </a:schemeClr>
                </a:solidFill>
              </a:rPr>
              <a:t> term would be without needing to build or draw all the terms before it? </a:t>
            </a:r>
          </a:p>
          <a:p>
            <a:endParaRPr lang="en-US" sz="1800">
              <a:solidFill>
                <a:schemeClr val="tx1">
                  <a:lumMod val="50000"/>
                </a:schemeClr>
              </a:solidFill>
            </a:endParaRPr>
          </a:p>
          <a:p>
            <a:r>
              <a:rPr lang="en-US" sz="1800">
                <a:solidFill>
                  <a:schemeClr val="tx1">
                    <a:lumMod val="50000"/>
                  </a:schemeClr>
                </a:solidFill>
              </a:rPr>
              <a:t>Sketch and describe what the 43</a:t>
            </a:r>
            <a:r>
              <a:rPr lang="en-US" sz="1800" baseline="30000">
                <a:solidFill>
                  <a:schemeClr val="tx1">
                    <a:lumMod val="50000"/>
                  </a:schemeClr>
                </a:solidFill>
              </a:rPr>
              <a:t>rd</a:t>
            </a:r>
            <a:r>
              <a:rPr lang="en-US" sz="1800">
                <a:solidFill>
                  <a:schemeClr val="tx1">
                    <a:lumMod val="50000"/>
                  </a:schemeClr>
                </a:solidFill>
              </a:rPr>
              <a:t> term would look like. </a:t>
            </a:r>
          </a:p>
          <a:p>
            <a:endParaRPr lang="en-US" sz="1800">
              <a:solidFill>
                <a:schemeClr val="tx1">
                  <a:lumMod val="50000"/>
                </a:schemeClr>
              </a:solidFill>
            </a:endParaRPr>
          </a:p>
          <a:p>
            <a:r>
              <a:rPr lang="en-US" sz="1800">
                <a:solidFill>
                  <a:schemeClr val="tx1">
                    <a:lumMod val="50000"/>
                  </a:schemeClr>
                </a:solidFill>
              </a:rPr>
              <a:t>Can you figure out how many cubes you would need to build it?</a:t>
            </a:r>
            <a:endParaRPr lang="en-CA" sz="1800">
              <a:solidFill>
                <a:schemeClr val="tx1">
                  <a:lumMod val="50000"/>
                </a:schemeClr>
              </a:solidFill>
            </a:endParaRPr>
          </a:p>
        </p:txBody>
      </p:sp>
      <p:pic>
        <p:nvPicPr>
          <p:cNvPr id="4" name="Picture 3">
            <a:extLst>
              <a:ext uri="{FF2B5EF4-FFF2-40B4-BE49-F238E27FC236}">
                <a16:creationId xmlns:a16="http://schemas.microsoft.com/office/drawing/2014/main" id="{C5FA20AB-F28A-45F9-9CF3-99AFC1F6A9CF}"/>
              </a:ext>
            </a:extLst>
          </p:cNvPr>
          <p:cNvPicPr>
            <a:picLocks noChangeAspect="1"/>
          </p:cNvPicPr>
          <p:nvPr/>
        </p:nvPicPr>
        <p:blipFill>
          <a:blip r:embed="rId3"/>
          <a:stretch>
            <a:fillRect/>
          </a:stretch>
        </p:blipFill>
        <p:spPr>
          <a:xfrm>
            <a:off x="1321581" y="3667997"/>
            <a:ext cx="4670847" cy="1423248"/>
          </a:xfrm>
          <a:prstGeom prst="rect">
            <a:avLst/>
          </a:prstGeom>
        </p:spPr>
      </p:pic>
    </p:spTree>
    <p:extLst>
      <p:ext uri="{BB962C8B-B14F-4D97-AF65-F5344CB8AC3E}">
        <p14:creationId xmlns:p14="http://schemas.microsoft.com/office/powerpoint/2010/main" val="38990962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ED3A"/>
        </a:solidFill>
        <a:effectLst/>
      </p:bgPr>
    </p:bg>
    <p:spTree>
      <p:nvGrpSpPr>
        <p:cNvPr id="1" name="Shape 286"/>
        <p:cNvGrpSpPr/>
        <p:nvPr/>
      </p:nvGrpSpPr>
      <p:grpSpPr>
        <a:xfrm>
          <a:off x="0" y="0"/>
          <a:ext cx="0" cy="0"/>
          <a:chOff x="0" y="0"/>
          <a:chExt cx="0" cy="0"/>
        </a:xfrm>
      </p:grpSpPr>
      <p:sp>
        <p:nvSpPr>
          <p:cNvPr id="302" name="Google Shape;302;p31"/>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19</a:t>
            </a:fld>
            <a:endParaRPr/>
          </a:p>
        </p:txBody>
      </p:sp>
      <p:sp>
        <p:nvSpPr>
          <p:cNvPr id="20" name="Slide Number Placeholder 1">
            <a:extLst>
              <a:ext uri="{FF2B5EF4-FFF2-40B4-BE49-F238E27FC236}">
                <a16:creationId xmlns:a16="http://schemas.microsoft.com/office/drawing/2014/main" id="{26C0D4FF-98DF-4158-A8A5-0BDE2B2E56F8}"/>
              </a:ext>
            </a:extLst>
          </p:cNvPr>
          <p:cNvSpPr txBox="1">
            <a:spLocks/>
          </p:cNvSpPr>
          <p:nvPr/>
        </p:nvSpPr>
        <p:spPr>
          <a:xfrm>
            <a:off x="8543227" y="4749851"/>
            <a:ext cx="548700" cy="39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200" b="0" i="0" u="none" strike="noStrike" cap="none">
                <a:solidFill>
                  <a:schemeClr val="lt1"/>
                </a:solidFill>
                <a:latin typeface="Montserrat"/>
                <a:ea typeface="Montserrat"/>
                <a:cs typeface="Montserrat"/>
                <a:sym typeface="Montserrat"/>
              </a:defRPr>
            </a:lvl1pPr>
            <a:lvl2pPr marR="0" lvl="1" algn="r" rtl="0">
              <a:lnSpc>
                <a:spcPct val="100000"/>
              </a:lnSpc>
              <a:spcBef>
                <a:spcPts val="0"/>
              </a:spcBef>
              <a:spcAft>
                <a:spcPts val="0"/>
              </a:spcAft>
              <a:buClr>
                <a:srgbClr val="000000"/>
              </a:buClr>
              <a:buFont typeface="Arial"/>
              <a:buNone/>
              <a:defRPr sz="1200" b="0" i="0" u="none" strike="noStrike" cap="none">
                <a:solidFill>
                  <a:schemeClr val="lt1"/>
                </a:solidFill>
                <a:latin typeface="Montserrat"/>
                <a:ea typeface="Montserrat"/>
                <a:cs typeface="Montserrat"/>
                <a:sym typeface="Montserrat"/>
              </a:defRPr>
            </a:lvl2pPr>
            <a:lvl3pPr marR="0" lvl="2" algn="r" rtl="0">
              <a:lnSpc>
                <a:spcPct val="100000"/>
              </a:lnSpc>
              <a:spcBef>
                <a:spcPts val="0"/>
              </a:spcBef>
              <a:spcAft>
                <a:spcPts val="0"/>
              </a:spcAft>
              <a:buClr>
                <a:srgbClr val="000000"/>
              </a:buClr>
              <a:buFont typeface="Arial"/>
              <a:buNone/>
              <a:defRPr sz="1200" b="0" i="0" u="none" strike="noStrike" cap="none">
                <a:solidFill>
                  <a:schemeClr val="lt1"/>
                </a:solidFill>
                <a:latin typeface="Montserrat"/>
                <a:ea typeface="Montserrat"/>
                <a:cs typeface="Montserrat"/>
                <a:sym typeface="Montserrat"/>
              </a:defRPr>
            </a:lvl3pPr>
            <a:lvl4pPr marR="0" lvl="3" algn="r" rtl="0">
              <a:lnSpc>
                <a:spcPct val="100000"/>
              </a:lnSpc>
              <a:spcBef>
                <a:spcPts val="0"/>
              </a:spcBef>
              <a:spcAft>
                <a:spcPts val="0"/>
              </a:spcAft>
              <a:buClr>
                <a:srgbClr val="000000"/>
              </a:buClr>
              <a:buFont typeface="Arial"/>
              <a:buNone/>
              <a:defRPr sz="1200" b="0" i="0" u="none" strike="noStrike" cap="none">
                <a:solidFill>
                  <a:schemeClr val="lt1"/>
                </a:solidFill>
                <a:latin typeface="Montserrat"/>
                <a:ea typeface="Montserrat"/>
                <a:cs typeface="Montserrat"/>
                <a:sym typeface="Montserrat"/>
              </a:defRPr>
            </a:lvl4pPr>
            <a:lvl5pPr marR="0" lvl="4" algn="r" rtl="0">
              <a:lnSpc>
                <a:spcPct val="100000"/>
              </a:lnSpc>
              <a:spcBef>
                <a:spcPts val="0"/>
              </a:spcBef>
              <a:spcAft>
                <a:spcPts val="0"/>
              </a:spcAft>
              <a:buClr>
                <a:srgbClr val="000000"/>
              </a:buClr>
              <a:buFont typeface="Arial"/>
              <a:buNone/>
              <a:defRPr sz="1200" b="0" i="0" u="none" strike="noStrike" cap="none">
                <a:solidFill>
                  <a:schemeClr val="lt1"/>
                </a:solidFill>
                <a:latin typeface="Montserrat"/>
                <a:ea typeface="Montserrat"/>
                <a:cs typeface="Montserrat"/>
                <a:sym typeface="Montserrat"/>
              </a:defRPr>
            </a:lvl5pPr>
            <a:lvl6pPr marR="0" lvl="5" algn="r" rtl="0">
              <a:lnSpc>
                <a:spcPct val="100000"/>
              </a:lnSpc>
              <a:spcBef>
                <a:spcPts val="0"/>
              </a:spcBef>
              <a:spcAft>
                <a:spcPts val="0"/>
              </a:spcAft>
              <a:buClr>
                <a:srgbClr val="000000"/>
              </a:buClr>
              <a:buFont typeface="Arial"/>
              <a:buNone/>
              <a:defRPr sz="1200" b="0" i="0" u="none" strike="noStrike" cap="none">
                <a:solidFill>
                  <a:schemeClr val="lt1"/>
                </a:solidFill>
                <a:latin typeface="Montserrat"/>
                <a:ea typeface="Montserrat"/>
                <a:cs typeface="Montserrat"/>
                <a:sym typeface="Montserrat"/>
              </a:defRPr>
            </a:lvl6pPr>
            <a:lvl7pPr marR="0" lvl="6" algn="r" rtl="0">
              <a:lnSpc>
                <a:spcPct val="100000"/>
              </a:lnSpc>
              <a:spcBef>
                <a:spcPts val="0"/>
              </a:spcBef>
              <a:spcAft>
                <a:spcPts val="0"/>
              </a:spcAft>
              <a:buClr>
                <a:srgbClr val="000000"/>
              </a:buClr>
              <a:buFont typeface="Arial"/>
              <a:buNone/>
              <a:defRPr sz="1200" b="0" i="0" u="none" strike="noStrike" cap="none">
                <a:solidFill>
                  <a:schemeClr val="lt1"/>
                </a:solidFill>
                <a:latin typeface="Montserrat"/>
                <a:ea typeface="Montserrat"/>
                <a:cs typeface="Montserrat"/>
                <a:sym typeface="Montserrat"/>
              </a:defRPr>
            </a:lvl7pPr>
            <a:lvl8pPr marR="0" lvl="7" algn="r" rtl="0">
              <a:lnSpc>
                <a:spcPct val="100000"/>
              </a:lnSpc>
              <a:spcBef>
                <a:spcPts val="0"/>
              </a:spcBef>
              <a:spcAft>
                <a:spcPts val="0"/>
              </a:spcAft>
              <a:buClr>
                <a:srgbClr val="000000"/>
              </a:buClr>
              <a:buFont typeface="Arial"/>
              <a:buNone/>
              <a:defRPr sz="1200" b="0" i="0" u="none" strike="noStrike" cap="none">
                <a:solidFill>
                  <a:schemeClr val="lt1"/>
                </a:solidFill>
                <a:latin typeface="Montserrat"/>
                <a:ea typeface="Montserrat"/>
                <a:cs typeface="Montserrat"/>
                <a:sym typeface="Montserrat"/>
              </a:defRPr>
            </a:lvl8pPr>
            <a:lvl9pPr marR="0" lvl="8" algn="r" rtl="0">
              <a:lnSpc>
                <a:spcPct val="100000"/>
              </a:lnSpc>
              <a:spcBef>
                <a:spcPts val="0"/>
              </a:spcBef>
              <a:spcAft>
                <a:spcPts val="0"/>
              </a:spcAft>
              <a:buClr>
                <a:srgbClr val="000000"/>
              </a:buClr>
              <a:buFont typeface="Arial"/>
              <a:buNone/>
              <a:defRPr sz="1200" b="0" i="0" u="none" strike="noStrike" cap="none">
                <a:solidFill>
                  <a:schemeClr val="lt1"/>
                </a:solidFill>
                <a:latin typeface="Montserrat"/>
                <a:ea typeface="Montserrat"/>
                <a:cs typeface="Montserrat"/>
                <a:sym typeface="Montserrat"/>
              </a:defRPr>
            </a:lvl9pPr>
          </a:lstStyle>
          <a:p>
            <a:fld id="{00000000-1234-1234-1234-123412341234}" type="slidenum">
              <a:rPr lang="en" smtClean="0"/>
              <a:pPr/>
              <a:t>19</a:t>
            </a:fld>
            <a:endParaRPr lang="en"/>
          </a:p>
        </p:txBody>
      </p:sp>
      <p:sp>
        <p:nvSpPr>
          <p:cNvPr id="21" name="TextBox 20">
            <a:extLst>
              <a:ext uri="{FF2B5EF4-FFF2-40B4-BE49-F238E27FC236}">
                <a16:creationId xmlns:a16="http://schemas.microsoft.com/office/drawing/2014/main" id="{150CD7CE-70B5-4482-9C50-0F6899CC52DE}"/>
              </a:ext>
            </a:extLst>
          </p:cNvPr>
          <p:cNvSpPr txBox="1"/>
          <p:nvPr/>
        </p:nvSpPr>
        <p:spPr>
          <a:xfrm>
            <a:off x="288064" y="4015242"/>
            <a:ext cx="2229505" cy="830997"/>
          </a:xfrm>
          <a:prstGeom prst="rect">
            <a:avLst/>
          </a:prstGeom>
          <a:solidFill>
            <a:schemeClr val="bg1"/>
          </a:solidFill>
        </p:spPr>
        <p:txBody>
          <a:bodyPr wrap="square" rtlCol="0" anchor="ctr">
            <a:spAutoFit/>
          </a:bodyPr>
          <a:lstStyle/>
          <a:p>
            <a:pPr algn="ctr"/>
            <a:r>
              <a:rPr lang="en-US" sz="4800">
                <a:solidFill>
                  <a:srgbClr val="FFC107"/>
                </a:solidFill>
                <a:latin typeface="Marker Felt Thin" panose="02000400000000000000" pitchFamily="2" charset="77"/>
              </a:rPr>
              <a:t>Reflect</a:t>
            </a:r>
          </a:p>
        </p:txBody>
      </p:sp>
      <p:sp>
        <p:nvSpPr>
          <p:cNvPr id="22" name="TextBox 21">
            <a:extLst>
              <a:ext uri="{FF2B5EF4-FFF2-40B4-BE49-F238E27FC236}">
                <a16:creationId xmlns:a16="http://schemas.microsoft.com/office/drawing/2014/main" id="{2BB84A82-A620-4089-B93E-FA5B56E57406}"/>
              </a:ext>
            </a:extLst>
          </p:cNvPr>
          <p:cNvSpPr txBox="1"/>
          <p:nvPr/>
        </p:nvSpPr>
        <p:spPr>
          <a:xfrm>
            <a:off x="624317" y="1880637"/>
            <a:ext cx="2118511" cy="261610"/>
          </a:xfrm>
          <a:prstGeom prst="rect">
            <a:avLst/>
          </a:prstGeom>
          <a:noFill/>
        </p:spPr>
        <p:txBody>
          <a:bodyPr wrap="square" rtlCol="0">
            <a:spAutoFit/>
          </a:bodyPr>
          <a:lstStyle/>
          <a:p>
            <a:r>
              <a:rPr lang="en-US" sz="1100">
                <a:solidFill>
                  <a:schemeClr val="tx2">
                    <a:lumMod val="10000"/>
                  </a:schemeClr>
                </a:solidFill>
                <a:latin typeface="Abadi MT Condensed Light" panose="020B0306030101010103" pitchFamily="34" charset="77"/>
              </a:rPr>
              <a:t>Low level of perseverance</a:t>
            </a:r>
          </a:p>
        </p:txBody>
      </p:sp>
      <p:sp>
        <p:nvSpPr>
          <p:cNvPr id="23" name="TextBox 22">
            <a:extLst>
              <a:ext uri="{FF2B5EF4-FFF2-40B4-BE49-F238E27FC236}">
                <a16:creationId xmlns:a16="http://schemas.microsoft.com/office/drawing/2014/main" id="{F38CBB41-C108-42A2-BDDC-8EF52241F283}"/>
              </a:ext>
            </a:extLst>
          </p:cNvPr>
          <p:cNvSpPr txBox="1"/>
          <p:nvPr/>
        </p:nvSpPr>
        <p:spPr>
          <a:xfrm>
            <a:off x="6924176" y="1880637"/>
            <a:ext cx="1765426" cy="261610"/>
          </a:xfrm>
          <a:prstGeom prst="rect">
            <a:avLst/>
          </a:prstGeom>
          <a:noFill/>
        </p:spPr>
        <p:txBody>
          <a:bodyPr wrap="square" rtlCol="0">
            <a:spAutoFit/>
          </a:bodyPr>
          <a:lstStyle/>
          <a:p>
            <a:r>
              <a:rPr lang="en-US" sz="1100">
                <a:solidFill>
                  <a:schemeClr val="tx2">
                    <a:lumMod val="10000"/>
                  </a:schemeClr>
                </a:solidFill>
                <a:latin typeface="Abadi MT Condensed Light" panose="020B0306030101010103" pitchFamily="34" charset="77"/>
              </a:rPr>
              <a:t>High level of perseverance</a:t>
            </a:r>
          </a:p>
        </p:txBody>
      </p:sp>
      <p:sp>
        <p:nvSpPr>
          <p:cNvPr id="24" name="Up Arrow 6">
            <a:extLst>
              <a:ext uri="{FF2B5EF4-FFF2-40B4-BE49-F238E27FC236}">
                <a16:creationId xmlns:a16="http://schemas.microsoft.com/office/drawing/2014/main" id="{AE002DE2-21F6-4674-8F4D-94D1E2E9068F}"/>
              </a:ext>
            </a:extLst>
          </p:cNvPr>
          <p:cNvSpPr/>
          <p:nvPr/>
        </p:nvSpPr>
        <p:spPr>
          <a:xfrm>
            <a:off x="4597785" y="1945447"/>
            <a:ext cx="307081" cy="393601"/>
          </a:xfrm>
          <a:prstGeom prst="upArrow">
            <a:avLst/>
          </a:prstGeom>
          <a:solidFill>
            <a:schemeClr val="tx2">
              <a:lumMod val="1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15BAD17F-3794-47EA-94C9-464426BBA100}"/>
              </a:ext>
            </a:extLst>
          </p:cNvPr>
          <p:cNvSpPr txBox="1"/>
          <p:nvPr/>
        </p:nvSpPr>
        <p:spPr>
          <a:xfrm>
            <a:off x="2221639" y="197372"/>
            <a:ext cx="6750911" cy="923330"/>
          </a:xfrm>
          <a:prstGeom prst="rect">
            <a:avLst/>
          </a:prstGeom>
          <a:noFill/>
        </p:spPr>
        <p:txBody>
          <a:bodyPr wrap="square" rtlCol="0">
            <a:spAutoFit/>
          </a:bodyPr>
          <a:lstStyle/>
          <a:p>
            <a:r>
              <a:rPr lang="en-US" sz="1800">
                <a:latin typeface="Abadi MT Condensed Light" panose="020B0306030101010103" pitchFamily="34" charset="77"/>
              </a:rPr>
              <a:t>Now that you have spent time working on some challenging tasks, consider again how you would assess your ability to persevere. </a:t>
            </a:r>
            <a:r>
              <a:rPr lang="en-US" sz="1800" b="1">
                <a:latin typeface="Abadi MT Condensed Light" panose="020B0306030101010103" pitchFamily="34" charset="77"/>
              </a:rPr>
              <a:t>Without</a:t>
            </a:r>
            <a:r>
              <a:rPr lang="en-US" sz="1800">
                <a:latin typeface="Abadi MT Condensed Light" panose="020B0306030101010103" pitchFamily="34" charset="77"/>
              </a:rPr>
              <a:t> looking back at your first slider, place the arrow on the line below.</a:t>
            </a:r>
          </a:p>
        </p:txBody>
      </p:sp>
      <p:sp>
        <p:nvSpPr>
          <p:cNvPr id="26" name="Rounded Rectangle 8">
            <a:extLst>
              <a:ext uri="{FF2B5EF4-FFF2-40B4-BE49-F238E27FC236}">
                <a16:creationId xmlns:a16="http://schemas.microsoft.com/office/drawing/2014/main" id="{9C3E9AB3-9ED8-4983-85E0-F38AB395A358}"/>
              </a:ext>
            </a:extLst>
          </p:cNvPr>
          <p:cNvSpPr/>
          <p:nvPr/>
        </p:nvSpPr>
        <p:spPr>
          <a:xfrm>
            <a:off x="624317" y="1680897"/>
            <a:ext cx="7733412" cy="174311"/>
          </a:xfrm>
          <a:prstGeom prst="roundRect">
            <a:avLst/>
          </a:prstGeom>
          <a:pattFill prst="wdUpDiag">
            <a:fgClr>
              <a:srgbClr val="E91E63"/>
            </a:fgClr>
            <a:bgClr>
              <a:srgbClr val="FFEC3B"/>
            </a:bgClr>
          </a:pattFill>
          <a:ln w="31750">
            <a:solidFill>
              <a:srgbClr val="E91E63"/>
            </a:solidFill>
          </a:ln>
          <a:effectLst>
            <a:glow rad="114300">
              <a:srgbClr val="FFEC3B">
                <a:alpha val="40000"/>
              </a:srgbClr>
            </a:glow>
            <a:softEdge rad="0"/>
          </a:effectLst>
          <a:scene3d>
            <a:camera prst="orthographicFront"/>
            <a:lightRig rig="threePt" dir="t"/>
          </a:scene3d>
          <a:sp3d>
            <a:bevelT w="508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5691F070-44F1-4978-818A-1416182A7B57}"/>
              </a:ext>
            </a:extLst>
          </p:cNvPr>
          <p:cNvSpPr txBox="1"/>
          <p:nvPr/>
        </p:nvSpPr>
        <p:spPr>
          <a:xfrm>
            <a:off x="2893244" y="2571750"/>
            <a:ext cx="6540248" cy="1754326"/>
          </a:xfrm>
          <a:prstGeom prst="rect">
            <a:avLst/>
          </a:prstGeom>
          <a:noFill/>
        </p:spPr>
        <p:txBody>
          <a:bodyPr wrap="square" rtlCol="0">
            <a:spAutoFit/>
          </a:bodyPr>
          <a:lstStyle/>
          <a:p>
            <a:r>
              <a:rPr lang="en-US" sz="1800">
                <a:latin typeface="Abadi MT Condensed Light" panose="020B0306030101010103" pitchFamily="34" charset="77"/>
              </a:rPr>
              <a:t>Once you are confident about where you have placed your arrow on the line above, go back and compare to where you placed it before. </a:t>
            </a:r>
          </a:p>
          <a:p>
            <a:endParaRPr lang="en-US" sz="1800">
              <a:latin typeface="Abadi MT Condensed Light" panose="020B0306030101010103" pitchFamily="34" charset="77"/>
            </a:endParaRPr>
          </a:p>
          <a:p>
            <a:r>
              <a:rPr lang="en-US" sz="1800">
                <a:latin typeface="Abadi MT Condensed Light" panose="020B0306030101010103" pitchFamily="34" charset="77"/>
              </a:rPr>
              <a:t>Did your level of perseverance grow? </a:t>
            </a:r>
          </a:p>
          <a:p>
            <a:endParaRPr lang="en-US" sz="1800">
              <a:latin typeface="Abadi MT Condensed Light" panose="020B0306030101010103" pitchFamily="34" charset="77"/>
            </a:endParaRPr>
          </a:p>
          <a:p>
            <a:r>
              <a:rPr lang="en-US" sz="1800">
                <a:latin typeface="Abadi MT Condensed Light" panose="020B0306030101010103" pitchFamily="34" charset="77"/>
              </a:rPr>
              <a:t>What actions can you take to develop greater perseverance?</a:t>
            </a:r>
          </a:p>
        </p:txBody>
      </p:sp>
      <p:pic>
        <p:nvPicPr>
          <p:cNvPr id="28" name="Picture 14">
            <a:extLst>
              <a:ext uri="{FF2B5EF4-FFF2-40B4-BE49-F238E27FC236}">
                <a16:creationId xmlns:a16="http://schemas.microsoft.com/office/drawing/2014/main" id="{D85BE854-EE6E-9A45-AE4C-6D4082E5C7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 y="150233"/>
            <a:ext cx="534921" cy="54093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8">
            <a:extLst>
              <a:ext uri="{FF2B5EF4-FFF2-40B4-BE49-F238E27FC236}">
                <a16:creationId xmlns:a16="http://schemas.microsoft.com/office/drawing/2014/main" id="{6845622C-AD49-DE48-94BE-0C8E4098C0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0857" y="256966"/>
            <a:ext cx="516883" cy="381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61540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BC34A"/>
        </a:solidFill>
        <a:effectLst/>
      </p:bgPr>
    </p:bg>
    <p:spTree>
      <p:nvGrpSpPr>
        <p:cNvPr id="1" name="Shape 325"/>
        <p:cNvGrpSpPr/>
        <p:nvPr/>
      </p:nvGrpSpPr>
      <p:grpSpPr>
        <a:xfrm>
          <a:off x="0" y="0"/>
          <a:ext cx="0" cy="0"/>
          <a:chOff x="0" y="0"/>
          <a:chExt cx="0" cy="0"/>
        </a:xfrm>
      </p:grpSpPr>
      <p:sp>
        <p:nvSpPr>
          <p:cNvPr id="328" name="Google Shape;328;p33"/>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a:p>
        </p:txBody>
      </p:sp>
      <p:sp>
        <p:nvSpPr>
          <p:cNvPr id="7" name="TextBox 6">
            <a:extLst>
              <a:ext uri="{FF2B5EF4-FFF2-40B4-BE49-F238E27FC236}">
                <a16:creationId xmlns:a16="http://schemas.microsoft.com/office/drawing/2014/main" id="{2FE8263E-1096-4950-BD32-0966730F86A8}"/>
              </a:ext>
            </a:extLst>
          </p:cNvPr>
          <p:cNvSpPr txBox="1"/>
          <p:nvPr/>
        </p:nvSpPr>
        <p:spPr>
          <a:xfrm>
            <a:off x="1451901" y="1173098"/>
            <a:ext cx="5379293" cy="2554545"/>
          </a:xfrm>
          <a:prstGeom prst="rect">
            <a:avLst/>
          </a:prstGeom>
          <a:noFill/>
        </p:spPr>
        <p:txBody>
          <a:bodyPr wrap="square">
            <a:spAutoFit/>
          </a:bodyPr>
          <a:lstStyle/>
          <a:p>
            <a:r>
              <a:rPr lang="en-US" sz="2000" dirty="0">
                <a:solidFill>
                  <a:schemeClr val="tx1">
                    <a:lumMod val="75000"/>
                  </a:schemeClr>
                </a:solidFill>
              </a:rPr>
              <a:t>Anchored in inquiry</a:t>
            </a:r>
          </a:p>
          <a:p>
            <a:endParaRPr lang="en-US" sz="2000" dirty="0">
              <a:solidFill>
                <a:schemeClr val="tx1">
                  <a:lumMod val="75000"/>
                </a:schemeClr>
              </a:solidFill>
            </a:endParaRPr>
          </a:p>
          <a:p>
            <a:r>
              <a:rPr lang="en-US" sz="2000" dirty="0">
                <a:solidFill>
                  <a:schemeClr val="tx1">
                    <a:lumMod val="75000"/>
                  </a:schemeClr>
                </a:solidFill>
              </a:rPr>
              <a:t>Open ended questions, student centered, student choice</a:t>
            </a:r>
          </a:p>
          <a:p>
            <a:endParaRPr lang="en-US" sz="2000" dirty="0">
              <a:solidFill>
                <a:schemeClr val="tx1">
                  <a:lumMod val="75000"/>
                </a:schemeClr>
              </a:solidFill>
            </a:endParaRPr>
          </a:p>
          <a:p>
            <a:r>
              <a:rPr lang="en-US" sz="2000" dirty="0">
                <a:solidFill>
                  <a:schemeClr val="tx1">
                    <a:lumMod val="75000"/>
                  </a:schemeClr>
                </a:solidFill>
              </a:rPr>
              <a:t>Low floor, high </a:t>
            </a:r>
            <a:r>
              <a:rPr lang="en-US" sz="2000" dirty="0" smtClean="0">
                <a:solidFill>
                  <a:schemeClr val="tx1">
                    <a:lumMod val="75000"/>
                  </a:schemeClr>
                </a:solidFill>
              </a:rPr>
              <a:t>ceiling tasks</a:t>
            </a:r>
            <a:endParaRPr lang="en-US" sz="2000" dirty="0">
              <a:solidFill>
                <a:schemeClr val="tx1">
                  <a:lumMod val="75000"/>
                </a:schemeClr>
              </a:solidFill>
            </a:endParaRPr>
          </a:p>
          <a:p>
            <a:endParaRPr lang="en-US" sz="2000" dirty="0">
              <a:solidFill>
                <a:schemeClr val="tx1">
                  <a:lumMod val="75000"/>
                </a:schemeClr>
              </a:solidFill>
            </a:endParaRPr>
          </a:p>
          <a:p>
            <a:r>
              <a:rPr lang="en-US" sz="2000" dirty="0">
                <a:solidFill>
                  <a:schemeClr val="tx1">
                    <a:lumMod val="75000"/>
                  </a:schemeClr>
                </a:solidFill>
              </a:rPr>
              <a:t>Multiple ways to show understanding</a:t>
            </a:r>
          </a:p>
        </p:txBody>
      </p:sp>
      <p:sp>
        <p:nvSpPr>
          <p:cNvPr id="8" name="Google Shape;89;p15">
            <a:extLst>
              <a:ext uri="{FF2B5EF4-FFF2-40B4-BE49-F238E27FC236}">
                <a16:creationId xmlns:a16="http://schemas.microsoft.com/office/drawing/2014/main" id="{87B89B39-0376-4456-932B-DD2B81434CA0}"/>
              </a:ext>
            </a:extLst>
          </p:cNvPr>
          <p:cNvSpPr txBox="1">
            <a:spLocks/>
          </p:cNvSpPr>
          <p:nvPr/>
        </p:nvSpPr>
        <p:spPr>
          <a:xfrm>
            <a:off x="379361" y="425603"/>
            <a:ext cx="4801500" cy="4095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sz="2400" b="1">
                <a:solidFill>
                  <a:schemeClr val="tx2">
                    <a:lumMod val="50000"/>
                  </a:schemeClr>
                </a:solidFill>
                <a:latin typeface="Montserrat" panose="020B0604020202020204" charset="0"/>
              </a:rPr>
              <a:t>Guiding Concepts</a:t>
            </a:r>
          </a:p>
        </p:txBody>
      </p:sp>
      <p:grpSp>
        <p:nvGrpSpPr>
          <p:cNvPr id="9" name="Google Shape;997;p42">
            <a:extLst>
              <a:ext uri="{FF2B5EF4-FFF2-40B4-BE49-F238E27FC236}">
                <a16:creationId xmlns:a16="http://schemas.microsoft.com/office/drawing/2014/main" id="{B9905BCD-75E0-744D-BADB-4E85F6553EE9}"/>
              </a:ext>
            </a:extLst>
          </p:cNvPr>
          <p:cNvGrpSpPr/>
          <p:nvPr/>
        </p:nvGrpSpPr>
        <p:grpSpPr>
          <a:xfrm>
            <a:off x="941096" y="1826145"/>
            <a:ext cx="436918" cy="409500"/>
            <a:chOff x="6506504" y="937343"/>
            <a:chExt cx="744273" cy="793950"/>
          </a:xfrm>
        </p:grpSpPr>
        <p:sp>
          <p:nvSpPr>
            <p:cNvPr id="10" name="Google Shape;998;p42">
              <a:extLst>
                <a:ext uri="{FF2B5EF4-FFF2-40B4-BE49-F238E27FC236}">
                  <a16:creationId xmlns:a16="http://schemas.microsoft.com/office/drawing/2014/main" id="{685C42DB-D2B6-B247-BD5E-44B36819A676}"/>
                </a:ext>
              </a:extLst>
            </p:cNvPr>
            <p:cNvSpPr/>
            <p:nvPr/>
          </p:nvSpPr>
          <p:spPr>
            <a:xfrm>
              <a:off x="6666683" y="1079385"/>
              <a:ext cx="422268" cy="171940"/>
            </a:xfrm>
            <a:custGeom>
              <a:avLst/>
              <a:gdLst/>
              <a:ahLst/>
              <a:cxnLst/>
              <a:rect l="l" t="t" r="r" b="b"/>
              <a:pathLst>
                <a:path w="2085276" h="859701" extrusionOk="0">
                  <a:moveTo>
                    <a:pt x="2085276" y="859701"/>
                  </a:moveTo>
                  <a:cubicBezTo>
                    <a:pt x="2064893" y="746925"/>
                    <a:pt x="2027047" y="641516"/>
                    <a:pt x="1974723" y="545821"/>
                  </a:cubicBezTo>
                  <a:lnTo>
                    <a:pt x="1952816" y="507721"/>
                  </a:lnTo>
                  <a:cubicBezTo>
                    <a:pt x="1535303" y="-176492"/>
                    <a:pt x="577914" y="-161950"/>
                    <a:pt x="140271" y="507721"/>
                  </a:cubicBezTo>
                  <a:lnTo>
                    <a:pt x="116523" y="545821"/>
                  </a:lnTo>
                  <a:cubicBezTo>
                    <a:pt x="57721" y="643421"/>
                    <a:pt x="18098" y="749783"/>
                    <a:pt x="0" y="859701"/>
                  </a:cubicBezTo>
                  <a:lnTo>
                    <a:pt x="2085276" y="859701"/>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 name="Google Shape;999;p42">
              <a:extLst>
                <a:ext uri="{FF2B5EF4-FFF2-40B4-BE49-F238E27FC236}">
                  <a16:creationId xmlns:a16="http://schemas.microsoft.com/office/drawing/2014/main" id="{CFE68EAB-250F-B140-B3BC-137D2D59AE3B}"/>
                </a:ext>
              </a:extLst>
            </p:cNvPr>
            <p:cNvSpPr/>
            <p:nvPr/>
          </p:nvSpPr>
          <p:spPr>
            <a:xfrm>
              <a:off x="6664423" y="1259933"/>
              <a:ext cx="427985" cy="171450"/>
            </a:xfrm>
            <a:custGeom>
              <a:avLst/>
              <a:gdLst/>
              <a:ahLst/>
              <a:cxnLst/>
              <a:rect l="l" t="t" r="r" b="b"/>
              <a:pathLst>
                <a:path w="2113506" h="857250" extrusionOk="0">
                  <a:moveTo>
                    <a:pt x="3910" y="178753"/>
                  </a:moveTo>
                  <a:cubicBezTo>
                    <a:pt x="22706" y="451485"/>
                    <a:pt x="153833" y="652844"/>
                    <a:pt x="287056" y="857250"/>
                  </a:cubicBezTo>
                  <a:lnTo>
                    <a:pt x="1834170" y="857250"/>
                  </a:lnTo>
                  <a:cubicBezTo>
                    <a:pt x="1971457" y="654495"/>
                    <a:pt x="2109316" y="461137"/>
                    <a:pt x="2113316" y="178753"/>
                  </a:cubicBezTo>
                  <a:lnTo>
                    <a:pt x="2113507" y="140653"/>
                  </a:lnTo>
                  <a:cubicBezTo>
                    <a:pt x="2112935" y="92710"/>
                    <a:pt x="2109125" y="45784"/>
                    <a:pt x="2102585" y="0"/>
                  </a:cubicBezTo>
                  <a:lnTo>
                    <a:pt x="5815" y="0"/>
                  </a:lnTo>
                  <a:cubicBezTo>
                    <a:pt x="-1170" y="58991"/>
                    <a:pt x="-1932" y="118872"/>
                    <a:pt x="3910" y="178753"/>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 name="Google Shape;1000;p42">
              <a:extLst>
                <a:ext uri="{FF2B5EF4-FFF2-40B4-BE49-F238E27FC236}">
                  <a16:creationId xmlns:a16="http://schemas.microsoft.com/office/drawing/2014/main" id="{85A7551A-353E-8546-95DF-AC171577C175}"/>
                </a:ext>
              </a:extLst>
            </p:cNvPr>
            <p:cNvSpPr/>
            <p:nvPr/>
          </p:nvSpPr>
          <p:spPr>
            <a:xfrm>
              <a:off x="6727642" y="1439988"/>
              <a:ext cx="303068" cy="171348"/>
            </a:xfrm>
            <a:custGeom>
              <a:avLst/>
              <a:gdLst/>
              <a:ahLst/>
              <a:cxnLst/>
              <a:rect l="l" t="t" r="r" b="b"/>
              <a:pathLst>
                <a:path w="1496631" h="856741" extrusionOk="0">
                  <a:moveTo>
                    <a:pt x="0" y="0"/>
                  </a:moveTo>
                  <a:cubicBezTo>
                    <a:pt x="63500" y="97853"/>
                    <a:pt x="125984" y="197485"/>
                    <a:pt x="175451" y="306896"/>
                  </a:cubicBezTo>
                  <a:lnTo>
                    <a:pt x="191071" y="344996"/>
                  </a:lnTo>
                  <a:cubicBezTo>
                    <a:pt x="230060" y="445262"/>
                    <a:pt x="254762" y="554419"/>
                    <a:pt x="254762" y="679895"/>
                  </a:cubicBezTo>
                  <a:cubicBezTo>
                    <a:pt x="254762" y="777558"/>
                    <a:pt x="333946" y="856742"/>
                    <a:pt x="431610" y="856742"/>
                  </a:cubicBezTo>
                  <a:lnTo>
                    <a:pt x="1080960" y="856742"/>
                  </a:lnTo>
                  <a:cubicBezTo>
                    <a:pt x="1189609" y="856488"/>
                    <a:pt x="1267206" y="763143"/>
                    <a:pt x="1257808" y="656653"/>
                  </a:cubicBezTo>
                  <a:cubicBezTo>
                    <a:pt x="1257808" y="539178"/>
                    <a:pt x="1277874" y="437261"/>
                    <a:pt x="1310259" y="344996"/>
                  </a:cubicBezTo>
                  <a:lnTo>
                    <a:pt x="1324483" y="306896"/>
                  </a:lnTo>
                  <a:cubicBezTo>
                    <a:pt x="1370775" y="194501"/>
                    <a:pt x="1432687" y="95567"/>
                    <a:pt x="1496632" y="0"/>
                  </a:cubicBezTo>
                  <a:lnTo>
                    <a:pt x="0" y="0"/>
                  </a:ln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13" name="Google Shape;1001;p42">
              <a:extLst>
                <a:ext uri="{FF2B5EF4-FFF2-40B4-BE49-F238E27FC236}">
                  <a16:creationId xmlns:a16="http://schemas.microsoft.com/office/drawing/2014/main" id="{0516BEFF-172C-334F-9049-741FD1551721}"/>
                </a:ext>
              </a:extLst>
            </p:cNvPr>
            <p:cNvGrpSpPr/>
            <p:nvPr/>
          </p:nvGrpSpPr>
          <p:grpSpPr>
            <a:xfrm>
              <a:off x="6506504" y="937343"/>
              <a:ext cx="744273" cy="793950"/>
              <a:chOff x="6565437" y="1588001"/>
              <a:chExt cx="744273" cy="793950"/>
            </a:xfrm>
          </p:grpSpPr>
          <p:sp>
            <p:nvSpPr>
              <p:cNvPr id="14" name="Google Shape;1002;p42">
                <a:extLst>
                  <a:ext uri="{FF2B5EF4-FFF2-40B4-BE49-F238E27FC236}">
                    <a16:creationId xmlns:a16="http://schemas.microsoft.com/office/drawing/2014/main" id="{BFF2E8F9-FD7C-EF40-8299-F3511E2CD9E7}"/>
                  </a:ext>
                </a:extLst>
              </p:cNvPr>
              <p:cNvSpPr/>
              <p:nvPr/>
            </p:nvSpPr>
            <p:spPr>
              <a:xfrm>
                <a:off x="7127411" y="1694452"/>
                <a:ext cx="76068" cy="75403"/>
              </a:xfrm>
              <a:custGeom>
                <a:avLst/>
                <a:gdLst/>
                <a:ahLst/>
                <a:cxnLst/>
                <a:rect l="l" t="t" r="r" b="b"/>
                <a:pathLst>
                  <a:path w="133" h="132" extrusionOk="0">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 name="Google Shape;1003;p42">
                <a:extLst>
                  <a:ext uri="{FF2B5EF4-FFF2-40B4-BE49-F238E27FC236}">
                    <a16:creationId xmlns:a16="http://schemas.microsoft.com/office/drawing/2014/main" id="{9AC8C369-F7C9-7541-BE84-90EA6049F36F}"/>
                  </a:ext>
                </a:extLst>
              </p:cNvPr>
              <p:cNvSpPr/>
              <p:nvPr/>
            </p:nvSpPr>
            <p:spPr>
              <a:xfrm>
                <a:off x="7209689" y="1954149"/>
                <a:ext cx="100020" cy="11976"/>
              </a:xfrm>
              <a:custGeom>
                <a:avLst/>
                <a:gdLst/>
                <a:ahLst/>
                <a:cxnLst/>
                <a:rect l="l" t="t" r="r" b="b"/>
                <a:pathLst>
                  <a:path w="175" h="21" extrusionOk="0">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6" name="Google Shape;1004;p42">
                <a:extLst>
                  <a:ext uri="{FF2B5EF4-FFF2-40B4-BE49-F238E27FC236}">
                    <a16:creationId xmlns:a16="http://schemas.microsoft.com/office/drawing/2014/main" id="{8F36D36A-E9E0-604E-8402-56CA22040B56}"/>
                  </a:ext>
                </a:extLst>
              </p:cNvPr>
              <p:cNvSpPr/>
              <p:nvPr/>
            </p:nvSpPr>
            <p:spPr>
              <a:xfrm>
                <a:off x="7127411" y="2150197"/>
                <a:ext cx="76068" cy="75625"/>
              </a:xfrm>
              <a:custGeom>
                <a:avLst/>
                <a:gdLst/>
                <a:ahLst/>
                <a:cxnLst/>
                <a:rect l="l" t="t" r="r" b="b"/>
                <a:pathLst>
                  <a:path w="133" h="132" extrusionOk="0">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7" name="Google Shape;1005;p42">
                <a:extLst>
                  <a:ext uri="{FF2B5EF4-FFF2-40B4-BE49-F238E27FC236}">
                    <a16:creationId xmlns:a16="http://schemas.microsoft.com/office/drawing/2014/main" id="{B1C29123-31EF-334B-8EA4-73A07CB70D06}"/>
                  </a:ext>
                </a:extLst>
              </p:cNvPr>
              <p:cNvSpPr/>
              <p:nvPr/>
            </p:nvSpPr>
            <p:spPr>
              <a:xfrm>
                <a:off x="6671888" y="2150863"/>
                <a:ext cx="76068" cy="74960"/>
              </a:xfrm>
              <a:custGeom>
                <a:avLst/>
                <a:gdLst/>
                <a:ahLst/>
                <a:cxnLst/>
                <a:rect l="l" t="t" r="r" b="b"/>
                <a:pathLst>
                  <a:path w="133" h="131" extrusionOk="0">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8" name="Google Shape;1006;p42">
                <a:extLst>
                  <a:ext uri="{FF2B5EF4-FFF2-40B4-BE49-F238E27FC236}">
                    <a16:creationId xmlns:a16="http://schemas.microsoft.com/office/drawing/2014/main" id="{01E2E538-D2E2-F944-B013-14BAD5AD2580}"/>
                  </a:ext>
                </a:extLst>
              </p:cNvPr>
              <p:cNvSpPr/>
              <p:nvPr/>
            </p:nvSpPr>
            <p:spPr>
              <a:xfrm>
                <a:off x="6565437" y="1954593"/>
                <a:ext cx="100020" cy="11976"/>
              </a:xfrm>
              <a:custGeom>
                <a:avLst/>
                <a:gdLst/>
                <a:ahLst/>
                <a:cxnLst/>
                <a:rect l="l" t="t" r="r" b="b"/>
                <a:pathLst>
                  <a:path w="175" h="21" extrusionOk="0">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9" name="Google Shape;1007;p42">
                <a:extLst>
                  <a:ext uri="{FF2B5EF4-FFF2-40B4-BE49-F238E27FC236}">
                    <a16:creationId xmlns:a16="http://schemas.microsoft.com/office/drawing/2014/main" id="{4EDEDBCC-8338-814F-9D77-C181ADA9F89B}"/>
                  </a:ext>
                </a:extLst>
              </p:cNvPr>
              <p:cNvSpPr/>
              <p:nvPr/>
            </p:nvSpPr>
            <p:spPr>
              <a:xfrm>
                <a:off x="6671888" y="1694896"/>
                <a:ext cx="75403" cy="74960"/>
              </a:xfrm>
              <a:custGeom>
                <a:avLst/>
                <a:gdLst/>
                <a:ahLst/>
                <a:cxnLst/>
                <a:rect l="l" t="t" r="r" b="b"/>
                <a:pathLst>
                  <a:path w="132" h="131" extrusionOk="0">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0" name="Google Shape;1008;p42">
                <a:extLst>
                  <a:ext uri="{FF2B5EF4-FFF2-40B4-BE49-F238E27FC236}">
                    <a16:creationId xmlns:a16="http://schemas.microsoft.com/office/drawing/2014/main" id="{75C91CE9-8F21-0841-A40D-33C2506A45EF}"/>
                  </a:ext>
                </a:extLst>
              </p:cNvPr>
              <p:cNvSpPr/>
              <p:nvPr/>
            </p:nvSpPr>
            <p:spPr>
              <a:xfrm>
                <a:off x="6931363" y="1588001"/>
                <a:ext cx="11976" cy="100020"/>
              </a:xfrm>
              <a:custGeom>
                <a:avLst/>
                <a:gdLst/>
                <a:ahLst/>
                <a:cxnLst/>
                <a:rect l="l" t="t" r="r" b="b"/>
                <a:pathLst>
                  <a:path w="21" h="175" extrusionOk="0">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1" name="Google Shape;1009;p42">
                <a:extLst>
                  <a:ext uri="{FF2B5EF4-FFF2-40B4-BE49-F238E27FC236}">
                    <a16:creationId xmlns:a16="http://schemas.microsoft.com/office/drawing/2014/main" id="{B2077A9F-BD6D-D64C-A37A-6B781D660F68}"/>
                  </a:ext>
                </a:extLst>
              </p:cNvPr>
              <p:cNvSpPr/>
              <p:nvPr/>
            </p:nvSpPr>
            <p:spPr>
              <a:xfrm>
                <a:off x="6847311" y="2280157"/>
                <a:ext cx="180080" cy="25726"/>
              </a:xfrm>
              <a:custGeom>
                <a:avLst/>
                <a:gdLst/>
                <a:ahLst/>
                <a:cxnLst/>
                <a:rect l="l" t="t" r="r" b="b"/>
                <a:pathLst>
                  <a:path w="315" h="45" extrusionOk="0">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2" name="Google Shape;1010;p42">
                <a:extLst>
                  <a:ext uri="{FF2B5EF4-FFF2-40B4-BE49-F238E27FC236}">
                    <a16:creationId xmlns:a16="http://schemas.microsoft.com/office/drawing/2014/main" id="{A380AF45-A0C7-E048-B331-C2A82DD120F0}"/>
                  </a:ext>
                </a:extLst>
              </p:cNvPr>
              <p:cNvSpPr/>
              <p:nvPr/>
            </p:nvSpPr>
            <p:spPr>
              <a:xfrm>
                <a:off x="6851968" y="2318524"/>
                <a:ext cx="170766" cy="25726"/>
              </a:xfrm>
              <a:custGeom>
                <a:avLst/>
                <a:gdLst/>
                <a:ahLst/>
                <a:cxnLst/>
                <a:rect l="l" t="t" r="r" b="b"/>
                <a:pathLst>
                  <a:path w="299" h="45" extrusionOk="0">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3" name="Google Shape;1011;p42">
                <a:extLst>
                  <a:ext uri="{FF2B5EF4-FFF2-40B4-BE49-F238E27FC236}">
                    <a16:creationId xmlns:a16="http://schemas.microsoft.com/office/drawing/2014/main" id="{6EA1A41C-469A-E648-A0A4-9042F51F76BF}"/>
                  </a:ext>
                </a:extLst>
              </p:cNvPr>
              <p:cNvSpPr/>
              <p:nvPr/>
            </p:nvSpPr>
            <p:spPr>
              <a:xfrm>
                <a:off x="6876364" y="2356225"/>
                <a:ext cx="122419" cy="25726"/>
              </a:xfrm>
              <a:custGeom>
                <a:avLst/>
                <a:gdLst/>
                <a:ahLst/>
                <a:cxnLst/>
                <a:rect l="l" t="t" r="r" b="b"/>
                <a:pathLst>
                  <a:path w="214" h="45" extrusionOk="0">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grpSp>
        <p:nvGrpSpPr>
          <p:cNvPr id="24" name="Google Shape;970;p42">
            <a:extLst>
              <a:ext uri="{FF2B5EF4-FFF2-40B4-BE49-F238E27FC236}">
                <a16:creationId xmlns:a16="http://schemas.microsoft.com/office/drawing/2014/main" id="{1B58F8A3-0DA3-E840-9F56-A3CB819F4009}"/>
              </a:ext>
            </a:extLst>
          </p:cNvPr>
          <p:cNvGrpSpPr/>
          <p:nvPr/>
        </p:nvGrpSpPr>
        <p:grpSpPr>
          <a:xfrm>
            <a:off x="970185" y="1209276"/>
            <a:ext cx="349959" cy="370494"/>
            <a:chOff x="606645" y="1011196"/>
            <a:chExt cx="588520" cy="720096"/>
          </a:xfrm>
        </p:grpSpPr>
        <p:sp>
          <p:nvSpPr>
            <p:cNvPr id="25" name="Google Shape;971;p42">
              <a:extLst>
                <a:ext uri="{FF2B5EF4-FFF2-40B4-BE49-F238E27FC236}">
                  <a16:creationId xmlns:a16="http://schemas.microsoft.com/office/drawing/2014/main" id="{89723353-4A2A-2042-871C-08DF4B18A308}"/>
                </a:ext>
              </a:extLst>
            </p:cNvPr>
            <p:cNvSpPr/>
            <p:nvPr/>
          </p:nvSpPr>
          <p:spPr>
            <a:xfrm>
              <a:off x="659316" y="1517469"/>
              <a:ext cx="456722" cy="213824"/>
            </a:xfrm>
            <a:custGeom>
              <a:avLst/>
              <a:gdLst/>
              <a:ahLst/>
              <a:cxnLst/>
              <a:rect l="l" t="t" r="r" b="b"/>
              <a:pathLst>
                <a:path w="763" h="358" extrusionOk="0">
                  <a:moveTo>
                    <a:pt x="1" y="27"/>
                  </a:moveTo>
                  <a:cubicBezTo>
                    <a:pt x="0" y="41"/>
                    <a:pt x="25" y="62"/>
                    <a:pt x="25" y="75"/>
                  </a:cubicBezTo>
                  <a:cubicBezTo>
                    <a:pt x="26" y="89"/>
                    <a:pt x="4" y="123"/>
                    <a:pt x="14" y="160"/>
                  </a:cubicBezTo>
                  <a:cubicBezTo>
                    <a:pt x="32" y="219"/>
                    <a:pt x="230" y="155"/>
                    <a:pt x="245" y="169"/>
                  </a:cubicBezTo>
                  <a:cubicBezTo>
                    <a:pt x="269" y="192"/>
                    <a:pt x="241" y="258"/>
                    <a:pt x="255" y="280"/>
                  </a:cubicBezTo>
                  <a:cubicBezTo>
                    <a:pt x="275" y="313"/>
                    <a:pt x="582" y="358"/>
                    <a:pt x="735" y="252"/>
                  </a:cubicBezTo>
                  <a:cubicBezTo>
                    <a:pt x="763" y="232"/>
                    <a:pt x="729" y="168"/>
                    <a:pt x="749" y="8"/>
                  </a:cubicBezTo>
                  <a:cubicBezTo>
                    <a:pt x="749" y="4"/>
                    <a:pt x="746" y="0"/>
                    <a:pt x="742" y="0"/>
                  </a:cubicBezTo>
                  <a:cubicBezTo>
                    <a:pt x="24" y="0"/>
                    <a:pt x="24" y="0"/>
                    <a:pt x="24" y="0"/>
                  </a:cubicBezTo>
                  <a:cubicBezTo>
                    <a:pt x="22" y="0"/>
                    <a:pt x="19" y="1"/>
                    <a:pt x="17" y="3"/>
                  </a:cubicBezTo>
                  <a:cubicBezTo>
                    <a:pt x="10" y="11"/>
                    <a:pt x="2" y="21"/>
                    <a:pt x="1" y="27"/>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6" name="Google Shape;972;p42">
              <a:extLst>
                <a:ext uri="{FF2B5EF4-FFF2-40B4-BE49-F238E27FC236}">
                  <a16:creationId xmlns:a16="http://schemas.microsoft.com/office/drawing/2014/main" id="{BC4D994F-9B8F-CC4C-A863-563DF5AC3E02}"/>
                </a:ext>
              </a:extLst>
            </p:cNvPr>
            <p:cNvSpPr/>
            <p:nvPr/>
          </p:nvSpPr>
          <p:spPr>
            <a:xfrm>
              <a:off x="606645" y="1354464"/>
              <a:ext cx="561583" cy="154615"/>
            </a:xfrm>
            <a:custGeom>
              <a:avLst/>
              <a:gdLst/>
              <a:ahLst/>
              <a:cxnLst/>
              <a:rect l="l" t="t" r="r" b="b"/>
              <a:pathLst>
                <a:path w="938" h="259" extrusionOk="0">
                  <a:moveTo>
                    <a:pt x="2" y="109"/>
                  </a:moveTo>
                  <a:cubicBezTo>
                    <a:pt x="0" y="146"/>
                    <a:pt x="74" y="161"/>
                    <a:pt x="88" y="186"/>
                  </a:cubicBezTo>
                  <a:cubicBezTo>
                    <a:pt x="93" y="197"/>
                    <a:pt x="77" y="222"/>
                    <a:pt x="79" y="237"/>
                  </a:cubicBezTo>
                  <a:cubicBezTo>
                    <a:pt x="79" y="244"/>
                    <a:pt x="91" y="252"/>
                    <a:pt x="101" y="257"/>
                  </a:cubicBezTo>
                  <a:cubicBezTo>
                    <a:pt x="103" y="258"/>
                    <a:pt x="104" y="259"/>
                    <a:pt x="106" y="259"/>
                  </a:cubicBezTo>
                  <a:cubicBezTo>
                    <a:pt x="840" y="259"/>
                    <a:pt x="840" y="259"/>
                    <a:pt x="840" y="259"/>
                  </a:cubicBezTo>
                  <a:cubicBezTo>
                    <a:pt x="840" y="258"/>
                    <a:pt x="840" y="258"/>
                    <a:pt x="840" y="258"/>
                  </a:cubicBezTo>
                  <a:cubicBezTo>
                    <a:pt x="854" y="164"/>
                    <a:pt x="895" y="93"/>
                    <a:pt x="936" y="10"/>
                  </a:cubicBezTo>
                  <a:cubicBezTo>
                    <a:pt x="936" y="10"/>
                    <a:pt x="936" y="10"/>
                    <a:pt x="936" y="10"/>
                  </a:cubicBezTo>
                  <a:cubicBezTo>
                    <a:pt x="938" y="5"/>
                    <a:pt x="935" y="0"/>
                    <a:pt x="929" y="0"/>
                  </a:cubicBezTo>
                  <a:cubicBezTo>
                    <a:pt x="77" y="0"/>
                    <a:pt x="77" y="0"/>
                    <a:pt x="77" y="0"/>
                  </a:cubicBezTo>
                  <a:cubicBezTo>
                    <a:pt x="75" y="0"/>
                    <a:pt x="73" y="1"/>
                    <a:pt x="71" y="3"/>
                  </a:cubicBezTo>
                  <a:cubicBezTo>
                    <a:pt x="39" y="39"/>
                    <a:pt x="3" y="78"/>
                    <a:pt x="2" y="109"/>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7" name="Google Shape;973;p42">
              <a:extLst>
                <a:ext uri="{FF2B5EF4-FFF2-40B4-BE49-F238E27FC236}">
                  <a16:creationId xmlns:a16="http://schemas.microsoft.com/office/drawing/2014/main" id="{144A97A6-1C20-D041-AC39-9F53E50551CA}"/>
                </a:ext>
              </a:extLst>
            </p:cNvPr>
            <p:cNvSpPr/>
            <p:nvPr/>
          </p:nvSpPr>
          <p:spPr>
            <a:xfrm>
              <a:off x="661721" y="1191460"/>
              <a:ext cx="533444" cy="154135"/>
            </a:xfrm>
            <a:custGeom>
              <a:avLst/>
              <a:gdLst/>
              <a:ahLst/>
              <a:cxnLst/>
              <a:rect l="l" t="t" r="r" b="b"/>
              <a:pathLst>
                <a:path w="891" h="258" extrusionOk="0">
                  <a:moveTo>
                    <a:pt x="8" y="98"/>
                  </a:moveTo>
                  <a:cubicBezTo>
                    <a:pt x="2" y="142"/>
                    <a:pt x="31" y="174"/>
                    <a:pt x="28" y="199"/>
                  </a:cubicBezTo>
                  <a:cubicBezTo>
                    <a:pt x="26" y="213"/>
                    <a:pt x="17" y="230"/>
                    <a:pt x="3" y="247"/>
                  </a:cubicBezTo>
                  <a:cubicBezTo>
                    <a:pt x="0" y="252"/>
                    <a:pt x="3" y="258"/>
                    <a:pt x="9" y="258"/>
                  </a:cubicBezTo>
                  <a:cubicBezTo>
                    <a:pt x="849" y="258"/>
                    <a:pt x="849" y="258"/>
                    <a:pt x="849" y="258"/>
                  </a:cubicBezTo>
                  <a:cubicBezTo>
                    <a:pt x="852" y="258"/>
                    <a:pt x="855" y="256"/>
                    <a:pt x="856" y="254"/>
                  </a:cubicBezTo>
                  <a:cubicBezTo>
                    <a:pt x="875" y="195"/>
                    <a:pt x="891" y="98"/>
                    <a:pt x="873" y="5"/>
                  </a:cubicBezTo>
                  <a:cubicBezTo>
                    <a:pt x="872" y="2"/>
                    <a:pt x="869" y="0"/>
                    <a:pt x="866" y="0"/>
                  </a:cubicBezTo>
                  <a:cubicBezTo>
                    <a:pt x="34" y="0"/>
                    <a:pt x="34" y="0"/>
                    <a:pt x="34" y="0"/>
                  </a:cubicBezTo>
                  <a:cubicBezTo>
                    <a:pt x="31" y="0"/>
                    <a:pt x="28" y="2"/>
                    <a:pt x="27" y="5"/>
                  </a:cubicBezTo>
                  <a:cubicBezTo>
                    <a:pt x="17" y="38"/>
                    <a:pt x="11" y="70"/>
                    <a:pt x="8" y="98"/>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8" name="Google Shape;974;p42">
              <a:extLst>
                <a:ext uri="{FF2B5EF4-FFF2-40B4-BE49-F238E27FC236}">
                  <a16:creationId xmlns:a16="http://schemas.microsoft.com/office/drawing/2014/main" id="{CE4B3B88-6E3B-FA4A-A36C-680A876A5693}"/>
                </a:ext>
              </a:extLst>
            </p:cNvPr>
            <p:cNvSpPr/>
            <p:nvPr/>
          </p:nvSpPr>
          <p:spPr>
            <a:xfrm>
              <a:off x="683367" y="1011196"/>
              <a:ext cx="497368" cy="171394"/>
            </a:xfrm>
            <a:custGeom>
              <a:avLst/>
              <a:gdLst/>
              <a:ahLst/>
              <a:cxnLst/>
              <a:rect l="l" t="t" r="r" b="b"/>
              <a:pathLst>
                <a:path w="831" h="287" extrusionOk="0">
                  <a:moveTo>
                    <a:pt x="690" y="102"/>
                  </a:moveTo>
                  <a:cubicBezTo>
                    <a:pt x="488" y="0"/>
                    <a:pt x="287" y="19"/>
                    <a:pt x="180" y="75"/>
                  </a:cubicBezTo>
                  <a:cubicBezTo>
                    <a:pt x="84" y="125"/>
                    <a:pt x="31" y="203"/>
                    <a:pt x="2" y="278"/>
                  </a:cubicBezTo>
                  <a:cubicBezTo>
                    <a:pt x="0" y="282"/>
                    <a:pt x="3" y="287"/>
                    <a:pt x="8" y="287"/>
                  </a:cubicBezTo>
                  <a:cubicBezTo>
                    <a:pt x="823" y="287"/>
                    <a:pt x="823" y="287"/>
                    <a:pt x="823" y="287"/>
                  </a:cubicBezTo>
                  <a:cubicBezTo>
                    <a:pt x="828" y="287"/>
                    <a:pt x="831" y="283"/>
                    <a:pt x="830" y="278"/>
                  </a:cubicBezTo>
                  <a:cubicBezTo>
                    <a:pt x="810" y="207"/>
                    <a:pt x="768" y="141"/>
                    <a:pt x="690" y="102"/>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29" name="Google Shape;1052;p42">
            <a:extLst>
              <a:ext uri="{FF2B5EF4-FFF2-40B4-BE49-F238E27FC236}">
                <a16:creationId xmlns:a16="http://schemas.microsoft.com/office/drawing/2014/main" id="{6193F476-2A19-AE4B-8DC6-CE7169ACEF8F}"/>
              </a:ext>
            </a:extLst>
          </p:cNvPr>
          <p:cNvGrpSpPr/>
          <p:nvPr/>
        </p:nvGrpSpPr>
        <p:grpSpPr>
          <a:xfrm>
            <a:off x="1019913" y="2750502"/>
            <a:ext cx="314798" cy="314128"/>
            <a:chOff x="2704878" y="4454697"/>
            <a:chExt cx="720000" cy="658889"/>
          </a:xfrm>
        </p:grpSpPr>
        <p:sp>
          <p:nvSpPr>
            <p:cNvPr id="30" name="Google Shape;1053;p42">
              <a:extLst>
                <a:ext uri="{FF2B5EF4-FFF2-40B4-BE49-F238E27FC236}">
                  <a16:creationId xmlns:a16="http://schemas.microsoft.com/office/drawing/2014/main" id="{837370C6-E4EF-5547-AE77-DECDBC901838}"/>
                </a:ext>
              </a:extLst>
            </p:cNvPr>
            <p:cNvSpPr/>
            <p:nvPr/>
          </p:nvSpPr>
          <p:spPr>
            <a:xfrm>
              <a:off x="2704878" y="4454697"/>
              <a:ext cx="720000" cy="86400"/>
            </a:xfrm>
            <a:prstGeom prst="ellipse">
              <a:avLst/>
            </a:pr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1" name="Google Shape;1054;p42">
              <a:extLst>
                <a:ext uri="{FF2B5EF4-FFF2-40B4-BE49-F238E27FC236}">
                  <a16:creationId xmlns:a16="http://schemas.microsoft.com/office/drawing/2014/main" id="{EF4036E3-0D15-4C4A-88B0-0D9E9BCFB8DF}"/>
                </a:ext>
              </a:extLst>
            </p:cNvPr>
            <p:cNvSpPr/>
            <p:nvPr/>
          </p:nvSpPr>
          <p:spPr>
            <a:xfrm>
              <a:off x="2824150" y="4749732"/>
              <a:ext cx="484183" cy="135418"/>
            </a:xfrm>
            <a:custGeom>
              <a:avLst/>
              <a:gdLst/>
              <a:ahLst/>
              <a:cxnLst/>
              <a:rect l="l" t="t" r="r" b="b"/>
              <a:pathLst>
                <a:path w="735" h="205" extrusionOk="0">
                  <a:moveTo>
                    <a:pt x="0" y="0"/>
                  </a:moveTo>
                  <a:cubicBezTo>
                    <a:pt x="75" y="153"/>
                    <a:pt x="75" y="153"/>
                    <a:pt x="75" y="153"/>
                  </a:cubicBezTo>
                  <a:cubicBezTo>
                    <a:pt x="104" y="179"/>
                    <a:pt x="216" y="205"/>
                    <a:pt x="368" y="205"/>
                  </a:cubicBezTo>
                  <a:cubicBezTo>
                    <a:pt x="519" y="205"/>
                    <a:pt x="632" y="179"/>
                    <a:pt x="660" y="153"/>
                  </a:cubicBezTo>
                  <a:cubicBezTo>
                    <a:pt x="735" y="0"/>
                    <a:pt x="735" y="0"/>
                    <a:pt x="735" y="0"/>
                  </a:cubicBezTo>
                  <a:cubicBezTo>
                    <a:pt x="668" y="31"/>
                    <a:pt x="515" y="47"/>
                    <a:pt x="368" y="47"/>
                  </a:cubicBezTo>
                  <a:cubicBezTo>
                    <a:pt x="221" y="47"/>
                    <a:pt x="67" y="31"/>
                    <a:pt x="0" y="0"/>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2" name="Google Shape;1055;p42">
              <a:extLst>
                <a:ext uri="{FF2B5EF4-FFF2-40B4-BE49-F238E27FC236}">
                  <a16:creationId xmlns:a16="http://schemas.microsoft.com/office/drawing/2014/main" id="{E1743703-7186-244B-A294-584340696630}"/>
                </a:ext>
              </a:extLst>
            </p:cNvPr>
            <p:cNvSpPr/>
            <p:nvPr/>
          </p:nvSpPr>
          <p:spPr>
            <a:xfrm>
              <a:off x="2939432" y="4986160"/>
              <a:ext cx="253620" cy="127427"/>
            </a:xfrm>
            <a:custGeom>
              <a:avLst/>
              <a:gdLst/>
              <a:ahLst/>
              <a:cxnLst/>
              <a:rect l="l" t="t" r="r" b="b"/>
              <a:pathLst>
                <a:path w="385" h="193" extrusionOk="0">
                  <a:moveTo>
                    <a:pt x="0" y="0"/>
                  </a:moveTo>
                  <a:cubicBezTo>
                    <a:pt x="76" y="157"/>
                    <a:pt x="76" y="157"/>
                    <a:pt x="76" y="157"/>
                  </a:cubicBezTo>
                  <a:cubicBezTo>
                    <a:pt x="98" y="178"/>
                    <a:pt x="143" y="193"/>
                    <a:pt x="193" y="193"/>
                  </a:cubicBezTo>
                  <a:cubicBezTo>
                    <a:pt x="243" y="193"/>
                    <a:pt x="287" y="178"/>
                    <a:pt x="309" y="157"/>
                  </a:cubicBezTo>
                  <a:cubicBezTo>
                    <a:pt x="385" y="0"/>
                    <a:pt x="385" y="0"/>
                    <a:pt x="385" y="0"/>
                  </a:cubicBezTo>
                  <a:cubicBezTo>
                    <a:pt x="344" y="21"/>
                    <a:pt x="274" y="35"/>
                    <a:pt x="193" y="35"/>
                  </a:cubicBezTo>
                  <a:cubicBezTo>
                    <a:pt x="112" y="35"/>
                    <a:pt x="41" y="21"/>
                    <a:pt x="0" y="0"/>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3" name="Google Shape;1056;p42">
              <a:extLst>
                <a:ext uri="{FF2B5EF4-FFF2-40B4-BE49-F238E27FC236}">
                  <a16:creationId xmlns:a16="http://schemas.microsoft.com/office/drawing/2014/main" id="{737232DA-A6F7-A546-960B-5CD34FEE7AAB}"/>
                </a:ext>
              </a:extLst>
            </p:cNvPr>
            <p:cNvSpPr/>
            <p:nvPr/>
          </p:nvSpPr>
          <p:spPr>
            <a:xfrm>
              <a:off x="2882012" y="4868057"/>
              <a:ext cx="368237" cy="131423"/>
            </a:xfrm>
            <a:custGeom>
              <a:avLst/>
              <a:gdLst/>
              <a:ahLst/>
              <a:cxnLst/>
              <a:rect l="l" t="t" r="r" b="b"/>
              <a:pathLst>
                <a:path w="559" h="199" extrusionOk="0">
                  <a:moveTo>
                    <a:pt x="0" y="0"/>
                  </a:moveTo>
                  <a:cubicBezTo>
                    <a:pt x="3" y="8"/>
                    <a:pt x="3" y="8"/>
                    <a:pt x="3" y="8"/>
                  </a:cubicBezTo>
                  <a:cubicBezTo>
                    <a:pt x="65" y="133"/>
                    <a:pt x="65" y="133"/>
                    <a:pt x="65" y="133"/>
                  </a:cubicBezTo>
                  <a:cubicBezTo>
                    <a:pt x="65" y="133"/>
                    <a:pt x="65" y="133"/>
                    <a:pt x="65" y="133"/>
                  </a:cubicBezTo>
                  <a:cubicBezTo>
                    <a:pt x="65" y="133"/>
                    <a:pt x="65" y="133"/>
                    <a:pt x="65" y="133"/>
                  </a:cubicBezTo>
                  <a:cubicBezTo>
                    <a:pt x="73" y="151"/>
                    <a:pt x="73" y="151"/>
                    <a:pt x="73" y="151"/>
                  </a:cubicBezTo>
                  <a:cubicBezTo>
                    <a:pt x="102" y="180"/>
                    <a:pt x="195" y="199"/>
                    <a:pt x="280" y="199"/>
                  </a:cubicBezTo>
                  <a:cubicBezTo>
                    <a:pt x="364" y="199"/>
                    <a:pt x="457" y="180"/>
                    <a:pt x="486" y="151"/>
                  </a:cubicBezTo>
                  <a:cubicBezTo>
                    <a:pt x="494" y="133"/>
                    <a:pt x="494" y="133"/>
                    <a:pt x="494" y="133"/>
                  </a:cubicBezTo>
                  <a:cubicBezTo>
                    <a:pt x="494" y="133"/>
                    <a:pt x="494" y="133"/>
                    <a:pt x="494" y="133"/>
                  </a:cubicBezTo>
                  <a:cubicBezTo>
                    <a:pt x="494" y="133"/>
                    <a:pt x="494" y="133"/>
                    <a:pt x="494" y="133"/>
                  </a:cubicBezTo>
                  <a:cubicBezTo>
                    <a:pt x="556" y="8"/>
                    <a:pt x="556" y="8"/>
                    <a:pt x="556" y="8"/>
                  </a:cubicBezTo>
                  <a:cubicBezTo>
                    <a:pt x="559" y="0"/>
                    <a:pt x="559" y="0"/>
                    <a:pt x="559" y="0"/>
                  </a:cubicBezTo>
                  <a:cubicBezTo>
                    <a:pt x="502" y="27"/>
                    <a:pt x="389" y="41"/>
                    <a:pt x="280" y="41"/>
                  </a:cubicBezTo>
                  <a:cubicBezTo>
                    <a:pt x="171" y="41"/>
                    <a:pt x="57" y="27"/>
                    <a:pt x="0" y="0"/>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4" name="Google Shape;1057;p42">
              <a:extLst>
                <a:ext uri="{FF2B5EF4-FFF2-40B4-BE49-F238E27FC236}">
                  <a16:creationId xmlns:a16="http://schemas.microsoft.com/office/drawing/2014/main" id="{B1E79080-8A2D-ED40-A9E3-C0464CFAF0FC}"/>
                </a:ext>
              </a:extLst>
            </p:cNvPr>
            <p:cNvSpPr/>
            <p:nvPr/>
          </p:nvSpPr>
          <p:spPr>
            <a:xfrm>
              <a:off x="2710863" y="4516635"/>
              <a:ext cx="710756" cy="140081"/>
            </a:xfrm>
            <a:custGeom>
              <a:avLst/>
              <a:gdLst/>
              <a:ahLst/>
              <a:cxnLst/>
              <a:rect l="l" t="t" r="r" b="b"/>
              <a:pathLst>
                <a:path w="1079" h="212" extrusionOk="0">
                  <a:moveTo>
                    <a:pt x="540" y="54"/>
                  </a:moveTo>
                  <a:cubicBezTo>
                    <a:pt x="350" y="54"/>
                    <a:pt x="85" y="39"/>
                    <a:pt x="0" y="0"/>
                  </a:cubicBezTo>
                  <a:cubicBezTo>
                    <a:pt x="72" y="146"/>
                    <a:pt x="72" y="146"/>
                    <a:pt x="72" y="146"/>
                  </a:cubicBezTo>
                  <a:cubicBezTo>
                    <a:pt x="72" y="146"/>
                    <a:pt x="72" y="146"/>
                    <a:pt x="72" y="146"/>
                  </a:cubicBezTo>
                  <a:cubicBezTo>
                    <a:pt x="72" y="147"/>
                    <a:pt x="72" y="147"/>
                    <a:pt x="72" y="147"/>
                  </a:cubicBezTo>
                  <a:cubicBezTo>
                    <a:pt x="75" y="152"/>
                    <a:pt x="75" y="152"/>
                    <a:pt x="75" y="152"/>
                  </a:cubicBezTo>
                  <a:cubicBezTo>
                    <a:pt x="98" y="179"/>
                    <a:pt x="271" y="212"/>
                    <a:pt x="540" y="212"/>
                  </a:cubicBezTo>
                  <a:cubicBezTo>
                    <a:pt x="808" y="212"/>
                    <a:pt x="981" y="179"/>
                    <a:pt x="1005" y="152"/>
                  </a:cubicBezTo>
                  <a:cubicBezTo>
                    <a:pt x="1007" y="147"/>
                    <a:pt x="1007" y="147"/>
                    <a:pt x="1007" y="147"/>
                  </a:cubicBezTo>
                  <a:cubicBezTo>
                    <a:pt x="1007" y="146"/>
                    <a:pt x="1007" y="146"/>
                    <a:pt x="1007" y="146"/>
                  </a:cubicBezTo>
                  <a:cubicBezTo>
                    <a:pt x="1008" y="146"/>
                    <a:pt x="1008" y="146"/>
                    <a:pt x="1008" y="146"/>
                  </a:cubicBezTo>
                  <a:cubicBezTo>
                    <a:pt x="1079" y="0"/>
                    <a:pt x="1079" y="0"/>
                    <a:pt x="1079" y="0"/>
                  </a:cubicBezTo>
                  <a:cubicBezTo>
                    <a:pt x="995" y="39"/>
                    <a:pt x="729" y="54"/>
                    <a:pt x="540" y="54"/>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5" name="Google Shape;1058;p42">
              <a:extLst>
                <a:ext uri="{FF2B5EF4-FFF2-40B4-BE49-F238E27FC236}">
                  <a16:creationId xmlns:a16="http://schemas.microsoft.com/office/drawing/2014/main" id="{B6CDB17A-8C6F-034F-9C3C-8DCC53B3F853}"/>
                </a:ext>
              </a:extLst>
            </p:cNvPr>
            <p:cNvSpPr/>
            <p:nvPr/>
          </p:nvSpPr>
          <p:spPr>
            <a:xfrm>
              <a:off x="2768061" y="4634293"/>
              <a:ext cx="596361" cy="136528"/>
            </a:xfrm>
            <a:custGeom>
              <a:avLst/>
              <a:gdLst/>
              <a:ahLst/>
              <a:cxnLst/>
              <a:rect l="l" t="t" r="r" b="b"/>
              <a:pathLst>
                <a:path w="905" h="207" extrusionOk="0">
                  <a:moveTo>
                    <a:pt x="453" y="49"/>
                  </a:moveTo>
                  <a:cubicBezTo>
                    <a:pt x="325" y="49"/>
                    <a:pt x="205" y="41"/>
                    <a:pt x="114" y="28"/>
                  </a:cubicBezTo>
                  <a:cubicBezTo>
                    <a:pt x="62" y="20"/>
                    <a:pt x="24" y="10"/>
                    <a:pt x="0" y="0"/>
                  </a:cubicBezTo>
                  <a:cubicBezTo>
                    <a:pt x="69" y="141"/>
                    <a:pt x="69" y="141"/>
                    <a:pt x="69" y="141"/>
                  </a:cubicBezTo>
                  <a:cubicBezTo>
                    <a:pt x="69" y="141"/>
                    <a:pt x="69" y="141"/>
                    <a:pt x="69" y="141"/>
                  </a:cubicBezTo>
                  <a:cubicBezTo>
                    <a:pt x="69" y="142"/>
                    <a:pt x="70" y="142"/>
                    <a:pt x="70" y="143"/>
                  </a:cubicBezTo>
                  <a:cubicBezTo>
                    <a:pt x="72" y="148"/>
                    <a:pt x="72" y="148"/>
                    <a:pt x="72" y="148"/>
                  </a:cubicBezTo>
                  <a:cubicBezTo>
                    <a:pt x="93" y="174"/>
                    <a:pt x="234" y="207"/>
                    <a:pt x="453" y="207"/>
                  </a:cubicBezTo>
                  <a:cubicBezTo>
                    <a:pt x="557" y="207"/>
                    <a:pt x="654" y="199"/>
                    <a:pt x="728" y="186"/>
                  </a:cubicBezTo>
                  <a:cubicBezTo>
                    <a:pt x="794" y="173"/>
                    <a:pt x="825" y="158"/>
                    <a:pt x="833" y="147"/>
                  </a:cubicBezTo>
                  <a:cubicBezTo>
                    <a:pt x="836" y="143"/>
                    <a:pt x="836" y="143"/>
                    <a:pt x="836" y="143"/>
                  </a:cubicBezTo>
                  <a:cubicBezTo>
                    <a:pt x="836" y="142"/>
                    <a:pt x="836" y="142"/>
                    <a:pt x="836" y="141"/>
                  </a:cubicBezTo>
                  <a:cubicBezTo>
                    <a:pt x="836" y="141"/>
                    <a:pt x="836" y="141"/>
                    <a:pt x="836" y="141"/>
                  </a:cubicBezTo>
                  <a:cubicBezTo>
                    <a:pt x="905" y="0"/>
                    <a:pt x="905" y="0"/>
                    <a:pt x="905" y="0"/>
                  </a:cubicBezTo>
                  <a:cubicBezTo>
                    <a:pt x="881" y="10"/>
                    <a:pt x="843" y="20"/>
                    <a:pt x="791" y="28"/>
                  </a:cubicBezTo>
                  <a:cubicBezTo>
                    <a:pt x="701" y="41"/>
                    <a:pt x="580" y="49"/>
                    <a:pt x="453" y="49"/>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37" name="Google Shape;1063;p42">
            <a:extLst>
              <a:ext uri="{FF2B5EF4-FFF2-40B4-BE49-F238E27FC236}">
                <a16:creationId xmlns:a16="http://schemas.microsoft.com/office/drawing/2014/main" id="{66DECADC-375A-B944-ACBD-F6874A6B7B72}"/>
              </a:ext>
            </a:extLst>
          </p:cNvPr>
          <p:cNvGrpSpPr/>
          <p:nvPr/>
        </p:nvGrpSpPr>
        <p:grpSpPr>
          <a:xfrm>
            <a:off x="1012506" y="3367498"/>
            <a:ext cx="330092" cy="286468"/>
            <a:chOff x="7000306" y="4442411"/>
            <a:chExt cx="720224" cy="683463"/>
          </a:xfrm>
        </p:grpSpPr>
        <p:sp>
          <p:nvSpPr>
            <p:cNvPr id="38" name="Google Shape;1064;p42">
              <a:extLst>
                <a:ext uri="{FF2B5EF4-FFF2-40B4-BE49-F238E27FC236}">
                  <a16:creationId xmlns:a16="http://schemas.microsoft.com/office/drawing/2014/main" id="{C6D7E1E5-03DC-1443-9D05-D0AE9B995B8B}"/>
                </a:ext>
              </a:extLst>
            </p:cNvPr>
            <p:cNvSpPr/>
            <p:nvPr/>
          </p:nvSpPr>
          <p:spPr>
            <a:xfrm>
              <a:off x="7360523" y="4580400"/>
              <a:ext cx="360007" cy="280995"/>
            </a:xfrm>
            <a:custGeom>
              <a:avLst/>
              <a:gdLst/>
              <a:ahLst/>
              <a:cxnLst/>
              <a:rect l="l" t="t" r="r" b="b"/>
              <a:pathLst>
                <a:path w="701" h="548" extrusionOk="0">
                  <a:moveTo>
                    <a:pt x="332" y="529"/>
                  </a:moveTo>
                  <a:cubicBezTo>
                    <a:pt x="382" y="547"/>
                    <a:pt x="438" y="548"/>
                    <a:pt x="493" y="531"/>
                  </a:cubicBezTo>
                  <a:cubicBezTo>
                    <a:pt x="627" y="487"/>
                    <a:pt x="701" y="342"/>
                    <a:pt x="657" y="208"/>
                  </a:cubicBezTo>
                  <a:cubicBezTo>
                    <a:pt x="614" y="74"/>
                    <a:pt x="469" y="0"/>
                    <a:pt x="335" y="44"/>
                  </a:cubicBezTo>
                  <a:cubicBezTo>
                    <a:pt x="280" y="62"/>
                    <a:pt x="236" y="96"/>
                    <a:pt x="205" y="140"/>
                  </a:cubicBezTo>
                  <a:cubicBezTo>
                    <a:pt x="0" y="422"/>
                    <a:pt x="0" y="422"/>
                    <a:pt x="0" y="422"/>
                  </a:cubicBezTo>
                  <a:lnTo>
                    <a:pt x="332" y="529"/>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39" name="Google Shape;1065;p42">
              <a:extLst>
                <a:ext uri="{FF2B5EF4-FFF2-40B4-BE49-F238E27FC236}">
                  <a16:creationId xmlns:a16="http://schemas.microsoft.com/office/drawing/2014/main" id="{AB5D6AB3-4576-B74D-AF81-83632B2D9A66}"/>
                </a:ext>
              </a:extLst>
            </p:cNvPr>
            <p:cNvSpPr/>
            <p:nvPr/>
          </p:nvSpPr>
          <p:spPr>
            <a:xfrm>
              <a:off x="7359894" y="4796791"/>
              <a:ext cx="281006" cy="329083"/>
            </a:xfrm>
            <a:custGeom>
              <a:avLst/>
              <a:gdLst/>
              <a:ahLst/>
              <a:cxnLst/>
              <a:rect l="l" t="t" r="r" b="b"/>
              <a:pathLst>
                <a:path w="547" h="642" extrusionOk="0">
                  <a:moveTo>
                    <a:pt x="1" y="348"/>
                  </a:moveTo>
                  <a:cubicBezTo>
                    <a:pt x="0" y="402"/>
                    <a:pt x="16" y="456"/>
                    <a:pt x="50" y="502"/>
                  </a:cubicBezTo>
                  <a:cubicBezTo>
                    <a:pt x="133" y="617"/>
                    <a:pt x="293" y="642"/>
                    <a:pt x="407" y="559"/>
                  </a:cubicBezTo>
                  <a:cubicBezTo>
                    <a:pt x="522" y="476"/>
                    <a:pt x="547" y="316"/>
                    <a:pt x="464" y="201"/>
                  </a:cubicBezTo>
                  <a:cubicBezTo>
                    <a:pt x="430" y="155"/>
                    <a:pt x="384" y="123"/>
                    <a:pt x="333" y="107"/>
                  </a:cubicBezTo>
                  <a:cubicBezTo>
                    <a:pt x="1" y="0"/>
                    <a:pt x="1" y="0"/>
                    <a:pt x="1" y="0"/>
                  </a:cubicBezTo>
                  <a:lnTo>
                    <a:pt x="1" y="348"/>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40" name="Google Shape;1066;p42">
              <a:extLst>
                <a:ext uri="{FF2B5EF4-FFF2-40B4-BE49-F238E27FC236}">
                  <a16:creationId xmlns:a16="http://schemas.microsoft.com/office/drawing/2014/main" id="{BD912E18-3FA7-3F4E-83DC-2FCC421DE318}"/>
                </a:ext>
              </a:extLst>
            </p:cNvPr>
            <p:cNvSpPr/>
            <p:nvPr/>
          </p:nvSpPr>
          <p:spPr>
            <a:xfrm>
              <a:off x="7079935" y="4796791"/>
              <a:ext cx="281006" cy="329083"/>
            </a:xfrm>
            <a:custGeom>
              <a:avLst/>
              <a:gdLst/>
              <a:ahLst/>
              <a:cxnLst/>
              <a:rect l="l" t="t" r="r" b="b"/>
              <a:pathLst>
                <a:path w="547" h="642" extrusionOk="0">
                  <a:moveTo>
                    <a:pt x="214" y="107"/>
                  </a:moveTo>
                  <a:cubicBezTo>
                    <a:pt x="163" y="123"/>
                    <a:pt x="117" y="155"/>
                    <a:pt x="83" y="201"/>
                  </a:cubicBezTo>
                  <a:cubicBezTo>
                    <a:pt x="0" y="316"/>
                    <a:pt x="25" y="476"/>
                    <a:pt x="140" y="559"/>
                  </a:cubicBezTo>
                  <a:cubicBezTo>
                    <a:pt x="254" y="642"/>
                    <a:pt x="414" y="617"/>
                    <a:pt x="497" y="502"/>
                  </a:cubicBezTo>
                  <a:cubicBezTo>
                    <a:pt x="531" y="456"/>
                    <a:pt x="547" y="402"/>
                    <a:pt x="546" y="348"/>
                  </a:cubicBezTo>
                  <a:cubicBezTo>
                    <a:pt x="546" y="0"/>
                    <a:pt x="546" y="0"/>
                    <a:pt x="546" y="0"/>
                  </a:cubicBezTo>
                  <a:lnTo>
                    <a:pt x="214" y="107"/>
                  </a:ln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41" name="Google Shape;1067;p42">
              <a:extLst>
                <a:ext uri="{FF2B5EF4-FFF2-40B4-BE49-F238E27FC236}">
                  <a16:creationId xmlns:a16="http://schemas.microsoft.com/office/drawing/2014/main" id="{912B9906-4018-2741-867D-A886809E0D9B}"/>
                </a:ext>
              </a:extLst>
            </p:cNvPr>
            <p:cNvSpPr/>
            <p:nvPr/>
          </p:nvSpPr>
          <p:spPr>
            <a:xfrm>
              <a:off x="7000306" y="4580400"/>
              <a:ext cx="360216" cy="280995"/>
            </a:xfrm>
            <a:custGeom>
              <a:avLst/>
              <a:gdLst/>
              <a:ahLst/>
              <a:cxnLst/>
              <a:rect l="l" t="t" r="r" b="b"/>
              <a:pathLst>
                <a:path w="701" h="548" extrusionOk="0">
                  <a:moveTo>
                    <a:pt x="496" y="140"/>
                  </a:moveTo>
                  <a:cubicBezTo>
                    <a:pt x="465" y="96"/>
                    <a:pt x="421" y="62"/>
                    <a:pt x="366" y="44"/>
                  </a:cubicBezTo>
                  <a:cubicBezTo>
                    <a:pt x="232" y="0"/>
                    <a:pt x="87" y="74"/>
                    <a:pt x="44" y="208"/>
                  </a:cubicBezTo>
                  <a:cubicBezTo>
                    <a:pt x="0" y="342"/>
                    <a:pt x="74" y="487"/>
                    <a:pt x="208" y="531"/>
                  </a:cubicBezTo>
                  <a:cubicBezTo>
                    <a:pt x="263" y="548"/>
                    <a:pt x="319" y="547"/>
                    <a:pt x="369" y="529"/>
                  </a:cubicBezTo>
                  <a:cubicBezTo>
                    <a:pt x="701" y="422"/>
                    <a:pt x="701" y="422"/>
                    <a:pt x="701" y="422"/>
                  </a:cubicBezTo>
                  <a:lnTo>
                    <a:pt x="496" y="140"/>
                  </a:ln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42" name="Google Shape;1068;p42">
              <a:extLst>
                <a:ext uri="{FF2B5EF4-FFF2-40B4-BE49-F238E27FC236}">
                  <a16:creationId xmlns:a16="http://schemas.microsoft.com/office/drawing/2014/main" id="{74642B92-D188-CE4F-8B16-E5C79C1B90B9}"/>
                </a:ext>
              </a:extLst>
            </p:cNvPr>
            <p:cNvSpPr/>
            <p:nvPr/>
          </p:nvSpPr>
          <p:spPr>
            <a:xfrm>
              <a:off x="7228925" y="4442411"/>
              <a:ext cx="262985" cy="354379"/>
            </a:xfrm>
            <a:custGeom>
              <a:avLst/>
              <a:gdLst/>
              <a:ahLst/>
              <a:cxnLst/>
              <a:rect l="l" t="t" r="r" b="b"/>
              <a:pathLst>
                <a:path w="512" h="691" extrusionOk="0">
                  <a:moveTo>
                    <a:pt x="461" y="409"/>
                  </a:moveTo>
                  <a:cubicBezTo>
                    <a:pt x="493" y="366"/>
                    <a:pt x="512" y="313"/>
                    <a:pt x="512" y="255"/>
                  </a:cubicBezTo>
                  <a:cubicBezTo>
                    <a:pt x="512" y="114"/>
                    <a:pt x="397" y="0"/>
                    <a:pt x="256" y="0"/>
                  </a:cubicBezTo>
                  <a:cubicBezTo>
                    <a:pt x="115" y="0"/>
                    <a:pt x="0" y="114"/>
                    <a:pt x="0" y="255"/>
                  </a:cubicBezTo>
                  <a:cubicBezTo>
                    <a:pt x="0" y="313"/>
                    <a:pt x="19" y="366"/>
                    <a:pt x="51" y="409"/>
                  </a:cubicBezTo>
                  <a:cubicBezTo>
                    <a:pt x="256" y="691"/>
                    <a:pt x="256" y="691"/>
                    <a:pt x="256" y="691"/>
                  </a:cubicBezTo>
                  <a:lnTo>
                    <a:pt x="461" y="409"/>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25051541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E5722"/>
        </a:solidFill>
        <a:effectLst/>
      </p:bgPr>
    </p:bg>
    <p:spTree>
      <p:nvGrpSpPr>
        <p:cNvPr id="1" name="Shape 110"/>
        <p:cNvGrpSpPr/>
        <p:nvPr/>
      </p:nvGrpSpPr>
      <p:grpSpPr>
        <a:xfrm>
          <a:off x="0" y="0"/>
          <a:ext cx="0" cy="0"/>
          <a:chOff x="0" y="0"/>
          <a:chExt cx="0" cy="0"/>
        </a:xfrm>
      </p:grpSpPr>
      <p:sp>
        <p:nvSpPr>
          <p:cNvPr id="111" name="Google Shape;111;p17"/>
          <p:cNvSpPr txBox="1">
            <a:spLocks noGrp="1"/>
          </p:cNvSpPr>
          <p:nvPr>
            <p:ph type="ctrTitle"/>
          </p:nvPr>
        </p:nvSpPr>
        <p:spPr>
          <a:xfrm>
            <a:off x="648299" y="1583350"/>
            <a:ext cx="3796109" cy="298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CA">
                <a:solidFill>
                  <a:schemeClr val="tx1">
                    <a:lumMod val="75000"/>
                  </a:schemeClr>
                </a:solidFill>
              </a:rPr>
              <a:t>FLEXIBILITY</a:t>
            </a:r>
          </a:p>
        </p:txBody>
      </p:sp>
      <p:sp>
        <p:nvSpPr>
          <p:cNvPr id="112" name="Google Shape;112;p17"/>
          <p:cNvSpPr txBox="1">
            <a:spLocks noGrp="1"/>
          </p:cNvSpPr>
          <p:nvPr>
            <p:ph type="subTitle" idx="1"/>
          </p:nvPr>
        </p:nvSpPr>
        <p:spPr>
          <a:xfrm>
            <a:off x="6462944" y="3494300"/>
            <a:ext cx="2168206" cy="10317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CA" b="1"/>
              <a:t>What happens when things don’t go your way?</a:t>
            </a:r>
            <a:endParaRPr b="1"/>
          </a:p>
        </p:txBody>
      </p:sp>
    </p:spTree>
    <p:extLst>
      <p:ext uri="{BB962C8B-B14F-4D97-AF65-F5344CB8AC3E}">
        <p14:creationId xmlns:p14="http://schemas.microsoft.com/office/powerpoint/2010/main" val="38617284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E5722"/>
        </a:solidFill>
        <a:effectLst/>
      </p:bgPr>
    </p:bg>
    <p:spTree>
      <p:nvGrpSpPr>
        <p:cNvPr id="1" name="Shape 97"/>
        <p:cNvGrpSpPr/>
        <p:nvPr/>
      </p:nvGrpSpPr>
      <p:grpSpPr>
        <a:xfrm>
          <a:off x="0" y="0"/>
          <a:ext cx="0" cy="0"/>
          <a:chOff x="0" y="0"/>
          <a:chExt cx="0" cy="0"/>
        </a:xfrm>
      </p:grpSpPr>
      <p:sp>
        <p:nvSpPr>
          <p:cNvPr id="106" name="Google Shape;106;p16"/>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21</a:t>
            </a:fld>
            <a:endParaRPr/>
          </a:p>
        </p:txBody>
      </p:sp>
      <p:sp>
        <p:nvSpPr>
          <p:cNvPr id="3" name="Round Diagonal Corner Rectangle 2">
            <a:extLst>
              <a:ext uri="{FF2B5EF4-FFF2-40B4-BE49-F238E27FC236}">
                <a16:creationId xmlns:a16="http://schemas.microsoft.com/office/drawing/2014/main" id="{BFA02294-7002-6347-BD03-F6D435E893BC}"/>
              </a:ext>
            </a:extLst>
          </p:cNvPr>
          <p:cNvSpPr/>
          <p:nvPr/>
        </p:nvSpPr>
        <p:spPr>
          <a:xfrm>
            <a:off x="174128" y="540929"/>
            <a:ext cx="2328530" cy="4061641"/>
          </a:xfrm>
          <a:prstGeom prst="round2DiagRect">
            <a:avLst/>
          </a:prstGeom>
          <a:noFill/>
          <a:ln w="38100">
            <a:solidFill>
              <a:srgbClr val="FE57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 Diagonal Corner Rectangle 14">
            <a:extLst>
              <a:ext uri="{FF2B5EF4-FFF2-40B4-BE49-F238E27FC236}">
                <a16:creationId xmlns:a16="http://schemas.microsoft.com/office/drawing/2014/main" id="{1E2A18AE-F6CC-6441-99BF-C85193C54F40}"/>
              </a:ext>
            </a:extLst>
          </p:cNvPr>
          <p:cNvSpPr/>
          <p:nvPr/>
        </p:nvSpPr>
        <p:spPr>
          <a:xfrm>
            <a:off x="2816857" y="540928"/>
            <a:ext cx="2328530" cy="4061641"/>
          </a:xfrm>
          <a:prstGeom prst="round2DiagRect">
            <a:avLst/>
          </a:prstGeom>
          <a:noFill/>
          <a:ln w="38100">
            <a:solidFill>
              <a:srgbClr val="FE57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 Diagonal Corner Rectangle 31">
            <a:extLst>
              <a:ext uri="{FF2B5EF4-FFF2-40B4-BE49-F238E27FC236}">
                <a16:creationId xmlns:a16="http://schemas.microsoft.com/office/drawing/2014/main" id="{98FEC0BB-426D-5A4E-81A3-ACA41EDF3BA0}"/>
              </a:ext>
            </a:extLst>
          </p:cNvPr>
          <p:cNvSpPr/>
          <p:nvPr/>
        </p:nvSpPr>
        <p:spPr>
          <a:xfrm>
            <a:off x="5438698" y="570054"/>
            <a:ext cx="2328530" cy="4061641"/>
          </a:xfrm>
          <a:prstGeom prst="round2DiagRect">
            <a:avLst/>
          </a:prstGeom>
          <a:solidFill>
            <a:schemeClr val="bg1"/>
          </a:solidFill>
          <a:ln w="38100">
            <a:solidFill>
              <a:srgbClr val="FE57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lumMod val="50000"/>
                </a:schemeClr>
              </a:solidFill>
              <a:latin typeface="Abadi MT Condensed Light" panose="020B0306030101010103" pitchFamily="34" charset="77"/>
            </a:endParaRPr>
          </a:p>
        </p:txBody>
      </p:sp>
      <p:sp>
        <p:nvSpPr>
          <p:cNvPr id="20" name="TextBox 19">
            <a:extLst>
              <a:ext uri="{FF2B5EF4-FFF2-40B4-BE49-F238E27FC236}">
                <a16:creationId xmlns:a16="http://schemas.microsoft.com/office/drawing/2014/main" id="{92B0D904-8CEB-DB46-BC17-6E9536BB9648}"/>
              </a:ext>
            </a:extLst>
          </p:cNvPr>
          <p:cNvSpPr txBox="1"/>
          <p:nvPr/>
        </p:nvSpPr>
        <p:spPr>
          <a:xfrm>
            <a:off x="5766541" y="753976"/>
            <a:ext cx="2041145" cy="584775"/>
          </a:xfrm>
          <a:prstGeom prst="rect">
            <a:avLst/>
          </a:prstGeom>
          <a:solidFill>
            <a:srgbClr val="FE9E66"/>
          </a:solidFill>
          <a:ln w="28575">
            <a:solidFill>
              <a:srgbClr val="F44336"/>
            </a:solidFill>
          </a:ln>
        </p:spPr>
        <p:txBody>
          <a:bodyPr wrap="square" rtlCol="0">
            <a:spAutoFit/>
          </a:bodyPr>
          <a:lstStyle/>
          <a:p>
            <a:pPr algn="ctr"/>
            <a:r>
              <a:rPr lang="en-US" sz="1600">
                <a:solidFill>
                  <a:schemeClr val="tx2">
                    <a:lumMod val="25000"/>
                  </a:schemeClr>
                </a:solidFill>
                <a:latin typeface="Marker Felt Thin" panose="02000400000000000000" pitchFamily="2" charset="77"/>
              </a:rPr>
              <a:t>Reflect on your experience.</a:t>
            </a:r>
          </a:p>
        </p:txBody>
      </p:sp>
      <p:sp>
        <p:nvSpPr>
          <p:cNvPr id="21" name="TextBox 20">
            <a:extLst>
              <a:ext uri="{FF2B5EF4-FFF2-40B4-BE49-F238E27FC236}">
                <a16:creationId xmlns:a16="http://schemas.microsoft.com/office/drawing/2014/main" id="{6A29DAF6-3D2E-0B46-938E-DF6463C6D40D}"/>
              </a:ext>
            </a:extLst>
          </p:cNvPr>
          <p:cNvSpPr txBox="1"/>
          <p:nvPr/>
        </p:nvSpPr>
        <p:spPr>
          <a:xfrm>
            <a:off x="3177279" y="769381"/>
            <a:ext cx="2041145" cy="523220"/>
          </a:xfrm>
          <a:prstGeom prst="rect">
            <a:avLst/>
          </a:prstGeom>
          <a:solidFill>
            <a:srgbClr val="FE9E66"/>
          </a:solidFill>
          <a:ln w="28575">
            <a:solidFill>
              <a:srgbClr val="F44336"/>
            </a:solidFill>
          </a:ln>
        </p:spPr>
        <p:txBody>
          <a:bodyPr wrap="square" lIns="91440" tIns="45720" rIns="91440" bIns="45720" rtlCol="0" anchor="t">
            <a:spAutoFit/>
          </a:bodyPr>
          <a:lstStyle/>
          <a:p>
            <a:pPr algn="ctr"/>
            <a:r>
              <a:rPr lang="en-US">
                <a:solidFill>
                  <a:schemeClr val="tx2">
                    <a:lumMod val="25000"/>
                  </a:schemeClr>
                </a:solidFill>
                <a:latin typeface="Marker Felt Thin"/>
              </a:rPr>
              <a:t>Select at least 1 of the challenges to work on:</a:t>
            </a:r>
          </a:p>
        </p:txBody>
      </p:sp>
      <p:sp>
        <p:nvSpPr>
          <p:cNvPr id="22" name="TextBox 21">
            <a:extLst>
              <a:ext uri="{FF2B5EF4-FFF2-40B4-BE49-F238E27FC236}">
                <a16:creationId xmlns:a16="http://schemas.microsoft.com/office/drawing/2014/main" id="{5426E6A3-570D-9245-B1C4-C4CA4683A894}"/>
              </a:ext>
            </a:extLst>
          </p:cNvPr>
          <p:cNvSpPr txBox="1"/>
          <p:nvPr/>
        </p:nvSpPr>
        <p:spPr>
          <a:xfrm>
            <a:off x="497058" y="780675"/>
            <a:ext cx="2041145" cy="584775"/>
          </a:xfrm>
          <a:prstGeom prst="rect">
            <a:avLst/>
          </a:prstGeom>
          <a:solidFill>
            <a:srgbClr val="FE9E66"/>
          </a:solidFill>
          <a:ln w="28575">
            <a:solidFill>
              <a:srgbClr val="F44336"/>
            </a:solidFill>
          </a:ln>
        </p:spPr>
        <p:txBody>
          <a:bodyPr wrap="square" rtlCol="0">
            <a:spAutoFit/>
          </a:bodyPr>
          <a:lstStyle/>
          <a:p>
            <a:pPr algn="ctr"/>
            <a:r>
              <a:rPr lang="en-US" sz="1600">
                <a:solidFill>
                  <a:schemeClr val="tx2">
                    <a:lumMod val="25000"/>
                  </a:schemeClr>
                </a:solidFill>
                <a:latin typeface="Marker Felt Thin" panose="02000400000000000000" pitchFamily="2" charset="77"/>
              </a:rPr>
              <a:t>What is it? </a:t>
            </a:r>
          </a:p>
          <a:p>
            <a:pPr algn="ctr"/>
            <a:r>
              <a:rPr lang="en-US" sz="1600">
                <a:solidFill>
                  <a:schemeClr val="tx2">
                    <a:lumMod val="25000"/>
                  </a:schemeClr>
                </a:solidFill>
                <a:latin typeface="Marker Felt Thin" panose="02000400000000000000" pitchFamily="2" charset="77"/>
              </a:rPr>
              <a:t>And do I have it?</a:t>
            </a:r>
          </a:p>
        </p:txBody>
      </p:sp>
      <p:pic>
        <p:nvPicPr>
          <p:cNvPr id="2062" name="Picture 14">
            <a:extLst>
              <a:ext uri="{FF2B5EF4-FFF2-40B4-BE49-F238E27FC236}">
                <a16:creationId xmlns:a16="http://schemas.microsoft.com/office/drawing/2014/main" id="{DDB65249-509E-6646-AA27-FA3766D21F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6456" y="1918979"/>
            <a:ext cx="534921" cy="540931"/>
          </a:xfrm>
          <a:prstGeom prst="rect">
            <a:avLst/>
          </a:prstGeom>
          <a:noFill/>
          <a:extLst>
            <a:ext uri="{909E8E84-426E-40DD-AFC4-6F175D3DCCD1}">
              <a14:hiddenFill xmlns:a14="http://schemas.microsoft.com/office/drawing/2010/main">
                <a:solidFill>
                  <a:srgbClr val="FFFFFF"/>
                </a:solidFill>
              </a14:hiddenFill>
            </a:ext>
          </a:extLst>
        </p:spPr>
      </p:pic>
      <p:sp>
        <p:nvSpPr>
          <p:cNvPr id="45" name="Display 44">
            <a:extLst>
              <a:ext uri="{FF2B5EF4-FFF2-40B4-BE49-F238E27FC236}">
                <a16:creationId xmlns:a16="http://schemas.microsoft.com/office/drawing/2014/main" id="{B8CAB840-4F69-D945-B74D-280F81672884}"/>
              </a:ext>
            </a:extLst>
          </p:cNvPr>
          <p:cNvSpPr/>
          <p:nvPr/>
        </p:nvSpPr>
        <p:spPr>
          <a:xfrm>
            <a:off x="2936664" y="3577734"/>
            <a:ext cx="2041145" cy="796385"/>
          </a:xfrm>
          <a:prstGeom prst="flowChartDisplay">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a:latin typeface="Abadi MT Condensed Light" panose="020B0306030101010103" pitchFamily="34" charset="77"/>
              </a:rPr>
              <a:t>Solve This</a:t>
            </a:r>
          </a:p>
        </p:txBody>
      </p:sp>
      <p:sp>
        <p:nvSpPr>
          <p:cNvPr id="46" name="Display 45">
            <a:extLst>
              <a:ext uri="{FF2B5EF4-FFF2-40B4-BE49-F238E27FC236}">
                <a16:creationId xmlns:a16="http://schemas.microsoft.com/office/drawing/2014/main" id="{08E1C46B-982E-8D40-8A73-3B86D8518A9E}"/>
              </a:ext>
            </a:extLst>
          </p:cNvPr>
          <p:cNvSpPr/>
          <p:nvPr/>
        </p:nvSpPr>
        <p:spPr>
          <a:xfrm>
            <a:off x="2936665" y="2650763"/>
            <a:ext cx="2041145" cy="796385"/>
          </a:xfrm>
          <a:prstGeom prst="flowChartDisplay">
            <a:avLst/>
          </a:prstGeom>
          <a:solidFill>
            <a:srgbClr val="FFFF0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a:solidFill>
                  <a:schemeClr val="tx1">
                    <a:lumMod val="50000"/>
                  </a:schemeClr>
                </a:solidFill>
                <a:latin typeface="Abadi MT Condensed Light" panose="020B0306030101010103" pitchFamily="34" charset="77"/>
              </a:rPr>
              <a:t>Quarter the Cross</a:t>
            </a:r>
          </a:p>
        </p:txBody>
      </p:sp>
      <p:sp>
        <p:nvSpPr>
          <p:cNvPr id="47" name="Display 46">
            <a:extLst>
              <a:ext uri="{FF2B5EF4-FFF2-40B4-BE49-F238E27FC236}">
                <a16:creationId xmlns:a16="http://schemas.microsoft.com/office/drawing/2014/main" id="{88529EF7-0F35-824E-B14D-69153355F8C4}"/>
              </a:ext>
            </a:extLst>
          </p:cNvPr>
          <p:cNvSpPr/>
          <p:nvPr/>
        </p:nvSpPr>
        <p:spPr>
          <a:xfrm>
            <a:off x="2936664" y="1688309"/>
            <a:ext cx="2041145" cy="796385"/>
          </a:xfrm>
          <a:prstGeom prst="flowChartDisplay">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a:latin typeface="Abadi MT Condensed Light" panose="020B0306030101010103" pitchFamily="34" charset="77"/>
              </a:rPr>
              <a:t>How close can you get? </a:t>
            </a:r>
          </a:p>
        </p:txBody>
      </p:sp>
      <p:sp>
        <p:nvSpPr>
          <p:cNvPr id="48" name="Display 47">
            <a:extLst>
              <a:ext uri="{FF2B5EF4-FFF2-40B4-BE49-F238E27FC236}">
                <a16:creationId xmlns:a16="http://schemas.microsoft.com/office/drawing/2014/main" id="{8D6F57BE-A4F4-CA4C-B8FF-D4FA3B29818F}"/>
              </a:ext>
            </a:extLst>
          </p:cNvPr>
          <p:cNvSpPr/>
          <p:nvPr/>
        </p:nvSpPr>
        <p:spPr>
          <a:xfrm>
            <a:off x="231241" y="1776749"/>
            <a:ext cx="2177132" cy="796385"/>
          </a:xfrm>
          <a:prstGeom prst="flowChartDisplay">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bg2">
                    <a:lumMod val="50000"/>
                  </a:schemeClr>
                </a:solidFill>
                <a:latin typeface="Abadi MT Condensed Light" panose="020B0306030101010103" pitchFamily="34" charset="77"/>
              </a:rPr>
              <a:t>Gather     information</a:t>
            </a:r>
          </a:p>
        </p:txBody>
      </p:sp>
      <p:sp>
        <p:nvSpPr>
          <p:cNvPr id="49" name="Display 48">
            <a:extLst>
              <a:ext uri="{FF2B5EF4-FFF2-40B4-BE49-F238E27FC236}">
                <a16:creationId xmlns:a16="http://schemas.microsoft.com/office/drawing/2014/main" id="{45786C0E-1D4F-CC46-9DF0-CF4FD3624C3F}"/>
              </a:ext>
            </a:extLst>
          </p:cNvPr>
          <p:cNvSpPr/>
          <p:nvPr/>
        </p:nvSpPr>
        <p:spPr>
          <a:xfrm>
            <a:off x="231240" y="2737420"/>
            <a:ext cx="2201001" cy="796385"/>
          </a:xfrm>
          <a:prstGeom prst="flowChartDisplay">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bg2">
                    <a:lumMod val="50000"/>
                  </a:schemeClr>
                </a:solidFill>
                <a:latin typeface="Abadi MT Condensed Light" panose="020B0306030101010103" pitchFamily="34" charset="77"/>
              </a:rPr>
              <a:t> Collect your thoughts</a:t>
            </a:r>
          </a:p>
        </p:txBody>
      </p:sp>
      <p:sp>
        <p:nvSpPr>
          <p:cNvPr id="50" name="Display 49">
            <a:extLst>
              <a:ext uri="{FF2B5EF4-FFF2-40B4-BE49-F238E27FC236}">
                <a16:creationId xmlns:a16="http://schemas.microsoft.com/office/drawing/2014/main" id="{AEC1B400-CAEF-474E-B3FE-79B04D753C75}"/>
              </a:ext>
            </a:extLst>
          </p:cNvPr>
          <p:cNvSpPr/>
          <p:nvPr/>
        </p:nvSpPr>
        <p:spPr>
          <a:xfrm>
            <a:off x="213585" y="3661854"/>
            <a:ext cx="2201002" cy="796385"/>
          </a:xfrm>
          <a:prstGeom prst="flowChartDisplay">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bg2">
                    <a:lumMod val="50000"/>
                  </a:schemeClr>
                </a:solidFill>
                <a:latin typeface="Abadi MT Condensed Light" panose="020B0306030101010103" pitchFamily="34" charset="77"/>
              </a:rPr>
              <a:t>   Self Assess</a:t>
            </a:r>
          </a:p>
        </p:txBody>
      </p:sp>
      <p:pic>
        <p:nvPicPr>
          <p:cNvPr id="40" name="Picture 12">
            <a:extLst>
              <a:ext uri="{FF2B5EF4-FFF2-40B4-BE49-F238E27FC236}">
                <a16:creationId xmlns:a16="http://schemas.microsoft.com/office/drawing/2014/main" id="{A4B513ED-76A5-2342-A4A0-C2539CE96C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745013" flipH="1">
            <a:off x="359059" y="3861955"/>
            <a:ext cx="405798" cy="393649"/>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2707889E-710C-874B-9D5C-9055B7309B0D}"/>
              </a:ext>
            </a:extLst>
          </p:cNvPr>
          <p:cNvGrpSpPr/>
          <p:nvPr/>
        </p:nvGrpSpPr>
        <p:grpSpPr>
          <a:xfrm>
            <a:off x="347194" y="2075080"/>
            <a:ext cx="454729" cy="199721"/>
            <a:chOff x="579435" y="2505166"/>
            <a:chExt cx="724031" cy="280564"/>
          </a:xfrm>
        </p:grpSpPr>
        <p:pic>
          <p:nvPicPr>
            <p:cNvPr id="8" name="Picture 7" descr="A picture containing drawing&#10;&#10;Description automatically generated">
              <a:extLst>
                <a:ext uri="{FF2B5EF4-FFF2-40B4-BE49-F238E27FC236}">
                  <a16:creationId xmlns:a16="http://schemas.microsoft.com/office/drawing/2014/main" id="{716A5F7E-3759-5542-A31E-FF77B616483D}"/>
                </a:ext>
              </a:extLst>
            </p:cNvPr>
            <p:cNvPicPr>
              <a:picLocks noChangeAspect="1"/>
            </p:cNvPicPr>
            <p:nvPr/>
          </p:nvPicPr>
          <p:blipFill>
            <a:blip r:embed="rId5"/>
            <a:stretch>
              <a:fillRect/>
            </a:stretch>
          </p:blipFill>
          <p:spPr>
            <a:xfrm>
              <a:off x="889300" y="2505166"/>
              <a:ext cx="414166" cy="280564"/>
            </a:xfrm>
            <a:prstGeom prst="rect">
              <a:avLst/>
            </a:prstGeom>
          </p:spPr>
        </p:pic>
        <p:pic>
          <p:nvPicPr>
            <p:cNvPr id="26" name="Picture 25" descr="A picture containing drawing&#10;&#10;Description automatically generated">
              <a:extLst>
                <a:ext uri="{FF2B5EF4-FFF2-40B4-BE49-F238E27FC236}">
                  <a16:creationId xmlns:a16="http://schemas.microsoft.com/office/drawing/2014/main" id="{244C8547-9731-3F4A-9F59-BBCD769C2C3F}"/>
                </a:ext>
              </a:extLst>
            </p:cNvPr>
            <p:cNvPicPr>
              <a:picLocks noChangeAspect="1"/>
            </p:cNvPicPr>
            <p:nvPr/>
          </p:nvPicPr>
          <p:blipFill>
            <a:blip r:embed="rId5"/>
            <a:stretch>
              <a:fillRect/>
            </a:stretch>
          </p:blipFill>
          <p:spPr>
            <a:xfrm flipH="1">
              <a:off x="579435" y="2505166"/>
              <a:ext cx="414166" cy="280564"/>
            </a:xfrm>
            <a:prstGeom prst="rect">
              <a:avLst/>
            </a:prstGeom>
          </p:spPr>
        </p:pic>
      </p:grpSp>
      <p:pic>
        <p:nvPicPr>
          <p:cNvPr id="2056" name="Picture 8">
            <a:extLst>
              <a:ext uri="{FF2B5EF4-FFF2-40B4-BE49-F238E27FC236}">
                <a16:creationId xmlns:a16="http://schemas.microsoft.com/office/drawing/2014/main" id="{592E5FB5-5145-694F-B884-62E884BE6DE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397094" y="2952656"/>
            <a:ext cx="355025" cy="365911"/>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a:extLst>
              <a:ext uri="{FF2B5EF4-FFF2-40B4-BE49-F238E27FC236}">
                <a16:creationId xmlns:a16="http://schemas.microsoft.com/office/drawing/2014/main" id="{1CAF6B15-1F54-AF4A-A3E0-B6A90DC4E22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85415" y="3233975"/>
            <a:ext cx="516883" cy="381307"/>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D296A0A8-2A2F-0749-8E81-C82B57B52A86}"/>
              </a:ext>
            </a:extLst>
          </p:cNvPr>
          <p:cNvSpPr txBox="1"/>
          <p:nvPr/>
        </p:nvSpPr>
        <p:spPr>
          <a:xfrm>
            <a:off x="6102715" y="2045045"/>
            <a:ext cx="1321128" cy="369332"/>
          </a:xfrm>
          <a:prstGeom prst="rect">
            <a:avLst/>
          </a:prstGeom>
          <a:noFill/>
        </p:spPr>
        <p:txBody>
          <a:bodyPr wrap="square" rtlCol="0">
            <a:spAutoFit/>
          </a:bodyPr>
          <a:lstStyle/>
          <a:p>
            <a:r>
              <a:rPr lang="en-US" sz="1800">
                <a:solidFill>
                  <a:schemeClr val="bg2">
                    <a:lumMod val="50000"/>
                  </a:schemeClr>
                </a:solidFill>
                <a:latin typeface="Abadi MT Condensed Light" panose="020B0306030101010103" pitchFamily="34" charset="77"/>
              </a:rPr>
              <a:t>Write About It</a:t>
            </a:r>
          </a:p>
        </p:txBody>
      </p:sp>
      <p:sp>
        <p:nvSpPr>
          <p:cNvPr id="53" name="TextBox 52">
            <a:extLst>
              <a:ext uri="{FF2B5EF4-FFF2-40B4-BE49-F238E27FC236}">
                <a16:creationId xmlns:a16="http://schemas.microsoft.com/office/drawing/2014/main" id="{B7FBFAB7-3D07-7344-A2BF-99FBE34723F8}"/>
              </a:ext>
            </a:extLst>
          </p:cNvPr>
          <p:cNvSpPr txBox="1"/>
          <p:nvPr/>
        </p:nvSpPr>
        <p:spPr>
          <a:xfrm>
            <a:off x="6202299" y="3261073"/>
            <a:ext cx="1140062" cy="369332"/>
          </a:xfrm>
          <a:prstGeom prst="rect">
            <a:avLst/>
          </a:prstGeom>
          <a:noFill/>
        </p:spPr>
        <p:txBody>
          <a:bodyPr wrap="square" rtlCol="0">
            <a:spAutoFit/>
          </a:bodyPr>
          <a:lstStyle/>
          <a:p>
            <a:r>
              <a:rPr lang="en-US" sz="1800">
                <a:solidFill>
                  <a:schemeClr val="bg2">
                    <a:lumMod val="50000"/>
                  </a:schemeClr>
                </a:solidFill>
                <a:latin typeface="Abadi MT Condensed Light" panose="020B0306030101010103" pitchFamily="34" charset="77"/>
              </a:rPr>
              <a:t>Record It</a:t>
            </a:r>
          </a:p>
        </p:txBody>
      </p:sp>
      <p:sp>
        <p:nvSpPr>
          <p:cNvPr id="54" name="TextBox 53">
            <a:extLst>
              <a:ext uri="{FF2B5EF4-FFF2-40B4-BE49-F238E27FC236}">
                <a16:creationId xmlns:a16="http://schemas.microsoft.com/office/drawing/2014/main" id="{D90B2E2B-98AA-DC48-8503-7701AA80BB42}"/>
              </a:ext>
            </a:extLst>
          </p:cNvPr>
          <p:cNvSpPr txBox="1"/>
          <p:nvPr/>
        </p:nvSpPr>
        <p:spPr>
          <a:xfrm>
            <a:off x="6295217" y="2600874"/>
            <a:ext cx="775539" cy="338554"/>
          </a:xfrm>
          <a:prstGeom prst="rect">
            <a:avLst/>
          </a:prstGeom>
          <a:noFill/>
        </p:spPr>
        <p:txBody>
          <a:bodyPr wrap="square" rtlCol="0">
            <a:spAutoFit/>
          </a:bodyPr>
          <a:lstStyle/>
          <a:p>
            <a:r>
              <a:rPr lang="en-US" sz="1600">
                <a:solidFill>
                  <a:schemeClr val="bg2">
                    <a:lumMod val="50000"/>
                  </a:schemeClr>
                </a:solidFill>
                <a:latin typeface="Abadi MT Condensed Light" panose="020B0306030101010103" pitchFamily="34" charset="77"/>
              </a:rPr>
              <a:t>or,</a:t>
            </a:r>
          </a:p>
        </p:txBody>
      </p:sp>
      <p:sp>
        <p:nvSpPr>
          <p:cNvPr id="28" name="Rectangle 27">
            <a:extLst>
              <a:ext uri="{FF2B5EF4-FFF2-40B4-BE49-F238E27FC236}">
                <a16:creationId xmlns:a16="http://schemas.microsoft.com/office/drawing/2014/main" id="{6241398F-C28C-9C4F-BF5C-8206D49D248B}"/>
              </a:ext>
            </a:extLst>
          </p:cNvPr>
          <p:cNvSpPr/>
          <p:nvPr/>
        </p:nvSpPr>
        <p:spPr>
          <a:xfrm>
            <a:off x="55910" y="730460"/>
            <a:ext cx="627324" cy="646331"/>
          </a:xfrm>
          <a:custGeom>
            <a:avLst/>
            <a:gdLst>
              <a:gd name="connsiteX0" fmla="*/ 0 w 627324"/>
              <a:gd name="connsiteY0" fmla="*/ 0 h 646331"/>
              <a:gd name="connsiteX1" fmla="*/ 326208 w 627324"/>
              <a:gd name="connsiteY1" fmla="*/ 0 h 646331"/>
              <a:gd name="connsiteX2" fmla="*/ 627324 w 627324"/>
              <a:gd name="connsiteY2" fmla="*/ 0 h 646331"/>
              <a:gd name="connsiteX3" fmla="*/ 627324 w 627324"/>
              <a:gd name="connsiteY3" fmla="*/ 303776 h 646331"/>
              <a:gd name="connsiteX4" fmla="*/ 627324 w 627324"/>
              <a:gd name="connsiteY4" fmla="*/ 646331 h 646331"/>
              <a:gd name="connsiteX5" fmla="*/ 326208 w 627324"/>
              <a:gd name="connsiteY5" fmla="*/ 646331 h 646331"/>
              <a:gd name="connsiteX6" fmla="*/ 0 w 627324"/>
              <a:gd name="connsiteY6" fmla="*/ 646331 h 646331"/>
              <a:gd name="connsiteX7" fmla="*/ 0 w 627324"/>
              <a:gd name="connsiteY7" fmla="*/ 329629 h 646331"/>
              <a:gd name="connsiteX8" fmla="*/ 0 w 627324"/>
              <a:gd name="connsiteY8"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324" h="646331" fill="none" extrusionOk="0">
                <a:moveTo>
                  <a:pt x="0" y="0"/>
                </a:moveTo>
                <a:cubicBezTo>
                  <a:pt x="105975" y="-24390"/>
                  <a:pt x="185316" y="13611"/>
                  <a:pt x="326208" y="0"/>
                </a:cubicBezTo>
                <a:cubicBezTo>
                  <a:pt x="467100" y="-13611"/>
                  <a:pt x="513901" y="27783"/>
                  <a:pt x="627324" y="0"/>
                </a:cubicBezTo>
                <a:cubicBezTo>
                  <a:pt x="657062" y="110808"/>
                  <a:pt x="625096" y="165823"/>
                  <a:pt x="627324" y="303776"/>
                </a:cubicBezTo>
                <a:cubicBezTo>
                  <a:pt x="629552" y="441729"/>
                  <a:pt x="610689" y="488908"/>
                  <a:pt x="627324" y="646331"/>
                </a:cubicBezTo>
                <a:cubicBezTo>
                  <a:pt x="560370" y="680719"/>
                  <a:pt x="448112" y="637658"/>
                  <a:pt x="326208" y="646331"/>
                </a:cubicBezTo>
                <a:cubicBezTo>
                  <a:pt x="204304" y="655004"/>
                  <a:pt x="128147" y="633763"/>
                  <a:pt x="0" y="646331"/>
                </a:cubicBezTo>
                <a:cubicBezTo>
                  <a:pt x="-13477" y="536566"/>
                  <a:pt x="22304" y="455694"/>
                  <a:pt x="0" y="329629"/>
                </a:cubicBezTo>
                <a:cubicBezTo>
                  <a:pt x="-22304" y="203564"/>
                  <a:pt x="31332" y="92530"/>
                  <a:pt x="0" y="0"/>
                </a:cubicBezTo>
                <a:close/>
              </a:path>
              <a:path w="627324" h="646331" stroke="0" extrusionOk="0">
                <a:moveTo>
                  <a:pt x="0" y="0"/>
                </a:moveTo>
                <a:cubicBezTo>
                  <a:pt x="104642" y="-28474"/>
                  <a:pt x="171289" y="3430"/>
                  <a:pt x="307389" y="0"/>
                </a:cubicBezTo>
                <a:cubicBezTo>
                  <a:pt x="443489" y="-3430"/>
                  <a:pt x="539838" y="5862"/>
                  <a:pt x="627324" y="0"/>
                </a:cubicBezTo>
                <a:cubicBezTo>
                  <a:pt x="653188" y="103642"/>
                  <a:pt x="608354" y="210933"/>
                  <a:pt x="627324" y="336092"/>
                </a:cubicBezTo>
                <a:cubicBezTo>
                  <a:pt x="646294" y="461251"/>
                  <a:pt x="618640" y="578943"/>
                  <a:pt x="627324" y="646331"/>
                </a:cubicBezTo>
                <a:cubicBezTo>
                  <a:pt x="532910" y="648931"/>
                  <a:pt x="433846" y="615013"/>
                  <a:pt x="326208" y="646331"/>
                </a:cubicBezTo>
                <a:cubicBezTo>
                  <a:pt x="218570" y="677649"/>
                  <a:pt x="72041" y="624044"/>
                  <a:pt x="0" y="646331"/>
                </a:cubicBezTo>
                <a:cubicBezTo>
                  <a:pt x="-34512" y="535132"/>
                  <a:pt x="5955" y="435208"/>
                  <a:pt x="0" y="336092"/>
                </a:cubicBezTo>
                <a:cubicBezTo>
                  <a:pt x="-5955" y="236976"/>
                  <a:pt x="20435" y="98742"/>
                  <a:pt x="0" y="0"/>
                </a:cubicBezTo>
                <a:close/>
              </a:path>
            </a:pathLst>
          </a:custGeom>
          <a:solidFill>
            <a:schemeClr val="bg1"/>
          </a:solidFill>
          <a:ln w="57150">
            <a:solidFill>
              <a:schemeClr val="tx2">
                <a:lumMod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algn="ctr"/>
            <a:r>
              <a:rPr lang="en" sz="3600">
                <a:solidFill>
                  <a:schemeClr val="tx2">
                    <a:lumMod val="10000"/>
                  </a:schemeClr>
                </a:solidFill>
                <a:latin typeface="Bradley Hand" pitchFamily="2" charset="77"/>
              </a:rPr>
              <a:t>1.</a:t>
            </a:r>
            <a:endParaRPr lang="en-US" sz="3600">
              <a:solidFill>
                <a:schemeClr val="tx2">
                  <a:lumMod val="10000"/>
                </a:schemeClr>
              </a:solidFill>
              <a:latin typeface="Bradley Hand" pitchFamily="2" charset="77"/>
            </a:endParaRPr>
          </a:p>
        </p:txBody>
      </p:sp>
      <p:sp>
        <p:nvSpPr>
          <p:cNvPr id="29" name="Rectangle 28">
            <a:extLst>
              <a:ext uri="{FF2B5EF4-FFF2-40B4-BE49-F238E27FC236}">
                <a16:creationId xmlns:a16="http://schemas.microsoft.com/office/drawing/2014/main" id="{6C7B2144-A981-4E42-8662-664F295AF7DE}"/>
              </a:ext>
            </a:extLst>
          </p:cNvPr>
          <p:cNvSpPr/>
          <p:nvPr/>
        </p:nvSpPr>
        <p:spPr>
          <a:xfrm>
            <a:off x="2621019" y="719119"/>
            <a:ext cx="627324" cy="646331"/>
          </a:xfrm>
          <a:custGeom>
            <a:avLst/>
            <a:gdLst>
              <a:gd name="connsiteX0" fmla="*/ 0 w 627324"/>
              <a:gd name="connsiteY0" fmla="*/ 0 h 646331"/>
              <a:gd name="connsiteX1" fmla="*/ 326208 w 627324"/>
              <a:gd name="connsiteY1" fmla="*/ 0 h 646331"/>
              <a:gd name="connsiteX2" fmla="*/ 627324 w 627324"/>
              <a:gd name="connsiteY2" fmla="*/ 0 h 646331"/>
              <a:gd name="connsiteX3" fmla="*/ 627324 w 627324"/>
              <a:gd name="connsiteY3" fmla="*/ 303776 h 646331"/>
              <a:gd name="connsiteX4" fmla="*/ 627324 w 627324"/>
              <a:gd name="connsiteY4" fmla="*/ 646331 h 646331"/>
              <a:gd name="connsiteX5" fmla="*/ 326208 w 627324"/>
              <a:gd name="connsiteY5" fmla="*/ 646331 h 646331"/>
              <a:gd name="connsiteX6" fmla="*/ 0 w 627324"/>
              <a:gd name="connsiteY6" fmla="*/ 646331 h 646331"/>
              <a:gd name="connsiteX7" fmla="*/ 0 w 627324"/>
              <a:gd name="connsiteY7" fmla="*/ 329629 h 646331"/>
              <a:gd name="connsiteX8" fmla="*/ 0 w 627324"/>
              <a:gd name="connsiteY8"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324" h="646331" fill="none" extrusionOk="0">
                <a:moveTo>
                  <a:pt x="0" y="0"/>
                </a:moveTo>
                <a:cubicBezTo>
                  <a:pt x="105975" y="-24390"/>
                  <a:pt x="185316" y="13611"/>
                  <a:pt x="326208" y="0"/>
                </a:cubicBezTo>
                <a:cubicBezTo>
                  <a:pt x="467100" y="-13611"/>
                  <a:pt x="513901" y="27783"/>
                  <a:pt x="627324" y="0"/>
                </a:cubicBezTo>
                <a:cubicBezTo>
                  <a:pt x="657062" y="110808"/>
                  <a:pt x="625096" y="165823"/>
                  <a:pt x="627324" y="303776"/>
                </a:cubicBezTo>
                <a:cubicBezTo>
                  <a:pt x="629552" y="441729"/>
                  <a:pt x="610689" y="488908"/>
                  <a:pt x="627324" y="646331"/>
                </a:cubicBezTo>
                <a:cubicBezTo>
                  <a:pt x="560370" y="680719"/>
                  <a:pt x="448112" y="637658"/>
                  <a:pt x="326208" y="646331"/>
                </a:cubicBezTo>
                <a:cubicBezTo>
                  <a:pt x="204304" y="655004"/>
                  <a:pt x="128147" y="633763"/>
                  <a:pt x="0" y="646331"/>
                </a:cubicBezTo>
                <a:cubicBezTo>
                  <a:pt x="-13477" y="536566"/>
                  <a:pt x="22304" y="455694"/>
                  <a:pt x="0" y="329629"/>
                </a:cubicBezTo>
                <a:cubicBezTo>
                  <a:pt x="-22304" y="203564"/>
                  <a:pt x="31332" y="92530"/>
                  <a:pt x="0" y="0"/>
                </a:cubicBezTo>
                <a:close/>
              </a:path>
              <a:path w="627324" h="646331" stroke="0" extrusionOk="0">
                <a:moveTo>
                  <a:pt x="0" y="0"/>
                </a:moveTo>
                <a:cubicBezTo>
                  <a:pt x="104642" y="-28474"/>
                  <a:pt x="171289" y="3430"/>
                  <a:pt x="307389" y="0"/>
                </a:cubicBezTo>
                <a:cubicBezTo>
                  <a:pt x="443489" y="-3430"/>
                  <a:pt x="539838" y="5862"/>
                  <a:pt x="627324" y="0"/>
                </a:cubicBezTo>
                <a:cubicBezTo>
                  <a:pt x="653188" y="103642"/>
                  <a:pt x="608354" y="210933"/>
                  <a:pt x="627324" y="336092"/>
                </a:cubicBezTo>
                <a:cubicBezTo>
                  <a:pt x="646294" y="461251"/>
                  <a:pt x="618640" y="578943"/>
                  <a:pt x="627324" y="646331"/>
                </a:cubicBezTo>
                <a:cubicBezTo>
                  <a:pt x="532910" y="648931"/>
                  <a:pt x="433846" y="615013"/>
                  <a:pt x="326208" y="646331"/>
                </a:cubicBezTo>
                <a:cubicBezTo>
                  <a:pt x="218570" y="677649"/>
                  <a:pt x="72041" y="624044"/>
                  <a:pt x="0" y="646331"/>
                </a:cubicBezTo>
                <a:cubicBezTo>
                  <a:pt x="-34512" y="535132"/>
                  <a:pt x="5955" y="435208"/>
                  <a:pt x="0" y="336092"/>
                </a:cubicBezTo>
                <a:cubicBezTo>
                  <a:pt x="-5955" y="236976"/>
                  <a:pt x="20435" y="98742"/>
                  <a:pt x="0" y="0"/>
                </a:cubicBezTo>
                <a:close/>
              </a:path>
            </a:pathLst>
          </a:custGeom>
          <a:solidFill>
            <a:schemeClr val="bg1"/>
          </a:solidFill>
          <a:ln w="57150">
            <a:solidFill>
              <a:schemeClr val="tx2">
                <a:lumMod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algn="ctr"/>
            <a:r>
              <a:rPr lang="en" sz="3600">
                <a:solidFill>
                  <a:schemeClr val="tx2">
                    <a:lumMod val="10000"/>
                  </a:schemeClr>
                </a:solidFill>
                <a:latin typeface="Bradley Hand" pitchFamily="2" charset="77"/>
              </a:rPr>
              <a:t>2.</a:t>
            </a:r>
            <a:endParaRPr lang="en-US" sz="3600">
              <a:solidFill>
                <a:schemeClr val="tx2">
                  <a:lumMod val="10000"/>
                </a:schemeClr>
              </a:solidFill>
              <a:latin typeface="Bradley Hand" pitchFamily="2" charset="77"/>
            </a:endParaRPr>
          </a:p>
        </p:txBody>
      </p:sp>
      <p:sp>
        <p:nvSpPr>
          <p:cNvPr id="30" name="Rectangle 29">
            <a:extLst>
              <a:ext uri="{FF2B5EF4-FFF2-40B4-BE49-F238E27FC236}">
                <a16:creationId xmlns:a16="http://schemas.microsoft.com/office/drawing/2014/main" id="{D0280631-0F7D-654F-B960-2D0237A8C946}"/>
              </a:ext>
            </a:extLst>
          </p:cNvPr>
          <p:cNvSpPr/>
          <p:nvPr/>
        </p:nvSpPr>
        <p:spPr>
          <a:xfrm>
            <a:off x="5320396" y="707825"/>
            <a:ext cx="627324" cy="646331"/>
          </a:xfrm>
          <a:custGeom>
            <a:avLst/>
            <a:gdLst>
              <a:gd name="connsiteX0" fmla="*/ 0 w 627324"/>
              <a:gd name="connsiteY0" fmla="*/ 0 h 646331"/>
              <a:gd name="connsiteX1" fmla="*/ 326208 w 627324"/>
              <a:gd name="connsiteY1" fmla="*/ 0 h 646331"/>
              <a:gd name="connsiteX2" fmla="*/ 627324 w 627324"/>
              <a:gd name="connsiteY2" fmla="*/ 0 h 646331"/>
              <a:gd name="connsiteX3" fmla="*/ 627324 w 627324"/>
              <a:gd name="connsiteY3" fmla="*/ 303776 h 646331"/>
              <a:gd name="connsiteX4" fmla="*/ 627324 w 627324"/>
              <a:gd name="connsiteY4" fmla="*/ 646331 h 646331"/>
              <a:gd name="connsiteX5" fmla="*/ 326208 w 627324"/>
              <a:gd name="connsiteY5" fmla="*/ 646331 h 646331"/>
              <a:gd name="connsiteX6" fmla="*/ 0 w 627324"/>
              <a:gd name="connsiteY6" fmla="*/ 646331 h 646331"/>
              <a:gd name="connsiteX7" fmla="*/ 0 w 627324"/>
              <a:gd name="connsiteY7" fmla="*/ 329629 h 646331"/>
              <a:gd name="connsiteX8" fmla="*/ 0 w 627324"/>
              <a:gd name="connsiteY8"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324" h="646331" fill="none" extrusionOk="0">
                <a:moveTo>
                  <a:pt x="0" y="0"/>
                </a:moveTo>
                <a:cubicBezTo>
                  <a:pt x="105975" y="-24390"/>
                  <a:pt x="185316" y="13611"/>
                  <a:pt x="326208" y="0"/>
                </a:cubicBezTo>
                <a:cubicBezTo>
                  <a:pt x="467100" y="-13611"/>
                  <a:pt x="513901" y="27783"/>
                  <a:pt x="627324" y="0"/>
                </a:cubicBezTo>
                <a:cubicBezTo>
                  <a:pt x="657062" y="110808"/>
                  <a:pt x="625096" y="165823"/>
                  <a:pt x="627324" y="303776"/>
                </a:cubicBezTo>
                <a:cubicBezTo>
                  <a:pt x="629552" y="441729"/>
                  <a:pt x="610689" y="488908"/>
                  <a:pt x="627324" y="646331"/>
                </a:cubicBezTo>
                <a:cubicBezTo>
                  <a:pt x="560370" y="680719"/>
                  <a:pt x="448112" y="637658"/>
                  <a:pt x="326208" y="646331"/>
                </a:cubicBezTo>
                <a:cubicBezTo>
                  <a:pt x="204304" y="655004"/>
                  <a:pt x="128147" y="633763"/>
                  <a:pt x="0" y="646331"/>
                </a:cubicBezTo>
                <a:cubicBezTo>
                  <a:pt x="-13477" y="536566"/>
                  <a:pt x="22304" y="455694"/>
                  <a:pt x="0" y="329629"/>
                </a:cubicBezTo>
                <a:cubicBezTo>
                  <a:pt x="-22304" y="203564"/>
                  <a:pt x="31332" y="92530"/>
                  <a:pt x="0" y="0"/>
                </a:cubicBezTo>
                <a:close/>
              </a:path>
              <a:path w="627324" h="646331" stroke="0" extrusionOk="0">
                <a:moveTo>
                  <a:pt x="0" y="0"/>
                </a:moveTo>
                <a:cubicBezTo>
                  <a:pt x="104642" y="-28474"/>
                  <a:pt x="171289" y="3430"/>
                  <a:pt x="307389" y="0"/>
                </a:cubicBezTo>
                <a:cubicBezTo>
                  <a:pt x="443489" y="-3430"/>
                  <a:pt x="539838" y="5862"/>
                  <a:pt x="627324" y="0"/>
                </a:cubicBezTo>
                <a:cubicBezTo>
                  <a:pt x="653188" y="103642"/>
                  <a:pt x="608354" y="210933"/>
                  <a:pt x="627324" y="336092"/>
                </a:cubicBezTo>
                <a:cubicBezTo>
                  <a:pt x="646294" y="461251"/>
                  <a:pt x="618640" y="578943"/>
                  <a:pt x="627324" y="646331"/>
                </a:cubicBezTo>
                <a:cubicBezTo>
                  <a:pt x="532910" y="648931"/>
                  <a:pt x="433846" y="615013"/>
                  <a:pt x="326208" y="646331"/>
                </a:cubicBezTo>
                <a:cubicBezTo>
                  <a:pt x="218570" y="677649"/>
                  <a:pt x="72041" y="624044"/>
                  <a:pt x="0" y="646331"/>
                </a:cubicBezTo>
                <a:cubicBezTo>
                  <a:pt x="-34512" y="535132"/>
                  <a:pt x="5955" y="435208"/>
                  <a:pt x="0" y="336092"/>
                </a:cubicBezTo>
                <a:cubicBezTo>
                  <a:pt x="-5955" y="236976"/>
                  <a:pt x="20435" y="98742"/>
                  <a:pt x="0" y="0"/>
                </a:cubicBezTo>
                <a:close/>
              </a:path>
            </a:pathLst>
          </a:custGeom>
          <a:solidFill>
            <a:schemeClr val="bg1"/>
          </a:solidFill>
          <a:ln w="57150">
            <a:solidFill>
              <a:schemeClr val="tx2">
                <a:lumMod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algn="ctr"/>
            <a:r>
              <a:rPr lang="en" sz="3600">
                <a:solidFill>
                  <a:schemeClr val="tx2">
                    <a:lumMod val="10000"/>
                  </a:schemeClr>
                </a:solidFill>
                <a:latin typeface="Bradley Hand" pitchFamily="2" charset="77"/>
              </a:rPr>
              <a:t>3.</a:t>
            </a:r>
            <a:endParaRPr lang="en-US" sz="3600">
              <a:solidFill>
                <a:schemeClr val="tx2">
                  <a:lumMod val="10000"/>
                </a:schemeClr>
              </a:solidFill>
              <a:latin typeface="Bradley Hand" pitchFamily="2" charset="77"/>
            </a:endParaRPr>
          </a:p>
        </p:txBody>
      </p:sp>
    </p:spTree>
    <p:extLst>
      <p:ext uri="{BB962C8B-B14F-4D97-AF65-F5344CB8AC3E}">
        <p14:creationId xmlns:p14="http://schemas.microsoft.com/office/powerpoint/2010/main" val="28748559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E5722"/>
        </a:solidFill>
        <a:effectLst/>
      </p:bgPr>
    </p:bg>
    <p:spTree>
      <p:nvGrpSpPr>
        <p:cNvPr id="1" name="Shape 97"/>
        <p:cNvGrpSpPr/>
        <p:nvPr/>
      </p:nvGrpSpPr>
      <p:grpSpPr>
        <a:xfrm>
          <a:off x="0" y="0"/>
          <a:ext cx="0" cy="0"/>
          <a:chOff x="0" y="0"/>
          <a:chExt cx="0" cy="0"/>
        </a:xfrm>
      </p:grpSpPr>
      <p:sp>
        <p:nvSpPr>
          <p:cNvPr id="106" name="Google Shape;106;p16"/>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22</a:t>
            </a:fld>
            <a:endParaRPr/>
          </a:p>
        </p:txBody>
      </p:sp>
      <p:grpSp>
        <p:nvGrpSpPr>
          <p:cNvPr id="3" name="Group 2">
            <a:extLst>
              <a:ext uri="{FF2B5EF4-FFF2-40B4-BE49-F238E27FC236}">
                <a16:creationId xmlns:a16="http://schemas.microsoft.com/office/drawing/2014/main" id="{F54F39C2-6F84-B14C-87D0-9FB6BBED834C}"/>
              </a:ext>
            </a:extLst>
          </p:cNvPr>
          <p:cNvGrpSpPr/>
          <p:nvPr/>
        </p:nvGrpSpPr>
        <p:grpSpPr>
          <a:xfrm>
            <a:off x="7700069" y="380930"/>
            <a:ext cx="1117508" cy="393600"/>
            <a:chOff x="579435" y="2505166"/>
            <a:chExt cx="724031" cy="280564"/>
          </a:xfrm>
        </p:grpSpPr>
        <p:pic>
          <p:nvPicPr>
            <p:cNvPr id="4" name="Picture 3" descr="A picture containing drawing&#10;&#10;Description automatically generated">
              <a:extLst>
                <a:ext uri="{FF2B5EF4-FFF2-40B4-BE49-F238E27FC236}">
                  <a16:creationId xmlns:a16="http://schemas.microsoft.com/office/drawing/2014/main" id="{939D1681-0FF3-BD43-8B8B-85582C91E0CA}"/>
                </a:ext>
              </a:extLst>
            </p:cNvPr>
            <p:cNvPicPr>
              <a:picLocks noChangeAspect="1"/>
            </p:cNvPicPr>
            <p:nvPr/>
          </p:nvPicPr>
          <p:blipFill>
            <a:blip r:embed="rId4"/>
            <a:stretch>
              <a:fillRect/>
            </a:stretch>
          </p:blipFill>
          <p:spPr>
            <a:xfrm>
              <a:off x="889300" y="2505166"/>
              <a:ext cx="414166" cy="280564"/>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8E1CBBC1-C0C3-D043-B96B-B568699CA359}"/>
                </a:ext>
              </a:extLst>
            </p:cNvPr>
            <p:cNvPicPr>
              <a:picLocks noChangeAspect="1"/>
            </p:cNvPicPr>
            <p:nvPr/>
          </p:nvPicPr>
          <p:blipFill>
            <a:blip r:embed="rId4"/>
            <a:stretch>
              <a:fillRect/>
            </a:stretch>
          </p:blipFill>
          <p:spPr>
            <a:xfrm flipH="1">
              <a:off x="579435" y="2505166"/>
              <a:ext cx="414166" cy="280564"/>
            </a:xfrm>
            <a:prstGeom prst="rect">
              <a:avLst/>
            </a:prstGeom>
          </p:spPr>
        </p:pic>
      </p:grpSp>
      <p:sp>
        <p:nvSpPr>
          <p:cNvPr id="8" name="Rounded Rectangle 7">
            <a:extLst>
              <a:ext uri="{FF2B5EF4-FFF2-40B4-BE49-F238E27FC236}">
                <a16:creationId xmlns:a16="http://schemas.microsoft.com/office/drawing/2014/main" id="{2FDE6064-CA68-194C-9A7F-D78CF611E597}"/>
              </a:ext>
            </a:extLst>
          </p:cNvPr>
          <p:cNvSpPr/>
          <p:nvPr/>
        </p:nvSpPr>
        <p:spPr>
          <a:xfrm>
            <a:off x="3861881" y="380929"/>
            <a:ext cx="3340728" cy="425444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800"/>
          </a:p>
          <a:p>
            <a:pPr algn="ctr"/>
            <a:endParaRPr lang="en-US" sz="1800"/>
          </a:p>
          <a:p>
            <a:pPr algn="ctr"/>
            <a:endParaRPr lang="en-US" sz="1800"/>
          </a:p>
          <a:p>
            <a:pPr algn="ctr"/>
            <a:r>
              <a:rPr lang="en-US" sz="1800"/>
              <a:t>Watch the video “Soar” </a:t>
            </a:r>
          </a:p>
          <a:p>
            <a:pPr algn="ctr"/>
            <a:endParaRPr lang="en-US" sz="1800"/>
          </a:p>
          <a:p>
            <a:pPr algn="ctr"/>
            <a:r>
              <a:rPr lang="en-US" sz="1800"/>
              <a:t>Now think about a slinky.</a:t>
            </a:r>
          </a:p>
          <a:p>
            <a:pPr algn="ctr"/>
            <a:endParaRPr lang="en-US" sz="1800"/>
          </a:p>
          <a:p>
            <a:pPr algn="ctr"/>
            <a:r>
              <a:rPr lang="en-US" sz="1800"/>
              <a:t>How does a slinky show flexibility?</a:t>
            </a:r>
          </a:p>
          <a:p>
            <a:pPr algn="ctr"/>
            <a:endParaRPr lang="en-US" sz="1800"/>
          </a:p>
          <a:p>
            <a:pPr algn="ctr"/>
            <a:r>
              <a:rPr lang="en-US" sz="1800"/>
              <a:t>How did the kid in “Soar” show flexibility?</a:t>
            </a:r>
            <a:endParaRPr lang="en-US" sz="1800" b="1">
              <a:solidFill>
                <a:srgbClr val="FFFF00"/>
              </a:solidFill>
            </a:endParaRPr>
          </a:p>
        </p:txBody>
      </p:sp>
      <p:sp>
        <p:nvSpPr>
          <p:cNvPr id="11" name="Rounded Rectangle 10">
            <a:extLst>
              <a:ext uri="{FF2B5EF4-FFF2-40B4-BE49-F238E27FC236}">
                <a16:creationId xmlns:a16="http://schemas.microsoft.com/office/drawing/2014/main" id="{417E4108-4B93-C544-A0C3-07894F1D5DC4}"/>
              </a:ext>
            </a:extLst>
          </p:cNvPr>
          <p:cNvSpPr/>
          <p:nvPr/>
        </p:nvSpPr>
        <p:spPr>
          <a:xfrm>
            <a:off x="396043" y="2295729"/>
            <a:ext cx="3340728" cy="2339646"/>
          </a:xfrm>
          <a:prstGeom prst="roundRect">
            <a:avLst/>
          </a:prstGeom>
          <a:solidFill>
            <a:schemeClr val="accent5"/>
          </a:solidFill>
        </p:spPr>
        <p:style>
          <a:lnRef idx="2">
            <a:schemeClr val="accent4">
              <a:shade val="50000"/>
            </a:schemeClr>
          </a:lnRef>
          <a:fillRef idx="1">
            <a:schemeClr val="accent4"/>
          </a:fillRef>
          <a:effectRef idx="0">
            <a:schemeClr val="accent4"/>
          </a:effectRef>
          <a:fontRef idx="minor">
            <a:schemeClr val="lt1"/>
          </a:fontRef>
        </p:style>
        <p:txBody>
          <a:bodyPr rtlCol="0" anchor="t"/>
          <a:lstStyle/>
          <a:p>
            <a:pPr algn="ctr"/>
            <a:endParaRPr lang="en-US"/>
          </a:p>
        </p:txBody>
      </p:sp>
      <p:sp>
        <p:nvSpPr>
          <p:cNvPr id="13" name="Rounded Rectangle 12">
            <a:extLst>
              <a:ext uri="{FF2B5EF4-FFF2-40B4-BE49-F238E27FC236}">
                <a16:creationId xmlns:a16="http://schemas.microsoft.com/office/drawing/2014/main" id="{DE7C162E-A487-3344-87E8-B1C52A594681}"/>
              </a:ext>
            </a:extLst>
          </p:cNvPr>
          <p:cNvSpPr/>
          <p:nvPr/>
        </p:nvSpPr>
        <p:spPr>
          <a:xfrm>
            <a:off x="396043" y="380929"/>
            <a:ext cx="3340728" cy="1800129"/>
          </a:xfrm>
          <a:prstGeom prst="roundRect">
            <a:avLst/>
          </a:prstGeom>
          <a:solidFill>
            <a:schemeClr val="accent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a:p>
            <a:pPr algn="ctr"/>
            <a:endParaRPr lang="en-US"/>
          </a:p>
        </p:txBody>
      </p:sp>
      <p:pic>
        <p:nvPicPr>
          <p:cNvPr id="2" name="Online Media 1" title="CGI **Award-Winning** 3D Animated Short : &quot;Soar&quot; - by Alyce Tzue | TheCGBros">
            <a:hlinkClick r:id="" action="ppaction://media"/>
            <a:extLst>
              <a:ext uri="{FF2B5EF4-FFF2-40B4-BE49-F238E27FC236}">
                <a16:creationId xmlns:a16="http://schemas.microsoft.com/office/drawing/2014/main" id="{3987F797-4355-4DBD-8E97-F03EA235B2B1}"/>
              </a:ext>
            </a:extLst>
          </p:cNvPr>
          <p:cNvPicPr>
            <a:picLocks noRot="1" noChangeAspect="1"/>
          </p:cNvPicPr>
          <p:nvPr>
            <a:videoFile r:link="rId1"/>
          </p:nvPr>
        </p:nvPicPr>
        <p:blipFill>
          <a:blip r:embed="rId5"/>
          <a:stretch>
            <a:fillRect/>
          </a:stretch>
        </p:blipFill>
        <p:spPr>
          <a:xfrm>
            <a:off x="739725" y="577730"/>
            <a:ext cx="2540000" cy="1435100"/>
          </a:xfrm>
          <a:prstGeom prst="rect">
            <a:avLst/>
          </a:prstGeom>
        </p:spPr>
      </p:pic>
      <p:pic>
        <p:nvPicPr>
          <p:cNvPr id="1026" name="Picture 2" descr="Slinky">
            <a:extLst>
              <a:ext uri="{FF2B5EF4-FFF2-40B4-BE49-F238E27FC236}">
                <a16:creationId xmlns:a16="http://schemas.microsoft.com/office/drawing/2014/main" id="{C51838E4-7E89-4587-8C13-B3A7B8EEE99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7152" y="2519302"/>
            <a:ext cx="2542573" cy="1909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4172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E5722"/>
        </a:solidFill>
        <a:effectLst/>
      </p:bgPr>
    </p:bg>
    <p:spTree>
      <p:nvGrpSpPr>
        <p:cNvPr id="1" name="Shape 97"/>
        <p:cNvGrpSpPr/>
        <p:nvPr/>
      </p:nvGrpSpPr>
      <p:grpSpPr>
        <a:xfrm>
          <a:off x="0" y="0"/>
          <a:ext cx="0" cy="0"/>
          <a:chOff x="0" y="0"/>
          <a:chExt cx="0" cy="0"/>
        </a:xfrm>
      </p:grpSpPr>
      <p:sp>
        <p:nvSpPr>
          <p:cNvPr id="106" name="Google Shape;106;p16"/>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23</a:t>
            </a:fld>
            <a:endParaRPr/>
          </a:p>
        </p:txBody>
      </p:sp>
      <p:pic>
        <p:nvPicPr>
          <p:cNvPr id="6" name="Picture 8">
            <a:extLst>
              <a:ext uri="{FF2B5EF4-FFF2-40B4-BE49-F238E27FC236}">
                <a16:creationId xmlns:a16="http://schemas.microsoft.com/office/drawing/2014/main" id="{0AB6AD47-5979-2D41-A12D-779E716C1D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9268" y="281036"/>
            <a:ext cx="872959" cy="976117"/>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a:extLst>
              <a:ext uri="{FF2B5EF4-FFF2-40B4-BE49-F238E27FC236}">
                <a16:creationId xmlns:a16="http://schemas.microsoft.com/office/drawing/2014/main" id="{0E201A5B-3CC0-4C49-ABAD-6A63788B84E2}"/>
              </a:ext>
            </a:extLst>
          </p:cNvPr>
          <p:cNvSpPr/>
          <p:nvPr/>
        </p:nvSpPr>
        <p:spPr>
          <a:xfrm>
            <a:off x="239731" y="876566"/>
            <a:ext cx="2286187" cy="3881882"/>
          </a:xfrm>
          <a:prstGeom prst="roundRect">
            <a:avLst/>
          </a:prstGeom>
          <a:solidFill>
            <a:schemeClr val="accent6">
              <a:lumMod val="20000"/>
              <a:lumOff val="80000"/>
            </a:schemeClr>
          </a:solidFill>
          <a:ln>
            <a:solidFill>
              <a:srgbClr val="FE57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700" b="1">
                <a:latin typeface="Abadi MT Condensed Light" panose="020B0306030101010103" pitchFamily="34" charset="77"/>
              </a:rPr>
              <a:t>What does it </a:t>
            </a:r>
            <a:r>
              <a:rPr lang="en-US" sz="1700" b="1">
                <a:solidFill>
                  <a:schemeClr val="tx2">
                    <a:lumMod val="25000"/>
                  </a:schemeClr>
                </a:solidFill>
                <a:latin typeface="Abadi MT Condensed Light" panose="020B0306030101010103" pitchFamily="34" charset="77"/>
              </a:rPr>
              <a:t>LOOK</a:t>
            </a:r>
            <a:r>
              <a:rPr lang="en-US" sz="1700" b="1">
                <a:latin typeface="Abadi MT Condensed Light" panose="020B0306030101010103" pitchFamily="34" charset="77"/>
              </a:rPr>
              <a:t> like?</a:t>
            </a:r>
          </a:p>
          <a:p>
            <a:endParaRPr lang="en-US">
              <a:latin typeface="Abadi MT Condensed Light" panose="020B0306030101010103" pitchFamily="34" charset="77"/>
            </a:endParaRPr>
          </a:p>
          <a:p>
            <a:pPr marL="285750" indent="-285750">
              <a:lnSpc>
                <a:spcPct val="200000"/>
              </a:lnSpc>
              <a:buFont typeface="Arial" panose="020B0604020202020204" pitchFamily="34" charset="0"/>
              <a:buChar char="•"/>
            </a:pPr>
            <a:r>
              <a:rPr lang="en-US">
                <a:latin typeface="Abadi MT Condensed Light" panose="020B0306030101010103" pitchFamily="34" charset="77"/>
              </a:rPr>
              <a:t> </a:t>
            </a:r>
          </a:p>
          <a:p>
            <a:pPr marL="285750" indent="-285750">
              <a:lnSpc>
                <a:spcPct val="200000"/>
              </a:lnSpc>
              <a:buFont typeface="Arial" panose="020B0604020202020204" pitchFamily="34" charset="0"/>
              <a:buChar char="•"/>
            </a:pPr>
            <a:r>
              <a:rPr lang="en-US">
                <a:latin typeface="Abadi MT Condensed Light" panose="020B0306030101010103" pitchFamily="34" charset="77"/>
              </a:rPr>
              <a:t> </a:t>
            </a:r>
          </a:p>
          <a:p>
            <a:pPr marL="285750" indent="-285750">
              <a:lnSpc>
                <a:spcPct val="200000"/>
              </a:lnSpc>
              <a:buFont typeface="Arial" panose="020B0604020202020204" pitchFamily="34" charset="0"/>
              <a:buChar char="•"/>
            </a:pPr>
            <a:r>
              <a:rPr lang="en-US">
                <a:latin typeface="Abadi MT Condensed Light" panose="020B0306030101010103" pitchFamily="34" charset="77"/>
              </a:rPr>
              <a:t> </a:t>
            </a:r>
          </a:p>
          <a:p>
            <a:pPr marL="285750" indent="-285750">
              <a:lnSpc>
                <a:spcPct val="200000"/>
              </a:lnSpc>
              <a:buFont typeface="Arial" panose="020B0604020202020204" pitchFamily="34" charset="0"/>
              <a:buChar char="•"/>
            </a:pPr>
            <a:r>
              <a:rPr lang="en-US">
                <a:latin typeface="Abadi MT Condensed Light" panose="020B0306030101010103" pitchFamily="34" charset="77"/>
              </a:rPr>
              <a:t> </a:t>
            </a:r>
          </a:p>
          <a:p>
            <a:pPr marL="285750" indent="-285750">
              <a:lnSpc>
                <a:spcPct val="200000"/>
              </a:lnSpc>
              <a:buFont typeface="Arial" panose="020B0604020202020204" pitchFamily="34" charset="0"/>
              <a:buChar char="•"/>
            </a:pPr>
            <a:r>
              <a:rPr lang="en-US">
                <a:latin typeface="Abadi MT Condensed Light" panose="020B0306030101010103" pitchFamily="34" charset="77"/>
              </a:rPr>
              <a:t> </a:t>
            </a:r>
          </a:p>
          <a:p>
            <a:pPr marL="285750" indent="-285750">
              <a:lnSpc>
                <a:spcPct val="200000"/>
              </a:lnSpc>
              <a:buFont typeface="Arial" panose="020B0604020202020204" pitchFamily="34" charset="0"/>
              <a:buChar char="•"/>
            </a:pPr>
            <a:r>
              <a:rPr lang="en-US">
                <a:latin typeface="Abadi MT Condensed Light" panose="020B0306030101010103" pitchFamily="34" charset="77"/>
              </a:rPr>
              <a:t> </a:t>
            </a:r>
          </a:p>
          <a:p>
            <a:pPr algn="ctr"/>
            <a:endParaRPr lang="en-US"/>
          </a:p>
        </p:txBody>
      </p:sp>
      <p:sp>
        <p:nvSpPr>
          <p:cNvPr id="11" name="Rounded Rectangle 10">
            <a:extLst>
              <a:ext uri="{FF2B5EF4-FFF2-40B4-BE49-F238E27FC236}">
                <a16:creationId xmlns:a16="http://schemas.microsoft.com/office/drawing/2014/main" id="{D4ADA976-7724-AB44-A5B7-E75350B496EB}"/>
              </a:ext>
            </a:extLst>
          </p:cNvPr>
          <p:cNvSpPr/>
          <p:nvPr/>
        </p:nvSpPr>
        <p:spPr>
          <a:xfrm>
            <a:off x="2747541" y="876566"/>
            <a:ext cx="2286187" cy="3881882"/>
          </a:xfrm>
          <a:prstGeom prst="roundRect">
            <a:avLst/>
          </a:prstGeom>
          <a:solidFill>
            <a:schemeClr val="accent6">
              <a:lumMod val="20000"/>
              <a:lumOff val="80000"/>
            </a:schemeClr>
          </a:solidFill>
          <a:ln>
            <a:solidFill>
              <a:srgbClr val="FE57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700" b="1">
                <a:latin typeface="Abadi MT Condensed Light" panose="020B0306030101010103" pitchFamily="34" charset="77"/>
              </a:rPr>
              <a:t>What does it </a:t>
            </a:r>
            <a:r>
              <a:rPr lang="en-US" sz="1700" b="1">
                <a:solidFill>
                  <a:schemeClr val="tx2">
                    <a:lumMod val="25000"/>
                  </a:schemeClr>
                </a:solidFill>
                <a:latin typeface="Abadi MT Condensed Light" panose="020B0306030101010103" pitchFamily="34" charset="77"/>
              </a:rPr>
              <a:t>SOUND</a:t>
            </a:r>
            <a:r>
              <a:rPr lang="en-US" sz="1700" b="1">
                <a:latin typeface="Abadi MT Condensed Light" panose="020B0306030101010103" pitchFamily="34" charset="77"/>
              </a:rPr>
              <a:t> like?</a:t>
            </a:r>
          </a:p>
          <a:p>
            <a:endParaRPr lang="en-US">
              <a:latin typeface="Abadi MT Condensed Light" panose="020B0306030101010103" pitchFamily="34" charset="77"/>
            </a:endParaRPr>
          </a:p>
          <a:p>
            <a:pPr marL="285750" indent="-285750">
              <a:lnSpc>
                <a:spcPct val="200000"/>
              </a:lnSpc>
              <a:buFont typeface="Arial" panose="020B0604020202020204" pitchFamily="34" charset="0"/>
              <a:buChar char="•"/>
            </a:pPr>
            <a:r>
              <a:rPr lang="en-US">
                <a:latin typeface="Abadi MT Condensed Light" panose="020B0306030101010103" pitchFamily="34" charset="77"/>
              </a:rPr>
              <a:t> </a:t>
            </a:r>
          </a:p>
          <a:p>
            <a:pPr marL="285750" indent="-285750">
              <a:lnSpc>
                <a:spcPct val="200000"/>
              </a:lnSpc>
              <a:buFont typeface="Arial" panose="020B0604020202020204" pitchFamily="34" charset="0"/>
              <a:buChar char="•"/>
            </a:pPr>
            <a:r>
              <a:rPr lang="en-US">
                <a:latin typeface="Abadi MT Condensed Light" panose="020B0306030101010103" pitchFamily="34" charset="77"/>
              </a:rPr>
              <a:t> </a:t>
            </a:r>
          </a:p>
          <a:p>
            <a:pPr marL="285750" indent="-285750">
              <a:lnSpc>
                <a:spcPct val="200000"/>
              </a:lnSpc>
              <a:buFont typeface="Arial" panose="020B0604020202020204" pitchFamily="34" charset="0"/>
              <a:buChar char="•"/>
            </a:pPr>
            <a:r>
              <a:rPr lang="en-US">
                <a:latin typeface="Abadi MT Condensed Light" panose="020B0306030101010103" pitchFamily="34" charset="77"/>
              </a:rPr>
              <a:t> </a:t>
            </a:r>
          </a:p>
          <a:p>
            <a:pPr marL="285750" indent="-285750">
              <a:lnSpc>
                <a:spcPct val="200000"/>
              </a:lnSpc>
              <a:buFont typeface="Arial" panose="020B0604020202020204" pitchFamily="34" charset="0"/>
              <a:buChar char="•"/>
            </a:pPr>
            <a:r>
              <a:rPr lang="en-US">
                <a:latin typeface="Abadi MT Condensed Light" panose="020B0306030101010103" pitchFamily="34" charset="77"/>
              </a:rPr>
              <a:t> </a:t>
            </a:r>
          </a:p>
          <a:p>
            <a:pPr marL="285750" indent="-285750">
              <a:lnSpc>
                <a:spcPct val="200000"/>
              </a:lnSpc>
              <a:buFont typeface="Arial" panose="020B0604020202020204" pitchFamily="34" charset="0"/>
              <a:buChar char="•"/>
            </a:pPr>
            <a:r>
              <a:rPr lang="en-US">
                <a:latin typeface="Abadi MT Condensed Light" panose="020B0306030101010103" pitchFamily="34" charset="77"/>
              </a:rPr>
              <a:t> </a:t>
            </a:r>
          </a:p>
          <a:p>
            <a:pPr marL="285750" indent="-285750">
              <a:lnSpc>
                <a:spcPct val="200000"/>
              </a:lnSpc>
              <a:buFont typeface="Arial" panose="020B0604020202020204" pitchFamily="34" charset="0"/>
              <a:buChar char="•"/>
            </a:pPr>
            <a:r>
              <a:rPr lang="en-US">
                <a:latin typeface="Abadi MT Condensed Light" panose="020B0306030101010103" pitchFamily="34" charset="77"/>
              </a:rPr>
              <a:t> </a:t>
            </a:r>
          </a:p>
          <a:p>
            <a:pPr algn="ctr"/>
            <a:endParaRPr lang="en-US"/>
          </a:p>
        </p:txBody>
      </p:sp>
      <p:sp>
        <p:nvSpPr>
          <p:cNvPr id="12" name="Rounded Rectangle 11">
            <a:extLst>
              <a:ext uri="{FF2B5EF4-FFF2-40B4-BE49-F238E27FC236}">
                <a16:creationId xmlns:a16="http://schemas.microsoft.com/office/drawing/2014/main" id="{E945C8E2-4196-3D47-8D9D-210213A5BEB9}"/>
              </a:ext>
            </a:extLst>
          </p:cNvPr>
          <p:cNvSpPr/>
          <p:nvPr/>
        </p:nvSpPr>
        <p:spPr>
          <a:xfrm>
            <a:off x="5255351" y="876566"/>
            <a:ext cx="2286187" cy="3881882"/>
          </a:xfrm>
          <a:prstGeom prst="roundRect">
            <a:avLst/>
          </a:prstGeom>
          <a:solidFill>
            <a:schemeClr val="accent6">
              <a:lumMod val="20000"/>
              <a:lumOff val="80000"/>
            </a:schemeClr>
          </a:solidFill>
          <a:ln>
            <a:solidFill>
              <a:srgbClr val="FE57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700" b="1">
                <a:latin typeface="Abadi MT Condensed Light" panose="020B0306030101010103" pitchFamily="34" charset="77"/>
              </a:rPr>
              <a:t>What does it </a:t>
            </a:r>
            <a:r>
              <a:rPr lang="en-US" sz="1700" b="1">
                <a:solidFill>
                  <a:schemeClr val="tx2">
                    <a:lumMod val="25000"/>
                  </a:schemeClr>
                </a:solidFill>
                <a:latin typeface="Abadi MT Condensed Light" panose="020B0306030101010103" pitchFamily="34" charset="77"/>
              </a:rPr>
              <a:t>FEEL</a:t>
            </a:r>
            <a:r>
              <a:rPr lang="en-US" sz="1700" b="1">
                <a:latin typeface="Abadi MT Condensed Light" panose="020B0306030101010103" pitchFamily="34" charset="77"/>
              </a:rPr>
              <a:t> like?</a:t>
            </a:r>
          </a:p>
          <a:p>
            <a:endParaRPr lang="en-US">
              <a:latin typeface="Abadi MT Condensed Light" panose="020B0306030101010103" pitchFamily="34" charset="77"/>
            </a:endParaRPr>
          </a:p>
          <a:p>
            <a:pPr marL="285750" indent="-285750">
              <a:lnSpc>
                <a:spcPct val="200000"/>
              </a:lnSpc>
              <a:buFont typeface="Arial" panose="020B0604020202020204" pitchFamily="34" charset="0"/>
              <a:buChar char="•"/>
            </a:pPr>
            <a:r>
              <a:rPr lang="en-US">
                <a:latin typeface="Abadi MT Condensed Light" panose="020B0306030101010103" pitchFamily="34" charset="77"/>
              </a:rPr>
              <a:t> </a:t>
            </a:r>
          </a:p>
          <a:p>
            <a:pPr marL="285750" indent="-285750">
              <a:lnSpc>
                <a:spcPct val="200000"/>
              </a:lnSpc>
              <a:buFont typeface="Arial" panose="020B0604020202020204" pitchFamily="34" charset="0"/>
              <a:buChar char="•"/>
            </a:pPr>
            <a:r>
              <a:rPr lang="en-US">
                <a:latin typeface="Abadi MT Condensed Light" panose="020B0306030101010103" pitchFamily="34" charset="77"/>
              </a:rPr>
              <a:t> </a:t>
            </a:r>
          </a:p>
          <a:p>
            <a:pPr marL="285750" indent="-285750">
              <a:lnSpc>
                <a:spcPct val="200000"/>
              </a:lnSpc>
              <a:buFont typeface="Arial" panose="020B0604020202020204" pitchFamily="34" charset="0"/>
              <a:buChar char="•"/>
            </a:pPr>
            <a:r>
              <a:rPr lang="en-US">
                <a:latin typeface="Abadi MT Condensed Light" panose="020B0306030101010103" pitchFamily="34" charset="77"/>
              </a:rPr>
              <a:t> </a:t>
            </a:r>
          </a:p>
          <a:p>
            <a:pPr marL="285750" indent="-285750">
              <a:lnSpc>
                <a:spcPct val="200000"/>
              </a:lnSpc>
              <a:buFont typeface="Arial" panose="020B0604020202020204" pitchFamily="34" charset="0"/>
              <a:buChar char="•"/>
            </a:pPr>
            <a:r>
              <a:rPr lang="en-US">
                <a:latin typeface="Abadi MT Condensed Light" panose="020B0306030101010103" pitchFamily="34" charset="77"/>
              </a:rPr>
              <a:t> </a:t>
            </a:r>
          </a:p>
          <a:p>
            <a:pPr marL="285750" indent="-285750">
              <a:lnSpc>
                <a:spcPct val="200000"/>
              </a:lnSpc>
              <a:buFont typeface="Arial" panose="020B0604020202020204" pitchFamily="34" charset="0"/>
              <a:buChar char="•"/>
            </a:pPr>
            <a:r>
              <a:rPr lang="en-US">
                <a:latin typeface="Abadi MT Condensed Light" panose="020B0306030101010103" pitchFamily="34" charset="77"/>
              </a:rPr>
              <a:t> </a:t>
            </a:r>
          </a:p>
          <a:p>
            <a:pPr marL="285750" indent="-285750">
              <a:lnSpc>
                <a:spcPct val="200000"/>
              </a:lnSpc>
              <a:buFont typeface="Arial" panose="020B0604020202020204" pitchFamily="34" charset="0"/>
              <a:buChar char="•"/>
            </a:pPr>
            <a:r>
              <a:rPr lang="en-US">
                <a:latin typeface="Abadi MT Condensed Light" panose="020B0306030101010103" pitchFamily="34" charset="77"/>
              </a:rPr>
              <a:t> </a:t>
            </a:r>
          </a:p>
          <a:p>
            <a:pPr algn="ctr"/>
            <a:endParaRPr lang="en-US"/>
          </a:p>
        </p:txBody>
      </p:sp>
      <p:sp>
        <p:nvSpPr>
          <p:cNvPr id="13" name="Google Shape;111;p17">
            <a:extLst>
              <a:ext uri="{FF2B5EF4-FFF2-40B4-BE49-F238E27FC236}">
                <a16:creationId xmlns:a16="http://schemas.microsoft.com/office/drawing/2014/main" id="{886CC2A7-4EFA-EB41-BCB8-45018DAE98D8}"/>
              </a:ext>
            </a:extLst>
          </p:cNvPr>
          <p:cNvSpPr txBox="1">
            <a:spLocks/>
          </p:cNvSpPr>
          <p:nvPr/>
        </p:nvSpPr>
        <p:spPr>
          <a:xfrm>
            <a:off x="221626" y="217272"/>
            <a:ext cx="6269712" cy="641188"/>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sz="4400" b="1">
                <a:solidFill>
                  <a:schemeClr val="tx1">
                    <a:lumMod val="75000"/>
                  </a:schemeClr>
                </a:solidFill>
                <a:latin typeface="Abadi MT Condensed Extra Bold" panose="020B0306030101010103" pitchFamily="34" charset="77"/>
              </a:rPr>
              <a:t>FLEXIBILITY </a:t>
            </a:r>
            <a:r>
              <a:rPr lang="en-CA" sz="2800" baseline="30000">
                <a:solidFill>
                  <a:schemeClr val="tx1">
                    <a:lumMod val="75000"/>
                  </a:schemeClr>
                </a:solidFill>
                <a:latin typeface="Abadi MT Condensed Light" panose="020B0306030101010103" pitchFamily="34" charset="77"/>
              </a:rPr>
              <a:t>(collect your thoughts)</a:t>
            </a:r>
            <a:endParaRPr lang="en-CA" sz="4400" b="1" baseline="30000">
              <a:solidFill>
                <a:schemeClr val="tx1">
                  <a:lumMod val="75000"/>
                </a:schemeClr>
              </a:solidFill>
              <a:latin typeface="Abadi MT Condensed Extra Bold" panose="020B0306030101010103" pitchFamily="34" charset="77"/>
            </a:endParaRPr>
          </a:p>
        </p:txBody>
      </p:sp>
    </p:spTree>
    <p:extLst>
      <p:ext uri="{BB962C8B-B14F-4D97-AF65-F5344CB8AC3E}">
        <p14:creationId xmlns:p14="http://schemas.microsoft.com/office/powerpoint/2010/main" val="42680858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E5722"/>
        </a:solidFill>
        <a:effectLst/>
      </p:bgPr>
    </p:bg>
    <p:spTree>
      <p:nvGrpSpPr>
        <p:cNvPr id="1" name="Shape 97"/>
        <p:cNvGrpSpPr/>
        <p:nvPr/>
      </p:nvGrpSpPr>
      <p:grpSpPr>
        <a:xfrm>
          <a:off x="0" y="0"/>
          <a:ext cx="0" cy="0"/>
          <a:chOff x="0" y="0"/>
          <a:chExt cx="0" cy="0"/>
        </a:xfrm>
      </p:grpSpPr>
      <p:sp>
        <p:nvSpPr>
          <p:cNvPr id="106" name="Google Shape;106;p16"/>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24</a:t>
            </a:fld>
            <a:endParaRPr/>
          </a:p>
        </p:txBody>
      </p:sp>
      <p:pic>
        <p:nvPicPr>
          <p:cNvPr id="3" name="Picture 12">
            <a:extLst>
              <a:ext uri="{FF2B5EF4-FFF2-40B4-BE49-F238E27FC236}">
                <a16:creationId xmlns:a16="http://schemas.microsoft.com/office/drawing/2014/main" id="{61DFAA4C-50D7-7B46-BCC1-EFEF6BDA79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012569">
            <a:off x="7889256" y="295259"/>
            <a:ext cx="782335" cy="75891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3D0BB0E-0BD8-D948-9967-7811C2CC4356}"/>
              </a:ext>
            </a:extLst>
          </p:cNvPr>
          <p:cNvSpPr txBox="1"/>
          <p:nvPr/>
        </p:nvSpPr>
        <p:spPr>
          <a:xfrm>
            <a:off x="192383" y="4685041"/>
            <a:ext cx="1439393" cy="261610"/>
          </a:xfrm>
          <a:prstGeom prst="rect">
            <a:avLst/>
          </a:prstGeom>
          <a:noFill/>
        </p:spPr>
        <p:txBody>
          <a:bodyPr wrap="square" rtlCol="0">
            <a:spAutoFit/>
          </a:bodyPr>
          <a:lstStyle/>
          <a:p>
            <a:r>
              <a:rPr lang="en-US" sz="1100">
                <a:solidFill>
                  <a:schemeClr val="tx2">
                    <a:lumMod val="10000"/>
                  </a:schemeClr>
                </a:solidFill>
                <a:latin typeface="Abadi MT Condensed Light" panose="020B0306030101010103" pitchFamily="34" charset="77"/>
              </a:rPr>
              <a:t>Not at all flexible</a:t>
            </a:r>
          </a:p>
        </p:txBody>
      </p:sp>
      <p:sp>
        <p:nvSpPr>
          <p:cNvPr id="14" name="TextBox 13">
            <a:extLst>
              <a:ext uri="{FF2B5EF4-FFF2-40B4-BE49-F238E27FC236}">
                <a16:creationId xmlns:a16="http://schemas.microsoft.com/office/drawing/2014/main" id="{73C67E3B-6614-2842-B10B-7A2FEA2F7640}"/>
              </a:ext>
            </a:extLst>
          </p:cNvPr>
          <p:cNvSpPr txBox="1"/>
          <p:nvPr/>
        </p:nvSpPr>
        <p:spPr>
          <a:xfrm>
            <a:off x="6909077" y="4685041"/>
            <a:ext cx="1231972" cy="261610"/>
          </a:xfrm>
          <a:prstGeom prst="rect">
            <a:avLst/>
          </a:prstGeom>
          <a:noFill/>
        </p:spPr>
        <p:txBody>
          <a:bodyPr wrap="square" rtlCol="0">
            <a:spAutoFit/>
          </a:bodyPr>
          <a:lstStyle/>
          <a:p>
            <a:r>
              <a:rPr lang="en-US" sz="1100">
                <a:solidFill>
                  <a:schemeClr val="tx2">
                    <a:lumMod val="10000"/>
                  </a:schemeClr>
                </a:solidFill>
                <a:latin typeface="Abadi MT Condensed Light" panose="020B0306030101010103" pitchFamily="34" charset="77"/>
              </a:rPr>
              <a:t>Super Duper Flexible</a:t>
            </a:r>
          </a:p>
        </p:txBody>
      </p:sp>
      <p:sp>
        <p:nvSpPr>
          <p:cNvPr id="12" name="TextBox 11">
            <a:extLst>
              <a:ext uri="{FF2B5EF4-FFF2-40B4-BE49-F238E27FC236}">
                <a16:creationId xmlns:a16="http://schemas.microsoft.com/office/drawing/2014/main" id="{E66BC216-57DF-4A47-B2AE-7900DF3A4DC6}"/>
              </a:ext>
            </a:extLst>
          </p:cNvPr>
          <p:cNvSpPr txBox="1"/>
          <p:nvPr/>
        </p:nvSpPr>
        <p:spPr>
          <a:xfrm>
            <a:off x="27158" y="3770331"/>
            <a:ext cx="9116841" cy="307777"/>
          </a:xfrm>
          <a:prstGeom prst="rect">
            <a:avLst/>
          </a:prstGeom>
          <a:noFill/>
        </p:spPr>
        <p:txBody>
          <a:bodyPr wrap="square" rtlCol="0">
            <a:spAutoFit/>
          </a:bodyPr>
          <a:lstStyle/>
          <a:p>
            <a:r>
              <a:rPr lang="en-US">
                <a:latin typeface="Abadi MT Condensed Light" panose="020B0306030101010103" pitchFamily="34" charset="77"/>
              </a:rPr>
              <a:t>Drag the black arrow below to show level of flexibility you believe you usually have during challenging tasks:</a:t>
            </a:r>
          </a:p>
        </p:txBody>
      </p:sp>
      <p:sp>
        <p:nvSpPr>
          <p:cNvPr id="13" name="TextBox 12">
            <a:extLst>
              <a:ext uri="{FF2B5EF4-FFF2-40B4-BE49-F238E27FC236}">
                <a16:creationId xmlns:a16="http://schemas.microsoft.com/office/drawing/2014/main" id="{1F62D2B1-4591-7C42-81BA-D4247396DD6A}"/>
              </a:ext>
            </a:extLst>
          </p:cNvPr>
          <p:cNvSpPr txBox="1"/>
          <p:nvPr/>
        </p:nvSpPr>
        <p:spPr>
          <a:xfrm>
            <a:off x="289711" y="416459"/>
            <a:ext cx="6955151" cy="1815882"/>
          </a:xfrm>
          <a:prstGeom prst="rect">
            <a:avLst/>
          </a:prstGeom>
          <a:noFill/>
        </p:spPr>
        <p:txBody>
          <a:bodyPr wrap="square" rtlCol="0">
            <a:spAutoFit/>
          </a:bodyPr>
          <a:lstStyle/>
          <a:p>
            <a:r>
              <a:rPr lang="en-US" sz="1600"/>
              <a:t>Based on what you’ve learned about </a:t>
            </a:r>
            <a:r>
              <a:rPr lang="en-US" sz="1600" b="1"/>
              <a:t>flexibility</a:t>
            </a:r>
            <a:r>
              <a:rPr lang="en-US" sz="1600"/>
              <a:t>, describe…</a:t>
            </a:r>
          </a:p>
          <a:p>
            <a:endParaRPr lang="en-US" sz="1600">
              <a:solidFill>
                <a:schemeClr val="tx2">
                  <a:lumMod val="50000"/>
                </a:schemeClr>
              </a:solidFill>
            </a:endParaRPr>
          </a:p>
          <a:p>
            <a:r>
              <a:rPr lang="en-US" sz="1600">
                <a:solidFill>
                  <a:schemeClr val="tx2">
                    <a:lumMod val="50000"/>
                  </a:schemeClr>
                </a:solidFill>
              </a:rPr>
              <a:t>A time where you had to change your plan(s):</a:t>
            </a:r>
          </a:p>
          <a:p>
            <a:endParaRPr lang="en-US" sz="1600">
              <a:solidFill>
                <a:schemeClr val="tx2">
                  <a:lumMod val="50000"/>
                </a:schemeClr>
              </a:solidFill>
            </a:endParaRPr>
          </a:p>
          <a:p>
            <a:endParaRPr lang="en-US" sz="1600">
              <a:solidFill>
                <a:schemeClr val="tx2">
                  <a:lumMod val="50000"/>
                </a:schemeClr>
              </a:solidFill>
            </a:endParaRPr>
          </a:p>
          <a:p>
            <a:endParaRPr lang="en-US" sz="1600">
              <a:solidFill>
                <a:schemeClr val="tx2">
                  <a:lumMod val="50000"/>
                </a:schemeClr>
              </a:solidFill>
            </a:endParaRPr>
          </a:p>
          <a:p>
            <a:r>
              <a:rPr lang="en-US" sz="1600">
                <a:solidFill>
                  <a:schemeClr val="tx2">
                    <a:lumMod val="50000"/>
                  </a:schemeClr>
                </a:solidFill>
              </a:rPr>
              <a:t>When you find something challenging, how can you approach the solution?</a:t>
            </a:r>
          </a:p>
        </p:txBody>
      </p:sp>
      <p:sp>
        <p:nvSpPr>
          <p:cNvPr id="10" name="Rounded Rectangle 9">
            <a:extLst>
              <a:ext uri="{FF2B5EF4-FFF2-40B4-BE49-F238E27FC236}">
                <a16:creationId xmlns:a16="http://schemas.microsoft.com/office/drawing/2014/main" id="{B62A0775-BE4F-B542-AEC2-0B857F79E87E}"/>
              </a:ext>
            </a:extLst>
          </p:cNvPr>
          <p:cNvSpPr/>
          <p:nvPr/>
        </p:nvSpPr>
        <p:spPr>
          <a:xfrm>
            <a:off x="289711" y="4407521"/>
            <a:ext cx="7733412" cy="261610"/>
          </a:xfrm>
          <a:prstGeom prst="roundRect">
            <a:avLst/>
          </a:prstGeom>
          <a:pattFill prst="wdUpDiag">
            <a:fgClr>
              <a:srgbClr val="E91E63"/>
            </a:fgClr>
            <a:bgClr>
              <a:srgbClr val="FFEC3B"/>
            </a:bgClr>
          </a:pattFill>
          <a:ln w="31750">
            <a:solidFill>
              <a:srgbClr val="E91E63"/>
            </a:solidFill>
          </a:ln>
          <a:effectLst>
            <a:glow rad="114300">
              <a:srgbClr val="FFEC3B">
                <a:alpha val="40000"/>
              </a:srgbClr>
            </a:glow>
            <a:softEdge rad="0"/>
          </a:effectLst>
          <a:scene3d>
            <a:camera prst="orthographicFront"/>
            <a:lightRig rig="threePt" dir="t"/>
          </a:scene3d>
          <a:sp3d>
            <a:bevelT w="508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Up Arrow 10">
            <a:extLst>
              <a:ext uri="{FF2B5EF4-FFF2-40B4-BE49-F238E27FC236}">
                <a16:creationId xmlns:a16="http://schemas.microsoft.com/office/drawing/2014/main" id="{A5F9E534-BA3A-6449-BFA7-A77DBEC65BC0}"/>
              </a:ext>
            </a:extLst>
          </p:cNvPr>
          <p:cNvSpPr/>
          <p:nvPr/>
        </p:nvSpPr>
        <p:spPr>
          <a:xfrm>
            <a:off x="4177682" y="4662716"/>
            <a:ext cx="380246" cy="480735"/>
          </a:xfrm>
          <a:prstGeom prst="upArrow">
            <a:avLst/>
          </a:prstGeom>
          <a:solidFill>
            <a:schemeClr val="tx2">
              <a:lumMod val="1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23145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E5722"/>
        </a:solidFill>
        <a:effectLst/>
      </p:bgPr>
    </p:bg>
    <p:spTree>
      <p:nvGrpSpPr>
        <p:cNvPr id="1" name="Shape 97"/>
        <p:cNvGrpSpPr/>
        <p:nvPr/>
      </p:nvGrpSpPr>
      <p:grpSpPr>
        <a:xfrm>
          <a:off x="0" y="0"/>
          <a:ext cx="0" cy="0"/>
          <a:chOff x="0" y="0"/>
          <a:chExt cx="0" cy="0"/>
        </a:xfrm>
      </p:grpSpPr>
      <p:sp>
        <p:nvSpPr>
          <p:cNvPr id="106" name="Google Shape;106;p16"/>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25</a:t>
            </a:fld>
            <a:endParaRPr/>
          </a:p>
        </p:txBody>
      </p:sp>
      <p:sp>
        <p:nvSpPr>
          <p:cNvPr id="3" name="Display 46">
            <a:extLst>
              <a:ext uri="{FF2B5EF4-FFF2-40B4-BE49-F238E27FC236}">
                <a16:creationId xmlns:a16="http://schemas.microsoft.com/office/drawing/2014/main" id="{2796A56D-A40E-44A9-B8D1-5363DD9315E6}"/>
              </a:ext>
            </a:extLst>
          </p:cNvPr>
          <p:cNvSpPr/>
          <p:nvPr/>
        </p:nvSpPr>
        <p:spPr>
          <a:xfrm>
            <a:off x="7102855" y="235576"/>
            <a:ext cx="2041145" cy="796385"/>
          </a:xfrm>
          <a:prstGeom prst="flowChartDisplay">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a:latin typeface="Abadi MT Condensed Light" panose="020B0306030101010103" pitchFamily="34" charset="77"/>
              </a:rPr>
              <a:t>How close can you get? </a:t>
            </a:r>
          </a:p>
        </p:txBody>
      </p:sp>
      <p:sp>
        <p:nvSpPr>
          <p:cNvPr id="4" name="TextBox 3">
            <a:extLst>
              <a:ext uri="{FF2B5EF4-FFF2-40B4-BE49-F238E27FC236}">
                <a16:creationId xmlns:a16="http://schemas.microsoft.com/office/drawing/2014/main" id="{BC39C3F8-D5B2-4804-BBBC-C648FA46741D}"/>
              </a:ext>
            </a:extLst>
          </p:cNvPr>
          <p:cNvSpPr txBox="1"/>
          <p:nvPr/>
        </p:nvSpPr>
        <p:spPr>
          <a:xfrm>
            <a:off x="125939" y="235576"/>
            <a:ext cx="7047218" cy="4832092"/>
          </a:xfrm>
          <a:prstGeom prst="rect">
            <a:avLst/>
          </a:prstGeom>
          <a:noFill/>
        </p:spPr>
        <p:txBody>
          <a:bodyPr wrap="square" rtlCol="0">
            <a:spAutoFit/>
          </a:bodyPr>
          <a:lstStyle/>
          <a:p>
            <a:r>
              <a:rPr lang="en-US" sz="2800">
                <a:latin typeface="Abadi MT Condensed Light" panose="020B0306030101010103" pitchFamily="34" charset="77"/>
              </a:rPr>
              <a:t>Use all the digits below </a:t>
            </a:r>
            <a:r>
              <a:rPr lang="en-US" sz="2800" b="1">
                <a:latin typeface="Abadi MT Condensed Light" panose="020B0306030101010103" pitchFamily="34" charset="77"/>
              </a:rPr>
              <a:t>only once each </a:t>
            </a:r>
            <a:r>
              <a:rPr lang="en-US" sz="2800">
                <a:latin typeface="Abadi MT Condensed Light" panose="020B0306030101010103" pitchFamily="34" charset="77"/>
              </a:rPr>
              <a:t>and </a:t>
            </a:r>
            <a:r>
              <a:rPr lang="en-US" sz="2800" b="1">
                <a:latin typeface="Abadi MT Condensed Light" panose="020B0306030101010103" pitchFamily="34" charset="77"/>
              </a:rPr>
              <a:t>any operations</a:t>
            </a:r>
            <a:r>
              <a:rPr lang="en-US" sz="2800">
                <a:latin typeface="Abadi MT Condensed Light" panose="020B0306030101010103" pitchFamily="34" charset="77"/>
              </a:rPr>
              <a:t> to make a number as close to </a:t>
            </a:r>
            <a:r>
              <a:rPr lang="en-US" sz="2800" b="1">
                <a:solidFill>
                  <a:srgbClr val="FE5722"/>
                </a:solidFill>
                <a:latin typeface="Abadi MT Condensed Light" panose="020B0306030101010103" pitchFamily="34" charset="77"/>
              </a:rPr>
              <a:t>4618</a:t>
            </a:r>
            <a:r>
              <a:rPr lang="en-US" sz="2800">
                <a:latin typeface="Abadi MT Condensed Light" panose="020B0306030101010103" pitchFamily="34" charset="77"/>
              </a:rPr>
              <a:t> as possible. </a:t>
            </a:r>
          </a:p>
          <a:p>
            <a:endParaRPr lang="en-US" sz="2800">
              <a:latin typeface="Abadi MT Condensed Light" panose="020B0306030101010103" pitchFamily="34" charset="77"/>
            </a:endParaRPr>
          </a:p>
          <a:p>
            <a:endParaRPr lang="en-US" sz="2800">
              <a:latin typeface="Abadi MT Condensed Light" panose="020B0306030101010103" pitchFamily="34" charset="77"/>
            </a:endParaRPr>
          </a:p>
          <a:p>
            <a:endParaRPr lang="en-US" sz="2800">
              <a:latin typeface="Abadi MT Condensed Light" panose="020B0306030101010103" pitchFamily="34" charset="77"/>
            </a:endParaRPr>
          </a:p>
          <a:p>
            <a:endParaRPr lang="en-US" sz="2800">
              <a:latin typeface="Abadi MT Condensed Light" panose="020B0306030101010103" pitchFamily="34" charset="77"/>
            </a:endParaRPr>
          </a:p>
          <a:p>
            <a:endParaRPr lang="en-US" sz="2800">
              <a:latin typeface="Abadi MT Condensed Light" panose="020B0306030101010103" pitchFamily="34" charset="77"/>
            </a:endParaRPr>
          </a:p>
          <a:p>
            <a:endParaRPr lang="en-US" sz="2800">
              <a:latin typeface="Abadi MT Condensed Light" panose="020B0306030101010103" pitchFamily="34" charset="77"/>
            </a:endParaRPr>
          </a:p>
          <a:p>
            <a:r>
              <a:rPr lang="en-US" sz="2800">
                <a:latin typeface="Abadi MT Condensed Light" panose="020B0306030101010103" pitchFamily="34" charset="77"/>
              </a:rPr>
              <a:t>Digits can be combined to form a larger number (5, 7 and 3 may be written as 573). </a:t>
            </a:r>
          </a:p>
        </p:txBody>
      </p:sp>
      <p:pic>
        <p:nvPicPr>
          <p:cNvPr id="6" name="Google Shape;57;p13">
            <a:extLst>
              <a:ext uri="{FF2B5EF4-FFF2-40B4-BE49-F238E27FC236}">
                <a16:creationId xmlns:a16="http://schemas.microsoft.com/office/drawing/2014/main" id="{1769F62E-D1E8-4A80-998A-B7484C345334}"/>
              </a:ext>
            </a:extLst>
          </p:cNvPr>
          <p:cNvPicPr preferRelativeResize="0"/>
          <p:nvPr/>
        </p:nvPicPr>
        <p:blipFill>
          <a:blip r:embed="rId3">
            <a:alphaModFix/>
          </a:blip>
          <a:stretch>
            <a:fillRect/>
          </a:stretch>
        </p:blipFill>
        <p:spPr>
          <a:xfrm>
            <a:off x="4957293" y="2421355"/>
            <a:ext cx="649224" cy="649224"/>
          </a:xfrm>
          <a:prstGeom prst="rect">
            <a:avLst/>
          </a:prstGeom>
          <a:noFill/>
          <a:ln>
            <a:noFill/>
          </a:ln>
          <a:effectLst>
            <a:outerShdw blurRad="57150" dist="19050" dir="5400000" algn="bl" rotWithShape="0">
              <a:srgbClr val="000000">
                <a:alpha val="50000"/>
              </a:srgbClr>
            </a:outerShdw>
          </a:effectLst>
        </p:spPr>
      </p:pic>
      <p:pic>
        <p:nvPicPr>
          <p:cNvPr id="8" name="Google Shape;59;p13">
            <a:extLst>
              <a:ext uri="{FF2B5EF4-FFF2-40B4-BE49-F238E27FC236}">
                <a16:creationId xmlns:a16="http://schemas.microsoft.com/office/drawing/2014/main" id="{43605E0E-5E04-408B-BC2C-B9631F16E179}"/>
              </a:ext>
            </a:extLst>
          </p:cNvPr>
          <p:cNvPicPr preferRelativeResize="0"/>
          <p:nvPr/>
        </p:nvPicPr>
        <p:blipFill>
          <a:blip r:embed="rId4">
            <a:alphaModFix/>
          </a:blip>
          <a:stretch>
            <a:fillRect/>
          </a:stretch>
        </p:blipFill>
        <p:spPr>
          <a:xfrm>
            <a:off x="4175086" y="2421355"/>
            <a:ext cx="649224" cy="649224"/>
          </a:xfrm>
          <a:prstGeom prst="rect">
            <a:avLst/>
          </a:prstGeom>
          <a:noFill/>
          <a:ln>
            <a:noFill/>
          </a:ln>
          <a:effectLst>
            <a:outerShdw blurRad="57150" dist="19050" dir="5400000" algn="bl" rotWithShape="0">
              <a:srgbClr val="000000">
                <a:alpha val="50000"/>
              </a:srgbClr>
            </a:outerShdw>
          </a:effectLst>
        </p:spPr>
      </p:pic>
      <p:pic>
        <p:nvPicPr>
          <p:cNvPr id="10" name="Google Shape;61;p13">
            <a:extLst>
              <a:ext uri="{FF2B5EF4-FFF2-40B4-BE49-F238E27FC236}">
                <a16:creationId xmlns:a16="http://schemas.microsoft.com/office/drawing/2014/main" id="{3633EA17-80F2-4233-AB5A-F917BB142FC2}"/>
              </a:ext>
            </a:extLst>
          </p:cNvPr>
          <p:cNvPicPr preferRelativeResize="0"/>
          <p:nvPr/>
        </p:nvPicPr>
        <p:blipFill>
          <a:blip r:embed="rId5">
            <a:alphaModFix/>
          </a:blip>
          <a:stretch>
            <a:fillRect/>
          </a:stretch>
        </p:blipFill>
        <p:spPr>
          <a:xfrm>
            <a:off x="1825770" y="2421355"/>
            <a:ext cx="649224" cy="649224"/>
          </a:xfrm>
          <a:prstGeom prst="rect">
            <a:avLst/>
          </a:prstGeom>
          <a:noFill/>
          <a:ln>
            <a:noFill/>
          </a:ln>
          <a:effectLst>
            <a:outerShdw blurRad="57150" dist="19050" dir="5400000" algn="bl" rotWithShape="0">
              <a:srgbClr val="000000">
                <a:alpha val="50000"/>
              </a:srgbClr>
            </a:outerShdw>
          </a:effectLst>
        </p:spPr>
      </p:pic>
      <p:pic>
        <p:nvPicPr>
          <p:cNvPr id="11" name="Google Shape;62;p13">
            <a:extLst>
              <a:ext uri="{FF2B5EF4-FFF2-40B4-BE49-F238E27FC236}">
                <a16:creationId xmlns:a16="http://schemas.microsoft.com/office/drawing/2014/main" id="{569FB731-A185-4B7C-B1D2-D9915B62975E}"/>
              </a:ext>
            </a:extLst>
          </p:cNvPr>
          <p:cNvPicPr preferRelativeResize="0"/>
          <p:nvPr/>
        </p:nvPicPr>
        <p:blipFill>
          <a:blip r:embed="rId6">
            <a:alphaModFix/>
          </a:blip>
          <a:stretch>
            <a:fillRect/>
          </a:stretch>
        </p:blipFill>
        <p:spPr>
          <a:xfrm>
            <a:off x="3392879" y="2421355"/>
            <a:ext cx="649224" cy="649224"/>
          </a:xfrm>
          <a:prstGeom prst="rect">
            <a:avLst/>
          </a:prstGeom>
          <a:noFill/>
          <a:ln>
            <a:noFill/>
          </a:ln>
          <a:effectLst>
            <a:outerShdw blurRad="57150" dist="19050" dir="5400000" algn="bl" rotWithShape="0">
              <a:srgbClr val="000000">
                <a:alpha val="50000"/>
              </a:srgbClr>
            </a:outerShdw>
          </a:effectLst>
        </p:spPr>
      </p:pic>
      <p:pic>
        <p:nvPicPr>
          <p:cNvPr id="12" name="Google Shape;63;p13">
            <a:extLst>
              <a:ext uri="{FF2B5EF4-FFF2-40B4-BE49-F238E27FC236}">
                <a16:creationId xmlns:a16="http://schemas.microsoft.com/office/drawing/2014/main" id="{84202589-D2F2-4EB0-8DEB-494E2366D161}"/>
              </a:ext>
            </a:extLst>
          </p:cNvPr>
          <p:cNvPicPr preferRelativeResize="0"/>
          <p:nvPr/>
        </p:nvPicPr>
        <p:blipFill>
          <a:blip r:embed="rId7">
            <a:alphaModFix/>
          </a:blip>
          <a:stretch>
            <a:fillRect/>
          </a:stretch>
        </p:blipFill>
        <p:spPr>
          <a:xfrm>
            <a:off x="2610672" y="2421355"/>
            <a:ext cx="649224" cy="649224"/>
          </a:xfrm>
          <a:prstGeom prst="rect">
            <a:avLst/>
          </a:prstGeom>
          <a:noFill/>
          <a:ln>
            <a:noFill/>
          </a:ln>
          <a:effectLst>
            <a:outerShdw blurRad="57150" dist="19050" dir="5400000" algn="bl" rotWithShape="0">
              <a:srgbClr val="000000">
                <a:alpha val="50000"/>
              </a:srgbClr>
            </a:outerShdw>
          </a:effectLst>
        </p:spPr>
      </p:pic>
    </p:spTree>
    <p:extLst>
      <p:ext uri="{BB962C8B-B14F-4D97-AF65-F5344CB8AC3E}">
        <p14:creationId xmlns:p14="http://schemas.microsoft.com/office/powerpoint/2010/main" val="33489452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E5722"/>
        </a:solidFill>
        <a:effectLst/>
      </p:bgPr>
    </p:bg>
    <p:spTree>
      <p:nvGrpSpPr>
        <p:cNvPr id="1" name="Shape 97"/>
        <p:cNvGrpSpPr/>
        <p:nvPr/>
      </p:nvGrpSpPr>
      <p:grpSpPr>
        <a:xfrm>
          <a:off x="0" y="0"/>
          <a:ext cx="0" cy="0"/>
          <a:chOff x="0" y="0"/>
          <a:chExt cx="0" cy="0"/>
        </a:xfrm>
      </p:grpSpPr>
      <p:sp>
        <p:nvSpPr>
          <p:cNvPr id="106" name="Google Shape;106;p16"/>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26</a:t>
            </a:fld>
            <a:endParaRPr/>
          </a:p>
        </p:txBody>
      </p:sp>
      <p:pic>
        <p:nvPicPr>
          <p:cNvPr id="2050" name="Picture 2">
            <a:extLst>
              <a:ext uri="{FF2B5EF4-FFF2-40B4-BE49-F238E27FC236}">
                <a16:creationId xmlns:a16="http://schemas.microsoft.com/office/drawing/2014/main" id="{D1BAFE87-A9B6-4748-B84E-E339BC9BA3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3841" y="1245383"/>
            <a:ext cx="3160835" cy="310489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56D76DB-1871-4DCF-9863-1896676171FE}"/>
              </a:ext>
            </a:extLst>
          </p:cNvPr>
          <p:cNvSpPr txBox="1"/>
          <p:nvPr/>
        </p:nvSpPr>
        <p:spPr>
          <a:xfrm>
            <a:off x="125939" y="235576"/>
            <a:ext cx="7039993" cy="4832092"/>
          </a:xfrm>
          <a:prstGeom prst="rect">
            <a:avLst/>
          </a:prstGeom>
          <a:noFill/>
        </p:spPr>
        <p:txBody>
          <a:bodyPr wrap="square" rtlCol="0">
            <a:spAutoFit/>
          </a:bodyPr>
          <a:lstStyle/>
          <a:p>
            <a:pPr rtl="0">
              <a:spcBef>
                <a:spcPts val="0"/>
              </a:spcBef>
              <a:spcAft>
                <a:spcPts val="0"/>
              </a:spcAft>
            </a:pPr>
            <a:r>
              <a:rPr lang="en-US" sz="2800" b="1" i="0" u="none" strike="noStrike">
                <a:solidFill>
                  <a:srgbClr val="FE5722"/>
                </a:solidFill>
                <a:effectLst/>
                <a:latin typeface="Abadi MT Condensed Light" panose="020B0604020202020204" charset="0"/>
              </a:rPr>
              <a:t>Colour in one quarter of the cross.</a:t>
            </a:r>
            <a:r>
              <a:rPr lang="en-US" sz="2800" b="1" i="0" u="none" strike="noStrike">
                <a:solidFill>
                  <a:srgbClr val="0000FF"/>
                </a:solidFill>
                <a:effectLst/>
                <a:latin typeface="Abadi MT Condensed Light" panose="020B0604020202020204" charset="0"/>
              </a:rPr>
              <a:t> </a:t>
            </a:r>
            <a:r>
              <a:rPr lang="en-US" sz="2800" b="0" i="0" u="none" strike="noStrike">
                <a:solidFill>
                  <a:srgbClr val="000000"/>
                </a:solidFill>
                <a:effectLst/>
                <a:latin typeface="Abadi MT Condensed Light" panose="020B0604020202020204" charset="0"/>
              </a:rPr>
              <a:t>Make sure it is </a:t>
            </a:r>
            <a:r>
              <a:rPr lang="en-US" sz="2800">
                <a:latin typeface="Abadi MT Condensed Light" panose="020B0604020202020204" charset="0"/>
              </a:rPr>
              <a:t> </a:t>
            </a:r>
            <a:r>
              <a:rPr lang="en-US" sz="2800" b="0" i="0" u="none" strike="noStrike">
                <a:solidFill>
                  <a:srgbClr val="000000"/>
                </a:solidFill>
                <a:effectLst/>
                <a:latin typeface="Abadi MT Condensed Light" panose="020B0604020202020204" charset="0"/>
              </a:rPr>
              <a:t>exactly one quarter! </a:t>
            </a:r>
            <a:endParaRPr lang="en-US" sz="2800" b="0">
              <a:effectLst/>
              <a:latin typeface="Abadi MT Condensed Light" panose="020B0604020202020204" charset="0"/>
            </a:endParaRPr>
          </a:p>
          <a:p>
            <a:pPr rtl="0">
              <a:spcBef>
                <a:spcPts val="0"/>
              </a:spcBef>
              <a:spcAft>
                <a:spcPts val="0"/>
              </a:spcAft>
            </a:pPr>
            <a:endParaRPr lang="en-US" sz="2800" b="0">
              <a:effectLst/>
              <a:latin typeface="Abadi MT Condensed Light" panose="020B0604020202020204" charset="0"/>
            </a:endParaRPr>
          </a:p>
          <a:p>
            <a:pPr rtl="0">
              <a:spcBef>
                <a:spcPts val="0"/>
              </a:spcBef>
              <a:spcAft>
                <a:spcPts val="0"/>
              </a:spcAft>
            </a:pPr>
            <a:endParaRPr lang="en-US" sz="2800">
              <a:latin typeface="Abadi MT Condensed Light" panose="020B0604020202020204" charset="0"/>
            </a:endParaRPr>
          </a:p>
          <a:p>
            <a:pPr rtl="0">
              <a:spcBef>
                <a:spcPts val="0"/>
              </a:spcBef>
              <a:spcAft>
                <a:spcPts val="0"/>
              </a:spcAft>
            </a:pPr>
            <a:endParaRPr lang="en-US" sz="2800" b="0">
              <a:effectLst/>
              <a:latin typeface="Abadi MT Condensed Light" panose="020B0604020202020204" charset="0"/>
            </a:endParaRPr>
          </a:p>
          <a:p>
            <a:pPr rtl="0">
              <a:spcBef>
                <a:spcPts val="0"/>
              </a:spcBef>
              <a:spcAft>
                <a:spcPts val="0"/>
              </a:spcAft>
            </a:pPr>
            <a:endParaRPr lang="en-US" sz="2800">
              <a:latin typeface="Abadi MT Condensed Light" panose="020B0604020202020204" charset="0"/>
            </a:endParaRPr>
          </a:p>
          <a:p>
            <a:pPr rtl="0">
              <a:spcBef>
                <a:spcPts val="0"/>
              </a:spcBef>
              <a:spcAft>
                <a:spcPts val="0"/>
              </a:spcAft>
            </a:pPr>
            <a:endParaRPr lang="en-US" sz="2800" b="0">
              <a:effectLst/>
              <a:latin typeface="Abadi MT Condensed Light" panose="020B0604020202020204" charset="0"/>
            </a:endParaRPr>
          </a:p>
          <a:p>
            <a:pPr rtl="0">
              <a:spcBef>
                <a:spcPts val="0"/>
              </a:spcBef>
              <a:spcAft>
                <a:spcPts val="0"/>
              </a:spcAft>
            </a:pPr>
            <a:endParaRPr lang="en-US" sz="2800">
              <a:latin typeface="Abadi MT Condensed Light" panose="020B0604020202020204" charset="0"/>
            </a:endParaRPr>
          </a:p>
          <a:p>
            <a:pPr rtl="0">
              <a:spcBef>
                <a:spcPts val="0"/>
              </a:spcBef>
              <a:spcAft>
                <a:spcPts val="0"/>
              </a:spcAft>
            </a:pPr>
            <a:endParaRPr lang="en-US" sz="2800" b="0">
              <a:effectLst/>
              <a:latin typeface="Abadi MT Condensed Light" panose="020B0604020202020204" charset="0"/>
            </a:endParaRPr>
          </a:p>
          <a:p>
            <a:pPr rtl="0">
              <a:spcBef>
                <a:spcPts val="0"/>
              </a:spcBef>
              <a:spcAft>
                <a:spcPts val="0"/>
              </a:spcAft>
            </a:pPr>
            <a:endParaRPr lang="en-US" sz="2800" b="0">
              <a:effectLst/>
              <a:latin typeface="Abadi MT Condensed Light" panose="020B0604020202020204" charset="0"/>
            </a:endParaRPr>
          </a:p>
          <a:p>
            <a:pPr rtl="0">
              <a:spcBef>
                <a:spcPts val="0"/>
              </a:spcBef>
              <a:spcAft>
                <a:spcPts val="0"/>
              </a:spcAft>
            </a:pPr>
            <a:r>
              <a:rPr lang="en-US" sz="2800" b="1" i="0" u="none" strike="noStrike">
                <a:solidFill>
                  <a:srgbClr val="FE5722"/>
                </a:solidFill>
                <a:effectLst/>
                <a:latin typeface="Abadi MT Condensed Light" panose="020B0604020202020204" charset="0"/>
              </a:rPr>
              <a:t>Can you do it another way?</a:t>
            </a:r>
            <a:endParaRPr lang="en-US" sz="2800" b="1">
              <a:solidFill>
                <a:srgbClr val="FE5722"/>
              </a:solidFill>
              <a:latin typeface="Abadi MT Condensed Light" panose="020B0306030101010103" pitchFamily="34" charset="77"/>
            </a:endParaRPr>
          </a:p>
        </p:txBody>
      </p:sp>
      <p:sp>
        <p:nvSpPr>
          <p:cNvPr id="9" name="Display 45">
            <a:extLst>
              <a:ext uri="{FF2B5EF4-FFF2-40B4-BE49-F238E27FC236}">
                <a16:creationId xmlns:a16="http://schemas.microsoft.com/office/drawing/2014/main" id="{D267FA87-3725-4C1E-B47D-2A7170C30944}"/>
              </a:ext>
            </a:extLst>
          </p:cNvPr>
          <p:cNvSpPr/>
          <p:nvPr/>
        </p:nvSpPr>
        <p:spPr>
          <a:xfrm>
            <a:off x="7050782" y="235576"/>
            <a:ext cx="2041145" cy="796385"/>
          </a:xfrm>
          <a:prstGeom prst="flowChartDisplay">
            <a:avLst/>
          </a:prstGeom>
          <a:solidFill>
            <a:srgbClr val="FFFF0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a:solidFill>
                  <a:schemeClr val="tx1">
                    <a:lumMod val="50000"/>
                  </a:schemeClr>
                </a:solidFill>
                <a:latin typeface="Abadi MT Condensed Light" panose="020B0306030101010103" pitchFamily="34" charset="77"/>
              </a:rPr>
              <a:t>Quarter the Cross</a:t>
            </a:r>
          </a:p>
        </p:txBody>
      </p:sp>
    </p:spTree>
    <p:extLst>
      <p:ext uri="{BB962C8B-B14F-4D97-AF65-F5344CB8AC3E}">
        <p14:creationId xmlns:p14="http://schemas.microsoft.com/office/powerpoint/2010/main" val="12531558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E5722"/>
        </a:solidFill>
        <a:effectLst/>
      </p:bgPr>
    </p:bg>
    <p:spTree>
      <p:nvGrpSpPr>
        <p:cNvPr id="1" name="Shape 97"/>
        <p:cNvGrpSpPr/>
        <p:nvPr/>
      </p:nvGrpSpPr>
      <p:grpSpPr>
        <a:xfrm>
          <a:off x="0" y="0"/>
          <a:ext cx="0" cy="0"/>
          <a:chOff x="0" y="0"/>
          <a:chExt cx="0" cy="0"/>
        </a:xfrm>
      </p:grpSpPr>
      <p:sp>
        <p:nvSpPr>
          <p:cNvPr id="106" name="Google Shape;106;p16"/>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27</a:t>
            </a:fld>
            <a:endParaRPr/>
          </a:p>
        </p:txBody>
      </p:sp>
      <p:sp>
        <p:nvSpPr>
          <p:cNvPr id="6" name="Google Shape;58;p13">
            <a:extLst>
              <a:ext uri="{FF2B5EF4-FFF2-40B4-BE49-F238E27FC236}">
                <a16:creationId xmlns:a16="http://schemas.microsoft.com/office/drawing/2014/main" id="{318F9C47-0466-415D-B3A6-F8D49AD68EB9}"/>
              </a:ext>
            </a:extLst>
          </p:cNvPr>
          <p:cNvSpPr txBox="1"/>
          <p:nvPr/>
        </p:nvSpPr>
        <p:spPr>
          <a:xfrm>
            <a:off x="1512750" y="2843316"/>
            <a:ext cx="4526240" cy="1371600"/>
          </a:xfrm>
          <a:prstGeom prst="rect">
            <a:avLst/>
          </a:prstGeom>
          <a:solidFill>
            <a:srgbClr val="FE5722">
              <a:alpha val="43000"/>
            </a:srgbClr>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7300" b="1" dirty="0">
                <a:latin typeface="Cavolini" panose="03000502040302020204" pitchFamily="66" charset="0"/>
                <a:ea typeface="Acme"/>
                <a:cs typeface="Cavolini" panose="03000502040302020204" pitchFamily="66" charset="0"/>
                <a:sym typeface="Acme"/>
              </a:rPr>
              <a:t>14 x 53</a:t>
            </a:r>
          </a:p>
        </p:txBody>
      </p:sp>
      <p:sp>
        <p:nvSpPr>
          <p:cNvPr id="7" name="Google Shape;56;p13">
            <a:extLst>
              <a:ext uri="{FF2B5EF4-FFF2-40B4-BE49-F238E27FC236}">
                <a16:creationId xmlns:a16="http://schemas.microsoft.com/office/drawing/2014/main" id="{593DED39-469F-4BC0-A1DC-305DE462F5C7}"/>
              </a:ext>
            </a:extLst>
          </p:cNvPr>
          <p:cNvSpPr txBox="1">
            <a:spLocks/>
          </p:cNvSpPr>
          <p:nvPr/>
        </p:nvSpPr>
        <p:spPr>
          <a:xfrm>
            <a:off x="52072" y="235576"/>
            <a:ext cx="6598110" cy="713993"/>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Aft>
                <a:spcPts val="1600"/>
              </a:spcAft>
            </a:pPr>
            <a:r>
              <a:rPr lang="en-US" sz="3600" dirty="0" smtClean="0">
                <a:solidFill>
                  <a:srgbClr val="CC0000"/>
                </a:solidFill>
                <a:latin typeface="Abadi MT Condensed Light" panose="020B0604020202020204" charset="0"/>
                <a:ea typeface="Acme"/>
                <a:cs typeface="Acme"/>
                <a:sym typeface="Acme"/>
              </a:rPr>
              <a:t>Choose one.  How </a:t>
            </a:r>
            <a:r>
              <a:rPr lang="en-US" sz="3600" dirty="0">
                <a:solidFill>
                  <a:srgbClr val="CC0000"/>
                </a:solidFill>
                <a:latin typeface="Abadi MT Condensed Light" panose="020B0604020202020204" charset="0"/>
                <a:ea typeface="Acme"/>
                <a:cs typeface="Acme"/>
                <a:sym typeface="Acme"/>
              </a:rPr>
              <a:t>would you solve </a:t>
            </a:r>
            <a:r>
              <a:rPr lang="en-US" sz="3600" dirty="0" smtClean="0">
                <a:solidFill>
                  <a:srgbClr val="CC0000"/>
                </a:solidFill>
                <a:latin typeface="Abadi MT Condensed Light" panose="020B0604020202020204" charset="0"/>
                <a:ea typeface="Acme"/>
                <a:cs typeface="Acme"/>
                <a:sym typeface="Acme"/>
              </a:rPr>
              <a:t>it?</a:t>
            </a:r>
            <a:endParaRPr lang="en-US" dirty="0">
              <a:solidFill>
                <a:srgbClr val="CC0000"/>
              </a:solidFill>
              <a:latin typeface="Abadi MT Condensed Light" panose="020B0604020202020204" charset="0"/>
              <a:ea typeface="Archivo Narrow"/>
              <a:cs typeface="Archivo Narrow"/>
              <a:sym typeface="Archivo Narrow"/>
            </a:endParaRPr>
          </a:p>
        </p:txBody>
      </p:sp>
      <p:sp>
        <p:nvSpPr>
          <p:cNvPr id="10" name="Google Shape;57;p13">
            <a:extLst>
              <a:ext uri="{FF2B5EF4-FFF2-40B4-BE49-F238E27FC236}">
                <a16:creationId xmlns:a16="http://schemas.microsoft.com/office/drawing/2014/main" id="{BC370908-983D-4E48-9B0A-9D54CD8CBBF4}"/>
              </a:ext>
            </a:extLst>
          </p:cNvPr>
          <p:cNvSpPr txBox="1">
            <a:spLocks/>
          </p:cNvSpPr>
          <p:nvPr/>
        </p:nvSpPr>
        <p:spPr>
          <a:xfrm>
            <a:off x="3545114" y="4193931"/>
            <a:ext cx="4526240" cy="70874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Aft>
                <a:spcPts val="1600"/>
              </a:spcAft>
            </a:pPr>
            <a:r>
              <a:rPr lang="en-US" sz="3600">
                <a:solidFill>
                  <a:srgbClr val="CC4125"/>
                </a:solidFill>
                <a:latin typeface="Abadi MT Condensed Light" panose="020B0604020202020204" charset="0"/>
                <a:ea typeface="Acme"/>
                <a:cs typeface="Acme"/>
                <a:sym typeface="Acme"/>
              </a:rPr>
              <a:t>Can you do it another way?</a:t>
            </a:r>
            <a:endParaRPr lang="en-US">
              <a:solidFill>
                <a:srgbClr val="CC4125"/>
              </a:solidFill>
              <a:latin typeface="Abadi MT Condensed Light" panose="020B0604020202020204" charset="0"/>
              <a:ea typeface="Archivo Narrow"/>
              <a:cs typeface="Archivo Narrow"/>
              <a:sym typeface="Archivo Narrow"/>
            </a:endParaRPr>
          </a:p>
        </p:txBody>
      </p:sp>
      <p:sp>
        <p:nvSpPr>
          <p:cNvPr id="11" name="Display 44">
            <a:extLst>
              <a:ext uri="{FF2B5EF4-FFF2-40B4-BE49-F238E27FC236}">
                <a16:creationId xmlns:a16="http://schemas.microsoft.com/office/drawing/2014/main" id="{14D1630E-FA49-41A3-B15B-4785CF0A40DD}"/>
              </a:ext>
            </a:extLst>
          </p:cNvPr>
          <p:cNvSpPr/>
          <p:nvPr/>
        </p:nvSpPr>
        <p:spPr>
          <a:xfrm>
            <a:off x="7050781" y="235576"/>
            <a:ext cx="2041145" cy="796385"/>
          </a:xfrm>
          <a:prstGeom prst="flowChartDisplay">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a:latin typeface="Abadi MT Condensed Light" panose="020B0306030101010103" pitchFamily="34" charset="77"/>
              </a:rPr>
              <a:t>Solve This</a:t>
            </a:r>
          </a:p>
        </p:txBody>
      </p:sp>
      <p:sp>
        <p:nvSpPr>
          <p:cNvPr id="8" name="Google Shape;58;p13">
            <a:extLst>
              <a:ext uri="{FF2B5EF4-FFF2-40B4-BE49-F238E27FC236}">
                <a16:creationId xmlns:a16="http://schemas.microsoft.com/office/drawing/2014/main" id="{318F9C47-0466-415D-B3A6-F8D49AD68EB9}"/>
              </a:ext>
            </a:extLst>
          </p:cNvPr>
          <p:cNvSpPr txBox="1"/>
          <p:nvPr/>
        </p:nvSpPr>
        <p:spPr>
          <a:xfrm>
            <a:off x="1512750" y="1391949"/>
            <a:ext cx="4526240" cy="1371600"/>
          </a:xfrm>
          <a:prstGeom prst="rect">
            <a:avLst/>
          </a:prstGeom>
          <a:solidFill>
            <a:srgbClr val="FE5722">
              <a:alpha val="43000"/>
            </a:srgbClr>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7300" b="1" dirty="0" smtClean="0">
                <a:latin typeface="Cavolini" panose="03000502040302020204" pitchFamily="66" charset="0"/>
                <a:ea typeface="Acme"/>
                <a:cs typeface="Cavolini" panose="03000502040302020204" pitchFamily="66" charset="0"/>
                <a:sym typeface="Acme"/>
              </a:rPr>
              <a:t>4 </a:t>
            </a:r>
            <a:r>
              <a:rPr lang="en-GB" sz="7300" b="1" dirty="0">
                <a:latin typeface="Cavolini" panose="03000502040302020204" pitchFamily="66" charset="0"/>
                <a:ea typeface="Acme"/>
                <a:cs typeface="Cavolini" panose="03000502040302020204" pitchFamily="66" charset="0"/>
                <a:sym typeface="Acme"/>
              </a:rPr>
              <a:t>x 53</a:t>
            </a:r>
          </a:p>
        </p:txBody>
      </p:sp>
    </p:spTree>
    <p:extLst>
      <p:ext uri="{BB962C8B-B14F-4D97-AF65-F5344CB8AC3E}">
        <p14:creationId xmlns:p14="http://schemas.microsoft.com/office/powerpoint/2010/main" val="25288146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E5722"/>
        </a:solidFill>
        <a:effectLst/>
      </p:bgPr>
    </p:bg>
    <p:spTree>
      <p:nvGrpSpPr>
        <p:cNvPr id="1" name="Shape 286"/>
        <p:cNvGrpSpPr/>
        <p:nvPr/>
      </p:nvGrpSpPr>
      <p:grpSpPr>
        <a:xfrm>
          <a:off x="0" y="0"/>
          <a:ext cx="0" cy="0"/>
          <a:chOff x="0" y="0"/>
          <a:chExt cx="0" cy="0"/>
        </a:xfrm>
      </p:grpSpPr>
      <p:sp>
        <p:nvSpPr>
          <p:cNvPr id="302" name="Google Shape;302;p31"/>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28</a:t>
            </a:fld>
            <a:endParaRPr/>
          </a:p>
        </p:txBody>
      </p:sp>
      <p:sp>
        <p:nvSpPr>
          <p:cNvPr id="20" name="Slide Number Placeholder 1">
            <a:extLst>
              <a:ext uri="{FF2B5EF4-FFF2-40B4-BE49-F238E27FC236}">
                <a16:creationId xmlns:a16="http://schemas.microsoft.com/office/drawing/2014/main" id="{26C0D4FF-98DF-4158-A8A5-0BDE2B2E56F8}"/>
              </a:ext>
            </a:extLst>
          </p:cNvPr>
          <p:cNvSpPr txBox="1">
            <a:spLocks/>
          </p:cNvSpPr>
          <p:nvPr/>
        </p:nvSpPr>
        <p:spPr>
          <a:xfrm>
            <a:off x="8543227" y="4749851"/>
            <a:ext cx="548700" cy="39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200" b="0" i="0" u="none" strike="noStrike" cap="none">
                <a:solidFill>
                  <a:schemeClr val="lt1"/>
                </a:solidFill>
                <a:latin typeface="Montserrat"/>
                <a:ea typeface="Montserrat"/>
                <a:cs typeface="Montserrat"/>
                <a:sym typeface="Montserrat"/>
              </a:defRPr>
            </a:lvl1pPr>
            <a:lvl2pPr marR="0" lvl="1" algn="r" rtl="0">
              <a:lnSpc>
                <a:spcPct val="100000"/>
              </a:lnSpc>
              <a:spcBef>
                <a:spcPts val="0"/>
              </a:spcBef>
              <a:spcAft>
                <a:spcPts val="0"/>
              </a:spcAft>
              <a:buClr>
                <a:srgbClr val="000000"/>
              </a:buClr>
              <a:buFont typeface="Arial"/>
              <a:buNone/>
              <a:defRPr sz="1200" b="0" i="0" u="none" strike="noStrike" cap="none">
                <a:solidFill>
                  <a:schemeClr val="lt1"/>
                </a:solidFill>
                <a:latin typeface="Montserrat"/>
                <a:ea typeface="Montserrat"/>
                <a:cs typeface="Montserrat"/>
                <a:sym typeface="Montserrat"/>
              </a:defRPr>
            </a:lvl2pPr>
            <a:lvl3pPr marR="0" lvl="2" algn="r" rtl="0">
              <a:lnSpc>
                <a:spcPct val="100000"/>
              </a:lnSpc>
              <a:spcBef>
                <a:spcPts val="0"/>
              </a:spcBef>
              <a:spcAft>
                <a:spcPts val="0"/>
              </a:spcAft>
              <a:buClr>
                <a:srgbClr val="000000"/>
              </a:buClr>
              <a:buFont typeface="Arial"/>
              <a:buNone/>
              <a:defRPr sz="1200" b="0" i="0" u="none" strike="noStrike" cap="none">
                <a:solidFill>
                  <a:schemeClr val="lt1"/>
                </a:solidFill>
                <a:latin typeface="Montserrat"/>
                <a:ea typeface="Montserrat"/>
                <a:cs typeface="Montserrat"/>
                <a:sym typeface="Montserrat"/>
              </a:defRPr>
            </a:lvl3pPr>
            <a:lvl4pPr marR="0" lvl="3" algn="r" rtl="0">
              <a:lnSpc>
                <a:spcPct val="100000"/>
              </a:lnSpc>
              <a:spcBef>
                <a:spcPts val="0"/>
              </a:spcBef>
              <a:spcAft>
                <a:spcPts val="0"/>
              </a:spcAft>
              <a:buClr>
                <a:srgbClr val="000000"/>
              </a:buClr>
              <a:buFont typeface="Arial"/>
              <a:buNone/>
              <a:defRPr sz="1200" b="0" i="0" u="none" strike="noStrike" cap="none">
                <a:solidFill>
                  <a:schemeClr val="lt1"/>
                </a:solidFill>
                <a:latin typeface="Montserrat"/>
                <a:ea typeface="Montserrat"/>
                <a:cs typeface="Montserrat"/>
                <a:sym typeface="Montserrat"/>
              </a:defRPr>
            </a:lvl4pPr>
            <a:lvl5pPr marR="0" lvl="4" algn="r" rtl="0">
              <a:lnSpc>
                <a:spcPct val="100000"/>
              </a:lnSpc>
              <a:spcBef>
                <a:spcPts val="0"/>
              </a:spcBef>
              <a:spcAft>
                <a:spcPts val="0"/>
              </a:spcAft>
              <a:buClr>
                <a:srgbClr val="000000"/>
              </a:buClr>
              <a:buFont typeface="Arial"/>
              <a:buNone/>
              <a:defRPr sz="1200" b="0" i="0" u="none" strike="noStrike" cap="none">
                <a:solidFill>
                  <a:schemeClr val="lt1"/>
                </a:solidFill>
                <a:latin typeface="Montserrat"/>
                <a:ea typeface="Montserrat"/>
                <a:cs typeface="Montserrat"/>
                <a:sym typeface="Montserrat"/>
              </a:defRPr>
            </a:lvl5pPr>
            <a:lvl6pPr marR="0" lvl="5" algn="r" rtl="0">
              <a:lnSpc>
                <a:spcPct val="100000"/>
              </a:lnSpc>
              <a:spcBef>
                <a:spcPts val="0"/>
              </a:spcBef>
              <a:spcAft>
                <a:spcPts val="0"/>
              </a:spcAft>
              <a:buClr>
                <a:srgbClr val="000000"/>
              </a:buClr>
              <a:buFont typeface="Arial"/>
              <a:buNone/>
              <a:defRPr sz="1200" b="0" i="0" u="none" strike="noStrike" cap="none">
                <a:solidFill>
                  <a:schemeClr val="lt1"/>
                </a:solidFill>
                <a:latin typeface="Montserrat"/>
                <a:ea typeface="Montserrat"/>
                <a:cs typeface="Montserrat"/>
                <a:sym typeface="Montserrat"/>
              </a:defRPr>
            </a:lvl6pPr>
            <a:lvl7pPr marR="0" lvl="6" algn="r" rtl="0">
              <a:lnSpc>
                <a:spcPct val="100000"/>
              </a:lnSpc>
              <a:spcBef>
                <a:spcPts val="0"/>
              </a:spcBef>
              <a:spcAft>
                <a:spcPts val="0"/>
              </a:spcAft>
              <a:buClr>
                <a:srgbClr val="000000"/>
              </a:buClr>
              <a:buFont typeface="Arial"/>
              <a:buNone/>
              <a:defRPr sz="1200" b="0" i="0" u="none" strike="noStrike" cap="none">
                <a:solidFill>
                  <a:schemeClr val="lt1"/>
                </a:solidFill>
                <a:latin typeface="Montserrat"/>
                <a:ea typeface="Montserrat"/>
                <a:cs typeface="Montserrat"/>
                <a:sym typeface="Montserrat"/>
              </a:defRPr>
            </a:lvl7pPr>
            <a:lvl8pPr marR="0" lvl="7" algn="r" rtl="0">
              <a:lnSpc>
                <a:spcPct val="100000"/>
              </a:lnSpc>
              <a:spcBef>
                <a:spcPts val="0"/>
              </a:spcBef>
              <a:spcAft>
                <a:spcPts val="0"/>
              </a:spcAft>
              <a:buClr>
                <a:srgbClr val="000000"/>
              </a:buClr>
              <a:buFont typeface="Arial"/>
              <a:buNone/>
              <a:defRPr sz="1200" b="0" i="0" u="none" strike="noStrike" cap="none">
                <a:solidFill>
                  <a:schemeClr val="lt1"/>
                </a:solidFill>
                <a:latin typeface="Montserrat"/>
                <a:ea typeface="Montserrat"/>
                <a:cs typeface="Montserrat"/>
                <a:sym typeface="Montserrat"/>
              </a:defRPr>
            </a:lvl8pPr>
            <a:lvl9pPr marR="0" lvl="8" algn="r" rtl="0">
              <a:lnSpc>
                <a:spcPct val="100000"/>
              </a:lnSpc>
              <a:spcBef>
                <a:spcPts val="0"/>
              </a:spcBef>
              <a:spcAft>
                <a:spcPts val="0"/>
              </a:spcAft>
              <a:buClr>
                <a:srgbClr val="000000"/>
              </a:buClr>
              <a:buFont typeface="Arial"/>
              <a:buNone/>
              <a:defRPr sz="1200" b="0" i="0" u="none" strike="noStrike" cap="none">
                <a:solidFill>
                  <a:schemeClr val="lt1"/>
                </a:solidFill>
                <a:latin typeface="Montserrat"/>
                <a:ea typeface="Montserrat"/>
                <a:cs typeface="Montserrat"/>
                <a:sym typeface="Montserrat"/>
              </a:defRPr>
            </a:lvl9pPr>
          </a:lstStyle>
          <a:p>
            <a:fld id="{00000000-1234-1234-1234-123412341234}" type="slidenum">
              <a:rPr lang="en" smtClean="0"/>
              <a:pPr/>
              <a:t>28</a:t>
            </a:fld>
            <a:endParaRPr lang="en"/>
          </a:p>
        </p:txBody>
      </p:sp>
      <p:sp>
        <p:nvSpPr>
          <p:cNvPr id="21" name="TextBox 20">
            <a:extLst>
              <a:ext uri="{FF2B5EF4-FFF2-40B4-BE49-F238E27FC236}">
                <a16:creationId xmlns:a16="http://schemas.microsoft.com/office/drawing/2014/main" id="{150CD7CE-70B5-4482-9C50-0F6899CC52DE}"/>
              </a:ext>
            </a:extLst>
          </p:cNvPr>
          <p:cNvSpPr txBox="1"/>
          <p:nvPr/>
        </p:nvSpPr>
        <p:spPr>
          <a:xfrm>
            <a:off x="288064" y="4015242"/>
            <a:ext cx="2118511" cy="830997"/>
          </a:xfrm>
          <a:prstGeom prst="rect">
            <a:avLst/>
          </a:prstGeom>
          <a:solidFill>
            <a:schemeClr val="bg1"/>
          </a:solidFill>
        </p:spPr>
        <p:txBody>
          <a:bodyPr wrap="square" rtlCol="0" anchor="ctr">
            <a:spAutoFit/>
          </a:bodyPr>
          <a:lstStyle/>
          <a:p>
            <a:pPr algn="ctr"/>
            <a:r>
              <a:rPr lang="en-US" sz="4800">
                <a:solidFill>
                  <a:srgbClr val="FE5722"/>
                </a:solidFill>
                <a:latin typeface="Marker Felt Thin" panose="02000400000000000000" pitchFamily="2" charset="77"/>
              </a:rPr>
              <a:t>Reflect</a:t>
            </a:r>
          </a:p>
        </p:txBody>
      </p:sp>
      <p:sp>
        <p:nvSpPr>
          <p:cNvPr id="22" name="TextBox 21">
            <a:extLst>
              <a:ext uri="{FF2B5EF4-FFF2-40B4-BE49-F238E27FC236}">
                <a16:creationId xmlns:a16="http://schemas.microsoft.com/office/drawing/2014/main" id="{2BB84A82-A620-4089-B93E-FA5B56E57406}"/>
              </a:ext>
            </a:extLst>
          </p:cNvPr>
          <p:cNvSpPr txBox="1"/>
          <p:nvPr/>
        </p:nvSpPr>
        <p:spPr>
          <a:xfrm>
            <a:off x="624317" y="1880637"/>
            <a:ext cx="2118511" cy="261610"/>
          </a:xfrm>
          <a:prstGeom prst="rect">
            <a:avLst/>
          </a:prstGeom>
          <a:noFill/>
        </p:spPr>
        <p:txBody>
          <a:bodyPr wrap="square" rtlCol="0">
            <a:spAutoFit/>
          </a:bodyPr>
          <a:lstStyle/>
          <a:p>
            <a:r>
              <a:rPr lang="en-US" sz="1100">
                <a:solidFill>
                  <a:schemeClr val="tx2">
                    <a:lumMod val="10000"/>
                  </a:schemeClr>
                </a:solidFill>
                <a:latin typeface="Abadi MT Condensed Light" panose="020B0306030101010103" pitchFamily="34" charset="77"/>
              </a:rPr>
              <a:t>Not at all flexible</a:t>
            </a:r>
          </a:p>
        </p:txBody>
      </p:sp>
      <p:sp>
        <p:nvSpPr>
          <p:cNvPr id="23" name="TextBox 22">
            <a:extLst>
              <a:ext uri="{FF2B5EF4-FFF2-40B4-BE49-F238E27FC236}">
                <a16:creationId xmlns:a16="http://schemas.microsoft.com/office/drawing/2014/main" id="{F38CBB41-C108-42A2-BDDC-8EF52241F283}"/>
              </a:ext>
            </a:extLst>
          </p:cNvPr>
          <p:cNvSpPr txBox="1"/>
          <p:nvPr/>
        </p:nvSpPr>
        <p:spPr>
          <a:xfrm>
            <a:off x="7223216" y="1880637"/>
            <a:ext cx="1329387" cy="261610"/>
          </a:xfrm>
          <a:prstGeom prst="rect">
            <a:avLst/>
          </a:prstGeom>
          <a:noFill/>
        </p:spPr>
        <p:txBody>
          <a:bodyPr wrap="square" rtlCol="0">
            <a:spAutoFit/>
          </a:bodyPr>
          <a:lstStyle/>
          <a:p>
            <a:r>
              <a:rPr lang="en-US" sz="1100">
                <a:solidFill>
                  <a:schemeClr val="tx2">
                    <a:lumMod val="10000"/>
                  </a:schemeClr>
                </a:solidFill>
                <a:latin typeface="Abadi MT Condensed Light" panose="020B0306030101010103" pitchFamily="34" charset="77"/>
              </a:rPr>
              <a:t>Super duper flexible</a:t>
            </a:r>
          </a:p>
        </p:txBody>
      </p:sp>
      <p:sp>
        <p:nvSpPr>
          <p:cNvPr id="24" name="Up Arrow 6">
            <a:extLst>
              <a:ext uri="{FF2B5EF4-FFF2-40B4-BE49-F238E27FC236}">
                <a16:creationId xmlns:a16="http://schemas.microsoft.com/office/drawing/2014/main" id="{AE002DE2-21F6-4674-8F4D-94D1E2E9068F}"/>
              </a:ext>
            </a:extLst>
          </p:cNvPr>
          <p:cNvSpPr/>
          <p:nvPr/>
        </p:nvSpPr>
        <p:spPr>
          <a:xfrm>
            <a:off x="4597785" y="1945447"/>
            <a:ext cx="307081" cy="393601"/>
          </a:xfrm>
          <a:prstGeom prst="upArrow">
            <a:avLst/>
          </a:prstGeom>
          <a:solidFill>
            <a:schemeClr val="tx2">
              <a:lumMod val="1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15BAD17F-3794-47EA-94C9-464426BBA100}"/>
              </a:ext>
            </a:extLst>
          </p:cNvPr>
          <p:cNvSpPr txBox="1"/>
          <p:nvPr/>
        </p:nvSpPr>
        <p:spPr>
          <a:xfrm>
            <a:off x="2221639" y="198323"/>
            <a:ext cx="6750911" cy="923330"/>
          </a:xfrm>
          <a:prstGeom prst="rect">
            <a:avLst/>
          </a:prstGeom>
          <a:noFill/>
        </p:spPr>
        <p:txBody>
          <a:bodyPr wrap="square" rtlCol="0">
            <a:spAutoFit/>
          </a:bodyPr>
          <a:lstStyle/>
          <a:p>
            <a:r>
              <a:rPr lang="en-US" sz="1800">
                <a:latin typeface="Abadi MT Condensed Light" panose="020B0306030101010103" pitchFamily="34" charset="77"/>
              </a:rPr>
              <a:t>Now that you have spent time working on some challenging tasks, consider again how you would assess your ability to be flexible. </a:t>
            </a:r>
            <a:r>
              <a:rPr lang="en-US" sz="1800" b="1">
                <a:latin typeface="Abadi MT Condensed Light" panose="020B0306030101010103" pitchFamily="34" charset="77"/>
              </a:rPr>
              <a:t>Without</a:t>
            </a:r>
            <a:r>
              <a:rPr lang="en-US" sz="1800">
                <a:latin typeface="Abadi MT Condensed Light" panose="020B0306030101010103" pitchFamily="34" charset="77"/>
              </a:rPr>
              <a:t> looking back at your first slider, place the arrow on the line below.</a:t>
            </a:r>
          </a:p>
        </p:txBody>
      </p:sp>
      <p:sp>
        <p:nvSpPr>
          <p:cNvPr id="26" name="Rounded Rectangle 8">
            <a:extLst>
              <a:ext uri="{FF2B5EF4-FFF2-40B4-BE49-F238E27FC236}">
                <a16:creationId xmlns:a16="http://schemas.microsoft.com/office/drawing/2014/main" id="{9C3E9AB3-9ED8-4983-85E0-F38AB395A358}"/>
              </a:ext>
            </a:extLst>
          </p:cNvPr>
          <p:cNvSpPr/>
          <p:nvPr/>
        </p:nvSpPr>
        <p:spPr>
          <a:xfrm>
            <a:off x="624317" y="1680897"/>
            <a:ext cx="7733412" cy="174311"/>
          </a:xfrm>
          <a:prstGeom prst="roundRect">
            <a:avLst/>
          </a:prstGeom>
          <a:pattFill prst="wdUpDiag">
            <a:fgClr>
              <a:srgbClr val="E91E63"/>
            </a:fgClr>
            <a:bgClr>
              <a:srgbClr val="FFEC3B"/>
            </a:bgClr>
          </a:pattFill>
          <a:ln w="31750">
            <a:solidFill>
              <a:srgbClr val="E91E63"/>
            </a:solidFill>
          </a:ln>
          <a:effectLst>
            <a:glow rad="114300">
              <a:srgbClr val="FFEC3B">
                <a:alpha val="40000"/>
              </a:srgbClr>
            </a:glow>
            <a:softEdge rad="0"/>
          </a:effectLst>
          <a:scene3d>
            <a:camera prst="orthographicFront"/>
            <a:lightRig rig="threePt" dir="t"/>
          </a:scene3d>
          <a:sp3d>
            <a:bevelT w="508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5691F070-44F1-4978-818A-1416182A7B57}"/>
              </a:ext>
            </a:extLst>
          </p:cNvPr>
          <p:cNvSpPr txBox="1"/>
          <p:nvPr/>
        </p:nvSpPr>
        <p:spPr>
          <a:xfrm>
            <a:off x="2893244" y="2571750"/>
            <a:ext cx="6540248" cy="1754326"/>
          </a:xfrm>
          <a:prstGeom prst="rect">
            <a:avLst/>
          </a:prstGeom>
          <a:noFill/>
        </p:spPr>
        <p:txBody>
          <a:bodyPr wrap="square" rtlCol="0">
            <a:spAutoFit/>
          </a:bodyPr>
          <a:lstStyle/>
          <a:p>
            <a:r>
              <a:rPr lang="en-US" sz="1800">
                <a:latin typeface="Abadi MT Condensed Light" panose="020B0306030101010103" pitchFamily="34" charset="77"/>
              </a:rPr>
              <a:t>Once you are confident about where you have placed your arrow on the line above, go back and compare to where you placed it before. </a:t>
            </a:r>
          </a:p>
          <a:p>
            <a:endParaRPr lang="en-US" sz="1800">
              <a:latin typeface="Abadi MT Condensed Light" panose="020B0306030101010103" pitchFamily="34" charset="77"/>
            </a:endParaRPr>
          </a:p>
          <a:p>
            <a:r>
              <a:rPr lang="en-US" sz="1800">
                <a:latin typeface="Abadi MT Condensed Light" panose="020B0306030101010103" pitchFamily="34" charset="77"/>
              </a:rPr>
              <a:t>Did your level of flexibility grow? </a:t>
            </a:r>
          </a:p>
          <a:p>
            <a:endParaRPr lang="en-US" sz="1800">
              <a:latin typeface="Abadi MT Condensed Light" panose="020B0306030101010103" pitchFamily="34" charset="77"/>
            </a:endParaRPr>
          </a:p>
          <a:p>
            <a:r>
              <a:rPr lang="en-US" sz="1800">
                <a:latin typeface="Abadi MT Condensed Light" panose="020B0306030101010103" pitchFamily="34" charset="77"/>
              </a:rPr>
              <a:t>What actions can you take to develop greater flexibility?</a:t>
            </a:r>
          </a:p>
        </p:txBody>
      </p:sp>
      <p:pic>
        <p:nvPicPr>
          <p:cNvPr id="28" name="Picture 14">
            <a:extLst>
              <a:ext uri="{FF2B5EF4-FFF2-40B4-BE49-F238E27FC236}">
                <a16:creationId xmlns:a16="http://schemas.microsoft.com/office/drawing/2014/main" id="{D85BE854-EE6E-9A45-AE4C-6D4082E5C7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 y="150233"/>
            <a:ext cx="534921" cy="54093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8">
            <a:extLst>
              <a:ext uri="{FF2B5EF4-FFF2-40B4-BE49-F238E27FC236}">
                <a16:creationId xmlns:a16="http://schemas.microsoft.com/office/drawing/2014/main" id="{6845622C-AD49-DE48-94BE-0C8E4098C0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0857" y="256966"/>
            <a:ext cx="516883" cy="381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48011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91E63"/>
        </a:solidFill>
        <a:effectLst/>
      </p:bgPr>
    </p:bg>
    <p:spTree>
      <p:nvGrpSpPr>
        <p:cNvPr id="1" name="Shape 110"/>
        <p:cNvGrpSpPr/>
        <p:nvPr/>
      </p:nvGrpSpPr>
      <p:grpSpPr>
        <a:xfrm>
          <a:off x="0" y="0"/>
          <a:ext cx="0" cy="0"/>
          <a:chOff x="0" y="0"/>
          <a:chExt cx="0" cy="0"/>
        </a:xfrm>
      </p:grpSpPr>
      <p:sp>
        <p:nvSpPr>
          <p:cNvPr id="111" name="Google Shape;111;p17"/>
          <p:cNvSpPr txBox="1">
            <a:spLocks noGrp="1"/>
          </p:cNvSpPr>
          <p:nvPr>
            <p:ph type="ctrTitle"/>
          </p:nvPr>
        </p:nvSpPr>
        <p:spPr>
          <a:xfrm>
            <a:off x="648299" y="1583350"/>
            <a:ext cx="4285208" cy="298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CA">
                <a:solidFill>
                  <a:schemeClr val="tx1">
                    <a:lumMod val="75000"/>
                  </a:schemeClr>
                </a:solidFill>
              </a:rPr>
              <a:t>Visualization</a:t>
            </a:r>
          </a:p>
        </p:txBody>
      </p:sp>
      <p:sp>
        <p:nvSpPr>
          <p:cNvPr id="112" name="Google Shape;112;p17"/>
          <p:cNvSpPr txBox="1">
            <a:spLocks noGrp="1"/>
          </p:cNvSpPr>
          <p:nvPr>
            <p:ph type="subTitle" idx="1"/>
          </p:nvPr>
        </p:nvSpPr>
        <p:spPr>
          <a:xfrm>
            <a:off x="6152225" y="3494300"/>
            <a:ext cx="2478925" cy="10317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CA" b="1"/>
              <a:t>What is going on in your brain when you draw out an idea?</a:t>
            </a:r>
            <a:endParaRPr b="1"/>
          </a:p>
        </p:txBody>
      </p:sp>
    </p:spTree>
    <p:extLst>
      <p:ext uri="{BB962C8B-B14F-4D97-AF65-F5344CB8AC3E}">
        <p14:creationId xmlns:p14="http://schemas.microsoft.com/office/powerpoint/2010/main" val="22101571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28;p33">
            <a:extLst>
              <a:ext uri="{FF2B5EF4-FFF2-40B4-BE49-F238E27FC236}">
                <a16:creationId xmlns:a16="http://schemas.microsoft.com/office/drawing/2014/main" id="{D7BC0217-1993-2440-B15D-C4EF0BBA4373}"/>
              </a:ext>
            </a:extLst>
          </p:cNvPr>
          <p:cNvSpPr txBox="1">
            <a:spLocks noGrp="1"/>
          </p:cNvSpPr>
          <p:nvPr>
            <p:ph type="sldNum" idx="12"/>
          </p:nvPr>
        </p:nvSpPr>
        <p:spPr>
          <a:xfrm>
            <a:off x="8543227" y="4749851"/>
            <a:ext cx="548700" cy="393600"/>
          </a:xfrm>
          <a:prstGeom prst="rect">
            <a:avLst/>
          </a:prstGeom>
        </p:spPr>
        <p:txBody>
          <a:bodyPr spcFirstLastPara="1" vert="horz" wrap="square" lIns="91425" tIns="91425" rIns="91425" bIns="91425" rtlCol="0" anchor="t" anchorCtr="0">
            <a:noAutofit/>
          </a:bodyPr>
          <a:lstStyle/>
          <a:p>
            <a:fld id="{00000000-1234-1234-1234-123412341234}" type="slidenum">
              <a:rPr lang="en"/>
              <a:pPr/>
              <a:t>3</a:t>
            </a:fld>
            <a:endParaRPr/>
          </a:p>
        </p:txBody>
      </p:sp>
      <p:sp>
        <p:nvSpPr>
          <p:cNvPr id="3" name="TextBox 2">
            <a:extLst>
              <a:ext uri="{FF2B5EF4-FFF2-40B4-BE49-F238E27FC236}">
                <a16:creationId xmlns:a16="http://schemas.microsoft.com/office/drawing/2014/main" id="{3A36C79E-0E23-1843-AFFF-B429BE732A08}"/>
              </a:ext>
            </a:extLst>
          </p:cNvPr>
          <p:cNvSpPr txBox="1"/>
          <p:nvPr/>
        </p:nvSpPr>
        <p:spPr>
          <a:xfrm>
            <a:off x="379726" y="1222340"/>
            <a:ext cx="6706238" cy="2039020"/>
          </a:xfrm>
          <a:prstGeom prst="rect">
            <a:avLst/>
          </a:prstGeom>
          <a:noFill/>
        </p:spPr>
        <p:txBody>
          <a:bodyPr wrap="square" lIns="68580" tIns="34290" rIns="68580" bIns="34290" anchor="t">
            <a:spAutoFit/>
          </a:bodyPr>
          <a:lstStyle/>
          <a:p>
            <a:r>
              <a:rPr lang="en-US" sz="1600" dirty="0">
                <a:solidFill>
                  <a:schemeClr val="tx1">
                    <a:lumMod val="75000"/>
                  </a:schemeClr>
                </a:solidFill>
                <a:cs typeface="Calibri" panose="020F0502020204030204"/>
              </a:rPr>
              <a:t>These are non-curricular specific tasks (they cover a range of topics and grade levels and can be adjusted as needed by the classroom teacher). They are intended to engage students in mathematical thinking for the purpose of gaining insight into their own mathematical mindset.</a:t>
            </a:r>
          </a:p>
          <a:p>
            <a:endParaRPr lang="en-US" sz="1600" dirty="0">
              <a:solidFill>
                <a:schemeClr val="tx1">
                  <a:lumMod val="75000"/>
                </a:schemeClr>
              </a:solidFill>
              <a:cs typeface="Calibri" panose="020F0502020204030204"/>
            </a:endParaRPr>
          </a:p>
          <a:p>
            <a:r>
              <a:rPr lang="en-US" sz="1600" dirty="0">
                <a:solidFill>
                  <a:schemeClr val="tx1">
                    <a:lumMod val="75000"/>
                  </a:schemeClr>
                </a:solidFill>
                <a:cs typeface="Calibri" panose="020F0502020204030204"/>
              </a:rPr>
              <a:t>Most learning experiences in this power point package are intended for grades four and up, however they can be adapted for your grade level or goals.</a:t>
            </a:r>
          </a:p>
        </p:txBody>
      </p:sp>
      <p:sp>
        <p:nvSpPr>
          <p:cNvPr id="4" name="Google Shape;89;p15">
            <a:extLst>
              <a:ext uri="{FF2B5EF4-FFF2-40B4-BE49-F238E27FC236}">
                <a16:creationId xmlns:a16="http://schemas.microsoft.com/office/drawing/2014/main" id="{D48C0C84-2128-FF44-B693-8626BA6E5766}"/>
              </a:ext>
            </a:extLst>
          </p:cNvPr>
          <p:cNvSpPr txBox="1">
            <a:spLocks/>
          </p:cNvSpPr>
          <p:nvPr/>
        </p:nvSpPr>
        <p:spPr>
          <a:xfrm>
            <a:off x="284281" y="508731"/>
            <a:ext cx="4801500" cy="492314"/>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sz="2400" b="1">
                <a:solidFill>
                  <a:schemeClr val="tx2">
                    <a:lumMod val="50000"/>
                  </a:schemeClr>
                </a:solidFill>
                <a:latin typeface="Montserrat" panose="020B0604020202020204" charset="0"/>
              </a:rPr>
              <a:t>Curricular Outcomes</a:t>
            </a:r>
          </a:p>
        </p:txBody>
      </p:sp>
    </p:spTree>
    <p:extLst>
      <p:ext uri="{BB962C8B-B14F-4D97-AF65-F5344CB8AC3E}">
        <p14:creationId xmlns:p14="http://schemas.microsoft.com/office/powerpoint/2010/main" val="33348479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D81C5C"/>
        </a:solidFill>
        <a:effectLst/>
      </p:bgPr>
    </p:bg>
    <p:spTree>
      <p:nvGrpSpPr>
        <p:cNvPr id="1" name="Shape 97"/>
        <p:cNvGrpSpPr/>
        <p:nvPr/>
      </p:nvGrpSpPr>
      <p:grpSpPr>
        <a:xfrm>
          <a:off x="0" y="0"/>
          <a:ext cx="0" cy="0"/>
          <a:chOff x="0" y="0"/>
          <a:chExt cx="0" cy="0"/>
        </a:xfrm>
      </p:grpSpPr>
      <p:sp>
        <p:nvSpPr>
          <p:cNvPr id="106" name="Google Shape;106;p16"/>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30</a:t>
            </a:fld>
            <a:endParaRPr/>
          </a:p>
        </p:txBody>
      </p:sp>
      <p:sp>
        <p:nvSpPr>
          <p:cNvPr id="3" name="Round Diagonal Corner Rectangle 2">
            <a:extLst>
              <a:ext uri="{FF2B5EF4-FFF2-40B4-BE49-F238E27FC236}">
                <a16:creationId xmlns:a16="http://schemas.microsoft.com/office/drawing/2014/main" id="{BFA02294-7002-6347-BD03-F6D435E893BC}"/>
              </a:ext>
            </a:extLst>
          </p:cNvPr>
          <p:cNvSpPr/>
          <p:nvPr/>
        </p:nvSpPr>
        <p:spPr>
          <a:xfrm>
            <a:off x="174128" y="540929"/>
            <a:ext cx="2328530" cy="4061641"/>
          </a:xfrm>
          <a:prstGeom prst="round2DiagRect">
            <a:avLst/>
          </a:prstGeom>
          <a:noFill/>
          <a:ln w="38100">
            <a:solidFill>
              <a:srgbClr val="D81C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 Diagonal Corner Rectangle 14">
            <a:extLst>
              <a:ext uri="{FF2B5EF4-FFF2-40B4-BE49-F238E27FC236}">
                <a16:creationId xmlns:a16="http://schemas.microsoft.com/office/drawing/2014/main" id="{1E2A18AE-F6CC-6441-99BF-C85193C54F40}"/>
              </a:ext>
            </a:extLst>
          </p:cNvPr>
          <p:cNvSpPr/>
          <p:nvPr/>
        </p:nvSpPr>
        <p:spPr>
          <a:xfrm>
            <a:off x="2816857" y="540928"/>
            <a:ext cx="2328530" cy="4061641"/>
          </a:xfrm>
          <a:prstGeom prst="round2DiagRect">
            <a:avLst/>
          </a:prstGeom>
          <a:noFill/>
          <a:ln w="38100">
            <a:solidFill>
              <a:srgbClr val="D81C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 Diagonal Corner Rectangle 31">
            <a:extLst>
              <a:ext uri="{FF2B5EF4-FFF2-40B4-BE49-F238E27FC236}">
                <a16:creationId xmlns:a16="http://schemas.microsoft.com/office/drawing/2014/main" id="{98FEC0BB-426D-5A4E-81A3-ACA41EDF3BA0}"/>
              </a:ext>
            </a:extLst>
          </p:cNvPr>
          <p:cNvSpPr/>
          <p:nvPr/>
        </p:nvSpPr>
        <p:spPr>
          <a:xfrm>
            <a:off x="5438698" y="570054"/>
            <a:ext cx="2328530" cy="4061641"/>
          </a:xfrm>
          <a:prstGeom prst="round2DiagRect">
            <a:avLst/>
          </a:prstGeom>
          <a:solidFill>
            <a:schemeClr val="bg1"/>
          </a:solidFill>
          <a:ln w="38100">
            <a:solidFill>
              <a:srgbClr val="D81C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lumMod val="50000"/>
                </a:schemeClr>
              </a:solidFill>
              <a:latin typeface="Abadi MT Condensed Light" panose="020B0306030101010103" pitchFamily="34" charset="77"/>
            </a:endParaRPr>
          </a:p>
        </p:txBody>
      </p:sp>
      <p:sp>
        <p:nvSpPr>
          <p:cNvPr id="20" name="TextBox 19">
            <a:extLst>
              <a:ext uri="{FF2B5EF4-FFF2-40B4-BE49-F238E27FC236}">
                <a16:creationId xmlns:a16="http://schemas.microsoft.com/office/drawing/2014/main" id="{92B0D904-8CEB-DB46-BC17-6E9536BB9648}"/>
              </a:ext>
            </a:extLst>
          </p:cNvPr>
          <p:cNvSpPr txBox="1"/>
          <p:nvPr/>
        </p:nvSpPr>
        <p:spPr>
          <a:xfrm>
            <a:off x="5766541" y="753976"/>
            <a:ext cx="2041145" cy="584775"/>
          </a:xfrm>
          <a:prstGeom prst="rect">
            <a:avLst/>
          </a:prstGeom>
          <a:solidFill>
            <a:srgbClr val="FD848A"/>
          </a:solidFill>
          <a:ln w="28575">
            <a:solidFill>
              <a:srgbClr val="D81C5C"/>
            </a:solidFill>
          </a:ln>
        </p:spPr>
        <p:txBody>
          <a:bodyPr wrap="square" rtlCol="0">
            <a:spAutoFit/>
          </a:bodyPr>
          <a:lstStyle/>
          <a:p>
            <a:pPr algn="ctr"/>
            <a:r>
              <a:rPr lang="en-US" sz="1600">
                <a:solidFill>
                  <a:schemeClr val="bg1"/>
                </a:solidFill>
                <a:latin typeface="Marker Felt Thin" panose="02000400000000000000" pitchFamily="2" charset="77"/>
              </a:rPr>
              <a:t>Reflect on your experience.</a:t>
            </a:r>
          </a:p>
        </p:txBody>
      </p:sp>
      <p:sp>
        <p:nvSpPr>
          <p:cNvPr id="21" name="TextBox 20">
            <a:extLst>
              <a:ext uri="{FF2B5EF4-FFF2-40B4-BE49-F238E27FC236}">
                <a16:creationId xmlns:a16="http://schemas.microsoft.com/office/drawing/2014/main" id="{6A29DAF6-3D2E-0B46-938E-DF6463C6D40D}"/>
              </a:ext>
            </a:extLst>
          </p:cNvPr>
          <p:cNvSpPr txBox="1"/>
          <p:nvPr/>
        </p:nvSpPr>
        <p:spPr>
          <a:xfrm>
            <a:off x="3177279" y="769381"/>
            <a:ext cx="2041145" cy="523220"/>
          </a:xfrm>
          <a:prstGeom prst="rect">
            <a:avLst/>
          </a:prstGeom>
          <a:solidFill>
            <a:srgbClr val="FD848A"/>
          </a:solidFill>
          <a:ln w="28575">
            <a:solidFill>
              <a:srgbClr val="D81C5C"/>
            </a:solidFill>
          </a:ln>
        </p:spPr>
        <p:txBody>
          <a:bodyPr wrap="square" lIns="91440" tIns="45720" rIns="91440" bIns="45720" rtlCol="0" anchor="t">
            <a:spAutoFit/>
          </a:bodyPr>
          <a:lstStyle/>
          <a:p>
            <a:pPr algn="ctr"/>
            <a:r>
              <a:rPr lang="en-US">
                <a:solidFill>
                  <a:schemeClr val="bg1"/>
                </a:solidFill>
                <a:latin typeface="Marker Felt Thin"/>
              </a:rPr>
              <a:t>Select at least 1 of the challenges to work on:</a:t>
            </a:r>
          </a:p>
        </p:txBody>
      </p:sp>
      <p:sp>
        <p:nvSpPr>
          <p:cNvPr id="22" name="TextBox 21">
            <a:extLst>
              <a:ext uri="{FF2B5EF4-FFF2-40B4-BE49-F238E27FC236}">
                <a16:creationId xmlns:a16="http://schemas.microsoft.com/office/drawing/2014/main" id="{5426E6A3-570D-9245-B1C4-C4CA4683A894}"/>
              </a:ext>
            </a:extLst>
          </p:cNvPr>
          <p:cNvSpPr txBox="1"/>
          <p:nvPr/>
        </p:nvSpPr>
        <p:spPr>
          <a:xfrm>
            <a:off x="497058" y="780675"/>
            <a:ext cx="2041145" cy="584775"/>
          </a:xfrm>
          <a:prstGeom prst="rect">
            <a:avLst/>
          </a:prstGeom>
          <a:solidFill>
            <a:srgbClr val="FD848A"/>
          </a:solidFill>
          <a:ln w="28575">
            <a:solidFill>
              <a:srgbClr val="D81C5C"/>
            </a:solidFill>
          </a:ln>
        </p:spPr>
        <p:txBody>
          <a:bodyPr wrap="square" rtlCol="0">
            <a:spAutoFit/>
          </a:bodyPr>
          <a:lstStyle/>
          <a:p>
            <a:pPr algn="ctr"/>
            <a:r>
              <a:rPr lang="en-US" sz="1600">
                <a:solidFill>
                  <a:schemeClr val="bg1"/>
                </a:solidFill>
                <a:latin typeface="Marker Felt Thin" panose="02000400000000000000" pitchFamily="2" charset="77"/>
              </a:rPr>
              <a:t>What is it? </a:t>
            </a:r>
          </a:p>
          <a:p>
            <a:pPr algn="ctr"/>
            <a:r>
              <a:rPr lang="en-US" sz="1600">
                <a:solidFill>
                  <a:schemeClr val="bg1"/>
                </a:solidFill>
                <a:latin typeface="Marker Felt Thin" panose="02000400000000000000" pitchFamily="2" charset="77"/>
              </a:rPr>
              <a:t>And do I have it?</a:t>
            </a:r>
          </a:p>
        </p:txBody>
      </p:sp>
      <p:pic>
        <p:nvPicPr>
          <p:cNvPr id="2062" name="Picture 14">
            <a:extLst>
              <a:ext uri="{FF2B5EF4-FFF2-40B4-BE49-F238E27FC236}">
                <a16:creationId xmlns:a16="http://schemas.microsoft.com/office/drawing/2014/main" id="{DDB65249-509E-6646-AA27-FA3766D21F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6456" y="1918979"/>
            <a:ext cx="534921" cy="540931"/>
          </a:xfrm>
          <a:prstGeom prst="rect">
            <a:avLst/>
          </a:prstGeom>
          <a:noFill/>
          <a:extLst>
            <a:ext uri="{909E8E84-426E-40DD-AFC4-6F175D3DCCD1}">
              <a14:hiddenFill xmlns:a14="http://schemas.microsoft.com/office/drawing/2010/main">
                <a:solidFill>
                  <a:srgbClr val="FFFFFF"/>
                </a:solidFill>
              </a14:hiddenFill>
            </a:ext>
          </a:extLst>
        </p:spPr>
      </p:pic>
      <p:sp>
        <p:nvSpPr>
          <p:cNvPr id="45" name="Display 44">
            <a:extLst>
              <a:ext uri="{FF2B5EF4-FFF2-40B4-BE49-F238E27FC236}">
                <a16:creationId xmlns:a16="http://schemas.microsoft.com/office/drawing/2014/main" id="{B8CAB840-4F69-D945-B74D-280F81672884}"/>
              </a:ext>
            </a:extLst>
          </p:cNvPr>
          <p:cNvSpPr/>
          <p:nvPr/>
        </p:nvSpPr>
        <p:spPr>
          <a:xfrm>
            <a:off x="2936666" y="3613217"/>
            <a:ext cx="2041143" cy="796385"/>
          </a:xfrm>
          <a:prstGeom prst="flowChartDisplay">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latin typeface="Abadi MT Condensed Light" panose="020B0306030101010103" pitchFamily="34" charset="77"/>
              </a:rPr>
              <a:t>Visualizing the symbolic </a:t>
            </a:r>
          </a:p>
        </p:txBody>
      </p:sp>
      <p:sp>
        <p:nvSpPr>
          <p:cNvPr id="46" name="Display 45">
            <a:extLst>
              <a:ext uri="{FF2B5EF4-FFF2-40B4-BE49-F238E27FC236}">
                <a16:creationId xmlns:a16="http://schemas.microsoft.com/office/drawing/2014/main" id="{08E1C46B-982E-8D40-8A73-3B86D8518A9E}"/>
              </a:ext>
            </a:extLst>
          </p:cNvPr>
          <p:cNvSpPr/>
          <p:nvPr/>
        </p:nvSpPr>
        <p:spPr>
          <a:xfrm>
            <a:off x="2936665" y="2650763"/>
            <a:ext cx="2041145" cy="796385"/>
          </a:xfrm>
          <a:prstGeom prst="flowChartDisplay">
            <a:avLst/>
          </a:prstGeom>
          <a:solidFill>
            <a:srgbClr val="FFFF0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lumMod val="50000"/>
                  </a:schemeClr>
                </a:solidFill>
                <a:latin typeface="Abadi MT Condensed Light" panose="020B0306030101010103" pitchFamily="34" charset="77"/>
              </a:rPr>
              <a:t>How do </a:t>
            </a:r>
            <a:r>
              <a:rPr lang="en-US" sz="1600" b="1">
                <a:solidFill>
                  <a:schemeClr val="tx1">
                    <a:lumMod val="50000"/>
                  </a:schemeClr>
                </a:solidFill>
                <a:latin typeface="Abadi MT Condensed Light" panose="020B0306030101010103" pitchFamily="34" charset="77"/>
              </a:rPr>
              <a:t>you</a:t>
            </a:r>
            <a:r>
              <a:rPr lang="en-US" sz="1600">
                <a:solidFill>
                  <a:schemeClr val="tx1">
                    <a:lumMod val="50000"/>
                  </a:schemeClr>
                </a:solidFill>
                <a:latin typeface="Abadi MT Condensed Light" panose="020B0306030101010103" pitchFamily="34" charset="77"/>
              </a:rPr>
              <a:t> see it growing?</a:t>
            </a:r>
          </a:p>
        </p:txBody>
      </p:sp>
      <p:sp>
        <p:nvSpPr>
          <p:cNvPr id="47" name="Display 46">
            <a:extLst>
              <a:ext uri="{FF2B5EF4-FFF2-40B4-BE49-F238E27FC236}">
                <a16:creationId xmlns:a16="http://schemas.microsoft.com/office/drawing/2014/main" id="{88529EF7-0F35-824E-B14D-69153355F8C4}"/>
              </a:ext>
            </a:extLst>
          </p:cNvPr>
          <p:cNvSpPr/>
          <p:nvPr/>
        </p:nvSpPr>
        <p:spPr>
          <a:xfrm>
            <a:off x="2936664" y="1688309"/>
            <a:ext cx="2041145" cy="796385"/>
          </a:xfrm>
          <a:prstGeom prst="flowChartDisplay">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latin typeface="Abadi MT Condensed Light" panose="020B0306030101010103" pitchFamily="34" charset="77"/>
              </a:rPr>
              <a:t>Time to subitize</a:t>
            </a:r>
          </a:p>
        </p:txBody>
      </p:sp>
      <p:sp>
        <p:nvSpPr>
          <p:cNvPr id="48" name="Display 47">
            <a:extLst>
              <a:ext uri="{FF2B5EF4-FFF2-40B4-BE49-F238E27FC236}">
                <a16:creationId xmlns:a16="http://schemas.microsoft.com/office/drawing/2014/main" id="{8D6F57BE-A4F4-CA4C-B8FF-D4FA3B29818F}"/>
              </a:ext>
            </a:extLst>
          </p:cNvPr>
          <p:cNvSpPr/>
          <p:nvPr/>
        </p:nvSpPr>
        <p:spPr>
          <a:xfrm>
            <a:off x="231241" y="1776749"/>
            <a:ext cx="2177132" cy="796385"/>
          </a:xfrm>
          <a:prstGeom prst="flowChartDisplay">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bg2">
                    <a:lumMod val="50000"/>
                  </a:schemeClr>
                </a:solidFill>
                <a:latin typeface="Abadi MT Condensed Light" panose="020B0306030101010103" pitchFamily="34" charset="77"/>
              </a:rPr>
              <a:t>Gather     information</a:t>
            </a:r>
          </a:p>
        </p:txBody>
      </p:sp>
      <p:sp>
        <p:nvSpPr>
          <p:cNvPr id="49" name="Display 48">
            <a:extLst>
              <a:ext uri="{FF2B5EF4-FFF2-40B4-BE49-F238E27FC236}">
                <a16:creationId xmlns:a16="http://schemas.microsoft.com/office/drawing/2014/main" id="{45786C0E-1D4F-CC46-9DF0-CF4FD3624C3F}"/>
              </a:ext>
            </a:extLst>
          </p:cNvPr>
          <p:cNvSpPr/>
          <p:nvPr/>
        </p:nvSpPr>
        <p:spPr>
          <a:xfrm>
            <a:off x="231240" y="2737420"/>
            <a:ext cx="2201001" cy="796385"/>
          </a:xfrm>
          <a:prstGeom prst="flowChartDisplay">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bg2">
                    <a:lumMod val="50000"/>
                  </a:schemeClr>
                </a:solidFill>
                <a:latin typeface="Abadi MT Condensed Light" panose="020B0306030101010103" pitchFamily="34" charset="77"/>
              </a:rPr>
              <a:t> Collect your thoughts</a:t>
            </a:r>
          </a:p>
        </p:txBody>
      </p:sp>
      <p:sp>
        <p:nvSpPr>
          <p:cNvPr id="50" name="Display 49">
            <a:extLst>
              <a:ext uri="{FF2B5EF4-FFF2-40B4-BE49-F238E27FC236}">
                <a16:creationId xmlns:a16="http://schemas.microsoft.com/office/drawing/2014/main" id="{AEC1B400-CAEF-474E-B3FE-79B04D753C75}"/>
              </a:ext>
            </a:extLst>
          </p:cNvPr>
          <p:cNvSpPr/>
          <p:nvPr/>
        </p:nvSpPr>
        <p:spPr>
          <a:xfrm>
            <a:off x="213585" y="3661854"/>
            <a:ext cx="2201002" cy="796385"/>
          </a:xfrm>
          <a:prstGeom prst="flowChartDisplay">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bg2">
                    <a:lumMod val="50000"/>
                  </a:schemeClr>
                </a:solidFill>
                <a:latin typeface="Abadi MT Condensed Light" panose="020B0306030101010103" pitchFamily="34" charset="77"/>
              </a:rPr>
              <a:t>   Self Assess</a:t>
            </a:r>
          </a:p>
        </p:txBody>
      </p:sp>
      <p:pic>
        <p:nvPicPr>
          <p:cNvPr id="40" name="Picture 12">
            <a:extLst>
              <a:ext uri="{FF2B5EF4-FFF2-40B4-BE49-F238E27FC236}">
                <a16:creationId xmlns:a16="http://schemas.microsoft.com/office/drawing/2014/main" id="{A4B513ED-76A5-2342-A4A0-C2539CE96C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745013" flipH="1">
            <a:off x="359059" y="3861955"/>
            <a:ext cx="405798" cy="393649"/>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2707889E-710C-874B-9D5C-9055B7309B0D}"/>
              </a:ext>
            </a:extLst>
          </p:cNvPr>
          <p:cNvGrpSpPr/>
          <p:nvPr/>
        </p:nvGrpSpPr>
        <p:grpSpPr>
          <a:xfrm>
            <a:off x="347194" y="2075080"/>
            <a:ext cx="454729" cy="199721"/>
            <a:chOff x="579435" y="2505166"/>
            <a:chExt cx="724031" cy="280564"/>
          </a:xfrm>
        </p:grpSpPr>
        <p:pic>
          <p:nvPicPr>
            <p:cNvPr id="8" name="Picture 7" descr="A picture containing drawing&#10;&#10;Description automatically generated">
              <a:extLst>
                <a:ext uri="{FF2B5EF4-FFF2-40B4-BE49-F238E27FC236}">
                  <a16:creationId xmlns:a16="http://schemas.microsoft.com/office/drawing/2014/main" id="{716A5F7E-3759-5542-A31E-FF77B616483D}"/>
                </a:ext>
              </a:extLst>
            </p:cNvPr>
            <p:cNvPicPr>
              <a:picLocks noChangeAspect="1"/>
            </p:cNvPicPr>
            <p:nvPr/>
          </p:nvPicPr>
          <p:blipFill>
            <a:blip r:embed="rId5"/>
            <a:stretch>
              <a:fillRect/>
            </a:stretch>
          </p:blipFill>
          <p:spPr>
            <a:xfrm>
              <a:off x="889300" y="2505166"/>
              <a:ext cx="414166" cy="280564"/>
            </a:xfrm>
            <a:prstGeom prst="rect">
              <a:avLst/>
            </a:prstGeom>
          </p:spPr>
        </p:pic>
        <p:pic>
          <p:nvPicPr>
            <p:cNvPr id="26" name="Picture 25" descr="A picture containing drawing&#10;&#10;Description automatically generated">
              <a:extLst>
                <a:ext uri="{FF2B5EF4-FFF2-40B4-BE49-F238E27FC236}">
                  <a16:creationId xmlns:a16="http://schemas.microsoft.com/office/drawing/2014/main" id="{244C8547-9731-3F4A-9F59-BBCD769C2C3F}"/>
                </a:ext>
              </a:extLst>
            </p:cNvPr>
            <p:cNvPicPr>
              <a:picLocks noChangeAspect="1"/>
            </p:cNvPicPr>
            <p:nvPr/>
          </p:nvPicPr>
          <p:blipFill>
            <a:blip r:embed="rId5"/>
            <a:stretch>
              <a:fillRect/>
            </a:stretch>
          </p:blipFill>
          <p:spPr>
            <a:xfrm flipH="1">
              <a:off x="579435" y="2505166"/>
              <a:ext cx="414166" cy="280564"/>
            </a:xfrm>
            <a:prstGeom prst="rect">
              <a:avLst/>
            </a:prstGeom>
          </p:spPr>
        </p:pic>
      </p:grpSp>
      <p:pic>
        <p:nvPicPr>
          <p:cNvPr id="2056" name="Picture 8">
            <a:extLst>
              <a:ext uri="{FF2B5EF4-FFF2-40B4-BE49-F238E27FC236}">
                <a16:creationId xmlns:a16="http://schemas.microsoft.com/office/drawing/2014/main" id="{592E5FB5-5145-694F-B884-62E884BE6DE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397094" y="2952656"/>
            <a:ext cx="355025" cy="365911"/>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a:extLst>
              <a:ext uri="{FF2B5EF4-FFF2-40B4-BE49-F238E27FC236}">
                <a16:creationId xmlns:a16="http://schemas.microsoft.com/office/drawing/2014/main" id="{1CAF6B15-1F54-AF4A-A3E0-B6A90DC4E22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85415" y="3233975"/>
            <a:ext cx="516883" cy="381307"/>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D296A0A8-2A2F-0749-8E81-C82B57B52A86}"/>
              </a:ext>
            </a:extLst>
          </p:cNvPr>
          <p:cNvSpPr txBox="1"/>
          <p:nvPr/>
        </p:nvSpPr>
        <p:spPr>
          <a:xfrm>
            <a:off x="6102715" y="2045045"/>
            <a:ext cx="1321128" cy="369332"/>
          </a:xfrm>
          <a:prstGeom prst="rect">
            <a:avLst/>
          </a:prstGeom>
          <a:noFill/>
        </p:spPr>
        <p:txBody>
          <a:bodyPr wrap="square" rtlCol="0">
            <a:spAutoFit/>
          </a:bodyPr>
          <a:lstStyle/>
          <a:p>
            <a:r>
              <a:rPr lang="en-US" sz="1800">
                <a:solidFill>
                  <a:schemeClr val="bg2">
                    <a:lumMod val="50000"/>
                  </a:schemeClr>
                </a:solidFill>
                <a:latin typeface="Abadi MT Condensed Light" panose="020B0306030101010103" pitchFamily="34" charset="77"/>
              </a:rPr>
              <a:t>Write About It</a:t>
            </a:r>
          </a:p>
        </p:txBody>
      </p:sp>
      <p:sp>
        <p:nvSpPr>
          <p:cNvPr id="53" name="TextBox 52">
            <a:extLst>
              <a:ext uri="{FF2B5EF4-FFF2-40B4-BE49-F238E27FC236}">
                <a16:creationId xmlns:a16="http://schemas.microsoft.com/office/drawing/2014/main" id="{B7FBFAB7-3D07-7344-A2BF-99FBE34723F8}"/>
              </a:ext>
            </a:extLst>
          </p:cNvPr>
          <p:cNvSpPr txBox="1"/>
          <p:nvPr/>
        </p:nvSpPr>
        <p:spPr>
          <a:xfrm>
            <a:off x="6202299" y="3261073"/>
            <a:ext cx="1140062" cy="369332"/>
          </a:xfrm>
          <a:prstGeom prst="rect">
            <a:avLst/>
          </a:prstGeom>
          <a:noFill/>
        </p:spPr>
        <p:txBody>
          <a:bodyPr wrap="square" rtlCol="0">
            <a:spAutoFit/>
          </a:bodyPr>
          <a:lstStyle/>
          <a:p>
            <a:r>
              <a:rPr lang="en-US" sz="1800">
                <a:solidFill>
                  <a:schemeClr val="bg2">
                    <a:lumMod val="50000"/>
                  </a:schemeClr>
                </a:solidFill>
                <a:latin typeface="Abadi MT Condensed Light" panose="020B0306030101010103" pitchFamily="34" charset="77"/>
              </a:rPr>
              <a:t>Record It</a:t>
            </a:r>
          </a:p>
        </p:txBody>
      </p:sp>
      <p:sp>
        <p:nvSpPr>
          <p:cNvPr id="54" name="TextBox 53">
            <a:extLst>
              <a:ext uri="{FF2B5EF4-FFF2-40B4-BE49-F238E27FC236}">
                <a16:creationId xmlns:a16="http://schemas.microsoft.com/office/drawing/2014/main" id="{D90B2E2B-98AA-DC48-8503-7701AA80BB42}"/>
              </a:ext>
            </a:extLst>
          </p:cNvPr>
          <p:cNvSpPr txBox="1"/>
          <p:nvPr/>
        </p:nvSpPr>
        <p:spPr>
          <a:xfrm>
            <a:off x="6295217" y="2600874"/>
            <a:ext cx="775539" cy="338554"/>
          </a:xfrm>
          <a:prstGeom prst="rect">
            <a:avLst/>
          </a:prstGeom>
          <a:noFill/>
        </p:spPr>
        <p:txBody>
          <a:bodyPr wrap="square" rtlCol="0">
            <a:spAutoFit/>
          </a:bodyPr>
          <a:lstStyle/>
          <a:p>
            <a:r>
              <a:rPr lang="en-US" sz="1600">
                <a:solidFill>
                  <a:schemeClr val="bg2">
                    <a:lumMod val="50000"/>
                  </a:schemeClr>
                </a:solidFill>
                <a:latin typeface="Abadi MT Condensed Light" panose="020B0306030101010103" pitchFamily="34" charset="77"/>
              </a:rPr>
              <a:t>or,</a:t>
            </a:r>
          </a:p>
        </p:txBody>
      </p:sp>
      <p:sp>
        <p:nvSpPr>
          <p:cNvPr id="28" name="Rectangle 27">
            <a:extLst>
              <a:ext uri="{FF2B5EF4-FFF2-40B4-BE49-F238E27FC236}">
                <a16:creationId xmlns:a16="http://schemas.microsoft.com/office/drawing/2014/main" id="{C9E9059C-6138-2642-9E25-8D8D455EE972}"/>
              </a:ext>
            </a:extLst>
          </p:cNvPr>
          <p:cNvSpPr/>
          <p:nvPr/>
        </p:nvSpPr>
        <p:spPr>
          <a:xfrm>
            <a:off x="55910" y="730460"/>
            <a:ext cx="627324" cy="646331"/>
          </a:xfrm>
          <a:custGeom>
            <a:avLst/>
            <a:gdLst>
              <a:gd name="connsiteX0" fmla="*/ 0 w 627324"/>
              <a:gd name="connsiteY0" fmla="*/ 0 h 646331"/>
              <a:gd name="connsiteX1" fmla="*/ 326208 w 627324"/>
              <a:gd name="connsiteY1" fmla="*/ 0 h 646331"/>
              <a:gd name="connsiteX2" fmla="*/ 627324 w 627324"/>
              <a:gd name="connsiteY2" fmla="*/ 0 h 646331"/>
              <a:gd name="connsiteX3" fmla="*/ 627324 w 627324"/>
              <a:gd name="connsiteY3" fmla="*/ 303776 h 646331"/>
              <a:gd name="connsiteX4" fmla="*/ 627324 w 627324"/>
              <a:gd name="connsiteY4" fmla="*/ 646331 h 646331"/>
              <a:gd name="connsiteX5" fmla="*/ 326208 w 627324"/>
              <a:gd name="connsiteY5" fmla="*/ 646331 h 646331"/>
              <a:gd name="connsiteX6" fmla="*/ 0 w 627324"/>
              <a:gd name="connsiteY6" fmla="*/ 646331 h 646331"/>
              <a:gd name="connsiteX7" fmla="*/ 0 w 627324"/>
              <a:gd name="connsiteY7" fmla="*/ 329629 h 646331"/>
              <a:gd name="connsiteX8" fmla="*/ 0 w 627324"/>
              <a:gd name="connsiteY8"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324" h="646331" fill="none" extrusionOk="0">
                <a:moveTo>
                  <a:pt x="0" y="0"/>
                </a:moveTo>
                <a:cubicBezTo>
                  <a:pt x="105975" y="-24390"/>
                  <a:pt x="185316" y="13611"/>
                  <a:pt x="326208" y="0"/>
                </a:cubicBezTo>
                <a:cubicBezTo>
                  <a:pt x="467100" y="-13611"/>
                  <a:pt x="513901" y="27783"/>
                  <a:pt x="627324" y="0"/>
                </a:cubicBezTo>
                <a:cubicBezTo>
                  <a:pt x="657062" y="110808"/>
                  <a:pt x="625096" y="165823"/>
                  <a:pt x="627324" y="303776"/>
                </a:cubicBezTo>
                <a:cubicBezTo>
                  <a:pt x="629552" y="441729"/>
                  <a:pt x="610689" y="488908"/>
                  <a:pt x="627324" y="646331"/>
                </a:cubicBezTo>
                <a:cubicBezTo>
                  <a:pt x="560370" y="680719"/>
                  <a:pt x="448112" y="637658"/>
                  <a:pt x="326208" y="646331"/>
                </a:cubicBezTo>
                <a:cubicBezTo>
                  <a:pt x="204304" y="655004"/>
                  <a:pt x="128147" y="633763"/>
                  <a:pt x="0" y="646331"/>
                </a:cubicBezTo>
                <a:cubicBezTo>
                  <a:pt x="-13477" y="536566"/>
                  <a:pt x="22304" y="455694"/>
                  <a:pt x="0" y="329629"/>
                </a:cubicBezTo>
                <a:cubicBezTo>
                  <a:pt x="-22304" y="203564"/>
                  <a:pt x="31332" y="92530"/>
                  <a:pt x="0" y="0"/>
                </a:cubicBezTo>
                <a:close/>
              </a:path>
              <a:path w="627324" h="646331" stroke="0" extrusionOk="0">
                <a:moveTo>
                  <a:pt x="0" y="0"/>
                </a:moveTo>
                <a:cubicBezTo>
                  <a:pt x="104642" y="-28474"/>
                  <a:pt x="171289" y="3430"/>
                  <a:pt x="307389" y="0"/>
                </a:cubicBezTo>
                <a:cubicBezTo>
                  <a:pt x="443489" y="-3430"/>
                  <a:pt x="539838" y="5862"/>
                  <a:pt x="627324" y="0"/>
                </a:cubicBezTo>
                <a:cubicBezTo>
                  <a:pt x="653188" y="103642"/>
                  <a:pt x="608354" y="210933"/>
                  <a:pt x="627324" y="336092"/>
                </a:cubicBezTo>
                <a:cubicBezTo>
                  <a:pt x="646294" y="461251"/>
                  <a:pt x="618640" y="578943"/>
                  <a:pt x="627324" y="646331"/>
                </a:cubicBezTo>
                <a:cubicBezTo>
                  <a:pt x="532910" y="648931"/>
                  <a:pt x="433846" y="615013"/>
                  <a:pt x="326208" y="646331"/>
                </a:cubicBezTo>
                <a:cubicBezTo>
                  <a:pt x="218570" y="677649"/>
                  <a:pt x="72041" y="624044"/>
                  <a:pt x="0" y="646331"/>
                </a:cubicBezTo>
                <a:cubicBezTo>
                  <a:pt x="-34512" y="535132"/>
                  <a:pt x="5955" y="435208"/>
                  <a:pt x="0" y="336092"/>
                </a:cubicBezTo>
                <a:cubicBezTo>
                  <a:pt x="-5955" y="236976"/>
                  <a:pt x="20435" y="98742"/>
                  <a:pt x="0" y="0"/>
                </a:cubicBezTo>
                <a:close/>
              </a:path>
            </a:pathLst>
          </a:custGeom>
          <a:solidFill>
            <a:schemeClr val="bg1"/>
          </a:solidFill>
          <a:ln w="57150">
            <a:solidFill>
              <a:schemeClr val="tx2">
                <a:lumMod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algn="ctr"/>
            <a:r>
              <a:rPr lang="en" sz="3600">
                <a:solidFill>
                  <a:schemeClr val="tx2">
                    <a:lumMod val="10000"/>
                  </a:schemeClr>
                </a:solidFill>
                <a:latin typeface="Bradley Hand" pitchFamily="2" charset="77"/>
              </a:rPr>
              <a:t>1.</a:t>
            </a:r>
            <a:endParaRPr lang="en-US" sz="3600">
              <a:solidFill>
                <a:schemeClr val="tx2">
                  <a:lumMod val="10000"/>
                </a:schemeClr>
              </a:solidFill>
              <a:latin typeface="Bradley Hand" pitchFamily="2" charset="77"/>
            </a:endParaRPr>
          </a:p>
        </p:txBody>
      </p:sp>
      <p:sp>
        <p:nvSpPr>
          <p:cNvPr id="29" name="Rectangle 28">
            <a:extLst>
              <a:ext uri="{FF2B5EF4-FFF2-40B4-BE49-F238E27FC236}">
                <a16:creationId xmlns:a16="http://schemas.microsoft.com/office/drawing/2014/main" id="{75D4734D-F1F1-424F-B892-ABEBAD8990F7}"/>
              </a:ext>
            </a:extLst>
          </p:cNvPr>
          <p:cNvSpPr/>
          <p:nvPr/>
        </p:nvSpPr>
        <p:spPr>
          <a:xfrm>
            <a:off x="2621019" y="719119"/>
            <a:ext cx="627324" cy="646331"/>
          </a:xfrm>
          <a:custGeom>
            <a:avLst/>
            <a:gdLst>
              <a:gd name="connsiteX0" fmla="*/ 0 w 627324"/>
              <a:gd name="connsiteY0" fmla="*/ 0 h 646331"/>
              <a:gd name="connsiteX1" fmla="*/ 326208 w 627324"/>
              <a:gd name="connsiteY1" fmla="*/ 0 h 646331"/>
              <a:gd name="connsiteX2" fmla="*/ 627324 w 627324"/>
              <a:gd name="connsiteY2" fmla="*/ 0 h 646331"/>
              <a:gd name="connsiteX3" fmla="*/ 627324 w 627324"/>
              <a:gd name="connsiteY3" fmla="*/ 303776 h 646331"/>
              <a:gd name="connsiteX4" fmla="*/ 627324 w 627324"/>
              <a:gd name="connsiteY4" fmla="*/ 646331 h 646331"/>
              <a:gd name="connsiteX5" fmla="*/ 326208 w 627324"/>
              <a:gd name="connsiteY5" fmla="*/ 646331 h 646331"/>
              <a:gd name="connsiteX6" fmla="*/ 0 w 627324"/>
              <a:gd name="connsiteY6" fmla="*/ 646331 h 646331"/>
              <a:gd name="connsiteX7" fmla="*/ 0 w 627324"/>
              <a:gd name="connsiteY7" fmla="*/ 329629 h 646331"/>
              <a:gd name="connsiteX8" fmla="*/ 0 w 627324"/>
              <a:gd name="connsiteY8"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324" h="646331" fill="none" extrusionOk="0">
                <a:moveTo>
                  <a:pt x="0" y="0"/>
                </a:moveTo>
                <a:cubicBezTo>
                  <a:pt x="105975" y="-24390"/>
                  <a:pt x="185316" y="13611"/>
                  <a:pt x="326208" y="0"/>
                </a:cubicBezTo>
                <a:cubicBezTo>
                  <a:pt x="467100" y="-13611"/>
                  <a:pt x="513901" y="27783"/>
                  <a:pt x="627324" y="0"/>
                </a:cubicBezTo>
                <a:cubicBezTo>
                  <a:pt x="657062" y="110808"/>
                  <a:pt x="625096" y="165823"/>
                  <a:pt x="627324" y="303776"/>
                </a:cubicBezTo>
                <a:cubicBezTo>
                  <a:pt x="629552" y="441729"/>
                  <a:pt x="610689" y="488908"/>
                  <a:pt x="627324" y="646331"/>
                </a:cubicBezTo>
                <a:cubicBezTo>
                  <a:pt x="560370" y="680719"/>
                  <a:pt x="448112" y="637658"/>
                  <a:pt x="326208" y="646331"/>
                </a:cubicBezTo>
                <a:cubicBezTo>
                  <a:pt x="204304" y="655004"/>
                  <a:pt x="128147" y="633763"/>
                  <a:pt x="0" y="646331"/>
                </a:cubicBezTo>
                <a:cubicBezTo>
                  <a:pt x="-13477" y="536566"/>
                  <a:pt x="22304" y="455694"/>
                  <a:pt x="0" y="329629"/>
                </a:cubicBezTo>
                <a:cubicBezTo>
                  <a:pt x="-22304" y="203564"/>
                  <a:pt x="31332" y="92530"/>
                  <a:pt x="0" y="0"/>
                </a:cubicBezTo>
                <a:close/>
              </a:path>
              <a:path w="627324" h="646331" stroke="0" extrusionOk="0">
                <a:moveTo>
                  <a:pt x="0" y="0"/>
                </a:moveTo>
                <a:cubicBezTo>
                  <a:pt x="104642" y="-28474"/>
                  <a:pt x="171289" y="3430"/>
                  <a:pt x="307389" y="0"/>
                </a:cubicBezTo>
                <a:cubicBezTo>
                  <a:pt x="443489" y="-3430"/>
                  <a:pt x="539838" y="5862"/>
                  <a:pt x="627324" y="0"/>
                </a:cubicBezTo>
                <a:cubicBezTo>
                  <a:pt x="653188" y="103642"/>
                  <a:pt x="608354" y="210933"/>
                  <a:pt x="627324" y="336092"/>
                </a:cubicBezTo>
                <a:cubicBezTo>
                  <a:pt x="646294" y="461251"/>
                  <a:pt x="618640" y="578943"/>
                  <a:pt x="627324" y="646331"/>
                </a:cubicBezTo>
                <a:cubicBezTo>
                  <a:pt x="532910" y="648931"/>
                  <a:pt x="433846" y="615013"/>
                  <a:pt x="326208" y="646331"/>
                </a:cubicBezTo>
                <a:cubicBezTo>
                  <a:pt x="218570" y="677649"/>
                  <a:pt x="72041" y="624044"/>
                  <a:pt x="0" y="646331"/>
                </a:cubicBezTo>
                <a:cubicBezTo>
                  <a:pt x="-34512" y="535132"/>
                  <a:pt x="5955" y="435208"/>
                  <a:pt x="0" y="336092"/>
                </a:cubicBezTo>
                <a:cubicBezTo>
                  <a:pt x="-5955" y="236976"/>
                  <a:pt x="20435" y="98742"/>
                  <a:pt x="0" y="0"/>
                </a:cubicBezTo>
                <a:close/>
              </a:path>
            </a:pathLst>
          </a:custGeom>
          <a:solidFill>
            <a:schemeClr val="bg1"/>
          </a:solidFill>
          <a:ln w="57150">
            <a:solidFill>
              <a:schemeClr val="tx2">
                <a:lumMod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algn="ctr"/>
            <a:r>
              <a:rPr lang="en" sz="3600">
                <a:solidFill>
                  <a:schemeClr val="tx2">
                    <a:lumMod val="10000"/>
                  </a:schemeClr>
                </a:solidFill>
                <a:latin typeface="Bradley Hand" pitchFamily="2" charset="77"/>
              </a:rPr>
              <a:t>2.</a:t>
            </a:r>
            <a:endParaRPr lang="en-US" sz="3600">
              <a:solidFill>
                <a:schemeClr val="tx2">
                  <a:lumMod val="10000"/>
                </a:schemeClr>
              </a:solidFill>
              <a:latin typeface="Bradley Hand" pitchFamily="2" charset="77"/>
            </a:endParaRPr>
          </a:p>
        </p:txBody>
      </p:sp>
      <p:sp>
        <p:nvSpPr>
          <p:cNvPr id="30" name="Rectangle 29">
            <a:extLst>
              <a:ext uri="{FF2B5EF4-FFF2-40B4-BE49-F238E27FC236}">
                <a16:creationId xmlns:a16="http://schemas.microsoft.com/office/drawing/2014/main" id="{9FDACFD0-5E4C-1049-A8BD-8D420C6E93B2}"/>
              </a:ext>
            </a:extLst>
          </p:cNvPr>
          <p:cNvSpPr/>
          <p:nvPr/>
        </p:nvSpPr>
        <p:spPr>
          <a:xfrm>
            <a:off x="5320396" y="707825"/>
            <a:ext cx="627324" cy="646331"/>
          </a:xfrm>
          <a:custGeom>
            <a:avLst/>
            <a:gdLst>
              <a:gd name="connsiteX0" fmla="*/ 0 w 627324"/>
              <a:gd name="connsiteY0" fmla="*/ 0 h 646331"/>
              <a:gd name="connsiteX1" fmla="*/ 326208 w 627324"/>
              <a:gd name="connsiteY1" fmla="*/ 0 h 646331"/>
              <a:gd name="connsiteX2" fmla="*/ 627324 w 627324"/>
              <a:gd name="connsiteY2" fmla="*/ 0 h 646331"/>
              <a:gd name="connsiteX3" fmla="*/ 627324 w 627324"/>
              <a:gd name="connsiteY3" fmla="*/ 303776 h 646331"/>
              <a:gd name="connsiteX4" fmla="*/ 627324 w 627324"/>
              <a:gd name="connsiteY4" fmla="*/ 646331 h 646331"/>
              <a:gd name="connsiteX5" fmla="*/ 326208 w 627324"/>
              <a:gd name="connsiteY5" fmla="*/ 646331 h 646331"/>
              <a:gd name="connsiteX6" fmla="*/ 0 w 627324"/>
              <a:gd name="connsiteY6" fmla="*/ 646331 h 646331"/>
              <a:gd name="connsiteX7" fmla="*/ 0 w 627324"/>
              <a:gd name="connsiteY7" fmla="*/ 329629 h 646331"/>
              <a:gd name="connsiteX8" fmla="*/ 0 w 627324"/>
              <a:gd name="connsiteY8"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324" h="646331" fill="none" extrusionOk="0">
                <a:moveTo>
                  <a:pt x="0" y="0"/>
                </a:moveTo>
                <a:cubicBezTo>
                  <a:pt x="105975" y="-24390"/>
                  <a:pt x="185316" y="13611"/>
                  <a:pt x="326208" y="0"/>
                </a:cubicBezTo>
                <a:cubicBezTo>
                  <a:pt x="467100" y="-13611"/>
                  <a:pt x="513901" y="27783"/>
                  <a:pt x="627324" y="0"/>
                </a:cubicBezTo>
                <a:cubicBezTo>
                  <a:pt x="657062" y="110808"/>
                  <a:pt x="625096" y="165823"/>
                  <a:pt x="627324" y="303776"/>
                </a:cubicBezTo>
                <a:cubicBezTo>
                  <a:pt x="629552" y="441729"/>
                  <a:pt x="610689" y="488908"/>
                  <a:pt x="627324" y="646331"/>
                </a:cubicBezTo>
                <a:cubicBezTo>
                  <a:pt x="560370" y="680719"/>
                  <a:pt x="448112" y="637658"/>
                  <a:pt x="326208" y="646331"/>
                </a:cubicBezTo>
                <a:cubicBezTo>
                  <a:pt x="204304" y="655004"/>
                  <a:pt x="128147" y="633763"/>
                  <a:pt x="0" y="646331"/>
                </a:cubicBezTo>
                <a:cubicBezTo>
                  <a:pt x="-13477" y="536566"/>
                  <a:pt x="22304" y="455694"/>
                  <a:pt x="0" y="329629"/>
                </a:cubicBezTo>
                <a:cubicBezTo>
                  <a:pt x="-22304" y="203564"/>
                  <a:pt x="31332" y="92530"/>
                  <a:pt x="0" y="0"/>
                </a:cubicBezTo>
                <a:close/>
              </a:path>
              <a:path w="627324" h="646331" stroke="0" extrusionOk="0">
                <a:moveTo>
                  <a:pt x="0" y="0"/>
                </a:moveTo>
                <a:cubicBezTo>
                  <a:pt x="104642" y="-28474"/>
                  <a:pt x="171289" y="3430"/>
                  <a:pt x="307389" y="0"/>
                </a:cubicBezTo>
                <a:cubicBezTo>
                  <a:pt x="443489" y="-3430"/>
                  <a:pt x="539838" y="5862"/>
                  <a:pt x="627324" y="0"/>
                </a:cubicBezTo>
                <a:cubicBezTo>
                  <a:pt x="653188" y="103642"/>
                  <a:pt x="608354" y="210933"/>
                  <a:pt x="627324" y="336092"/>
                </a:cubicBezTo>
                <a:cubicBezTo>
                  <a:pt x="646294" y="461251"/>
                  <a:pt x="618640" y="578943"/>
                  <a:pt x="627324" y="646331"/>
                </a:cubicBezTo>
                <a:cubicBezTo>
                  <a:pt x="532910" y="648931"/>
                  <a:pt x="433846" y="615013"/>
                  <a:pt x="326208" y="646331"/>
                </a:cubicBezTo>
                <a:cubicBezTo>
                  <a:pt x="218570" y="677649"/>
                  <a:pt x="72041" y="624044"/>
                  <a:pt x="0" y="646331"/>
                </a:cubicBezTo>
                <a:cubicBezTo>
                  <a:pt x="-34512" y="535132"/>
                  <a:pt x="5955" y="435208"/>
                  <a:pt x="0" y="336092"/>
                </a:cubicBezTo>
                <a:cubicBezTo>
                  <a:pt x="-5955" y="236976"/>
                  <a:pt x="20435" y="98742"/>
                  <a:pt x="0" y="0"/>
                </a:cubicBezTo>
                <a:close/>
              </a:path>
            </a:pathLst>
          </a:custGeom>
          <a:solidFill>
            <a:schemeClr val="bg1"/>
          </a:solidFill>
          <a:ln w="57150">
            <a:solidFill>
              <a:schemeClr val="tx2">
                <a:lumMod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algn="ctr"/>
            <a:r>
              <a:rPr lang="en" sz="3600">
                <a:solidFill>
                  <a:schemeClr val="tx2">
                    <a:lumMod val="10000"/>
                  </a:schemeClr>
                </a:solidFill>
                <a:latin typeface="Bradley Hand" pitchFamily="2" charset="77"/>
              </a:rPr>
              <a:t>3.</a:t>
            </a:r>
            <a:endParaRPr lang="en-US" sz="3600">
              <a:solidFill>
                <a:schemeClr val="tx2">
                  <a:lumMod val="10000"/>
                </a:schemeClr>
              </a:solidFill>
              <a:latin typeface="Bradley Hand" pitchFamily="2" charset="77"/>
            </a:endParaRPr>
          </a:p>
        </p:txBody>
      </p:sp>
    </p:spTree>
    <p:extLst>
      <p:ext uri="{BB962C8B-B14F-4D97-AF65-F5344CB8AC3E}">
        <p14:creationId xmlns:p14="http://schemas.microsoft.com/office/powerpoint/2010/main" val="1692391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91E63"/>
        </a:solidFill>
        <a:effectLst/>
      </p:bgPr>
    </p:bg>
    <p:spTree>
      <p:nvGrpSpPr>
        <p:cNvPr id="1" name="Shape 97"/>
        <p:cNvGrpSpPr/>
        <p:nvPr/>
      </p:nvGrpSpPr>
      <p:grpSpPr>
        <a:xfrm>
          <a:off x="0" y="0"/>
          <a:ext cx="0" cy="0"/>
          <a:chOff x="0" y="0"/>
          <a:chExt cx="0" cy="0"/>
        </a:xfrm>
      </p:grpSpPr>
      <p:sp>
        <p:nvSpPr>
          <p:cNvPr id="106" name="Google Shape;106;p16"/>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31</a:t>
            </a:fld>
            <a:endParaRPr/>
          </a:p>
        </p:txBody>
      </p:sp>
      <p:sp>
        <p:nvSpPr>
          <p:cNvPr id="2" name="Rounded Rectangle 12">
            <a:extLst>
              <a:ext uri="{FF2B5EF4-FFF2-40B4-BE49-F238E27FC236}">
                <a16:creationId xmlns:a16="http://schemas.microsoft.com/office/drawing/2014/main" id="{A7F98928-E373-49CC-AE18-83EE75012867}"/>
              </a:ext>
            </a:extLst>
          </p:cNvPr>
          <p:cNvSpPr/>
          <p:nvPr/>
        </p:nvSpPr>
        <p:spPr>
          <a:xfrm>
            <a:off x="266647" y="456410"/>
            <a:ext cx="3340728" cy="1800129"/>
          </a:xfrm>
          <a:prstGeom prst="roundRect">
            <a:avLst/>
          </a:prstGeom>
          <a:solidFill>
            <a:schemeClr val="accent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8" name="Picture 7" descr="A picture containing drawing&#10;&#10;Description automatically generated">
            <a:extLst>
              <a:ext uri="{FF2B5EF4-FFF2-40B4-BE49-F238E27FC236}">
                <a16:creationId xmlns:a16="http://schemas.microsoft.com/office/drawing/2014/main" id="{A0D1FE04-81F5-47DE-A541-F0CDC62E5884}"/>
              </a:ext>
            </a:extLst>
          </p:cNvPr>
          <p:cNvPicPr>
            <a:picLocks noChangeAspect="1"/>
          </p:cNvPicPr>
          <p:nvPr/>
        </p:nvPicPr>
        <p:blipFill>
          <a:blip r:embed="rId4"/>
          <a:stretch>
            <a:fillRect/>
          </a:stretch>
        </p:blipFill>
        <p:spPr>
          <a:xfrm flipH="1">
            <a:off x="7700069" y="380930"/>
            <a:ext cx="639246" cy="393600"/>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31D967D3-5C65-4D52-9262-E8D01F082EC8}"/>
              </a:ext>
            </a:extLst>
          </p:cNvPr>
          <p:cNvPicPr>
            <a:picLocks noChangeAspect="1"/>
          </p:cNvPicPr>
          <p:nvPr/>
        </p:nvPicPr>
        <p:blipFill>
          <a:blip r:embed="rId4"/>
          <a:stretch>
            <a:fillRect/>
          </a:stretch>
        </p:blipFill>
        <p:spPr>
          <a:xfrm>
            <a:off x="8308404" y="382368"/>
            <a:ext cx="590018" cy="393600"/>
          </a:xfrm>
          <a:prstGeom prst="rect">
            <a:avLst/>
          </a:prstGeom>
        </p:spPr>
      </p:pic>
      <p:sp>
        <p:nvSpPr>
          <p:cNvPr id="14" name="Rounded Rectangle 7">
            <a:extLst>
              <a:ext uri="{FF2B5EF4-FFF2-40B4-BE49-F238E27FC236}">
                <a16:creationId xmlns:a16="http://schemas.microsoft.com/office/drawing/2014/main" id="{958C5162-C070-441C-BAEA-0FAA56A8E51C}"/>
              </a:ext>
            </a:extLst>
          </p:cNvPr>
          <p:cNvSpPr/>
          <p:nvPr/>
        </p:nvSpPr>
        <p:spPr>
          <a:xfrm>
            <a:off x="3820766" y="488759"/>
            <a:ext cx="3340728" cy="425444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1800" dirty="0"/>
          </a:p>
          <a:p>
            <a:pPr algn="ctr"/>
            <a:r>
              <a:rPr lang="en-US" sz="1800" dirty="0"/>
              <a:t>Watch the video on “Brain Crossing” by Dr. Jo Boaler.</a:t>
            </a:r>
          </a:p>
          <a:p>
            <a:pPr algn="ctr"/>
            <a:endParaRPr lang="en-US" sz="1800" dirty="0"/>
          </a:p>
          <a:p>
            <a:pPr algn="ctr"/>
            <a:r>
              <a:rPr lang="en-US" sz="1800" dirty="0"/>
              <a:t>When have you visualized a problem in math? </a:t>
            </a:r>
          </a:p>
          <a:p>
            <a:pPr algn="ctr"/>
            <a:endParaRPr lang="en-US" sz="1800" dirty="0"/>
          </a:p>
          <a:p>
            <a:pPr algn="ctr"/>
            <a:r>
              <a:rPr lang="en-US" sz="1800" dirty="0"/>
              <a:t>Why do you think your brain decided it was best to visualize the problem?</a:t>
            </a:r>
          </a:p>
          <a:p>
            <a:pPr algn="ctr"/>
            <a:endParaRPr lang="en-US" sz="1800" dirty="0"/>
          </a:p>
          <a:p>
            <a:pPr algn="ctr"/>
            <a:r>
              <a:rPr lang="en-US" sz="1800" dirty="0"/>
              <a:t>Do you think we can visualize anything in math?</a:t>
            </a:r>
          </a:p>
          <a:p>
            <a:pPr algn="ctr"/>
            <a:endParaRPr lang="en-US" sz="1800" dirty="0"/>
          </a:p>
          <a:p>
            <a:pPr algn="ctr"/>
            <a:endParaRPr lang="en-US" sz="1800" dirty="0"/>
          </a:p>
          <a:p>
            <a:pPr algn="ctr"/>
            <a:endParaRPr lang="en-US" sz="1800" dirty="0"/>
          </a:p>
          <a:p>
            <a:pPr algn="ctr"/>
            <a:endParaRPr lang="en-US" sz="1800" dirty="0"/>
          </a:p>
        </p:txBody>
      </p:sp>
      <p:sp>
        <p:nvSpPr>
          <p:cNvPr id="16" name="Rounded Rectangle 10">
            <a:extLst>
              <a:ext uri="{FF2B5EF4-FFF2-40B4-BE49-F238E27FC236}">
                <a16:creationId xmlns:a16="http://schemas.microsoft.com/office/drawing/2014/main" id="{144B3F9A-BF80-4989-B2B8-7F04193095D6}"/>
              </a:ext>
            </a:extLst>
          </p:cNvPr>
          <p:cNvSpPr/>
          <p:nvPr/>
        </p:nvSpPr>
        <p:spPr>
          <a:xfrm>
            <a:off x="266647" y="2450199"/>
            <a:ext cx="3340728" cy="2339646"/>
          </a:xfrm>
          <a:prstGeom prst="roundRect">
            <a:avLst/>
          </a:prstGeom>
          <a:solidFill>
            <a:schemeClr val="accent5"/>
          </a:solidFill>
        </p:spPr>
        <p:style>
          <a:lnRef idx="2">
            <a:schemeClr val="accent4">
              <a:shade val="50000"/>
            </a:schemeClr>
          </a:lnRef>
          <a:fillRef idx="1">
            <a:schemeClr val="accent4"/>
          </a:fillRef>
          <a:effectRef idx="0">
            <a:schemeClr val="accent4"/>
          </a:effectRef>
          <a:fontRef idx="minor">
            <a:schemeClr val="lt1"/>
          </a:fontRef>
        </p:style>
        <p:txBody>
          <a:bodyPr rtlCol="0" anchor="t"/>
          <a:lstStyle/>
          <a:p>
            <a:pPr algn="ctr"/>
            <a:endParaRPr lang="en-US"/>
          </a:p>
        </p:txBody>
      </p:sp>
      <p:pic>
        <p:nvPicPr>
          <p:cNvPr id="4" name="Online Media 3" descr="Day 2   Brain Crossing">
            <a:hlinkClick r:id="" action="ppaction://media"/>
            <a:extLst>
              <a:ext uri="{FF2B5EF4-FFF2-40B4-BE49-F238E27FC236}">
                <a16:creationId xmlns:a16="http://schemas.microsoft.com/office/drawing/2014/main" id="{0E70E7A1-40C7-8044-BD96-CE7C80730C77}"/>
              </a:ext>
            </a:extLst>
          </p:cNvPr>
          <p:cNvPicPr>
            <a:picLocks noRot="1" noChangeAspect="1"/>
          </p:cNvPicPr>
          <p:nvPr>
            <a:videoFile r:link="rId1"/>
          </p:nvPr>
        </p:nvPicPr>
        <p:blipFill>
          <a:blip r:embed="rId5"/>
          <a:stretch>
            <a:fillRect/>
          </a:stretch>
        </p:blipFill>
        <p:spPr>
          <a:xfrm>
            <a:off x="817385" y="650070"/>
            <a:ext cx="2540000" cy="1435100"/>
          </a:xfrm>
          <a:prstGeom prst="rect">
            <a:avLst/>
          </a:prstGeom>
        </p:spPr>
      </p:pic>
      <p:sp>
        <p:nvSpPr>
          <p:cNvPr id="5" name="Rectangle 4">
            <a:extLst>
              <a:ext uri="{FF2B5EF4-FFF2-40B4-BE49-F238E27FC236}">
                <a16:creationId xmlns:a16="http://schemas.microsoft.com/office/drawing/2014/main" id="{2D8FE27F-AF64-5145-A694-D209E670B24B}"/>
              </a:ext>
            </a:extLst>
          </p:cNvPr>
          <p:cNvSpPr/>
          <p:nvPr/>
        </p:nvSpPr>
        <p:spPr>
          <a:xfrm rot="16200000">
            <a:off x="-179317" y="1213731"/>
            <a:ext cx="1359668" cy="307777"/>
          </a:xfrm>
          <a:prstGeom prst="rect">
            <a:avLst/>
          </a:prstGeom>
        </p:spPr>
        <p:txBody>
          <a:bodyPr wrap="none">
            <a:spAutoFit/>
          </a:bodyPr>
          <a:lstStyle/>
          <a:p>
            <a:r>
              <a:rPr lang="en-US"/>
              <a:t>Brain Crossing</a:t>
            </a:r>
          </a:p>
        </p:txBody>
      </p:sp>
      <p:pic>
        <p:nvPicPr>
          <p:cNvPr id="2050" name="Picture 2" descr="iPhone Background - Swirl">
            <a:extLst>
              <a:ext uri="{FF2B5EF4-FFF2-40B4-BE49-F238E27FC236}">
                <a16:creationId xmlns:a16="http://schemas.microsoft.com/office/drawing/2014/main" id="{9C0407BC-16D1-41A6-9470-87146F68D60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1086807" y="2331420"/>
            <a:ext cx="1729609" cy="2594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1300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E91E63"/>
        </a:solidFill>
        <a:effectLst/>
      </p:bgPr>
    </p:bg>
    <p:spTree>
      <p:nvGrpSpPr>
        <p:cNvPr id="1" name="Shape 97"/>
        <p:cNvGrpSpPr/>
        <p:nvPr/>
      </p:nvGrpSpPr>
      <p:grpSpPr>
        <a:xfrm>
          <a:off x="0" y="0"/>
          <a:ext cx="0" cy="0"/>
          <a:chOff x="0" y="0"/>
          <a:chExt cx="0" cy="0"/>
        </a:xfrm>
      </p:grpSpPr>
      <p:sp>
        <p:nvSpPr>
          <p:cNvPr id="106" name="Google Shape;106;p16"/>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32</a:t>
            </a:fld>
            <a:endParaRPr/>
          </a:p>
        </p:txBody>
      </p:sp>
      <p:pic>
        <p:nvPicPr>
          <p:cNvPr id="9" name="Picture 8">
            <a:extLst>
              <a:ext uri="{FF2B5EF4-FFF2-40B4-BE49-F238E27FC236}">
                <a16:creationId xmlns:a16="http://schemas.microsoft.com/office/drawing/2014/main" id="{4C6B3CBD-FCC7-0640-AB9D-256B4AE7E6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9268" y="281036"/>
            <a:ext cx="872959" cy="976117"/>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le 9">
            <a:extLst>
              <a:ext uri="{FF2B5EF4-FFF2-40B4-BE49-F238E27FC236}">
                <a16:creationId xmlns:a16="http://schemas.microsoft.com/office/drawing/2014/main" id="{EE569208-E26E-544A-9948-655636415EA0}"/>
              </a:ext>
            </a:extLst>
          </p:cNvPr>
          <p:cNvSpPr/>
          <p:nvPr/>
        </p:nvSpPr>
        <p:spPr>
          <a:xfrm>
            <a:off x="239731" y="876566"/>
            <a:ext cx="2286187" cy="3881882"/>
          </a:xfrm>
          <a:prstGeom prst="roundRect">
            <a:avLst/>
          </a:prstGeom>
          <a:solidFill>
            <a:srgbClr val="FFEAE6"/>
          </a:solidFill>
          <a:ln>
            <a:solidFill>
              <a:srgbClr val="E91E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700" b="1">
                <a:solidFill>
                  <a:schemeClr val="tx1"/>
                </a:solidFill>
                <a:latin typeface="Abadi MT Condensed Light" panose="020B0306030101010103" pitchFamily="34" charset="77"/>
              </a:rPr>
              <a:t>What does it </a:t>
            </a:r>
            <a:r>
              <a:rPr lang="en-US" sz="1700" b="1">
                <a:solidFill>
                  <a:srgbClr val="FE5722"/>
                </a:solidFill>
                <a:latin typeface="Abadi MT Condensed Light" panose="020B0306030101010103" pitchFamily="34" charset="77"/>
              </a:rPr>
              <a:t>LOOK</a:t>
            </a:r>
            <a:r>
              <a:rPr lang="en-US" sz="1700" b="1">
                <a:solidFill>
                  <a:schemeClr val="tx1"/>
                </a:solidFill>
                <a:latin typeface="Abadi MT Condensed Light" panose="020B0306030101010103" pitchFamily="34" charset="77"/>
              </a:rPr>
              <a:t> like?</a:t>
            </a:r>
          </a:p>
          <a:p>
            <a:endParaRPr lang="en-US">
              <a:latin typeface="Abadi MT Condensed Light" panose="020B0306030101010103" pitchFamily="34" charset="77"/>
            </a:endParaRPr>
          </a:p>
          <a:p>
            <a:pPr marL="285750" indent="-285750">
              <a:lnSpc>
                <a:spcPct val="200000"/>
              </a:lnSpc>
              <a:buFont typeface="Arial" panose="020B0604020202020204" pitchFamily="34" charset="0"/>
              <a:buChar char="•"/>
            </a:pPr>
            <a:r>
              <a:rPr lang="en-US">
                <a:latin typeface="Abadi MT Condensed Light" panose="020B0306030101010103" pitchFamily="34" charset="77"/>
              </a:rPr>
              <a:t> </a:t>
            </a:r>
          </a:p>
          <a:p>
            <a:pPr marL="285750" indent="-285750">
              <a:lnSpc>
                <a:spcPct val="200000"/>
              </a:lnSpc>
              <a:buFont typeface="Arial" panose="020B0604020202020204" pitchFamily="34" charset="0"/>
              <a:buChar char="•"/>
            </a:pPr>
            <a:r>
              <a:rPr lang="en-US">
                <a:latin typeface="Abadi MT Condensed Light" panose="020B0306030101010103" pitchFamily="34" charset="77"/>
              </a:rPr>
              <a:t> </a:t>
            </a:r>
          </a:p>
          <a:p>
            <a:pPr marL="285750" indent="-285750">
              <a:lnSpc>
                <a:spcPct val="200000"/>
              </a:lnSpc>
              <a:buFont typeface="Arial" panose="020B0604020202020204" pitchFamily="34" charset="0"/>
              <a:buChar char="•"/>
            </a:pPr>
            <a:r>
              <a:rPr lang="en-US">
                <a:latin typeface="Abadi MT Condensed Light" panose="020B0306030101010103" pitchFamily="34" charset="77"/>
              </a:rPr>
              <a:t> </a:t>
            </a:r>
          </a:p>
          <a:p>
            <a:pPr marL="285750" indent="-285750">
              <a:lnSpc>
                <a:spcPct val="200000"/>
              </a:lnSpc>
              <a:buFont typeface="Arial" panose="020B0604020202020204" pitchFamily="34" charset="0"/>
              <a:buChar char="•"/>
            </a:pPr>
            <a:r>
              <a:rPr lang="en-US">
                <a:latin typeface="Abadi MT Condensed Light" panose="020B0306030101010103" pitchFamily="34" charset="77"/>
              </a:rPr>
              <a:t> </a:t>
            </a:r>
          </a:p>
          <a:p>
            <a:pPr marL="285750" indent="-285750">
              <a:lnSpc>
                <a:spcPct val="200000"/>
              </a:lnSpc>
              <a:buFont typeface="Arial" panose="020B0604020202020204" pitchFamily="34" charset="0"/>
              <a:buChar char="•"/>
            </a:pPr>
            <a:r>
              <a:rPr lang="en-US">
                <a:latin typeface="Abadi MT Condensed Light" panose="020B0306030101010103" pitchFamily="34" charset="77"/>
              </a:rPr>
              <a:t> </a:t>
            </a:r>
          </a:p>
          <a:p>
            <a:pPr marL="285750" indent="-285750">
              <a:lnSpc>
                <a:spcPct val="200000"/>
              </a:lnSpc>
              <a:buFont typeface="Arial" panose="020B0604020202020204" pitchFamily="34" charset="0"/>
              <a:buChar char="•"/>
            </a:pPr>
            <a:r>
              <a:rPr lang="en-US">
                <a:latin typeface="Abadi MT Condensed Light" panose="020B0306030101010103" pitchFamily="34" charset="77"/>
              </a:rPr>
              <a:t> </a:t>
            </a:r>
          </a:p>
          <a:p>
            <a:pPr algn="ctr"/>
            <a:endParaRPr lang="en-US"/>
          </a:p>
        </p:txBody>
      </p:sp>
      <p:sp>
        <p:nvSpPr>
          <p:cNvPr id="17" name="Rounded Rectangle 16">
            <a:extLst>
              <a:ext uri="{FF2B5EF4-FFF2-40B4-BE49-F238E27FC236}">
                <a16:creationId xmlns:a16="http://schemas.microsoft.com/office/drawing/2014/main" id="{808FE595-D1D3-F145-8EE7-38BC32AA4477}"/>
              </a:ext>
            </a:extLst>
          </p:cNvPr>
          <p:cNvSpPr/>
          <p:nvPr/>
        </p:nvSpPr>
        <p:spPr>
          <a:xfrm>
            <a:off x="2747541" y="876566"/>
            <a:ext cx="2286187" cy="3881882"/>
          </a:xfrm>
          <a:prstGeom prst="roundRect">
            <a:avLst/>
          </a:prstGeom>
          <a:solidFill>
            <a:srgbClr val="FFEAE6"/>
          </a:solidFill>
          <a:ln>
            <a:solidFill>
              <a:srgbClr val="E91E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700" b="1">
                <a:solidFill>
                  <a:schemeClr val="tx1"/>
                </a:solidFill>
                <a:latin typeface="Abadi MT Condensed Light" panose="020B0306030101010103" pitchFamily="34" charset="77"/>
              </a:rPr>
              <a:t>What does it </a:t>
            </a:r>
            <a:r>
              <a:rPr lang="en-US" sz="1700" b="1">
                <a:solidFill>
                  <a:srgbClr val="FE5722"/>
                </a:solidFill>
                <a:latin typeface="Abadi MT Condensed Light" panose="020B0306030101010103" pitchFamily="34" charset="77"/>
              </a:rPr>
              <a:t>SOUND</a:t>
            </a:r>
            <a:r>
              <a:rPr lang="en-US" sz="1700" b="1">
                <a:solidFill>
                  <a:schemeClr val="tx1"/>
                </a:solidFill>
                <a:latin typeface="Abadi MT Condensed Light" panose="020B0306030101010103" pitchFamily="34" charset="77"/>
              </a:rPr>
              <a:t> like?</a:t>
            </a:r>
          </a:p>
          <a:p>
            <a:endParaRPr lang="en-US">
              <a:latin typeface="Abadi MT Condensed Light" panose="020B0306030101010103" pitchFamily="34" charset="77"/>
            </a:endParaRPr>
          </a:p>
          <a:p>
            <a:pPr marL="285750" indent="-285750">
              <a:lnSpc>
                <a:spcPct val="200000"/>
              </a:lnSpc>
              <a:buFont typeface="Arial" panose="020B0604020202020204" pitchFamily="34" charset="0"/>
              <a:buChar char="•"/>
            </a:pPr>
            <a:r>
              <a:rPr lang="en-US">
                <a:latin typeface="Abadi MT Condensed Light" panose="020B0306030101010103" pitchFamily="34" charset="77"/>
              </a:rPr>
              <a:t> </a:t>
            </a:r>
          </a:p>
          <a:p>
            <a:pPr marL="285750" indent="-285750">
              <a:lnSpc>
                <a:spcPct val="200000"/>
              </a:lnSpc>
              <a:buFont typeface="Arial" panose="020B0604020202020204" pitchFamily="34" charset="0"/>
              <a:buChar char="•"/>
            </a:pPr>
            <a:r>
              <a:rPr lang="en-US">
                <a:latin typeface="Abadi MT Condensed Light" panose="020B0306030101010103" pitchFamily="34" charset="77"/>
              </a:rPr>
              <a:t> </a:t>
            </a:r>
          </a:p>
          <a:p>
            <a:pPr marL="285750" indent="-285750">
              <a:lnSpc>
                <a:spcPct val="200000"/>
              </a:lnSpc>
              <a:buFont typeface="Arial" panose="020B0604020202020204" pitchFamily="34" charset="0"/>
              <a:buChar char="•"/>
            </a:pPr>
            <a:r>
              <a:rPr lang="en-US">
                <a:latin typeface="Abadi MT Condensed Light" panose="020B0306030101010103" pitchFamily="34" charset="77"/>
              </a:rPr>
              <a:t> </a:t>
            </a:r>
          </a:p>
          <a:p>
            <a:pPr marL="285750" indent="-285750">
              <a:lnSpc>
                <a:spcPct val="200000"/>
              </a:lnSpc>
              <a:buFont typeface="Arial" panose="020B0604020202020204" pitchFamily="34" charset="0"/>
              <a:buChar char="•"/>
            </a:pPr>
            <a:r>
              <a:rPr lang="en-US">
                <a:latin typeface="Abadi MT Condensed Light" panose="020B0306030101010103" pitchFamily="34" charset="77"/>
              </a:rPr>
              <a:t> </a:t>
            </a:r>
          </a:p>
          <a:p>
            <a:pPr marL="285750" indent="-285750">
              <a:lnSpc>
                <a:spcPct val="200000"/>
              </a:lnSpc>
              <a:buFont typeface="Arial" panose="020B0604020202020204" pitchFamily="34" charset="0"/>
              <a:buChar char="•"/>
            </a:pPr>
            <a:r>
              <a:rPr lang="en-US">
                <a:latin typeface="Abadi MT Condensed Light" panose="020B0306030101010103" pitchFamily="34" charset="77"/>
              </a:rPr>
              <a:t> </a:t>
            </a:r>
          </a:p>
          <a:p>
            <a:pPr marL="285750" indent="-285750">
              <a:lnSpc>
                <a:spcPct val="200000"/>
              </a:lnSpc>
              <a:buFont typeface="Arial" panose="020B0604020202020204" pitchFamily="34" charset="0"/>
              <a:buChar char="•"/>
            </a:pPr>
            <a:r>
              <a:rPr lang="en-US">
                <a:latin typeface="Abadi MT Condensed Light" panose="020B0306030101010103" pitchFamily="34" charset="77"/>
              </a:rPr>
              <a:t> </a:t>
            </a:r>
          </a:p>
          <a:p>
            <a:pPr algn="ctr"/>
            <a:endParaRPr lang="en-US"/>
          </a:p>
        </p:txBody>
      </p:sp>
      <p:sp>
        <p:nvSpPr>
          <p:cNvPr id="18" name="Rounded Rectangle 17">
            <a:extLst>
              <a:ext uri="{FF2B5EF4-FFF2-40B4-BE49-F238E27FC236}">
                <a16:creationId xmlns:a16="http://schemas.microsoft.com/office/drawing/2014/main" id="{EC3B1C22-C94E-8442-857E-6EFC4E4A5E04}"/>
              </a:ext>
            </a:extLst>
          </p:cNvPr>
          <p:cNvSpPr/>
          <p:nvPr/>
        </p:nvSpPr>
        <p:spPr>
          <a:xfrm>
            <a:off x="5255351" y="876566"/>
            <a:ext cx="2286187" cy="3881882"/>
          </a:xfrm>
          <a:prstGeom prst="roundRect">
            <a:avLst/>
          </a:prstGeom>
          <a:solidFill>
            <a:srgbClr val="FFEAE6"/>
          </a:solidFill>
          <a:ln>
            <a:solidFill>
              <a:srgbClr val="E91E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700" b="1">
                <a:solidFill>
                  <a:schemeClr val="tx1"/>
                </a:solidFill>
                <a:latin typeface="Abadi MT Condensed Light" panose="020B0306030101010103" pitchFamily="34" charset="77"/>
              </a:rPr>
              <a:t>What does it </a:t>
            </a:r>
            <a:r>
              <a:rPr lang="en-US" sz="1700" b="1">
                <a:solidFill>
                  <a:srgbClr val="FE5722"/>
                </a:solidFill>
                <a:latin typeface="Abadi MT Condensed Light" panose="020B0306030101010103" pitchFamily="34" charset="77"/>
              </a:rPr>
              <a:t>FEEL</a:t>
            </a:r>
            <a:r>
              <a:rPr lang="en-US" sz="1700" b="1">
                <a:solidFill>
                  <a:schemeClr val="tx1"/>
                </a:solidFill>
                <a:latin typeface="Abadi MT Condensed Light" panose="020B0306030101010103" pitchFamily="34" charset="77"/>
              </a:rPr>
              <a:t> like?</a:t>
            </a:r>
          </a:p>
          <a:p>
            <a:endParaRPr lang="en-US">
              <a:latin typeface="Abadi MT Condensed Light" panose="020B0306030101010103" pitchFamily="34" charset="77"/>
            </a:endParaRPr>
          </a:p>
          <a:p>
            <a:pPr marL="285750" indent="-285750">
              <a:lnSpc>
                <a:spcPct val="200000"/>
              </a:lnSpc>
              <a:buFont typeface="Arial" panose="020B0604020202020204" pitchFamily="34" charset="0"/>
              <a:buChar char="•"/>
            </a:pPr>
            <a:r>
              <a:rPr lang="en-US">
                <a:latin typeface="Abadi MT Condensed Light" panose="020B0306030101010103" pitchFamily="34" charset="77"/>
              </a:rPr>
              <a:t> </a:t>
            </a:r>
          </a:p>
          <a:p>
            <a:pPr marL="285750" indent="-285750">
              <a:lnSpc>
                <a:spcPct val="200000"/>
              </a:lnSpc>
              <a:buFont typeface="Arial" panose="020B0604020202020204" pitchFamily="34" charset="0"/>
              <a:buChar char="•"/>
            </a:pPr>
            <a:r>
              <a:rPr lang="en-US">
                <a:latin typeface="Abadi MT Condensed Light" panose="020B0306030101010103" pitchFamily="34" charset="77"/>
              </a:rPr>
              <a:t> </a:t>
            </a:r>
          </a:p>
          <a:p>
            <a:pPr marL="285750" indent="-285750">
              <a:lnSpc>
                <a:spcPct val="200000"/>
              </a:lnSpc>
              <a:buFont typeface="Arial" panose="020B0604020202020204" pitchFamily="34" charset="0"/>
              <a:buChar char="•"/>
            </a:pPr>
            <a:r>
              <a:rPr lang="en-US">
                <a:latin typeface="Abadi MT Condensed Light" panose="020B0306030101010103" pitchFamily="34" charset="77"/>
              </a:rPr>
              <a:t> </a:t>
            </a:r>
          </a:p>
          <a:p>
            <a:pPr marL="285750" indent="-285750">
              <a:lnSpc>
                <a:spcPct val="200000"/>
              </a:lnSpc>
              <a:buFont typeface="Arial" panose="020B0604020202020204" pitchFamily="34" charset="0"/>
              <a:buChar char="•"/>
            </a:pPr>
            <a:r>
              <a:rPr lang="en-US">
                <a:latin typeface="Abadi MT Condensed Light" panose="020B0306030101010103" pitchFamily="34" charset="77"/>
              </a:rPr>
              <a:t> </a:t>
            </a:r>
          </a:p>
          <a:p>
            <a:pPr marL="285750" indent="-285750">
              <a:lnSpc>
                <a:spcPct val="200000"/>
              </a:lnSpc>
              <a:buFont typeface="Arial" panose="020B0604020202020204" pitchFamily="34" charset="0"/>
              <a:buChar char="•"/>
            </a:pPr>
            <a:r>
              <a:rPr lang="en-US">
                <a:latin typeface="Abadi MT Condensed Light" panose="020B0306030101010103" pitchFamily="34" charset="77"/>
              </a:rPr>
              <a:t> </a:t>
            </a:r>
          </a:p>
          <a:p>
            <a:pPr marL="285750" indent="-285750">
              <a:lnSpc>
                <a:spcPct val="200000"/>
              </a:lnSpc>
              <a:buFont typeface="Arial" panose="020B0604020202020204" pitchFamily="34" charset="0"/>
              <a:buChar char="•"/>
            </a:pPr>
            <a:r>
              <a:rPr lang="en-US">
                <a:latin typeface="Abadi MT Condensed Light" panose="020B0306030101010103" pitchFamily="34" charset="77"/>
              </a:rPr>
              <a:t> </a:t>
            </a:r>
          </a:p>
          <a:p>
            <a:pPr algn="ctr"/>
            <a:endParaRPr lang="en-US"/>
          </a:p>
        </p:txBody>
      </p:sp>
      <p:sp>
        <p:nvSpPr>
          <p:cNvPr id="19" name="Google Shape;111;p17">
            <a:extLst>
              <a:ext uri="{FF2B5EF4-FFF2-40B4-BE49-F238E27FC236}">
                <a16:creationId xmlns:a16="http://schemas.microsoft.com/office/drawing/2014/main" id="{78F3B575-50CF-1D41-B6B0-EC8F8D542C16}"/>
              </a:ext>
            </a:extLst>
          </p:cNvPr>
          <p:cNvSpPr txBox="1">
            <a:spLocks/>
          </p:cNvSpPr>
          <p:nvPr/>
        </p:nvSpPr>
        <p:spPr>
          <a:xfrm>
            <a:off x="221626" y="217272"/>
            <a:ext cx="6269712" cy="641188"/>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sz="4400" b="1">
                <a:solidFill>
                  <a:schemeClr val="tx1">
                    <a:lumMod val="75000"/>
                  </a:schemeClr>
                </a:solidFill>
                <a:latin typeface="Abadi MT Condensed Extra Bold" panose="020B0306030101010103" pitchFamily="34" charset="77"/>
              </a:rPr>
              <a:t>VISUALIZATION </a:t>
            </a:r>
            <a:r>
              <a:rPr lang="en-CA" sz="2800" baseline="30000">
                <a:solidFill>
                  <a:schemeClr val="tx1">
                    <a:lumMod val="75000"/>
                  </a:schemeClr>
                </a:solidFill>
                <a:latin typeface="Abadi MT Condensed Light" panose="020B0306030101010103" pitchFamily="34" charset="77"/>
              </a:rPr>
              <a:t>(collect your thoughts)</a:t>
            </a:r>
            <a:endParaRPr lang="en-CA" sz="4400" b="1" baseline="30000">
              <a:solidFill>
                <a:schemeClr val="tx1">
                  <a:lumMod val="75000"/>
                </a:schemeClr>
              </a:solidFill>
              <a:latin typeface="Abadi MT Condensed Extra Bold" panose="020B0306030101010103" pitchFamily="34" charset="77"/>
            </a:endParaRPr>
          </a:p>
        </p:txBody>
      </p:sp>
    </p:spTree>
    <p:extLst>
      <p:ext uri="{BB962C8B-B14F-4D97-AF65-F5344CB8AC3E}">
        <p14:creationId xmlns:p14="http://schemas.microsoft.com/office/powerpoint/2010/main" val="36034150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E91E63"/>
        </a:solidFill>
        <a:effectLst/>
      </p:bgPr>
    </p:bg>
    <p:spTree>
      <p:nvGrpSpPr>
        <p:cNvPr id="1" name="Shape 97"/>
        <p:cNvGrpSpPr/>
        <p:nvPr/>
      </p:nvGrpSpPr>
      <p:grpSpPr>
        <a:xfrm>
          <a:off x="0" y="0"/>
          <a:ext cx="0" cy="0"/>
          <a:chOff x="0" y="0"/>
          <a:chExt cx="0" cy="0"/>
        </a:xfrm>
      </p:grpSpPr>
      <p:sp>
        <p:nvSpPr>
          <p:cNvPr id="106" name="Google Shape;106;p16"/>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33</a:t>
            </a:fld>
            <a:endParaRPr/>
          </a:p>
        </p:txBody>
      </p:sp>
      <p:sp>
        <p:nvSpPr>
          <p:cNvPr id="4" name="TextBox 3">
            <a:extLst>
              <a:ext uri="{FF2B5EF4-FFF2-40B4-BE49-F238E27FC236}">
                <a16:creationId xmlns:a16="http://schemas.microsoft.com/office/drawing/2014/main" id="{61256DD9-DB53-2141-92C7-B40C78BB6C17}"/>
              </a:ext>
            </a:extLst>
          </p:cNvPr>
          <p:cNvSpPr txBox="1"/>
          <p:nvPr/>
        </p:nvSpPr>
        <p:spPr>
          <a:xfrm>
            <a:off x="52073" y="4476025"/>
            <a:ext cx="2118511" cy="261610"/>
          </a:xfrm>
          <a:prstGeom prst="rect">
            <a:avLst/>
          </a:prstGeom>
          <a:noFill/>
        </p:spPr>
        <p:txBody>
          <a:bodyPr wrap="square" rtlCol="0">
            <a:spAutoFit/>
          </a:bodyPr>
          <a:lstStyle/>
          <a:p>
            <a:r>
              <a:rPr lang="en-US" sz="1100">
                <a:solidFill>
                  <a:schemeClr val="tx2">
                    <a:lumMod val="50000"/>
                  </a:schemeClr>
                </a:solidFill>
                <a:latin typeface="Abadi MT Condensed Light" panose="020B0306030101010103" pitchFamily="34" charset="77"/>
              </a:rPr>
              <a:t>Never Imagine or Draw Ideas Out </a:t>
            </a:r>
          </a:p>
        </p:txBody>
      </p:sp>
      <p:sp>
        <p:nvSpPr>
          <p:cNvPr id="5" name="TextBox 4">
            <a:extLst>
              <a:ext uri="{FF2B5EF4-FFF2-40B4-BE49-F238E27FC236}">
                <a16:creationId xmlns:a16="http://schemas.microsoft.com/office/drawing/2014/main" id="{5C2D5B62-FF55-8841-851C-2C2C225D75A2}"/>
              </a:ext>
            </a:extLst>
          </p:cNvPr>
          <p:cNvSpPr txBox="1"/>
          <p:nvPr/>
        </p:nvSpPr>
        <p:spPr>
          <a:xfrm>
            <a:off x="6004079" y="4488241"/>
            <a:ext cx="2118511" cy="261610"/>
          </a:xfrm>
          <a:prstGeom prst="rect">
            <a:avLst/>
          </a:prstGeom>
          <a:noFill/>
          <a:ln>
            <a:noFill/>
          </a:ln>
        </p:spPr>
        <p:txBody>
          <a:bodyPr wrap="square" rtlCol="0">
            <a:spAutoFit/>
          </a:bodyPr>
          <a:lstStyle/>
          <a:p>
            <a:r>
              <a:rPr lang="en-US" sz="1100">
                <a:solidFill>
                  <a:schemeClr val="tx2">
                    <a:lumMod val="50000"/>
                  </a:schemeClr>
                </a:solidFill>
                <a:latin typeface="Abadi MT Condensed Light" panose="020B0306030101010103" pitchFamily="34" charset="77"/>
              </a:rPr>
              <a:t>Always thinking in sketches and pictures</a:t>
            </a:r>
          </a:p>
        </p:txBody>
      </p:sp>
      <p:sp>
        <p:nvSpPr>
          <p:cNvPr id="6" name="Up Arrow 5">
            <a:extLst>
              <a:ext uri="{FF2B5EF4-FFF2-40B4-BE49-F238E27FC236}">
                <a16:creationId xmlns:a16="http://schemas.microsoft.com/office/drawing/2014/main" id="{DF9A5CEA-9F7D-1B43-9F77-17EB5E23DD70}"/>
              </a:ext>
            </a:extLst>
          </p:cNvPr>
          <p:cNvSpPr/>
          <p:nvPr/>
        </p:nvSpPr>
        <p:spPr>
          <a:xfrm>
            <a:off x="4381877" y="4640586"/>
            <a:ext cx="380246" cy="480735"/>
          </a:xfrm>
          <a:prstGeom prst="upArrow">
            <a:avLst/>
          </a:prstGeom>
          <a:solidFill>
            <a:schemeClr val="tx2">
              <a:lumMod val="1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99F353F-E899-BF4C-A096-E2A15103D2DF}"/>
              </a:ext>
            </a:extLst>
          </p:cNvPr>
          <p:cNvSpPr txBox="1"/>
          <p:nvPr/>
        </p:nvSpPr>
        <p:spPr>
          <a:xfrm>
            <a:off x="27158" y="3770331"/>
            <a:ext cx="9116841" cy="307777"/>
          </a:xfrm>
          <a:prstGeom prst="rect">
            <a:avLst/>
          </a:prstGeom>
          <a:noFill/>
        </p:spPr>
        <p:txBody>
          <a:bodyPr wrap="square" rtlCol="0">
            <a:spAutoFit/>
          </a:bodyPr>
          <a:lstStyle/>
          <a:p>
            <a:r>
              <a:rPr lang="en-US">
                <a:latin typeface="Abadi MT Condensed Light" panose="020B0306030101010103" pitchFamily="34" charset="77"/>
              </a:rPr>
              <a:t>Drag the black arrow below to show how comfortable you are imagining or drawing out a math idea as a picture:</a:t>
            </a:r>
          </a:p>
        </p:txBody>
      </p:sp>
      <p:sp>
        <p:nvSpPr>
          <p:cNvPr id="8" name="TextBox 7">
            <a:extLst>
              <a:ext uri="{FF2B5EF4-FFF2-40B4-BE49-F238E27FC236}">
                <a16:creationId xmlns:a16="http://schemas.microsoft.com/office/drawing/2014/main" id="{94A21214-DFE8-DA47-B2BE-B4F5849825E7}"/>
              </a:ext>
            </a:extLst>
          </p:cNvPr>
          <p:cNvSpPr txBox="1"/>
          <p:nvPr/>
        </p:nvSpPr>
        <p:spPr>
          <a:xfrm>
            <a:off x="289711" y="416459"/>
            <a:ext cx="6955151" cy="1815882"/>
          </a:xfrm>
          <a:prstGeom prst="rect">
            <a:avLst/>
          </a:prstGeom>
          <a:noFill/>
        </p:spPr>
        <p:txBody>
          <a:bodyPr wrap="square" lIns="91440" tIns="45720" rIns="91440" bIns="45720" rtlCol="0" anchor="t">
            <a:spAutoFit/>
          </a:bodyPr>
          <a:lstStyle/>
          <a:p>
            <a:r>
              <a:rPr lang="en-US" sz="1600" dirty="0"/>
              <a:t>Based on what you’ve learned about </a:t>
            </a:r>
            <a:r>
              <a:rPr lang="en-US" sz="1600" b="1" dirty="0"/>
              <a:t>visualization…</a:t>
            </a:r>
            <a:endParaRPr lang="en-US" sz="1600" dirty="0"/>
          </a:p>
          <a:p>
            <a:endParaRPr lang="en-US" sz="1600" dirty="0">
              <a:solidFill>
                <a:schemeClr val="tx2">
                  <a:lumMod val="50000"/>
                </a:schemeClr>
              </a:solidFill>
            </a:endParaRPr>
          </a:p>
          <a:p>
            <a:r>
              <a:rPr lang="en-US" sz="1600" dirty="0">
                <a:solidFill>
                  <a:schemeClr val="tx2">
                    <a:lumMod val="50000"/>
                  </a:schemeClr>
                </a:solidFill>
              </a:rPr>
              <a:t>Describe or show how you could make the following more visual:</a:t>
            </a:r>
          </a:p>
          <a:p>
            <a:endParaRPr lang="en-US" sz="1600" dirty="0">
              <a:solidFill>
                <a:schemeClr val="tx2">
                  <a:lumMod val="50000"/>
                </a:schemeClr>
              </a:solidFill>
            </a:endParaRPr>
          </a:p>
          <a:p>
            <a:pPr algn="ctr"/>
            <a:r>
              <a:rPr lang="en-US" sz="1600" dirty="0">
                <a:solidFill>
                  <a:schemeClr val="tx2">
                    <a:lumMod val="50000"/>
                  </a:schemeClr>
                </a:solidFill>
              </a:rPr>
              <a:t>5 x 3 = 15</a:t>
            </a:r>
          </a:p>
          <a:p>
            <a:pPr algn="ctr"/>
            <a:endParaRPr lang="en-US" sz="1600" dirty="0">
              <a:solidFill>
                <a:schemeClr val="tx2">
                  <a:lumMod val="50000"/>
                </a:schemeClr>
              </a:solidFill>
            </a:endParaRPr>
          </a:p>
          <a:p>
            <a:pPr algn="ctr"/>
            <a:r>
              <a:rPr lang="en-US" sz="1600" dirty="0">
                <a:solidFill>
                  <a:schemeClr val="tx2">
                    <a:lumMod val="50000"/>
                  </a:schemeClr>
                </a:solidFill>
              </a:rPr>
              <a:t>The perimeter of the octagon is 32 cm</a:t>
            </a:r>
          </a:p>
        </p:txBody>
      </p:sp>
      <p:sp>
        <p:nvSpPr>
          <p:cNvPr id="9" name="Rounded Rectangle 8">
            <a:extLst>
              <a:ext uri="{FF2B5EF4-FFF2-40B4-BE49-F238E27FC236}">
                <a16:creationId xmlns:a16="http://schemas.microsoft.com/office/drawing/2014/main" id="{E6778819-8883-7842-AD83-1C7103000854}"/>
              </a:ext>
            </a:extLst>
          </p:cNvPr>
          <p:cNvSpPr/>
          <p:nvPr/>
        </p:nvSpPr>
        <p:spPr>
          <a:xfrm>
            <a:off x="155488" y="4211664"/>
            <a:ext cx="7805617" cy="261610"/>
          </a:xfrm>
          <a:prstGeom prst="roundRect">
            <a:avLst/>
          </a:prstGeom>
          <a:pattFill prst="wdUpDiag">
            <a:fgClr>
              <a:srgbClr val="E91E63"/>
            </a:fgClr>
            <a:bgClr>
              <a:srgbClr val="FFEC3B"/>
            </a:bgClr>
          </a:pattFill>
          <a:ln w="31750">
            <a:solidFill>
              <a:srgbClr val="E91E63"/>
            </a:solidFill>
          </a:ln>
          <a:effectLst>
            <a:glow rad="114300">
              <a:srgbClr val="FFEC3B">
                <a:alpha val="40000"/>
              </a:srgbClr>
            </a:glow>
            <a:softEdge rad="0"/>
          </a:effectLst>
          <a:scene3d>
            <a:camera prst="orthographicFront"/>
            <a:lightRig rig="threePt" dir="t"/>
          </a:scene3d>
          <a:sp3d>
            <a:bevelT w="508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2" descr="A close up of a logo&#10;&#10;Description automatically generated">
            <a:extLst>
              <a:ext uri="{FF2B5EF4-FFF2-40B4-BE49-F238E27FC236}">
                <a16:creationId xmlns:a16="http://schemas.microsoft.com/office/drawing/2014/main" id="{1283F347-DD3F-4BF5-93F8-7FC8D9798E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012569">
            <a:off x="7889256" y="295259"/>
            <a:ext cx="782335" cy="758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09082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E91E63"/>
        </a:solidFill>
        <a:effectLst/>
      </p:bgPr>
    </p:bg>
    <p:spTree>
      <p:nvGrpSpPr>
        <p:cNvPr id="1" name="Shape 97"/>
        <p:cNvGrpSpPr/>
        <p:nvPr/>
      </p:nvGrpSpPr>
      <p:grpSpPr>
        <a:xfrm>
          <a:off x="0" y="0"/>
          <a:ext cx="0" cy="0"/>
          <a:chOff x="0" y="0"/>
          <a:chExt cx="0" cy="0"/>
        </a:xfrm>
      </p:grpSpPr>
      <p:sp>
        <p:nvSpPr>
          <p:cNvPr id="106" name="Google Shape;106;p16"/>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34</a:t>
            </a:fld>
            <a:endParaRPr/>
          </a:p>
        </p:txBody>
      </p:sp>
      <p:sp>
        <p:nvSpPr>
          <p:cNvPr id="3" name="Display 2">
            <a:extLst>
              <a:ext uri="{FF2B5EF4-FFF2-40B4-BE49-F238E27FC236}">
                <a16:creationId xmlns:a16="http://schemas.microsoft.com/office/drawing/2014/main" id="{D83F0499-A479-814C-A4A3-83C2755C591A}"/>
              </a:ext>
            </a:extLst>
          </p:cNvPr>
          <p:cNvSpPr/>
          <p:nvPr/>
        </p:nvSpPr>
        <p:spPr>
          <a:xfrm>
            <a:off x="7050782" y="108083"/>
            <a:ext cx="2041145" cy="796385"/>
          </a:xfrm>
          <a:prstGeom prst="flowChartDisplay">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badi MT Condensed Light" panose="020B0306030101010103" pitchFamily="34" charset="77"/>
              </a:rPr>
              <a:t>Time to Subitize</a:t>
            </a:r>
          </a:p>
        </p:txBody>
      </p:sp>
      <p:sp>
        <p:nvSpPr>
          <p:cNvPr id="5" name="TextBox 4">
            <a:extLst>
              <a:ext uri="{FF2B5EF4-FFF2-40B4-BE49-F238E27FC236}">
                <a16:creationId xmlns:a16="http://schemas.microsoft.com/office/drawing/2014/main" id="{06930BDB-E89A-654B-9F2A-C694088C42BB}"/>
              </a:ext>
            </a:extLst>
          </p:cNvPr>
          <p:cNvSpPr txBox="1"/>
          <p:nvPr/>
        </p:nvSpPr>
        <p:spPr>
          <a:xfrm>
            <a:off x="52073" y="691911"/>
            <a:ext cx="7100557" cy="3477875"/>
          </a:xfrm>
          <a:prstGeom prst="rect">
            <a:avLst/>
          </a:prstGeom>
          <a:noFill/>
        </p:spPr>
        <p:txBody>
          <a:bodyPr wrap="square" rtlCol="0">
            <a:spAutoFit/>
          </a:bodyPr>
          <a:lstStyle/>
          <a:p>
            <a:r>
              <a:rPr lang="en-US" sz="2000">
                <a:latin typeface="Abadi MT Condensed Light" panose="020B0306030101010103" pitchFamily="34" charset="77"/>
                <a:cs typeface="Cavolini" panose="03000502040302020204" pitchFamily="66" charset="0"/>
              </a:rPr>
              <a:t>There are many different ways people see and record images in their mind.</a:t>
            </a:r>
          </a:p>
          <a:p>
            <a:endParaRPr lang="en-US" sz="2000">
              <a:latin typeface="Abadi MT Condensed Light" panose="020B0306030101010103" pitchFamily="34" charset="77"/>
              <a:cs typeface="Cavolini" panose="03000502040302020204" pitchFamily="66" charset="0"/>
            </a:endParaRPr>
          </a:p>
          <a:p>
            <a:r>
              <a:rPr lang="en-US" sz="2000">
                <a:latin typeface="Abadi MT Condensed Light" panose="020B0306030101010103" pitchFamily="34" charset="77"/>
                <a:cs typeface="Cavolini" panose="03000502040302020204" pitchFamily="66" charset="0"/>
              </a:rPr>
              <a:t>In a moment, you will see an arrangement of dots on an otherwise blank screen. </a:t>
            </a:r>
          </a:p>
          <a:p>
            <a:endParaRPr lang="en-US" sz="2000">
              <a:latin typeface="Abadi MT Condensed Light" panose="020B0306030101010103" pitchFamily="34" charset="77"/>
              <a:cs typeface="Cavolini" panose="03000502040302020204" pitchFamily="66" charset="0"/>
            </a:endParaRPr>
          </a:p>
          <a:p>
            <a:r>
              <a:rPr lang="en-US" sz="2000">
                <a:latin typeface="Abadi MT Condensed Light" panose="020B0306030101010103" pitchFamily="34" charset="77"/>
                <a:cs typeface="Cavolini" panose="03000502040302020204" pitchFamily="66" charset="0"/>
              </a:rPr>
              <a:t>You will only see them for about 3 seconds. </a:t>
            </a:r>
          </a:p>
          <a:p>
            <a:endParaRPr lang="en-US" sz="2000">
              <a:latin typeface="Abadi MT Condensed Light" panose="020B0306030101010103" pitchFamily="34" charset="77"/>
              <a:cs typeface="Cavolini" panose="03000502040302020204" pitchFamily="66" charset="0"/>
            </a:endParaRPr>
          </a:p>
          <a:p>
            <a:r>
              <a:rPr lang="en-US" sz="2000">
                <a:latin typeface="Abadi MT Condensed Light" panose="020B0306030101010103" pitchFamily="34" charset="77"/>
                <a:cs typeface="Cavolini" panose="03000502040302020204" pitchFamily="66" charset="0"/>
              </a:rPr>
              <a:t>Afterwards I’m interested in your answers to two questions:</a:t>
            </a:r>
          </a:p>
          <a:p>
            <a:r>
              <a:rPr lang="en-US" sz="2000">
                <a:latin typeface="Abadi MT Condensed Light" panose="020B0306030101010103" pitchFamily="34" charset="77"/>
                <a:cs typeface="Cavolini" panose="03000502040302020204" pitchFamily="66" charset="0"/>
              </a:rPr>
              <a:t>	</a:t>
            </a:r>
            <a:r>
              <a:rPr lang="en-US" sz="2000" b="1">
                <a:latin typeface="Abadi MT Condensed Light" panose="020B0306030101010103" pitchFamily="34" charset="77"/>
                <a:cs typeface="Cavolini" panose="03000502040302020204" pitchFamily="66" charset="0"/>
              </a:rPr>
              <a:t>How many dots did you see?</a:t>
            </a:r>
          </a:p>
          <a:p>
            <a:r>
              <a:rPr lang="en-US" sz="2000" b="1">
                <a:latin typeface="Abadi MT Condensed Light" panose="020B0306030101010103" pitchFamily="34" charset="77"/>
                <a:cs typeface="Cavolini" panose="03000502040302020204" pitchFamily="66" charset="0"/>
              </a:rPr>
              <a:t>	How did you see them? </a:t>
            </a:r>
          </a:p>
          <a:p>
            <a:endParaRPr lang="en-US" sz="2000">
              <a:latin typeface="Abadi MT Condensed Light" panose="020B0306030101010103" pitchFamily="34" charset="77"/>
              <a:cs typeface="Cavolini" panose="03000502040302020204" pitchFamily="66" charset="0"/>
            </a:endParaRPr>
          </a:p>
          <a:p>
            <a:r>
              <a:rPr lang="en-US" sz="2000">
                <a:latin typeface="Abadi MT Condensed Light" panose="020B0306030101010103" pitchFamily="34" charset="77"/>
                <a:cs typeface="Cavolini" panose="03000502040302020204" pitchFamily="66" charset="0"/>
              </a:rPr>
              <a:t>Let’s see how </a:t>
            </a:r>
            <a:r>
              <a:rPr lang="en-US" sz="2000" b="1">
                <a:latin typeface="Abadi MT Condensed Light" panose="020B0306030101010103" pitchFamily="34" charset="77"/>
                <a:cs typeface="Cavolini" panose="03000502040302020204" pitchFamily="66" charset="0"/>
              </a:rPr>
              <a:t>your</a:t>
            </a:r>
            <a:r>
              <a:rPr lang="en-US" sz="2000">
                <a:latin typeface="Abadi MT Condensed Light" panose="020B0306030101010103" pitchFamily="34" charset="77"/>
                <a:cs typeface="Cavolini" panose="03000502040302020204" pitchFamily="66" charset="0"/>
              </a:rPr>
              <a:t> brain records the information!</a:t>
            </a:r>
          </a:p>
        </p:txBody>
      </p:sp>
    </p:spTree>
    <p:extLst>
      <p:ext uri="{BB962C8B-B14F-4D97-AF65-F5344CB8AC3E}">
        <p14:creationId xmlns:p14="http://schemas.microsoft.com/office/powerpoint/2010/main" val="3379116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14CF1F1-BBE4-8B42-A7F4-4F1280C24F7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35</a:t>
            </a:fld>
            <a:endParaRPr lang="en"/>
          </a:p>
        </p:txBody>
      </p:sp>
      <p:pic>
        <p:nvPicPr>
          <p:cNvPr id="3" name="Picture 2" descr="Background pattern&#10;&#10;Description automatically generated">
            <a:extLst>
              <a:ext uri="{FF2B5EF4-FFF2-40B4-BE49-F238E27FC236}">
                <a16:creationId xmlns:a16="http://schemas.microsoft.com/office/drawing/2014/main" id="{50A3F23A-206B-5846-81AC-98619CA783D4}"/>
              </a:ext>
            </a:extLst>
          </p:cNvPr>
          <p:cNvPicPr>
            <a:picLocks noChangeAspect="1"/>
          </p:cNvPicPr>
          <p:nvPr/>
        </p:nvPicPr>
        <p:blipFill>
          <a:blip r:embed="rId2"/>
          <a:stretch>
            <a:fillRect/>
          </a:stretch>
        </p:blipFill>
        <p:spPr>
          <a:xfrm>
            <a:off x="2114550" y="781050"/>
            <a:ext cx="4914900" cy="3581400"/>
          </a:xfrm>
          <a:prstGeom prst="rect">
            <a:avLst/>
          </a:prstGeom>
        </p:spPr>
      </p:pic>
    </p:spTree>
    <p:extLst>
      <p:ext uri="{BB962C8B-B14F-4D97-AF65-F5344CB8AC3E}">
        <p14:creationId xmlns:p14="http://schemas.microsoft.com/office/powerpoint/2010/main" val="6791958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98D44B9-FD33-A246-A5CD-4EF4C044DD34}"/>
              </a:ext>
            </a:extLst>
          </p:cNvPr>
          <p:cNvSpPr/>
          <p:nvPr/>
        </p:nvSpPr>
        <p:spPr>
          <a:xfrm>
            <a:off x="159488" y="226157"/>
            <a:ext cx="3806456" cy="954107"/>
          </a:xfrm>
          <a:prstGeom prst="rect">
            <a:avLst/>
          </a:prstGeom>
        </p:spPr>
        <p:txBody>
          <a:bodyPr wrap="square">
            <a:spAutoFit/>
          </a:bodyPr>
          <a:lstStyle/>
          <a:p>
            <a:r>
              <a:rPr lang="en-US" sz="2800" b="1">
                <a:latin typeface="Abadi MT Condensed Light" panose="020B0306030101010103" pitchFamily="34" charset="77"/>
                <a:cs typeface="Cavolini" panose="03000502040302020204" pitchFamily="66" charset="0"/>
              </a:rPr>
              <a:t>How many dots did you see?</a:t>
            </a:r>
          </a:p>
          <a:p>
            <a:r>
              <a:rPr lang="en-US" sz="2800" b="1">
                <a:latin typeface="Abadi MT Condensed Light" panose="020B0306030101010103" pitchFamily="34" charset="77"/>
                <a:cs typeface="Cavolini" panose="03000502040302020204" pitchFamily="66" charset="0"/>
              </a:rPr>
              <a:t>How did you see them? </a:t>
            </a:r>
          </a:p>
        </p:txBody>
      </p:sp>
    </p:spTree>
    <p:extLst>
      <p:ext uri="{BB962C8B-B14F-4D97-AF65-F5344CB8AC3E}">
        <p14:creationId xmlns:p14="http://schemas.microsoft.com/office/powerpoint/2010/main" val="2687320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14CF1F1-BBE4-8B42-A7F4-4F1280C24F7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37</a:t>
            </a:fld>
            <a:endParaRPr lang="en"/>
          </a:p>
        </p:txBody>
      </p:sp>
      <p:pic>
        <p:nvPicPr>
          <p:cNvPr id="3" name="Picture 2" descr="Background pattern&#10;&#10;Description automatically generated">
            <a:extLst>
              <a:ext uri="{FF2B5EF4-FFF2-40B4-BE49-F238E27FC236}">
                <a16:creationId xmlns:a16="http://schemas.microsoft.com/office/drawing/2014/main" id="{50A3F23A-206B-5846-81AC-98619CA783D4}"/>
              </a:ext>
            </a:extLst>
          </p:cNvPr>
          <p:cNvPicPr>
            <a:picLocks noChangeAspect="1"/>
          </p:cNvPicPr>
          <p:nvPr/>
        </p:nvPicPr>
        <p:blipFill>
          <a:blip r:embed="rId3"/>
          <a:stretch>
            <a:fillRect/>
          </a:stretch>
        </p:blipFill>
        <p:spPr>
          <a:xfrm>
            <a:off x="321191" y="685358"/>
            <a:ext cx="1532418" cy="1116646"/>
          </a:xfrm>
          <a:prstGeom prst="rect">
            <a:avLst/>
          </a:prstGeom>
        </p:spPr>
      </p:pic>
      <p:pic>
        <p:nvPicPr>
          <p:cNvPr id="4" name="Picture 3" descr="Background pattern&#10;&#10;Description automatically generated">
            <a:extLst>
              <a:ext uri="{FF2B5EF4-FFF2-40B4-BE49-F238E27FC236}">
                <a16:creationId xmlns:a16="http://schemas.microsoft.com/office/drawing/2014/main" id="{531DAC5B-122C-4642-AA3B-6150496886BE}"/>
              </a:ext>
            </a:extLst>
          </p:cNvPr>
          <p:cNvPicPr>
            <a:picLocks noChangeAspect="1"/>
          </p:cNvPicPr>
          <p:nvPr/>
        </p:nvPicPr>
        <p:blipFill>
          <a:blip r:embed="rId3"/>
          <a:stretch>
            <a:fillRect/>
          </a:stretch>
        </p:blipFill>
        <p:spPr>
          <a:xfrm>
            <a:off x="2525675" y="685358"/>
            <a:ext cx="1532418" cy="1116646"/>
          </a:xfrm>
          <a:prstGeom prst="rect">
            <a:avLst/>
          </a:prstGeom>
        </p:spPr>
      </p:pic>
      <p:pic>
        <p:nvPicPr>
          <p:cNvPr id="5" name="Picture 4" descr="Background pattern&#10;&#10;Description automatically generated">
            <a:extLst>
              <a:ext uri="{FF2B5EF4-FFF2-40B4-BE49-F238E27FC236}">
                <a16:creationId xmlns:a16="http://schemas.microsoft.com/office/drawing/2014/main" id="{9DE1D9E7-1804-FF48-B5B8-F7E4CD0FA06F}"/>
              </a:ext>
            </a:extLst>
          </p:cNvPr>
          <p:cNvPicPr>
            <a:picLocks noChangeAspect="1"/>
          </p:cNvPicPr>
          <p:nvPr/>
        </p:nvPicPr>
        <p:blipFill>
          <a:blip r:embed="rId3"/>
          <a:stretch>
            <a:fillRect/>
          </a:stretch>
        </p:blipFill>
        <p:spPr>
          <a:xfrm>
            <a:off x="4724808" y="685358"/>
            <a:ext cx="1532418" cy="1116646"/>
          </a:xfrm>
          <a:prstGeom prst="rect">
            <a:avLst/>
          </a:prstGeom>
        </p:spPr>
      </p:pic>
      <p:pic>
        <p:nvPicPr>
          <p:cNvPr id="6" name="Picture 5" descr="Background pattern&#10;&#10;Description automatically generated">
            <a:extLst>
              <a:ext uri="{FF2B5EF4-FFF2-40B4-BE49-F238E27FC236}">
                <a16:creationId xmlns:a16="http://schemas.microsoft.com/office/drawing/2014/main" id="{DCADAAAB-5692-6E44-BC60-5D4CB017740D}"/>
              </a:ext>
            </a:extLst>
          </p:cNvPr>
          <p:cNvPicPr>
            <a:picLocks noChangeAspect="1"/>
          </p:cNvPicPr>
          <p:nvPr/>
        </p:nvPicPr>
        <p:blipFill>
          <a:blip r:embed="rId3"/>
          <a:stretch>
            <a:fillRect/>
          </a:stretch>
        </p:blipFill>
        <p:spPr>
          <a:xfrm>
            <a:off x="6929292" y="685358"/>
            <a:ext cx="1532418" cy="1116646"/>
          </a:xfrm>
          <a:prstGeom prst="rect">
            <a:avLst/>
          </a:prstGeom>
        </p:spPr>
      </p:pic>
      <p:pic>
        <p:nvPicPr>
          <p:cNvPr id="7" name="Picture 6" descr="Background pattern&#10;&#10;Description automatically generated">
            <a:extLst>
              <a:ext uri="{FF2B5EF4-FFF2-40B4-BE49-F238E27FC236}">
                <a16:creationId xmlns:a16="http://schemas.microsoft.com/office/drawing/2014/main" id="{20B46098-2D68-D547-A4C7-4212B2DB796E}"/>
              </a:ext>
            </a:extLst>
          </p:cNvPr>
          <p:cNvPicPr>
            <a:picLocks noChangeAspect="1"/>
          </p:cNvPicPr>
          <p:nvPr/>
        </p:nvPicPr>
        <p:blipFill>
          <a:blip r:embed="rId3"/>
          <a:stretch>
            <a:fillRect/>
          </a:stretch>
        </p:blipFill>
        <p:spPr>
          <a:xfrm>
            <a:off x="321191" y="2974902"/>
            <a:ext cx="1532418" cy="1116646"/>
          </a:xfrm>
          <a:prstGeom prst="rect">
            <a:avLst/>
          </a:prstGeom>
        </p:spPr>
      </p:pic>
      <p:pic>
        <p:nvPicPr>
          <p:cNvPr id="8" name="Picture 7" descr="Background pattern&#10;&#10;Description automatically generated">
            <a:extLst>
              <a:ext uri="{FF2B5EF4-FFF2-40B4-BE49-F238E27FC236}">
                <a16:creationId xmlns:a16="http://schemas.microsoft.com/office/drawing/2014/main" id="{999F9CDD-730B-494D-A889-21D05E8FC65E}"/>
              </a:ext>
            </a:extLst>
          </p:cNvPr>
          <p:cNvPicPr>
            <a:picLocks noChangeAspect="1"/>
          </p:cNvPicPr>
          <p:nvPr/>
        </p:nvPicPr>
        <p:blipFill>
          <a:blip r:embed="rId3"/>
          <a:stretch>
            <a:fillRect/>
          </a:stretch>
        </p:blipFill>
        <p:spPr>
          <a:xfrm>
            <a:off x="2525675" y="2974902"/>
            <a:ext cx="1532418" cy="1116646"/>
          </a:xfrm>
          <a:prstGeom prst="rect">
            <a:avLst/>
          </a:prstGeom>
        </p:spPr>
      </p:pic>
      <p:pic>
        <p:nvPicPr>
          <p:cNvPr id="9" name="Picture 8" descr="Background pattern&#10;&#10;Description automatically generated">
            <a:extLst>
              <a:ext uri="{FF2B5EF4-FFF2-40B4-BE49-F238E27FC236}">
                <a16:creationId xmlns:a16="http://schemas.microsoft.com/office/drawing/2014/main" id="{8D59401C-D747-254A-B958-3AC54A5D36AA}"/>
              </a:ext>
            </a:extLst>
          </p:cNvPr>
          <p:cNvPicPr>
            <a:picLocks noChangeAspect="1"/>
          </p:cNvPicPr>
          <p:nvPr/>
        </p:nvPicPr>
        <p:blipFill>
          <a:blip r:embed="rId3"/>
          <a:stretch>
            <a:fillRect/>
          </a:stretch>
        </p:blipFill>
        <p:spPr>
          <a:xfrm>
            <a:off x="4724808" y="2974902"/>
            <a:ext cx="1532418" cy="1116646"/>
          </a:xfrm>
          <a:prstGeom prst="rect">
            <a:avLst/>
          </a:prstGeom>
        </p:spPr>
      </p:pic>
      <p:pic>
        <p:nvPicPr>
          <p:cNvPr id="10" name="Picture 9" descr="Background pattern&#10;&#10;Description automatically generated">
            <a:extLst>
              <a:ext uri="{FF2B5EF4-FFF2-40B4-BE49-F238E27FC236}">
                <a16:creationId xmlns:a16="http://schemas.microsoft.com/office/drawing/2014/main" id="{8292590C-5EE9-DB4D-A96C-D25715DB601A}"/>
              </a:ext>
            </a:extLst>
          </p:cNvPr>
          <p:cNvPicPr>
            <a:picLocks noChangeAspect="1"/>
          </p:cNvPicPr>
          <p:nvPr/>
        </p:nvPicPr>
        <p:blipFill>
          <a:blip r:embed="rId3"/>
          <a:stretch>
            <a:fillRect/>
          </a:stretch>
        </p:blipFill>
        <p:spPr>
          <a:xfrm>
            <a:off x="6929292" y="2974902"/>
            <a:ext cx="1532418" cy="1116646"/>
          </a:xfrm>
          <a:prstGeom prst="rect">
            <a:avLst/>
          </a:prstGeom>
        </p:spPr>
      </p:pic>
    </p:spTree>
    <p:extLst>
      <p:ext uri="{BB962C8B-B14F-4D97-AF65-F5344CB8AC3E}">
        <p14:creationId xmlns:p14="http://schemas.microsoft.com/office/powerpoint/2010/main" val="13861197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14CF1F1-BBE4-8B42-A7F4-4F1280C24F7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38</a:t>
            </a:fld>
            <a:endParaRPr lang="en"/>
          </a:p>
        </p:txBody>
      </p:sp>
      <p:pic>
        <p:nvPicPr>
          <p:cNvPr id="5" name="Picture 4" descr="A picture containing cabinet, colorful, colors&#10;&#10;Description automatically generated">
            <a:extLst>
              <a:ext uri="{FF2B5EF4-FFF2-40B4-BE49-F238E27FC236}">
                <a16:creationId xmlns:a16="http://schemas.microsoft.com/office/drawing/2014/main" id="{C9391C77-0B0C-824D-8955-52C2CFEA10D3}"/>
              </a:ext>
            </a:extLst>
          </p:cNvPr>
          <p:cNvPicPr>
            <a:picLocks noChangeAspect="1"/>
          </p:cNvPicPr>
          <p:nvPr/>
        </p:nvPicPr>
        <p:blipFill>
          <a:blip r:embed="rId3"/>
          <a:stretch>
            <a:fillRect/>
          </a:stretch>
        </p:blipFill>
        <p:spPr>
          <a:xfrm>
            <a:off x="2101184" y="1420529"/>
            <a:ext cx="6739885" cy="3561046"/>
          </a:xfrm>
          <a:prstGeom prst="rect">
            <a:avLst/>
          </a:prstGeom>
        </p:spPr>
      </p:pic>
      <p:sp>
        <p:nvSpPr>
          <p:cNvPr id="6" name="TextBox 5">
            <a:extLst>
              <a:ext uri="{FF2B5EF4-FFF2-40B4-BE49-F238E27FC236}">
                <a16:creationId xmlns:a16="http://schemas.microsoft.com/office/drawing/2014/main" id="{9A83083C-3751-C047-B6AE-7B71871ECE2F}"/>
              </a:ext>
            </a:extLst>
          </p:cNvPr>
          <p:cNvSpPr txBox="1"/>
          <p:nvPr/>
        </p:nvSpPr>
        <p:spPr>
          <a:xfrm>
            <a:off x="151702" y="1329452"/>
            <a:ext cx="1981200" cy="954107"/>
          </a:xfrm>
          <a:prstGeom prst="rect">
            <a:avLst/>
          </a:prstGeom>
          <a:noFill/>
        </p:spPr>
        <p:txBody>
          <a:bodyPr wrap="square" rtlCol="0">
            <a:spAutoFit/>
          </a:bodyPr>
          <a:lstStyle/>
          <a:p>
            <a:pPr algn="ctr"/>
            <a:r>
              <a:rPr lang="en-US">
                <a:solidFill>
                  <a:srgbClr val="7030A0"/>
                </a:solidFill>
                <a:latin typeface="Bradley Hand" pitchFamily="2" charset="77"/>
              </a:rPr>
              <a:t>“I saw 3 horizontal lines, two on top, then a line of 3 and then another line of 2.”</a:t>
            </a:r>
          </a:p>
        </p:txBody>
      </p:sp>
      <p:sp>
        <p:nvSpPr>
          <p:cNvPr id="23" name="TextBox 22">
            <a:extLst>
              <a:ext uri="{FF2B5EF4-FFF2-40B4-BE49-F238E27FC236}">
                <a16:creationId xmlns:a16="http://schemas.microsoft.com/office/drawing/2014/main" id="{BADD9CC9-8B0E-2D47-8C28-E581163A99B3}"/>
              </a:ext>
            </a:extLst>
          </p:cNvPr>
          <p:cNvSpPr txBox="1"/>
          <p:nvPr/>
        </p:nvSpPr>
        <p:spPr>
          <a:xfrm>
            <a:off x="133350" y="2813625"/>
            <a:ext cx="1981200" cy="738664"/>
          </a:xfrm>
          <a:prstGeom prst="rect">
            <a:avLst/>
          </a:prstGeom>
          <a:noFill/>
        </p:spPr>
        <p:txBody>
          <a:bodyPr wrap="square" rtlCol="0">
            <a:spAutoFit/>
          </a:bodyPr>
          <a:lstStyle/>
          <a:p>
            <a:pPr algn="ctr"/>
            <a:r>
              <a:rPr lang="en-US">
                <a:solidFill>
                  <a:schemeClr val="accent1"/>
                </a:solidFill>
                <a:latin typeface="Bradley Hand" pitchFamily="2" charset="77"/>
              </a:rPr>
              <a:t>“I saw two diamonds! They overlapped in the middle.”</a:t>
            </a:r>
          </a:p>
        </p:txBody>
      </p:sp>
      <p:sp>
        <p:nvSpPr>
          <p:cNvPr id="25" name="TextBox 24">
            <a:extLst>
              <a:ext uri="{FF2B5EF4-FFF2-40B4-BE49-F238E27FC236}">
                <a16:creationId xmlns:a16="http://schemas.microsoft.com/office/drawing/2014/main" id="{9B3F5E1F-4192-C046-AE12-26B3B6AFA6D2}"/>
              </a:ext>
            </a:extLst>
          </p:cNvPr>
          <p:cNvSpPr txBox="1"/>
          <p:nvPr/>
        </p:nvSpPr>
        <p:spPr>
          <a:xfrm>
            <a:off x="7496873" y="489374"/>
            <a:ext cx="1513777" cy="738664"/>
          </a:xfrm>
          <a:prstGeom prst="rect">
            <a:avLst/>
          </a:prstGeom>
          <a:noFill/>
        </p:spPr>
        <p:txBody>
          <a:bodyPr wrap="square" rtlCol="0">
            <a:spAutoFit/>
          </a:bodyPr>
          <a:lstStyle/>
          <a:p>
            <a:pPr algn="ctr"/>
            <a:r>
              <a:rPr lang="en-US">
                <a:solidFill>
                  <a:srgbClr val="00B0F0"/>
                </a:solidFill>
                <a:latin typeface="Bradley Hand" pitchFamily="2" charset="77"/>
              </a:rPr>
              <a:t>“I saw a W and then a pair across the top.”</a:t>
            </a:r>
          </a:p>
        </p:txBody>
      </p:sp>
      <p:sp>
        <p:nvSpPr>
          <p:cNvPr id="26" name="TextBox 25">
            <a:extLst>
              <a:ext uri="{FF2B5EF4-FFF2-40B4-BE49-F238E27FC236}">
                <a16:creationId xmlns:a16="http://schemas.microsoft.com/office/drawing/2014/main" id="{FCF90FDB-99EC-934F-B9E9-B5EBB4C23B1C}"/>
              </a:ext>
            </a:extLst>
          </p:cNvPr>
          <p:cNvSpPr txBox="1"/>
          <p:nvPr/>
        </p:nvSpPr>
        <p:spPr>
          <a:xfrm>
            <a:off x="4457034" y="456896"/>
            <a:ext cx="1981200" cy="954107"/>
          </a:xfrm>
          <a:prstGeom prst="rect">
            <a:avLst/>
          </a:prstGeom>
          <a:noFill/>
        </p:spPr>
        <p:txBody>
          <a:bodyPr wrap="square" rtlCol="0">
            <a:spAutoFit/>
          </a:bodyPr>
          <a:lstStyle/>
          <a:p>
            <a:pPr algn="ctr"/>
            <a:r>
              <a:rPr lang="en-US">
                <a:solidFill>
                  <a:schemeClr val="accent5"/>
                </a:solidFill>
                <a:latin typeface="Bradley Hand" pitchFamily="2" charset="77"/>
              </a:rPr>
              <a:t>“I saw like a tie fighter from Star Wars, three on each side and one in the. middle.”</a:t>
            </a:r>
          </a:p>
        </p:txBody>
      </p:sp>
      <p:sp>
        <p:nvSpPr>
          <p:cNvPr id="8" name="TextBox 7">
            <a:extLst>
              <a:ext uri="{FF2B5EF4-FFF2-40B4-BE49-F238E27FC236}">
                <a16:creationId xmlns:a16="http://schemas.microsoft.com/office/drawing/2014/main" id="{123FCD56-36F8-3D48-B7B5-56EDB59A1BA2}"/>
              </a:ext>
            </a:extLst>
          </p:cNvPr>
          <p:cNvSpPr txBox="1"/>
          <p:nvPr/>
        </p:nvSpPr>
        <p:spPr>
          <a:xfrm>
            <a:off x="133350" y="161925"/>
            <a:ext cx="2724150" cy="646331"/>
          </a:xfrm>
          <a:prstGeom prst="rect">
            <a:avLst/>
          </a:prstGeom>
          <a:noFill/>
        </p:spPr>
        <p:txBody>
          <a:bodyPr wrap="square" rtlCol="0">
            <a:spAutoFit/>
          </a:bodyPr>
          <a:lstStyle/>
          <a:p>
            <a:r>
              <a:rPr lang="en-US" sz="1800" b="1">
                <a:latin typeface="Abadi MT Condensed Light" panose="020B0306030101010103" pitchFamily="34" charset="77"/>
              </a:rPr>
              <a:t>Sample student responses and how you might record them:</a:t>
            </a:r>
          </a:p>
        </p:txBody>
      </p:sp>
    </p:spTree>
    <p:extLst>
      <p:ext uri="{BB962C8B-B14F-4D97-AF65-F5344CB8AC3E}">
        <p14:creationId xmlns:p14="http://schemas.microsoft.com/office/powerpoint/2010/main" val="9576624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E91E63"/>
        </a:solidFill>
        <a:effectLst/>
      </p:bgPr>
    </p:bg>
    <p:spTree>
      <p:nvGrpSpPr>
        <p:cNvPr id="1" name="Shape 97"/>
        <p:cNvGrpSpPr/>
        <p:nvPr/>
      </p:nvGrpSpPr>
      <p:grpSpPr>
        <a:xfrm>
          <a:off x="0" y="0"/>
          <a:ext cx="0" cy="0"/>
          <a:chOff x="0" y="0"/>
          <a:chExt cx="0" cy="0"/>
        </a:xfrm>
      </p:grpSpPr>
      <p:sp>
        <p:nvSpPr>
          <p:cNvPr id="106" name="Google Shape;106;p16"/>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39</a:t>
            </a:fld>
            <a:endParaRPr/>
          </a:p>
        </p:txBody>
      </p:sp>
      <p:sp>
        <p:nvSpPr>
          <p:cNvPr id="3" name="Display 2">
            <a:extLst>
              <a:ext uri="{FF2B5EF4-FFF2-40B4-BE49-F238E27FC236}">
                <a16:creationId xmlns:a16="http://schemas.microsoft.com/office/drawing/2014/main" id="{36E8244B-C27F-A345-82BE-431E61AA5A9B}"/>
              </a:ext>
            </a:extLst>
          </p:cNvPr>
          <p:cNvSpPr/>
          <p:nvPr/>
        </p:nvSpPr>
        <p:spPr>
          <a:xfrm>
            <a:off x="7050782" y="173377"/>
            <a:ext cx="2041145" cy="796385"/>
          </a:xfrm>
          <a:prstGeom prst="flowChartDisplay">
            <a:avLst/>
          </a:prstGeom>
          <a:solidFill>
            <a:srgbClr val="FFFF0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lumMod val="50000"/>
                  </a:schemeClr>
                </a:solidFill>
                <a:latin typeface="Abadi MT Condensed Light" panose="020B0306030101010103" pitchFamily="34" charset="77"/>
              </a:rPr>
              <a:t>How do </a:t>
            </a:r>
            <a:r>
              <a:rPr lang="en-US" b="1">
                <a:solidFill>
                  <a:schemeClr val="tx1">
                    <a:lumMod val="50000"/>
                  </a:schemeClr>
                </a:solidFill>
                <a:latin typeface="Abadi MT Condensed Light" panose="020B0306030101010103" pitchFamily="34" charset="77"/>
              </a:rPr>
              <a:t>you</a:t>
            </a:r>
            <a:r>
              <a:rPr lang="en-US">
                <a:solidFill>
                  <a:schemeClr val="tx1">
                    <a:lumMod val="50000"/>
                  </a:schemeClr>
                </a:solidFill>
                <a:latin typeface="Abadi MT Condensed Light" panose="020B0306030101010103" pitchFamily="34" charset="77"/>
              </a:rPr>
              <a:t> see it growing?</a:t>
            </a:r>
          </a:p>
        </p:txBody>
      </p:sp>
      <p:sp>
        <p:nvSpPr>
          <p:cNvPr id="6" name="Rectangle 5">
            <a:extLst>
              <a:ext uri="{FF2B5EF4-FFF2-40B4-BE49-F238E27FC236}">
                <a16:creationId xmlns:a16="http://schemas.microsoft.com/office/drawing/2014/main" id="{4145B24E-0E20-E740-8665-624C10EBBFD2}"/>
              </a:ext>
            </a:extLst>
          </p:cNvPr>
          <p:cNvSpPr/>
          <p:nvPr/>
        </p:nvSpPr>
        <p:spPr>
          <a:xfrm>
            <a:off x="159488" y="226157"/>
            <a:ext cx="7240772" cy="830997"/>
          </a:xfrm>
          <a:prstGeom prst="rect">
            <a:avLst/>
          </a:prstGeom>
        </p:spPr>
        <p:txBody>
          <a:bodyPr wrap="square">
            <a:spAutoFit/>
          </a:bodyPr>
          <a:lstStyle/>
          <a:p>
            <a:r>
              <a:rPr lang="en-US" sz="2400" b="1">
                <a:latin typeface="Abadi MT Condensed Light" panose="020B0306030101010103" pitchFamily="34" charset="77"/>
                <a:cs typeface="Cavolini" panose="03000502040302020204" pitchFamily="66" charset="0"/>
              </a:rPr>
              <a:t>Have a good look at the first three terms of the pattern below.</a:t>
            </a:r>
          </a:p>
          <a:p>
            <a:r>
              <a:rPr lang="en-US" sz="2400" b="1">
                <a:latin typeface="Abadi MT Condensed Light" panose="020B0306030101010103" pitchFamily="34" charset="77"/>
                <a:cs typeface="Cavolini" panose="03000502040302020204" pitchFamily="66" charset="0"/>
              </a:rPr>
              <a:t>Describe in words how you see it growing.</a:t>
            </a:r>
          </a:p>
        </p:txBody>
      </p:sp>
      <p:sp>
        <p:nvSpPr>
          <p:cNvPr id="8" name="Rectangle 7">
            <a:extLst>
              <a:ext uri="{FF2B5EF4-FFF2-40B4-BE49-F238E27FC236}">
                <a16:creationId xmlns:a16="http://schemas.microsoft.com/office/drawing/2014/main" id="{951E9979-2954-144F-ADB5-EE4125FB00C4}"/>
              </a:ext>
            </a:extLst>
          </p:cNvPr>
          <p:cNvSpPr/>
          <p:nvPr/>
        </p:nvSpPr>
        <p:spPr>
          <a:xfrm>
            <a:off x="784596" y="3495675"/>
            <a:ext cx="276225" cy="276225"/>
          </a:xfrm>
          <a:prstGeom prst="rect">
            <a:avLst/>
          </a:prstGeom>
          <a:solidFill>
            <a:schemeClr val="bg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A385F8-13E7-984F-AC4D-453E1BC3D286}"/>
              </a:ext>
            </a:extLst>
          </p:cNvPr>
          <p:cNvSpPr/>
          <p:nvPr/>
        </p:nvSpPr>
        <p:spPr>
          <a:xfrm>
            <a:off x="784596" y="3771900"/>
            <a:ext cx="276225" cy="276225"/>
          </a:xfrm>
          <a:prstGeom prst="rect">
            <a:avLst/>
          </a:prstGeom>
          <a:solidFill>
            <a:schemeClr val="bg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A3DA0B-AB42-CC41-92C4-6FDAD2398857}"/>
              </a:ext>
            </a:extLst>
          </p:cNvPr>
          <p:cNvSpPr/>
          <p:nvPr/>
        </p:nvSpPr>
        <p:spPr>
          <a:xfrm>
            <a:off x="436933" y="3771900"/>
            <a:ext cx="276225" cy="276225"/>
          </a:xfrm>
          <a:prstGeom prst="rect">
            <a:avLst/>
          </a:prstGeom>
          <a:solidFill>
            <a:schemeClr val="bg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A6A36A2-C270-9B4F-8F22-38BA46E442B0}"/>
              </a:ext>
            </a:extLst>
          </p:cNvPr>
          <p:cNvSpPr/>
          <p:nvPr/>
        </p:nvSpPr>
        <p:spPr>
          <a:xfrm>
            <a:off x="1127495" y="3786128"/>
            <a:ext cx="276225" cy="276225"/>
          </a:xfrm>
          <a:prstGeom prst="rect">
            <a:avLst/>
          </a:prstGeom>
          <a:solidFill>
            <a:schemeClr val="bg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78F6CFF-7094-2846-9E1E-3CA755AD7931}"/>
              </a:ext>
            </a:extLst>
          </p:cNvPr>
          <p:cNvSpPr/>
          <p:nvPr/>
        </p:nvSpPr>
        <p:spPr>
          <a:xfrm>
            <a:off x="3051542" y="3509731"/>
            <a:ext cx="276225" cy="276225"/>
          </a:xfrm>
          <a:prstGeom prst="rect">
            <a:avLst/>
          </a:prstGeom>
          <a:solidFill>
            <a:schemeClr val="bg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54BB47C-000E-784A-93B1-CFC241438A96}"/>
              </a:ext>
            </a:extLst>
          </p:cNvPr>
          <p:cNvSpPr/>
          <p:nvPr/>
        </p:nvSpPr>
        <p:spPr>
          <a:xfrm>
            <a:off x="3051542" y="3785958"/>
            <a:ext cx="276225" cy="276225"/>
          </a:xfrm>
          <a:prstGeom prst="rect">
            <a:avLst/>
          </a:prstGeom>
          <a:solidFill>
            <a:schemeClr val="bg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C144E4B-EB21-4F43-BF52-AAAF19C2176F}"/>
              </a:ext>
            </a:extLst>
          </p:cNvPr>
          <p:cNvSpPr/>
          <p:nvPr/>
        </p:nvSpPr>
        <p:spPr>
          <a:xfrm>
            <a:off x="2032371" y="3772011"/>
            <a:ext cx="276225" cy="276225"/>
          </a:xfrm>
          <a:prstGeom prst="rect">
            <a:avLst/>
          </a:prstGeom>
          <a:solidFill>
            <a:schemeClr val="bg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4992821-A7B9-A84C-B98D-4A03C7F648DD}"/>
              </a:ext>
            </a:extLst>
          </p:cNvPr>
          <p:cNvSpPr/>
          <p:nvPr/>
        </p:nvSpPr>
        <p:spPr>
          <a:xfrm>
            <a:off x="3389678" y="3785958"/>
            <a:ext cx="276225" cy="276225"/>
          </a:xfrm>
          <a:prstGeom prst="rect">
            <a:avLst/>
          </a:prstGeom>
          <a:solidFill>
            <a:schemeClr val="bg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9924450-34B6-B641-9607-0FB7BB42EED1}"/>
              </a:ext>
            </a:extLst>
          </p:cNvPr>
          <p:cNvSpPr/>
          <p:nvPr/>
        </p:nvSpPr>
        <p:spPr>
          <a:xfrm>
            <a:off x="2375270" y="3509733"/>
            <a:ext cx="276225" cy="276225"/>
          </a:xfrm>
          <a:prstGeom prst="rect">
            <a:avLst/>
          </a:prstGeom>
          <a:solidFill>
            <a:schemeClr val="bg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BD9B3BF-8996-E748-AC2E-A198B3C503A8}"/>
              </a:ext>
            </a:extLst>
          </p:cNvPr>
          <p:cNvSpPr/>
          <p:nvPr/>
        </p:nvSpPr>
        <p:spPr>
          <a:xfrm>
            <a:off x="2375270" y="3786128"/>
            <a:ext cx="276225" cy="276225"/>
          </a:xfrm>
          <a:prstGeom prst="rect">
            <a:avLst/>
          </a:prstGeom>
          <a:solidFill>
            <a:schemeClr val="bg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35BA756-68FF-6941-BF7B-42ECD58DD70E}"/>
              </a:ext>
            </a:extLst>
          </p:cNvPr>
          <p:cNvSpPr/>
          <p:nvPr/>
        </p:nvSpPr>
        <p:spPr>
          <a:xfrm>
            <a:off x="2713406" y="3509790"/>
            <a:ext cx="276225" cy="276225"/>
          </a:xfrm>
          <a:prstGeom prst="rect">
            <a:avLst/>
          </a:prstGeom>
          <a:solidFill>
            <a:schemeClr val="bg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CC20ED3-7EF1-6540-972E-4991EB56FFA3}"/>
              </a:ext>
            </a:extLst>
          </p:cNvPr>
          <p:cNvSpPr/>
          <p:nvPr/>
        </p:nvSpPr>
        <p:spPr>
          <a:xfrm>
            <a:off x="2713406" y="3786128"/>
            <a:ext cx="276225" cy="276225"/>
          </a:xfrm>
          <a:prstGeom prst="rect">
            <a:avLst/>
          </a:prstGeom>
          <a:solidFill>
            <a:schemeClr val="bg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51DF7D2-279D-6E4B-A513-0F026F2BE1E0}"/>
              </a:ext>
            </a:extLst>
          </p:cNvPr>
          <p:cNvSpPr/>
          <p:nvPr/>
        </p:nvSpPr>
        <p:spPr>
          <a:xfrm>
            <a:off x="2713406" y="3233508"/>
            <a:ext cx="276225" cy="276225"/>
          </a:xfrm>
          <a:prstGeom prst="rect">
            <a:avLst/>
          </a:prstGeom>
          <a:solidFill>
            <a:schemeClr val="bg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06D4208-4B46-E14C-B5A4-83EEFA5C9148}"/>
              </a:ext>
            </a:extLst>
          </p:cNvPr>
          <p:cNvSpPr/>
          <p:nvPr/>
        </p:nvSpPr>
        <p:spPr>
          <a:xfrm>
            <a:off x="5994760" y="3512198"/>
            <a:ext cx="276225" cy="276225"/>
          </a:xfrm>
          <a:prstGeom prst="rect">
            <a:avLst/>
          </a:prstGeom>
          <a:solidFill>
            <a:schemeClr val="bg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5289D37-22A6-D64A-A236-F00C06313924}"/>
              </a:ext>
            </a:extLst>
          </p:cNvPr>
          <p:cNvSpPr/>
          <p:nvPr/>
        </p:nvSpPr>
        <p:spPr>
          <a:xfrm>
            <a:off x="5994760" y="3788425"/>
            <a:ext cx="276225" cy="276225"/>
          </a:xfrm>
          <a:prstGeom prst="rect">
            <a:avLst/>
          </a:prstGeom>
          <a:solidFill>
            <a:schemeClr val="bg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4F0BA3E-D0D9-A34D-9E23-EB9B8D985D83}"/>
              </a:ext>
            </a:extLst>
          </p:cNvPr>
          <p:cNvSpPr/>
          <p:nvPr/>
        </p:nvSpPr>
        <p:spPr>
          <a:xfrm>
            <a:off x="4299317" y="3771841"/>
            <a:ext cx="276225" cy="276225"/>
          </a:xfrm>
          <a:prstGeom prst="rect">
            <a:avLst/>
          </a:prstGeom>
          <a:solidFill>
            <a:schemeClr val="bg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146DDC0-723B-A148-877B-A623F3FF78B5}"/>
              </a:ext>
            </a:extLst>
          </p:cNvPr>
          <p:cNvSpPr/>
          <p:nvPr/>
        </p:nvSpPr>
        <p:spPr>
          <a:xfrm>
            <a:off x="6337659" y="3785788"/>
            <a:ext cx="276225" cy="276225"/>
          </a:xfrm>
          <a:prstGeom prst="rect">
            <a:avLst/>
          </a:prstGeom>
          <a:solidFill>
            <a:schemeClr val="bg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D26C759-46E9-284E-BEA0-D17C3DC88F57}"/>
              </a:ext>
            </a:extLst>
          </p:cNvPr>
          <p:cNvSpPr/>
          <p:nvPr/>
        </p:nvSpPr>
        <p:spPr>
          <a:xfrm>
            <a:off x="4642216" y="3509563"/>
            <a:ext cx="276225" cy="276225"/>
          </a:xfrm>
          <a:prstGeom prst="rect">
            <a:avLst/>
          </a:prstGeom>
          <a:solidFill>
            <a:schemeClr val="bg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6A1FD8AE-C06B-EB4B-8693-10B8FD1CCB28}"/>
              </a:ext>
            </a:extLst>
          </p:cNvPr>
          <p:cNvSpPr/>
          <p:nvPr/>
        </p:nvSpPr>
        <p:spPr>
          <a:xfrm>
            <a:off x="4642216" y="3785958"/>
            <a:ext cx="276225" cy="276225"/>
          </a:xfrm>
          <a:prstGeom prst="rect">
            <a:avLst/>
          </a:prstGeom>
          <a:solidFill>
            <a:schemeClr val="bg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C6FBA7B-011D-B144-9974-DDDE25ED58A6}"/>
              </a:ext>
            </a:extLst>
          </p:cNvPr>
          <p:cNvSpPr/>
          <p:nvPr/>
        </p:nvSpPr>
        <p:spPr>
          <a:xfrm>
            <a:off x="4980352" y="3509620"/>
            <a:ext cx="276225" cy="276225"/>
          </a:xfrm>
          <a:prstGeom prst="rect">
            <a:avLst/>
          </a:prstGeom>
          <a:solidFill>
            <a:schemeClr val="bg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FD670567-2958-E142-8C54-4187B8C1475F}"/>
              </a:ext>
            </a:extLst>
          </p:cNvPr>
          <p:cNvSpPr/>
          <p:nvPr/>
        </p:nvSpPr>
        <p:spPr>
          <a:xfrm>
            <a:off x="4980352" y="3785958"/>
            <a:ext cx="276225" cy="276225"/>
          </a:xfrm>
          <a:prstGeom prst="rect">
            <a:avLst/>
          </a:prstGeom>
          <a:solidFill>
            <a:schemeClr val="bg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F07C87AB-F96B-9446-B4CE-E4F263D43303}"/>
              </a:ext>
            </a:extLst>
          </p:cNvPr>
          <p:cNvSpPr/>
          <p:nvPr/>
        </p:nvSpPr>
        <p:spPr>
          <a:xfrm>
            <a:off x="4980352" y="3233338"/>
            <a:ext cx="276225" cy="276225"/>
          </a:xfrm>
          <a:prstGeom prst="rect">
            <a:avLst/>
          </a:prstGeom>
          <a:solidFill>
            <a:schemeClr val="bg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BAAAFA1-07E1-4048-BEC7-C0AE92B4BDFB}"/>
              </a:ext>
            </a:extLst>
          </p:cNvPr>
          <p:cNvSpPr/>
          <p:nvPr/>
        </p:nvSpPr>
        <p:spPr>
          <a:xfrm>
            <a:off x="5313725" y="3509450"/>
            <a:ext cx="276225" cy="276225"/>
          </a:xfrm>
          <a:prstGeom prst="rect">
            <a:avLst/>
          </a:prstGeom>
          <a:solidFill>
            <a:schemeClr val="bg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FDD003B3-1084-FD45-8F3F-7CEDCD5E123C}"/>
              </a:ext>
            </a:extLst>
          </p:cNvPr>
          <p:cNvSpPr/>
          <p:nvPr/>
        </p:nvSpPr>
        <p:spPr>
          <a:xfrm>
            <a:off x="5313725" y="3785788"/>
            <a:ext cx="276225" cy="276225"/>
          </a:xfrm>
          <a:prstGeom prst="rect">
            <a:avLst/>
          </a:prstGeom>
          <a:solidFill>
            <a:schemeClr val="bg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1C6BCE8-E52D-444B-AACC-2AEFB2AD2C24}"/>
              </a:ext>
            </a:extLst>
          </p:cNvPr>
          <p:cNvSpPr/>
          <p:nvPr/>
        </p:nvSpPr>
        <p:spPr>
          <a:xfrm>
            <a:off x="5313725" y="3233168"/>
            <a:ext cx="276225" cy="276225"/>
          </a:xfrm>
          <a:prstGeom prst="rect">
            <a:avLst/>
          </a:prstGeom>
          <a:solidFill>
            <a:schemeClr val="bg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6EC6A7F7-75BD-9F4A-8720-17B4F965A845}"/>
              </a:ext>
            </a:extLst>
          </p:cNvPr>
          <p:cNvSpPr/>
          <p:nvPr/>
        </p:nvSpPr>
        <p:spPr>
          <a:xfrm>
            <a:off x="5313724" y="2956886"/>
            <a:ext cx="276225" cy="276225"/>
          </a:xfrm>
          <a:prstGeom prst="rect">
            <a:avLst/>
          </a:prstGeom>
          <a:solidFill>
            <a:schemeClr val="bg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051CFD68-6590-7540-B326-9065A077A39F}"/>
              </a:ext>
            </a:extLst>
          </p:cNvPr>
          <p:cNvSpPr/>
          <p:nvPr/>
        </p:nvSpPr>
        <p:spPr>
          <a:xfrm>
            <a:off x="5656624" y="3509450"/>
            <a:ext cx="276225" cy="276225"/>
          </a:xfrm>
          <a:prstGeom prst="rect">
            <a:avLst/>
          </a:prstGeom>
          <a:solidFill>
            <a:schemeClr val="bg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4F4DC7D-774C-B84B-9694-8AE8D0BCFE71}"/>
              </a:ext>
            </a:extLst>
          </p:cNvPr>
          <p:cNvSpPr/>
          <p:nvPr/>
        </p:nvSpPr>
        <p:spPr>
          <a:xfrm>
            <a:off x="5656624" y="3785788"/>
            <a:ext cx="276225" cy="276225"/>
          </a:xfrm>
          <a:prstGeom prst="rect">
            <a:avLst/>
          </a:prstGeom>
          <a:solidFill>
            <a:schemeClr val="bg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2F37449E-5AE6-6242-9F75-30352AC80F1C}"/>
              </a:ext>
            </a:extLst>
          </p:cNvPr>
          <p:cNvSpPr/>
          <p:nvPr/>
        </p:nvSpPr>
        <p:spPr>
          <a:xfrm>
            <a:off x="5656624" y="3233168"/>
            <a:ext cx="276225" cy="276225"/>
          </a:xfrm>
          <a:prstGeom prst="rect">
            <a:avLst/>
          </a:prstGeom>
          <a:solidFill>
            <a:schemeClr val="bg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F72C62D-33CD-2B4B-BBBC-AF61B0D2A96E}"/>
              </a:ext>
            </a:extLst>
          </p:cNvPr>
          <p:cNvSpPr/>
          <p:nvPr/>
        </p:nvSpPr>
        <p:spPr>
          <a:xfrm>
            <a:off x="159488" y="4496957"/>
            <a:ext cx="7473895" cy="369332"/>
          </a:xfrm>
          <a:prstGeom prst="rect">
            <a:avLst/>
          </a:prstGeom>
        </p:spPr>
        <p:txBody>
          <a:bodyPr wrap="square">
            <a:spAutoFit/>
          </a:bodyPr>
          <a:lstStyle/>
          <a:p>
            <a:r>
              <a:rPr lang="en-US" sz="1800" b="1">
                <a:latin typeface="Abadi MT Condensed Light" panose="020B0306030101010103" pitchFamily="34" charset="77"/>
                <a:cs typeface="Cavolini" panose="03000502040302020204" pitchFamily="66" charset="0"/>
              </a:rPr>
              <a:t>Use the fill tool above to color in the squares to illustrate how you see it growing.</a:t>
            </a:r>
            <a:endParaRPr lang="en-US" sz="1800"/>
          </a:p>
        </p:txBody>
      </p:sp>
      <p:sp>
        <p:nvSpPr>
          <p:cNvPr id="40" name="TextBox 39">
            <a:extLst>
              <a:ext uri="{FF2B5EF4-FFF2-40B4-BE49-F238E27FC236}">
                <a16:creationId xmlns:a16="http://schemas.microsoft.com/office/drawing/2014/main" id="{9BDB0F16-9A74-B041-945A-3D0200A0553D}"/>
              </a:ext>
            </a:extLst>
          </p:cNvPr>
          <p:cNvSpPr txBox="1"/>
          <p:nvPr/>
        </p:nvSpPr>
        <p:spPr>
          <a:xfrm>
            <a:off x="255181" y="1180264"/>
            <a:ext cx="6475228" cy="1391486"/>
          </a:xfrm>
          <a:prstGeom prst="rect">
            <a:avLst/>
          </a:prstGeom>
          <a:noFill/>
          <a:ln>
            <a:solidFill>
              <a:schemeClr val="bg2"/>
            </a:solidFill>
          </a:ln>
        </p:spPr>
        <p:txBody>
          <a:bodyPr wrap="square" rtlCol="0">
            <a:spAutoFit/>
          </a:bodyPr>
          <a:lstStyle/>
          <a:p>
            <a:endParaRPr lang="en-US"/>
          </a:p>
        </p:txBody>
      </p:sp>
    </p:spTree>
    <p:extLst>
      <p:ext uri="{BB962C8B-B14F-4D97-AF65-F5344CB8AC3E}">
        <p14:creationId xmlns:p14="http://schemas.microsoft.com/office/powerpoint/2010/main" val="12107509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BE0C4CDD-A1DD-6D40-AF04-86EE44576377}"/>
              </a:ext>
            </a:extLst>
          </p:cNvPr>
          <p:cNvSpPr txBox="1"/>
          <p:nvPr/>
        </p:nvSpPr>
        <p:spPr>
          <a:xfrm>
            <a:off x="804315" y="1086730"/>
            <a:ext cx="7855001" cy="375167"/>
          </a:xfrm>
          <a:prstGeom prst="rect">
            <a:avLst/>
          </a:prstGeom>
          <a:noFill/>
        </p:spPr>
        <p:txBody>
          <a:bodyPr wrap="square" lIns="68580" tIns="34290" rIns="68580" bIns="34290" anchor="t">
            <a:spAutoFit/>
          </a:bodyPr>
          <a:lstStyle/>
          <a:p>
            <a:pPr marL="342900" indent="-342900">
              <a:buFont typeface="Arial" panose="020B0604020202020204" pitchFamily="34" charset="0"/>
              <a:buChar char="•"/>
            </a:pPr>
            <a:endParaRPr lang="en-US" sz="1988">
              <a:solidFill>
                <a:schemeClr val="tx2"/>
              </a:solidFill>
              <a:cs typeface="Calibri" panose="020F0502020204030204"/>
            </a:endParaRPr>
          </a:p>
        </p:txBody>
      </p:sp>
      <p:sp>
        <p:nvSpPr>
          <p:cNvPr id="15" name="Google Shape;89;p15">
            <a:extLst>
              <a:ext uri="{FF2B5EF4-FFF2-40B4-BE49-F238E27FC236}">
                <a16:creationId xmlns:a16="http://schemas.microsoft.com/office/drawing/2014/main" id="{A5020CB6-A501-A941-9CD3-CC1BB6A84065}"/>
              </a:ext>
            </a:extLst>
          </p:cNvPr>
          <p:cNvSpPr txBox="1">
            <a:spLocks/>
          </p:cNvSpPr>
          <p:nvPr/>
        </p:nvSpPr>
        <p:spPr>
          <a:xfrm>
            <a:off x="389293" y="453952"/>
            <a:ext cx="8365415" cy="544738"/>
          </a:xfrm>
          <a:prstGeom prst="rect">
            <a:avLst/>
          </a:prstGeom>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sz="2400" b="1">
                <a:solidFill>
                  <a:schemeClr val="tx2">
                    <a:lumMod val="50000"/>
                  </a:schemeClr>
                </a:solidFill>
                <a:latin typeface="Montserrat"/>
              </a:rPr>
              <a:t>Enduring Understandings:</a:t>
            </a:r>
            <a:endParaRPr lang="en-CA" sz="2400" b="1">
              <a:solidFill>
                <a:schemeClr val="tx2">
                  <a:lumMod val="50000"/>
                </a:schemeClr>
              </a:solidFill>
              <a:latin typeface="Montserrat" panose="020B0604020202020204" charset="0"/>
            </a:endParaRPr>
          </a:p>
        </p:txBody>
      </p:sp>
      <p:sp>
        <p:nvSpPr>
          <p:cNvPr id="16" name="TextBox 15">
            <a:extLst>
              <a:ext uri="{FF2B5EF4-FFF2-40B4-BE49-F238E27FC236}">
                <a16:creationId xmlns:a16="http://schemas.microsoft.com/office/drawing/2014/main" id="{5882E2EC-4ACD-6A4B-AC44-6880A3AFC3DA}"/>
              </a:ext>
            </a:extLst>
          </p:cNvPr>
          <p:cNvSpPr txBox="1"/>
          <p:nvPr/>
        </p:nvSpPr>
        <p:spPr>
          <a:xfrm>
            <a:off x="791767" y="3371872"/>
            <a:ext cx="7855001" cy="684803"/>
          </a:xfrm>
          <a:prstGeom prst="rect">
            <a:avLst/>
          </a:prstGeom>
          <a:noFill/>
        </p:spPr>
        <p:txBody>
          <a:bodyPr wrap="square" lIns="68580" tIns="34290" rIns="68580" bIns="34290" anchor="t">
            <a:spAutoFit/>
          </a:bodyPr>
          <a:lstStyle/>
          <a:p>
            <a:pPr marL="342900" indent="-342900">
              <a:buFont typeface="Arial" panose="020B0604020202020204" pitchFamily="34" charset="0"/>
              <a:buChar char="•"/>
            </a:pPr>
            <a:endParaRPr lang="en-US" sz="2000">
              <a:solidFill>
                <a:schemeClr val="tx2"/>
              </a:solidFill>
            </a:endParaRPr>
          </a:p>
          <a:p>
            <a:pPr marL="342900" indent="-342900">
              <a:buFont typeface="Arial" panose="020B0604020202020204" pitchFamily="34" charset="0"/>
              <a:buChar char="•"/>
            </a:pPr>
            <a:endParaRPr lang="en-US" sz="2000">
              <a:solidFill>
                <a:schemeClr val="tx2"/>
              </a:solidFill>
            </a:endParaRPr>
          </a:p>
        </p:txBody>
      </p:sp>
      <p:sp>
        <p:nvSpPr>
          <p:cNvPr id="2" name="TextBox 1">
            <a:extLst>
              <a:ext uri="{FF2B5EF4-FFF2-40B4-BE49-F238E27FC236}">
                <a16:creationId xmlns:a16="http://schemas.microsoft.com/office/drawing/2014/main" id="{E0D91BC3-293B-4634-9BDB-77DF6235DD9C}"/>
              </a:ext>
            </a:extLst>
          </p:cNvPr>
          <p:cNvSpPr txBox="1"/>
          <p:nvPr/>
        </p:nvSpPr>
        <p:spPr>
          <a:xfrm>
            <a:off x="486107" y="932791"/>
            <a:ext cx="6676694" cy="106182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257175" indent="-257175">
              <a:buFont typeface="Arial"/>
              <a:buChar char="•"/>
            </a:pPr>
            <a:r>
              <a:rPr lang="en-US" sz="1600" dirty="0">
                <a:solidFill>
                  <a:schemeClr val="tx2">
                    <a:lumMod val="50000"/>
                  </a:schemeClr>
                </a:solidFill>
                <a:ea typeface="+mn-lt"/>
                <a:cs typeface="+mn-lt"/>
              </a:rPr>
              <a:t>Fostering the development of a positive mathematical mindset is essential to student’s mathematical identity in which they believe all learners can excel in mathematics at a high level.</a:t>
            </a:r>
            <a:endParaRPr lang="en-US" sz="1600" dirty="0">
              <a:solidFill>
                <a:schemeClr val="tx2">
                  <a:lumMod val="50000"/>
                </a:schemeClr>
              </a:solidFill>
              <a:cs typeface="Calibri"/>
            </a:endParaRPr>
          </a:p>
          <a:p>
            <a:endParaRPr lang="en-US" sz="1600" dirty="0">
              <a:solidFill>
                <a:schemeClr val="tx2">
                  <a:lumMod val="50000"/>
                </a:schemeClr>
              </a:solidFill>
            </a:endParaRPr>
          </a:p>
        </p:txBody>
      </p:sp>
      <p:sp>
        <p:nvSpPr>
          <p:cNvPr id="8" name="Google Shape;89;p15">
            <a:extLst>
              <a:ext uri="{FF2B5EF4-FFF2-40B4-BE49-F238E27FC236}">
                <a16:creationId xmlns:a16="http://schemas.microsoft.com/office/drawing/2014/main" id="{6A878B6B-2202-471F-BC36-50CDD6D61770}"/>
              </a:ext>
            </a:extLst>
          </p:cNvPr>
          <p:cNvSpPr txBox="1">
            <a:spLocks/>
          </p:cNvSpPr>
          <p:nvPr/>
        </p:nvSpPr>
        <p:spPr>
          <a:xfrm>
            <a:off x="281353" y="2278149"/>
            <a:ext cx="8365415" cy="54473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sz="2400" b="1">
                <a:solidFill>
                  <a:schemeClr val="tx2">
                    <a:lumMod val="50000"/>
                  </a:schemeClr>
                </a:solidFill>
                <a:latin typeface="Montserrat"/>
              </a:rPr>
              <a:t>Essential Questions:</a:t>
            </a:r>
          </a:p>
        </p:txBody>
      </p:sp>
      <p:sp>
        <p:nvSpPr>
          <p:cNvPr id="3" name="TextBox 2">
            <a:extLst>
              <a:ext uri="{FF2B5EF4-FFF2-40B4-BE49-F238E27FC236}">
                <a16:creationId xmlns:a16="http://schemas.microsoft.com/office/drawing/2014/main" id="{E847D15C-B192-497A-9B34-5A7AB334AA38}"/>
              </a:ext>
            </a:extLst>
          </p:cNvPr>
          <p:cNvSpPr txBox="1"/>
          <p:nvPr/>
        </p:nvSpPr>
        <p:spPr>
          <a:xfrm>
            <a:off x="486439" y="2822887"/>
            <a:ext cx="7110629" cy="1546577"/>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257175" indent="-257175">
              <a:buFont typeface="Arial"/>
              <a:buChar char="•"/>
            </a:pPr>
            <a:r>
              <a:rPr lang="en-US" sz="1600">
                <a:solidFill>
                  <a:schemeClr val="tx2">
                    <a:lumMod val="50000"/>
                  </a:schemeClr>
                </a:solidFill>
                <a:ea typeface="+mn-lt"/>
                <a:cs typeface="+mn-lt"/>
              </a:rPr>
              <a:t>What do you do when things get challenging?</a:t>
            </a:r>
          </a:p>
          <a:p>
            <a:pPr marL="257175" indent="-257175">
              <a:buFont typeface="Arial"/>
              <a:buChar char="•"/>
            </a:pPr>
            <a:r>
              <a:rPr lang="en-US" sz="1600">
                <a:solidFill>
                  <a:schemeClr val="tx2">
                    <a:lumMod val="50000"/>
                  </a:schemeClr>
                </a:solidFill>
                <a:ea typeface="+mn-lt"/>
                <a:cs typeface="+mn-lt"/>
              </a:rPr>
              <a:t>What happens when things don’t go your way?</a:t>
            </a:r>
          </a:p>
          <a:p>
            <a:pPr marL="257175" indent="-257175">
              <a:buFont typeface="Arial"/>
              <a:buChar char="•"/>
            </a:pPr>
            <a:r>
              <a:rPr lang="en-US" sz="1600">
                <a:solidFill>
                  <a:schemeClr val="tx2">
                    <a:lumMod val="50000"/>
                  </a:schemeClr>
                </a:solidFill>
                <a:ea typeface="+mn-lt"/>
                <a:cs typeface="+mn-lt"/>
              </a:rPr>
              <a:t>What is going on in your brain when you draw out an idea?</a:t>
            </a:r>
          </a:p>
          <a:p>
            <a:pPr marL="257175" indent="-257175">
              <a:buFont typeface="Arial"/>
              <a:buChar char="•"/>
            </a:pPr>
            <a:r>
              <a:rPr lang="en-US" sz="1600">
                <a:solidFill>
                  <a:schemeClr val="tx2">
                    <a:lumMod val="50000"/>
                  </a:schemeClr>
                </a:solidFill>
                <a:ea typeface="+mn-lt"/>
                <a:cs typeface="+mn-lt"/>
              </a:rPr>
              <a:t>Why does it help to work together?</a:t>
            </a:r>
          </a:p>
          <a:p>
            <a:pPr marL="257175" indent="-257175">
              <a:buFont typeface="Arial"/>
              <a:buChar char="•"/>
            </a:pPr>
            <a:r>
              <a:rPr lang="en-US" sz="1600">
                <a:solidFill>
                  <a:schemeClr val="tx2">
                    <a:lumMod val="50000"/>
                  </a:schemeClr>
                </a:solidFill>
                <a:ea typeface="+mn-lt"/>
                <a:cs typeface="+mn-lt"/>
              </a:rPr>
              <a:t>Why do we ask questions?</a:t>
            </a:r>
          </a:p>
          <a:p>
            <a:pPr marL="257175" indent="-257175">
              <a:buFont typeface="Arial"/>
              <a:buChar char="•"/>
            </a:pPr>
            <a:r>
              <a:rPr lang="en-US" sz="1600">
                <a:solidFill>
                  <a:schemeClr val="tx2">
                    <a:lumMod val="50000"/>
                  </a:schemeClr>
                </a:solidFill>
                <a:ea typeface="+mn-lt"/>
                <a:cs typeface="+mn-lt"/>
              </a:rPr>
              <a:t>When does the benefit outweigh the risk? </a:t>
            </a:r>
            <a:endParaRPr lang="en-US" sz="1600">
              <a:solidFill>
                <a:schemeClr val="tx2">
                  <a:lumMod val="50000"/>
                </a:schemeClr>
              </a:solidFill>
              <a:cs typeface="Calibri"/>
            </a:endParaRPr>
          </a:p>
        </p:txBody>
      </p:sp>
    </p:spTree>
    <p:extLst>
      <p:ext uri="{BB962C8B-B14F-4D97-AF65-F5344CB8AC3E}">
        <p14:creationId xmlns:p14="http://schemas.microsoft.com/office/powerpoint/2010/main" val="9796600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E509059-1D8F-7E40-A57C-BBD0982E0D3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40</a:t>
            </a:fld>
            <a:endParaRPr lang="en"/>
          </a:p>
        </p:txBody>
      </p:sp>
      <p:sp>
        <p:nvSpPr>
          <p:cNvPr id="3" name="Rectangle 2">
            <a:extLst>
              <a:ext uri="{FF2B5EF4-FFF2-40B4-BE49-F238E27FC236}">
                <a16:creationId xmlns:a16="http://schemas.microsoft.com/office/drawing/2014/main" id="{8A9C87DE-937C-6A4C-963C-D1ED8849F562}"/>
              </a:ext>
            </a:extLst>
          </p:cNvPr>
          <p:cNvSpPr/>
          <p:nvPr/>
        </p:nvSpPr>
        <p:spPr>
          <a:xfrm>
            <a:off x="2400745" y="922596"/>
            <a:ext cx="276225" cy="276225"/>
          </a:xfrm>
          <a:prstGeom prst="rect">
            <a:avLst/>
          </a:prstGeom>
          <a:solidFill>
            <a:schemeClr val="bg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90FDBF9-E0F3-9D4D-B680-112356F3A7CF}"/>
              </a:ext>
            </a:extLst>
          </p:cNvPr>
          <p:cNvSpPr/>
          <p:nvPr/>
        </p:nvSpPr>
        <p:spPr>
          <a:xfrm>
            <a:off x="2400745" y="1198821"/>
            <a:ext cx="276225" cy="276225"/>
          </a:xfrm>
          <a:prstGeom prst="rect">
            <a:avLst/>
          </a:prstGeom>
          <a:solidFill>
            <a:schemeClr val="bg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16BC547-6A3A-894F-AEEF-4A928AC921CF}"/>
              </a:ext>
            </a:extLst>
          </p:cNvPr>
          <p:cNvSpPr/>
          <p:nvPr/>
        </p:nvSpPr>
        <p:spPr>
          <a:xfrm>
            <a:off x="2053082" y="1198821"/>
            <a:ext cx="276225" cy="276225"/>
          </a:xfrm>
          <a:prstGeom prst="rect">
            <a:avLst/>
          </a:prstGeom>
          <a:solidFill>
            <a:schemeClr val="bg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6683A80-1876-7B40-809F-3B4E12ABC5F8}"/>
              </a:ext>
            </a:extLst>
          </p:cNvPr>
          <p:cNvSpPr/>
          <p:nvPr/>
        </p:nvSpPr>
        <p:spPr>
          <a:xfrm>
            <a:off x="2743644" y="1213049"/>
            <a:ext cx="276225" cy="276225"/>
          </a:xfrm>
          <a:prstGeom prst="rect">
            <a:avLst/>
          </a:prstGeom>
          <a:solidFill>
            <a:schemeClr val="bg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CAED057-AE06-944E-BA02-02ACD8483372}"/>
              </a:ext>
            </a:extLst>
          </p:cNvPr>
          <p:cNvSpPr/>
          <p:nvPr/>
        </p:nvSpPr>
        <p:spPr>
          <a:xfrm>
            <a:off x="4667691" y="936652"/>
            <a:ext cx="276225" cy="276225"/>
          </a:xfrm>
          <a:prstGeom prst="rect">
            <a:avLst/>
          </a:prstGeom>
          <a:solidFill>
            <a:schemeClr val="bg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235DFFA-C585-8247-BA5A-42CF2AF94AC9}"/>
              </a:ext>
            </a:extLst>
          </p:cNvPr>
          <p:cNvSpPr/>
          <p:nvPr/>
        </p:nvSpPr>
        <p:spPr>
          <a:xfrm>
            <a:off x="4667691" y="1212879"/>
            <a:ext cx="276225" cy="276225"/>
          </a:xfrm>
          <a:prstGeom prst="rect">
            <a:avLst/>
          </a:prstGeom>
          <a:solidFill>
            <a:schemeClr val="bg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48BE8DE-07AF-B14C-975C-B8F15F5FD279}"/>
              </a:ext>
            </a:extLst>
          </p:cNvPr>
          <p:cNvSpPr/>
          <p:nvPr/>
        </p:nvSpPr>
        <p:spPr>
          <a:xfrm>
            <a:off x="3648520" y="1198932"/>
            <a:ext cx="276225" cy="276225"/>
          </a:xfrm>
          <a:prstGeom prst="rect">
            <a:avLst/>
          </a:prstGeom>
          <a:solidFill>
            <a:schemeClr val="bg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C4FA717-DDB0-234E-9375-FAED7FDE5103}"/>
              </a:ext>
            </a:extLst>
          </p:cNvPr>
          <p:cNvSpPr/>
          <p:nvPr/>
        </p:nvSpPr>
        <p:spPr>
          <a:xfrm>
            <a:off x="5005827" y="1212879"/>
            <a:ext cx="276225" cy="276225"/>
          </a:xfrm>
          <a:prstGeom prst="rect">
            <a:avLst/>
          </a:prstGeom>
          <a:solidFill>
            <a:schemeClr val="bg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5E2B8FF-2597-194D-9261-C14E8E2216F0}"/>
              </a:ext>
            </a:extLst>
          </p:cNvPr>
          <p:cNvSpPr/>
          <p:nvPr/>
        </p:nvSpPr>
        <p:spPr>
          <a:xfrm>
            <a:off x="3991419" y="936654"/>
            <a:ext cx="276225" cy="276225"/>
          </a:xfrm>
          <a:prstGeom prst="rect">
            <a:avLst/>
          </a:prstGeom>
          <a:solidFill>
            <a:schemeClr val="bg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5828BE4-A2B2-2341-97A3-01A6DD5DBA38}"/>
              </a:ext>
            </a:extLst>
          </p:cNvPr>
          <p:cNvSpPr/>
          <p:nvPr/>
        </p:nvSpPr>
        <p:spPr>
          <a:xfrm>
            <a:off x="3991419" y="1213049"/>
            <a:ext cx="276225" cy="276225"/>
          </a:xfrm>
          <a:prstGeom prst="rect">
            <a:avLst/>
          </a:prstGeom>
          <a:solidFill>
            <a:schemeClr val="bg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2025B7C-F4B4-AF48-9418-73776CD1566E}"/>
              </a:ext>
            </a:extLst>
          </p:cNvPr>
          <p:cNvSpPr/>
          <p:nvPr/>
        </p:nvSpPr>
        <p:spPr>
          <a:xfrm>
            <a:off x="4329555" y="936711"/>
            <a:ext cx="276225" cy="276225"/>
          </a:xfrm>
          <a:prstGeom prst="rect">
            <a:avLst/>
          </a:prstGeom>
          <a:solidFill>
            <a:schemeClr val="bg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7843644-6644-9949-A7FC-111F4A3F1DA0}"/>
              </a:ext>
            </a:extLst>
          </p:cNvPr>
          <p:cNvSpPr/>
          <p:nvPr/>
        </p:nvSpPr>
        <p:spPr>
          <a:xfrm>
            <a:off x="4329555" y="1213049"/>
            <a:ext cx="276225" cy="276225"/>
          </a:xfrm>
          <a:prstGeom prst="rect">
            <a:avLst/>
          </a:prstGeom>
          <a:solidFill>
            <a:schemeClr val="bg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F47AA58-4124-724C-B661-7D57003461A8}"/>
              </a:ext>
            </a:extLst>
          </p:cNvPr>
          <p:cNvSpPr/>
          <p:nvPr/>
        </p:nvSpPr>
        <p:spPr>
          <a:xfrm>
            <a:off x="4329555" y="660429"/>
            <a:ext cx="276225" cy="276225"/>
          </a:xfrm>
          <a:prstGeom prst="rect">
            <a:avLst/>
          </a:prstGeom>
          <a:solidFill>
            <a:schemeClr val="bg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944F3FD-E64E-7E4C-BBD1-EDDD1C53CCD3}"/>
              </a:ext>
            </a:extLst>
          </p:cNvPr>
          <p:cNvSpPr/>
          <p:nvPr/>
        </p:nvSpPr>
        <p:spPr>
          <a:xfrm>
            <a:off x="7610909" y="939119"/>
            <a:ext cx="276225" cy="276225"/>
          </a:xfrm>
          <a:prstGeom prst="rect">
            <a:avLst/>
          </a:prstGeom>
          <a:solidFill>
            <a:schemeClr val="bg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9DC7CDD-91E1-2D43-9914-4D637F37FADB}"/>
              </a:ext>
            </a:extLst>
          </p:cNvPr>
          <p:cNvSpPr/>
          <p:nvPr/>
        </p:nvSpPr>
        <p:spPr>
          <a:xfrm>
            <a:off x="7610909" y="1215346"/>
            <a:ext cx="276225" cy="276225"/>
          </a:xfrm>
          <a:prstGeom prst="rect">
            <a:avLst/>
          </a:prstGeom>
          <a:solidFill>
            <a:schemeClr val="bg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2D845B6-454A-014D-AFFE-373BAA76C294}"/>
              </a:ext>
            </a:extLst>
          </p:cNvPr>
          <p:cNvSpPr/>
          <p:nvPr/>
        </p:nvSpPr>
        <p:spPr>
          <a:xfrm>
            <a:off x="5915466" y="1198762"/>
            <a:ext cx="276225" cy="276225"/>
          </a:xfrm>
          <a:prstGeom prst="rect">
            <a:avLst/>
          </a:prstGeom>
          <a:solidFill>
            <a:schemeClr val="bg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08EF572-7220-B443-8430-8B42D8FD8BB8}"/>
              </a:ext>
            </a:extLst>
          </p:cNvPr>
          <p:cNvSpPr/>
          <p:nvPr/>
        </p:nvSpPr>
        <p:spPr>
          <a:xfrm>
            <a:off x="7953808" y="1212709"/>
            <a:ext cx="276225" cy="276225"/>
          </a:xfrm>
          <a:prstGeom prst="rect">
            <a:avLst/>
          </a:prstGeom>
          <a:solidFill>
            <a:schemeClr val="bg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3E84038-B24C-E742-9387-6F005A43CE54}"/>
              </a:ext>
            </a:extLst>
          </p:cNvPr>
          <p:cNvSpPr/>
          <p:nvPr/>
        </p:nvSpPr>
        <p:spPr>
          <a:xfrm>
            <a:off x="6258365" y="936484"/>
            <a:ext cx="276225" cy="276225"/>
          </a:xfrm>
          <a:prstGeom prst="rect">
            <a:avLst/>
          </a:prstGeom>
          <a:solidFill>
            <a:schemeClr val="bg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2F41221-F0E9-1247-8E5E-34A19FC1E617}"/>
              </a:ext>
            </a:extLst>
          </p:cNvPr>
          <p:cNvSpPr/>
          <p:nvPr/>
        </p:nvSpPr>
        <p:spPr>
          <a:xfrm>
            <a:off x="6258365" y="1212879"/>
            <a:ext cx="276225" cy="276225"/>
          </a:xfrm>
          <a:prstGeom prst="rect">
            <a:avLst/>
          </a:prstGeom>
          <a:solidFill>
            <a:schemeClr val="bg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F93D918-93E0-4D4C-9CE2-194C1702E056}"/>
              </a:ext>
            </a:extLst>
          </p:cNvPr>
          <p:cNvSpPr/>
          <p:nvPr/>
        </p:nvSpPr>
        <p:spPr>
          <a:xfrm>
            <a:off x="6596501" y="936541"/>
            <a:ext cx="276225" cy="276225"/>
          </a:xfrm>
          <a:prstGeom prst="rect">
            <a:avLst/>
          </a:prstGeom>
          <a:solidFill>
            <a:schemeClr val="bg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FA9D6C5-F995-EE4B-AB02-962941189481}"/>
              </a:ext>
            </a:extLst>
          </p:cNvPr>
          <p:cNvSpPr/>
          <p:nvPr/>
        </p:nvSpPr>
        <p:spPr>
          <a:xfrm>
            <a:off x="6596501" y="1212879"/>
            <a:ext cx="276225" cy="276225"/>
          </a:xfrm>
          <a:prstGeom prst="rect">
            <a:avLst/>
          </a:prstGeom>
          <a:solidFill>
            <a:schemeClr val="bg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21F5F5B-70EA-E147-95AF-4B1D32511C68}"/>
              </a:ext>
            </a:extLst>
          </p:cNvPr>
          <p:cNvSpPr/>
          <p:nvPr/>
        </p:nvSpPr>
        <p:spPr>
          <a:xfrm>
            <a:off x="6596501" y="660259"/>
            <a:ext cx="276225" cy="276225"/>
          </a:xfrm>
          <a:prstGeom prst="rect">
            <a:avLst/>
          </a:prstGeom>
          <a:solidFill>
            <a:schemeClr val="bg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5F998F6-FDC3-E14A-AE13-BAB12AAF05F8}"/>
              </a:ext>
            </a:extLst>
          </p:cNvPr>
          <p:cNvSpPr/>
          <p:nvPr/>
        </p:nvSpPr>
        <p:spPr>
          <a:xfrm>
            <a:off x="6929874" y="936371"/>
            <a:ext cx="276225" cy="276225"/>
          </a:xfrm>
          <a:prstGeom prst="rect">
            <a:avLst/>
          </a:prstGeom>
          <a:solidFill>
            <a:schemeClr val="bg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E80BCAD-4DE2-7740-85F9-6337D5DB690A}"/>
              </a:ext>
            </a:extLst>
          </p:cNvPr>
          <p:cNvSpPr/>
          <p:nvPr/>
        </p:nvSpPr>
        <p:spPr>
          <a:xfrm>
            <a:off x="6929874" y="1212709"/>
            <a:ext cx="276225" cy="276225"/>
          </a:xfrm>
          <a:prstGeom prst="rect">
            <a:avLst/>
          </a:prstGeom>
          <a:solidFill>
            <a:schemeClr val="bg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0C16BF2-C622-5E4D-B91B-4F4471FCC591}"/>
              </a:ext>
            </a:extLst>
          </p:cNvPr>
          <p:cNvSpPr/>
          <p:nvPr/>
        </p:nvSpPr>
        <p:spPr>
          <a:xfrm>
            <a:off x="6929874" y="660089"/>
            <a:ext cx="276225" cy="276225"/>
          </a:xfrm>
          <a:prstGeom prst="rect">
            <a:avLst/>
          </a:prstGeom>
          <a:solidFill>
            <a:schemeClr val="bg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DAFB127-B624-9744-B997-D0240964B405}"/>
              </a:ext>
            </a:extLst>
          </p:cNvPr>
          <p:cNvSpPr/>
          <p:nvPr/>
        </p:nvSpPr>
        <p:spPr>
          <a:xfrm>
            <a:off x="6929873" y="383807"/>
            <a:ext cx="276225" cy="276225"/>
          </a:xfrm>
          <a:prstGeom prst="rect">
            <a:avLst/>
          </a:prstGeom>
          <a:solidFill>
            <a:schemeClr val="bg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E2ACF07-D33B-DB4B-ADE6-89A237085F38}"/>
              </a:ext>
            </a:extLst>
          </p:cNvPr>
          <p:cNvSpPr/>
          <p:nvPr/>
        </p:nvSpPr>
        <p:spPr>
          <a:xfrm>
            <a:off x="7272773" y="936371"/>
            <a:ext cx="276225" cy="276225"/>
          </a:xfrm>
          <a:prstGeom prst="rect">
            <a:avLst/>
          </a:prstGeom>
          <a:solidFill>
            <a:schemeClr val="bg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C302A37-F5FE-0F4E-98A1-BE21001C0C73}"/>
              </a:ext>
            </a:extLst>
          </p:cNvPr>
          <p:cNvSpPr/>
          <p:nvPr/>
        </p:nvSpPr>
        <p:spPr>
          <a:xfrm>
            <a:off x="7272773" y="1212709"/>
            <a:ext cx="276225" cy="276225"/>
          </a:xfrm>
          <a:prstGeom prst="rect">
            <a:avLst/>
          </a:prstGeom>
          <a:solidFill>
            <a:schemeClr val="bg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A514DEA6-3F50-7C45-AF9D-2A1B46DFE69E}"/>
              </a:ext>
            </a:extLst>
          </p:cNvPr>
          <p:cNvSpPr/>
          <p:nvPr/>
        </p:nvSpPr>
        <p:spPr>
          <a:xfrm>
            <a:off x="7272773" y="660089"/>
            <a:ext cx="276225" cy="276225"/>
          </a:xfrm>
          <a:prstGeom prst="rect">
            <a:avLst/>
          </a:prstGeom>
          <a:solidFill>
            <a:schemeClr val="bg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682343B9-48CB-2D4D-B6D5-EDE8EBF78D9E}"/>
              </a:ext>
            </a:extLst>
          </p:cNvPr>
          <p:cNvSpPr/>
          <p:nvPr/>
        </p:nvSpPr>
        <p:spPr>
          <a:xfrm>
            <a:off x="2400745" y="2613173"/>
            <a:ext cx="276225" cy="276225"/>
          </a:xfrm>
          <a:prstGeom prst="rect">
            <a:avLst/>
          </a:prstGeom>
          <a:solidFill>
            <a:schemeClr val="bg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60AE6F36-AA7E-CA4D-98C1-7BA52885ADFC}"/>
              </a:ext>
            </a:extLst>
          </p:cNvPr>
          <p:cNvSpPr/>
          <p:nvPr/>
        </p:nvSpPr>
        <p:spPr>
          <a:xfrm>
            <a:off x="2400745" y="2889398"/>
            <a:ext cx="276225" cy="276225"/>
          </a:xfrm>
          <a:prstGeom prst="rect">
            <a:avLst/>
          </a:prstGeom>
          <a:solidFill>
            <a:schemeClr val="bg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65F94B06-2A32-5F40-A934-C20CB6E25E0E}"/>
              </a:ext>
            </a:extLst>
          </p:cNvPr>
          <p:cNvSpPr/>
          <p:nvPr/>
        </p:nvSpPr>
        <p:spPr>
          <a:xfrm>
            <a:off x="2053082" y="2889398"/>
            <a:ext cx="276225" cy="276225"/>
          </a:xfrm>
          <a:prstGeom prst="rect">
            <a:avLst/>
          </a:prstGeom>
          <a:solidFill>
            <a:schemeClr val="bg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B7340E4-8CA9-4A42-83F1-7D6E72E2A8FD}"/>
              </a:ext>
            </a:extLst>
          </p:cNvPr>
          <p:cNvSpPr/>
          <p:nvPr/>
        </p:nvSpPr>
        <p:spPr>
          <a:xfrm>
            <a:off x="2743644" y="2903626"/>
            <a:ext cx="276225" cy="276225"/>
          </a:xfrm>
          <a:prstGeom prst="rect">
            <a:avLst/>
          </a:prstGeom>
          <a:solidFill>
            <a:schemeClr val="bg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3664B167-073F-4A49-9F29-844241D36245}"/>
              </a:ext>
            </a:extLst>
          </p:cNvPr>
          <p:cNvSpPr/>
          <p:nvPr/>
        </p:nvSpPr>
        <p:spPr>
          <a:xfrm>
            <a:off x="4667691" y="2627229"/>
            <a:ext cx="276225" cy="276225"/>
          </a:xfrm>
          <a:prstGeom prst="rect">
            <a:avLst/>
          </a:prstGeom>
          <a:solidFill>
            <a:schemeClr val="bg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AA3E8B87-B4BC-8741-A614-E6410D13C052}"/>
              </a:ext>
            </a:extLst>
          </p:cNvPr>
          <p:cNvSpPr/>
          <p:nvPr/>
        </p:nvSpPr>
        <p:spPr>
          <a:xfrm>
            <a:off x="4667691" y="2903456"/>
            <a:ext cx="276225" cy="276225"/>
          </a:xfrm>
          <a:prstGeom prst="rect">
            <a:avLst/>
          </a:prstGeom>
          <a:solidFill>
            <a:schemeClr val="bg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ABC348BE-A476-294A-B512-4FFF17DA0BF6}"/>
              </a:ext>
            </a:extLst>
          </p:cNvPr>
          <p:cNvSpPr/>
          <p:nvPr/>
        </p:nvSpPr>
        <p:spPr>
          <a:xfrm>
            <a:off x="3648520" y="2889509"/>
            <a:ext cx="276225" cy="276225"/>
          </a:xfrm>
          <a:prstGeom prst="rect">
            <a:avLst/>
          </a:prstGeom>
          <a:solidFill>
            <a:schemeClr val="bg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AB8A51A0-FB45-4441-9109-DE33DBDEAB63}"/>
              </a:ext>
            </a:extLst>
          </p:cNvPr>
          <p:cNvSpPr/>
          <p:nvPr/>
        </p:nvSpPr>
        <p:spPr>
          <a:xfrm>
            <a:off x="5005827" y="2903456"/>
            <a:ext cx="276225" cy="276225"/>
          </a:xfrm>
          <a:prstGeom prst="rect">
            <a:avLst/>
          </a:prstGeom>
          <a:solidFill>
            <a:schemeClr val="bg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96AA5931-2AC0-8B41-B52B-0F2080E1F22B}"/>
              </a:ext>
            </a:extLst>
          </p:cNvPr>
          <p:cNvSpPr/>
          <p:nvPr/>
        </p:nvSpPr>
        <p:spPr>
          <a:xfrm>
            <a:off x="3991419" y="2627231"/>
            <a:ext cx="276225" cy="276225"/>
          </a:xfrm>
          <a:prstGeom prst="rect">
            <a:avLst/>
          </a:prstGeom>
          <a:solidFill>
            <a:schemeClr val="bg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2CA16854-5DC7-3A4A-A6AC-D39A5A8B91A8}"/>
              </a:ext>
            </a:extLst>
          </p:cNvPr>
          <p:cNvSpPr/>
          <p:nvPr/>
        </p:nvSpPr>
        <p:spPr>
          <a:xfrm>
            <a:off x="3991419" y="2903626"/>
            <a:ext cx="276225" cy="276225"/>
          </a:xfrm>
          <a:prstGeom prst="rect">
            <a:avLst/>
          </a:prstGeom>
          <a:solidFill>
            <a:schemeClr val="bg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EA2B356-E089-C845-9775-61863D983E70}"/>
              </a:ext>
            </a:extLst>
          </p:cNvPr>
          <p:cNvSpPr/>
          <p:nvPr/>
        </p:nvSpPr>
        <p:spPr>
          <a:xfrm>
            <a:off x="4329555" y="2627288"/>
            <a:ext cx="276225" cy="276225"/>
          </a:xfrm>
          <a:prstGeom prst="rect">
            <a:avLst/>
          </a:prstGeom>
          <a:solidFill>
            <a:schemeClr val="bg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3039C124-85AA-EB4C-A467-964818A7F25A}"/>
              </a:ext>
            </a:extLst>
          </p:cNvPr>
          <p:cNvSpPr/>
          <p:nvPr/>
        </p:nvSpPr>
        <p:spPr>
          <a:xfrm>
            <a:off x="4329555" y="2903626"/>
            <a:ext cx="276225" cy="276225"/>
          </a:xfrm>
          <a:prstGeom prst="rect">
            <a:avLst/>
          </a:prstGeom>
          <a:solidFill>
            <a:schemeClr val="bg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96CCBC43-DEDF-8045-A0AD-77D88BA59E6A}"/>
              </a:ext>
            </a:extLst>
          </p:cNvPr>
          <p:cNvSpPr/>
          <p:nvPr/>
        </p:nvSpPr>
        <p:spPr>
          <a:xfrm>
            <a:off x="4329555" y="2351006"/>
            <a:ext cx="276225" cy="276225"/>
          </a:xfrm>
          <a:prstGeom prst="rect">
            <a:avLst/>
          </a:prstGeom>
          <a:solidFill>
            <a:schemeClr val="bg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FAD11984-9DDA-6649-A413-9CB57EBB98BF}"/>
              </a:ext>
            </a:extLst>
          </p:cNvPr>
          <p:cNvSpPr/>
          <p:nvPr/>
        </p:nvSpPr>
        <p:spPr>
          <a:xfrm>
            <a:off x="7610909" y="2629696"/>
            <a:ext cx="276225" cy="276225"/>
          </a:xfrm>
          <a:prstGeom prst="rect">
            <a:avLst/>
          </a:prstGeom>
          <a:solidFill>
            <a:schemeClr val="bg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71E0E4F7-BFCC-BA40-A230-97C4358FD5DA}"/>
              </a:ext>
            </a:extLst>
          </p:cNvPr>
          <p:cNvSpPr/>
          <p:nvPr/>
        </p:nvSpPr>
        <p:spPr>
          <a:xfrm>
            <a:off x="7610909" y="2905923"/>
            <a:ext cx="276225" cy="276225"/>
          </a:xfrm>
          <a:prstGeom prst="rect">
            <a:avLst/>
          </a:prstGeom>
          <a:solidFill>
            <a:schemeClr val="bg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2FC33BEB-6685-0840-868C-5674451629F6}"/>
              </a:ext>
            </a:extLst>
          </p:cNvPr>
          <p:cNvSpPr/>
          <p:nvPr/>
        </p:nvSpPr>
        <p:spPr>
          <a:xfrm>
            <a:off x="5915466" y="2889339"/>
            <a:ext cx="276225" cy="276225"/>
          </a:xfrm>
          <a:prstGeom prst="rect">
            <a:avLst/>
          </a:prstGeom>
          <a:solidFill>
            <a:schemeClr val="bg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E29DAED1-AE2C-0F46-8EE1-9C54A9798163}"/>
              </a:ext>
            </a:extLst>
          </p:cNvPr>
          <p:cNvSpPr/>
          <p:nvPr/>
        </p:nvSpPr>
        <p:spPr>
          <a:xfrm>
            <a:off x="7953808" y="2903286"/>
            <a:ext cx="276225" cy="276225"/>
          </a:xfrm>
          <a:prstGeom prst="rect">
            <a:avLst/>
          </a:prstGeom>
          <a:solidFill>
            <a:schemeClr val="bg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50BB869-D611-A447-91D7-D10EBED9F1A7}"/>
              </a:ext>
            </a:extLst>
          </p:cNvPr>
          <p:cNvSpPr/>
          <p:nvPr/>
        </p:nvSpPr>
        <p:spPr>
          <a:xfrm>
            <a:off x="6258365" y="2627061"/>
            <a:ext cx="276225" cy="276225"/>
          </a:xfrm>
          <a:prstGeom prst="rect">
            <a:avLst/>
          </a:prstGeom>
          <a:solidFill>
            <a:schemeClr val="bg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2B37BBE4-3E6D-4F4D-A4B4-ECAAA97B1845}"/>
              </a:ext>
            </a:extLst>
          </p:cNvPr>
          <p:cNvSpPr/>
          <p:nvPr/>
        </p:nvSpPr>
        <p:spPr>
          <a:xfrm>
            <a:off x="6258365" y="2903456"/>
            <a:ext cx="276225" cy="276225"/>
          </a:xfrm>
          <a:prstGeom prst="rect">
            <a:avLst/>
          </a:prstGeom>
          <a:solidFill>
            <a:schemeClr val="bg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D73341B8-3FEC-034E-808C-14D7A638C5BC}"/>
              </a:ext>
            </a:extLst>
          </p:cNvPr>
          <p:cNvSpPr/>
          <p:nvPr/>
        </p:nvSpPr>
        <p:spPr>
          <a:xfrm>
            <a:off x="6596501" y="2627118"/>
            <a:ext cx="276225" cy="276225"/>
          </a:xfrm>
          <a:prstGeom prst="rect">
            <a:avLst/>
          </a:prstGeom>
          <a:solidFill>
            <a:schemeClr val="bg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7BF4EAE6-62F2-6D4B-B3B2-041F22BF74BE}"/>
              </a:ext>
            </a:extLst>
          </p:cNvPr>
          <p:cNvSpPr/>
          <p:nvPr/>
        </p:nvSpPr>
        <p:spPr>
          <a:xfrm>
            <a:off x="6596501" y="2903456"/>
            <a:ext cx="276225" cy="276225"/>
          </a:xfrm>
          <a:prstGeom prst="rect">
            <a:avLst/>
          </a:prstGeom>
          <a:solidFill>
            <a:schemeClr val="bg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738FF303-810B-F343-98B7-1881E684D5B1}"/>
              </a:ext>
            </a:extLst>
          </p:cNvPr>
          <p:cNvSpPr/>
          <p:nvPr/>
        </p:nvSpPr>
        <p:spPr>
          <a:xfrm>
            <a:off x="6596501" y="2350836"/>
            <a:ext cx="276225" cy="276225"/>
          </a:xfrm>
          <a:prstGeom prst="rect">
            <a:avLst/>
          </a:prstGeom>
          <a:solidFill>
            <a:schemeClr val="bg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4B7DEEEC-04A8-4443-9075-8D26D3BCBB3B}"/>
              </a:ext>
            </a:extLst>
          </p:cNvPr>
          <p:cNvSpPr/>
          <p:nvPr/>
        </p:nvSpPr>
        <p:spPr>
          <a:xfrm>
            <a:off x="6929874" y="2626948"/>
            <a:ext cx="276225" cy="276225"/>
          </a:xfrm>
          <a:prstGeom prst="rect">
            <a:avLst/>
          </a:prstGeom>
          <a:solidFill>
            <a:schemeClr val="bg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BEFD18DC-01BD-C444-AA88-43F4E7211942}"/>
              </a:ext>
            </a:extLst>
          </p:cNvPr>
          <p:cNvSpPr/>
          <p:nvPr/>
        </p:nvSpPr>
        <p:spPr>
          <a:xfrm>
            <a:off x="6929874" y="2903286"/>
            <a:ext cx="276225" cy="276225"/>
          </a:xfrm>
          <a:prstGeom prst="rect">
            <a:avLst/>
          </a:prstGeom>
          <a:solidFill>
            <a:schemeClr val="bg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3EEFB9EB-B07F-3045-A2A8-7236C245929C}"/>
              </a:ext>
            </a:extLst>
          </p:cNvPr>
          <p:cNvSpPr/>
          <p:nvPr/>
        </p:nvSpPr>
        <p:spPr>
          <a:xfrm>
            <a:off x="6929874" y="2350666"/>
            <a:ext cx="276225" cy="276225"/>
          </a:xfrm>
          <a:prstGeom prst="rect">
            <a:avLst/>
          </a:prstGeom>
          <a:solidFill>
            <a:schemeClr val="bg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F08BE8AE-D1BD-314C-850B-CDD726419E4E}"/>
              </a:ext>
            </a:extLst>
          </p:cNvPr>
          <p:cNvSpPr/>
          <p:nvPr/>
        </p:nvSpPr>
        <p:spPr>
          <a:xfrm>
            <a:off x="6929873" y="2074384"/>
            <a:ext cx="276225" cy="276225"/>
          </a:xfrm>
          <a:prstGeom prst="rect">
            <a:avLst/>
          </a:prstGeom>
          <a:solidFill>
            <a:schemeClr val="bg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A0F29534-06A2-5E4E-860B-8CE4ADB38693}"/>
              </a:ext>
            </a:extLst>
          </p:cNvPr>
          <p:cNvSpPr/>
          <p:nvPr/>
        </p:nvSpPr>
        <p:spPr>
          <a:xfrm>
            <a:off x="7272773" y="2626948"/>
            <a:ext cx="276225" cy="276225"/>
          </a:xfrm>
          <a:prstGeom prst="rect">
            <a:avLst/>
          </a:prstGeom>
          <a:solidFill>
            <a:schemeClr val="bg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2998CD0F-79AD-A348-AA04-E5AD03A914C5}"/>
              </a:ext>
            </a:extLst>
          </p:cNvPr>
          <p:cNvSpPr/>
          <p:nvPr/>
        </p:nvSpPr>
        <p:spPr>
          <a:xfrm>
            <a:off x="7272773" y="2903286"/>
            <a:ext cx="276225" cy="276225"/>
          </a:xfrm>
          <a:prstGeom prst="rect">
            <a:avLst/>
          </a:prstGeom>
          <a:solidFill>
            <a:schemeClr val="bg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8A007EA7-E376-9149-8ADC-CE27CAFA8711}"/>
              </a:ext>
            </a:extLst>
          </p:cNvPr>
          <p:cNvSpPr/>
          <p:nvPr/>
        </p:nvSpPr>
        <p:spPr>
          <a:xfrm>
            <a:off x="7272773" y="2350666"/>
            <a:ext cx="276225" cy="276225"/>
          </a:xfrm>
          <a:prstGeom prst="rect">
            <a:avLst/>
          </a:prstGeom>
          <a:solidFill>
            <a:schemeClr val="bg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B3B864F0-EF4F-FF40-8523-68E63700549B}"/>
              </a:ext>
            </a:extLst>
          </p:cNvPr>
          <p:cNvSpPr/>
          <p:nvPr/>
        </p:nvSpPr>
        <p:spPr>
          <a:xfrm>
            <a:off x="2467419" y="4292893"/>
            <a:ext cx="276225" cy="276225"/>
          </a:xfrm>
          <a:prstGeom prst="rect">
            <a:avLst/>
          </a:prstGeom>
          <a:solidFill>
            <a:schemeClr val="bg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68FBCC93-6909-4F47-B4EB-65DB2FCE58E0}"/>
              </a:ext>
            </a:extLst>
          </p:cNvPr>
          <p:cNvSpPr/>
          <p:nvPr/>
        </p:nvSpPr>
        <p:spPr>
          <a:xfrm>
            <a:off x="2467419" y="4569118"/>
            <a:ext cx="276225" cy="276225"/>
          </a:xfrm>
          <a:prstGeom prst="rect">
            <a:avLst/>
          </a:prstGeom>
          <a:solidFill>
            <a:schemeClr val="bg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D7113473-A1D7-D24D-8C8B-4CE22F1BC669}"/>
              </a:ext>
            </a:extLst>
          </p:cNvPr>
          <p:cNvSpPr/>
          <p:nvPr/>
        </p:nvSpPr>
        <p:spPr>
          <a:xfrm>
            <a:off x="2119756" y="4569118"/>
            <a:ext cx="276225" cy="276225"/>
          </a:xfrm>
          <a:prstGeom prst="rect">
            <a:avLst/>
          </a:prstGeom>
          <a:solidFill>
            <a:schemeClr val="bg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3D97B4A-F99B-E44E-A692-0DCCDB314EA7}"/>
              </a:ext>
            </a:extLst>
          </p:cNvPr>
          <p:cNvSpPr/>
          <p:nvPr/>
        </p:nvSpPr>
        <p:spPr>
          <a:xfrm>
            <a:off x="2810318" y="4583346"/>
            <a:ext cx="276225" cy="276225"/>
          </a:xfrm>
          <a:prstGeom prst="rect">
            <a:avLst/>
          </a:prstGeom>
          <a:solidFill>
            <a:schemeClr val="bg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A57E51AF-FD97-D04E-838C-08A2409D0DB2}"/>
              </a:ext>
            </a:extLst>
          </p:cNvPr>
          <p:cNvSpPr/>
          <p:nvPr/>
        </p:nvSpPr>
        <p:spPr>
          <a:xfrm>
            <a:off x="4734365" y="4306949"/>
            <a:ext cx="276225" cy="276225"/>
          </a:xfrm>
          <a:prstGeom prst="rect">
            <a:avLst/>
          </a:prstGeom>
          <a:solidFill>
            <a:schemeClr val="bg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A5E9C175-C7C0-E344-ADAE-06ED20BD7AB4}"/>
              </a:ext>
            </a:extLst>
          </p:cNvPr>
          <p:cNvSpPr/>
          <p:nvPr/>
        </p:nvSpPr>
        <p:spPr>
          <a:xfrm>
            <a:off x="4734365" y="4583176"/>
            <a:ext cx="276225" cy="276225"/>
          </a:xfrm>
          <a:prstGeom prst="rect">
            <a:avLst/>
          </a:prstGeom>
          <a:solidFill>
            <a:schemeClr val="bg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BB457DE8-A5A4-6B42-9CE6-CAB6565FB650}"/>
              </a:ext>
            </a:extLst>
          </p:cNvPr>
          <p:cNvSpPr/>
          <p:nvPr/>
        </p:nvSpPr>
        <p:spPr>
          <a:xfrm>
            <a:off x="3715194" y="4569229"/>
            <a:ext cx="276225" cy="276225"/>
          </a:xfrm>
          <a:prstGeom prst="rect">
            <a:avLst/>
          </a:prstGeom>
          <a:solidFill>
            <a:schemeClr val="bg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BCC6015D-E663-184A-B2F7-DE8C787EF047}"/>
              </a:ext>
            </a:extLst>
          </p:cNvPr>
          <p:cNvSpPr/>
          <p:nvPr/>
        </p:nvSpPr>
        <p:spPr>
          <a:xfrm>
            <a:off x="5072501" y="4583176"/>
            <a:ext cx="276225" cy="276225"/>
          </a:xfrm>
          <a:prstGeom prst="rect">
            <a:avLst/>
          </a:prstGeom>
          <a:solidFill>
            <a:schemeClr val="bg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767F4116-4E31-984C-A265-9B58B0559182}"/>
              </a:ext>
            </a:extLst>
          </p:cNvPr>
          <p:cNvSpPr/>
          <p:nvPr/>
        </p:nvSpPr>
        <p:spPr>
          <a:xfrm>
            <a:off x="4058093" y="4306951"/>
            <a:ext cx="276225" cy="276225"/>
          </a:xfrm>
          <a:prstGeom prst="rect">
            <a:avLst/>
          </a:prstGeom>
          <a:solidFill>
            <a:schemeClr val="bg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0736715F-5D26-034A-8A7C-0C47A4A27458}"/>
              </a:ext>
            </a:extLst>
          </p:cNvPr>
          <p:cNvSpPr/>
          <p:nvPr/>
        </p:nvSpPr>
        <p:spPr>
          <a:xfrm>
            <a:off x="4058093" y="4583346"/>
            <a:ext cx="276225" cy="276225"/>
          </a:xfrm>
          <a:prstGeom prst="rect">
            <a:avLst/>
          </a:prstGeom>
          <a:solidFill>
            <a:schemeClr val="bg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9FA8B784-8127-F242-BE6A-7522CA5ECDCE}"/>
              </a:ext>
            </a:extLst>
          </p:cNvPr>
          <p:cNvSpPr/>
          <p:nvPr/>
        </p:nvSpPr>
        <p:spPr>
          <a:xfrm>
            <a:off x="4396229" y="4307008"/>
            <a:ext cx="276225" cy="276225"/>
          </a:xfrm>
          <a:prstGeom prst="rect">
            <a:avLst/>
          </a:prstGeom>
          <a:solidFill>
            <a:schemeClr val="bg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1A68CED1-9689-1B46-A3C9-552929674BBC}"/>
              </a:ext>
            </a:extLst>
          </p:cNvPr>
          <p:cNvSpPr/>
          <p:nvPr/>
        </p:nvSpPr>
        <p:spPr>
          <a:xfrm>
            <a:off x="4396229" y="4583346"/>
            <a:ext cx="276225" cy="276225"/>
          </a:xfrm>
          <a:prstGeom prst="rect">
            <a:avLst/>
          </a:prstGeom>
          <a:solidFill>
            <a:schemeClr val="bg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AF917C86-E941-EB4D-B854-531F9CF204BC}"/>
              </a:ext>
            </a:extLst>
          </p:cNvPr>
          <p:cNvSpPr/>
          <p:nvPr/>
        </p:nvSpPr>
        <p:spPr>
          <a:xfrm>
            <a:off x="4396229" y="4030726"/>
            <a:ext cx="276225" cy="276225"/>
          </a:xfrm>
          <a:prstGeom prst="rect">
            <a:avLst/>
          </a:prstGeom>
          <a:solidFill>
            <a:schemeClr val="bg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2CA80E77-0E97-1443-BCEC-CC9F0F551851}"/>
              </a:ext>
            </a:extLst>
          </p:cNvPr>
          <p:cNvSpPr/>
          <p:nvPr/>
        </p:nvSpPr>
        <p:spPr>
          <a:xfrm>
            <a:off x="7677583" y="4309416"/>
            <a:ext cx="276225" cy="276225"/>
          </a:xfrm>
          <a:prstGeom prst="rect">
            <a:avLst/>
          </a:prstGeom>
          <a:solidFill>
            <a:schemeClr val="bg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A967C2BD-F784-7041-9701-5C97B62C781E}"/>
              </a:ext>
            </a:extLst>
          </p:cNvPr>
          <p:cNvSpPr/>
          <p:nvPr/>
        </p:nvSpPr>
        <p:spPr>
          <a:xfrm>
            <a:off x="7677583" y="4585643"/>
            <a:ext cx="276225" cy="276225"/>
          </a:xfrm>
          <a:prstGeom prst="rect">
            <a:avLst/>
          </a:prstGeom>
          <a:solidFill>
            <a:schemeClr val="bg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8733BA61-F14F-5046-BE4E-66E328D0507E}"/>
              </a:ext>
            </a:extLst>
          </p:cNvPr>
          <p:cNvSpPr/>
          <p:nvPr/>
        </p:nvSpPr>
        <p:spPr>
          <a:xfrm>
            <a:off x="5982140" y="4569059"/>
            <a:ext cx="276225" cy="276225"/>
          </a:xfrm>
          <a:prstGeom prst="rect">
            <a:avLst/>
          </a:prstGeom>
          <a:solidFill>
            <a:schemeClr val="bg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FB49C47E-CF95-364A-8F4B-8D567181D315}"/>
              </a:ext>
            </a:extLst>
          </p:cNvPr>
          <p:cNvSpPr/>
          <p:nvPr/>
        </p:nvSpPr>
        <p:spPr>
          <a:xfrm>
            <a:off x="8020482" y="4583006"/>
            <a:ext cx="276225" cy="276225"/>
          </a:xfrm>
          <a:prstGeom prst="rect">
            <a:avLst/>
          </a:prstGeom>
          <a:solidFill>
            <a:schemeClr val="bg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24AD48CE-05FD-1B4F-B730-13A5440BD09F}"/>
              </a:ext>
            </a:extLst>
          </p:cNvPr>
          <p:cNvSpPr/>
          <p:nvPr/>
        </p:nvSpPr>
        <p:spPr>
          <a:xfrm>
            <a:off x="6325039" y="4306781"/>
            <a:ext cx="276225" cy="276225"/>
          </a:xfrm>
          <a:prstGeom prst="rect">
            <a:avLst/>
          </a:prstGeom>
          <a:solidFill>
            <a:schemeClr val="bg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7CD85B5B-9CD5-1B46-BFAB-DBD57A7D458E}"/>
              </a:ext>
            </a:extLst>
          </p:cNvPr>
          <p:cNvSpPr/>
          <p:nvPr/>
        </p:nvSpPr>
        <p:spPr>
          <a:xfrm>
            <a:off x="6325039" y="4583176"/>
            <a:ext cx="276225" cy="276225"/>
          </a:xfrm>
          <a:prstGeom prst="rect">
            <a:avLst/>
          </a:prstGeom>
          <a:solidFill>
            <a:schemeClr val="bg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310BA2F1-3D6A-5C4E-A108-2AE245C85D76}"/>
              </a:ext>
            </a:extLst>
          </p:cNvPr>
          <p:cNvSpPr/>
          <p:nvPr/>
        </p:nvSpPr>
        <p:spPr>
          <a:xfrm>
            <a:off x="6663175" y="4306838"/>
            <a:ext cx="276225" cy="276225"/>
          </a:xfrm>
          <a:prstGeom prst="rect">
            <a:avLst/>
          </a:prstGeom>
          <a:solidFill>
            <a:schemeClr val="bg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8193F0D7-F9B0-B24A-AA3A-3C3E1983DC4B}"/>
              </a:ext>
            </a:extLst>
          </p:cNvPr>
          <p:cNvSpPr/>
          <p:nvPr/>
        </p:nvSpPr>
        <p:spPr>
          <a:xfrm>
            <a:off x="6663175" y="4583176"/>
            <a:ext cx="276225" cy="276225"/>
          </a:xfrm>
          <a:prstGeom prst="rect">
            <a:avLst/>
          </a:prstGeom>
          <a:solidFill>
            <a:schemeClr val="bg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1A900D6D-DAD4-E345-AF04-C675E5D543C8}"/>
              </a:ext>
            </a:extLst>
          </p:cNvPr>
          <p:cNvSpPr/>
          <p:nvPr/>
        </p:nvSpPr>
        <p:spPr>
          <a:xfrm>
            <a:off x="6663175" y="4030556"/>
            <a:ext cx="276225" cy="276225"/>
          </a:xfrm>
          <a:prstGeom prst="rect">
            <a:avLst/>
          </a:prstGeom>
          <a:solidFill>
            <a:schemeClr val="bg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349C3FB1-EBC0-BE48-93EA-ED40D6688F0B}"/>
              </a:ext>
            </a:extLst>
          </p:cNvPr>
          <p:cNvSpPr/>
          <p:nvPr/>
        </p:nvSpPr>
        <p:spPr>
          <a:xfrm>
            <a:off x="6996548" y="4306668"/>
            <a:ext cx="276225" cy="276225"/>
          </a:xfrm>
          <a:prstGeom prst="rect">
            <a:avLst/>
          </a:prstGeom>
          <a:solidFill>
            <a:schemeClr val="bg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4334DA62-AF52-3640-AA6A-59915CCB3212}"/>
              </a:ext>
            </a:extLst>
          </p:cNvPr>
          <p:cNvSpPr/>
          <p:nvPr/>
        </p:nvSpPr>
        <p:spPr>
          <a:xfrm>
            <a:off x="6996548" y="4583006"/>
            <a:ext cx="276225" cy="276225"/>
          </a:xfrm>
          <a:prstGeom prst="rect">
            <a:avLst/>
          </a:prstGeom>
          <a:solidFill>
            <a:schemeClr val="bg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11747071-8B72-274C-83FA-462E2BF510E2}"/>
              </a:ext>
            </a:extLst>
          </p:cNvPr>
          <p:cNvSpPr/>
          <p:nvPr/>
        </p:nvSpPr>
        <p:spPr>
          <a:xfrm>
            <a:off x="6996548" y="4030386"/>
            <a:ext cx="276225" cy="276225"/>
          </a:xfrm>
          <a:prstGeom prst="rect">
            <a:avLst/>
          </a:prstGeom>
          <a:solidFill>
            <a:schemeClr val="bg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8CA36A2F-4F4A-0D47-A41D-73EFF8F145BC}"/>
              </a:ext>
            </a:extLst>
          </p:cNvPr>
          <p:cNvSpPr/>
          <p:nvPr/>
        </p:nvSpPr>
        <p:spPr>
          <a:xfrm>
            <a:off x="6996547" y="3754104"/>
            <a:ext cx="276225" cy="276225"/>
          </a:xfrm>
          <a:prstGeom prst="rect">
            <a:avLst/>
          </a:prstGeom>
          <a:solidFill>
            <a:schemeClr val="bg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8C322713-1A67-BB4F-8044-960C4F016719}"/>
              </a:ext>
            </a:extLst>
          </p:cNvPr>
          <p:cNvSpPr/>
          <p:nvPr/>
        </p:nvSpPr>
        <p:spPr>
          <a:xfrm>
            <a:off x="7339447" y="4306668"/>
            <a:ext cx="276225" cy="276225"/>
          </a:xfrm>
          <a:prstGeom prst="rect">
            <a:avLst/>
          </a:prstGeom>
          <a:solidFill>
            <a:schemeClr val="bg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CFF7153E-6BA9-F64C-B4AC-13AA6B6E9DD2}"/>
              </a:ext>
            </a:extLst>
          </p:cNvPr>
          <p:cNvSpPr/>
          <p:nvPr/>
        </p:nvSpPr>
        <p:spPr>
          <a:xfrm>
            <a:off x="7339447" y="4583006"/>
            <a:ext cx="276225" cy="276225"/>
          </a:xfrm>
          <a:prstGeom prst="rect">
            <a:avLst/>
          </a:prstGeom>
          <a:solidFill>
            <a:schemeClr val="bg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F29FD7E0-CA11-7247-81F5-698FECDA1CFF}"/>
              </a:ext>
            </a:extLst>
          </p:cNvPr>
          <p:cNvSpPr/>
          <p:nvPr/>
        </p:nvSpPr>
        <p:spPr>
          <a:xfrm>
            <a:off x="7339447" y="4030386"/>
            <a:ext cx="276225" cy="276225"/>
          </a:xfrm>
          <a:prstGeom prst="rect">
            <a:avLst/>
          </a:prstGeom>
          <a:solidFill>
            <a:schemeClr val="bg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1" name="Straight Connector 90">
            <a:extLst>
              <a:ext uri="{FF2B5EF4-FFF2-40B4-BE49-F238E27FC236}">
                <a16:creationId xmlns:a16="http://schemas.microsoft.com/office/drawing/2014/main" id="{0DC120A4-C232-264B-A689-A723E9FEB3F7}"/>
              </a:ext>
            </a:extLst>
          </p:cNvPr>
          <p:cNvCxnSpPr/>
          <p:nvPr/>
        </p:nvCxnSpPr>
        <p:spPr>
          <a:xfrm>
            <a:off x="404913" y="1846751"/>
            <a:ext cx="82083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14AA2383-C912-D643-ACD6-44DC8E763CA3}"/>
              </a:ext>
            </a:extLst>
          </p:cNvPr>
          <p:cNvCxnSpPr/>
          <p:nvPr/>
        </p:nvCxnSpPr>
        <p:spPr>
          <a:xfrm>
            <a:off x="404913" y="3530240"/>
            <a:ext cx="8208335" cy="0"/>
          </a:xfrm>
          <a:prstGeom prst="line">
            <a:avLst/>
          </a:prstGeom>
        </p:spPr>
        <p:style>
          <a:lnRef idx="1">
            <a:schemeClr val="accent1"/>
          </a:lnRef>
          <a:fillRef idx="0">
            <a:schemeClr val="accent1"/>
          </a:fillRef>
          <a:effectRef idx="0">
            <a:schemeClr val="accent1"/>
          </a:effectRef>
          <a:fontRef idx="minor">
            <a:schemeClr val="tx1"/>
          </a:fontRef>
        </p:style>
      </p:cxnSp>
      <p:sp>
        <p:nvSpPr>
          <p:cNvPr id="93" name="Rectangle 92">
            <a:extLst>
              <a:ext uri="{FF2B5EF4-FFF2-40B4-BE49-F238E27FC236}">
                <a16:creationId xmlns:a16="http://schemas.microsoft.com/office/drawing/2014/main" id="{70CF3B54-30F8-4A47-98DA-28B11CDB97BA}"/>
              </a:ext>
            </a:extLst>
          </p:cNvPr>
          <p:cNvSpPr/>
          <p:nvPr/>
        </p:nvSpPr>
        <p:spPr>
          <a:xfrm>
            <a:off x="363037" y="229918"/>
            <a:ext cx="1532989" cy="307777"/>
          </a:xfrm>
          <a:prstGeom prst="rect">
            <a:avLst/>
          </a:prstGeom>
        </p:spPr>
        <p:txBody>
          <a:bodyPr wrap="square">
            <a:spAutoFit/>
          </a:bodyPr>
          <a:lstStyle/>
          <a:p>
            <a:r>
              <a:rPr lang="en-US" b="1">
                <a:latin typeface="Abadi MT Condensed Light" panose="020B0306030101010103" pitchFamily="34" charset="77"/>
                <a:cs typeface="Cavolini" panose="03000502040302020204" pitchFamily="66" charset="0"/>
              </a:rPr>
              <a:t>Student Name:</a:t>
            </a:r>
            <a:endParaRPr lang="en-US"/>
          </a:p>
        </p:txBody>
      </p:sp>
    </p:spTree>
    <p:extLst>
      <p:ext uri="{BB962C8B-B14F-4D97-AF65-F5344CB8AC3E}">
        <p14:creationId xmlns:p14="http://schemas.microsoft.com/office/powerpoint/2010/main" val="15298643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E91E63"/>
        </a:solidFill>
        <a:effectLst/>
      </p:bgPr>
    </p:bg>
    <p:spTree>
      <p:nvGrpSpPr>
        <p:cNvPr id="1" name="Shape 97"/>
        <p:cNvGrpSpPr/>
        <p:nvPr/>
      </p:nvGrpSpPr>
      <p:grpSpPr>
        <a:xfrm>
          <a:off x="0" y="0"/>
          <a:ext cx="0" cy="0"/>
          <a:chOff x="0" y="0"/>
          <a:chExt cx="0" cy="0"/>
        </a:xfrm>
      </p:grpSpPr>
      <p:sp>
        <p:nvSpPr>
          <p:cNvPr id="106" name="Google Shape;106;p16"/>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41</a:t>
            </a:fld>
            <a:endParaRPr/>
          </a:p>
        </p:txBody>
      </p:sp>
      <p:sp>
        <p:nvSpPr>
          <p:cNvPr id="3" name="Display 2">
            <a:extLst>
              <a:ext uri="{FF2B5EF4-FFF2-40B4-BE49-F238E27FC236}">
                <a16:creationId xmlns:a16="http://schemas.microsoft.com/office/drawing/2014/main" id="{36E8244B-C27F-A345-82BE-431E61AA5A9B}"/>
              </a:ext>
            </a:extLst>
          </p:cNvPr>
          <p:cNvSpPr/>
          <p:nvPr/>
        </p:nvSpPr>
        <p:spPr>
          <a:xfrm>
            <a:off x="7050782" y="173377"/>
            <a:ext cx="2041145" cy="796385"/>
          </a:xfrm>
          <a:prstGeom prst="flowChartDisplay">
            <a:avLst/>
          </a:prstGeom>
          <a:solidFill>
            <a:srgbClr val="FFFF0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lumMod val="50000"/>
                  </a:schemeClr>
                </a:solidFill>
                <a:latin typeface="Abadi MT Condensed Light" panose="020B0306030101010103" pitchFamily="34" charset="77"/>
              </a:rPr>
              <a:t>How do </a:t>
            </a:r>
            <a:r>
              <a:rPr lang="en-US" b="1">
                <a:solidFill>
                  <a:schemeClr val="tx1">
                    <a:lumMod val="50000"/>
                  </a:schemeClr>
                </a:solidFill>
                <a:latin typeface="Abadi MT Condensed Light" panose="020B0306030101010103" pitchFamily="34" charset="77"/>
              </a:rPr>
              <a:t>you</a:t>
            </a:r>
            <a:r>
              <a:rPr lang="en-US">
                <a:solidFill>
                  <a:schemeClr val="tx1">
                    <a:lumMod val="50000"/>
                  </a:schemeClr>
                </a:solidFill>
                <a:latin typeface="Abadi MT Condensed Light" panose="020B0306030101010103" pitchFamily="34" charset="77"/>
              </a:rPr>
              <a:t> see it growing?</a:t>
            </a:r>
          </a:p>
        </p:txBody>
      </p:sp>
      <p:sp>
        <p:nvSpPr>
          <p:cNvPr id="8" name="Rectangle 7">
            <a:extLst>
              <a:ext uri="{FF2B5EF4-FFF2-40B4-BE49-F238E27FC236}">
                <a16:creationId xmlns:a16="http://schemas.microsoft.com/office/drawing/2014/main" id="{951E9979-2954-144F-ADB5-EE4125FB00C4}"/>
              </a:ext>
            </a:extLst>
          </p:cNvPr>
          <p:cNvSpPr/>
          <p:nvPr/>
        </p:nvSpPr>
        <p:spPr>
          <a:xfrm>
            <a:off x="975982" y="1773201"/>
            <a:ext cx="276225" cy="276225"/>
          </a:xfrm>
          <a:prstGeom prst="rect">
            <a:avLst/>
          </a:prstGeom>
          <a:solidFill>
            <a:schemeClr val="accent5"/>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A385F8-13E7-984F-AC4D-453E1BC3D286}"/>
              </a:ext>
            </a:extLst>
          </p:cNvPr>
          <p:cNvSpPr/>
          <p:nvPr/>
        </p:nvSpPr>
        <p:spPr>
          <a:xfrm>
            <a:off x="975982" y="2049426"/>
            <a:ext cx="276225" cy="276225"/>
          </a:xfrm>
          <a:prstGeom prst="rect">
            <a:avLst/>
          </a:prstGeom>
          <a:solidFill>
            <a:schemeClr val="accent5"/>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A3DA0B-AB42-CC41-92C4-6FDAD2398857}"/>
              </a:ext>
            </a:extLst>
          </p:cNvPr>
          <p:cNvSpPr/>
          <p:nvPr/>
        </p:nvSpPr>
        <p:spPr>
          <a:xfrm>
            <a:off x="628319" y="2049426"/>
            <a:ext cx="276225" cy="276225"/>
          </a:xfrm>
          <a:prstGeom prst="rect">
            <a:avLst/>
          </a:prstGeom>
          <a:solidFill>
            <a:schemeClr val="accent5"/>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A6A36A2-C270-9B4F-8F22-38BA46E442B0}"/>
              </a:ext>
            </a:extLst>
          </p:cNvPr>
          <p:cNvSpPr/>
          <p:nvPr/>
        </p:nvSpPr>
        <p:spPr>
          <a:xfrm>
            <a:off x="1318881" y="2063654"/>
            <a:ext cx="276225" cy="276225"/>
          </a:xfrm>
          <a:prstGeom prst="rect">
            <a:avLst/>
          </a:prstGeom>
          <a:solidFill>
            <a:schemeClr val="accent5"/>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78F6CFF-7094-2846-9E1E-3CA755AD7931}"/>
              </a:ext>
            </a:extLst>
          </p:cNvPr>
          <p:cNvSpPr/>
          <p:nvPr/>
        </p:nvSpPr>
        <p:spPr>
          <a:xfrm>
            <a:off x="3242928" y="1787257"/>
            <a:ext cx="276225" cy="276225"/>
          </a:xfrm>
          <a:prstGeom prst="rect">
            <a:avLst/>
          </a:prstGeom>
          <a:solidFill>
            <a:schemeClr val="accent3"/>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54BB47C-000E-784A-93B1-CFC241438A96}"/>
              </a:ext>
            </a:extLst>
          </p:cNvPr>
          <p:cNvSpPr/>
          <p:nvPr/>
        </p:nvSpPr>
        <p:spPr>
          <a:xfrm>
            <a:off x="3242928" y="2063484"/>
            <a:ext cx="276225" cy="276225"/>
          </a:xfrm>
          <a:prstGeom prst="rect">
            <a:avLst/>
          </a:prstGeom>
          <a:solidFill>
            <a:schemeClr val="accent5"/>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C144E4B-EB21-4F43-BF52-AAAF19C2176F}"/>
              </a:ext>
            </a:extLst>
          </p:cNvPr>
          <p:cNvSpPr/>
          <p:nvPr/>
        </p:nvSpPr>
        <p:spPr>
          <a:xfrm>
            <a:off x="2223757" y="2049537"/>
            <a:ext cx="276225" cy="276225"/>
          </a:xfrm>
          <a:prstGeom prst="rect">
            <a:avLst/>
          </a:prstGeom>
          <a:solidFill>
            <a:schemeClr val="accent3"/>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4992821-A7B9-A84C-B98D-4A03C7F648DD}"/>
              </a:ext>
            </a:extLst>
          </p:cNvPr>
          <p:cNvSpPr/>
          <p:nvPr/>
        </p:nvSpPr>
        <p:spPr>
          <a:xfrm>
            <a:off x="3581064" y="2063484"/>
            <a:ext cx="276225" cy="276225"/>
          </a:xfrm>
          <a:prstGeom prst="rect">
            <a:avLst/>
          </a:prstGeom>
          <a:solidFill>
            <a:schemeClr val="accent3"/>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9924450-34B6-B641-9607-0FB7BB42EED1}"/>
              </a:ext>
            </a:extLst>
          </p:cNvPr>
          <p:cNvSpPr/>
          <p:nvPr/>
        </p:nvSpPr>
        <p:spPr>
          <a:xfrm>
            <a:off x="2566656" y="1787259"/>
            <a:ext cx="276225" cy="276225"/>
          </a:xfrm>
          <a:prstGeom prst="rect">
            <a:avLst/>
          </a:prstGeom>
          <a:solidFill>
            <a:schemeClr val="accent3"/>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BD9B3BF-8996-E748-AC2E-A198B3C503A8}"/>
              </a:ext>
            </a:extLst>
          </p:cNvPr>
          <p:cNvSpPr/>
          <p:nvPr/>
        </p:nvSpPr>
        <p:spPr>
          <a:xfrm>
            <a:off x="2566656" y="2063654"/>
            <a:ext cx="276225" cy="276225"/>
          </a:xfrm>
          <a:prstGeom prst="rect">
            <a:avLst/>
          </a:prstGeom>
          <a:solidFill>
            <a:schemeClr val="accent5"/>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35BA756-68FF-6941-BF7B-42ECD58DD70E}"/>
              </a:ext>
            </a:extLst>
          </p:cNvPr>
          <p:cNvSpPr/>
          <p:nvPr/>
        </p:nvSpPr>
        <p:spPr>
          <a:xfrm>
            <a:off x="2904792" y="1787316"/>
            <a:ext cx="276225" cy="276225"/>
          </a:xfrm>
          <a:prstGeom prst="rect">
            <a:avLst/>
          </a:prstGeom>
          <a:solidFill>
            <a:schemeClr val="accent5"/>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CC20ED3-7EF1-6540-972E-4991EB56FFA3}"/>
              </a:ext>
            </a:extLst>
          </p:cNvPr>
          <p:cNvSpPr/>
          <p:nvPr/>
        </p:nvSpPr>
        <p:spPr>
          <a:xfrm>
            <a:off x="2904792" y="2063654"/>
            <a:ext cx="276225" cy="276225"/>
          </a:xfrm>
          <a:prstGeom prst="rect">
            <a:avLst/>
          </a:prstGeom>
          <a:solidFill>
            <a:schemeClr val="accent5"/>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51DF7D2-279D-6E4B-A513-0F026F2BE1E0}"/>
              </a:ext>
            </a:extLst>
          </p:cNvPr>
          <p:cNvSpPr/>
          <p:nvPr/>
        </p:nvSpPr>
        <p:spPr>
          <a:xfrm>
            <a:off x="2904792" y="1511034"/>
            <a:ext cx="276225" cy="276225"/>
          </a:xfrm>
          <a:prstGeom prst="rect">
            <a:avLst/>
          </a:prstGeom>
          <a:solidFill>
            <a:schemeClr val="accent3"/>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06D4208-4B46-E14C-B5A4-83EEFA5C9148}"/>
              </a:ext>
            </a:extLst>
          </p:cNvPr>
          <p:cNvSpPr/>
          <p:nvPr/>
        </p:nvSpPr>
        <p:spPr>
          <a:xfrm>
            <a:off x="6186146" y="1789724"/>
            <a:ext cx="276225" cy="276225"/>
          </a:xfrm>
          <a:prstGeom prst="rect">
            <a:avLst/>
          </a:prstGeom>
          <a:solidFill>
            <a:schemeClr val="accent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5289D37-22A6-D64A-A236-F00C06313924}"/>
              </a:ext>
            </a:extLst>
          </p:cNvPr>
          <p:cNvSpPr/>
          <p:nvPr/>
        </p:nvSpPr>
        <p:spPr>
          <a:xfrm>
            <a:off x="6186146" y="2065951"/>
            <a:ext cx="276225" cy="276225"/>
          </a:xfrm>
          <a:prstGeom prst="rect">
            <a:avLst/>
          </a:prstGeom>
          <a:solidFill>
            <a:schemeClr val="accent3"/>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4F0BA3E-D0D9-A34D-9E23-EB9B8D985D83}"/>
              </a:ext>
            </a:extLst>
          </p:cNvPr>
          <p:cNvSpPr/>
          <p:nvPr/>
        </p:nvSpPr>
        <p:spPr>
          <a:xfrm>
            <a:off x="4490703" y="2049367"/>
            <a:ext cx="276225" cy="276225"/>
          </a:xfrm>
          <a:prstGeom prst="rect">
            <a:avLst/>
          </a:prstGeom>
          <a:solidFill>
            <a:schemeClr val="accent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146DDC0-723B-A148-877B-A623F3FF78B5}"/>
              </a:ext>
            </a:extLst>
          </p:cNvPr>
          <p:cNvSpPr/>
          <p:nvPr/>
        </p:nvSpPr>
        <p:spPr>
          <a:xfrm>
            <a:off x="6529045" y="2063314"/>
            <a:ext cx="276225" cy="276225"/>
          </a:xfrm>
          <a:prstGeom prst="rect">
            <a:avLst/>
          </a:prstGeom>
          <a:solidFill>
            <a:schemeClr val="accent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D26C759-46E9-284E-BEA0-D17C3DC88F57}"/>
              </a:ext>
            </a:extLst>
          </p:cNvPr>
          <p:cNvSpPr/>
          <p:nvPr/>
        </p:nvSpPr>
        <p:spPr>
          <a:xfrm>
            <a:off x="4833602" y="1787089"/>
            <a:ext cx="276225" cy="276225"/>
          </a:xfrm>
          <a:prstGeom prst="rect">
            <a:avLst/>
          </a:prstGeom>
          <a:solidFill>
            <a:schemeClr val="accent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6A1FD8AE-C06B-EB4B-8693-10B8FD1CCB28}"/>
              </a:ext>
            </a:extLst>
          </p:cNvPr>
          <p:cNvSpPr/>
          <p:nvPr/>
        </p:nvSpPr>
        <p:spPr>
          <a:xfrm>
            <a:off x="4833602" y="2063484"/>
            <a:ext cx="276225" cy="276225"/>
          </a:xfrm>
          <a:prstGeom prst="rect">
            <a:avLst/>
          </a:prstGeom>
          <a:solidFill>
            <a:schemeClr val="accent3"/>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C6FBA7B-011D-B144-9974-DDDE25ED58A6}"/>
              </a:ext>
            </a:extLst>
          </p:cNvPr>
          <p:cNvSpPr/>
          <p:nvPr/>
        </p:nvSpPr>
        <p:spPr>
          <a:xfrm>
            <a:off x="5171738" y="1787146"/>
            <a:ext cx="276225" cy="276225"/>
          </a:xfrm>
          <a:prstGeom prst="rect">
            <a:avLst/>
          </a:prstGeom>
          <a:solidFill>
            <a:schemeClr val="accent3"/>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FD670567-2958-E142-8C54-4187B8C1475F}"/>
              </a:ext>
            </a:extLst>
          </p:cNvPr>
          <p:cNvSpPr/>
          <p:nvPr/>
        </p:nvSpPr>
        <p:spPr>
          <a:xfrm>
            <a:off x="5171738" y="2063484"/>
            <a:ext cx="276225" cy="276225"/>
          </a:xfrm>
          <a:prstGeom prst="rect">
            <a:avLst/>
          </a:prstGeom>
          <a:solidFill>
            <a:schemeClr val="accent5"/>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F07C87AB-F96B-9446-B4CE-E4F263D43303}"/>
              </a:ext>
            </a:extLst>
          </p:cNvPr>
          <p:cNvSpPr/>
          <p:nvPr/>
        </p:nvSpPr>
        <p:spPr>
          <a:xfrm>
            <a:off x="5171738" y="1510864"/>
            <a:ext cx="276225" cy="276225"/>
          </a:xfrm>
          <a:prstGeom prst="rect">
            <a:avLst/>
          </a:prstGeom>
          <a:solidFill>
            <a:schemeClr val="accent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BAAAFA1-07E1-4048-BEC7-C0AE92B4BDFB}"/>
              </a:ext>
            </a:extLst>
          </p:cNvPr>
          <p:cNvSpPr/>
          <p:nvPr/>
        </p:nvSpPr>
        <p:spPr>
          <a:xfrm>
            <a:off x="5505111" y="1786976"/>
            <a:ext cx="276225" cy="276225"/>
          </a:xfrm>
          <a:prstGeom prst="rect">
            <a:avLst/>
          </a:prstGeom>
          <a:solidFill>
            <a:schemeClr val="accent5"/>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FDD003B3-1084-FD45-8F3F-7CEDCD5E123C}"/>
              </a:ext>
            </a:extLst>
          </p:cNvPr>
          <p:cNvSpPr/>
          <p:nvPr/>
        </p:nvSpPr>
        <p:spPr>
          <a:xfrm>
            <a:off x="5505111" y="2063314"/>
            <a:ext cx="276225" cy="276225"/>
          </a:xfrm>
          <a:prstGeom prst="rect">
            <a:avLst/>
          </a:prstGeom>
          <a:solidFill>
            <a:schemeClr val="accent5"/>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1C6BCE8-E52D-444B-AACC-2AEFB2AD2C24}"/>
              </a:ext>
            </a:extLst>
          </p:cNvPr>
          <p:cNvSpPr/>
          <p:nvPr/>
        </p:nvSpPr>
        <p:spPr>
          <a:xfrm>
            <a:off x="5505111" y="1510694"/>
            <a:ext cx="276225" cy="276225"/>
          </a:xfrm>
          <a:prstGeom prst="rect">
            <a:avLst/>
          </a:prstGeom>
          <a:solidFill>
            <a:schemeClr val="accent3"/>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6EC6A7F7-75BD-9F4A-8720-17B4F965A845}"/>
              </a:ext>
            </a:extLst>
          </p:cNvPr>
          <p:cNvSpPr/>
          <p:nvPr/>
        </p:nvSpPr>
        <p:spPr>
          <a:xfrm>
            <a:off x="5505110" y="1234412"/>
            <a:ext cx="276225" cy="276225"/>
          </a:xfrm>
          <a:prstGeom prst="rect">
            <a:avLst/>
          </a:prstGeom>
          <a:solidFill>
            <a:schemeClr val="accent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051CFD68-6590-7540-B326-9065A077A39F}"/>
              </a:ext>
            </a:extLst>
          </p:cNvPr>
          <p:cNvSpPr/>
          <p:nvPr/>
        </p:nvSpPr>
        <p:spPr>
          <a:xfrm>
            <a:off x="5848010" y="1786976"/>
            <a:ext cx="276225" cy="276225"/>
          </a:xfrm>
          <a:prstGeom prst="rect">
            <a:avLst/>
          </a:prstGeom>
          <a:solidFill>
            <a:schemeClr val="accent3"/>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4F4DC7D-774C-B84B-9694-8AE8D0BCFE71}"/>
              </a:ext>
            </a:extLst>
          </p:cNvPr>
          <p:cNvSpPr/>
          <p:nvPr/>
        </p:nvSpPr>
        <p:spPr>
          <a:xfrm>
            <a:off x="5848010" y="2063314"/>
            <a:ext cx="276225" cy="276225"/>
          </a:xfrm>
          <a:prstGeom prst="rect">
            <a:avLst/>
          </a:prstGeom>
          <a:solidFill>
            <a:schemeClr val="accent5"/>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2F37449E-5AE6-6242-9F75-30352AC80F1C}"/>
              </a:ext>
            </a:extLst>
          </p:cNvPr>
          <p:cNvSpPr/>
          <p:nvPr/>
        </p:nvSpPr>
        <p:spPr>
          <a:xfrm>
            <a:off x="5848010" y="1510694"/>
            <a:ext cx="276225" cy="276225"/>
          </a:xfrm>
          <a:prstGeom prst="rect">
            <a:avLst/>
          </a:prstGeom>
          <a:solidFill>
            <a:schemeClr val="accent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F72C62D-33CD-2B4B-BBBC-AF61B0D2A96E}"/>
              </a:ext>
            </a:extLst>
          </p:cNvPr>
          <p:cNvSpPr/>
          <p:nvPr/>
        </p:nvSpPr>
        <p:spPr>
          <a:xfrm>
            <a:off x="139281" y="365042"/>
            <a:ext cx="7473895" cy="369332"/>
          </a:xfrm>
          <a:prstGeom prst="rect">
            <a:avLst/>
          </a:prstGeom>
        </p:spPr>
        <p:txBody>
          <a:bodyPr wrap="square">
            <a:spAutoFit/>
          </a:bodyPr>
          <a:lstStyle/>
          <a:p>
            <a:r>
              <a:rPr lang="en-US" sz="1800" b="1">
                <a:latin typeface="Abadi MT Condensed Light" panose="020B0306030101010103" pitchFamily="34" charset="77"/>
                <a:cs typeface="Cavolini" panose="03000502040302020204" pitchFamily="66" charset="0"/>
              </a:rPr>
              <a:t>Two possible examples (there are more)!</a:t>
            </a:r>
            <a:endParaRPr lang="en-US" sz="1800"/>
          </a:p>
        </p:txBody>
      </p:sp>
      <p:sp>
        <p:nvSpPr>
          <p:cNvPr id="40" name="Rectangle 39">
            <a:extLst>
              <a:ext uri="{FF2B5EF4-FFF2-40B4-BE49-F238E27FC236}">
                <a16:creationId xmlns:a16="http://schemas.microsoft.com/office/drawing/2014/main" id="{32CD9022-41EF-3E46-9EFC-EAFF9679C602}"/>
              </a:ext>
            </a:extLst>
          </p:cNvPr>
          <p:cNvSpPr/>
          <p:nvPr/>
        </p:nvSpPr>
        <p:spPr>
          <a:xfrm>
            <a:off x="994922" y="3878291"/>
            <a:ext cx="276225" cy="276225"/>
          </a:xfrm>
          <a:prstGeom prst="rect">
            <a:avLst/>
          </a:prstGeom>
          <a:solidFill>
            <a:schemeClr val="accent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8AE1C1A3-30CF-C04B-B9D7-4C1C7044D159}"/>
              </a:ext>
            </a:extLst>
          </p:cNvPr>
          <p:cNvSpPr/>
          <p:nvPr/>
        </p:nvSpPr>
        <p:spPr>
          <a:xfrm>
            <a:off x="994922" y="4154516"/>
            <a:ext cx="276225" cy="276225"/>
          </a:xfrm>
          <a:prstGeom prst="rect">
            <a:avLst/>
          </a:prstGeom>
          <a:solidFill>
            <a:schemeClr val="accent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B76F1B40-AEA1-7946-8CDE-58D274D7B148}"/>
              </a:ext>
            </a:extLst>
          </p:cNvPr>
          <p:cNvSpPr/>
          <p:nvPr/>
        </p:nvSpPr>
        <p:spPr>
          <a:xfrm>
            <a:off x="647259" y="4154516"/>
            <a:ext cx="276225" cy="276225"/>
          </a:xfrm>
          <a:prstGeom prst="rect">
            <a:avLst/>
          </a:prstGeom>
          <a:solidFill>
            <a:schemeClr val="accent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B567E4B6-958A-CB48-8DCB-343F37B39ABE}"/>
              </a:ext>
            </a:extLst>
          </p:cNvPr>
          <p:cNvSpPr/>
          <p:nvPr/>
        </p:nvSpPr>
        <p:spPr>
          <a:xfrm>
            <a:off x="1337821" y="4168744"/>
            <a:ext cx="276225" cy="276225"/>
          </a:xfrm>
          <a:prstGeom prst="rect">
            <a:avLst/>
          </a:prstGeom>
          <a:solidFill>
            <a:schemeClr val="accent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3D5075FC-0346-1045-B8F6-6D3FD0960CC2}"/>
              </a:ext>
            </a:extLst>
          </p:cNvPr>
          <p:cNvSpPr/>
          <p:nvPr/>
        </p:nvSpPr>
        <p:spPr>
          <a:xfrm>
            <a:off x="3261868" y="3892347"/>
            <a:ext cx="276225" cy="276225"/>
          </a:xfrm>
          <a:prstGeom prst="rect">
            <a:avLst/>
          </a:prstGeom>
          <a:solidFill>
            <a:schemeClr val="accent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DAEB4DCA-5BFA-D744-B030-0BD245343021}"/>
              </a:ext>
            </a:extLst>
          </p:cNvPr>
          <p:cNvSpPr/>
          <p:nvPr/>
        </p:nvSpPr>
        <p:spPr>
          <a:xfrm>
            <a:off x="3261868" y="4168574"/>
            <a:ext cx="276225" cy="276225"/>
          </a:xfrm>
          <a:prstGeom prst="rect">
            <a:avLst/>
          </a:prstGeom>
          <a:solidFill>
            <a:srgbClr val="00B0F0"/>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7E5C21C-4F35-5344-8AFD-85D913298575}"/>
              </a:ext>
            </a:extLst>
          </p:cNvPr>
          <p:cNvSpPr/>
          <p:nvPr/>
        </p:nvSpPr>
        <p:spPr>
          <a:xfrm>
            <a:off x="2242697" y="4154627"/>
            <a:ext cx="276225" cy="276225"/>
          </a:xfrm>
          <a:prstGeom prst="rect">
            <a:avLst/>
          </a:prstGeom>
          <a:solidFill>
            <a:srgbClr val="00B0F0"/>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5690A4AC-58BC-8747-8C90-2091CC709EFB}"/>
              </a:ext>
            </a:extLst>
          </p:cNvPr>
          <p:cNvSpPr/>
          <p:nvPr/>
        </p:nvSpPr>
        <p:spPr>
          <a:xfrm>
            <a:off x="3600004" y="4168574"/>
            <a:ext cx="276225" cy="276225"/>
          </a:xfrm>
          <a:prstGeom prst="rect">
            <a:avLst/>
          </a:prstGeom>
          <a:solidFill>
            <a:srgbClr val="00B0F0"/>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61EEFAF-8C3A-B440-B572-C35A5C9A425F}"/>
              </a:ext>
            </a:extLst>
          </p:cNvPr>
          <p:cNvSpPr/>
          <p:nvPr/>
        </p:nvSpPr>
        <p:spPr>
          <a:xfrm>
            <a:off x="2585596" y="3892349"/>
            <a:ext cx="276225" cy="276225"/>
          </a:xfrm>
          <a:prstGeom prst="rect">
            <a:avLst/>
          </a:prstGeom>
          <a:solidFill>
            <a:schemeClr val="accent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69E982D8-C879-C545-BCAA-0B6288F9640F}"/>
              </a:ext>
            </a:extLst>
          </p:cNvPr>
          <p:cNvSpPr/>
          <p:nvPr/>
        </p:nvSpPr>
        <p:spPr>
          <a:xfrm>
            <a:off x="2585596" y="4168744"/>
            <a:ext cx="276225" cy="276225"/>
          </a:xfrm>
          <a:prstGeom prst="rect">
            <a:avLst/>
          </a:prstGeom>
          <a:solidFill>
            <a:srgbClr val="00B0F0"/>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C90F938-EEE0-684C-9A95-995FF5E3FB4B}"/>
              </a:ext>
            </a:extLst>
          </p:cNvPr>
          <p:cNvSpPr/>
          <p:nvPr/>
        </p:nvSpPr>
        <p:spPr>
          <a:xfrm>
            <a:off x="2923732" y="3892406"/>
            <a:ext cx="276225" cy="276225"/>
          </a:xfrm>
          <a:prstGeom prst="rect">
            <a:avLst/>
          </a:prstGeom>
          <a:solidFill>
            <a:schemeClr val="accent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155F0B7F-52EF-0F4F-9C3E-A6A9D307363F}"/>
              </a:ext>
            </a:extLst>
          </p:cNvPr>
          <p:cNvSpPr/>
          <p:nvPr/>
        </p:nvSpPr>
        <p:spPr>
          <a:xfrm>
            <a:off x="2923732" y="4168744"/>
            <a:ext cx="276225" cy="276225"/>
          </a:xfrm>
          <a:prstGeom prst="rect">
            <a:avLst/>
          </a:prstGeom>
          <a:solidFill>
            <a:srgbClr val="00B0F0"/>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7BADA64A-931E-A247-8C0B-5AF77C05AF73}"/>
              </a:ext>
            </a:extLst>
          </p:cNvPr>
          <p:cNvSpPr/>
          <p:nvPr/>
        </p:nvSpPr>
        <p:spPr>
          <a:xfrm>
            <a:off x="2923732" y="3616124"/>
            <a:ext cx="276225" cy="276225"/>
          </a:xfrm>
          <a:prstGeom prst="rect">
            <a:avLst/>
          </a:prstGeom>
          <a:solidFill>
            <a:schemeClr val="accent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6DF87AC4-D4FF-C54D-B8E7-5E32773BD375}"/>
              </a:ext>
            </a:extLst>
          </p:cNvPr>
          <p:cNvSpPr/>
          <p:nvPr/>
        </p:nvSpPr>
        <p:spPr>
          <a:xfrm>
            <a:off x="6205086" y="3894814"/>
            <a:ext cx="276225" cy="276225"/>
          </a:xfrm>
          <a:prstGeom prst="rect">
            <a:avLst/>
          </a:prstGeom>
          <a:solidFill>
            <a:srgbClr val="00B0F0"/>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E4AD0CFF-D82F-C645-852F-733148B60D1B}"/>
              </a:ext>
            </a:extLst>
          </p:cNvPr>
          <p:cNvSpPr/>
          <p:nvPr/>
        </p:nvSpPr>
        <p:spPr>
          <a:xfrm>
            <a:off x="6205086" y="4171041"/>
            <a:ext cx="276225" cy="276225"/>
          </a:xfrm>
          <a:prstGeom prst="rect">
            <a:avLst/>
          </a:prstGeom>
          <a:solidFill>
            <a:srgbClr val="9C25B0"/>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1E7BDADE-E606-0C4F-B904-5ABA09FAEE50}"/>
              </a:ext>
            </a:extLst>
          </p:cNvPr>
          <p:cNvSpPr/>
          <p:nvPr/>
        </p:nvSpPr>
        <p:spPr>
          <a:xfrm>
            <a:off x="4509643" y="4154457"/>
            <a:ext cx="276225" cy="276225"/>
          </a:xfrm>
          <a:prstGeom prst="rect">
            <a:avLst/>
          </a:prstGeom>
          <a:solidFill>
            <a:srgbClr val="9C25B0"/>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792B36AB-9FB6-A24F-B197-E8616FC5A57B}"/>
              </a:ext>
            </a:extLst>
          </p:cNvPr>
          <p:cNvSpPr/>
          <p:nvPr/>
        </p:nvSpPr>
        <p:spPr>
          <a:xfrm>
            <a:off x="6547985" y="4168404"/>
            <a:ext cx="276225" cy="276225"/>
          </a:xfrm>
          <a:prstGeom prst="rect">
            <a:avLst/>
          </a:prstGeom>
          <a:solidFill>
            <a:srgbClr val="9C25B0"/>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11D64B6B-855C-114E-AF7C-B8B0DC7048F0}"/>
              </a:ext>
            </a:extLst>
          </p:cNvPr>
          <p:cNvSpPr/>
          <p:nvPr/>
        </p:nvSpPr>
        <p:spPr>
          <a:xfrm>
            <a:off x="4852542" y="3892179"/>
            <a:ext cx="276225" cy="276225"/>
          </a:xfrm>
          <a:prstGeom prst="rect">
            <a:avLst/>
          </a:prstGeom>
          <a:solidFill>
            <a:srgbClr val="00B0F0"/>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2AD97000-8181-5848-8408-98024233B4F2}"/>
              </a:ext>
            </a:extLst>
          </p:cNvPr>
          <p:cNvSpPr/>
          <p:nvPr/>
        </p:nvSpPr>
        <p:spPr>
          <a:xfrm>
            <a:off x="4852542" y="4168574"/>
            <a:ext cx="276225" cy="276225"/>
          </a:xfrm>
          <a:prstGeom prst="rect">
            <a:avLst/>
          </a:prstGeom>
          <a:solidFill>
            <a:srgbClr val="9C25B0"/>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EE03B16F-62F5-0C43-8DE0-FAD8527998CF}"/>
              </a:ext>
            </a:extLst>
          </p:cNvPr>
          <p:cNvSpPr/>
          <p:nvPr/>
        </p:nvSpPr>
        <p:spPr>
          <a:xfrm>
            <a:off x="5190678" y="3892236"/>
            <a:ext cx="276225" cy="276225"/>
          </a:xfrm>
          <a:prstGeom prst="rect">
            <a:avLst/>
          </a:prstGeom>
          <a:solidFill>
            <a:srgbClr val="00B0F0"/>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EA546108-2F14-BA4A-8DA6-FCDDAECDC7EE}"/>
              </a:ext>
            </a:extLst>
          </p:cNvPr>
          <p:cNvSpPr/>
          <p:nvPr/>
        </p:nvSpPr>
        <p:spPr>
          <a:xfrm>
            <a:off x="5190678" y="4168574"/>
            <a:ext cx="276225" cy="276225"/>
          </a:xfrm>
          <a:prstGeom prst="rect">
            <a:avLst/>
          </a:prstGeom>
          <a:solidFill>
            <a:srgbClr val="9C25B0"/>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6068A8F0-FB41-D243-8DF1-CE31E5C84D53}"/>
              </a:ext>
            </a:extLst>
          </p:cNvPr>
          <p:cNvSpPr/>
          <p:nvPr/>
        </p:nvSpPr>
        <p:spPr>
          <a:xfrm>
            <a:off x="5190678" y="3615954"/>
            <a:ext cx="276225" cy="276225"/>
          </a:xfrm>
          <a:prstGeom prst="rect">
            <a:avLst/>
          </a:prstGeom>
          <a:solidFill>
            <a:schemeClr val="accent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0CDA6E91-0981-3B4F-9A20-120B3C2180A4}"/>
              </a:ext>
            </a:extLst>
          </p:cNvPr>
          <p:cNvSpPr/>
          <p:nvPr/>
        </p:nvSpPr>
        <p:spPr>
          <a:xfrm>
            <a:off x="5524051" y="3892066"/>
            <a:ext cx="276225" cy="276225"/>
          </a:xfrm>
          <a:prstGeom prst="rect">
            <a:avLst/>
          </a:prstGeom>
          <a:solidFill>
            <a:srgbClr val="00B0F0"/>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6E2EB74-AEBB-2142-873D-F4E58AC53D6F}"/>
              </a:ext>
            </a:extLst>
          </p:cNvPr>
          <p:cNvSpPr/>
          <p:nvPr/>
        </p:nvSpPr>
        <p:spPr>
          <a:xfrm>
            <a:off x="5524051" y="4168404"/>
            <a:ext cx="276225" cy="276225"/>
          </a:xfrm>
          <a:prstGeom prst="rect">
            <a:avLst/>
          </a:prstGeom>
          <a:solidFill>
            <a:srgbClr val="9C25B0"/>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EA30E1C-1CCA-AA4E-8847-FC344FF35927}"/>
              </a:ext>
            </a:extLst>
          </p:cNvPr>
          <p:cNvSpPr/>
          <p:nvPr/>
        </p:nvSpPr>
        <p:spPr>
          <a:xfrm>
            <a:off x="5524051" y="3615784"/>
            <a:ext cx="276225" cy="276225"/>
          </a:xfrm>
          <a:prstGeom prst="rect">
            <a:avLst/>
          </a:prstGeom>
          <a:solidFill>
            <a:schemeClr val="accent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7AFAD1F9-865F-EE4E-B708-6579E76A4742}"/>
              </a:ext>
            </a:extLst>
          </p:cNvPr>
          <p:cNvSpPr/>
          <p:nvPr/>
        </p:nvSpPr>
        <p:spPr>
          <a:xfrm>
            <a:off x="5524050" y="3338154"/>
            <a:ext cx="276225" cy="276225"/>
          </a:xfrm>
          <a:prstGeom prst="rect">
            <a:avLst/>
          </a:prstGeom>
          <a:solidFill>
            <a:schemeClr val="accent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5FD71BE1-B2EB-1744-88C2-956056952AB8}"/>
              </a:ext>
            </a:extLst>
          </p:cNvPr>
          <p:cNvSpPr/>
          <p:nvPr/>
        </p:nvSpPr>
        <p:spPr>
          <a:xfrm>
            <a:off x="5866950" y="3892066"/>
            <a:ext cx="276225" cy="276225"/>
          </a:xfrm>
          <a:prstGeom prst="rect">
            <a:avLst/>
          </a:prstGeom>
          <a:solidFill>
            <a:srgbClr val="00B0F0"/>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66AD9F00-5084-F74A-B7BD-3359FDADDE88}"/>
              </a:ext>
            </a:extLst>
          </p:cNvPr>
          <p:cNvSpPr/>
          <p:nvPr/>
        </p:nvSpPr>
        <p:spPr>
          <a:xfrm>
            <a:off x="5866950" y="4168404"/>
            <a:ext cx="276225" cy="276225"/>
          </a:xfrm>
          <a:prstGeom prst="rect">
            <a:avLst/>
          </a:prstGeom>
          <a:solidFill>
            <a:srgbClr val="9C25B0"/>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27D91002-54E5-8F4F-B3B7-84D9F3773023}"/>
              </a:ext>
            </a:extLst>
          </p:cNvPr>
          <p:cNvSpPr/>
          <p:nvPr/>
        </p:nvSpPr>
        <p:spPr>
          <a:xfrm>
            <a:off x="5866950" y="3615784"/>
            <a:ext cx="276225" cy="276225"/>
          </a:xfrm>
          <a:prstGeom prst="rect">
            <a:avLst/>
          </a:prstGeom>
          <a:solidFill>
            <a:schemeClr val="accent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07753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E91E63"/>
        </a:solidFill>
        <a:effectLst/>
      </p:bgPr>
    </p:bg>
    <p:spTree>
      <p:nvGrpSpPr>
        <p:cNvPr id="1" name="Shape 97"/>
        <p:cNvGrpSpPr/>
        <p:nvPr/>
      </p:nvGrpSpPr>
      <p:grpSpPr>
        <a:xfrm>
          <a:off x="0" y="0"/>
          <a:ext cx="0" cy="0"/>
          <a:chOff x="0" y="0"/>
          <a:chExt cx="0" cy="0"/>
        </a:xfrm>
      </p:grpSpPr>
      <p:sp>
        <p:nvSpPr>
          <p:cNvPr id="106" name="Google Shape;106;p16"/>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42</a:t>
            </a:fld>
            <a:endParaRPr/>
          </a:p>
        </p:txBody>
      </p:sp>
      <p:sp>
        <p:nvSpPr>
          <p:cNvPr id="3" name="Display 2">
            <a:extLst>
              <a:ext uri="{FF2B5EF4-FFF2-40B4-BE49-F238E27FC236}">
                <a16:creationId xmlns:a16="http://schemas.microsoft.com/office/drawing/2014/main" id="{36E8244B-C27F-A345-82BE-431E61AA5A9B}"/>
              </a:ext>
            </a:extLst>
          </p:cNvPr>
          <p:cNvSpPr/>
          <p:nvPr/>
        </p:nvSpPr>
        <p:spPr>
          <a:xfrm>
            <a:off x="7050782" y="173377"/>
            <a:ext cx="2041145" cy="796385"/>
          </a:xfrm>
          <a:prstGeom prst="flowChartDisplay">
            <a:avLst/>
          </a:prstGeom>
          <a:solidFill>
            <a:srgbClr val="FFFF0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lumMod val="50000"/>
                  </a:schemeClr>
                </a:solidFill>
                <a:latin typeface="Abadi MT Condensed Light" panose="020B0306030101010103" pitchFamily="34" charset="77"/>
              </a:rPr>
              <a:t>How do </a:t>
            </a:r>
            <a:r>
              <a:rPr lang="en-US" b="1">
                <a:solidFill>
                  <a:schemeClr val="tx1">
                    <a:lumMod val="50000"/>
                  </a:schemeClr>
                </a:solidFill>
                <a:latin typeface="Abadi MT Condensed Light" panose="020B0306030101010103" pitchFamily="34" charset="77"/>
              </a:rPr>
              <a:t>you</a:t>
            </a:r>
            <a:r>
              <a:rPr lang="en-US">
                <a:solidFill>
                  <a:schemeClr val="tx1">
                    <a:lumMod val="50000"/>
                  </a:schemeClr>
                </a:solidFill>
                <a:latin typeface="Abadi MT Condensed Light" panose="020B0306030101010103" pitchFamily="34" charset="77"/>
              </a:rPr>
              <a:t> see it growing?</a:t>
            </a:r>
          </a:p>
        </p:txBody>
      </p:sp>
      <p:sp>
        <p:nvSpPr>
          <p:cNvPr id="39" name="Rectangle 38">
            <a:extLst>
              <a:ext uri="{FF2B5EF4-FFF2-40B4-BE49-F238E27FC236}">
                <a16:creationId xmlns:a16="http://schemas.microsoft.com/office/drawing/2014/main" id="{8F72C62D-33CD-2B4B-BBBC-AF61B0D2A96E}"/>
              </a:ext>
            </a:extLst>
          </p:cNvPr>
          <p:cNvSpPr/>
          <p:nvPr/>
        </p:nvSpPr>
        <p:spPr>
          <a:xfrm>
            <a:off x="139281" y="365042"/>
            <a:ext cx="7473895" cy="646331"/>
          </a:xfrm>
          <a:prstGeom prst="rect">
            <a:avLst/>
          </a:prstGeom>
        </p:spPr>
        <p:txBody>
          <a:bodyPr wrap="square">
            <a:spAutoFit/>
          </a:bodyPr>
          <a:lstStyle/>
          <a:p>
            <a:r>
              <a:rPr lang="en-US" sz="1800" b="1">
                <a:latin typeface="Abadi MT Condensed Light" panose="020B0306030101010103" pitchFamily="34" charset="77"/>
                <a:cs typeface="Cavolini" panose="03000502040302020204" pitchFamily="66" charset="0"/>
              </a:rPr>
              <a:t>How many squares would there be in the 10</a:t>
            </a:r>
            <a:r>
              <a:rPr lang="en-US" sz="1800" b="1" baseline="30000">
                <a:latin typeface="Abadi MT Condensed Light" panose="020B0306030101010103" pitchFamily="34" charset="77"/>
                <a:cs typeface="Cavolini" panose="03000502040302020204" pitchFamily="66" charset="0"/>
              </a:rPr>
              <a:t>th</a:t>
            </a:r>
            <a:r>
              <a:rPr lang="en-US" sz="1800" b="1">
                <a:latin typeface="Abadi MT Condensed Light" panose="020B0306030101010103" pitchFamily="34" charset="77"/>
                <a:cs typeface="Cavolini" panose="03000502040302020204" pitchFamily="66" charset="0"/>
              </a:rPr>
              <a:t> term of the pattern?</a:t>
            </a:r>
          </a:p>
          <a:p>
            <a:r>
              <a:rPr lang="en-US" sz="1800" b="1">
                <a:latin typeface="Abadi MT Condensed Light" panose="020B0306030101010103" pitchFamily="34" charset="77"/>
                <a:cs typeface="Cavolini" panose="03000502040302020204" pitchFamily="66" charset="0"/>
              </a:rPr>
              <a:t>Show how you figured it out: </a:t>
            </a:r>
            <a:endParaRPr lang="en-US" sz="1800"/>
          </a:p>
        </p:txBody>
      </p:sp>
    </p:spTree>
    <p:extLst>
      <p:ext uri="{BB962C8B-B14F-4D97-AF65-F5344CB8AC3E}">
        <p14:creationId xmlns:p14="http://schemas.microsoft.com/office/powerpoint/2010/main" val="2858206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E91E63"/>
        </a:solidFill>
        <a:effectLst/>
      </p:bgPr>
    </p:bg>
    <p:spTree>
      <p:nvGrpSpPr>
        <p:cNvPr id="1" name="Shape 97"/>
        <p:cNvGrpSpPr/>
        <p:nvPr/>
      </p:nvGrpSpPr>
      <p:grpSpPr>
        <a:xfrm>
          <a:off x="0" y="0"/>
          <a:ext cx="0" cy="0"/>
          <a:chOff x="0" y="0"/>
          <a:chExt cx="0" cy="0"/>
        </a:xfrm>
      </p:grpSpPr>
      <p:sp>
        <p:nvSpPr>
          <p:cNvPr id="106" name="Google Shape;106;p16"/>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43</a:t>
            </a:fld>
            <a:endParaRPr/>
          </a:p>
        </p:txBody>
      </p:sp>
      <p:sp>
        <p:nvSpPr>
          <p:cNvPr id="3" name="Display 2">
            <a:extLst>
              <a:ext uri="{FF2B5EF4-FFF2-40B4-BE49-F238E27FC236}">
                <a16:creationId xmlns:a16="http://schemas.microsoft.com/office/drawing/2014/main" id="{C1C2F3EE-FBFE-0C42-B6C7-E2D9B9433A54}"/>
              </a:ext>
            </a:extLst>
          </p:cNvPr>
          <p:cNvSpPr/>
          <p:nvPr/>
        </p:nvSpPr>
        <p:spPr>
          <a:xfrm>
            <a:off x="6976916" y="97325"/>
            <a:ext cx="2041145" cy="796385"/>
          </a:xfrm>
          <a:prstGeom prst="flowChartDisplay">
            <a:avLst/>
          </a:prstGeom>
          <a:solidFill>
            <a:srgbClr val="F4433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badi MT Condensed Light" panose="020B0306030101010103" pitchFamily="34" charset="77"/>
              </a:rPr>
              <a:t>Visualizing the symbolic</a:t>
            </a:r>
          </a:p>
        </p:txBody>
      </p:sp>
      <p:sp>
        <p:nvSpPr>
          <p:cNvPr id="4" name="Rectangle 3">
            <a:extLst>
              <a:ext uri="{FF2B5EF4-FFF2-40B4-BE49-F238E27FC236}">
                <a16:creationId xmlns:a16="http://schemas.microsoft.com/office/drawing/2014/main" id="{E4E9E3F1-2289-884E-9750-FFF3C4B742D0}"/>
              </a:ext>
            </a:extLst>
          </p:cNvPr>
          <p:cNvSpPr/>
          <p:nvPr/>
        </p:nvSpPr>
        <p:spPr>
          <a:xfrm>
            <a:off x="125938" y="243999"/>
            <a:ext cx="6381187" cy="954107"/>
          </a:xfrm>
          <a:prstGeom prst="rect">
            <a:avLst/>
          </a:prstGeom>
        </p:spPr>
        <p:txBody>
          <a:bodyPr wrap="square">
            <a:spAutoFit/>
          </a:bodyPr>
          <a:lstStyle/>
          <a:p>
            <a:r>
              <a:rPr lang="en-US" sz="2800">
                <a:latin typeface="Abadi MT Condensed Light" panose="020B0306030101010103" pitchFamily="34" charset="77"/>
                <a:cs typeface="Cavolini" panose="03000502040302020204" pitchFamily="66" charset="0"/>
              </a:rPr>
              <a:t>Select </a:t>
            </a:r>
            <a:r>
              <a:rPr lang="en-US" sz="2800" b="1">
                <a:solidFill>
                  <a:schemeClr val="accent6"/>
                </a:solidFill>
                <a:latin typeface="Abadi MT Condensed Light" panose="020B0306030101010103" pitchFamily="34" charset="77"/>
                <a:cs typeface="Cavolini" panose="03000502040302020204" pitchFamily="66" charset="0"/>
              </a:rPr>
              <a:t>one</a:t>
            </a:r>
            <a:r>
              <a:rPr lang="en-US" sz="2800">
                <a:latin typeface="Abadi MT Condensed Light" panose="020B0306030101010103" pitchFamily="34" charset="77"/>
                <a:cs typeface="Cavolini" panose="03000502040302020204" pitchFamily="66" charset="0"/>
              </a:rPr>
              <a:t> of the following questions to solve </a:t>
            </a:r>
            <a:r>
              <a:rPr lang="en-US" sz="2800" b="1">
                <a:latin typeface="Abadi MT Condensed Light" panose="020B0306030101010103" pitchFamily="34" charset="77"/>
                <a:cs typeface="Cavolini" panose="03000502040302020204" pitchFamily="66" charset="0"/>
              </a:rPr>
              <a:t>using pictures or diagrams</a:t>
            </a:r>
            <a:r>
              <a:rPr lang="en-US" sz="2800">
                <a:latin typeface="Abadi MT Condensed Light" panose="020B0306030101010103" pitchFamily="34" charset="77"/>
                <a:cs typeface="Cavolini" panose="03000502040302020204" pitchFamily="66" charset="0"/>
              </a:rPr>
              <a:t>:</a:t>
            </a:r>
            <a:endParaRPr lang="en-US" sz="2800"/>
          </a:p>
        </p:txBody>
      </p:sp>
      <p:sp>
        <p:nvSpPr>
          <p:cNvPr id="2" name="TextBox 1">
            <a:extLst>
              <a:ext uri="{FF2B5EF4-FFF2-40B4-BE49-F238E27FC236}">
                <a16:creationId xmlns:a16="http://schemas.microsoft.com/office/drawing/2014/main" id="{3C6DA085-7362-3544-9FF5-46AFBC3C5BB2}"/>
              </a:ext>
            </a:extLst>
          </p:cNvPr>
          <p:cNvSpPr txBox="1"/>
          <p:nvPr/>
        </p:nvSpPr>
        <p:spPr>
          <a:xfrm>
            <a:off x="0" y="1490847"/>
            <a:ext cx="2118145" cy="400110"/>
          </a:xfrm>
          <a:prstGeom prst="rect">
            <a:avLst/>
          </a:prstGeom>
          <a:noFill/>
        </p:spPr>
        <p:txBody>
          <a:bodyPr wrap="square" rtlCol="0">
            <a:spAutoFit/>
          </a:bodyPr>
          <a:lstStyle/>
          <a:p>
            <a:r>
              <a:rPr lang="en-US" sz="2000"/>
              <a:t>  286 + 365</a:t>
            </a:r>
          </a:p>
        </p:txBody>
      </p:sp>
      <p:sp>
        <p:nvSpPr>
          <p:cNvPr id="6" name="TextBox 5">
            <a:extLst>
              <a:ext uri="{FF2B5EF4-FFF2-40B4-BE49-F238E27FC236}">
                <a16:creationId xmlns:a16="http://schemas.microsoft.com/office/drawing/2014/main" id="{1BFBBC14-1D04-5F44-AA19-7694329467BA}"/>
              </a:ext>
            </a:extLst>
          </p:cNvPr>
          <p:cNvSpPr txBox="1"/>
          <p:nvPr/>
        </p:nvSpPr>
        <p:spPr>
          <a:xfrm>
            <a:off x="-138223" y="2300481"/>
            <a:ext cx="1523598" cy="400110"/>
          </a:xfrm>
          <a:prstGeom prst="rect">
            <a:avLst/>
          </a:prstGeom>
          <a:noFill/>
        </p:spPr>
        <p:txBody>
          <a:bodyPr wrap="square" rtlCol="0">
            <a:spAutoFit/>
          </a:bodyPr>
          <a:lstStyle/>
          <a:p>
            <a:pPr algn="ctr"/>
            <a:r>
              <a:rPr lang="en-US" sz="2000"/>
              <a:t>12 x 16</a:t>
            </a:r>
            <a:endParaRPr lang="en-US" sz="2000" u="sng"/>
          </a:p>
        </p:txBody>
      </p:sp>
      <p:sp>
        <p:nvSpPr>
          <p:cNvPr id="7" name="TextBox 6">
            <a:extLst>
              <a:ext uri="{FF2B5EF4-FFF2-40B4-BE49-F238E27FC236}">
                <a16:creationId xmlns:a16="http://schemas.microsoft.com/office/drawing/2014/main" id="{3A5BD081-31DE-814E-9F0E-D2D98EF5C56D}"/>
              </a:ext>
            </a:extLst>
          </p:cNvPr>
          <p:cNvSpPr txBox="1"/>
          <p:nvPr/>
        </p:nvSpPr>
        <p:spPr>
          <a:xfrm>
            <a:off x="125939" y="4000221"/>
            <a:ext cx="7284954" cy="523220"/>
          </a:xfrm>
          <a:prstGeom prst="rect">
            <a:avLst/>
          </a:prstGeom>
          <a:noFill/>
        </p:spPr>
        <p:txBody>
          <a:bodyPr wrap="square" rtlCol="0">
            <a:spAutoFit/>
          </a:bodyPr>
          <a:lstStyle/>
          <a:p>
            <a:r>
              <a:rPr lang="en-US"/>
              <a:t>Place the following numbers on a number line: zero, one million, one billion</a:t>
            </a:r>
          </a:p>
          <a:p>
            <a:r>
              <a:rPr lang="en-US"/>
              <a:t>Tell how you decided where they belong.</a:t>
            </a:r>
          </a:p>
        </p:txBody>
      </p:sp>
      <p:sp>
        <p:nvSpPr>
          <p:cNvPr id="5" name="Rectangle 4">
            <a:extLst>
              <a:ext uri="{FF2B5EF4-FFF2-40B4-BE49-F238E27FC236}">
                <a16:creationId xmlns:a16="http://schemas.microsoft.com/office/drawing/2014/main" id="{2E12245A-84D2-6944-A0E9-971D20C7C1BD}"/>
              </a:ext>
            </a:extLst>
          </p:cNvPr>
          <p:cNvSpPr/>
          <p:nvPr/>
        </p:nvSpPr>
        <p:spPr>
          <a:xfrm>
            <a:off x="139281" y="3095839"/>
            <a:ext cx="6968574" cy="523220"/>
          </a:xfrm>
          <a:prstGeom prst="rect">
            <a:avLst/>
          </a:prstGeom>
        </p:spPr>
        <p:txBody>
          <a:bodyPr wrap="none">
            <a:spAutoFit/>
          </a:bodyPr>
          <a:lstStyle/>
          <a:p>
            <a:r>
              <a:rPr lang="en-US"/>
              <a:t>Represent the number </a:t>
            </a:r>
            <a:r>
              <a:rPr lang="en-US" b="1"/>
              <a:t>17</a:t>
            </a:r>
            <a:r>
              <a:rPr lang="en-US"/>
              <a:t> in at least 3 different ways without using symbolic numbers.</a:t>
            </a:r>
          </a:p>
          <a:p>
            <a:r>
              <a:rPr lang="en-US"/>
              <a:t>What does each representation show you about the number? </a:t>
            </a:r>
          </a:p>
        </p:txBody>
      </p:sp>
      <p:cxnSp>
        <p:nvCxnSpPr>
          <p:cNvPr id="9" name="Straight Connector 8">
            <a:extLst>
              <a:ext uri="{FF2B5EF4-FFF2-40B4-BE49-F238E27FC236}">
                <a16:creationId xmlns:a16="http://schemas.microsoft.com/office/drawing/2014/main" id="{DE611B54-0234-E944-84EB-1A24ACB9FFCF}"/>
              </a:ext>
            </a:extLst>
          </p:cNvPr>
          <p:cNvCxnSpPr/>
          <p:nvPr/>
        </p:nvCxnSpPr>
        <p:spPr>
          <a:xfrm>
            <a:off x="125939" y="2886289"/>
            <a:ext cx="68376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305496D-2441-1A4D-B84E-FEF595B6F8AB}"/>
              </a:ext>
            </a:extLst>
          </p:cNvPr>
          <p:cNvCxnSpPr/>
          <p:nvPr/>
        </p:nvCxnSpPr>
        <p:spPr>
          <a:xfrm>
            <a:off x="139281" y="3876889"/>
            <a:ext cx="68376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064D023-C178-2842-B341-097F5710A873}"/>
              </a:ext>
            </a:extLst>
          </p:cNvPr>
          <p:cNvCxnSpPr/>
          <p:nvPr/>
        </p:nvCxnSpPr>
        <p:spPr>
          <a:xfrm>
            <a:off x="139281" y="2105239"/>
            <a:ext cx="68376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E116FAC-E35B-3C45-A586-448AE8A33B56}"/>
              </a:ext>
            </a:extLst>
          </p:cNvPr>
          <p:cNvCxnSpPr/>
          <p:nvPr/>
        </p:nvCxnSpPr>
        <p:spPr>
          <a:xfrm>
            <a:off x="125938" y="1276564"/>
            <a:ext cx="68376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11537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E91E63"/>
        </a:solidFill>
        <a:effectLst/>
      </p:bgPr>
    </p:bg>
    <p:spTree>
      <p:nvGrpSpPr>
        <p:cNvPr id="1" name="Shape 97"/>
        <p:cNvGrpSpPr/>
        <p:nvPr/>
      </p:nvGrpSpPr>
      <p:grpSpPr>
        <a:xfrm>
          <a:off x="0" y="0"/>
          <a:ext cx="0" cy="0"/>
          <a:chOff x="0" y="0"/>
          <a:chExt cx="0" cy="0"/>
        </a:xfrm>
      </p:grpSpPr>
      <p:sp>
        <p:nvSpPr>
          <p:cNvPr id="106" name="Google Shape;106;p16"/>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44</a:t>
            </a:fld>
            <a:endParaRPr/>
          </a:p>
        </p:txBody>
      </p:sp>
      <p:sp>
        <p:nvSpPr>
          <p:cNvPr id="3" name="Display 2">
            <a:extLst>
              <a:ext uri="{FF2B5EF4-FFF2-40B4-BE49-F238E27FC236}">
                <a16:creationId xmlns:a16="http://schemas.microsoft.com/office/drawing/2014/main" id="{C1C2F3EE-FBFE-0C42-B6C7-E2D9B9433A54}"/>
              </a:ext>
            </a:extLst>
          </p:cNvPr>
          <p:cNvSpPr/>
          <p:nvPr/>
        </p:nvSpPr>
        <p:spPr>
          <a:xfrm>
            <a:off x="6976916" y="97325"/>
            <a:ext cx="2041145" cy="796385"/>
          </a:xfrm>
          <a:prstGeom prst="flowChartDisplay">
            <a:avLst/>
          </a:prstGeom>
          <a:solidFill>
            <a:srgbClr val="F4433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badi MT Condensed Light" panose="020B0306030101010103" pitchFamily="34" charset="77"/>
              </a:rPr>
              <a:t>Visualizing the symbolic</a:t>
            </a:r>
          </a:p>
        </p:txBody>
      </p:sp>
      <p:sp>
        <p:nvSpPr>
          <p:cNvPr id="4" name="Rectangle 3">
            <a:extLst>
              <a:ext uri="{FF2B5EF4-FFF2-40B4-BE49-F238E27FC236}">
                <a16:creationId xmlns:a16="http://schemas.microsoft.com/office/drawing/2014/main" id="{E4E9E3F1-2289-884E-9750-FFF3C4B742D0}"/>
              </a:ext>
            </a:extLst>
          </p:cNvPr>
          <p:cNvSpPr/>
          <p:nvPr/>
        </p:nvSpPr>
        <p:spPr>
          <a:xfrm>
            <a:off x="125939" y="156972"/>
            <a:ext cx="6774591" cy="923330"/>
          </a:xfrm>
          <a:prstGeom prst="rect">
            <a:avLst/>
          </a:prstGeom>
        </p:spPr>
        <p:txBody>
          <a:bodyPr wrap="square">
            <a:spAutoFit/>
          </a:bodyPr>
          <a:lstStyle/>
          <a:p>
            <a:r>
              <a:rPr lang="en-US" sz="1800" b="1">
                <a:latin typeface="Abadi MT Condensed Light" panose="020B0306030101010103" pitchFamily="34" charset="77"/>
                <a:cs typeface="Cavolini" panose="03000502040302020204" pitchFamily="66" charset="0"/>
              </a:rPr>
              <a:t>Student Work Page</a:t>
            </a:r>
          </a:p>
          <a:p>
            <a:r>
              <a:rPr lang="en-US" sz="1800">
                <a:latin typeface="Abadi MT Condensed Light" panose="020B0306030101010103" pitchFamily="34" charset="77"/>
                <a:cs typeface="Cavolini" panose="03000502040302020204" pitchFamily="66" charset="0"/>
              </a:rPr>
              <a:t>Copy the question from the previous page that you have selected to solve.</a:t>
            </a:r>
          </a:p>
          <a:p>
            <a:r>
              <a:rPr lang="en-US" sz="1800">
                <a:latin typeface="Abadi MT Condensed Light" panose="020B0306030101010103" pitchFamily="34" charset="77"/>
                <a:cs typeface="Cavolini" panose="03000502040302020204" pitchFamily="66" charset="0"/>
              </a:rPr>
              <a:t>Use the space below to solve and show your thinking.</a:t>
            </a:r>
            <a:endParaRPr lang="en-US" sz="1800"/>
          </a:p>
        </p:txBody>
      </p:sp>
      <p:cxnSp>
        <p:nvCxnSpPr>
          <p:cNvPr id="15" name="Straight Connector 14">
            <a:extLst>
              <a:ext uri="{FF2B5EF4-FFF2-40B4-BE49-F238E27FC236}">
                <a16:creationId xmlns:a16="http://schemas.microsoft.com/office/drawing/2014/main" id="{7E116FAC-E35B-3C45-A586-448AE8A33B56}"/>
              </a:ext>
            </a:extLst>
          </p:cNvPr>
          <p:cNvCxnSpPr>
            <a:cxnSpLocks/>
          </p:cNvCxnSpPr>
          <p:nvPr/>
        </p:nvCxnSpPr>
        <p:spPr>
          <a:xfrm>
            <a:off x="125939" y="1219105"/>
            <a:ext cx="68509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9625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E91E63"/>
        </a:solidFill>
        <a:effectLst/>
      </p:bgPr>
    </p:bg>
    <p:spTree>
      <p:nvGrpSpPr>
        <p:cNvPr id="1" name="Shape 286"/>
        <p:cNvGrpSpPr/>
        <p:nvPr/>
      </p:nvGrpSpPr>
      <p:grpSpPr>
        <a:xfrm>
          <a:off x="0" y="0"/>
          <a:ext cx="0" cy="0"/>
          <a:chOff x="0" y="0"/>
          <a:chExt cx="0" cy="0"/>
        </a:xfrm>
      </p:grpSpPr>
      <p:sp>
        <p:nvSpPr>
          <p:cNvPr id="302" name="Google Shape;302;p31"/>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45</a:t>
            </a:fld>
            <a:endParaRPr/>
          </a:p>
        </p:txBody>
      </p:sp>
      <p:sp>
        <p:nvSpPr>
          <p:cNvPr id="20" name="Slide Number Placeholder 1">
            <a:extLst>
              <a:ext uri="{FF2B5EF4-FFF2-40B4-BE49-F238E27FC236}">
                <a16:creationId xmlns:a16="http://schemas.microsoft.com/office/drawing/2014/main" id="{26C0D4FF-98DF-4158-A8A5-0BDE2B2E56F8}"/>
              </a:ext>
            </a:extLst>
          </p:cNvPr>
          <p:cNvSpPr txBox="1">
            <a:spLocks/>
          </p:cNvSpPr>
          <p:nvPr/>
        </p:nvSpPr>
        <p:spPr>
          <a:xfrm>
            <a:off x="8543227" y="4749851"/>
            <a:ext cx="548700" cy="39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200" b="0" i="0" u="none" strike="noStrike" cap="none">
                <a:solidFill>
                  <a:schemeClr val="lt1"/>
                </a:solidFill>
                <a:latin typeface="Montserrat"/>
                <a:ea typeface="Montserrat"/>
                <a:cs typeface="Montserrat"/>
                <a:sym typeface="Montserrat"/>
              </a:defRPr>
            </a:lvl1pPr>
            <a:lvl2pPr marR="0" lvl="1" algn="r" rtl="0">
              <a:lnSpc>
                <a:spcPct val="100000"/>
              </a:lnSpc>
              <a:spcBef>
                <a:spcPts val="0"/>
              </a:spcBef>
              <a:spcAft>
                <a:spcPts val="0"/>
              </a:spcAft>
              <a:buClr>
                <a:srgbClr val="000000"/>
              </a:buClr>
              <a:buFont typeface="Arial"/>
              <a:buNone/>
              <a:defRPr sz="1200" b="0" i="0" u="none" strike="noStrike" cap="none">
                <a:solidFill>
                  <a:schemeClr val="lt1"/>
                </a:solidFill>
                <a:latin typeface="Montserrat"/>
                <a:ea typeface="Montserrat"/>
                <a:cs typeface="Montserrat"/>
                <a:sym typeface="Montserrat"/>
              </a:defRPr>
            </a:lvl2pPr>
            <a:lvl3pPr marR="0" lvl="2" algn="r" rtl="0">
              <a:lnSpc>
                <a:spcPct val="100000"/>
              </a:lnSpc>
              <a:spcBef>
                <a:spcPts val="0"/>
              </a:spcBef>
              <a:spcAft>
                <a:spcPts val="0"/>
              </a:spcAft>
              <a:buClr>
                <a:srgbClr val="000000"/>
              </a:buClr>
              <a:buFont typeface="Arial"/>
              <a:buNone/>
              <a:defRPr sz="1200" b="0" i="0" u="none" strike="noStrike" cap="none">
                <a:solidFill>
                  <a:schemeClr val="lt1"/>
                </a:solidFill>
                <a:latin typeface="Montserrat"/>
                <a:ea typeface="Montserrat"/>
                <a:cs typeface="Montserrat"/>
                <a:sym typeface="Montserrat"/>
              </a:defRPr>
            </a:lvl3pPr>
            <a:lvl4pPr marR="0" lvl="3" algn="r" rtl="0">
              <a:lnSpc>
                <a:spcPct val="100000"/>
              </a:lnSpc>
              <a:spcBef>
                <a:spcPts val="0"/>
              </a:spcBef>
              <a:spcAft>
                <a:spcPts val="0"/>
              </a:spcAft>
              <a:buClr>
                <a:srgbClr val="000000"/>
              </a:buClr>
              <a:buFont typeface="Arial"/>
              <a:buNone/>
              <a:defRPr sz="1200" b="0" i="0" u="none" strike="noStrike" cap="none">
                <a:solidFill>
                  <a:schemeClr val="lt1"/>
                </a:solidFill>
                <a:latin typeface="Montserrat"/>
                <a:ea typeface="Montserrat"/>
                <a:cs typeface="Montserrat"/>
                <a:sym typeface="Montserrat"/>
              </a:defRPr>
            </a:lvl4pPr>
            <a:lvl5pPr marR="0" lvl="4" algn="r" rtl="0">
              <a:lnSpc>
                <a:spcPct val="100000"/>
              </a:lnSpc>
              <a:spcBef>
                <a:spcPts val="0"/>
              </a:spcBef>
              <a:spcAft>
                <a:spcPts val="0"/>
              </a:spcAft>
              <a:buClr>
                <a:srgbClr val="000000"/>
              </a:buClr>
              <a:buFont typeface="Arial"/>
              <a:buNone/>
              <a:defRPr sz="1200" b="0" i="0" u="none" strike="noStrike" cap="none">
                <a:solidFill>
                  <a:schemeClr val="lt1"/>
                </a:solidFill>
                <a:latin typeface="Montserrat"/>
                <a:ea typeface="Montserrat"/>
                <a:cs typeface="Montserrat"/>
                <a:sym typeface="Montserrat"/>
              </a:defRPr>
            </a:lvl5pPr>
            <a:lvl6pPr marR="0" lvl="5" algn="r" rtl="0">
              <a:lnSpc>
                <a:spcPct val="100000"/>
              </a:lnSpc>
              <a:spcBef>
                <a:spcPts val="0"/>
              </a:spcBef>
              <a:spcAft>
                <a:spcPts val="0"/>
              </a:spcAft>
              <a:buClr>
                <a:srgbClr val="000000"/>
              </a:buClr>
              <a:buFont typeface="Arial"/>
              <a:buNone/>
              <a:defRPr sz="1200" b="0" i="0" u="none" strike="noStrike" cap="none">
                <a:solidFill>
                  <a:schemeClr val="lt1"/>
                </a:solidFill>
                <a:latin typeface="Montserrat"/>
                <a:ea typeface="Montserrat"/>
                <a:cs typeface="Montserrat"/>
                <a:sym typeface="Montserrat"/>
              </a:defRPr>
            </a:lvl6pPr>
            <a:lvl7pPr marR="0" lvl="6" algn="r" rtl="0">
              <a:lnSpc>
                <a:spcPct val="100000"/>
              </a:lnSpc>
              <a:spcBef>
                <a:spcPts val="0"/>
              </a:spcBef>
              <a:spcAft>
                <a:spcPts val="0"/>
              </a:spcAft>
              <a:buClr>
                <a:srgbClr val="000000"/>
              </a:buClr>
              <a:buFont typeface="Arial"/>
              <a:buNone/>
              <a:defRPr sz="1200" b="0" i="0" u="none" strike="noStrike" cap="none">
                <a:solidFill>
                  <a:schemeClr val="lt1"/>
                </a:solidFill>
                <a:latin typeface="Montserrat"/>
                <a:ea typeface="Montserrat"/>
                <a:cs typeface="Montserrat"/>
                <a:sym typeface="Montserrat"/>
              </a:defRPr>
            </a:lvl7pPr>
            <a:lvl8pPr marR="0" lvl="7" algn="r" rtl="0">
              <a:lnSpc>
                <a:spcPct val="100000"/>
              </a:lnSpc>
              <a:spcBef>
                <a:spcPts val="0"/>
              </a:spcBef>
              <a:spcAft>
                <a:spcPts val="0"/>
              </a:spcAft>
              <a:buClr>
                <a:srgbClr val="000000"/>
              </a:buClr>
              <a:buFont typeface="Arial"/>
              <a:buNone/>
              <a:defRPr sz="1200" b="0" i="0" u="none" strike="noStrike" cap="none">
                <a:solidFill>
                  <a:schemeClr val="lt1"/>
                </a:solidFill>
                <a:latin typeface="Montserrat"/>
                <a:ea typeface="Montserrat"/>
                <a:cs typeface="Montserrat"/>
                <a:sym typeface="Montserrat"/>
              </a:defRPr>
            </a:lvl8pPr>
            <a:lvl9pPr marR="0" lvl="8" algn="r" rtl="0">
              <a:lnSpc>
                <a:spcPct val="100000"/>
              </a:lnSpc>
              <a:spcBef>
                <a:spcPts val="0"/>
              </a:spcBef>
              <a:spcAft>
                <a:spcPts val="0"/>
              </a:spcAft>
              <a:buClr>
                <a:srgbClr val="000000"/>
              </a:buClr>
              <a:buFont typeface="Arial"/>
              <a:buNone/>
              <a:defRPr sz="1200" b="0" i="0" u="none" strike="noStrike" cap="none">
                <a:solidFill>
                  <a:schemeClr val="lt1"/>
                </a:solidFill>
                <a:latin typeface="Montserrat"/>
                <a:ea typeface="Montserrat"/>
                <a:cs typeface="Montserrat"/>
                <a:sym typeface="Montserrat"/>
              </a:defRPr>
            </a:lvl9pPr>
          </a:lstStyle>
          <a:p>
            <a:fld id="{00000000-1234-1234-1234-123412341234}" type="slidenum">
              <a:rPr lang="en" smtClean="0"/>
              <a:pPr/>
              <a:t>45</a:t>
            </a:fld>
            <a:endParaRPr lang="en"/>
          </a:p>
        </p:txBody>
      </p:sp>
      <p:sp>
        <p:nvSpPr>
          <p:cNvPr id="21" name="TextBox 20">
            <a:extLst>
              <a:ext uri="{FF2B5EF4-FFF2-40B4-BE49-F238E27FC236}">
                <a16:creationId xmlns:a16="http://schemas.microsoft.com/office/drawing/2014/main" id="{150CD7CE-70B5-4482-9C50-0F6899CC52DE}"/>
              </a:ext>
            </a:extLst>
          </p:cNvPr>
          <p:cNvSpPr txBox="1"/>
          <p:nvPr/>
        </p:nvSpPr>
        <p:spPr>
          <a:xfrm>
            <a:off x="288064" y="4015242"/>
            <a:ext cx="2118511" cy="830997"/>
          </a:xfrm>
          <a:prstGeom prst="rect">
            <a:avLst/>
          </a:prstGeom>
          <a:solidFill>
            <a:schemeClr val="bg1"/>
          </a:solidFill>
        </p:spPr>
        <p:txBody>
          <a:bodyPr wrap="square" rtlCol="0" anchor="ctr">
            <a:spAutoFit/>
          </a:bodyPr>
          <a:lstStyle/>
          <a:p>
            <a:pPr algn="ctr"/>
            <a:r>
              <a:rPr lang="en-US" sz="4800">
                <a:solidFill>
                  <a:srgbClr val="E91E63"/>
                </a:solidFill>
                <a:latin typeface="Marker Felt Thin" panose="02000400000000000000" pitchFamily="2" charset="77"/>
              </a:rPr>
              <a:t>Reflect</a:t>
            </a:r>
          </a:p>
        </p:txBody>
      </p:sp>
      <p:sp>
        <p:nvSpPr>
          <p:cNvPr id="25" name="TextBox 24">
            <a:extLst>
              <a:ext uri="{FF2B5EF4-FFF2-40B4-BE49-F238E27FC236}">
                <a16:creationId xmlns:a16="http://schemas.microsoft.com/office/drawing/2014/main" id="{15BAD17F-3794-47EA-94C9-464426BBA100}"/>
              </a:ext>
            </a:extLst>
          </p:cNvPr>
          <p:cNvSpPr txBox="1"/>
          <p:nvPr/>
        </p:nvSpPr>
        <p:spPr>
          <a:xfrm>
            <a:off x="2221639" y="198323"/>
            <a:ext cx="6750911" cy="923330"/>
          </a:xfrm>
          <a:prstGeom prst="rect">
            <a:avLst/>
          </a:prstGeom>
          <a:noFill/>
        </p:spPr>
        <p:txBody>
          <a:bodyPr wrap="square" rtlCol="0">
            <a:spAutoFit/>
          </a:bodyPr>
          <a:lstStyle/>
          <a:p>
            <a:r>
              <a:rPr lang="en-US" sz="1800">
                <a:solidFill>
                  <a:schemeClr val="bg1"/>
                </a:solidFill>
                <a:latin typeface="Abadi MT Condensed Light" panose="020B0306030101010103" pitchFamily="34" charset="77"/>
              </a:rPr>
              <a:t>Now that you have spent time working on some challenging tasks, consider again how you would assess your level of using visualization. </a:t>
            </a:r>
            <a:r>
              <a:rPr lang="en-US" sz="1800" b="1">
                <a:solidFill>
                  <a:schemeClr val="bg1"/>
                </a:solidFill>
                <a:latin typeface="Abadi MT Condensed Light" panose="020B0306030101010103" pitchFamily="34" charset="77"/>
              </a:rPr>
              <a:t>Without</a:t>
            </a:r>
            <a:r>
              <a:rPr lang="en-US" sz="1800">
                <a:solidFill>
                  <a:schemeClr val="bg1"/>
                </a:solidFill>
                <a:latin typeface="Abadi MT Condensed Light" panose="020B0306030101010103" pitchFamily="34" charset="77"/>
              </a:rPr>
              <a:t> looking back at your first slider, place the arrow on the line below.</a:t>
            </a:r>
          </a:p>
        </p:txBody>
      </p:sp>
      <p:sp>
        <p:nvSpPr>
          <p:cNvPr id="27" name="TextBox 26">
            <a:extLst>
              <a:ext uri="{FF2B5EF4-FFF2-40B4-BE49-F238E27FC236}">
                <a16:creationId xmlns:a16="http://schemas.microsoft.com/office/drawing/2014/main" id="{5691F070-44F1-4978-818A-1416182A7B57}"/>
              </a:ext>
            </a:extLst>
          </p:cNvPr>
          <p:cNvSpPr txBox="1"/>
          <p:nvPr/>
        </p:nvSpPr>
        <p:spPr>
          <a:xfrm>
            <a:off x="2893244" y="2571750"/>
            <a:ext cx="6540248" cy="1754326"/>
          </a:xfrm>
          <a:prstGeom prst="rect">
            <a:avLst/>
          </a:prstGeom>
          <a:noFill/>
        </p:spPr>
        <p:txBody>
          <a:bodyPr wrap="square" rtlCol="0">
            <a:spAutoFit/>
          </a:bodyPr>
          <a:lstStyle/>
          <a:p>
            <a:r>
              <a:rPr lang="en-US" sz="1800">
                <a:solidFill>
                  <a:schemeClr val="bg1"/>
                </a:solidFill>
                <a:latin typeface="Abadi MT Condensed Light" panose="020B0306030101010103" pitchFamily="34" charset="77"/>
              </a:rPr>
              <a:t>Once you are confident about where you have placed your arrow on the line above, go back and compare to where you placed it before. </a:t>
            </a:r>
          </a:p>
          <a:p>
            <a:endParaRPr lang="en-US" sz="1800">
              <a:solidFill>
                <a:schemeClr val="bg1"/>
              </a:solidFill>
              <a:latin typeface="Abadi MT Condensed Light" panose="020B0306030101010103" pitchFamily="34" charset="77"/>
            </a:endParaRPr>
          </a:p>
          <a:p>
            <a:r>
              <a:rPr lang="en-US" sz="1800">
                <a:solidFill>
                  <a:schemeClr val="bg1"/>
                </a:solidFill>
                <a:latin typeface="Abadi MT Condensed Light" panose="020B0306030101010103" pitchFamily="34" charset="77"/>
              </a:rPr>
              <a:t>Did your visualization skills grow? </a:t>
            </a:r>
          </a:p>
          <a:p>
            <a:endParaRPr lang="en-US" sz="1800">
              <a:solidFill>
                <a:schemeClr val="bg1"/>
              </a:solidFill>
              <a:latin typeface="Abadi MT Condensed Light" panose="020B0306030101010103" pitchFamily="34" charset="77"/>
            </a:endParaRPr>
          </a:p>
          <a:p>
            <a:r>
              <a:rPr lang="en-US" sz="1800">
                <a:solidFill>
                  <a:schemeClr val="bg1"/>
                </a:solidFill>
                <a:latin typeface="Abadi MT Condensed Light" panose="020B0306030101010103" pitchFamily="34" charset="77"/>
              </a:rPr>
              <a:t>What actions can you take to develop greater visualization skills?</a:t>
            </a:r>
          </a:p>
        </p:txBody>
      </p:sp>
      <p:pic>
        <p:nvPicPr>
          <p:cNvPr id="28" name="Picture 14">
            <a:extLst>
              <a:ext uri="{FF2B5EF4-FFF2-40B4-BE49-F238E27FC236}">
                <a16:creationId xmlns:a16="http://schemas.microsoft.com/office/drawing/2014/main" id="{D85BE854-EE6E-9A45-AE4C-6D4082E5C7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 y="150233"/>
            <a:ext cx="534921" cy="54093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8">
            <a:extLst>
              <a:ext uri="{FF2B5EF4-FFF2-40B4-BE49-F238E27FC236}">
                <a16:creationId xmlns:a16="http://schemas.microsoft.com/office/drawing/2014/main" id="{6845622C-AD49-DE48-94BE-0C8E4098C0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0857" y="256966"/>
            <a:ext cx="516883" cy="381307"/>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332A9A33-6559-408B-9399-2A1DA7BCBC63}"/>
              </a:ext>
            </a:extLst>
          </p:cNvPr>
          <p:cNvSpPr txBox="1"/>
          <p:nvPr/>
        </p:nvSpPr>
        <p:spPr>
          <a:xfrm>
            <a:off x="425209" y="1710013"/>
            <a:ext cx="2118511" cy="261610"/>
          </a:xfrm>
          <a:prstGeom prst="rect">
            <a:avLst/>
          </a:prstGeom>
          <a:noFill/>
        </p:spPr>
        <p:txBody>
          <a:bodyPr wrap="square" rtlCol="0">
            <a:spAutoFit/>
          </a:bodyPr>
          <a:lstStyle/>
          <a:p>
            <a:r>
              <a:rPr lang="en-US" sz="1100">
                <a:solidFill>
                  <a:schemeClr val="tx2">
                    <a:lumMod val="10000"/>
                  </a:schemeClr>
                </a:solidFill>
                <a:latin typeface="Abadi MT Condensed Light" panose="020B0306030101010103" pitchFamily="34" charset="77"/>
              </a:rPr>
              <a:t>Never Imagine or Draw Ideas Out </a:t>
            </a:r>
          </a:p>
        </p:txBody>
      </p:sp>
      <p:sp>
        <p:nvSpPr>
          <p:cNvPr id="18" name="TextBox 17">
            <a:extLst>
              <a:ext uri="{FF2B5EF4-FFF2-40B4-BE49-F238E27FC236}">
                <a16:creationId xmlns:a16="http://schemas.microsoft.com/office/drawing/2014/main" id="{4CF0A546-A6F1-4637-9C8A-68B2538DB4A5}"/>
              </a:ext>
            </a:extLst>
          </p:cNvPr>
          <p:cNvSpPr txBox="1"/>
          <p:nvPr/>
        </p:nvSpPr>
        <p:spPr>
          <a:xfrm>
            <a:off x="6377215" y="1722229"/>
            <a:ext cx="2118511" cy="261610"/>
          </a:xfrm>
          <a:prstGeom prst="rect">
            <a:avLst/>
          </a:prstGeom>
          <a:noFill/>
          <a:ln>
            <a:noFill/>
          </a:ln>
        </p:spPr>
        <p:txBody>
          <a:bodyPr wrap="square" rtlCol="0">
            <a:spAutoFit/>
          </a:bodyPr>
          <a:lstStyle/>
          <a:p>
            <a:r>
              <a:rPr lang="en-US" sz="1100">
                <a:solidFill>
                  <a:schemeClr val="bg1"/>
                </a:solidFill>
                <a:latin typeface="Abadi MT Condensed Light" panose="020B0306030101010103" pitchFamily="34" charset="77"/>
              </a:rPr>
              <a:t>Always thinking in sketches and pictures</a:t>
            </a:r>
          </a:p>
        </p:txBody>
      </p:sp>
      <p:sp>
        <p:nvSpPr>
          <p:cNvPr id="19" name="Up Arrow 5">
            <a:extLst>
              <a:ext uri="{FF2B5EF4-FFF2-40B4-BE49-F238E27FC236}">
                <a16:creationId xmlns:a16="http://schemas.microsoft.com/office/drawing/2014/main" id="{F70DFAD2-016F-4E31-A4DD-075024F22312}"/>
              </a:ext>
            </a:extLst>
          </p:cNvPr>
          <p:cNvSpPr/>
          <p:nvPr/>
        </p:nvSpPr>
        <p:spPr>
          <a:xfrm>
            <a:off x="4755013" y="1874574"/>
            <a:ext cx="380246" cy="480735"/>
          </a:xfrm>
          <a:prstGeom prst="upArrow">
            <a:avLst/>
          </a:prstGeom>
          <a:solidFill>
            <a:schemeClr val="tx2">
              <a:lumMod val="1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8">
            <a:extLst>
              <a:ext uri="{FF2B5EF4-FFF2-40B4-BE49-F238E27FC236}">
                <a16:creationId xmlns:a16="http://schemas.microsoft.com/office/drawing/2014/main" id="{7969F6AD-1FDE-4018-A61F-769DDA3DE5DB}"/>
              </a:ext>
            </a:extLst>
          </p:cNvPr>
          <p:cNvSpPr/>
          <p:nvPr/>
        </p:nvSpPr>
        <p:spPr>
          <a:xfrm>
            <a:off x="528624" y="1445652"/>
            <a:ext cx="7805617" cy="261610"/>
          </a:xfrm>
          <a:prstGeom prst="roundRect">
            <a:avLst/>
          </a:prstGeom>
          <a:pattFill prst="wdUpDiag">
            <a:fgClr>
              <a:srgbClr val="E91E63"/>
            </a:fgClr>
            <a:bgClr>
              <a:srgbClr val="FFEC3B"/>
            </a:bgClr>
          </a:pattFill>
          <a:ln w="31750">
            <a:solidFill>
              <a:srgbClr val="E91E63"/>
            </a:solidFill>
          </a:ln>
          <a:effectLst>
            <a:glow rad="114300">
              <a:srgbClr val="FFEC3B">
                <a:alpha val="40000"/>
              </a:srgbClr>
            </a:glow>
            <a:softEdge rad="0"/>
          </a:effectLst>
          <a:scene3d>
            <a:camera prst="orthographicFront"/>
            <a:lightRig rig="threePt" dir="t"/>
          </a:scene3d>
          <a:sp3d>
            <a:bevelT w="508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880935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C107"/>
        </a:solidFill>
        <a:effectLst/>
      </p:bgPr>
    </p:bg>
    <p:spTree>
      <p:nvGrpSpPr>
        <p:cNvPr id="1" name="Shape 110"/>
        <p:cNvGrpSpPr/>
        <p:nvPr/>
      </p:nvGrpSpPr>
      <p:grpSpPr>
        <a:xfrm>
          <a:off x="0" y="0"/>
          <a:ext cx="0" cy="0"/>
          <a:chOff x="0" y="0"/>
          <a:chExt cx="0" cy="0"/>
        </a:xfrm>
      </p:grpSpPr>
      <p:sp>
        <p:nvSpPr>
          <p:cNvPr id="111" name="Google Shape;111;p17"/>
          <p:cNvSpPr txBox="1">
            <a:spLocks noGrp="1"/>
          </p:cNvSpPr>
          <p:nvPr>
            <p:ph type="ctrTitle"/>
          </p:nvPr>
        </p:nvSpPr>
        <p:spPr>
          <a:xfrm>
            <a:off x="648299" y="1583350"/>
            <a:ext cx="3796109" cy="298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CA">
                <a:solidFill>
                  <a:schemeClr val="tx1">
                    <a:lumMod val="75000"/>
                  </a:schemeClr>
                </a:solidFill>
              </a:rPr>
              <a:t>COLLABORATION</a:t>
            </a:r>
          </a:p>
        </p:txBody>
      </p:sp>
      <p:sp>
        <p:nvSpPr>
          <p:cNvPr id="112" name="Google Shape;112;p17"/>
          <p:cNvSpPr txBox="1">
            <a:spLocks noGrp="1"/>
          </p:cNvSpPr>
          <p:nvPr>
            <p:ph type="subTitle" idx="1"/>
          </p:nvPr>
        </p:nvSpPr>
        <p:spPr>
          <a:xfrm>
            <a:off x="6296025" y="3494300"/>
            <a:ext cx="2335126" cy="10317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CA" b="1"/>
              <a:t>Why does it help to work together?</a:t>
            </a:r>
            <a:endParaRPr b="1"/>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Shape 97"/>
        <p:cNvGrpSpPr/>
        <p:nvPr/>
      </p:nvGrpSpPr>
      <p:grpSpPr>
        <a:xfrm>
          <a:off x="0" y="0"/>
          <a:ext cx="0" cy="0"/>
          <a:chOff x="0" y="0"/>
          <a:chExt cx="0" cy="0"/>
        </a:xfrm>
      </p:grpSpPr>
      <p:sp>
        <p:nvSpPr>
          <p:cNvPr id="106" name="Google Shape;106;p16"/>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47</a:t>
            </a:fld>
            <a:endParaRPr/>
          </a:p>
        </p:txBody>
      </p:sp>
      <p:sp>
        <p:nvSpPr>
          <p:cNvPr id="3" name="Round Diagonal Corner Rectangle 2">
            <a:extLst>
              <a:ext uri="{FF2B5EF4-FFF2-40B4-BE49-F238E27FC236}">
                <a16:creationId xmlns:a16="http://schemas.microsoft.com/office/drawing/2014/main" id="{BFA02294-7002-6347-BD03-F6D435E893BC}"/>
              </a:ext>
            </a:extLst>
          </p:cNvPr>
          <p:cNvSpPr/>
          <p:nvPr/>
        </p:nvSpPr>
        <p:spPr>
          <a:xfrm>
            <a:off x="174128" y="540929"/>
            <a:ext cx="2328530" cy="4061641"/>
          </a:xfrm>
          <a:prstGeom prst="round2DiagRect">
            <a:avLst/>
          </a:prstGeom>
          <a:noFill/>
          <a:ln w="38100">
            <a:solidFill>
              <a:srgbClr val="ECB2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 Diagonal Corner Rectangle 14">
            <a:extLst>
              <a:ext uri="{FF2B5EF4-FFF2-40B4-BE49-F238E27FC236}">
                <a16:creationId xmlns:a16="http://schemas.microsoft.com/office/drawing/2014/main" id="{1E2A18AE-F6CC-6441-99BF-C85193C54F40}"/>
              </a:ext>
            </a:extLst>
          </p:cNvPr>
          <p:cNvSpPr/>
          <p:nvPr/>
        </p:nvSpPr>
        <p:spPr>
          <a:xfrm>
            <a:off x="2816857" y="540928"/>
            <a:ext cx="2328530" cy="4061641"/>
          </a:xfrm>
          <a:prstGeom prst="round2DiagRect">
            <a:avLst/>
          </a:prstGeom>
          <a:noFill/>
          <a:ln w="38100">
            <a:solidFill>
              <a:srgbClr val="ECB2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 Diagonal Corner Rectangle 31">
            <a:extLst>
              <a:ext uri="{FF2B5EF4-FFF2-40B4-BE49-F238E27FC236}">
                <a16:creationId xmlns:a16="http://schemas.microsoft.com/office/drawing/2014/main" id="{98FEC0BB-426D-5A4E-81A3-ACA41EDF3BA0}"/>
              </a:ext>
            </a:extLst>
          </p:cNvPr>
          <p:cNvSpPr/>
          <p:nvPr/>
        </p:nvSpPr>
        <p:spPr>
          <a:xfrm>
            <a:off x="5438698" y="570054"/>
            <a:ext cx="2328530" cy="4061641"/>
          </a:xfrm>
          <a:prstGeom prst="round2DiagRect">
            <a:avLst/>
          </a:prstGeom>
          <a:solidFill>
            <a:schemeClr val="bg1"/>
          </a:solidFill>
          <a:ln w="38100">
            <a:solidFill>
              <a:srgbClr val="ECB2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lumMod val="50000"/>
                </a:schemeClr>
              </a:solidFill>
              <a:latin typeface="Abadi MT Condensed Light" panose="020B0306030101010103" pitchFamily="34" charset="77"/>
            </a:endParaRPr>
          </a:p>
        </p:txBody>
      </p:sp>
      <p:sp>
        <p:nvSpPr>
          <p:cNvPr id="20" name="TextBox 19">
            <a:extLst>
              <a:ext uri="{FF2B5EF4-FFF2-40B4-BE49-F238E27FC236}">
                <a16:creationId xmlns:a16="http://schemas.microsoft.com/office/drawing/2014/main" id="{92B0D904-8CEB-DB46-BC17-6E9536BB9648}"/>
              </a:ext>
            </a:extLst>
          </p:cNvPr>
          <p:cNvSpPr txBox="1"/>
          <p:nvPr/>
        </p:nvSpPr>
        <p:spPr>
          <a:xfrm>
            <a:off x="5766541" y="753976"/>
            <a:ext cx="2041145" cy="584775"/>
          </a:xfrm>
          <a:prstGeom prst="rect">
            <a:avLst/>
          </a:prstGeom>
          <a:solidFill>
            <a:srgbClr val="FFDA2D"/>
          </a:solidFill>
          <a:ln w="28575">
            <a:solidFill>
              <a:srgbClr val="ECB203"/>
            </a:solidFill>
          </a:ln>
        </p:spPr>
        <p:txBody>
          <a:bodyPr wrap="square" rtlCol="0">
            <a:spAutoFit/>
          </a:bodyPr>
          <a:lstStyle/>
          <a:p>
            <a:pPr algn="ctr"/>
            <a:r>
              <a:rPr lang="en-US" sz="1600">
                <a:solidFill>
                  <a:schemeClr val="tx2">
                    <a:lumMod val="25000"/>
                  </a:schemeClr>
                </a:solidFill>
                <a:latin typeface="Marker Felt Thin" panose="02000400000000000000" pitchFamily="2" charset="77"/>
              </a:rPr>
              <a:t>Reflect on your experience.</a:t>
            </a:r>
          </a:p>
        </p:txBody>
      </p:sp>
      <p:sp>
        <p:nvSpPr>
          <p:cNvPr id="21" name="TextBox 20">
            <a:extLst>
              <a:ext uri="{FF2B5EF4-FFF2-40B4-BE49-F238E27FC236}">
                <a16:creationId xmlns:a16="http://schemas.microsoft.com/office/drawing/2014/main" id="{6A29DAF6-3D2E-0B46-938E-DF6463C6D40D}"/>
              </a:ext>
            </a:extLst>
          </p:cNvPr>
          <p:cNvSpPr txBox="1"/>
          <p:nvPr/>
        </p:nvSpPr>
        <p:spPr>
          <a:xfrm>
            <a:off x="3177279" y="769381"/>
            <a:ext cx="2041145" cy="523220"/>
          </a:xfrm>
          <a:prstGeom prst="rect">
            <a:avLst/>
          </a:prstGeom>
          <a:solidFill>
            <a:srgbClr val="FFDA2D"/>
          </a:solidFill>
          <a:ln w="28575">
            <a:solidFill>
              <a:srgbClr val="ECB203"/>
            </a:solidFill>
          </a:ln>
        </p:spPr>
        <p:txBody>
          <a:bodyPr wrap="square" lIns="91440" tIns="45720" rIns="91440" bIns="45720" rtlCol="0" anchor="t">
            <a:spAutoFit/>
          </a:bodyPr>
          <a:lstStyle/>
          <a:p>
            <a:pPr algn="ctr"/>
            <a:r>
              <a:rPr lang="en-US">
                <a:solidFill>
                  <a:schemeClr val="tx2">
                    <a:lumMod val="25000"/>
                  </a:schemeClr>
                </a:solidFill>
                <a:latin typeface="Marker Felt Thin"/>
              </a:rPr>
              <a:t>Select at least 1 of the challenges to work on:</a:t>
            </a:r>
          </a:p>
        </p:txBody>
      </p:sp>
      <p:sp>
        <p:nvSpPr>
          <p:cNvPr id="22" name="TextBox 21">
            <a:extLst>
              <a:ext uri="{FF2B5EF4-FFF2-40B4-BE49-F238E27FC236}">
                <a16:creationId xmlns:a16="http://schemas.microsoft.com/office/drawing/2014/main" id="{5426E6A3-570D-9245-B1C4-C4CA4683A894}"/>
              </a:ext>
            </a:extLst>
          </p:cNvPr>
          <p:cNvSpPr txBox="1"/>
          <p:nvPr/>
        </p:nvSpPr>
        <p:spPr>
          <a:xfrm>
            <a:off x="497058" y="780675"/>
            <a:ext cx="2041145" cy="584775"/>
          </a:xfrm>
          <a:prstGeom prst="rect">
            <a:avLst/>
          </a:prstGeom>
          <a:solidFill>
            <a:srgbClr val="FFDA2D"/>
          </a:solidFill>
          <a:ln w="28575">
            <a:solidFill>
              <a:srgbClr val="ECB203"/>
            </a:solidFill>
          </a:ln>
        </p:spPr>
        <p:txBody>
          <a:bodyPr wrap="square" rtlCol="0">
            <a:spAutoFit/>
          </a:bodyPr>
          <a:lstStyle/>
          <a:p>
            <a:pPr algn="ctr"/>
            <a:r>
              <a:rPr lang="en-US" sz="1600">
                <a:solidFill>
                  <a:schemeClr val="tx2">
                    <a:lumMod val="25000"/>
                  </a:schemeClr>
                </a:solidFill>
                <a:latin typeface="Marker Felt Thin" panose="02000400000000000000" pitchFamily="2" charset="77"/>
              </a:rPr>
              <a:t>What is it? </a:t>
            </a:r>
          </a:p>
          <a:p>
            <a:pPr algn="ctr"/>
            <a:r>
              <a:rPr lang="en-US" sz="1600">
                <a:solidFill>
                  <a:schemeClr val="tx2">
                    <a:lumMod val="25000"/>
                  </a:schemeClr>
                </a:solidFill>
                <a:latin typeface="Marker Felt Thin" panose="02000400000000000000" pitchFamily="2" charset="77"/>
              </a:rPr>
              <a:t>And do I have it?</a:t>
            </a:r>
          </a:p>
        </p:txBody>
      </p:sp>
      <p:pic>
        <p:nvPicPr>
          <p:cNvPr id="2062" name="Picture 14">
            <a:extLst>
              <a:ext uri="{FF2B5EF4-FFF2-40B4-BE49-F238E27FC236}">
                <a16:creationId xmlns:a16="http://schemas.microsoft.com/office/drawing/2014/main" id="{DDB65249-509E-6646-AA27-FA3766D21F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6456" y="1918979"/>
            <a:ext cx="534921" cy="540931"/>
          </a:xfrm>
          <a:prstGeom prst="rect">
            <a:avLst/>
          </a:prstGeom>
          <a:noFill/>
          <a:extLst>
            <a:ext uri="{909E8E84-426E-40DD-AFC4-6F175D3DCCD1}">
              <a14:hiddenFill xmlns:a14="http://schemas.microsoft.com/office/drawing/2010/main">
                <a:solidFill>
                  <a:srgbClr val="FFFFFF"/>
                </a:solidFill>
              </a14:hiddenFill>
            </a:ext>
          </a:extLst>
        </p:spPr>
      </p:pic>
      <p:sp>
        <p:nvSpPr>
          <p:cNvPr id="45" name="Display 44">
            <a:extLst>
              <a:ext uri="{FF2B5EF4-FFF2-40B4-BE49-F238E27FC236}">
                <a16:creationId xmlns:a16="http://schemas.microsoft.com/office/drawing/2014/main" id="{B8CAB840-4F69-D945-B74D-280F81672884}"/>
              </a:ext>
            </a:extLst>
          </p:cNvPr>
          <p:cNvSpPr/>
          <p:nvPr/>
        </p:nvSpPr>
        <p:spPr>
          <a:xfrm>
            <a:off x="2936666" y="3613217"/>
            <a:ext cx="2041145" cy="796385"/>
          </a:xfrm>
          <a:prstGeom prst="flowChartDisplay">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a:latin typeface="Abadi MT Condensed Light"/>
              </a:rPr>
              <a:t>The Four Fours</a:t>
            </a:r>
          </a:p>
        </p:txBody>
      </p:sp>
      <p:sp>
        <p:nvSpPr>
          <p:cNvPr id="46" name="Display 45">
            <a:extLst>
              <a:ext uri="{FF2B5EF4-FFF2-40B4-BE49-F238E27FC236}">
                <a16:creationId xmlns:a16="http://schemas.microsoft.com/office/drawing/2014/main" id="{08E1C46B-982E-8D40-8A73-3B86D8518A9E}"/>
              </a:ext>
            </a:extLst>
          </p:cNvPr>
          <p:cNvSpPr/>
          <p:nvPr/>
        </p:nvSpPr>
        <p:spPr>
          <a:xfrm>
            <a:off x="2936665" y="2650763"/>
            <a:ext cx="2041145" cy="796385"/>
          </a:xfrm>
          <a:prstGeom prst="flowChartDisplay">
            <a:avLst/>
          </a:prstGeom>
          <a:solidFill>
            <a:srgbClr val="FFFF0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1" algn="ctr"/>
            <a:r>
              <a:rPr lang="en-US" sz="2000">
                <a:solidFill>
                  <a:schemeClr val="tx1">
                    <a:lumMod val="50000"/>
                  </a:schemeClr>
                </a:solidFill>
                <a:latin typeface="Abadi MT Condensed Light"/>
              </a:rPr>
              <a:t>The Game of Nim</a:t>
            </a:r>
            <a:endParaRPr lang="en-US">
              <a:cs typeface="Arial"/>
            </a:endParaRPr>
          </a:p>
        </p:txBody>
      </p:sp>
      <p:sp>
        <p:nvSpPr>
          <p:cNvPr id="47" name="Display 46">
            <a:extLst>
              <a:ext uri="{FF2B5EF4-FFF2-40B4-BE49-F238E27FC236}">
                <a16:creationId xmlns:a16="http://schemas.microsoft.com/office/drawing/2014/main" id="{88529EF7-0F35-824E-B14D-69153355F8C4}"/>
              </a:ext>
            </a:extLst>
          </p:cNvPr>
          <p:cNvSpPr/>
          <p:nvPr/>
        </p:nvSpPr>
        <p:spPr>
          <a:xfrm>
            <a:off x="2936664" y="1688309"/>
            <a:ext cx="2041145" cy="796385"/>
          </a:xfrm>
          <a:prstGeom prst="flowChartDisplay">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a:latin typeface="Abadi MT Condensed Light"/>
              </a:rPr>
              <a:t>Magic Circles</a:t>
            </a:r>
          </a:p>
        </p:txBody>
      </p:sp>
      <p:sp>
        <p:nvSpPr>
          <p:cNvPr id="48" name="Display 47">
            <a:extLst>
              <a:ext uri="{FF2B5EF4-FFF2-40B4-BE49-F238E27FC236}">
                <a16:creationId xmlns:a16="http://schemas.microsoft.com/office/drawing/2014/main" id="{8D6F57BE-A4F4-CA4C-B8FF-D4FA3B29818F}"/>
              </a:ext>
            </a:extLst>
          </p:cNvPr>
          <p:cNvSpPr/>
          <p:nvPr/>
        </p:nvSpPr>
        <p:spPr>
          <a:xfrm>
            <a:off x="231241" y="1776749"/>
            <a:ext cx="2177132" cy="796385"/>
          </a:xfrm>
          <a:prstGeom prst="flowChartDisplay">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bg2">
                    <a:lumMod val="50000"/>
                  </a:schemeClr>
                </a:solidFill>
                <a:latin typeface="Abadi MT Condensed Light" panose="020B0306030101010103" pitchFamily="34" charset="77"/>
              </a:rPr>
              <a:t>Gather     information</a:t>
            </a:r>
          </a:p>
        </p:txBody>
      </p:sp>
      <p:sp>
        <p:nvSpPr>
          <p:cNvPr id="49" name="Display 48">
            <a:extLst>
              <a:ext uri="{FF2B5EF4-FFF2-40B4-BE49-F238E27FC236}">
                <a16:creationId xmlns:a16="http://schemas.microsoft.com/office/drawing/2014/main" id="{45786C0E-1D4F-CC46-9DF0-CF4FD3624C3F}"/>
              </a:ext>
            </a:extLst>
          </p:cNvPr>
          <p:cNvSpPr/>
          <p:nvPr/>
        </p:nvSpPr>
        <p:spPr>
          <a:xfrm>
            <a:off x="231240" y="2737420"/>
            <a:ext cx="2201001" cy="796385"/>
          </a:xfrm>
          <a:prstGeom prst="flowChartDisplay">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bg2">
                    <a:lumMod val="50000"/>
                  </a:schemeClr>
                </a:solidFill>
                <a:latin typeface="Abadi MT Condensed Light" panose="020B0306030101010103" pitchFamily="34" charset="77"/>
              </a:rPr>
              <a:t> Collect your thoughts</a:t>
            </a:r>
          </a:p>
        </p:txBody>
      </p:sp>
      <p:sp>
        <p:nvSpPr>
          <p:cNvPr id="50" name="Display 49">
            <a:extLst>
              <a:ext uri="{FF2B5EF4-FFF2-40B4-BE49-F238E27FC236}">
                <a16:creationId xmlns:a16="http://schemas.microsoft.com/office/drawing/2014/main" id="{AEC1B400-CAEF-474E-B3FE-79B04D753C75}"/>
              </a:ext>
            </a:extLst>
          </p:cNvPr>
          <p:cNvSpPr/>
          <p:nvPr/>
        </p:nvSpPr>
        <p:spPr>
          <a:xfrm>
            <a:off x="213585" y="3661854"/>
            <a:ext cx="2201002" cy="796385"/>
          </a:xfrm>
          <a:prstGeom prst="flowChartDisplay">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bg2">
                    <a:lumMod val="50000"/>
                  </a:schemeClr>
                </a:solidFill>
                <a:latin typeface="Abadi MT Condensed Light" panose="020B0306030101010103" pitchFamily="34" charset="77"/>
              </a:rPr>
              <a:t>   Self Assess</a:t>
            </a:r>
          </a:p>
        </p:txBody>
      </p:sp>
      <p:pic>
        <p:nvPicPr>
          <p:cNvPr id="40" name="Picture 12">
            <a:extLst>
              <a:ext uri="{FF2B5EF4-FFF2-40B4-BE49-F238E27FC236}">
                <a16:creationId xmlns:a16="http://schemas.microsoft.com/office/drawing/2014/main" id="{A4B513ED-76A5-2342-A4A0-C2539CE96C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745013" flipH="1">
            <a:off x="359059" y="3861955"/>
            <a:ext cx="405798" cy="393649"/>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2707889E-710C-874B-9D5C-9055B7309B0D}"/>
              </a:ext>
            </a:extLst>
          </p:cNvPr>
          <p:cNvGrpSpPr/>
          <p:nvPr/>
        </p:nvGrpSpPr>
        <p:grpSpPr>
          <a:xfrm>
            <a:off x="347194" y="2075080"/>
            <a:ext cx="454729" cy="199721"/>
            <a:chOff x="579435" y="2505166"/>
            <a:chExt cx="724031" cy="280564"/>
          </a:xfrm>
        </p:grpSpPr>
        <p:pic>
          <p:nvPicPr>
            <p:cNvPr id="8" name="Picture 7" descr="A picture containing drawing&#10;&#10;Description automatically generated">
              <a:extLst>
                <a:ext uri="{FF2B5EF4-FFF2-40B4-BE49-F238E27FC236}">
                  <a16:creationId xmlns:a16="http://schemas.microsoft.com/office/drawing/2014/main" id="{716A5F7E-3759-5542-A31E-FF77B616483D}"/>
                </a:ext>
              </a:extLst>
            </p:cNvPr>
            <p:cNvPicPr>
              <a:picLocks noChangeAspect="1"/>
            </p:cNvPicPr>
            <p:nvPr/>
          </p:nvPicPr>
          <p:blipFill>
            <a:blip r:embed="rId5"/>
            <a:stretch>
              <a:fillRect/>
            </a:stretch>
          </p:blipFill>
          <p:spPr>
            <a:xfrm>
              <a:off x="889300" y="2505166"/>
              <a:ext cx="414166" cy="280564"/>
            </a:xfrm>
            <a:prstGeom prst="rect">
              <a:avLst/>
            </a:prstGeom>
          </p:spPr>
        </p:pic>
        <p:pic>
          <p:nvPicPr>
            <p:cNvPr id="26" name="Picture 25" descr="A picture containing drawing&#10;&#10;Description automatically generated">
              <a:extLst>
                <a:ext uri="{FF2B5EF4-FFF2-40B4-BE49-F238E27FC236}">
                  <a16:creationId xmlns:a16="http://schemas.microsoft.com/office/drawing/2014/main" id="{244C8547-9731-3F4A-9F59-BBCD769C2C3F}"/>
                </a:ext>
              </a:extLst>
            </p:cNvPr>
            <p:cNvPicPr>
              <a:picLocks noChangeAspect="1"/>
            </p:cNvPicPr>
            <p:nvPr/>
          </p:nvPicPr>
          <p:blipFill>
            <a:blip r:embed="rId5"/>
            <a:stretch>
              <a:fillRect/>
            </a:stretch>
          </p:blipFill>
          <p:spPr>
            <a:xfrm flipH="1">
              <a:off x="579435" y="2505166"/>
              <a:ext cx="414166" cy="280564"/>
            </a:xfrm>
            <a:prstGeom prst="rect">
              <a:avLst/>
            </a:prstGeom>
          </p:spPr>
        </p:pic>
      </p:grpSp>
      <p:pic>
        <p:nvPicPr>
          <p:cNvPr id="2056" name="Picture 8">
            <a:extLst>
              <a:ext uri="{FF2B5EF4-FFF2-40B4-BE49-F238E27FC236}">
                <a16:creationId xmlns:a16="http://schemas.microsoft.com/office/drawing/2014/main" id="{592E5FB5-5145-694F-B884-62E884BE6DE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397094" y="2952656"/>
            <a:ext cx="355025" cy="365911"/>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a:extLst>
              <a:ext uri="{FF2B5EF4-FFF2-40B4-BE49-F238E27FC236}">
                <a16:creationId xmlns:a16="http://schemas.microsoft.com/office/drawing/2014/main" id="{1CAF6B15-1F54-AF4A-A3E0-B6A90DC4E22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85415" y="3233975"/>
            <a:ext cx="516883" cy="381307"/>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D296A0A8-2A2F-0749-8E81-C82B57B52A86}"/>
              </a:ext>
            </a:extLst>
          </p:cNvPr>
          <p:cNvSpPr txBox="1"/>
          <p:nvPr/>
        </p:nvSpPr>
        <p:spPr>
          <a:xfrm>
            <a:off x="6102715" y="2045045"/>
            <a:ext cx="1321128" cy="369332"/>
          </a:xfrm>
          <a:prstGeom prst="rect">
            <a:avLst/>
          </a:prstGeom>
          <a:noFill/>
        </p:spPr>
        <p:txBody>
          <a:bodyPr wrap="square" rtlCol="0">
            <a:spAutoFit/>
          </a:bodyPr>
          <a:lstStyle/>
          <a:p>
            <a:r>
              <a:rPr lang="en-US" sz="1800">
                <a:solidFill>
                  <a:schemeClr val="bg2">
                    <a:lumMod val="50000"/>
                  </a:schemeClr>
                </a:solidFill>
                <a:latin typeface="Abadi MT Condensed Light" panose="020B0306030101010103" pitchFamily="34" charset="77"/>
              </a:rPr>
              <a:t>Write About It</a:t>
            </a:r>
          </a:p>
        </p:txBody>
      </p:sp>
      <p:sp>
        <p:nvSpPr>
          <p:cNvPr id="53" name="TextBox 52">
            <a:extLst>
              <a:ext uri="{FF2B5EF4-FFF2-40B4-BE49-F238E27FC236}">
                <a16:creationId xmlns:a16="http://schemas.microsoft.com/office/drawing/2014/main" id="{B7FBFAB7-3D07-7344-A2BF-99FBE34723F8}"/>
              </a:ext>
            </a:extLst>
          </p:cNvPr>
          <p:cNvSpPr txBox="1"/>
          <p:nvPr/>
        </p:nvSpPr>
        <p:spPr>
          <a:xfrm>
            <a:off x="6202299" y="3261073"/>
            <a:ext cx="1140062" cy="369332"/>
          </a:xfrm>
          <a:prstGeom prst="rect">
            <a:avLst/>
          </a:prstGeom>
          <a:noFill/>
        </p:spPr>
        <p:txBody>
          <a:bodyPr wrap="square" rtlCol="0">
            <a:spAutoFit/>
          </a:bodyPr>
          <a:lstStyle/>
          <a:p>
            <a:r>
              <a:rPr lang="en-US" sz="1800">
                <a:solidFill>
                  <a:schemeClr val="bg2">
                    <a:lumMod val="50000"/>
                  </a:schemeClr>
                </a:solidFill>
                <a:latin typeface="Abadi MT Condensed Light" panose="020B0306030101010103" pitchFamily="34" charset="77"/>
              </a:rPr>
              <a:t>Record It</a:t>
            </a:r>
          </a:p>
        </p:txBody>
      </p:sp>
      <p:sp>
        <p:nvSpPr>
          <p:cNvPr id="54" name="TextBox 53">
            <a:extLst>
              <a:ext uri="{FF2B5EF4-FFF2-40B4-BE49-F238E27FC236}">
                <a16:creationId xmlns:a16="http://schemas.microsoft.com/office/drawing/2014/main" id="{D90B2E2B-98AA-DC48-8503-7701AA80BB42}"/>
              </a:ext>
            </a:extLst>
          </p:cNvPr>
          <p:cNvSpPr txBox="1"/>
          <p:nvPr/>
        </p:nvSpPr>
        <p:spPr>
          <a:xfrm>
            <a:off x="6295217" y="2600874"/>
            <a:ext cx="775539" cy="338554"/>
          </a:xfrm>
          <a:prstGeom prst="rect">
            <a:avLst/>
          </a:prstGeom>
          <a:noFill/>
        </p:spPr>
        <p:txBody>
          <a:bodyPr wrap="square" rtlCol="0">
            <a:spAutoFit/>
          </a:bodyPr>
          <a:lstStyle/>
          <a:p>
            <a:r>
              <a:rPr lang="en-US" sz="1600">
                <a:solidFill>
                  <a:schemeClr val="bg2">
                    <a:lumMod val="50000"/>
                  </a:schemeClr>
                </a:solidFill>
                <a:latin typeface="Abadi MT Condensed Light" panose="020B0306030101010103" pitchFamily="34" charset="77"/>
              </a:rPr>
              <a:t>or,</a:t>
            </a:r>
          </a:p>
        </p:txBody>
      </p:sp>
      <p:sp>
        <p:nvSpPr>
          <p:cNvPr id="28" name="Rectangle 27">
            <a:extLst>
              <a:ext uri="{FF2B5EF4-FFF2-40B4-BE49-F238E27FC236}">
                <a16:creationId xmlns:a16="http://schemas.microsoft.com/office/drawing/2014/main" id="{6437943D-4F38-EF45-97B0-C13AC42FD67C}"/>
              </a:ext>
            </a:extLst>
          </p:cNvPr>
          <p:cNvSpPr/>
          <p:nvPr/>
        </p:nvSpPr>
        <p:spPr>
          <a:xfrm>
            <a:off x="55910" y="730460"/>
            <a:ext cx="627324" cy="646331"/>
          </a:xfrm>
          <a:custGeom>
            <a:avLst/>
            <a:gdLst>
              <a:gd name="connsiteX0" fmla="*/ 0 w 627324"/>
              <a:gd name="connsiteY0" fmla="*/ 0 h 646331"/>
              <a:gd name="connsiteX1" fmla="*/ 326208 w 627324"/>
              <a:gd name="connsiteY1" fmla="*/ 0 h 646331"/>
              <a:gd name="connsiteX2" fmla="*/ 627324 w 627324"/>
              <a:gd name="connsiteY2" fmla="*/ 0 h 646331"/>
              <a:gd name="connsiteX3" fmla="*/ 627324 w 627324"/>
              <a:gd name="connsiteY3" fmla="*/ 303776 h 646331"/>
              <a:gd name="connsiteX4" fmla="*/ 627324 w 627324"/>
              <a:gd name="connsiteY4" fmla="*/ 646331 h 646331"/>
              <a:gd name="connsiteX5" fmla="*/ 326208 w 627324"/>
              <a:gd name="connsiteY5" fmla="*/ 646331 h 646331"/>
              <a:gd name="connsiteX6" fmla="*/ 0 w 627324"/>
              <a:gd name="connsiteY6" fmla="*/ 646331 h 646331"/>
              <a:gd name="connsiteX7" fmla="*/ 0 w 627324"/>
              <a:gd name="connsiteY7" fmla="*/ 329629 h 646331"/>
              <a:gd name="connsiteX8" fmla="*/ 0 w 627324"/>
              <a:gd name="connsiteY8"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324" h="646331" fill="none" extrusionOk="0">
                <a:moveTo>
                  <a:pt x="0" y="0"/>
                </a:moveTo>
                <a:cubicBezTo>
                  <a:pt x="105975" y="-24390"/>
                  <a:pt x="185316" y="13611"/>
                  <a:pt x="326208" y="0"/>
                </a:cubicBezTo>
                <a:cubicBezTo>
                  <a:pt x="467100" y="-13611"/>
                  <a:pt x="513901" y="27783"/>
                  <a:pt x="627324" y="0"/>
                </a:cubicBezTo>
                <a:cubicBezTo>
                  <a:pt x="657062" y="110808"/>
                  <a:pt x="625096" y="165823"/>
                  <a:pt x="627324" y="303776"/>
                </a:cubicBezTo>
                <a:cubicBezTo>
                  <a:pt x="629552" y="441729"/>
                  <a:pt x="610689" y="488908"/>
                  <a:pt x="627324" y="646331"/>
                </a:cubicBezTo>
                <a:cubicBezTo>
                  <a:pt x="560370" y="680719"/>
                  <a:pt x="448112" y="637658"/>
                  <a:pt x="326208" y="646331"/>
                </a:cubicBezTo>
                <a:cubicBezTo>
                  <a:pt x="204304" y="655004"/>
                  <a:pt x="128147" y="633763"/>
                  <a:pt x="0" y="646331"/>
                </a:cubicBezTo>
                <a:cubicBezTo>
                  <a:pt x="-13477" y="536566"/>
                  <a:pt x="22304" y="455694"/>
                  <a:pt x="0" y="329629"/>
                </a:cubicBezTo>
                <a:cubicBezTo>
                  <a:pt x="-22304" y="203564"/>
                  <a:pt x="31332" y="92530"/>
                  <a:pt x="0" y="0"/>
                </a:cubicBezTo>
                <a:close/>
              </a:path>
              <a:path w="627324" h="646331" stroke="0" extrusionOk="0">
                <a:moveTo>
                  <a:pt x="0" y="0"/>
                </a:moveTo>
                <a:cubicBezTo>
                  <a:pt x="104642" y="-28474"/>
                  <a:pt x="171289" y="3430"/>
                  <a:pt x="307389" y="0"/>
                </a:cubicBezTo>
                <a:cubicBezTo>
                  <a:pt x="443489" y="-3430"/>
                  <a:pt x="539838" y="5862"/>
                  <a:pt x="627324" y="0"/>
                </a:cubicBezTo>
                <a:cubicBezTo>
                  <a:pt x="653188" y="103642"/>
                  <a:pt x="608354" y="210933"/>
                  <a:pt x="627324" y="336092"/>
                </a:cubicBezTo>
                <a:cubicBezTo>
                  <a:pt x="646294" y="461251"/>
                  <a:pt x="618640" y="578943"/>
                  <a:pt x="627324" y="646331"/>
                </a:cubicBezTo>
                <a:cubicBezTo>
                  <a:pt x="532910" y="648931"/>
                  <a:pt x="433846" y="615013"/>
                  <a:pt x="326208" y="646331"/>
                </a:cubicBezTo>
                <a:cubicBezTo>
                  <a:pt x="218570" y="677649"/>
                  <a:pt x="72041" y="624044"/>
                  <a:pt x="0" y="646331"/>
                </a:cubicBezTo>
                <a:cubicBezTo>
                  <a:pt x="-34512" y="535132"/>
                  <a:pt x="5955" y="435208"/>
                  <a:pt x="0" y="336092"/>
                </a:cubicBezTo>
                <a:cubicBezTo>
                  <a:pt x="-5955" y="236976"/>
                  <a:pt x="20435" y="98742"/>
                  <a:pt x="0" y="0"/>
                </a:cubicBezTo>
                <a:close/>
              </a:path>
            </a:pathLst>
          </a:custGeom>
          <a:solidFill>
            <a:schemeClr val="bg1"/>
          </a:solidFill>
          <a:ln w="57150">
            <a:solidFill>
              <a:schemeClr val="tx2">
                <a:lumMod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algn="ctr"/>
            <a:r>
              <a:rPr lang="en" sz="3600">
                <a:solidFill>
                  <a:schemeClr val="tx2">
                    <a:lumMod val="10000"/>
                  </a:schemeClr>
                </a:solidFill>
                <a:latin typeface="Bradley Hand" pitchFamily="2" charset="77"/>
              </a:rPr>
              <a:t>1.</a:t>
            </a:r>
            <a:endParaRPr lang="en-US" sz="3600">
              <a:solidFill>
                <a:schemeClr val="tx2">
                  <a:lumMod val="10000"/>
                </a:schemeClr>
              </a:solidFill>
              <a:latin typeface="Bradley Hand" pitchFamily="2" charset="77"/>
            </a:endParaRPr>
          </a:p>
        </p:txBody>
      </p:sp>
      <p:sp>
        <p:nvSpPr>
          <p:cNvPr id="29" name="Rectangle 28">
            <a:extLst>
              <a:ext uri="{FF2B5EF4-FFF2-40B4-BE49-F238E27FC236}">
                <a16:creationId xmlns:a16="http://schemas.microsoft.com/office/drawing/2014/main" id="{8FA89A40-FF9E-B54D-BF78-DB33F9739870}"/>
              </a:ext>
            </a:extLst>
          </p:cNvPr>
          <p:cNvSpPr/>
          <p:nvPr/>
        </p:nvSpPr>
        <p:spPr>
          <a:xfrm>
            <a:off x="2621019" y="719119"/>
            <a:ext cx="627324" cy="646331"/>
          </a:xfrm>
          <a:custGeom>
            <a:avLst/>
            <a:gdLst>
              <a:gd name="connsiteX0" fmla="*/ 0 w 627324"/>
              <a:gd name="connsiteY0" fmla="*/ 0 h 646331"/>
              <a:gd name="connsiteX1" fmla="*/ 326208 w 627324"/>
              <a:gd name="connsiteY1" fmla="*/ 0 h 646331"/>
              <a:gd name="connsiteX2" fmla="*/ 627324 w 627324"/>
              <a:gd name="connsiteY2" fmla="*/ 0 h 646331"/>
              <a:gd name="connsiteX3" fmla="*/ 627324 w 627324"/>
              <a:gd name="connsiteY3" fmla="*/ 303776 h 646331"/>
              <a:gd name="connsiteX4" fmla="*/ 627324 w 627324"/>
              <a:gd name="connsiteY4" fmla="*/ 646331 h 646331"/>
              <a:gd name="connsiteX5" fmla="*/ 326208 w 627324"/>
              <a:gd name="connsiteY5" fmla="*/ 646331 h 646331"/>
              <a:gd name="connsiteX6" fmla="*/ 0 w 627324"/>
              <a:gd name="connsiteY6" fmla="*/ 646331 h 646331"/>
              <a:gd name="connsiteX7" fmla="*/ 0 w 627324"/>
              <a:gd name="connsiteY7" fmla="*/ 329629 h 646331"/>
              <a:gd name="connsiteX8" fmla="*/ 0 w 627324"/>
              <a:gd name="connsiteY8"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324" h="646331" fill="none" extrusionOk="0">
                <a:moveTo>
                  <a:pt x="0" y="0"/>
                </a:moveTo>
                <a:cubicBezTo>
                  <a:pt x="105975" y="-24390"/>
                  <a:pt x="185316" y="13611"/>
                  <a:pt x="326208" y="0"/>
                </a:cubicBezTo>
                <a:cubicBezTo>
                  <a:pt x="467100" y="-13611"/>
                  <a:pt x="513901" y="27783"/>
                  <a:pt x="627324" y="0"/>
                </a:cubicBezTo>
                <a:cubicBezTo>
                  <a:pt x="657062" y="110808"/>
                  <a:pt x="625096" y="165823"/>
                  <a:pt x="627324" y="303776"/>
                </a:cubicBezTo>
                <a:cubicBezTo>
                  <a:pt x="629552" y="441729"/>
                  <a:pt x="610689" y="488908"/>
                  <a:pt x="627324" y="646331"/>
                </a:cubicBezTo>
                <a:cubicBezTo>
                  <a:pt x="560370" y="680719"/>
                  <a:pt x="448112" y="637658"/>
                  <a:pt x="326208" y="646331"/>
                </a:cubicBezTo>
                <a:cubicBezTo>
                  <a:pt x="204304" y="655004"/>
                  <a:pt x="128147" y="633763"/>
                  <a:pt x="0" y="646331"/>
                </a:cubicBezTo>
                <a:cubicBezTo>
                  <a:pt x="-13477" y="536566"/>
                  <a:pt x="22304" y="455694"/>
                  <a:pt x="0" y="329629"/>
                </a:cubicBezTo>
                <a:cubicBezTo>
                  <a:pt x="-22304" y="203564"/>
                  <a:pt x="31332" y="92530"/>
                  <a:pt x="0" y="0"/>
                </a:cubicBezTo>
                <a:close/>
              </a:path>
              <a:path w="627324" h="646331" stroke="0" extrusionOk="0">
                <a:moveTo>
                  <a:pt x="0" y="0"/>
                </a:moveTo>
                <a:cubicBezTo>
                  <a:pt x="104642" y="-28474"/>
                  <a:pt x="171289" y="3430"/>
                  <a:pt x="307389" y="0"/>
                </a:cubicBezTo>
                <a:cubicBezTo>
                  <a:pt x="443489" y="-3430"/>
                  <a:pt x="539838" y="5862"/>
                  <a:pt x="627324" y="0"/>
                </a:cubicBezTo>
                <a:cubicBezTo>
                  <a:pt x="653188" y="103642"/>
                  <a:pt x="608354" y="210933"/>
                  <a:pt x="627324" y="336092"/>
                </a:cubicBezTo>
                <a:cubicBezTo>
                  <a:pt x="646294" y="461251"/>
                  <a:pt x="618640" y="578943"/>
                  <a:pt x="627324" y="646331"/>
                </a:cubicBezTo>
                <a:cubicBezTo>
                  <a:pt x="532910" y="648931"/>
                  <a:pt x="433846" y="615013"/>
                  <a:pt x="326208" y="646331"/>
                </a:cubicBezTo>
                <a:cubicBezTo>
                  <a:pt x="218570" y="677649"/>
                  <a:pt x="72041" y="624044"/>
                  <a:pt x="0" y="646331"/>
                </a:cubicBezTo>
                <a:cubicBezTo>
                  <a:pt x="-34512" y="535132"/>
                  <a:pt x="5955" y="435208"/>
                  <a:pt x="0" y="336092"/>
                </a:cubicBezTo>
                <a:cubicBezTo>
                  <a:pt x="-5955" y="236976"/>
                  <a:pt x="20435" y="98742"/>
                  <a:pt x="0" y="0"/>
                </a:cubicBezTo>
                <a:close/>
              </a:path>
            </a:pathLst>
          </a:custGeom>
          <a:solidFill>
            <a:schemeClr val="bg1"/>
          </a:solidFill>
          <a:ln w="57150">
            <a:solidFill>
              <a:schemeClr val="tx2">
                <a:lumMod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algn="ctr"/>
            <a:r>
              <a:rPr lang="en" sz="3600">
                <a:solidFill>
                  <a:schemeClr val="tx2">
                    <a:lumMod val="10000"/>
                  </a:schemeClr>
                </a:solidFill>
                <a:latin typeface="Bradley Hand" pitchFamily="2" charset="77"/>
              </a:rPr>
              <a:t>2.</a:t>
            </a:r>
            <a:endParaRPr lang="en-US" sz="3600">
              <a:solidFill>
                <a:schemeClr val="tx2">
                  <a:lumMod val="10000"/>
                </a:schemeClr>
              </a:solidFill>
              <a:latin typeface="Bradley Hand" pitchFamily="2" charset="77"/>
            </a:endParaRPr>
          </a:p>
        </p:txBody>
      </p:sp>
      <p:sp>
        <p:nvSpPr>
          <p:cNvPr id="30" name="Rectangle 29">
            <a:extLst>
              <a:ext uri="{FF2B5EF4-FFF2-40B4-BE49-F238E27FC236}">
                <a16:creationId xmlns:a16="http://schemas.microsoft.com/office/drawing/2014/main" id="{0F0D5642-1764-964C-8A4B-6DD64CA2CEC7}"/>
              </a:ext>
            </a:extLst>
          </p:cNvPr>
          <p:cNvSpPr/>
          <p:nvPr/>
        </p:nvSpPr>
        <p:spPr>
          <a:xfrm>
            <a:off x="5320396" y="707825"/>
            <a:ext cx="627324" cy="646331"/>
          </a:xfrm>
          <a:custGeom>
            <a:avLst/>
            <a:gdLst>
              <a:gd name="connsiteX0" fmla="*/ 0 w 627324"/>
              <a:gd name="connsiteY0" fmla="*/ 0 h 646331"/>
              <a:gd name="connsiteX1" fmla="*/ 326208 w 627324"/>
              <a:gd name="connsiteY1" fmla="*/ 0 h 646331"/>
              <a:gd name="connsiteX2" fmla="*/ 627324 w 627324"/>
              <a:gd name="connsiteY2" fmla="*/ 0 h 646331"/>
              <a:gd name="connsiteX3" fmla="*/ 627324 w 627324"/>
              <a:gd name="connsiteY3" fmla="*/ 303776 h 646331"/>
              <a:gd name="connsiteX4" fmla="*/ 627324 w 627324"/>
              <a:gd name="connsiteY4" fmla="*/ 646331 h 646331"/>
              <a:gd name="connsiteX5" fmla="*/ 326208 w 627324"/>
              <a:gd name="connsiteY5" fmla="*/ 646331 h 646331"/>
              <a:gd name="connsiteX6" fmla="*/ 0 w 627324"/>
              <a:gd name="connsiteY6" fmla="*/ 646331 h 646331"/>
              <a:gd name="connsiteX7" fmla="*/ 0 w 627324"/>
              <a:gd name="connsiteY7" fmla="*/ 329629 h 646331"/>
              <a:gd name="connsiteX8" fmla="*/ 0 w 627324"/>
              <a:gd name="connsiteY8"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324" h="646331" fill="none" extrusionOk="0">
                <a:moveTo>
                  <a:pt x="0" y="0"/>
                </a:moveTo>
                <a:cubicBezTo>
                  <a:pt x="105975" y="-24390"/>
                  <a:pt x="185316" y="13611"/>
                  <a:pt x="326208" y="0"/>
                </a:cubicBezTo>
                <a:cubicBezTo>
                  <a:pt x="467100" y="-13611"/>
                  <a:pt x="513901" y="27783"/>
                  <a:pt x="627324" y="0"/>
                </a:cubicBezTo>
                <a:cubicBezTo>
                  <a:pt x="657062" y="110808"/>
                  <a:pt x="625096" y="165823"/>
                  <a:pt x="627324" y="303776"/>
                </a:cubicBezTo>
                <a:cubicBezTo>
                  <a:pt x="629552" y="441729"/>
                  <a:pt x="610689" y="488908"/>
                  <a:pt x="627324" y="646331"/>
                </a:cubicBezTo>
                <a:cubicBezTo>
                  <a:pt x="560370" y="680719"/>
                  <a:pt x="448112" y="637658"/>
                  <a:pt x="326208" y="646331"/>
                </a:cubicBezTo>
                <a:cubicBezTo>
                  <a:pt x="204304" y="655004"/>
                  <a:pt x="128147" y="633763"/>
                  <a:pt x="0" y="646331"/>
                </a:cubicBezTo>
                <a:cubicBezTo>
                  <a:pt x="-13477" y="536566"/>
                  <a:pt x="22304" y="455694"/>
                  <a:pt x="0" y="329629"/>
                </a:cubicBezTo>
                <a:cubicBezTo>
                  <a:pt x="-22304" y="203564"/>
                  <a:pt x="31332" y="92530"/>
                  <a:pt x="0" y="0"/>
                </a:cubicBezTo>
                <a:close/>
              </a:path>
              <a:path w="627324" h="646331" stroke="0" extrusionOk="0">
                <a:moveTo>
                  <a:pt x="0" y="0"/>
                </a:moveTo>
                <a:cubicBezTo>
                  <a:pt x="104642" y="-28474"/>
                  <a:pt x="171289" y="3430"/>
                  <a:pt x="307389" y="0"/>
                </a:cubicBezTo>
                <a:cubicBezTo>
                  <a:pt x="443489" y="-3430"/>
                  <a:pt x="539838" y="5862"/>
                  <a:pt x="627324" y="0"/>
                </a:cubicBezTo>
                <a:cubicBezTo>
                  <a:pt x="653188" y="103642"/>
                  <a:pt x="608354" y="210933"/>
                  <a:pt x="627324" y="336092"/>
                </a:cubicBezTo>
                <a:cubicBezTo>
                  <a:pt x="646294" y="461251"/>
                  <a:pt x="618640" y="578943"/>
                  <a:pt x="627324" y="646331"/>
                </a:cubicBezTo>
                <a:cubicBezTo>
                  <a:pt x="532910" y="648931"/>
                  <a:pt x="433846" y="615013"/>
                  <a:pt x="326208" y="646331"/>
                </a:cubicBezTo>
                <a:cubicBezTo>
                  <a:pt x="218570" y="677649"/>
                  <a:pt x="72041" y="624044"/>
                  <a:pt x="0" y="646331"/>
                </a:cubicBezTo>
                <a:cubicBezTo>
                  <a:pt x="-34512" y="535132"/>
                  <a:pt x="5955" y="435208"/>
                  <a:pt x="0" y="336092"/>
                </a:cubicBezTo>
                <a:cubicBezTo>
                  <a:pt x="-5955" y="236976"/>
                  <a:pt x="20435" y="98742"/>
                  <a:pt x="0" y="0"/>
                </a:cubicBezTo>
                <a:close/>
              </a:path>
            </a:pathLst>
          </a:custGeom>
          <a:solidFill>
            <a:schemeClr val="bg1"/>
          </a:solidFill>
          <a:ln w="57150">
            <a:solidFill>
              <a:schemeClr val="tx2">
                <a:lumMod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algn="ctr"/>
            <a:r>
              <a:rPr lang="en" sz="3600">
                <a:solidFill>
                  <a:schemeClr val="tx2">
                    <a:lumMod val="10000"/>
                  </a:schemeClr>
                </a:solidFill>
                <a:latin typeface="Bradley Hand" pitchFamily="2" charset="77"/>
              </a:rPr>
              <a:t>3.</a:t>
            </a:r>
            <a:endParaRPr lang="en-US" sz="3600">
              <a:solidFill>
                <a:schemeClr val="tx2">
                  <a:lumMod val="10000"/>
                </a:schemeClr>
              </a:solidFill>
              <a:latin typeface="Bradley Hand" pitchFamily="2" charset="77"/>
            </a:endParaRPr>
          </a:p>
        </p:txBody>
      </p:sp>
    </p:spTree>
    <p:extLst>
      <p:ext uri="{BB962C8B-B14F-4D97-AF65-F5344CB8AC3E}">
        <p14:creationId xmlns:p14="http://schemas.microsoft.com/office/powerpoint/2010/main" val="415845869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C107"/>
        </a:solidFill>
        <a:effectLst/>
      </p:bgPr>
    </p:bg>
    <p:spTree>
      <p:nvGrpSpPr>
        <p:cNvPr id="1" name="Shape 97"/>
        <p:cNvGrpSpPr/>
        <p:nvPr/>
      </p:nvGrpSpPr>
      <p:grpSpPr>
        <a:xfrm>
          <a:off x="0" y="0"/>
          <a:ext cx="0" cy="0"/>
          <a:chOff x="0" y="0"/>
          <a:chExt cx="0" cy="0"/>
        </a:xfrm>
      </p:grpSpPr>
      <p:sp>
        <p:nvSpPr>
          <p:cNvPr id="12" name="Rounded Rectangle 12">
            <a:extLst>
              <a:ext uri="{FF2B5EF4-FFF2-40B4-BE49-F238E27FC236}">
                <a16:creationId xmlns:a16="http://schemas.microsoft.com/office/drawing/2014/main" id="{67BE1433-3C67-4B35-A51C-E74BF51137B2}"/>
              </a:ext>
            </a:extLst>
          </p:cNvPr>
          <p:cNvSpPr/>
          <p:nvPr/>
        </p:nvSpPr>
        <p:spPr>
          <a:xfrm>
            <a:off x="168013" y="2457272"/>
            <a:ext cx="3426774" cy="2241700"/>
          </a:xfrm>
          <a:prstGeom prst="roundRect">
            <a:avLst/>
          </a:prstGeom>
          <a:solidFill>
            <a:schemeClr val="accent5"/>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6" name="Google Shape;106;p16"/>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48</a:t>
            </a:fld>
            <a:endParaRPr/>
          </a:p>
        </p:txBody>
      </p:sp>
      <p:grpSp>
        <p:nvGrpSpPr>
          <p:cNvPr id="3" name="Group 2">
            <a:extLst>
              <a:ext uri="{FF2B5EF4-FFF2-40B4-BE49-F238E27FC236}">
                <a16:creationId xmlns:a16="http://schemas.microsoft.com/office/drawing/2014/main" id="{F54F39C2-6F84-B14C-87D0-9FB6BBED834C}"/>
              </a:ext>
            </a:extLst>
          </p:cNvPr>
          <p:cNvGrpSpPr/>
          <p:nvPr/>
        </p:nvGrpSpPr>
        <p:grpSpPr>
          <a:xfrm>
            <a:off x="7700069" y="380930"/>
            <a:ext cx="1117508" cy="393600"/>
            <a:chOff x="579435" y="2505166"/>
            <a:chExt cx="724031" cy="280564"/>
          </a:xfrm>
        </p:grpSpPr>
        <p:pic>
          <p:nvPicPr>
            <p:cNvPr id="4" name="Picture 3" descr="A picture containing drawing&#10;&#10;Description automatically generated">
              <a:extLst>
                <a:ext uri="{FF2B5EF4-FFF2-40B4-BE49-F238E27FC236}">
                  <a16:creationId xmlns:a16="http://schemas.microsoft.com/office/drawing/2014/main" id="{939D1681-0FF3-BD43-8B8B-85582C91E0CA}"/>
                </a:ext>
              </a:extLst>
            </p:cNvPr>
            <p:cNvPicPr>
              <a:picLocks noChangeAspect="1"/>
            </p:cNvPicPr>
            <p:nvPr/>
          </p:nvPicPr>
          <p:blipFill>
            <a:blip r:embed="rId4"/>
            <a:stretch>
              <a:fillRect/>
            </a:stretch>
          </p:blipFill>
          <p:spPr>
            <a:xfrm>
              <a:off x="889300" y="2505166"/>
              <a:ext cx="414166" cy="280564"/>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8E1CBBC1-C0C3-D043-B96B-B568699CA359}"/>
                </a:ext>
              </a:extLst>
            </p:cNvPr>
            <p:cNvPicPr>
              <a:picLocks noChangeAspect="1"/>
            </p:cNvPicPr>
            <p:nvPr/>
          </p:nvPicPr>
          <p:blipFill>
            <a:blip r:embed="rId4"/>
            <a:stretch>
              <a:fillRect/>
            </a:stretch>
          </p:blipFill>
          <p:spPr>
            <a:xfrm flipH="1">
              <a:off x="579435" y="2505166"/>
              <a:ext cx="414166" cy="280564"/>
            </a:xfrm>
            <a:prstGeom prst="rect">
              <a:avLst/>
            </a:prstGeom>
          </p:spPr>
        </p:pic>
      </p:grpSp>
      <p:sp>
        <p:nvSpPr>
          <p:cNvPr id="8" name="Rounded Rectangle 7">
            <a:extLst>
              <a:ext uri="{FF2B5EF4-FFF2-40B4-BE49-F238E27FC236}">
                <a16:creationId xmlns:a16="http://schemas.microsoft.com/office/drawing/2014/main" id="{2FDE6064-CA68-194C-9A7F-D78CF611E597}"/>
              </a:ext>
            </a:extLst>
          </p:cNvPr>
          <p:cNvSpPr/>
          <p:nvPr/>
        </p:nvSpPr>
        <p:spPr>
          <a:xfrm>
            <a:off x="3742071" y="444527"/>
            <a:ext cx="3340728" cy="42544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b="1">
              <a:solidFill>
                <a:srgbClr val="FFFF00"/>
              </a:solidFill>
            </a:endParaRPr>
          </a:p>
        </p:txBody>
      </p:sp>
      <p:sp>
        <p:nvSpPr>
          <p:cNvPr id="13" name="Rounded Rectangle 12">
            <a:extLst>
              <a:ext uri="{FF2B5EF4-FFF2-40B4-BE49-F238E27FC236}">
                <a16:creationId xmlns:a16="http://schemas.microsoft.com/office/drawing/2014/main" id="{DE7C162E-A487-3344-87E8-B1C52A594681}"/>
              </a:ext>
            </a:extLst>
          </p:cNvPr>
          <p:cNvSpPr/>
          <p:nvPr/>
        </p:nvSpPr>
        <p:spPr>
          <a:xfrm>
            <a:off x="211036" y="393649"/>
            <a:ext cx="3340728" cy="180012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2" name="Online Media 1" title="Teamwork can make a Dreamwork -  best ever motivational short film on youtube">
            <a:hlinkClick r:id="" action="ppaction://media"/>
            <a:extLst>
              <a:ext uri="{FF2B5EF4-FFF2-40B4-BE49-F238E27FC236}">
                <a16:creationId xmlns:a16="http://schemas.microsoft.com/office/drawing/2014/main" id="{C6662E15-0BAE-4546-BBCA-81C1124888F5}"/>
              </a:ext>
            </a:extLst>
          </p:cNvPr>
          <p:cNvPicPr>
            <a:picLocks noRot="1" noChangeAspect="1"/>
          </p:cNvPicPr>
          <p:nvPr>
            <a:videoFile r:link="rId1"/>
          </p:nvPr>
        </p:nvPicPr>
        <p:blipFill>
          <a:blip r:embed="rId5"/>
          <a:stretch>
            <a:fillRect/>
          </a:stretch>
        </p:blipFill>
        <p:spPr>
          <a:xfrm>
            <a:off x="525715" y="523624"/>
            <a:ext cx="2738094" cy="1540178"/>
          </a:xfrm>
          <a:prstGeom prst="rect">
            <a:avLst/>
          </a:prstGeom>
        </p:spPr>
      </p:pic>
      <p:pic>
        <p:nvPicPr>
          <p:cNvPr id="6" name="Picture 5">
            <a:extLst>
              <a:ext uri="{FF2B5EF4-FFF2-40B4-BE49-F238E27FC236}">
                <a16:creationId xmlns:a16="http://schemas.microsoft.com/office/drawing/2014/main" id="{64869660-1A28-461F-8F58-793A3612613F}"/>
              </a:ext>
            </a:extLst>
          </p:cNvPr>
          <p:cNvPicPr>
            <a:picLocks noChangeAspect="1"/>
          </p:cNvPicPr>
          <p:nvPr/>
        </p:nvPicPr>
        <p:blipFill>
          <a:blip r:embed="rId6"/>
          <a:stretch>
            <a:fillRect/>
          </a:stretch>
        </p:blipFill>
        <p:spPr>
          <a:xfrm>
            <a:off x="958137" y="2569955"/>
            <a:ext cx="1830118" cy="2021324"/>
          </a:xfrm>
          <a:prstGeom prst="rect">
            <a:avLst/>
          </a:prstGeom>
        </p:spPr>
      </p:pic>
      <p:sp>
        <p:nvSpPr>
          <p:cNvPr id="7" name="TextBox 6">
            <a:extLst>
              <a:ext uri="{FF2B5EF4-FFF2-40B4-BE49-F238E27FC236}">
                <a16:creationId xmlns:a16="http://schemas.microsoft.com/office/drawing/2014/main" id="{0FF0D3BA-70F4-4401-8440-283707682602}"/>
              </a:ext>
            </a:extLst>
          </p:cNvPr>
          <p:cNvSpPr txBox="1"/>
          <p:nvPr/>
        </p:nvSpPr>
        <p:spPr>
          <a:xfrm>
            <a:off x="3949395" y="774530"/>
            <a:ext cx="2926080" cy="3970318"/>
          </a:xfrm>
          <a:prstGeom prst="rect">
            <a:avLst/>
          </a:prstGeom>
          <a:noFill/>
        </p:spPr>
        <p:txBody>
          <a:bodyPr wrap="square" rtlCol="0">
            <a:spAutoFit/>
          </a:bodyPr>
          <a:lstStyle/>
          <a:p>
            <a:r>
              <a:rPr lang="en-US" sz="1800">
                <a:solidFill>
                  <a:schemeClr val="bg1"/>
                </a:solidFill>
                <a:latin typeface="Abadi MT Condensed Light" panose="020B0604020202020204" charset="0"/>
              </a:rPr>
              <a:t>Listen to the story </a:t>
            </a:r>
            <a:r>
              <a:rPr lang="en-US" sz="1800" i="1" err="1">
                <a:solidFill>
                  <a:schemeClr val="bg1"/>
                </a:solidFill>
                <a:latin typeface="Abadi MT Condensed Light" panose="020B0604020202020204" charset="0"/>
              </a:rPr>
              <a:t>Boxitects</a:t>
            </a:r>
            <a:r>
              <a:rPr lang="en-US" sz="1800">
                <a:solidFill>
                  <a:schemeClr val="bg1"/>
                </a:solidFill>
                <a:latin typeface="Abadi MT Condensed Light" panose="020B0604020202020204" charset="0"/>
              </a:rPr>
              <a:t> by Kim Smith. </a:t>
            </a:r>
          </a:p>
          <a:p>
            <a:endParaRPr lang="en-US" sz="1800">
              <a:solidFill>
                <a:schemeClr val="bg1"/>
              </a:solidFill>
              <a:latin typeface="Abadi MT Condensed Light" panose="020B0604020202020204" charset="0"/>
            </a:endParaRPr>
          </a:p>
          <a:p>
            <a:r>
              <a:rPr lang="en-US" sz="1800">
                <a:solidFill>
                  <a:schemeClr val="bg1"/>
                </a:solidFill>
                <a:latin typeface="Abadi MT Condensed Light" panose="020B0604020202020204" charset="0"/>
              </a:rPr>
              <a:t>In this story, the girls overcome their differences to work together. </a:t>
            </a:r>
          </a:p>
          <a:p>
            <a:endParaRPr lang="en-US" sz="1800">
              <a:solidFill>
                <a:schemeClr val="bg1"/>
              </a:solidFill>
              <a:latin typeface="Abadi MT Condensed Light" panose="020B0604020202020204" charset="0"/>
            </a:endParaRPr>
          </a:p>
          <a:p>
            <a:r>
              <a:rPr lang="en-US" sz="1800">
                <a:solidFill>
                  <a:schemeClr val="bg1"/>
                </a:solidFill>
                <a:latin typeface="Abadi MT Condensed Light" panose="020B0604020202020204" charset="0"/>
              </a:rPr>
              <a:t>Tell about a time when you had to overcome your differences with someone and work together .</a:t>
            </a:r>
          </a:p>
          <a:p>
            <a:endParaRPr lang="en-US" sz="1800">
              <a:solidFill>
                <a:schemeClr val="bg1"/>
              </a:solidFill>
              <a:latin typeface="Abadi MT Condensed Light" panose="020B0604020202020204" charset="0"/>
            </a:endParaRPr>
          </a:p>
          <a:p>
            <a:r>
              <a:rPr lang="en-US" sz="1800">
                <a:solidFill>
                  <a:schemeClr val="bg1"/>
                </a:solidFill>
                <a:latin typeface="Abadi MT Condensed Light" panose="020B0604020202020204" charset="0"/>
              </a:rPr>
              <a:t>How did the meercats show collaboration?</a:t>
            </a:r>
          </a:p>
          <a:p>
            <a:endParaRPr lang="en-US" sz="1800">
              <a:solidFill>
                <a:schemeClr val="bg1"/>
              </a:solidFill>
              <a:latin typeface="Abadi MT Condensed Light" panose="020B0604020202020204" charset="0"/>
            </a:endParaRPr>
          </a:p>
          <a:p>
            <a:endParaRPr lang="en-CA" sz="1800">
              <a:solidFill>
                <a:schemeClr val="bg1"/>
              </a:solidFill>
              <a:latin typeface="Abadi MT Condensed Light" panose="020B0604020202020204" charset="0"/>
            </a:endParaRPr>
          </a:p>
        </p:txBody>
      </p:sp>
    </p:spTree>
    <p:extLst>
      <p:ext uri="{BB962C8B-B14F-4D97-AF65-F5344CB8AC3E}">
        <p14:creationId xmlns:p14="http://schemas.microsoft.com/office/powerpoint/2010/main" val="891079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97"/>
        <p:cNvGrpSpPr/>
        <p:nvPr/>
      </p:nvGrpSpPr>
      <p:grpSpPr>
        <a:xfrm>
          <a:off x="0" y="0"/>
          <a:ext cx="0" cy="0"/>
          <a:chOff x="0" y="0"/>
          <a:chExt cx="0" cy="0"/>
        </a:xfrm>
      </p:grpSpPr>
      <p:sp>
        <p:nvSpPr>
          <p:cNvPr id="106" name="Google Shape;106;p16"/>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49</a:t>
            </a:fld>
            <a:endParaRPr/>
          </a:p>
        </p:txBody>
      </p:sp>
      <p:pic>
        <p:nvPicPr>
          <p:cNvPr id="6" name="Picture 8">
            <a:extLst>
              <a:ext uri="{FF2B5EF4-FFF2-40B4-BE49-F238E27FC236}">
                <a16:creationId xmlns:a16="http://schemas.microsoft.com/office/drawing/2014/main" id="{0AB6AD47-5979-2D41-A12D-779E716C1D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9268" y="281036"/>
            <a:ext cx="872959" cy="976117"/>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a:extLst>
              <a:ext uri="{FF2B5EF4-FFF2-40B4-BE49-F238E27FC236}">
                <a16:creationId xmlns:a16="http://schemas.microsoft.com/office/drawing/2014/main" id="{0E201A5B-3CC0-4C49-ABAD-6A63788B84E2}"/>
              </a:ext>
            </a:extLst>
          </p:cNvPr>
          <p:cNvSpPr/>
          <p:nvPr/>
        </p:nvSpPr>
        <p:spPr>
          <a:xfrm>
            <a:off x="239731" y="876566"/>
            <a:ext cx="2286187" cy="3881882"/>
          </a:xfrm>
          <a:prstGeom prst="roundRect">
            <a:avLst/>
          </a:prstGeom>
          <a:solidFill>
            <a:schemeClr val="accent3">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700" b="1">
                <a:solidFill>
                  <a:schemeClr val="tx1"/>
                </a:solidFill>
                <a:latin typeface="Abadi MT Condensed Light" panose="020B0306030101010103" pitchFamily="34" charset="77"/>
              </a:rPr>
              <a:t>What does it </a:t>
            </a:r>
            <a:r>
              <a:rPr lang="en-US" sz="1700" b="1">
                <a:solidFill>
                  <a:srgbClr val="FE5722"/>
                </a:solidFill>
                <a:latin typeface="Abadi MT Condensed Light" panose="020B0306030101010103" pitchFamily="34" charset="77"/>
              </a:rPr>
              <a:t>LOOK</a:t>
            </a:r>
            <a:r>
              <a:rPr lang="en-US" sz="1700" b="1">
                <a:solidFill>
                  <a:schemeClr val="tx1"/>
                </a:solidFill>
                <a:latin typeface="Abadi MT Condensed Light" panose="020B0306030101010103" pitchFamily="34" charset="77"/>
              </a:rPr>
              <a:t> like?</a:t>
            </a:r>
          </a:p>
          <a:p>
            <a:endParaRPr lang="en-US">
              <a:latin typeface="Abadi MT Condensed Light" panose="020B0306030101010103" pitchFamily="34" charset="77"/>
            </a:endParaRPr>
          </a:p>
          <a:p>
            <a:pPr marL="285750" indent="-285750">
              <a:lnSpc>
                <a:spcPct val="200000"/>
              </a:lnSpc>
              <a:buFont typeface="Arial" panose="020B0604020202020204" pitchFamily="34" charset="0"/>
              <a:buChar char="•"/>
            </a:pPr>
            <a:r>
              <a:rPr lang="en-US">
                <a:latin typeface="Abadi MT Condensed Light" panose="020B0306030101010103" pitchFamily="34" charset="77"/>
              </a:rPr>
              <a:t> </a:t>
            </a:r>
          </a:p>
          <a:p>
            <a:pPr marL="285750" indent="-285750">
              <a:lnSpc>
                <a:spcPct val="200000"/>
              </a:lnSpc>
              <a:buFont typeface="Arial" panose="020B0604020202020204" pitchFamily="34" charset="0"/>
              <a:buChar char="•"/>
            </a:pPr>
            <a:r>
              <a:rPr lang="en-US">
                <a:latin typeface="Abadi MT Condensed Light" panose="020B0306030101010103" pitchFamily="34" charset="77"/>
              </a:rPr>
              <a:t> </a:t>
            </a:r>
          </a:p>
          <a:p>
            <a:pPr marL="285750" indent="-285750">
              <a:lnSpc>
                <a:spcPct val="200000"/>
              </a:lnSpc>
              <a:buFont typeface="Arial" panose="020B0604020202020204" pitchFamily="34" charset="0"/>
              <a:buChar char="•"/>
            </a:pPr>
            <a:r>
              <a:rPr lang="en-US">
                <a:latin typeface="Abadi MT Condensed Light" panose="020B0306030101010103" pitchFamily="34" charset="77"/>
              </a:rPr>
              <a:t> </a:t>
            </a:r>
          </a:p>
          <a:p>
            <a:pPr marL="285750" indent="-285750">
              <a:lnSpc>
                <a:spcPct val="200000"/>
              </a:lnSpc>
              <a:buFont typeface="Arial" panose="020B0604020202020204" pitchFamily="34" charset="0"/>
              <a:buChar char="•"/>
            </a:pPr>
            <a:r>
              <a:rPr lang="en-US">
                <a:latin typeface="Abadi MT Condensed Light" panose="020B0306030101010103" pitchFamily="34" charset="77"/>
              </a:rPr>
              <a:t> </a:t>
            </a:r>
          </a:p>
          <a:p>
            <a:pPr marL="285750" indent="-285750">
              <a:lnSpc>
                <a:spcPct val="200000"/>
              </a:lnSpc>
              <a:buFont typeface="Arial" panose="020B0604020202020204" pitchFamily="34" charset="0"/>
              <a:buChar char="•"/>
            </a:pPr>
            <a:r>
              <a:rPr lang="en-US">
                <a:latin typeface="Abadi MT Condensed Light" panose="020B0306030101010103" pitchFamily="34" charset="77"/>
              </a:rPr>
              <a:t> </a:t>
            </a:r>
          </a:p>
          <a:p>
            <a:pPr marL="285750" indent="-285750">
              <a:lnSpc>
                <a:spcPct val="200000"/>
              </a:lnSpc>
              <a:buFont typeface="Arial" panose="020B0604020202020204" pitchFamily="34" charset="0"/>
              <a:buChar char="•"/>
            </a:pPr>
            <a:r>
              <a:rPr lang="en-US">
                <a:latin typeface="Abadi MT Condensed Light" panose="020B0306030101010103" pitchFamily="34" charset="77"/>
              </a:rPr>
              <a:t> </a:t>
            </a:r>
          </a:p>
          <a:p>
            <a:pPr algn="ctr"/>
            <a:endParaRPr lang="en-US"/>
          </a:p>
        </p:txBody>
      </p:sp>
      <p:sp>
        <p:nvSpPr>
          <p:cNvPr id="11" name="Rounded Rectangle 10">
            <a:extLst>
              <a:ext uri="{FF2B5EF4-FFF2-40B4-BE49-F238E27FC236}">
                <a16:creationId xmlns:a16="http://schemas.microsoft.com/office/drawing/2014/main" id="{D4ADA976-7724-AB44-A5B7-E75350B496EB}"/>
              </a:ext>
            </a:extLst>
          </p:cNvPr>
          <p:cNvSpPr/>
          <p:nvPr/>
        </p:nvSpPr>
        <p:spPr>
          <a:xfrm>
            <a:off x="2747541" y="876566"/>
            <a:ext cx="2286187" cy="3881882"/>
          </a:xfrm>
          <a:prstGeom prst="roundRect">
            <a:avLst/>
          </a:prstGeom>
          <a:solidFill>
            <a:schemeClr val="accent3">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700" b="1">
                <a:solidFill>
                  <a:schemeClr val="tx1"/>
                </a:solidFill>
                <a:latin typeface="Abadi MT Condensed Light" panose="020B0306030101010103" pitchFamily="34" charset="77"/>
              </a:rPr>
              <a:t>What does it </a:t>
            </a:r>
            <a:r>
              <a:rPr lang="en-US" sz="1700" b="1">
                <a:solidFill>
                  <a:srgbClr val="FE5722"/>
                </a:solidFill>
                <a:latin typeface="Abadi MT Condensed Light" panose="020B0306030101010103" pitchFamily="34" charset="77"/>
              </a:rPr>
              <a:t>SOUND</a:t>
            </a:r>
            <a:r>
              <a:rPr lang="en-US" sz="1700" b="1">
                <a:solidFill>
                  <a:schemeClr val="tx1"/>
                </a:solidFill>
                <a:latin typeface="Abadi MT Condensed Light" panose="020B0306030101010103" pitchFamily="34" charset="77"/>
              </a:rPr>
              <a:t> like?</a:t>
            </a:r>
          </a:p>
          <a:p>
            <a:endParaRPr lang="en-US">
              <a:latin typeface="Abadi MT Condensed Light" panose="020B0306030101010103" pitchFamily="34" charset="77"/>
            </a:endParaRPr>
          </a:p>
          <a:p>
            <a:pPr marL="285750" indent="-285750">
              <a:lnSpc>
                <a:spcPct val="200000"/>
              </a:lnSpc>
              <a:buFont typeface="Arial" panose="020B0604020202020204" pitchFamily="34" charset="0"/>
              <a:buChar char="•"/>
            </a:pPr>
            <a:r>
              <a:rPr lang="en-US">
                <a:latin typeface="Abadi MT Condensed Light" panose="020B0306030101010103" pitchFamily="34" charset="77"/>
              </a:rPr>
              <a:t> </a:t>
            </a:r>
          </a:p>
          <a:p>
            <a:pPr marL="285750" indent="-285750">
              <a:lnSpc>
                <a:spcPct val="200000"/>
              </a:lnSpc>
              <a:buFont typeface="Arial" panose="020B0604020202020204" pitchFamily="34" charset="0"/>
              <a:buChar char="•"/>
            </a:pPr>
            <a:r>
              <a:rPr lang="en-US">
                <a:latin typeface="Abadi MT Condensed Light" panose="020B0306030101010103" pitchFamily="34" charset="77"/>
              </a:rPr>
              <a:t> </a:t>
            </a:r>
          </a:p>
          <a:p>
            <a:pPr marL="285750" indent="-285750">
              <a:lnSpc>
                <a:spcPct val="200000"/>
              </a:lnSpc>
              <a:buFont typeface="Arial" panose="020B0604020202020204" pitchFamily="34" charset="0"/>
              <a:buChar char="•"/>
            </a:pPr>
            <a:r>
              <a:rPr lang="en-US">
                <a:latin typeface="Abadi MT Condensed Light" panose="020B0306030101010103" pitchFamily="34" charset="77"/>
              </a:rPr>
              <a:t> </a:t>
            </a:r>
          </a:p>
          <a:p>
            <a:pPr marL="285750" indent="-285750">
              <a:lnSpc>
                <a:spcPct val="200000"/>
              </a:lnSpc>
              <a:buFont typeface="Arial" panose="020B0604020202020204" pitchFamily="34" charset="0"/>
              <a:buChar char="•"/>
            </a:pPr>
            <a:r>
              <a:rPr lang="en-US">
                <a:latin typeface="Abadi MT Condensed Light" panose="020B0306030101010103" pitchFamily="34" charset="77"/>
              </a:rPr>
              <a:t> </a:t>
            </a:r>
          </a:p>
          <a:p>
            <a:pPr marL="285750" indent="-285750">
              <a:lnSpc>
                <a:spcPct val="200000"/>
              </a:lnSpc>
              <a:buFont typeface="Arial" panose="020B0604020202020204" pitchFamily="34" charset="0"/>
              <a:buChar char="•"/>
            </a:pPr>
            <a:r>
              <a:rPr lang="en-US">
                <a:latin typeface="Abadi MT Condensed Light" panose="020B0306030101010103" pitchFamily="34" charset="77"/>
              </a:rPr>
              <a:t> </a:t>
            </a:r>
          </a:p>
          <a:p>
            <a:pPr marL="285750" indent="-285750">
              <a:lnSpc>
                <a:spcPct val="200000"/>
              </a:lnSpc>
              <a:buFont typeface="Arial" panose="020B0604020202020204" pitchFamily="34" charset="0"/>
              <a:buChar char="•"/>
            </a:pPr>
            <a:r>
              <a:rPr lang="en-US">
                <a:latin typeface="Abadi MT Condensed Light" panose="020B0306030101010103" pitchFamily="34" charset="77"/>
              </a:rPr>
              <a:t> </a:t>
            </a:r>
          </a:p>
          <a:p>
            <a:pPr algn="ctr"/>
            <a:endParaRPr lang="en-US"/>
          </a:p>
        </p:txBody>
      </p:sp>
      <p:sp>
        <p:nvSpPr>
          <p:cNvPr id="12" name="Rounded Rectangle 11">
            <a:extLst>
              <a:ext uri="{FF2B5EF4-FFF2-40B4-BE49-F238E27FC236}">
                <a16:creationId xmlns:a16="http://schemas.microsoft.com/office/drawing/2014/main" id="{E945C8E2-4196-3D47-8D9D-210213A5BEB9}"/>
              </a:ext>
            </a:extLst>
          </p:cNvPr>
          <p:cNvSpPr/>
          <p:nvPr/>
        </p:nvSpPr>
        <p:spPr>
          <a:xfrm>
            <a:off x="5255351" y="876566"/>
            <a:ext cx="2286187" cy="3881882"/>
          </a:xfrm>
          <a:prstGeom prst="roundRect">
            <a:avLst/>
          </a:prstGeom>
          <a:solidFill>
            <a:schemeClr val="accent3">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700" b="1">
                <a:solidFill>
                  <a:schemeClr val="tx1"/>
                </a:solidFill>
                <a:latin typeface="Abadi MT Condensed Light" panose="020B0306030101010103" pitchFamily="34" charset="77"/>
              </a:rPr>
              <a:t>What does it </a:t>
            </a:r>
            <a:r>
              <a:rPr lang="en-US" sz="1700" b="1">
                <a:solidFill>
                  <a:srgbClr val="FE5722"/>
                </a:solidFill>
                <a:latin typeface="Abadi MT Condensed Light" panose="020B0306030101010103" pitchFamily="34" charset="77"/>
              </a:rPr>
              <a:t>FEEL</a:t>
            </a:r>
            <a:r>
              <a:rPr lang="en-US" sz="1700" b="1">
                <a:solidFill>
                  <a:schemeClr val="tx1"/>
                </a:solidFill>
                <a:latin typeface="Abadi MT Condensed Light" panose="020B0306030101010103" pitchFamily="34" charset="77"/>
              </a:rPr>
              <a:t> like?</a:t>
            </a:r>
          </a:p>
          <a:p>
            <a:endParaRPr lang="en-US">
              <a:latin typeface="Abadi MT Condensed Light" panose="020B0306030101010103" pitchFamily="34" charset="77"/>
            </a:endParaRPr>
          </a:p>
          <a:p>
            <a:pPr marL="285750" indent="-285750">
              <a:lnSpc>
                <a:spcPct val="200000"/>
              </a:lnSpc>
              <a:buFont typeface="Arial" panose="020B0604020202020204" pitchFamily="34" charset="0"/>
              <a:buChar char="•"/>
            </a:pPr>
            <a:r>
              <a:rPr lang="en-US">
                <a:latin typeface="Abadi MT Condensed Light" panose="020B0306030101010103" pitchFamily="34" charset="77"/>
              </a:rPr>
              <a:t> </a:t>
            </a:r>
          </a:p>
          <a:p>
            <a:pPr marL="285750" indent="-285750">
              <a:lnSpc>
                <a:spcPct val="200000"/>
              </a:lnSpc>
              <a:buFont typeface="Arial" panose="020B0604020202020204" pitchFamily="34" charset="0"/>
              <a:buChar char="•"/>
            </a:pPr>
            <a:r>
              <a:rPr lang="en-US">
                <a:latin typeface="Abadi MT Condensed Light" panose="020B0306030101010103" pitchFamily="34" charset="77"/>
              </a:rPr>
              <a:t> </a:t>
            </a:r>
          </a:p>
          <a:p>
            <a:pPr marL="285750" indent="-285750">
              <a:lnSpc>
                <a:spcPct val="200000"/>
              </a:lnSpc>
              <a:buFont typeface="Arial" panose="020B0604020202020204" pitchFamily="34" charset="0"/>
              <a:buChar char="•"/>
            </a:pPr>
            <a:r>
              <a:rPr lang="en-US">
                <a:latin typeface="Abadi MT Condensed Light" panose="020B0306030101010103" pitchFamily="34" charset="77"/>
              </a:rPr>
              <a:t> </a:t>
            </a:r>
          </a:p>
          <a:p>
            <a:pPr marL="285750" indent="-285750">
              <a:lnSpc>
                <a:spcPct val="200000"/>
              </a:lnSpc>
              <a:buFont typeface="Arial" panose="020B0604020202020204" pitchFamily="34" charset="0"/>
              <a:buChar char="•"/>
            </a:pPr>
            <a:r>
              <a:rPr lang="en-US">
                <a:latin typeface="Abadi MT Condensed Light" panose="020B0306030101010103" pitchFamily="34" charset="77"/>
              </a:rPr>
              <a:t> </a:t>
            </a:r>
          </a:p>
          <a:p>
            <a:pPr marL="285750" indent="-285750">
              <a:lnSpc>
                <a:spcPct val="200000"/>
              </a:lnSpc>
              <a:buFont typeface="Arial" panose="020B0604020202020204" pitchFamily="34" charset="0"/>
              <a:buChar char="•"/>
            </a:pPr>
            <a:r>
              <a:rPr lang="en-US">
                <a:latin typeface="Abadi MT Condensed Light" panose="020B0306030101010103" pitchFamily="34" charset="77"/>
              </a:rPr>
              <a:t> </a:t>
            </a:r>
          </a:p>
          <a:p>
            <a:pPr marL="285750" indent="-285750">
              <a:lnSpc>
                <a:spcPct val="200000"/>
              </a:lnSpc>
              <a:buFont typeface="Arial" panose="020B0604020202020204" pitchFamily="34" charset="0"/>
              <a:buChar char="•"/>
            </a:pPr>
            <a:r>
              <a:rPr lang="en-US">
                <a:latin typeface="Abadi MT Condensed Light" panose="020B0306030101010103" pitchFamily="34" charset="77"/>
              </a:rPr>
              <a:t> </a:t>
            </a:r>
          </a:p>
          <a:p>
            <a:pPr algn="ctr"/>
            <a:endParaRPr lang="en-US"/>
          </a:p>
        </p:txBody>
      </p:sp>
      <p:sp>
        <p:nvSpPr>
          <p:cNvPr id="13" name="Google Shape;111;p17">
            <a:extLst>
              <a:ext uri="{FF2B5EF4-FFF2-40B4-BE49-F238E27FC236}">
                <a16:creationId xmlns:a16="http://schemas.microsoft.com/office/drawing/2014/main" id="{886CC2A7-4EFA-EB41-BCB8-45018DAE98D8}"/>
              </a:ext>
            </a:extLst>
          </p:cNvPr>
          <p:cNvSpPr txBox="1">
            <a:spLocks/>
          </p:cNvSpPr>
          <p:nvPr/>
        </p:nvSpPr>
        <p:spPr>
          <a:xfrm>
            <a:off x="221626" y="217272"/>
            <a:ext cx="6269712" cy="641188"/>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sz="4400" b="1">
                <a:solidFill>
                  <a:schemeClr val="tx1">
                    <a:lumMod val="75000"/>
                  </a:schemeClr>
                </a:solidFill>
                <a:latin typeface="Abadi MT Condensed Extra Bold" panose="020B0306030101010103" pitchFamily="34" charset="77"/>
              </a:rPr>
              <a:t>COLLABORATION </a:t>
            </a:r>
            <a:r>
              <a:rPr lang="en-CA" sz="2800" baseline="30000">
                <a:solidFill>
                  <a:schemeClr val="tx1">
                    <a:lumMod val="75000"/>
                  </a:schemeClr>
                </a:solidFill>
                <a:latin typeface="Abadi MT Condensed Light" panose="020B0306030101010103" pitchFamily="34" charset="77"/>
              </a:rPr>
              <a:t>(collect your thoughts)</a:t>
            </a:r>
            <a:endParaRPr lang="en-CA" sz="4400" b="1" baseline="30000">
              <a:solidFill>
                <a:schemeClr val="tx1">
                  <a:lumMod val="75000"/>
                </a:schemeClr>
              </a:solidFill>
              <a:latin typeface="Abadi MT Condensed Extra Bold" panose="020B0306030101010103" pitchFamily="34" charset="77"/>
            </a:endParaRPr>
          </a:p>
        </p:txBody>
      </p:sp>
    </p:spTree>
    <p:extLst>
      <p:ext uri="{BB962C8B-B14F-4D97-AF65-F5344CB8AC3E}">
        <p14:creationId xmlns:p14="http://schemas.microsoft.com/office/powerpoint/2010/main" val="21660076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BE0C4CDD-A1DD-6D40-AF04-86EE44576377}"/>
              </a:ext>
            </a:extLst>
          </p:cNvPr>
          <p:cNvSpPr txBox="1"/>
          <p:nvPr/>
        </p:nvSpPr>
        <p:spPr>
          <a:xfrm>
            <a:off x="126794" y="756114"/>
            <a:ext cx="7226506" cy="4378122"/>
          </a:xfrm>
          <a:prstGeom prst="rect">
            <a:avLst/>
          </a:prstGeom>
          <a:noFill/>
        </p:spPr>
        <p:txBody>
          <a:bodyPr wrap="square" lIns="68580" tIns="34290" rIns="68580" bIns="34290" anchor="t">
            <a:spAutoFit/>
          </a:bodyPr>
          <a:lstStyle/>
          <a:p>
            <a:pPr marL="342900" indent="-342900">
              <a:buFont typeface="Arial" panose="020B0604020202020204" pitchFamily="34" charset="0"/>
              <a:buChar char="•"/>
            </a:pPr>
            <a:r>
              <a:rPr lang="en-US" dirty="0">
                <a:solidFill>
                  <a:schemeClr val="tx2">
                    <a:lumMod val="50000"/>
                  </a:schemeClr>
                </a:solidFill>
                <a:cs typeface="Calibri" panose="020F0502020204030204"/>
              </a:rPr>
              <a:t>If this is the first-time students are experiencing virtual manipulatives, it is highly recommended that students are allow time to "play". This provides students the opportunity to explore and have fun with the tools BEFORE they will be required to use them purposefully. </a:t>
            </a:r>
          </a:p>
          <a:p>
            <a:pPr marL="342900" indent="-342900">
              <a:buFont typeface="Arial" panose="020B0604020202020204" pitchFamily="34" charset="0"/>
              <a:buChar char="•"/>
            </a:pPr>
            <a:endParaRPr lang="en-US" dirty="0">
              <a:solidFill>
                <a:schemeClr val="tx2">
                  <a:lumMod val="50000"/>
                </a:schemeClr>
              </a:solidFill>
              <a:cs typeface="Calibri" panose="020F0502020204030204"/>
            </a:endParaRPr>
          </a:p>
          <a:p>
            <a:pPr marL="342900" indent="-342900">
              <a:buFont typeface="Arial" panose="020B0604020202020204" pitchFamily="34" charset="0"/>
              <a:buChar char="•"/>
            </a:pPr>
            <a:r>
              <a:rPr lang="en-US" dirty="0">
                <a:solidFill>
                  <a:schemeClr val="tx2">
                    <a:lumMod val="50000"/>
                  </a:schemeClr>
                </a:solidFill>
                <a:cs typeface="Calibri" panose="020F0502020204030204"/>
              </a:rPr>
              <a:t>Websites for virtual manipulatives are suggested. Hands-on materials are ideal. Significant learning occurs when students can build and visualize different representations of mathematics.</a:t>
            </a:r>
          </a:p>
          <a:p>
            <a:pPr marL="342900" indent="-342900">
              <a:buFont typeface="Arial" panose="020B0604020202020204" pitchFamily="34" charset="0"/>
              <a:buChar char="•"/>
            </a:pPr>
            <a:endParaRPr lang="en-US" dirty="0">
              <a:solidFill>
                <a:schemeClr val="tx2">
                  <a:lumMod val="50000"/>
                </a:schemeClr>
              </a:solidFill>
              <a:cs typeface="Calibri" panose="020F0502020204030204"/>
            </a:endParaRPr>
          </a:p>
          <a:p>
            <a:pPr marL="342900" indent="-342900">
              <a:buFont typeface="Arial" panose="020B0604020202020204" pitchFamily="34" charset="0"/>
              <a:buChar char="•"/>
            </a:pPr>
            <a:r>
              <a:rPr lang="en-US" dirty="0">
                <a:solidFill>
                  <a:schemeClr val="tx2">
                    <a:lumMod val="50000"/>
                  </a:schemeClr>
                </a:solidFill>
                <a:cs typeface="Calibri" panose="020F0502020204030204"/>
              </a:rPr>
              <a:t>If School Divisions have another platform for delivering online instruction (i.e., See Saw, Google Classrooms), asynchronous tasks can be uploaded there.</a:t>
            </a:r>
          </a:p>
          <a:p>
            <a:pPr marL="342900" indent="-342900">
              <a:buFont typeface="Arial" panose="020B0604020202020204" pitchFamily="34" charset="0"/>
              <a:buChar char="•"/>
            </a:pPr>
            <a:endParaRPr lang="en-US" dirty="0">
              <a:solidFill>
                <a:schemeClr val="tx2">
                  <a:lumMod val="50000"/>
                </a:schemeClr>
              </a:solidFill>
              <a:cs typeface="Calibri" panose="020F0502020204030204"/>
            </a:endParaRPr>
          </a:p>
          <a:p>
            <a:pPr marL="342900" indent="-342900">
              <a:buFont typeface="Arial" panose="020B0604020202020204" pitchFamily="34" charset="0"/>
              <a:buChar char="•"/>
            </a:pPr>
            <a:r>
              <a:rPr lang="en-US" dirty="0">
                <a:solidFill>
                  <a:schemeClr val="tx2">
                    <a:lumMod val="50000"/>
                  </a:schemeClr>
                </a:solidFill>
                <a:cs typeface="Calibri" panose="020F0502020204030204"/>
              </a:rPr>
              <a:t>For virtual manipulatives visit </a:t>
            </a:r>
            <a:r>
              <a:rPr lang="en-US" dirty="0">
                <a:solidFill>
                  <a:schemeClr val="tx2">
                    <a:lumMod val="50000"/>
                  </a:schemeClr>
                </a:solidFill>
                <a:ea typeface="+mn-lt"/>
                <a:cs typeface="+mn-lt"/>
                <a:hlinkClick r:id="rId3">
                  <a:extLst>
                    <a:ext uri="{A12FA001-AC4F-418D-AE19-62706E023703}">
                      <ahyp:hlinkClr xmlns:ahyp="http://schemas.microsoft.com/office/drawing/2018/hyperlinkcolor" xmlns="" val="tx"/>
                    </a:ext>
                  </a:extLst>
                </a:hlinkClick>
              </a:rPr>
              <a:t>https://toytheater.com/category/teacher-tools/virtual-manipulatives/</a:t>
            </a:r>
            <a:endParaRPr lang="en-US" dirty="0">
              <a:solidFill>
                <a:schemeClr val="tx2">
                  <a:lumMod val="50000"/>
                </a:schemeClr>
              </a:solidFill>
              <a:cs typeface="Calibri" panose="020F0502020204030204"/>
            </a:endParaRPr>
          </a:p>
          <a:p>
            <a:endParaRPr lang="en-US" dirty="0">
              <a:solidFill>
                <a:schemeClr val="tx2">
                  <a:lumMod val="50000"/>
                </a:schemeClr>
              </a:solidFill>
              <a:cs typeface="Calibri" panose="020F0502020204030204"/>
            </a:endParaRPr>
          </a:p>
          <a:p>
            <a:pPr marL="342900" indent="-342900">
              <a:buFont typeface="Arial" panose="020B0604020202020204" pitchFamily="34" charset="0"/>
              <a:buChar char="•"/>
            </a:pPr>
            <a:r>
              <a:rPr lang="en-US" dirty="0">
                <a:solidFill>
                  <a:schemeClr val="tx2">
                    <a:lumMod val="50000"/>
                  </a:schemeClr>
                </a:solidFill>
                <a:cs typeface="Calibri" panose="020F0502020204030204"/>
              </a:rPr>
              <a:t>To enhance their learning experiences students will need:</a:t>
            </a:r>
          </a:p>
          <a:p>
            <a:pPr marL="1028700" lvl="2" indent="-342900">
              <a:buFont typeface="Arial" panose="020B0604020202020204" pitchFamily="34" charset="0"/>
              <a:buChar char="•"/>
            </a:pPr>
            <a:r>
              <a:rPr lang="en-US" dirty="0">
                <a:solidFill>
                  <a:schemeClr val="tx2">
                    <a:lumMod val="50000"/>
                  </a:schemeClr>
                </a:solidFill>
                <a:cs typeface="Calibri" panose="020F0502020204030204"/>
              </a:rPr>
              <a:t>Base</a:t>
            </a:r>
            <a:r>
              <a:rPr lang="en-US" dirty="0">
                <a:solidFill>
                  <a:schemeClr val="tx2">
                    <a:lumMod val="50000"/>
                  </a:schemeClr>
                </a:solidFill>
                <a:ea typeface="+mn-lt"/>
                <a:cs typeface="+mn-lt"/>
              </a:rPr>
              <a:t> ten blocks </a:t>
            </a:r>
            <a:r>
              <a:rPr lang="en-US" dirty="0">
                <a:solidFill>
                  <a:schemeClr val="tx2">
                    <a:lumMod val="50000"/>
                  </a:schemeClr>
                </a:solidFill>
                <a:ea typeface="+mn-lt"/>
                <a:cs typeface="+mn-lt"/>
                <a:hlinkClick r:id="rId4">
                  <a:extLst>
                    <a:ext uri="{A12FA001-AC4F-418D-AE19-62706E023703}">
                      <ahyp:hlinkClr xmlns:ahyp="http://schemas.microsoft.com/office/drawing/2018/hyperlinkcolor" xmlns="" val="tx"/>
                    </a:ext>
                  </a:extLst>
                </a:hlinkClick>
              </a:rPr>
              <a:t>https://www.coolmath4kids.com/manipulatives/base-ten-blocks</a:t>
            </a:r>
            <a:endParaRPr lang="en-US" dirty="0">
              <a:solidFill>
                <a:schemeClr val="tx2">
                  <a:lumMod val="50000"/>
                </a:schemeClr>
              </a:solidFill>
              <a:cs typeface="Calibri" panose="020F0502020204030204"/>
            </a:endParaRPr>
          </a:p>
          <a:p>
            <a:pPr marL="1028700" lvl="2" indent="-342900">
              <a:buFont typeface="Arial" panose="020B0604020202020204" pitchFamily="34" charset="0"/>
              <a:buChar char="•"/>
            </a:pPr>
            <a:r>
              <a:rPr lang="en-US" dirty="0">
                <a:solidFill>
                  <a:schemeClr val="tx2">
                    <a:lumMod val="50000"/>
                  </a:schemeClr>
                </a:solidFill>
                <a:cs typeface="Calibri" panose="020F0502020204030204"/>
              </a:rPr>
              <a:t>Coloured counters </a:t>
            </a:r>
            <a:r>
              <a:rPr lang="en-US" dirty="0">
                <a:solidFill>
                  <a:schemeClr val="tx2">
                    <a:lumMod val="50000"/>
                  </a:schemeClr>
                </a:solidFill>
                <a:cs typeface="Calibri" panose="020F0502020204030204"/>
                <a:hlinkClick r:id="rId5">
                  <a:extLst>
                    <a:ext uri="{A12FA001-AC4F-418D-AE19-62706E023703}">
                      <ahyp:hlinkClr xmlns:ahyp="http://schemas.microsoft.com/office/drawing/2018/hyperlinkcolor" xmlns="" val="tx"/>
                    </a:ext>
                  </a:extLst>
                </a:hlinkClick>
              </a:rPr>
              <a:t>https://toytheater.com/color-counters</a:t>
            </a:r>
            <a:endParaRPr lang="en-US" dirty="0">
              <a:solidFill>
                <a:schemeClr val="tx2">
                  <a:lumMod val="50000"/>
                </a:schemeClr>
              </a:solidFill>
              <a:cs typeface="Calibri" panose="020F0502020204030204"/>
            </a:endParaRPr>
          </a:p>
          <a:p>
            <a:pPr marL="1028700" lvl="2" indent="-342900">
              <a:buFont typeface="Arial" panose="020B0604020202020204" pitchFamily="34" charset="0"/>
              <a:buChar char="•"/>
            </a:pPr>
            <a:r>
              <a:rPr lang="en-US" dirty="0">
                <a:solidFill>
                  <a:schemeClr val="tx2">
                    <a:lumMod val="50000"/>
                  </a:schemeClr>
                </a:solidFill>
                <a:cs typeface="Calibri" panose="020F0502020204030204"/>
              </a:rPr>
              <a:t>Some premade manipulatives have been provided on specific slides</a:t>
            </a:r>
          </a:p>
        </p:txBody>
      </p:sp>
      <p:sp>
        <p:nvSpPr>
          <p:cNvPr id="15" name="Google Shape;89;p15">
            <a:extLst>
              <a:ext uri="{FF2B5EF4-FFF2-40B4-BE49-F238E27FC236}">
                <a16:creationId xmlns:a16="http://schemas.microsoft.com/office/drawing/2014/main" id="{A5020CB6-A501-A941-9CD3-CC1BB6A84065}"/>
              </a:ext>
            </a:extLst>
          </p:cNvPr>
          <p:cNvSpPr txBox="1">
            <a:spLocks/>
          </p:cNvSpPr>
          <p:nvPr/>
        </p:nvSpPr>
        <p:spPr>
          <a:xfrm>
            <a:off x="432355" y="211376"/>
            <a:ext cx="2044146" cy="54473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sz="2400" b="1">
                <a:solidFill>
                  <a:schemeClr val="tx2">
                    <a:lumMod val="50000"/>
                  </a:schemeClr>
                </a:solidFill>
                <a:latin typeface="Montserrat" panose="020B0604020202020204" charset="0"/>
              </a:rPr>
              <a:t>Materials</a:t>
            </a:r>
          </a:p>
        </p:txBody>
      </p:sp>
    </p:spTree>
    <p:extLst>
      <p:ext uri="{BB962C8B-B14F-4D97-AF65-F5344CB8AC3E}">
        <p14:creationId xmlns:p14="http://schemas.microsoft.com/office/powerpoint/2010/main" val="162062914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97"/>
        <p:cNvGrpSpPr/>
        <p:nvPr/>
      </p:nvGrpSpPr>
      <p:grpSpPr>
        <a:xfrm>
          <a:off x="0" y="0"/>
          <a:ext cx="0" cy="0"/>
          <a:chOff x="0" y="0"/>
          <a:chExt cx="0" cy="0"/>
        </a:xfrm>
      </p:grpSpPr>
      <p:sp>
        <p:nvSpPr>
          <p:cNvPr id="106" name="Google Shape;106;p16"/>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50</a:t>
            </a:fld>
            <a:endParaRPr/>
          </a:p>
        </p:txBody>
      </p:sp>
      <p:sp>
        <p:nvSpPr>
          <p:cNvPr id="16" name="Round Diagonal Corner Rectangle 15">
            <a:extLst>
              <a:ext uri="{FF2B5EF4-FFF2-40B4-BE49-F238E27FC236}">
                <a16:creationId xmlns:a16="http://schemas.microsoft.com/office/drawing/2014/main" id="{11D910F8-53CB-F24A-9CE6-17A80D66DA32}"/>
              </a:ext>
            </a:extLst>
          </p:cNvPr>
          <p:cNvSpPr/>
          <p:nvPr/>
        </p:nvSpPr>
        <p:spPr>
          <a:xfrm>
            <a:off x="182880" y="376428"/>
            <a:ext cx="3267456" cy="4303776"/>
          </a:xfrm>
          <a:prstGeom prst="round2DiagRect">
            <a:avLst/>
          </a:prstGeom>
          <a:solidFill>
            <a:schemeClr val="accent3">
              <a:lumMod val="20000"/>
              <a:lumOff val="80000"/>
            </a:schemeClr>
          </a:solidFill>
          <a:ln w="38100">
            <a:solidFill>
              <a:srgbClr val="ECB3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 Diagonal Corner Rectangle 15">
            <a:extLst>
              <a:ext uri="{FF2B5EF4-FFF2-40B4-BE49-F238E27FC236}">
                <a16:creationId xmlns:a16="http://schemas.microsoft.com/office/drawing/2014/main" id="{588E1327-2C46-47F8-8889-D763994609CD}"/>
              </a:ext>
            </a:extLst>
          </p:cNvPr>
          <p:cNvSpPr/>
          <p:nvPr/>
        </p:nvSpPr>
        <p:spPr>
          <a:xfrm>
            <a:off x="3645408" y="364238"/>
            <a:ext cx="3267456" cy="4276388"/>
          </a:xfrm>
          <a:prstGeom prst="round2DiagRect">
            <a:avLst/>
          </a:prstGeom>
          <a:solidFill>
            <a:schemeClr val="accent3">
              <a:lumMod val="20000"/>
              <a:lumOff val="80000"/>
            </a:schemeClr>
          </a:solidFill>
          <a:ln w="38100">
            <a:solidFill>
              <a:srgbClr val="ECB3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AEDFC73-3269-4620-A421-6A90A85487F2}"/>
              </a:ext>
            </a:extLst>
          </p:cNvPr>
          <p:cNvSpPr txBox="1"/>
          <p:nvPr/>
        </p:nvSpPr>
        <p:spPr>
          <a:xfrm>
            <a:off x="499872" y="486155"/>
            <a:ext cx="2828544" cy="646331"/>
          </a:xfrm>
          <a:prstGeom prst="rect">
            <a:avLst/>
          </a:prstGeom>
          <a:solidFill>
            <a:schemeClr val="accent3">
              <a:lumMod val="20000"/>
              <a:lumOff val="80000"/>
            </a:schemeClr>
          </a:solidFill>
        </p:spPr>
        <p:txBody>
          <a:bodyPr wrap="square" rtlCol="0">
            <a:spAutoFit/>
          </a:bodyPr>
          <a:lstStyle/>
          <a:p>
            <a:r>
              <a:rPr lang="en-US" sz="1800">
                <a:latin typeface="Abadi MT Condensed Light" panose="020B0604020202020204" charset="0"/>
              </a:rPr>
              <a:t>Things I </a:t>
            </a:r>
            <a:r>
              <a:rPr lang="en-US" sz="1800">
                <a:solidFill>
                  <a:srgbClr val="FE5722"/>
                </a:solidFill>
                <a:latin typeface="Abadi MT Condensed Light" panose="020B0604020202020204" charset="0"/>
              </a:rPr>
              <a:t>like</a:t>
            </a:r>
            <a:r>
              <a:rPr lang="en-US" sz="1800">
                <a:latin typeface="Abadi MT Condensed Light" panose="020B0604020202020204" charset="0"/>
              </a:rPr>
              <a:t> when working in a group on math….</a:t>
            </a:r>
            <a:endParaRPr lang="en-CA" sz="1800">
              <a:latin typeface="Abadi MT Condensed Light" panose="020B0604020202020204" charset="0"/>
            </a:endParaRPr>
          </a:p>
        </p:txBody>
      </p:sp>
      <p:sp>
        <p:nvSpPr>
          <p:cNvPr id="11" name="TextBox 10">
            <a:extLst>
              <a:ext uri="{FF2B5EF4-FFF2-40B4-BE49-F238E27FC236}">
                <a16:creationId xmlns:a16="http://schemas.microsoft.com/office/drawing/2014/main" id="{0ABEA4D5-21C8-4EB2-8FD9-C9EF22D6E913}"/>
              </a:ext>
            </a:extLst>
          </p:cNvPr>
          <p:cNvSpPr txBox="1"/>
          <p:nvPr/>
        </p:nvSpPr>
        <p:spPr>
          <a:xfrm>
            <a:off x="4005072" y="430774"/>
            <a:ext cx="2828544" cy="646331"/>
          </a:xfrm>
          <a:prstGeom prst="rect">
            <a:avLst/>
          </a:prstGeom>
          <a:solidFill>
            <a:schemeClr val="accent3">
              <a:lumMod val="20000"/>
              <a:lumOff val="80000"/>
            </a:schemeClr>
          </a:solidFill>
        </p:spPr>
        <p:txBody>
          <a:bodyPr wrap="square" rtlCol="0">
            <a:spAutoFit/>
          </a:bodyPr>
          <a:lstStyle/>
          <a:p>
            <a:r>
              <a:rPr lang="en-US" sz="1800">
                <a:latin typeface="Abadi MT Condensed Light" panose="020B0604020202020204" charset="0"/>
              </a:rPr>
              <a:t>Things I </a:t>
            </a:r>
            <a:r>
              <a:rPr lang="en-US" sz="1800">
                <a:solidFill>
                  <a:srgbClr val="FE5722"/>
                </a:solidFill>
                <a:latin typeface="Abadi MT Condensed Light" panose="020B0604020202020204" charset="0"/>
              </a:rPr>
              <a:t>do not like </a:t>
            </a:r>
            <a:r>
              <a:rPr lang="en-US" sz="1800">
                <a:latin typeface="Abadi MT Condensed Light" panose="020B0604020202020204" charset="0"/>
              </a:rPr>
              <a:t>when working in a group on math….</a:t>
            </a:r>
            <a:endParaRPr lang="en-CA" sz="1800">
              <a:latin typeface="Abadi MT Condensed Light" panose="020B0604020202020204" charset="0"/>
            </a:endParaRPr>
          </a:p>
        </p:txBody>
      </p:sp>
    </p:spTree>
    <p:extLst>
      <p:ext uri="{BB962C8B-B14F-4D97-AF65-F5344CB8AC3E}">
        <p14:creationId xmlns:p14="http://schemas.microsoft.com/office/powerpoint/2010/main" val="188340357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C107"/>
        </a:solidFill>
        <a:effectLst/>
      </p:bgPr>
    </p:bg>
    <p:spTree>
      <p:nvGrpSpPr>
        <p:cNvPr id="1" name="Shape 97"/>
        <p:cNvGrpSpPr/>
        <p:nvPr/>
      </p:nvGrpSpPr>
      <p:grpSpPr>
        <a:xfrm>
          <a:off x="0" y="0"/>
          <a:ext cx="0" cy="0"/>
          <a:chOff x="0" y="0"/>
          <a:chExt cx="0" cy="0"/>
        </a:xfrm>
      </p:grpSpPr>
      <p:sp>
        <p:nvSpPr>
          <p:cNvPr id="10" name="Rounded Rectangle 9">
            <a:extLst>
              <a:ext uri="{FF2B5EF4-FFF2-40B4-BE49-F238E27FC236}">
                <a16:creationId xmlns:a16="http://schemas.microsoft.com/office/drawing/2014/main" id="{90D68B9C-C511-3E4F-A1CE-AF2B99D5787F}"/>
              </a:ext>
            </a:extLst>
          </p:cNvPr>
          <p:cNvSpPr/>
          <p:nvPr/>
        </p:nvSpPr>
        <p:spPr>
          <a:xfrm>
            <a:off x="155488" y="4211664"/>
            <a:ext cx="7805617" cy="261610"/>
          </a:xfrm>
          <a:prstGeom prst="roundRect">
            <a:avLst/>
          </a:prstGeom>
          <a:pattFill prst="wdUpDiag">
            <a:fgClr>
              <a:srgbClr val="E91E63"/>
            </a:fgClr>
            <a:bgClr>
              <a:srgbClr val="FFEC3B"/>
            </a:bgClr>
          </a:pattFill>
          <a:ln w="31750">
            <a:solidFill>
              <a:srgbClr val="E91E63"/>
            </a:solidFill>
          </a:ln>
          <a:effectLst>
            <a:glow rad="114300">
              <a:srgbClr val="FFEC3B">
                <a:alpha val="40000"/>
              </a:srgbClr>
            </a:glow>
            <a:softEdge rad="0"/>
          </a:effectLst>
          <a:scene3d>
            <a:camera prst="orthographicFront"/>
            <a:lightRig rig="threePt" dir="t"/>
          </a:scene3d>
          <a:sp3d>
            <a:bevelT w="508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Google Shape;106;p16"/>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51</a:t>
            </a:fld>
            <a:endParaRPr/>
          </a:p>
        </p:txBody>
      </p:sp>
      <p:pic>
        <p:nvPicPr>
          <p:cNvPr id="3" name="Picture 12">
            <a:extLst>
              <a:ext uri="{FF2B5EF4-FFF2-40B4-BE49-F238E27FC236}">
                <a16:creationId xmlns:a16="http://schemas.microsoft.com/office/drawing/2014/main" id="{61DFAA4C-50D7-7B46-BCC1-EFEF6BDA79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012569">
            <a:off x="7889256" y="295259"/>
            <a:ext cx="782335" cy="75891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3D0BB0E-0BD8-D948-9967-7811C2CC4356}"/>
              </a:ext>
            </a:extLst>
          </p:cNvPr>
          <p:cNvSpPr txBox="1"/>
          <p:nvPr/>
        </p:nvSpPr>
        <p:spPr>
          <a:xfrm>
            <a:off x="52073" y="4492142"/>
            <a:ext cx="1358680" cy="261610"/>
          </a:xfrm>
          <a:prstGeom prst="rect">
            <a:avLst/>
          </a:prstGeom>
          <a:noFill/>
        </p:spPr>
        <p:txBody>
          <a:bodyPr wrap="square" rtlCol="0">
            <a:spAutoFit/>
          </a:bodyPr>
          <a:lstStyle/>
          <a:p>
            <a:r>
              <a:rPr lang="en-US" sz="1100">
                <a:solidFill>
                  <a:schemeClr val="tx2">
                    <a:lumMod val="10000"/>
                  </a:schemeClr>
                </a:solidFill>
                <a:latin typeface="Abadi MT Condensed Light" panose="020B0306030101010103" pitchFamily="34" charset="77"/>
              </a:rPr>
              <a:t>I prefer to work alone. </a:t>
            </a:r>
          </a:p>
        </p:txBody>
      </p:sp>
      <p:sp>
        <p:nvSpPr>
          <p:cNvPr id="14" name="TextBox 13">
            <a:extLst>
              <a:ext uri="{FF2B5EF4-FFF2-40B4-BE49-F238E27FC236}">
                <a16:creationId xmlns:a16="http://schemas.microsoft.com/office/drawing/2014/main" id="{73C67E3B-6614-2842-B10B-7A2FEA2F7640}"/>
              </a:ext>
            </a:extLst>
          </p:cNvPr>
          <p:cNvSpPr txBox="1"/>
          <p:nvPr/>
        </p:nvSpPr>
        <p:spPr>
          <a:xfrm>
            <a:off x="6921743" y="4476025"/>
            <a:ext cx="1358680" cy="261610"/>
          </a:xfrm>
          <a:prstGeom prst="rect">
            <a:avLst/>
          </a:prstGeom>
          <a:noFill/>
        </p:spPr>
        <p:txBody>
          <a:bodyPr wrap="square" rtlCol="0">
            <a:spAutoFit/>
          </a:bodyPr>
          <a:lstStyle/>
          <a:p>
            <a:r>
              <a:rPr lang="en-US" sz="1100">
                <a:solidFill>
                  <a:schemeClr val="tx2">
                    <a:lumMod val="10000"/>
                  </a:schemeClr>
                </a:solidFill>
                <a:latin typeface="Abadi MT Condensed Light" panose="020B0306030101010103" pitchFamily="34" charset="77"/>
              </a:rPr>
              <a:t>Let’s work together!</a:t>
            </a:r>
          </a:p>
        </p:txBody>
      </p:sp>
      <p:sp>
        <p:nvSpPr>
          <p:cNvPr id="11" name="Up Arrow 10">
            <a:extLst>
              <a:ext uri="{FF2B5EF4-FFF2-40B4-BE49-F238E27FC236}">
                <a16:creationId xmlns:a16="http://schemas.microsoft.com/office/drawing/2014/main" id="{A5F9E534-BA3A-6449-BFA7-A77DBEC65BC0}"/>
              </a:ext>
            </a:extLst>
          </p:cNvPr>
          <p:cNvSpPr/>
          <p:nvPr/>
        </p:nvSpPr>
        <p:spPr>
          <a:xfrm>
            <a:off x="4395455" y="4652995"/>
            <a:ext cx="380246" cy="480735"/>
          </a:xfrm>
          <a:prstGeom prst="upArrow">
            <a:avLst/>
          </a:prstGeom>
          <a:solidFill>
            <a:schemeClr val="tx2">
              <a:lumMod val="1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66BC216-57DF-4A47-B2AE-7900DF3A4DC6}"/>
              </a:ext>
            </a:extLst>
          </p:cNvPr>
          <p:cNvSpPr txBox="1"/>
          <p:nvPr/>
        </p:nvSpPr>
        <p:spPr>
          <a:xfrm>
            <a:off x="27158" y="3770331"/>
            <a:ext cx="9116841" cy="307777"/>
          </a:xfrm>
          <a:prstGeom prst="rect">
            <a:avLst/>
          </a:prstGeom>
          <a:noFill/>
        </p:spPr>
        <p:txBody>
          <a:bodyPr wrap="square" rtlCol="0">
            <a:spAutoFit/>
          </a:bodyPr>
          <a:lstStyle/>
          <a:p>
            <a:r>
              <a:rPr lang="en-US">
                <a:solidFill>
                  <a:srgbClr val="FE5722"/>
                </a:solidFill>
                <a:latin typeface="Abadi MT Condensed Light" panose="020B0306030101010103" pitchFamily="34" charset="77"/>
              </a:rPr>
              <a:t>Drag the black arrow below to show level of collaboration you believe you usually have while solving challenging problems:</a:t>
            </a:r>
          </a:p>
        </p:txBody>
      </p:sp>
      <p:sp>
        <p:nvSpPr>
          <p:cNvPr id="13" name="TextBox 12">
            <a:extLst>
              <a:ext uri="{FF2B5EF4-FFF2-40B4-BE49-F238E27FC236}">
                <a16:creationId xmlns:a16="http://schemas.microsoft.com/office/drawing/2014/main" id="{1F62D2B1-4591-7C42-81BA-D4247396DD6A}"/>
              </a:ext>
            </a:extLst>
          </p:cNvPr>
          <p:cNvSpPr txBox="1"/>
          <p:nvPr/>
        </p:nvSpPr>
        <p:spPr>
          <a:xfrm>
            <a:off x="289711" y="416459"/>
            <a:ext cx="6554709" cy="2062103"/>
          </a:xfrm>
          <a:prstGeom prst="rect">
            <a:avLst/>
          </a:prstGeom>
          <a:noFill/>
        </p:spPr>
        <p:txBody>
          <a:bodyPr wrap="square" rtlCol="0">
            <a:spAutoFit/>
          </a:bodyPr>
          <a:lstStyle/>
          <a:p>
            <a:r>
              <a:rPr lang="en-US" sz="1600"/>
              <a:t>Based on what you’ve learned about </a:t>
            </a:r>
            <a:r>
              <a:rPr lang="en-US" sz="1600" b="1"/>
              <a:t>collaboration</a:t>
            </a:r>
            <a:r>
              <a:rPr lang="en-US" sz="1600"/>
              <a:t>, describe…</a:t>
            </a:r>
          </a:p>
          <a:p>
            <a:endParaRPr lang="en-US" sz="1600">
              <a:solidFill>
                <a:schemeClr val="tx2">
                  <a:lumMod val="50000"/>
                </a:schemeClr>
              </a:solidFill>
            </a:endParaRPr>
          </a:p>
          <a:p>
            <a:r>
              <a:rPr lang="en-US" sz="1600">
                <a:solidFill>
                  <a:schemeClr val="tx2">
                    <a:lumMod val="50000"/>
                  </a:schemeClr>
                </a:solidFill>
              </a:rPr>
              <a:t>When do you like to collaborate with others?</a:t>
            </a:r>
          </a:p>
          <a:p>
            <a:endParaRPr lang="en-US" sz="1600">
              <a:solidFill>
                <a:schemeClr val="tx2">
                  <a:lumMod val="50000"/>
                </a:schemeClr>
              </a:solidFill>
            </a:endParaRPr>
          </a:p>
          <a:p>
            <a:endParaRPr lang="en-US" sz="1600">
              <a:solidFill>
                <a:schemeClr val="tx2">
                  <a:lumMod val="50000"/>
                </a:schemeClr>
              </a:solidFill>
            </a:endParaRPr>
          </a:p>
          <a:p>
            <a:endParaRPr lang="en-US" sz="1600">
              <a:solidFill>
                <a:schemeClr val="tx2">
                  <a:lumMod val="50000"/>
                </a:schemeClr>
              </a:solidFill>
            </a:endParaRPr>
          </a:p>
          <a:p>
            <a:r>
              <a:rPr lang="en-US" sz="1600">
                <a:solidFill>
                  <a:schemeClr val="tx2">
                    <a:lumMod val="50000"/>
                  </a:schemeClr>
                </a:solidFill>
              </a:rPr>
              <a:t>Mathematicians often discuss their ideas and work together to solve challenging problems. What helps you work well in a group?</a:t>
            </a:r>
          </a:p>
        </p:txBody>
      </p:sp>
    </p:spTree>
    <p:extLst>
      <p:ext uri="{BB962C8B-B14F-4D97-AF65-F5344CB8AC3E}">
        <p14:creationId xmlns:p14="http://schemas.microsoft.com/office/powerpoint/2010/main" val="424316925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97"/>
        <p:cNvGrpSpPr/>
        <p:nvPr/>
      </p:nvGrpSpPr>
      <p:grpSpPr>
        <a:xfrm>
          <a:off x="0" y="0"/>
          <a:ext cx="0" cy="0"/>
          <a:chOff x="0" y="0"/>
          <a:chExt cx="0" cy="0"/>
        </a:xfrm>
      </p:grpSpPr>
      <p:sp>
        <p:nvSpPr>
          <p:cNvPr id="106" name="Google Shape;106;p16"/>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52</a:t>
            </a:fld>
            <a:endParaRPr/>
          </a:p>
        </p:txBody>
      </p:sp>
      <p:sp>
        <p:nvSpPr>
          <p:cNvPr id="2" name="Display 46">
            <a:extLst>
              <a:ext uri="{FF2B5EF4-FFF2-40B4-BE49-F238E27FC236}">
                <a16:creationId xmlns:a16="http://schemas.microsoft.com/office/drawing/2014/main" id="{C375D320-E76A-4841-9C12-E2852B808037}"/>
              </a:ext>
            </a:extLst>
          </p:cNvPr>
          <p:cNvSpPr/>
          <p:nvPr/>
        </p:nvSpPr>
        <p:spPr>
          <a:xfrm>
            <a:off x="7098909" y="178686"/>
            <a:ext cx="2041145" cy="796385"/>
          </a:xfrm>
          <a:prstGeom prst="flowChartDisplay">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1800">
                <a:latin typeface="Abadi MT Condensed Light"/>
              </a:rPr>
              <a:t>Magic Circles</a:t>
            </a:r>
            <a:endParaRPr lang="en-US" sz="1800">
              <a:latin typeface="Abadi MT Condensed Light" panose="020B0306030101010103" pitchFamily="34" charset="77"/>
            </a:endParaRPr>
          </a:p>
        </p:txBody>
      </p:sp>
      <p:sp>
        <p:nvSpPr>
          <p:cNvPr id="7" name="Oval 6">
            <a:extLst>
              <a:ext uri="{FF2B5EF4-FFF2-40B4-BE49-F238E27FC236}">
                <a16:creationId xmlns:a16="http://schemas.microsoft.com/office/drawing/2014/main" id="{29ECBB19-191A-4F87-B535-216760EF6E55}"/>
              </a:ext>
            </a:extLst>
          </p:cNvPr>
          <p:cNvSpPr/>
          <p:nvPr/>
        </p:nvSpPr>
        <p:spPr>
          <a:xfrm>
            <a:off x="1735438" y="2092984"/>
            <a:ext cx="1639018" cy="1099867"/>
          </a:xfrm>
          <a:prstGeom prst="ellipse">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9" name="Oval 8">
            <a:extLst>
              <a:ext uri="{FF2B5EF4-FFF2-40B4-BE49-F238E27FC236}">
                <a16:creationId xmlns:a16="http://schemas.microsoft.com/office/drawing/2014/main" id="{8A460CC6-0D5C-4A9E-BCA9-6E26841B9A8F}"/>
              </a:ext>
            </a:extLst>
          </p:cNvPr>
          <p:cNvSpPr/>
          <p:nvPr/>
        </p:nvSpPr>
        <p:spPr>
          <a:xfrm>
            <a:off x="4183183" y="2092985"/>
            <a:ext cx="1639018" cy="1099867"/>
          </a:xfrm>
          <a:prstGeom prst="ellipse">
            <a:avLst/>
          </a:prstGeom>
          <a:solidFill>
            <a:schemeClr val="bg1"/>
          </a:solid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 name="TextBox 7">
            <a:extLst>
              <a:ext uri="{FF2B5EF4-FFF2-40B4-BE49-F238E27FC236}">
                <a16:creationId xmlns:a16="http://schemas.microsoft.com/office/drawing/2014/main" id="{42CB8D66-92E0-46E5-9229-C6D35F4345AE}"/>
              </a:ext>
            </a:extLst>
          </p:cNvPr>
          <p:cNvSpPr txBox="1"/>
          <p:nvPr/>
        </p:nvSpPr>
        <p:spPr>
          <a:xfrm>
            <a:off x="1988300" y="2302714"/>
            <a:ext cx="134140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800"/>
              <a:t>2          3</a:t>
            </a:r>
            <a:endParaRPr lang="en-US" sz="1800"/>
          </a:p>
          <a:p>
            <a:r>
              <a:rPr lang="en-GB" sz="1800"/>
              <a:t>       4</a:t>
            </a:r>
            <a:endParaRPr lang="en-US" sz="1800"/>
          </a:p>
        </p:txBody>
      </p:sp>
      <p:sp>
        <p:nvSpPr>
          <p:cNvPr id="11" name="TextBox 10">
            <a:extLst>
              <a:ext uri="{FF2B5EF4-FFF2-40B4-BE49-F238E27FC236}">
                <a16:creationId xmlns:a16="http://schemas.microsoft.com/office/drawing/2014/main" id="{AEB2614D-A199-42C1-A3BB-FE09F96C054C}"/>
              </a:ext>
            </a:extLst>
          </p:cNvPr>
          <p:cNvSpPr txBox="1"/>
          <p:nvPr/>
        </p:nvSpPr>
        <p:spPr>
          <a:xfrm>
            <a:off x="4436045" y="2324279"/>
            <a:ext cx="134140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800"/>
              <a:t>1                           5</a:t>
            </a:r>
            <a:endParaRPr lang="en-US" sz="1800"/>
          </a:p>
        </p:txBody>
      </p:sp>
      <p:sp>
        <p:nvSpPr>
          <p:cNvPr id="10" name="TextBox 9">
            <a:extLst>
              <a:ext uri="{FF2B5EF4-FFF2-40B4-BE49-F238E27FC236}">
                <a16:creationId xmlns:a16="http://schemas.microsoft.com/office/drawing/2014/main" id="{BAA1DAFC-A677-4E19-9A31-759526B53E77}"/>
              </a:ext>
            </a:extLst>
          </p:cNvPr>
          <p:cNvSpPr txBox="1"/>
          <p:nvPr/>
        </p:nvSpPr>
        <p:spPr>
          <a:xfrm>
            <a:off x="1643243" y="3359111"/>
            <a:ext cx="203152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a:t>Chip #6 </a:t>
            </a:r>
            <a:r>
              <a:rPr lang="en-GB" sz="1200" b="1"/>
              <a:t>can't</a:t>
            </a:r>
            <a:r>
              <a:rPr lang="en-GB" sz="1200"/>
              <a:t> go in the red circle since</a:t>
            </a:r>
            <a:r>
              <a:rPr lang="en-US" sz="1200"/>
              <a:t> </a:t>
            </a:r>
            <a:r>
              <a:rPr lang="en-GB" sz="1200"/>
              <a:t>2 + 4 = 6</a:t>
            </a:r>
          </a:p>
        </p:txBody>
      </p:sp>
      <p:sp>
        <p:nvSpPr>
          <p:cNvPr id="14" name="TextBox 13">
            <a:extLst>
              <a:ext uri="{FF2B5EF4-FFF2-40B4-BE49-F238E27FC236}">
                <a16:creationId xmlns:a16="http://schemas.microsoft.com/office/drawing/2014/main" id="{811DB7B2-082A-4C04-9710-42B0CF36C067}"/>
              </a:ext>
            </a:extLst>
          </p:cNvPr>
          <p:cNvSpPr txBox="1"/>
          <p:nvPr/>
        </p:nvSpPr>
        <p:spPr>
          <a:xfrm>
            <a:off x="4183183" y="3405278"/>
            <a:ext cx="227629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a:t>Chip #6 </a:t>
            </a:r>
            <a:r>
              <a:rPr lang="en-GB" sz="1200" b="1"/>
              <a:t>can't</a:t>
            </a:r>
            <a:r>
              <a:rPr lang="en-GB" sz="1200"/>
              <a:t> go in the green circle since 1 + 5 = 6</a:t>
            </a:r>
            <a:endParaRPr lang="en-US" sz="1200"/>
          </a:p>
        </p:txBody>
      </p:sp>
      <p:sp>
        <p:nvSpPr>
          <p:cNvPr id="15" name="TextBox 14">
            <a:extLst>
              <a:ext uri="{FF2B5EF4-FFF2-40B4-BE49-F238E27FC236}">
                <a16:creationId xmlns:a16="http://schemas.microsoft.com/office/drawing/2014/main" id="{4A93DD91-27BF-4210-8D91-FBDD81488A40}"/>
              </a:ext>
            </a:extLst>
          </p:cNvPr>
          <p:cNvSpPr txBox="1"/>
          <p:nvPr/>
        </p:nvSpPr>
        <p:spPr>
          <a:xfrm>
            <a:off x="350701" y="364137"/>
            <a:ext cx="6387449"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chemeClr val="tx2">
                    <a:lumMod val="25000"/>
                  </a:schemeClr>
                </a:solidFill>
                <a:latin typeface="+mn-lt"/>
                <a:cs typeface="Aldhabi"/>
              </a:rPr>
              <a:t>Start with 8 chips or pieces of paper each one with one number 1-8. </a:t>
            </a:r>
            <a:endParaRPr lang="en-US" sz="1600">
              <a:solidFill>
                <a:schemeClr val="tx2">
                  <a:lumMod val="25000"/>
                </a:schemeClr>
              </a:solidFill>
              <a:latin typeface="+mn-lt"/>
            </a:endParaRPr>
          </a:p>
          <a:p>
            <a:endParaRPr lang="en-US" sz="1600">
              <a:solidFill>
                <a:schemeClr val="tx2">
                  <a:lumMod val="25000"/>
                </a:schemeClr>
              </a:solidFill>
              <a:latin typeface="+mn-lt"/>
            </a:endParaRPr>
          </a:p>
          <a:p>
            <a:r>
              <a:rPr lang="en-US" sz="1600">
                <a:solidFill>
                  <a:schemeClr val="tx2">
                    <a:lumMod val="25000"/>
                  </a:schemeClr>
                </a:solidFill>
                <a:latin typeface="+mn-lt"/>
                <a:cs typeface="Aldhabi"/>
              </a:rPr>
              <a:t>Place the numbers one at a time, in consecutive order, in two piles, </a:t>
            </a:r>
            <a:endParaRPr lang="en-US" sz="1600">
              <a:solidFill>
                <a:schemeClr val="tx2">
                  <a:lumMod val="25000"/>
                </a:schemeClr>
              </a:solidFill>
              <a:latin typeface="+mn-lt"/>
            </a:endParaRPr>
          </a:p>
          <a:p>
            <a:r>
              <a:rPr lang="en-US" sz="1600">
                <a:solidFill>
                  <a:schemeClr val="tx2">
                    <a:lumMod val="25000"/>
                  </a:schemeClr>
                </a:solidFill>
                <a:latin typeface="+mn-lt"/>
                <a:cs typeface="Aldhabi"/>
              </a:rPr>
              <a:t>so that no two chips in one pile have the sum of one chip in that same pile. </a:t>
            </a:r>
            <a:endParaRPr lang="en-US" sz="1600">
              <a:solidFill>
                <a:schemeClr val="tx2">
                  <a:lumMod val="25000"/>
                </a:schemeClr>
              </a:solidFill>
              <a:latin typeface="+mn-lt"/>
            </a:endParaRPr>
          </a:p>
        </p:txBody>
      </p:sp>
    </p:spTree>
    <p:extLst>
      <p:ext uri="{BB962C8B-B14F-4D97-AF65-F5344CB8AC3E}">
        <p14:creationId xmlns:p14="http://schemas.microsoft.com/office/powerpoint/2010/main" val="370626156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C107"/>
        </a:solidFill>
        <a:effectLst/>
      </p:bgPr>
    </p:bg>
    <p:spTree>
      <p:nvGrpSpPr>
        <p:cNvPr id="1" name="Shape 97"/>
        <p:cNvGrpSpPr/>
        <p:nvPr/>
      </p:nvGrpSpPr>
      <p:grpSpPr>
        <a:xfrm>
          <a:off x="0" y="0"/>
          <a:ext cx="0" cy="0"/>
          <a:chOff x="0" y="0"/>
          <a:chExt cx="0" cy="0"/>
        </a:xfrm>
      </p:grpSpPr>
      <p:sp>
        <p:nvSpPr>
          <p:cNvPr id="106" name="Google Shape;106;p16"/>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53</a:t>
            </a:fld>
            <a:endParaRPr/>
          </a:p>
        </p:txBody>
      </p:sp>
      <p:sp>
        <p:nvSpPr>
          <p:cNvPr id="2" name="Display 46">
            <a:extLst>
              <a:ext uri="{FF2B5EF4-FFF2-40B4-BE49-F238E27FC236}">
                <a16:creationId xmlns:a16="http://schemas.microsoft.com/office/drawing/2014/main" id="{C375D320-E76A-4841-9C12-E2852B808037}"/>
              </a:ext>
            </a:extLst>
          </p:cNvPr>
          <p:cNvSpPr/>
          <p:nvPr/>
        </p:nvSpPr>
        <p:spPr>
          <a:xfrm>
            <a:off x="7098909" y="178686"/>
            <a:ext cx="2041145" cy="796385"/>
          </a:xfrm>
          <a:prstGeom prst="flowChartDisplay">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1800">
                <a:latin typeface="Abadi MT Condensed Light"/>
              </a:rPr>
              <a:t>Magic Circles</a:t>
            </a:r>
            <a:endParaRPr lang="en-US" sz="1800">
              <a:latin typeface="Abadi MT Condensed Light" panose="020B0306030101010103" pitchFamily="34" charset="77"/>
            </a:endParaRPr>
          </a:p>
        </p:txBody>
      </p:sp>
      <p:sp>
        <p:nvSpPr>
          <p:cNvPr id="7" name="Oval 6">
            <a:extLst>
              <a:ext uri="{FF2B5EF4-FFF2-40B4-BE49-F238E27FC236}">
                <a16:creationId xmlns:a16="http://schemas.microsoft.com/office/drawing/2014/main" id="{29ECBB19-191A-4F87-B535-216760EF6E55}"/>
              </a:ext>
            </a:extLst>
          </p:cNvPr>
          <p:cNvSpPr/>
          <p:nvPr/>
        </p:nvSpPr>
        <p:spPr>
          <a:xfrm>
            <a:off x="1735438" y="2092984"/>
            <a:ext cx="1639018" cy="1099867"/>
          </a:xfrm>
          <a:prstGeom prst="ellipse">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9" name="Oval 8">
            <a:extLst>
              <a:ext uri="{FF2B5EF4-FFF2-40B4-BE49-F238E27FC236}">
                <a16:creationId xmlns:a16="http://schemas.microsoft.com/office/drawing/2014/main" id="{8A460CC6-0D5C-4A9E-BCA9-6E26841B9A8F}"/>
              </a:ext>
            </a:extLst>
          </p:cNvPr>
          <p:cNvSpPr/>
          <p:nvPr/>
        </p:nvSpPr>
        <p:spPr>
          <a:xfrm>
            <a:off x="4183183" y="2092985"/>
            <a:ext cx="1639018" cy="1099867"/>
          </a:xfrm>
          <a:prstGeom prst="ellipse">
            <a:avLst/>
          </a:prstGeom>
          <a:solidFill>
            <a:schemeClr val="bg1"/>
          </a:solid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5" name="TextBox 14">
            <a:extLst>
              <a:ext uri="{FF2B5EF4-FFF2-40B4-BE49-F238E27FC236}">
                <a16:creationId xmlns:a16="http://schemas.microsoft.com/office/drawing/2014/main" id="{4A93DD91-27BF-4210-8D91-FBDD81488A40}"/>
              </a:ext>
            </a:extLst>
          </p:cNvPr>
          <p:cNvSpPr txBox="1"/>
          <p:nvPr/>
        </p:nvSpPr>
        <p:spPr>
          <a:xfrm>
            <a:off x="350701" y="364137"/>
            <a:ext cx="6387449"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chemeClr val="tx2">
                    <a:lumMod val="25000"/>
                  </a:schemeClr>
                </a:solidFill>
                <a:latin typeface="+mn-lt"/>
                <a:cs typeface="Aldhabi"/>
              </a:rPr>
              <a:t>Start with 8 chips or pieces of paper each one with one number 1-8. </a:t>
            </a:r>
            <a:endParaRPr lang="en-US" sz="1600">
              <a:solidFill>
                <a:schemeClr val="tx2">
                  <a:lumMod val="25000"/>
                </a:schemeClr>
              </a:solidFill>
              <a:latin typeface="+mn-lt"/>
            </a:endParaRPr>
          </a:p>
          <a:p>
            <a:endParaRPr lang="en-US" sz="1600">
              <a:solidFill>
                <a:schemeClr val="tx2">
                  <a:lumMod val="25000"/>
                </a:schemeClr>
              </a:solidFill>
              <a:latin typeface="+mn-lt"/>
            </a:endParaRPr>
          </a:p>
          <a:p>
            <a:r>
              <a:rPr lang="en-US" sz="1600">
                <a:solidFill>
                  <a:schemeClr val="tx2">
                    <a:lumMod val="25000"/>
                  </a:schemeClr>
                </a:solidFill>
                <a:latin typeface="+mn-lt"/>
                <a:cs typeface="Aldhabi"/>
              </a:rPr>
              <a:t>Place the numbers one at a time, in consecutive order, in two piles, </a:t>
            </a:r>
            <a:endParaRPr lang="en-US" sz="1600">
              <a:solidFill>
                <a:schemeClr val="tx2">
                  <a:lumMod val="25000"/>
                </a:schemeClr>
              </a:solidFill>
              <a:latin typeface="+mn-lt"/>
            </a:endParaRPr>
          </a:p>
          <a:p>
            <a:r>
              <a:rPr lang="en-US" sz="1600">
                <a:solidFill>
                  <a:schemeClr val="tx2">
                    <a:lumMod val="25000"/>
                  </a:schemeClr>
                </a:solidFill>
                <a:latin typeface="+mn-lt"/>
                <a:cs typeface="Aldhabi"/>
              </a:rPr>
              <a:t>so that no two chips in one pile have the sum of one chip in that same pile. </a:t>
            </a:r>
            <a:endParaRPr lang="en-US" sz="1600">
              <a:solidFill>
                <a:schemeClr val="tx2">
                  <a:lumMod val="25000"/>
                </a:schemeClr>
              </a:solidFill>
              <a:latin typeface="+mn-lt"/>
            </a:endParaRPr>
          </a:p>
        </p:txBody>
      </p:sp>
      <p:pic>
        <p:nvPicPr>
          <p:cNvPr id="1027" name="Picture 3">
            <a:extLst>
              <a:ext uri="{FF2B5EF4-FFF2-40B4-BE49-F238E27FC236}">
                <a16:creationId xmlns:a16="http://schemas.microsoft.com/office/drawing/2014/main" id="{70989935-2B82-984C-82B9-32318CAB2B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9736" y="3598260"/>
            <a:ext cx="298343" cy="29834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C4BBD30F-2496-A948-8054-D52A4934FF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8967" y="3598259"/>
            <a:ext cx="298343" cy="29834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a:extLst>
              <a:ext uri="{FF2B5EF4-FFF2-40B4-BE49-F238E27FC236}">
                <a16:creationId xmlns:a16="http://schemas.microsoft.com/office/drawing/2014/main" id="{447FEB7A-FE2B-3D46-AE6D-8F951D4AEE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8198" y="3614395"/>
            <a:ext cx="298343" cy="29834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DFF5AEE7-CB44-814D-98A3-851EB371654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97429" y="3614395"/>
            <a:ext cx="298343" cy="298343"/>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a:extLst>
              <a:ext uri="{FF2B5EF4-FFF2-40B4-BE49-F238E27FC236}">
                <a16:creationId xmlns:a16="http://schemas.microsoft.com/office/drawing/2014/main" id="{2A10CA17-EC9E-D142-B1FA-3F9E53AA7C6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26660" y="3614395"/>
            <a:ext cx="298343" cy="29834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FA0A73ED-6BA7-D74B-BD77-182612E2F67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55891" y="3614395"/>
            <a:ext cx="298343" cy="298343"/>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a:extLst>
              <a:ext uri="{FF2B5EF4-FFF2-40B4-BE49-F238E27FC236}">
                <a16:creationId xmlns:a16="http://schemas.microsoft.com/office/drawing/2014/main" id="{E11255AB-15B7-B145-A469-43B1F769ECC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85122" y="3614395"/>
            <a:ext cx="298343" cy="29834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12308D02-0A71-CB47-A033-01A63F986F9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14353" y="3614395"/>
            <a:ext cx="298343" cy="298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546694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97"/>
        <p:cNvGrpSpPr/>
        <p:nvPr/>
      </p:nvGrpSpPr>
      <p:grpSpPr>
        <a:xfrm>
          <a:off x="0" y="0"/>
          <a:ext cx="0" cy="0"/>
          <a:chOff x="0" y="0"/>
          <a:chExt cx="0" cy="0"/>
        </a:xfrm>
      </p:grpSpPr>
      <p:sp>
        <p:nvSpPr>
          <p:cNvPr id="106" name="Google Shape;106;p16"/>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54</a:t>
            </a:fld>
            <a:endParaRPr/>
          </a:p>
        </p:txBody>
      </p:sp>
      <p:sp>
        <p:nvSpPr>
          <p:cNvPr id="2" name="Display 46">
            <a:extLst>
              <a:ext uri="{FF2B5EF4-FFF2-40B4-BE49-F238E27FC236}">
                <a16:creationId xmlns:a16="http://schemas.microsoft.com/office/drawing/2014/main" id="{C375D320-E76A-4841-9C12-E2852B808037}"/>
              </a:ext>
            </a:extLst>
          </p:cNvPr>
          <p:cNvSpPr/>
          <p:nvPr/>
        </p:nvSpPr>
        <p:spPr>
          <a:xfrm>
            <a:off x="7098909" y="178686"/>
            <a:ext cx="2041145" cy="796385"/>
          </a:xfrm>
          <a:prstGeom prst="flowChartDisplay">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1800">
                <a:latin typeface="Abadi MT Condensed Light"/>
              </a:rPr>
              <a:t>Magic Circles</a:t>
            </a:r>
            <a:endParaRPr lang="en-US" sz="1800">
              <a:latin typeface="Abadi MT Condensed Light" panose="020B0306030101010103" pitchFamily="34" charset="77"/>
            </a:endParaRPr>
          </a:p>
        </p:txBody>
      </p:sp>
      <p:sp>
        <p:nvSpPr>
          <p:cNvPr id="5" name="TextBox 4">
            <a:extLst>
              <a:ext uri="{FF2B5EF4-FFF2-40B4-BE49-F238E27FC236}">
                <a16:creationId xmlns:a16="http://schemas.microsoft.com/office/drawing/2014/main" id="{044A9A7B-3ED6-4D69-A9B5-2956769C749D}"/>
              </a:ext>
            </a:extLst>
          </p:cNvPr>
          <p:cNvSpPr txBox="1"/>
          <p:nvPr/>
        </p:nvSpPr>
        <p:spPr>
          <a:xfrm>
            <a:off x="242592" y="178686"/>
            <a:ext cx="6349594" cy="1477328"/>
          </a:xfrm>
          <a:prstGeom prst="rect">
            <a:avLst/>
          </a:prstGeom>
          <a:noFill/>
        </p:spPr>
        <p:txBody>
          <a:bodyPr wrap="square" lIns="91440" tIns="45720" rIns="91440" bIns="45720" rtlCol="0" anchor="t">
            <a:spAutoFit/>
          </a:bodyPr>
          <a:lstStyle/>
          <a:p>
            <a:r>
              <a:rPr lang="en-US" sz="1800">
                <a:solidFill>
                  <a:schemeClr val="tx2">
                    <a:lumMod val="25000"/>
                  </a:schemeClr>
                </a:solidFill>
              </a:rPr>
              <a:t>Extension:</a:t>
            </a:r>
          </a:p>
          <a:p>
            <a:endParaRPr lang="en-US" sz="1800">
              <a:solidFill>
                <a:schemeClr val="tx2">
                  <a:lumMod val="25000"/>
                </a:schemeClr>
              </a:solidFill>
            </a:endParaRPr>
          </a:p>
          <a:p>
            <a:r>
              <a:rPr lang="en-US" sz="1800">
                <a:solidFill>
                  <a:schemeClr val="tx2">
                    <a:lumMod val="25000"/>
                  </a:schemeClr>
                </a:solidFill>
              </a:rPr>
              <a:t>Using the numbers 2-12, can you fit them in the two circles? The same rules apply. </a:t>
            </a:r>
          </a:p>
          <a:p>
            <a:endParaRPr lang="en-US" sz="1800">
              <a:solidFill>
                <a:srgbClr val="666666"/>
              </a:solidFill>
              <a:latin typeface="Montserrat"/>
            </a:endParaRPr>
          </a:p>
        </p:txBody>
      </p:sp>
      <p:sp>
        <p:nvSpPr>
          <p:cNvPr id="7" name="Oval 6">
            <a:extLst>
              <a:ext uri="{FF2B5EF4-FFF2-40B4-BE49-F238E27FC236}">
                <a16:creationId xmlns:a16="http://schemas.microsoft.com/office/drawing/2014/main" id="{29ECBB19-191A-4F87-B535-216760EF6E55}"/>
              </a:ext>
            </a:extLst>
          </p:cNvPr>
          <p:cNvSpPr/>
          <p:nvPr/>
        </p:nvSpPr>
        <p:spPr>
          <a:xfrm>
            <a:off x="1699403" y="2039069"/>
            <a:ext cx="1639018" cy="1099867"/>
          </a:xfrm>
          <a:prstGeom prst="ellipse">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9" name="Oval 8">
            <a:extLst>
              <a:ext uri="{FF2B5EF4-FFF2-40B4-BE49-F238E27FC236}">
                <a16:creationId xmlns:a16="http://schemas.microsoft.com/office/drawing/2014/main" id="{8A460CC6-0D5C-4A9E-BCA9-6E26841B9A8F}"/>
              </a:ext>
            </a:extLst>
          </p:cNvPr>
          <p:cNvSpPr/>
          <p:nvPr/>
        </p:nvSpPr>
        <p:spPr>
          <a:xfrm>
            <a:off x="4416724" y="2017504"/>
            <a:ext cx="1639018" cy="1099867"/>
          </a:xfrm>
          <a:prstGeom prst="ellipse">
            <a:avLst/>
          </a:prstGeom>
          <a:solidFill>
            <a:schemeClr val="bg1"/>
          </a:solid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 name="TextBox 7">
            <a:extLst>
              <a:ext uri="{FF2B5EF4-FFF2-40B4-BE49-F238E27FC236}">
                <a16:creationId xmlns:a16="http://schemas.microsoft.com/office/drawing/2014/main" id="{42CB8D66-92E0-46E5-9229-C6D35F4345AE}"/>
              </a:ext>
            </a:extLst>
          </p:cNvPr>
          <p:cNvSpPr txBox="1"/>
          <p:nvPr/>
        </p:nvSpPr>
        <p:spPr>
          <a:xfrm>
            <a:off x="1855218" y="2248799"/>
            <a:ext cx="134140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800"/>
              <a:t>          3</a:t>
            </a:r>
            <a:endParaRPr lang="en-US" sz="1800"/>
          </a:p>
          <a:p>
            <a:r>
              <a:rPr lang="en-GB" sz="1800"/>
              <a:t>       4</a:t>
            </a:r>
            <a:endParaRPr lang="en-US" sz="1800"/>
          </a:p>
        </p:txBody>
      </p:sp>
      <p:sp>
        <p:nvSpPr>
          <p:cNvPr id="11" name="TextBox 10">
            <a:extLst>
              <a:ext uri="{FF2B5EF4-FFF2-40B4-BE49-F238E27FC236}">
                <a16:creationId xmlns:a16="http://schemas.microsoft.com/office/drawing/2014/main" id="{AEB2614D-A199-42C1-A3BB-FE09F96C054C}"/>
              </a:ext>
            </a:extLst>
          </p:cNvPr>
          <p:cNvSpPr txBox="1"/>
          <p:nvPr/>
        </p:nvSpPr>
        <p:spPr>
          <a:xfrm>
            <a:off x="4680369" y="2270364"/>
            <a:ext cx="134140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800"/>
              <a:t>      5                   2</a:t>
            </a:r>
            <a:endParaRPr lang="en-US" sz="1800"/>
          </a:p>
        </p:txBody>
      </p:sp>
      <p:sp>
        <p:nvSpPr>
          <p:cNvPr id="3" name="TextBox 2">
            <a:extLst>
              <a:ext uri="{FF2B5EF4-FFF2-40B4-BE49-F238E27FC236}">
                <a16:creationId xmlns:a16="http://schemas.microsoft.com/office/drawing/2014/main" id="{01EAA08C-858E-5B4A-B184-98E0C2681C6D}"/>
              </a:ext>
            </a:extLst>
          </p:cNvPr>
          <p:cNvSpPr txBox="1"/>
          <p:nvPr/>
        </p:nvSpPr>
        <p:spPr>
          <a:xfrm>
            <a:off x="6813479" y="3924535"/>
            <a:ext cx="457199" cy="369332"/>
          </a:xfrm>
          <a:prstGeom prst="rect">
            <a:avLst/>
          </a:prstGeom>
          <a:noFill/>
          <a:ln>
            <a:solidFill>
              <a:schemeClr val="tx1">
                <a:lumMod val="50000"/>
              </a:schemeClr>
            </a:solidFill>
          </a:ln>
        </p:spPr>
        <p:txBody>
          <a:bodyPr wrap="square" rtlCol="0" anchor="ctr">
            <a:spAutoFit/>
          </a:bodyPr>
          <a:lstStyle/>
          <a:p>
            <a:pPr algn="ctr"/>
            <a:r>
              <a:rPr lang="en-US" sz="1800"/>
              <a:t>12</a:t>
            </a:r>
          </a:p>
        </p:txBody>
      </p:sp>
      <p:sp>
        <p:nvSpPr>
          <p:cNvPr id="10" name="TextBox 9">
            <a:extLst>
              <a:ext uri="{FF2B5EF4-FFF2-40B4-BE49-F238E27FC236}">
                <a16:creationId xmlns:a16="http://schemas.microsoft.com/office/drawing/2014/main" id="{4F975415-AC7C-D74F-85DC-5A7E67AAEE2B}"/>
              </a:ext>
            </a:extLst>
          </p:cNvPr>
          <p:cNvSpPr txBox="1"/>
          <p:nvPr/>
        </p:nvSpPr>
        <p:spPr>
          <a:xfrm>
            <a:off x="6285397" y="3924535"/>
            <a:ext cx="457199" cy="369332"/>
          </a:xfrm>
          <a:prstGeom prst="rect">
            <a:avLst/>
          </a:prstGeom>
          <a:noFill/>
          <a:ln>
            <a:solidFill>
              <a:schemeClr val="tx1">
                <a:lumMod val="50000"/>
              </a:schemeClr>
            </a:solidFill>
          </a:ln>
        </p:spPr>
        <p:txBody>
          <a:bodyPr wrap="square" rtlCol="0" anchor="ctr">
            <a:spAutoFit/>
          </a:bodyPr>
          <a:lstStyle/>
          <a:p>
            <a:pPr algn="ctr"/>
            <a:r>
              <a:rPr lang="en-US" sz="1800"/>
              <a:t>11</a:t>
            </a:r>
          </a:p>
        </p:txBody>
      </p:sp>
      <p:sp>
        <p:nvSpPr>
          <p:cNvPr id="12" name="TextBox 11">
            <a:extLst>
              <a:ext uri="{FF2B5EF4-FFF2-40B4-BE49-F238E27FC236}">
                <a16:creationId xmlns:a16="http://schemas.microsoft.com/office/drawing/2014/main" id="{AE998A4D-C4FD-AB4F-B3DA-F4F4649472E1}"/>
              </a:ext>
            </a:extLst>
          </p:cNvPr>
          <p:cNvSpPr txBox="1"/>
          <p:nvPr/>
        </p:nvSpPr>
        <p:spPr>
          <a:xfrm>
            <a:off x="5757315" y="3924535"/>
            <a:ext cx="457199" cy="369332"/>
          </a:xfrm>
          <a:prstGeom prst="rect">
            <a:avLst/>
          </a:prstGeom>
          <a:noFill/>
          <a:ln>
            <a:solidFill>
              <a:schemeClr val="tx1">
                <a:lumMod val="50000"/>
              </a:schemeClr>
            </a:solidFill>
          </a:ln>
        </p:spPr>
        <p:txBody>
          <a:bodyPr wrap="square" rtlCol="0" anchor="ctr">
            <a:spAutoFit/>
          </a:bodyPr>
          <a:lstStyle/>
          <a:p>
            <a:pPr algn="ctr"/>
            <a:r>
              <a:rPr lang="en-US" sz="1800"/>
              <a:t>10</a:t>
            </a:r>
          </a:p>
        </p:txBody>
      </p:sp>
      <p:sp>
        <p:nvSpPr>
          <p:cNvPr id="13" name="TextBox 12">
            <a:extLst>
              <a:ext uri="{FF2B5EF4-FFF2-40B4-BE49-F238E27FC236}">
                <a16:creationId xmlns:a16="http://schemas.microsoft.com/office/drawing/2014/main" id="{A8CFB259-CFAF-D94C-BCEF-36190BF8006B}"/>
              </a:ext>
            </a:extLst>
          </p:cNvPr>
          <p:cNvSpPr txBox="1"/>
          <p:nvPr/>
        </p:nvSpPr>
        <p:spPr>
          <a:xfrm>
            <a:off x="5229233" y="3924535"/>
            <a:ext cx="457199" cy="369332"/>
          </a:xfrm>
          <a:prstGeom prst="rect">
            <a:avLst/>
          </a:prstGeom>
          <a:noFill/>
          <a:ln>
            <a:solidFill>
              <a:schemeClr val="tx1">
                <a:lumMod val="50000"/>
              </a:schemeClr>
            </a:solidFill>
          </a:ln>
        </p:spPr>
        <p:txBody>
          <a:bodyPr wrap="square" rtlCol="0" anchor="ctr">
            <a:spAutoFit/>
          </a:bodyPr>
          <a:lstStyle/>
          <a:p>
            <a:pPr algn="ctr"/>
            <a:r>
              <a:rPr lang="en-US" sz="1800"/>
              <a:t>9</a:t>
            </a:r>
          </a:p>
        </p:txBody>
      </p:sp>
      <p:sp>
        <p:nvSpPr>
          <p:cNvPr id="14" name="TextBox 13">
            <a:extLst>
              <a:ext uri="{FF2B5EF4-FFF2-40B4-BE49-F238E27FC236}">
                <a16:creationId xmlns:a16="http://schemas.microsoft.com/office/drawing/2014/main" id="{C9B497C6-39B6-C941-8DA0-19035AE1673D}"/>
              </a:ext>
            </a:extLst>
          </p:cNvPr>
          <p:cNvSpPr txBox="1"/>
          <p:nvPr/>
        </p:nvSpPr>
        <p:spPr>
          <a:xfrm>
            <a:off x="4699380" y="3924535"/>
            <a:ext cx="457199" cy="369332"/>
          </a:xfrm>
          <a:prstGeom prst="rect">
            <a:avLst/>
          </a:prstGeom>
          <a:noFill/>
          <a:ln>
            <a:solidFill>
              <a:schemeClr val="tx1">
                <a:lumMod val="50000"/>
              </a:schemeClr>
            </a:solidFill>
          </a:ln>
        </p:spPr>
        <p:txBody>
          <a:bodyPr wrap="square" rtlCol="0" anchor="ctr">
            <a:spAutoFit/>
          </a:bodyPr>
          <a:lstStyle/>
          <a:p>
            <a:pPr algn="ctr"/>
            <a:r>
              <a:rPr lang="en-US" sz="1800"/>
              <a:t>8</a:t>
            </a:r>
          </a:p>
        </p:txBody>
      </p:sp>
      <p:sp>
        <p:nvSpPr>
          <p:cNvPr id="15" name="TextBox 14">
            <a:extLst>
              <a:ext uri="{FF2B5EF4-FFF2-40B4-BE49-F238E27FC236}">
                <a16:creationId xmlns:a16="http://schemas.microsoft.com/office/drawing/2014/main" id="{05583373-4C86-9540-A154-BA8E20FE1C90}"/>
              </a:ext>
            </a:extLst>
          </p:cNvPr>
          <p:cNvSpPr txBox="1"/>
          <p:nvPr/>
        </p:nvSpPr>
        <p:spPr>
          <a:xfrm>
            <a:off x="4169527" y="3924535"/>
            <a:ext cx="457199" cy="369332"/>
          </a:xfrm>
          <a:prstGeom prst="rect">
            <a:avLst/>
          </a:prstGeom>
          <a:noFill/>
          <a:ln>
            <a:solidFill>
              <a:schemeClr val="tx1">
                <a:lumMod val="50000"/>
              </a:schemeClr>
            </a:solidFill>
          </a:ln>
        </p:spPr>
        <p:txBody>
          <a:bodyPr wrap="square" rtlCol="0" anchor="ctr">
            <a:spAutoFit/>
          </a:bodyPr>
          <a:lstStyle/>
          <a:p>
            <a:pPr algn="ctr"/>
            <a:r>
              <a:rPr lang="en-US" sz="1800"/>
              <a:t>7</a:t>
            </a:r>
          </a:p>
        </p:txBody>
      </p:sp>
      <p:sp>
        <p:nvSpPr>
          <p:cNvPr id="16" name="TextBox 15">
            <a:extLst>
              <a:ext uri="{FF2B5EF4-FFF2-40B4-BE49-F238E27FC236}">
                <a16:creationId xmlns:a16="http://schemas.microsoft.com/office/drawing/2014/main" id="{ACAB7578-CF01-F843-BA0E-E04D753AEF71}"/>
              </a:ext>
            </a:extLst>
          </p:cNvPr>
          <p:cNvSpPr txBox="1"/>
          <p:nvPr/>
        </p:nvSpPr>
        <p:spPr>
          <a:xfrm>
            <a:off x="3639674" y="3924535"/>
            <a:ext cx="457199" cy="369332"/>
          </a:xfrm>
          <a:prstGeom prst="rect">
            <a:avLst/>
          </a:prstGeom>
          <a:noFill/>
          <a:ln>
            <a:solidFill>
              <a:schemeClr val="tx1">
                <a:lumMod val="50000"/>
              </a:schemeClr>
            </a:solidFill>
          </a:ln>
        </p:spPr>
        <p:txBody>
          <a:bodyPr wrap="square" rtlCol="0" anchor="ctr">
            <a:spAutoFit/>
          </a:bodyPr>
          <a:lstStyle/>
          <a:p>
            <a:pPr algn="ctr"/>
            <a:r>
              <a:rPr lang="en-US" sz="1800"/>
              <a:t>6</a:t>
            </a:r>
          </a:p>
        </p:txBody>
      </p:sp>
      <p:sp>
        <p:nvSpPr>
          <p:cNvPr id="17" name="TextBox 16">
            <a:extLst>
              <a:ext uri="{FF2B5EF4-FFF2-40B4-BE49-F238E27FC236}">
                <a16:creationId xmlns:a16="http://schemas.microsoft.com/office/drawing/2014/main" id="{8275130A-B344-1C4C-B9CE-C007FC6A190E}"/>
              </a:ext>
            </a:extLst>
          </p:cNvPr>
          <p:cNvSpPr txBox="1"/>
          <p:nvPr/>
        </p:nvSpPr>
        <p:spPr>
          <a:xfrm>
            <a:off x="3109821" y="3924535"/>
            <a:ext cx="457199" cy="369332"/>
          </a:xfrm>
          <a:prstGeom prst="rect">
            <a:avLst/>
          </a:prstGeom>
          <a:noFill/>
          <a:ln>
            <a:solidFill>
              <a:schemeClr val="tx1">
                <a:lumMod val="50000"/>
              </a:schemeClr>
            </a:solidFill>
          </a:ln>
        </p:spPr>
        <p:txBody>
          <a:bodyPr wrap="square" rtlCol="0" anchor="ctr">
            <a:spAutoFit/>
          </a:bodyPr>
          <a:lstStyle/>
          <a:p>
            <a:pPr algn="ctr"/>
            <a:r>
              <a:rPr lang="en-US" sz="1800"/>
              <a:t>5</a:t>
            </a:r>
          </a:p>
        </p:txBody>
      </p:sp>
      <p:sp>
        <p:nvSpPr>
          <p:cNvPr id="18" name="TextBox 17">
            <a:extLst>
              <a:ext uri="{FF2B5EF4-FFF2-40B4-BE49-F238E27FC236}">
                <a16:creationId xmlns:a16="http://schemas.microsoft.com/office/drawing/2014/main" id="{0D0C8679-FCE7-354E-B61B-6B1101C1C46C}"/>
              </a:ext>
            </a:extLst>
          </p:cNvPr>
          <p:cNvSpPr txBox="1"/>
          <p:nvPr/>
        </p:nvSpPr>
        <p:spPr>
          <a:xfrm>
            <a:off x="2579968" y="3924535"/>
            <a:ext cx="457199" cy="369332"/>
          </a:xfrm>
          <a:prstGeom prst="rect">
            <a:avLst/>
          </a:prstGeom>
          <a:noFill/>
          <a:ln>
            <a:solidFill>
              <a:schemeClr val="tx1">
                <a:lumMod val="50000"/>
              </a:schemeClr>
            </a:solidFill>
          </a:ln>
        </p:spPr>
        <p:txBody>
          <a:bodyPr wrap="square" rtlCol="0" anchor="ctr">
            <a:spAutoFit/>
          </a:bodyPr>
          <a:lstStyle/>
          <a:p>
            <a:pPr algn="ctr"/>
            <a:r>
              <a:rPr lang="en-US" sz="1800"/>
              <a:t>4</a:t>
            </a:r>
          </a:p>
        </p:txBody>
      </p:sp>
      <p:sp>
        <p:nvSpPr>
          <p:cNvPr id="19" name="TextBox 18">
            <a:extLst>
              <a:ext uri="{FF2B5EF4-FFF2-40B4-BE49-F238E27FC236}">
                <a16:creationId xmlns:a16="http://schemas.microsoft.com/office/drawing/2014/main" id="{5110D251-E252-D842-A7B4-068F9F7B9155}"/>
              </a:ext>
            </a:extLst>
          </p:cNvPr>
          <p:cNvSpPr txBox="1"/>
          <p:nvPr/>
        </p:nvSpPr>
        <p:spPr>
          <a:xfrm>
            <a:off x="2048344" y="3924535"/>
            <a:ext cx="457199" cy="369332"/>
          </a:xfrm>
          <a:prstGeom prst="rect">
            <a:avLst/>
          </a:prstGeom>
          <a:noFill/>
          <a:ln>
            <a:solidFill>
              <a:schemeClr val="tx1">
                <a:lumMod val="50000"/>
              </a:schemeClr>
            </a:solidFill>
          </a:ln>
        </p:spPr>
        <p:txBody>
          <a:bodyPr wrap="square" rtlCol="0" anchor="ctr">
            <a:spAutoFit/>
          </a:bodyPr>
          <a:lstStyle/>
          <a:p>
            <a:pPr algn="ctr"/>
            <a:r>
              <a:rPr lang="en-US" sz="1800"/>
              <a:t>3</a:t>
            </a:r>
          </a:p>
        </p:txBody>
      </p:sp>
      <p:sp>
        <p:nvSpPr>
          <p:cNvPr id="20" name="TextBox 19">
            <a:extLst>
              <a:ext uri="{FF2B5EF4-FFF2-40B4-BE49-F238E27FC236}">
                <a16:creationId xmlns:a16="http://schemas.microsoft.com/office/drawing/2014/main" id="{326F761D-A411-1343-AF8D-9A29C520EB7D}"/>
              </a:ext>
            </a:extLst>
          </p:cNvPr>
          <p:cNvSpPr txBox="1"/>
          <p:nvPr/>
        </p:nvSpPr>
        <p:spPr>
          <a:xfrm>
            <a:off x="1516720" y="3924535"/>
            <a:ext cx="457199" cy="369332"/>
          </a:xfrm>
          <a:prstGeom prst="rect">
            <a:avLst/>
          </a:prstGeom>
          <a:noFill/>
          <a:ln>
            <a:solidFill>
              <a:schemeClr val="tx1">
                <a:lumMod val="50000"/>
              </a:schemeClr>
            </a:solidFill>
          </a:ln>
        </p:spPr>
        <p:txBody>
          <a:bodyPr wrap="square" rtlCol="0" anchor="ctr">
            <a:spAutoFit/>
          </a:bodyPr>
          <a:lstStyle/>
          <a:p>
            <a:pPr algn="ctr"/>
            <a:r>
              <a:rPr lang="en-US" sz="1800"/>
              <a:t>2</a:t>
            </a:r>
          </a:p>
        </p:txBody>
      </p:sp>
      <p:sp>
        <p:nvSpPr>
          <p:cNvPr id="21" name="TextBox 20">
            <a:extLst>
              <a:ext uri="{FF2B5EF4-FFF2-40B4-BE49-F238E27FC236}">
                <a16:creationId xmlns:a16="http://schemas.microsoft.com/office/drawing/2014/main" id="{BB797632-3B2D-834E-A0D2-083236C0D04F}"/>
              </a:ext>
            </a:extLst>
          </p:cNvPr>
          <p:cNvSpPr txBox="1"/>
          <p:nvPr/>
        </p:nvSpPr>
        <p:spPr>
          <a:xfrm>
            <a:off x="985096" y="3924535"/>
            <a:ext cx="457199" cy="369332"/>
          </a:xfrm>
          <a:prstGeom prst="rect">
            <a:avLst/>
          </a:prstGeom>
          <a:noFill/>
          <a:ln>
            <a:solidFill>
              <a:schemeClr val="tx1">
                <a:lumMod val="50000"/>
              </a:schemeClr>
            </a:solidFill>
          </a:ln>
        </p:spPr>
        <p:txBody>
          <a:bodyPr wrap="square" rtlCol="0" anchor="ctr">
            <a:spAutoFit/>
          </a:bodyPr>
          <a:lstStyle/>
          <a:p>
            <a:pPr algn="ctr"/>
            <a:r>
              <a:rPr lang="en-US" sz="1800"/>
              <a:t>1</a:t>
            </a:r>
          </a:p>
        </p:txBody>
      </p:sp>
    </p:spTree>
    <p:extLst>
      <p:ext uri="{BB962C8B-B14F-4D97-AF65-F5344CB8AC3E}">
        <p14:creationId xmlns:p14="http://schemas.microsoft.com/office/powerpoint/2010/main" val="332157487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FC107"/>
        </a:solidFill>
        <a:effectLst/>
      </p:bgPr>
    </p:bg>
    <p:spTree>
      <p:nvGrpSpPr>
        <p:cNvPr id="1" name="Shape 97"/>
        <p:cNvGrpSpPr/>
        <p:nvPr/>
      </p:nvGrpSpPr>
      <p:grpSpPr>
        <a:xfrm>
          <a:off x="0" y="0"/>
          <a:ext cx="0" cy="0"/>
          <a:chOff x="0" y="0"/>
          <a:chExt cx="0" cy="0"/>
        </a:xfrm>
      </p:grpSpPr>
      <p:sp>
        <p:nvSpPr>
          <p:cNvPr id="106" name="Google Shape;106;p16"/>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55</a:t>
            </a:fld>
            <a:endParaRPr/>
          </a:p>
        </p:txBody>
      </p:sp>
      <p:sp>
        <p:nvSpPr>
          <p:cNvPr id="2" name="Display 46">
            <a:extLst>
              <a:ext uri="{FF2B5EF4-FFF2-40B4-BE49-F238E27FC236}">
                <a16:creationId xmlns:a16="http://schemas.microsoft.com/office/drawing/2014/main" id="{C375D320-E76A-4841-9C12-E2852B808037}"/>
              </a:ext>
            </a:extLst>
          </p:cNvPr>
          <p:cNvSpPr/>
          <p:nvPr/>
        </p:nvSpPr>
        <p:spPr>
          <a:xfrm>
            <a:off x="7098909" y="178686"/>
            <a:ext cx="2041145" cy="796385"/>
          </a:xfrm>
          <a:prstGeom prst="flowChartDisplay">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1800">
                <a:latin typeface="Abadi MT Condensed Light"/>
              </a:rPr>
              <a:t>Magic Circles</a:t>
            </a:r>
            <a:endParaRPr lang="en-US" sz="1800">
              <a:latin typeface="Abadi MT Condensed Light" panose="020B0306030101010103" pitchFamily="34" charset="77"/>
            </a:endParaRPr>
          </a:p>
        </p:txBody>
      </p:sp>
      <p:sp>
        <p:nvSpPr>
          <p:cNvPr id="5" name="TextBox 4">
            <a:extLst>
              <a:ext uri="{FF2B5EF4-FFF2-40B4-BE49-F238E27FC236}">
                <a16:creationId xmlns:a16="http://schemas.microsoft.com/office/drawing/2014/main" id="{044A9A7B-3ED6-4D69-A9B5-2956769C749D}"/>
              </a:ext>
            </a:extLst>
          </p:cNvPr>
          <p:cNvSpPr txBox="1"/>
          <p:nvPr/>
        </p:nvSpPr>
        <p:spPr>
          <a:xfrm>
            <a:off x="242592" y="178686"/>
            <a:ext cx="6434654" cy="1477328"/>
          </a:xfrm>
          <a:prstGeom prst="rect">
            <a:avLst/>
          </a:prstGeom>
          <a:noFill/>
        </p:spPr>
        <p:txBody>
          <a:bodyPr wrap="square" lIns="91440" tIns="45720" rIns="91440" bIns="45720" rtlCol="0" anchor="t">
            <a:spAutoFit/>
          </a:bodyPr>
          <a:lstStyle/>
          <a:p>
            <a:r>
              <a:rPr lang="en-US" sz="1800">
                <a:solidFill>
                  <a:schemeClr val="tx2">
                    <a:lumMod val="25000"/>
                  </a:schemeClr>
                </a:solidFill>
              </a:rPr>
              <a:t>Extension:</a:t>
            </a:r>
          </a:p>
          <a:p>
            <a:endParaRPr lang="en-US" sz="1800">
              <a:solidFill>
                <a:schemeClr val="tx2">
                  <a:lumMod val="25000"/>
                </a:schemeClr>
              </a:solidFill>
            </a:endParaRPr>
          </a:p>
          <a:p>
            <a:r>
              <a:rPr lang="en-US" sz="1800">
                <a:solidFill>
                  <a:schemeClr val="tx2">
                    <a:lumMod val="25000"/>
                  </a:schemeClr>
                </a:solidFill>
              </a:rPr>
              <a:t>Using the numbers 2-12, can you fit them in the two circles? The same rules apply. </a:t>
            </a:r>
          </a:p>
          <a:p>
            <a:endParaRPr lang="en-US" sz="1800">
              <a:solidFill>
                <a:srgbClr val="666666"/>
              </a:solidFill>
              <a:latin typeface="Montserrat"/>
            </a:endParaRPr>
          </a:p>
        </p:txBody>
      </p:sp>
      <p:sp>
        <p:nvSpPr>
          <p:cNvPr id="7" name="Oval 6">
            <a:extLst>
              <a:ext uri="{FF2B5EF4-FFF2-40B4-BE49-F238E27FC236}">
                <a16:creationId xmlns:a16="http://schemas.microsoft.com/office/drawing/2014/main" id="{29ECBB19-191A-4F87-B535-216760EF6E55}"/>
              </a:ext>
            </a:extLst>
          </p:cNvPr>
          <p:cNvSpPr/>
          <p:nvPr/>
        </p:nvSpPr>
        <p:spPr>
          <a:xfrm>
            <a:off x="1699403" y="2039069"/>
            <a:ext cx="1639018" cy="1099867"/>
          </a:xfrm>
          <a:prstGeom prst="ellipse">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9" name="Oval 8">
            <a:extLst>
              <a:ext uri="{FF2B5EF4-FFF2-40B4-BE49-F238E27FC236}">
                <a16:creationId xmlns:a16="http://schemas.microsoft.com/office/drawing/2014/main" id="{8A460CC6-0D5C-4A9E-BCA9-6E26841B9A8F}"/>
              </a:ext>
            </a:extLst>
          </p:cNvPr>
          <p:cNvSpPr/>
          <p:nvPr/>
        </p:nvSpPr>
        <p:spPr>
          <a:xfrm>
            <a:off x="4416724" y="2017504"/>
            <a:ext cx="1639018" cy="1099867"/>
          </a:xfrm>
          <a:prstGeom prst="ellipse">
            <a:avLst/>
          </a:prstGeom>
          <a:solidFill>
            <a:schemeClr val="bg1"/>
          </a:solid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0" name="TextBox 19">
            <a:extLst>
              <a:ext uri="{FF2B5EF4-FFF2-40B4-BE49-F238E27FC236}">
                <a16:creationId xmlns:a16="http://schemas.microsoft.com/office/drawing/2014/main" id="{F190922F-9D9E-1F4D-8759-312E364EDCBF}"/>
              </a:ext>
            </a:extLst>
          </p:cNvPr>
          <p:cNvSpPr txBox="1"/>
          <p:nvPr/>
        </p:nvSpPr>
        <p:spPr>
          <a:xfrm>
            <a:off x="6813479" y="3924535"/>
            <a:ext cx="457199" cy="369332"/>
          </a:xfrm>
          <a:prstGeom prst="rect">
            <a:avLst/>
          </a:prstGeom>
          <a:noFill/>
          <a:ln>
            <a:solidFill>
              <a:schemeClr val="tx1">
                <a:lumMod val="50000"/>
              </a:schemeClr>
            </a:solidFill>
          </a:ln>
        </p:spPr>
        <p:txBody>
          <a:bodyPr wrap="square" rtlCol="0" anchor="ctr">
            <a:spAutoFit/>
          </a:bodyPr>
          <a:lstStyle/>
          <a:p>
            <a:pPr algn="ctr"/>
            <a:r>
              <a:rPr lang="en-US" sz="1800"/>
              <a:t>12</a:t>
            </a:r>
          </a:p>
        </p:txBody>
      </p:sp>
      <p:sp>
        <p:nvSpPr>
          <p:cNvPr id="21" name="TextBox 20">
            <a:extLst>
              <a:ext uri="{FF2B5EF4-FFF2-40B4-BE49-F238E27FC236}">
                <a16:creationId xmlns:a16="http://schemas.microsoft.com/office/drawing/2014/main" id="{1A6F5047-4615-5E46-9A8D-88AFE3EC5FC1}"/>
              </a:ext>
            </a:extLst>
          </p:cNvPr>
          <p:cNvSpPr txBox="1"/>
          <p:nvPr/>
        </p:nvSpPr>
        <p:spPr>
          <a:xfrm>
            <a:off x="6285397" y="3924535"/>
            <a:ext cx="457199" cy="369332"/>
          </a:xfrm>
          <a:prstGeom prst="rect">
            <a:avLst/>
          </a:prstGeom>
          <a:noFill/>
          <a:ln>
            <a:solidFill>
              <a:schemeClr val="tx1">
                <a:lumMod val="50000"/>
              </a:schemeClr>
            </a:solidFill>
          </a:ln>
        </p:spPr>
        <p:txBody>
          <a:bodyPr wrap="square" rtlCol="0" anchor="ctr">
            <a:spAutoFit/>
          </a:bodyPr>
          <a:lstStyle/>
          <a:p>
            <a:pPr algn="ctr"/>
            <a:r>
              <a:rPr lang="en-US" sz="1800"/>
              <a:t>11</a:t>
            </a:r>
          </a:p>
        </p:txBody>
      </p:sp>
      <p:sp>
        <p:nvSpPr>
          <p:cNvPr id="22" name="TextBox 21">
            <a:extLst>
              <a:ext uri="{FF2B5EF4-FFF2-40B4-BE49-F238E27FC236}">
                <a16:creationId xmlns:a16="http://schemas.microsoft.com/office/drawing/2014/main" id="{90058FDD-069F-1149-9998-39438442AEB8}"/>
              </a:ext>
            </a:extLst>
          </p:cNvPr>
          <p:cNvSpPr txBox="1"/>
          <p:nvPr/>
        </p:nvSpPr>
        <p:spPr>
          <a:xfrm>
            <a:off x="5757315" y="3924535"/>
            <a:ext cx="457199" cy="369332"/>
          </a:xfrm>
          <a:prstGeom prst="rect">
            <a:avLst/>
          </a:prstGeom>
          <a:noFill/>
          <a:ln>
            <a:solidFill>
              <a:schemeClr val="tx1">
                <a:lumMod val="50000"/>
              </a:schemeClr>
            </a:solidFill>
          </a:ln>
        </p:spPr>
        <p:txBody>
          <a:bodyPr wrap="square" rtlCol="0" anchor="ctr">
            <a:spAutoFit/>
          </a:bodyPr>
          <a:lstStyle/>
          <a:p>
            <a:pPr algn="ctr"/>
            <a:r>
              <a:rPr lang="en-US" sz="1800"/>
              <a:t>10</a:t>
            </a:r>
          </a:p>
        </p:txBody>
      </p:sp>
      <p:sp>
        <p:nvSpPr>
          <p:cNvPr id="23" name="TextBox 22">
            <a:extLst>
              <a:ext uri="{FF2B5EF4-FFF2-40B4-BE49-F238E27FC236}">
                <a16:creationId xmlns:a16="http://schemas.microsoft.com/office/drawing/2014/main" id="{165BCA14-809D-5741-A45D-CF59CB046D3F}"/>
              </a:ext>
            </a:extLst>
          </p:cNvPr>
          <p:cNvSpPr txBox="1"/>
          <p:nvPr/>
        </p:nvSpPr>
        <p:spPr>
          <a:xfrm>
            <a:off x="5229233" y="3924535"/>
            <a:ext cx="457199" cy="369332"/>
          </a:xfrm>
          <a:prstGeom prst="rect">
            <a:avLst/>
          </a:prstGeom>
          <a:noFill/>
          <a:ln>
            <a:solidFill>
              <a:schemeClr val="tx1">
                <a:lumMod val="50000"/>
              </a:schemeClr>
            </a:solidFill>
          </a:ln>
        </p:spPr>
        <p:txBody>
          <a:bodyPr wrap="square" rtlCol="0" anchor="ctr">
            <a:spAutoFit/>
          </a:bodyPr>
          <a:lstStyle/>
          <a:p>
            <a:pPr algn="ctr"/>
            <a:r>
              <a:rPr lang="en-US" sz="1800"/>
              <a:t>9</a:t>
            </a:r>
          </a:p>
        </p:txBody>
      </p:sp>
      <p:sp>
        <p:nvSpPr>
          <p:cNvPr id="24" name="TextBox 23">
            <a:extLst>
              <a:ext uri="{FF2B5EF4-FFF2-40B4-BE49-F238E27FC236}">
                <a16:creationId xmlns:a16="http://schemas.microsoft.com/office/drawing/2014/main" id="{7600D410-2ED4-494E-8DDE-1044FC0B5ACD}"/>
              </a:ext>
            </a:extLst>
          </p:cNvPr>
          <p:cNvSpPr txBox="1"/>
          <p:nvPr/>
        </p:nvSpPr>
        <p:spPr>
          <a:xfrm>
            <a:off x="4699380" y="3924535"/>
            <a:ext cx="457199" cy="369332"/>
          </a:xfrm>
          <a:prstGeom prst="rect">
            <a:avLst/>
          </a:prstGeom>
          <a:noFill/>
          <a:ln>
            <a:solidFill>
              <a:schemeClr val="tx1">
                <a:lumMod val="50000"/>
              </a:schemeClr>
            </a:solidFill>
          </a:ln>
        </p:spPr>
        <p:txBody>
          <a:bodyPr wrap="square" rtlCol="0" anchor="ctr">
            <a:spAutoFit/>
          </a:bodyPr>
          <a:lstStyle/>
          <a:p>
            <a:pPr algn="ctr"/>
            <a:r>
              <a:rPr lang="en-US" sz="1800"/>
              <a:t>8</a:t>
            </a:r>
          </a:p>
        </p:txBody>
      </p:sp>
      <p:sp>
        <p:nvSpPr>
          <p:cNvPr id="25" name="TextBox 24">
            <a:extLst>
              <a:ext uri="{FF2B5EF4-FFF2-40B4-BE49-F238E27FC236}">
                <a16:creationId xmlns:a16="http://schemas.microsoft.com/office/drawing/2014/main" id="{39F3270B-1440-A74B-A591-965CEDE888D0}"/>
              </a:ext>
            </a:extLst>
          </p:cNvPr>
          <p:cNvSpPr txBox="1"/>
          <p:nvPr/>
        </p:nvSpPr>
        <p:spPr>
          <a:xfrm>
            <a:off x="4169527" y="3924535"/>
            <a:ext cx="457199" cy="369332"/>
          </a:xfrm>
          <a:prstGeom prst="rect">
            <a:avLst/>
          </a:prstGeom>
          <a:noFill/>
          <a:ln>
            <a:solidFill>
              <a:schemeClr val="tx1">
                <a:lumMod val="50000"/>
              </a:schemeClr>
            </a:solidFill>
          </a:ln>
        </p:spPr>
        <p:txBody>
          <a:bodyPr wrap="square" rtlCol="0" anchor="ctr">
            <a:spAutoFit/>
          </a:bodyPr>
          <a:lstStyle/>
          <a:p>
            <a:pPr algn="ctr"/>
            <a:r>
              <a:rPr lang="en-US" sz="1800"/>
              <a:t>7</a:t>
            </a:r>
          </a:p>
        </p:txBody>
      </p:sp>
      <p:sp>
        <p:nvSpPr>
          <p:cNvPr id="26" name="TextBox 25">
            <a:extLst>
              <a:ext uri="{FF2B5EF4-FFF2-40B4-BE49-F238E27FC236}">
                <a16:creationId xmlns:a16="http://schemas.microsoft.com/office/drawing/2014/main" id="{B5222A26-8D9F-1446-8056-9235D877F7A5}"/>
              </a:ext>
            </a:extLst>
          </p:cNvPr>
          <p:cNvSpPr txBox="1"/>
          <p:nvPr/>
        </p:nvSpPr>
        <p:spPr>
          <a:xfrm>
            <a:off x="3639674" y="3924535"/>
            <a:ext cx="457199" cy="369332"/>
          </a:xfrm>
          <a:prstGeom prst="rect">
            <a:avLst/>
          </a:prstGeom>
          <a:noFill/>
          <a:ln>
            <a:solidFill>
              <a:schemeClr val="tx1">
                <a:lumMod val="50000"/>
              </a:schemeClr>
            </a:solidFill>
          </a:ln>
        </p:spPr>
        <p:txBody>
          <a:bodyPr wrap="square" rtlCol="0" anchor="ctr">
            <a:spAutoFit/>
          </a:bodyPr>
          <a:lstStyle/>
          <a:p>
            <a:pPr algn="ctr"/>
            <a:r>
              <a:rPr lang="en-US" sz="1800"/>
              <a:t>6</a:t>
            </a:r>
          </a:p>
        </p:txBody>
      </p:sp>
      <p:sp>
        <p:nvSpPr>
          <p:cNvPr id="27" name="TextBox 26">
            <a:extLst>
              <a:ext uri="{FF2B5EF4-FFF2-40B4-BE49-F238E27FC236}">
                <a16:creationId xmlns:a16="http://schemas.microsoft.com/office/drawing/2014/main" id="{D6F3EC4E-01FA-AD4E-83EE-92A511B22D21}"/>
              </a:ext>
            </a:extLst>
          </p:cNvPr>
          <p:cNvSpPr txBox="1"/>
          <p:nvPr/>
        </p:nvSpPr>
        <p:spPr>
          <a:xfrm>
            <a:off x="3109821" y="3924535"/>
            <a:ext cx="457199" cy="369332"/>
          </a:xfrm>
          <a:prstGeom prst="rect">
            <a:avLst/>
          </a:prstGeom>
          <a:noFill/>
          <a:ln>
            <a:solidFill>
              <a:schemeClr val="tx1">
                <a:lumMod val="50000"/>
              </a:schemeClr>
            </a:solidFill>
          </a:ln>
        </p:spPr>
        <p:txBody>
          <a:bodyPr wrap="square" rtlCol="0" anchor="ctr">
            <a:spAutoFit/>
          </a:bodyPr>
          <a:lstStyle/>
          <a:p>
            <a:pPr algn="ctr"/>
            <a:r>
              <a:rPr lang="en-US" sz="1800"/>
              <a:t>5</a:t>
            </a:r>
          </a:p>
        </p:txBody>
      </p:sp>
      <p:sp>
        <p:nvSpPr>
          <p:cNvPr id="28" name="TextBox 27">
            <a:extLst>
              <a:ext uri="{FF2B5EF4-FFF2-40B4-BE49-F238E27FC236}">
                <a16:creationId xmlns:a16="http://schemas.microsoft.com/office/drawing/2014/main" id="{7CAEB080-232C-9F4C-B9F5-3288E5651652}"/>
              </a:ext>
            </a:extLst>
          </p:cNvPr>
          <p:cNvSpPr txBox="1"/>
          <p:nvPr/>
        </p:nvSpPr>
        <p:spPr>
          <a:xfrm>
            <a:off x="2579968" y="3924535"/>
            <a:ext cx="457199" cy="369332"/>
          </a:xfrm>
          <a:prstGeom prst="rect">
            <a:avLst/>
          </a:prstGeom>
          <a:noFill/>
          <a:ln>
            <a:solidFill>
              <a:schemeClr val="tx1">
                <a:lumMod val="50000"/>
              </a:schemeClr>
            </a:solidFill>
          </a:ln>
        </p:spPr>
        <p:txBody>
          <a:bodyPr wrap="square" rtlCol="0" anchor="ctr">
            <a:spAutoFit/>
          </a:bodyPr>
          <a:lstStyle/>
          <a:p>
            <a:pPr algn="ctr"/>
            <a:r>
              <a:rPr lang="en-US" sz="1800"/>
              <a:t>4</a:t>
            </a:r>
          </a:p>
        </p:txBody>
      </p:sp>
      <p:sp>
        <p:nvSpPr>
          <p:cNvPr id="29" name="TextBox 28">
            <a:extLst>
              <a:ext uri="{FF2B5EF4-FFF2-40B4-BE49-F238E27FC236}">
                <a16:creationId xmlns:a16="http://schemas.microsoft.com/office/drawing/2014/main" id="{DDECAF74-2EC7-7D4C-8671-68E9D373104A}"/>
              </a:ext>
            </a:extLst>
          </p:cNvPr>
          <p:cNvSpPr txBox="1"/>
          <p:nvPr/>
        </p:nvSpPr>
        <p:spPr>
          <a:xfrm>
            <a:off x="2048344" y="3924535"/>
            <a:ext cx="457199" cy="369332"/>
          </a:xfrm>
          <a:prstGeom prst="rect">
            <a:avLst/>
          </a:prstGeom>
          <a:noFill/>
          <a:ln>
            <a:solidFill>
              <a:schemeClr val="tx1">
                <a:lumMod val="50000"/>
              </a:schemeClr>
            </a:solidFill>
          </a:ln>
        </p:spPr>
        <p:txBody>
          <a:bodyPr wrap="square" rtlCol="0" anchor="ctr">
            <a:spAutoFit/>
          </a:bodyPr>
          <a:lstStyle/>
          <a:p>
            <a:pPr algn="ctr"/>
            <a:r>
              <a:rPr lang="en-US" sz="1800"/>
              <a:t>3</a:t>
            </a:r>
          </a:p>
        </p:txBody>
      </p:sp>
      <p:sp>
        <p:nvSpPr>
          <p:cNvPr id="30" name="TextBox 29">
            <a:extLst>
              <a:ext uri="{FF2B5EF4-FFF2-40B4-BE49-F238E27FC236}">
                <a16:creationId xmlns:a16="http://schemas.microsoft.com/office/drawing/2014/main" id="{A5AB31D4-16A5-3D44-AB7F-D429DD52351B}"/>
              </a:ext>
            </a:extLst>
          </p:cNvPr>
          <p:cNvSpPr txBox="1"/>
          <p:nvPr/>
        </p:nvSpPr>
        <p:spPr>
          <a:xfrm>
            <a:off x="1516720" y="3924535"/>
            <a:ext cx="457199" cy="369332"/>
          </a:xfrm>
          <a:prstGeom prst="rect">
            <a:avLst/>
          </a:prstGeom>
          <a:noFill/>
          <a:ln>
            <a:solidFill>
              <a:schemeClr val="tx1">
                <a:lumMod val="50000"/>
              </a:schemeClr>
            </a:solidFill>
          </a:ln>
        </p:spPr>
        <p:txBody>
          <a:bodyPr wrap="square" rtlCol="0" anchor="ctr">
            <a:spAutoFit/>
          </a:bodyPr>
          <a:lstStyle/>
          <a:p>
            <a:pPr algn="ctr"/>
            <a:r>
              <a:rPr lang="en-US" sz="1800"/>
              <a:t>2</a:t>
            </a:r>
          </a:p>
        </p:txBody>
      </p:sp>
      <p:sp>
        <p:nvSpPr>
          <p:cNvPr id="31" name="TextBox 30">
            <a:extLst>
              <a:ext uri="{FF2B5EF4-FFF2-40B4-BE49-F238E27FC236}">
                <a16:creationId xmlns:a16="http://schemas.microsoft.com/office/drawing/2014/main" id="{D4D1353B-82CF-E04C-BB19-50652A626694}"/>
              </a:ext>
            </a:extLst>
          </p:cNvPr>
          <p:cNvSpPr txBox="1"/>
          <p:nvPr/>
        </p:nvSpPr>
        <p:spPr>
          <a:xfrm>
            <a:off x="985096" y="3924535"/>
            <a:ext cx="457199" cy="369332"/>
          </a:xfrm>
          <a:prstGeom prst="rect">
            <a:avLst/>
          </a:prstGeom>
          <a:noFill/>
          <a:ln>
            <a:solidFill>
              <a:schemeClr val="tx1">
                <a:lumMod val="50000"/>
              </a:schemeClr>
            </a:solidFill>
          </a:ln>
        </p:spPr>
        <p:txBody>
          <a:bodyPr wrap="square" rtlCol="0" anchor="ctr">
            <a:spAutoFit/>
          </a:bodyPr>
          <a:lstStyle/>
          <a:p>
            <a:pPr algn="ctr"/>
            <a:r>
              <a:rPr lang="en-US" sz="1800"/>
              <a:t>1</a:t>
            </a:r>
          </a:p>
        </p:txBody>
      </p:sp>
    </p:spTree>
    <p:extLst>
      <p:ext uri="{BB962C8B-B14F-4D97-AF65-F5344CB8AC3E}">
        <p14:creationId xmlns:p14="http://schemas.microsoft.com/office/powerpoint/2010/main" val="375309772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97"/>
        <p:cNvGrpSpPr/>
        <p:nvPr/>
      </p:nvGrpSpPr>
      <p:grpSpPr>
        <a:xfrm>
          <a:off x="0" y="0"/>
          <a:ext cx="0" cy="0"/>
          <a:chOff x="0" y="0"/>
          <a:chExt cx="0" cy="0"/>
        </a:xfrm>
      </p:grpSpPr>
      <p:sp>
        <p:nvSpPr>
          <p:cNvPr id="106" name="Google Shape;106;p16"/>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56</a:t>
            </a:fld>
            <a:endParaRPr/>
          </a:p>
        </p:txBody>
      </p:sp>
      <p:sp>
        <p:nvSpPr>
          <p:cNvPr id="2" name="Display 46">
            <a:extLst>
              <a:ext uri="{FF2B5EF4-FFF2-40B4-BE49-F238E27FC236}">
                <a16:creationId xmlns:a16="http://schemas.microsoft.com/office/drawing/2014/main" id="{C375D320-E76A-4841-9C12-E2852B808037}"/>
              </a:ext>
            </a:extLst>
          </p:cNvPr>
          <p:cNvSpPr/>
          <p:nvPr/>
        </p:nvSpPr>
        <p:spPr>
          <a:xfrm>
            <a:off x="7098909" y="178686"/>
            <a:ext cx="2041145" cy="796385"/>
          </a:xfrm>
          <a:prstGeom prst="flowChartDisplay">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1800">
                <a:latin typeface="Abadi MT Condensed Light"/>
              </a:rPr>
              <a:t>Magic Circles</a:t>
            </a:r>
            <a:endParaRPr lang="en-US" sz="1800">
              <a:latin typeface="Abadi MT Condensed Light" panose="020B0306030101010103" pitchFamily="34" charset="77"/>
            </a:endParaRPr>
          </a:p>
        </p:txBody>
      </p:sp>
      <p:sp>
        <p:nvSpPr>
          <p:cNvPr id="5" name="TextBox 4">
            <a:extLst>
              <a:ext uri="{FF2B5EF4-FFF2-40B4-BE49-F238E27FC236}">
                <a16:creationId xmlns:a16="http://schemas.microsoft.com/office/drawing/2014/main" id="{044A9A7B-3ED6-4D69-A9B5-2956769C749D}"/>
              </a:ext>
            </a:extLst>
          </p:cNvPr>
          <p:cNvSpPr txBox="1"/>
          <p:nvPr/>
        </p:nvSpPr>
        <p:spPr>
          <a:xfrm>
            <a:off x="465876" y="232263"/>
            <a:ext cx="5402264" cy="1754326"/>
          </a:xfrm>
          <a:prstGeom prst="rect">
            <a:avLst/>
          </a:prstGeom>
          <a:noFill/>
        </p:spPr>
        <p:txBody>
          <a:bodyPr wrap="square" lIns="91440" tIns="45720" rIns="91440" bIns="45720" rtlCol="0" anchor="t">
            <a:spAutoFit/>
          </a:bodyPr>
          <a:lstStyle/>
          <a:p>
            <a:r>
              <a:rPr lang="en-US" sz="1800">
                <a:solidFill>
                  <a:schemeClr val="tx2">
                    <a:lumMod val="25000"/>
                  </a:schemeClr>
                </a:solidFill>
              </a:rPr>
              <a:t>Extension:</a:t>
            </a:r>
          </a:p>
          <a:p>
            <a:endParaRPr lang="en-US" sz="1800">
              <a:solidFill>
                <a:schemeClr val="tx2">
                  <a:lumMod val="25000"/>
                </a:schemeClr>
              </a:solidFill>
            </a:endParaRPr>
          </a:p>
          <a:p>
            <a:r>
              <a:rPr lang="en-US" sz="1800">
                <a:solidFill>
                  <a:schemeClr val="tx2">
                    <a:lumMod val="25000"/>
                  </a:schemeClr>
                </a:solidFill>
              </a:rPr>
              <a:t>Add a third magic circle. How high can you get? The same rules apply.</a:t>
            </a:r>
          </a:p>
          <a:p>
            <a:endParaRPr lang="en-US" sz="1800" dirty="0">
              <a:solidFill>
                <a:schemeClr val="tx2">
                  <a:lumMod val="50000"/>
                </a:schemeClr>
              </a:solidFill>
            </a:endParaRPr>
          </a:p>
          <a:p>
            <a:endParaRPr lang="en-US" sz="1800" dirty="0">
              <a:solidFill>
                <a:schemeClr val="tx2">
                  <a:lumMod val="50000"/>
                </a:schemeClr>
              </a:solidFill>
              <a:latin typeface="Montserrat"/>
            </a:endParaRPr>
          </a:p>
        </p:txBody>
      </p:sp>
      <p:sp>
        <p:nvSpPr>
          <p:cNvPr id="7" name="Oval 6">
            <a:extLst>
              <a:ext uri="{FF2B5EF4-FFF2-40B4-BE49-F238E27FC236}">
                <a16:creationId xmlns:a16="http://schemas.microsoft.com/office/drawing/2014/main" id="{29ECBB19-191A-4F87-B535-216760EF6E55}"/>
              </a:ext>
            </a:extLst>
          </p:cNvPr>
          <p:cNvSpPr/>
          <p:nvPr/>
        </p:nvSpPr>
        <p:spPr>
          <a:xfrm>
            <a:off x="470139" y="2017503"/>
            <a:ext cx="1639018" cy="1099867"/>
          </a:xfrm>
          <a:prstGeom prst="ellipse">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9" name="Oval 8">
            <a:extLst>
              <a:ext uri="{FF2B5EF4-FFF2-40B4-BE49-F238E27FC236}">
                <a16:creationId xmlns:a16="http://schemas.microsoft.com/office/drawing/2014/main" id="{8A460CC6-0D5C-4A9E-BCA9-6E26841B9A8F}"/>
              </a:ext>
            </a:extLst>
          </p:cNvPr>
          <p:cNvSpPr/>
          <p:nvPr/>
        </p:nvSpPr>
        <p:spPr>
          <a:xfrm>
            <a:off x="2756139" y="2017504"/>
            <a:ext cx="1639018" cy="1099867"/>
          </a:xfrm>
          <a:prstGeom prst="ellipse">
            <a:avLst/>
          </a:prstGeom>
          <a:solidFill>
            <a:schemeClr val="bg1"/>
          </a:solid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 name="Oval 11">
            <a:extLst>
              <a:ext uri="{FF2B5EF4-FFF2-40B4-BE49-F238E27FC236}">
                <a16:creationId xmlns:a16="http://schemas.microsoft.com/office/drawing/2014/main" id="{8B0C5C84-112A-40A5-807F-3CA57218502C}"/>
              </a:ext>
            </a:extLst>
          </p:cNvPr>
          <p:cNvSpPr/>
          <p:nvPr/>
        </p:nvSpPr>
        <p:spPr>
          <a:xfrm>
            <a:off x="4988224" y="2017503"/>
            <a:ext cx="1639018" cy="1099867"/>
          </a:xfrm>
          <a:prstGeom prst="ellipse">
            <a:avLst/>
          </a:prstGeom>
          <a:solidFill>
            <a:schemeClr val="bg1"/>
          </a:solid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 name="TextBox 13">
            <a:extLst>
              <a:ext uri="{FF2B5EF4-FFF2-40B4-BE49-F238E27FC236}">
                <a16:creationId xmlns:a16="http://schemas.microsoft.com/office/drawing/2014/main" id="{B72C5A54-53E4-AE40-9445-7508FEB48BCC}"/>
              </a:ext>
            </a:extLst>
          </p:cNvPr>
          <p:cNvSpPr txBox="1"/>
          <p:nvPr/>
        </p:nvSpPr>
        <p:spPr>
          <a:xfrm>
            <a:off x="6813479" y="3924535"/>
            <a:ext cx="457199" cy="369332"/>
          </a:xfrm>
          <a:prstGeom prst="rect">
            <a:avLst/>
          </a:prstGeom>
          <a:noFill/>
          <a:ln>
            <a:solidFill>
              <a:schemeClr val="tx1">
                <a:lumMod val="50000"/>
              </a:schemeClr>
            </a:solidFill>
          </a:ln>
        </p:spPr>
        <p:txBody>
          <a:bodyPr wrap="square" rtlCol="0" anchor="ctr">
            <a:spAutoFit/>
          </a:bodyPr>
          <a:lstStyle/>
          <a:p>
            <a:pPr algn="ctr"/>
            <a:r>
              <a:rPr lang="en-US" sz="1800"/>
              <a:t>12</a:t>
            </a:r>
          </a:p>
        </p:txBody>
      </p:sp>
      <p:sp>
        <p:nvSpPr>
          <p:cNvPr id="15" name="TextBox 14">
            <a:extLst>
              <a:ext uri="{FF2B5EF4-FFF2-40B4-BE49-F238E27FC236}">
                <a16:creationId xmlns:a16="http://schemas.microsoft.com/office/drawing/2014/main" id="{9A156F3C-116A-364E-87BC-A4D28433A035}"/>
              </a:ext>
            </a:extLst>
          </p:cNvPr>
          <p:cNvSpPr txBox="1"/>
          <p:nvPr/>
        </p:nvSpPr>
        <p:spPr>
          <a:xfrm>
            <a:off x="6285397" y="3924535"/>
            <a:ext cx="457199" cy="369332"/>
          </a:xfrm>
          <a:prstGeom prst="rect">
            <a:avLst/>
          </a:prstGeom>
          <a:noFill/>
          <a:ln>
            <a:solidFill>
              <a:schemeClr val="tx1">
                <a:lumMod val="50000"/>
              </a:schemeClr>
            </a:solidFill>
          </a:ln>
        </p:spPr>
        <p:txBody>
          <a:bodyPr wrap="square" rtlCol="0" anchor="ctr">
            <a:spAutoFit/>
          </a:bodyPr>
          <a:lstStyle/>
          <a:p>
            <a:pPr algn="ctr"/>
            <a:r>
              <a:rPr lang="en-US" sz="1800"/>
              <a:t>11</a:t>
            </a:r>
          </a:p>
        </p:txBody>
      </p:sp>
      <p:sp>
        <p:nvSpPr>
          <p:cNvPr id="16" name="TextBox 15">
            <a:extLst>
              <a:ext uri="{FF2B5EF4-FFF2-40B4-BE49-F238E27FC236}">
                <a16:creationId xmlns:a16="http://schemas.microsoft.com/office/drawing/2014/main" id="{E20BA632-0C46-1D46-888C-E3F4503C7E35}"/>
              </a:ext>
            </a:extLst>
          </p:cNvPr>
          <p:cNvSpPr txBox="1"/>
          <p:nvPr/>
        </p:nvSpPr>
        <p:spPr>
          <a:xfrm>
            <a:off x="5757315" y="3924535"/>
            <a:ext cx="457199" cy="369332"/>
          </a:xfrm>
          <a:prstGeom prst="rect">
            <a:avLst/>
          </a:prstGeom>
          <a:noFill/>
          <a:ln>
            <a:solidFill>
              <a:schemeClr val="tx1">
                <a:lumMod val="50000"/>
              </a:schemeClr>
            </a:solidFill>
          </a:ln>
        </p:spPr>
        <p:txBody>
          <a:bodyPr wrap="square" rtlCol="0" anchor="ctr">
            <a:spAutoFit/>
          </a:bodyPr>
          <a:lstStyle/>
          <a:p>
            <a:pPr algn="ctr"/>
            <a:r>
              <a:rPr lang="en-US" sz="1800"/>
              <a:t>10</a:t>
            </a:r>
          </a:p>
        </p:txBody>
      </p:sp>
      <p:sp>
        <p:nvSpPr>
          <p:cNvPr id="17" name="TextBox 16">
            <a:extLst>
              <a:ext uri="{FF2B5EF4-FFF2-40B4-BE49-F238E27FC236}">
                <a16:creationId xmlns:a16="http://schemas.microsoft.com/office/drawing/2014/main" id="{2340D7DA-59A7-964B-AE4C-FE740BD0583D}"/>
              </a:ext>
            </a:extLst>
          </p:cNvPr>
          <p:cNvSpPr txBox="1"/>
          <p:nvPr/>
        </p:nvSpPr>
        <p:spPr>
          <a:xfrm>
            <a:off x="5229233" y="3924535"/>
            <a:ext cx="457199" cy="369332"/>
          </a:xfrm>
          <a:prstGeom prst="rect">
            <a:avLst/>
          </a:prstGeom>
          <a:noFill/>
          <a:ln>
            <a:solidFill>
              <a:schemeClr val="tx1">
                <a:lumMod val="50000"/>
              </a:schemeClr>
            </a:solidFill>
          </a:ln>
        </p:spPr>
        <p:txBody>
          <a:bodyPr wrap="square" rtlCol="0" anchor="ctr">
            <a:spAutoFit/>
          </a:bodyPr>
          <a:lstStyle/>
          <a:p>
            <a:pPr algn="ctr"/>
            <a:r>
              <a:rPr lang="en-US" sz="1800"/>
              <a:t>9</a:t>
            </a:r>
          </a:p>
        </p:txBody>
      </p:sp>
      <p:sp>
        <p:nvSpPr>
          <p:cNvPr id="18" name="TextBox 17">
            <a:extLst>
              <a:ext uri="{FF2B5EF4-FFF2-40B4-BE49-F238E27FC236}">
                <a16:creationId xmlns:a16="http://schemas.microsoft.com/office/drawing/2014/main" id="{BB55BD28-4A0F-7744-A524-F481DC82D248}"/>
              </a:ext>
            </a:extLst>
          </p:cNvPr>
          <p:cNvSpPr txBox="1"/>
          <p:nvPr/>
        </p:nvSpPr>
        <p:spPr>
          <a:xfrm>
            <a:off x="4699380" y="3924535"/>
            <a:ext cx="457199" cy="369332"/>
          </a:xfrm>
          <a:prstGeom prst="rect">
            <a:avLst/>
          </a:prstGeom>
          <a:noFill/>
          <a:ln>
            <a:solidFill>
              <a:schemeClr val="tx1">
                <a:lumMod val="50000"/>
              </a:schemeClr>
            </a:solidFill>
          </a:ln>
        </p:spPr>
        <p:txBody>
          <a:bodyPr wrap="square" rtlCol="0" anchor="ctr">
            <a:spAutoFit/>
          </a:bodyPr>
          <a:lstStyle/>
          <a:p>
            <a:pPr algn="ctr"/>
            <a:r>
              <a:rPr lang="en-US" sz="1800"/>
              <a:t>8</a:t>
            </a:r>
          </a:p>
        </p:txBody>
      </p:sp>
      <p:sp>
        <p:nvSpPr>
          <p:cNvPr id="19" name="TextBox 18">
            <a:extLst>
              <a:ext uri="{FF2B5EF4-FFF2-40B4-BE49-F238E27FC236}">
                <a16:creationId xmlns:a16="http://schemas.microsoft.com/office/drawing/2014/main" id="{BDB81FEB-3B2A-424C-92F8-5C7564071A77}"/>
              </a:ext>
            </a:extLst>
          </p:cNvPr>
          <p:cNvSpPr txBox="1"/>
          <p:nvPr/>
        </p:nvSpPr>
        <p:spPr>
          <a:xfrm>
            <a:off x="4169527" y="3924535"/>
            <a:ext cx="457199" cy="369332"/>
          </a:xfrm>
          <a:prstGeom prst="rect">
            <a:avLst/>
          </a:prstGeom>
          <a:noFill/>
          <a:ln>
            <a:solidFill>
              <a:schemeClr val="tx1">
                <a:lumMod val="50000"/>
              </a:schemeClr>
            </a:solidFill>
          </a:ln>
        </p:spPr>
        <p:txBody>
          <a:bodyPr wrap="square" rtlCol="0" anchor="ctr">
            <a:spAutoFit/>
          </a:bodyPr>
          <a:lstStyle/>
          <a:p>
            <a:pPr algn="ctr"/>
            <a:r>
              <a:rPr lang="en-US" sz="1800"/>
              <a:t>7</a:t>
            </a:r>
          </a:p>
        </p:txBody>
      </p:sp>
      <p:sp>
        <p:nvSpPr>
          <p:cNvPr id="20" name="TextBox 19">
            <a:extLst>
              <a:ext uri="{FF2B5EF4-FFF2-40B4-BE49-F238E27FC236}">
                <a16:creationId xmlns:a16="http://schemas.microsoft.com/office/drawing/2014/main" id="{021614C3-471B-2443-B2D4-C2D95921A89C}"/>
              </a:ext>
            </a:extLst>
          </p:cNvPr>
          <p:cNvSpPr txBox="1"/>
          <p:nvPr/>
        </p:nvSpPr>
        <p:spPr>
          <a:xfrm>
            <a:off x="3639674" y="3924535"/>
            <a:ext cx="457199" cy="369332"/>
          </a:xfrm>
          <a:prstGeom prst="rect">
            <a:avLst/>
          </a:prstGeom>
          <a:noFill/>
          <a:ln>
            <a:solidFill>
              <a:schemeClr val="tx1">
                <a:lumMod val="50000"/>
              </a:schemeClr>
            </a:solidFill>
          </a:ln>
        </p:spPr>
        <p:txBody>
          <a:bodyPr wrap="square" rtlCol="0" anchor="ctr">
            <a:spAutoFit/>
          </a:bodyPr>
          <a:lstStyle/>
          <a:p>
            <a:pPr algn="ctr"/>
            <a:r>
              <a:rPr lang="en-US" sz="1800"/>
              <a:t>6</a:t>
            </a:r>
          </a:p>
        </p:txBody>
      </p:sp>
      <p:sp>
        <p:nvSpPr>
          <p:cNvPr id="21" name="TextBox 20">
            <a:extLst>
              <a:ext uri="{FF2B5EF4-FFF2-40B4-BE49-F238E27FC236}">
                <a16:creationId xmlns:a16="http://schemas.microsoft.com/office/drawing/2014/main" id="{322B1BAA-47B0-B141-B31D-8DAE35AF016D}"/>
              </a:ext>
            </a:extLst>
          </p:cNvPr>
          <p:cNvSpPr txBox="1"/>
          <p:nvPr/>
        </p:nvSpPr>
        <p:spPr>
          <a:xfrm>
            <a:off x="3109821" y="3924535"/>
            <a:ext cx="457199" cy="369332"/>
          </a:xfrm>
          <a:prstGeom prst="rect">
            <a:avLst/>
          </a:prstGeom>
          <a:noFill/>
          <a:ln>
            <a:solidFill>
              <a:schemeClr val="tx1">
                <a:lumMod val="50000"/>
              </a:schemeClr>
            </a:solidFill>
          </a:ln>
        </p:spPr>
        <p:txBody>
          <a:bodyPr wrap="square" rtlCol="0" anchor="ctr">
            <a:spAutoFit/>
          </a:bodyPr>
          <a:lstStyle/>
          <a:p>
            <a:pPr algn="ctr"/>
            <a:r>
              <a:rPr lang="en-US" sz="1800"/>
              <a:t>5</a:t>
            </a:r>
          </a:p>
        </p:txBody>
      </p:sp>
      <p:sp>
        <p:nvSpPr>
          <p:cNvPr id="22" name="TextBox 21">
            <a:extLst>
              <a:ext uri="{FF2B5EF4-FFF2-40B4-BE49-F238E27FC236}">
                <a16:creationId xmlns:a16="http://schemas.microsoft.com/office/drawing/2014/main" id="{474EA69A-E929-3B45-A39B-E4BBB8C4CF95}"/>
              </a:ext>
            </a:extLst>
          </p:cNvPr>
          <p:cNvSpPr txBox="1"/>
          <p:nvPr/>
        </p:nvSpPr>
        <p:spPr>
          <a:xfrm>
            <a:off x="2579968" y="3924535"/>
            <a:ext cx="457199" cy="369332"/>
          </a:xfrm>
          <a:prstGeom prst="rect">
            <a:avLst/>
          </a:prstGeom>
          <a:noFill/>
          <a:ln>
            <a:solidFill>
              <a:schemeClr val="tx1">
                <a:lumMod val="50000"/>
              </a:schemeClr>
            </a:solidFill>
          </a:ln>
        </p:spPr>
        <p:txBody>
          <a:bodyPr wrap="square" rtlCol="0" anchor="ctr">
            <a:spAutoFit/>
          </a:bodyPr>
          <a:lstStyle/>
          <a:p>
            <a:pPr algn="ctr"/>
            <a:r>
              <a:rPr lang="en-US" sz="1800"/>
              <a:t>4</a:t>
            </a:r>
          </a:p>
        </p:txBody>
      </p:sp>
      <p:sp>
        <p:nvSpPr>
          <p:cNvPr id="23" name="TextBox 22">
            <a:extLst>
              <a:ext uri="{FF2B5EF4-FFF2-40B4-BE49-F238E27FC236}">
                <a16:creationId xmlns:a16="http://schemas.microsoft.com/office/drawing/2014/main" id="{5C27F7B3-C1AC-9F4C-942B-319D2E530EF7}"/>
              </a:ext>
            </a:extLst>
          </p:cNvPr>
          <p:cNvSpPr txBox="1"/>
          <p:nvPr/>
        </p:nvSpPr>
        <p:spPr>
          <a:xfrm>
            <a:off x="2048344" y="3924535"/>
            <a:ext cx="457199" cy="369332"/>
          </a:xfrm>
          <a:prstGeom prst="rect">
            <a:avLst/>
          </a:prstGeom>
          <a:noFill/>
          <a:ln>
            <a:solidFill>
              <a:schemeClr val="tx1">
                <a:lumMod val="50000"/>
              </a:schemeClr>
            </a:solidFill>
          </a:ln>
        </p:spPr>
        <p:txBody>
          <a:bodyPr wrap="square" rtlCol="0" anchor="ctr">
            <a:spAutoFit/>
          </a:bodyPr>
          <a:lstStyle/>
          <a:p>
            <a:pPr algn="ctr"/>
            <a:r>
              <a:rPr lang="en-US" sz="1800"/>
              <a:t>3</a:t>
            </a:r>
          </a:p>
        </p:txBody>
      </p:sp>
      <p:sp>
        <p:nvSpPr>
          <p:cNvPr id="24" name="TextBox 23">
            <a:extLst>
              <a:ext uri="{FF2B5EF4-FFF2-40B4-BE49-F238E27FC236}">
                <a16:creationId xmlns:a16="http://schemas.microsoft.com/office/drawing/2014/main" id="{A077F22F-F1FA-AB4F-940F-D60C348F4612}"/>
              </a:ext>
            </a:extLst>
          </p:cNvPr>
          <p:cNvSpPr txBox="1"/>
          <p:nvPr/>
        </p:nvSpPr>
        <p:spPr>
          <a:xfrm>
            <a:off x="1516720" y="3924535"/>
            <a:ext cx="457199" cy="369332"/>
          </a:xfrm>
          <a:prstGeom prst="rect">
            <a:avLst/>
          </a:prstGeom>
          <a:noFill/>
          <a:ln>
            <a:solidFill>
              <a:schemeClr val="tx1">
                <a:lumMod val="50000"/>
              </a:schemeClr>
            </a:solidFill>
          </a:ln>
        </p:spPr>
        <p:txBody>
          <a:bodyPr wrap="square" rtlCol="0" anchor="ctr">
            <a:spAutoFit/>
          </a:bodyPr>
          <a:lstStyle/>
          <a:p>
            <a:pPr algn="ctr"/>
            <a:r>
              <a:rPr lang="en-US" sz="1800"/>
              <a:t>2</a:t>
            </a:r>
          </a:p>
        </p:txBody>
      </p:sp>
      <p:sp>
        <p:nvSpPr>
          <p:cNvPr id="25" name="TextBox 24">
            <a:extLst>
              <a:ext uri="{FF2B5EF4-FFF2-40B4-BE49-F238E27FC236}">
                <a16:creationId xmlns:a16="http://schemas.microsoft.com/office/drawing/2014/main" id="{8FC00926-4292-DA4F-AC11-E668103C57AE}"/>
              </a:ext>
            </a:extLst>
          </p:cNvPr>
          <p:cNvSpPr txBox="1"/>
          <p:nvPr/>
        </p:nvSpPr>
        <p:spPr>
          <a:xfrm>
            <a:off x="985096" y="3924535"/>
            <a:ext cx="457199" cy="369332"/>
          </a:xfrm>
          <a:prstGeom prst="rect">
            <a:avLst/>
          </a:prstGeom>
          <a:noFill/>
          <a:ln>
            <a:solidFill>
              <a:schemeClr val="tx1">
                <a:lumMod val="50000"/>
              </a:schemeClr>
            </a:solidFill>
          </a:ln>
        </p:spPr>
        <p:txBody>
          <a:bodyPr wrap="square" rtlCol="0" anchor="ctr">
            <a:spAutoFit/>
          </a:bodyPr>
          <a:lstStyle/>
          <a:p>
            <a:pPr algn="ctr"/>
            <a:r>
              <a:rPr lang="en-US" sz="1800"/>
              <a:t>1</a:t>
            </a:r>
          </a:p>
        </p:txBody>
      </p:sp>
    </p:spTree>
    <p:extLst>
      <p:ext uri="{BB962C8B-B14F-4D97-AF65-F5344CB8AC3E}">
        <p14:creationId xmlns:p14="http://schemas.microsoft.com/office/powerpoint/2010/main" val="277738813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97"/>
        <p:cNvGrpSpPr/>
        <p:nvPr/>
      </p:nvGrpSpPr>
      <p:grpSpPr>
        <a:xfrm>
          <a:off x="0" y="0"/>
          <a:ext cx="0" cy="0"/>
          <a:chOff x="0" y="0"/>
          <a:chExt cx="0" cy="0"/>
        </a:xfrm>
      </p:grpSpPr>
      <p:sp>
        <p:nvSpPr>
          <p:cNvPr id="106" name="Google Shape;106;p16"/>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57</a:t>
            </a:fld>
            <a:endParaRPr/>
          </a:p>
        </p:txBody>
      </p:sp>
      <p:sp>
        <p:nvSpPr>
          <p:cNvPr id="2" name="Display 46">
            <a:extLst>
              <a:ext uri="{FF2B5EF4-FFF2-40B4-BE49-F238E27FC236}">
                <a16:creationId xmlns:a16="http://schemas.microsoft.com/office/drawing/2014/main" id="{C375D320-E76A-4841-9C12-E2852B808037}"/>
              </a:ext>
            </a:extLst>
          </p:cNvPr>
          <p:cNvSpPr/>
          <p:nvPr/>
        </p:nvSpPr>
        <p:spPr>
          <a:xfrm>
            <a:off x="7098909" y="178686"/>
            <a:ext cx="2041145" cy="796385"/>
          </a:xfrm>
          <a:prstGeom prst="flowChartDisplay">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1800">
                <a:latin typeface="Abadi MT Condensed Light"/>
              </a:rPr>
              <a:t>Magic Circles</a:t>
            </a:r>
            <a:endParaRPr lang="en-US" sz="1800">
              <a:latin typeface="Abadi MT Condensed Light" panose="020B0306030101010103" pitchFamily="34" charset="77"/>
            </a:endParaRPr>
          </a:p>
        </p:txBody>
      </p:sp>
      <p:sp>
        <p:nvSpPr>
          <p:cNvPr id="5" name="TextBox 4">
            <a:extLst>
              <a:ext uri="{FF2B5EF4-FFF2-40B4-BE49-F238E27FC236}">
                <a16:creationId xmlns:a16="http://schemas.microsoft.com/office/drawing/2014/main" id="{044A9A7B-3ED6-4D69-A9B5-2956769C749D}"/>
              </a:ext>
            </a:extLst>
          </p:cNvPr>
          <p:cNvSpPr txBox="1"/>
          <p:nvPr/>
        </p:nvSpPr>
        <p:spPr>
          <a:xfrm>
            <a:off x="262302" y="178686"/>
            <a:ext cx="6181028" cy="1077218"/>
          </a:xfrm>
          <a:prstGeom prst="rect">
            <a:avLst/>
          </a:prstGeom>
          <a:noFill/>
        </p:spPr>
        <p:txBody>
          <a:bodyPr wrap="square" lIns="91440" tIns="45720" rIns="91440" bIns="45720" rtlCol="0" anchor="t">
            <a:spAutoFit/>
          </a:bodyPr>
          <a:lstStyle/>
          <a:p>
            <a:r>
              <a:rPr lang="en-US" sz="1600">
                <a:solidFill>
                  <a:schemeClr val="tx2">
                    <a:lumMod val="25000"/>
                  </a:schemeClr>
                </a:solidFill>
              </a:rPr>
              <a:t>Extension:</a:t>
            </a:r>
            <a:endParaRPr lang="en-US">
              <a:solidFill>
                <a:schemeClr val="tx2">
                  <a:lumMod val="25000"/>
                </a:schemeClr>
              </a:solidFill>
            </a:endParaRPr>
          </a:p>
          <a:p>
            <a:endParaRPr lang="en-US" sz="1600">
              <a:solidFill>
                <a:schemeClr val="tx2">
                  <a:lumMod val="25000"/>
                </a:schemeClr>
              </a:solidFill>
            </a:endParaRPr>
          </a:p>
          <a:p>
            <a:r>
              <a:rPr lang="en-US" sz="1600">
                <a:solidFill>
                  <a:schemeClr val="tx2">
                    <a:lumMod val="25000"/>
                  </a:schemeClr>
                </a:solidFill>
              </a:rPr>
              <a:t>Using two circles, how high can you get if you can use the sum of any </a:t>
            </a:r>
            <a:r>
              <a:rPr lang="en-US" sz="1600" b="1">
                <a:solidFill>
                  <a:schemeClr val="tx2">
                    <a:lumMod val="25000"/>
                  </a:schemeClr>
                </a:solidFill>
              </a:rPr>
              <a:t>three</a:t>
            </a:r>
            <a:r>
              <a:rPr lang="en-US" sz="1600">
                <a:solidFill>
                  <a:schemeClr val="tx2">
                    <a:lumMod val="25000"/>
                  </a:schemeClr>
                </a:solidFill>
              </a:rPr>
              <a:t> chips? </a:t>
            </a:r>
          </a:p>
        </p:txBody>
      </p:sp>
      <p:sp>
        <p:nvSpPr>
          <p:cNvPr id="7" name="Oval 6">
            <a:extLst>
              <a:ext uri="{FF2B5EF4-FFF2-40B4-BE49-F238E27FC236}">
                <a16:creationId xmlns:a16="http://schemas.microsoft.com/office/drawing/2014/main" id="{29ECBB19-191A-4F87-B535-216760EF6E55}"/>
              </a:ext>
            </a:extLst>
          </p:cNvPr>
          <p:cNvSpPr/>
          <p:nvPr/>
        </p:nvSpPr>
        <p:spPr>
          <a:xfrm>
            <a:off x="2055243" y="2136116"/>
            <a:ext cx="1639018" cy="1099867"/>
          </a:xfrm>
          <a:prstGeom prst="ellipse">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9" name="Oval 8">
            <a:extLst>
              <a:ext uri="{FF2B5EF4-FFF2-40B4-BE49-F238E27FC236}">
                <a16:creationId xmlns:a16="http://schemas.microsoft.com/office/drawing/2014/main" id="{8A460CC6-0D5C-4A9E-BCA9-6E26841B9A8F}"/>
              </a:ext>
            </a:extLst>
          </p:cNvPr>
          <p:cNvSpPr/>
          <p:nvPr/>
        </p:nvSpPr>
        <p:spPr>
          <a:xfrm>
            <a:off x="4567686" y="2092985"/>
            <a:ext cx="1639018" cy="1099867"/>
          </a:xfrm>
          <a:prstGeom prst="ellipse">
            <a:avLst/>
          </a:prstGeom>
          <a:solidFill>
            <a:schemeClr val="bg1"/>
          </a:solid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0" name="TextBox 9">
            <a:extLst>
              <a:ext uri="{FF2B5EF4-FFF2-40B4-BE49-F238E27FC236}">
                <a16:creationId xmlns:a16="http://schemas.microsoft.com/office/drawing/2014/main" id="{1C143E65-8A61-BE4D-B908-BE05348242E2}"/>
              </a:ext>
            </a:extLst>
          </p:cNvPr>
          <p:cNvSpPr txBox="1"/>
          <p:nvPr/>
        </p:nvSpPr>
        <p:spPr>
          <a:xfrm>
            <a:off x="6813479" y="3924535"/>
            <a:ext cx="457199" cy="369332"/>
          </a:xfrm>
          <a:prstGeom prst="rect">
            <a:avLst/>
          </a:prstGeom>
          <a:noFill/>
          <a:ln>
            <a:solidFill>
              <a:schemeClr val="tx1">
                <a:lumMod val="50000"/>
              </a:schemeClr>
            </a:solidFill>
          </a:ln>
        </p:spPr>
        <p:txBody>
          <a:bodyPr wrap="square" rtlCol="0" anchor="ctr">
            <a:spAutoFit/>
          </a:bodyPr>
          <a:lstStyle/>
          <a:p>
            <a:pPr algn="ctr"/>
            <a:r>
              <a:rPr lang="en-US" sz="1800"/>
              <a:t>12</a:t>
            </a:r>
          </a:p>
        </p:txBody>
      </p:sp>
      <p:sp>
        <p:nvSpPr>
          <p:cNvPr id="12" name="TextBox 11">
            <a:extLst>
              <a:ext uri="{FF2B5EF4-FFF2-40B4-BE49-F238E27FC236}">
                <a16:creationId xmlns:a16="http://schemas.microsoft.com/office/drawing/2014/main" id="{C83ECD09-38DD-164C-BE0A-BB8E1903EE4E}"/>
              </a:ext>
            </a:extLst>
          </p:cNvPr>
          <p:cNvSpPr txBox="1"/>
          <p:nvPr/>
        </p:nvSpPr>
        <p:spPr>
          <a:xfrm>
            <a:off x="6285397" y="3924535"/>
            <a:ext cx="457199" cy="369332"/>
          </a:xfrm>
          <a:prstGeom prst="rect">
            <a:avLst/>
          </a:prstGeom>
          <a:noFill/>
          <a:ln>
            <a:solidFill>
              <a:schemeClr val="tx1">
                <a:lumMod val="50000"/>
              </a:schemeClr>
            </a:solidFill>
          </a:ln>
        </p:spPr>
        <p:txBody>
          <a:bodyPr wrap="square" rtlCol="0" anchor="ctr">
            <a:spAutoFit/>
          </a:bodyPr>
          <a:lstStyle/>
          <a:p>
            <a:pPr algn="ctr"/>
            <a:r>
              <a:rPr lang="en-US" sz="1800"/>
              <a:t>11</a:t>
            </a:r>
          </a:p>
        </p:txBody>
      </p:sp>
      <p:sp>
        <p:nvSpPr>
          <p:cNvPr id="13" name="TextBox 12">
            <a:extLst>
              <a:ext uri="{FF2B5EF4-FFF2-40B4-BE49-F238E27FC236}">
                <a16:creationId xmlns:a16="http://schemas.microsoft.com/office/drawing/2014/main" id="{8F35425D-6066-654B-A8E5-7D8EBC3887E7}"/>
              </a:ext>
            </a:extLst>
          </p:cNvPr>
          <p:cNvSpPr txBox="1"/>
          <p:nvPr/>
        </p:nvSpPr>
        <p:spPr>
          <a:xfrm>
            <a:off x="5757315" y="3924535"/>
            <a:ext cx="457199" cy="369332"/>
          </a:xfrm>
          <a:prstGeom prst="rect">
            <a:avLst/>
          </a:prstGeom>
          <a:noFill/>
          <a:ln>
            <a:solidFill>
              <a:schemeClr val="tx1">
                <a:lumMod val="50000"/>
              </a:schemeClr>
            </a:solidFill>
          </a:ln>
        </p:spPr>
        <p:txBody>
          <a:bodyPr wrap="square" rtlCol="0" anchor="ctr">
            <a:spAutoFit/>
          </a:bodyPr>
          <a:lstStyle/>
          <a:p>
            <a:pPr algn="ctr"/>
            <a:r>
              <a:rPr lang="en-US" sz="1800"/>
              <a:t>10</a:t>
            </a:r>
          </a:p>
        </p:txBody>
      </p:sp>
      <p:sp>
        <p:nvSpPr>
          <p:cNvPr id="14" name="TextBox 13">
            <a:extLst>
              <a:ext uri="{FF2B5EF4-FFF2-40B4-BE49-F238E27FC236}">
                <a16:creationId xmlns:a16="http://schemas.microsoft.com/office/drawing/2014/main" id="{82C95638-7762-EA41-974B-48CE314030BB}"/>
              </a:ext>
            </a:extLst>
          </p:cNvPr>
          <p:cNvSpPr txBox="1"/>
          <p:nvPr/>
        </p:nvSpPr>
        <p:spPr>
          <a:xfrm>
            <a:off x="5229233" y="3924535"/>
            <a:ext cx="457199" cy="369332"/>
          </a:xfrm>
          <a:prstGeom prst="rect">
            <a:avLst/>
          </a:prstGeom>
          <a:noFill/>
          <a:ln>
            <a:solidFill>
              <a:schemeClr val="tx1">
                <a:lumMod val="50000"/>
              </a:schemeClr>
            </a:solidFill>
          </a:ln>
        </p:spPr>
        <p:txBody>
          <a:bodyPr wrap="square" rtlCol="0" anchor="ctr">
            <a:spAutoFit/>
          </a:bodyPr>
          <a:lstStyle/>
          <a:p>
            <a:pPr algn="ctr"/>
            <a:r>
              <a:rPr lang="en-US" sz="1800"/>
              <a:t>9</a:t>
            </a:r>
          </a:p>
        </p:txBody>
      </p:sp>
      <p:sp>
        <p:nvSpPr>
          <p:cNvPr id="15" name="TextBox 14">
            <a:extLst>
              <a:ext uri="{FF2B5EF4-FFF2-40B4-BE49-F238E27FC236}">
                <a16:creationId xmlns:a16="http://schemas.microsoft.com/office/drawing/2014/main" id="{4A446342-3DB7-DC40-8F26-EDB3E10BA8EA}"/>
              </a:ext>
            </a:extLst>
          </p:cNvPr>
          <p:cNvSpPr txBox="1"/>
          <p:nvPr/>
        </p:nvSpPr>
        <p:spPr>
          <a:xfrm>
            <a:off x="4699380" y="3924535"/>
            <a:ext cx="457199" cy="369332"/>
          </a:xfrm>
          <a:prstGeom prst="rect">
            <a:avLst/>
          </a:prstGeom>
          <a:noFill/>
          <a:ln>
            <a:solidFill>
              <a:schemeClr val="tx1">
                <a:lumMod val="50000"/>
              </a:schemeClr>
            </a:solidFill>
          </a:ln>
        </p:spPr>
        <p:txBody>
          <a:bodyPr wrap="square" rtlCol="0" anchor="ctr">
            <a:spAutoFit/>
          </a:bodyPr>
          <a:lstStyle/>
          <a:p>
            <a:pPr algn="ctr"/>
            <a:r>
              <a:rPr lang="en-US" sz="1800"/>
              <a:t>8</a:t>
            </a:r>
          </a:p>
        </p:txBody>
      </p:sp>
      <p:sp>
        <p:nvSpPr>
          <p:cNvPr id="16" name="TextBox 15">
            <a:extLst>
              <a:ext uri="{FF2B5EF4-FFF2-40B4-BE49-F238E27FC236}">
                <a16:creationId xmlns:a16="http://schemas.microsoft.com/office/drawing/2014/main" id="{16A982D9-1638-E441-9EB1-B1AE433C9818}"/>
              </a:ext>
            </a:extLst>
          </p:cNvPr>
          <p:cNvSpPr txBox="1"/>
          <p:nvPr/>
        </p:nvSpPr>
        <p:spPr>
          <a:xfrm>
            <a:off x="4169527" y="3924535"/>
            <a:ext cx="457199" cy="369332"/>
          </a:xfrm>
          <a:prstGeom prst="rect">
            <a:avLst/>
          </a:prstGeom>
          <a:noFill/>
          <a:ln>
            <a:solidFill>
              <a:schemeClr val="tx1">
                <a:lumMod val="50000"/>
              </a:schemeClr>
            </a:solidFill>
          </a:ln>
        </p:spPr>
        <p:txBody>
          <a:bodyPr wrap="square" rtlCol="0" anchor="ctr">
            <a:spAutoFit/>
          </a:bodyPr>
          <a:lstStyle/>
          <a:p>
            <a:pPr algn="ctr"/>
            <a:r>
              <a:rPr lang="en-US" sz="1800"/>
              <a:t>7</a:t>
            </a:r>
          </a:p>
        </p:txBody>
      </p:sp>
      <p:sp>
        <p:nvSpPr>
          <p:cNvPr id="17" name="TextBox 16">
            <a:extLst>
              <a:ext uri="{FF2B5EF4-FFF2-40B4-BE49-F238E27FC236}">
                <a16:creationId xmlns:a16="http://schemas.microsoft.com/office/drawing/2014/main" id="{4CC05EDD-E779-0C48-9725-E1124C042E6F}"/>
              </a:ext>
            </a:extLst>
          </p:cNvPr>
          <p:cNvSpPr txBox="1"/>
          <p:nvPr/>
        </p:nvSpPr>
        <p:spPr>
          <a:xfrm>
            <a:off x="3639674" y="3931529"/>
            <a:ext cx="457199" cy="369332"/>
          </a:xfrm>
          <a:prstGeom prst="rect">
            <a:avLst/>
          </a:prstGeom>
          <a:noFill/>
          <a:ln>
            <a:solidFill>
              <a:schemeClr val="tx1">
                <a:lumMod val="50000"/>
              </a:schemeClr>
            </a:solidFill>
          </a:ln>
        </p:spPr>
        <p:txBody>
          <a:bodyPr wrap="square" rtlCol="0" anchor="ctr">
            <a:spAutoFit/>
          </a:bodyPr>
          <a:lstStyle/>
          <a:p>
            <a:pPr algn="ctr"/>
            <a:r>
              <a:rPr lang="en-US" sz="1800"/>
              <a:t>6</a:t>
            </a:r>
          </a:p>
        </p:txBody>
      </p:sp>
      <p:sp>
        <p:nvSpPr>
          <p:cNvPr id="18" name="TextBox 17">
            <a:extLst>
              <a:ext uri="{FF2B5EF4-FFF2-40B4-BE49-F238E27FC236}">
                <a16:creationId xmlns:a16="http://schemas.microsoft.com/office/drawing/2014/main" id="{6D864D66-C625-2043-81E3-7FA46987D024}"/>
              </a:ext>
            </a:extLst>
          </p:cNvPr>
          <p:cNvSpPr txBox="1"/>
          <p:nvPr/>
        </p:nvSpPr>
        <p:spPr>
          <a:xfrm>
            <a:off x="3109821" y="3924535"/>
            <a:ext cx="457199" cy="369332"/>
          </a:xfrm>
          <a:prstGeom prst="rect">
            <a:avLst/>
          </a:prstGeom>
          <a:noFill/>
          <a:ln>
            <a:solidFill>
              <a:schemeClr val="tx1">
                <a:lumMod val="50000"/>
              </a:schemeClr>
            </a:solidFill>
          </a:ln>
        </p:spPr>
        <p:txBody>
          <a:bodyPr wrap="square" rtlCol="0" anchor="ctr">
            <a:spAutoFit/>
          </a:bodyPr>
          <a:lstStyle/>
          <a:p>
            <a:pPr algn="ctr"/>
            <a:r>
              <a:rPr lang="en-US" sz="1800"/>
              <a:t>5</a:t>
            </a:r>
          </a:p>
        </p:txBody>
      </p:sp>
      <p:sp>
        <p:nvSpPr>
          <p:cNvPr id="19" name="TextBox 18">
            <a:extLst>
              <a:ext uri="{FF2B5EF4-FFF2-40B4-BE49-F238E27FC236}">
                <a16:creationId xmlns:a16="http://schemas.microsoft.com/office/drawing/2014/main" id="{0A7993F5-8B6F-3745-B9A5-E398A1F6B380}"/>
              </a:ext>
            </a:extLst>
          </p:cNvPr>
          <p:cNvSpPr txBox="1"/>
          <p:nvPr/>
        </p:nvSpPr>
        <p:spPr>
          <a:xfrm>
            <a:off x="2579968" y="3924535"/>
            <a:ext cx="457199" cy="369332"/>
          </a:xfrm>
          <a:prstGeom prst="rect">
            <a:avLst/>
          </a:prstGeom>
          <a:noFill/>
          <a:ln>
            <a:solidFill>
              <a:schemeClr val="tx1">
                <a:lumMod val="50000"/>
              </a:schemeClr>
            </a:solidFill>
          </a:ln>
        </p:spPr>
        <p:txBody>
          <a:bodyPr wrap="square" rtlCol="0" anchor="ctr">
            <a:spAutoFit/>
          </a:bodyPr>
          <a:lstStyle/>
          <a:p>
            <a:pPr algn="ctr"/>
            <a:r>
              <a:rPr lang="en-US" sz="1800"/>
              <a:t>4</a:t>
            </a:r>
          </a:p>
        </p:txBody>
      </p:sp>
      <p:sp>
        <p:nvSpPr>
          <p:cNvPr id="20" name="TextBox 19">
            <a:extLst>
              <a:ext uri="{FF2B5EF4-FFF2-40B4-BE49-F238E27FC236}">
                <a16:creationId xmlns:a16="http://schemas.microsoft.com/office/drawing/2014/main" id="{A9F26347-81F0-2B46-9FC4-0F69F58DA083}"/>
              </a:ext>
            </a:extLst>
          </p:cNvPr>
          <p:cNvSpPr txBox="1"/>
          <p:nvPr/>
        </p:nvSpPr>
        <p:spPr>
          <a:xfrm>
            <a:off x="2048344" y="3924535"/>
            <a:ext cx="457199" cy="369332"/>
          </a:xfrm>
          <a:prstGeom prst="rect">
            <a:avLst/>
          </a:prstGeom>
          <a:noFill/>
          <a:ln>
            <a:solidFill>
              <a:schemeClr val="tx1">
                <a:lumMod val="50000"/>
              </a:schemeClr>
            </a:solidFill>
          </a:ln>
        </p:spPr>
        <p:txBody>
          <a:bodyPr wrap="square" rtlCol="0" anchor="ctr">
            <a:spAutoFit/>
          </a:bodyPr>
          <a:lstStyle/>
          <a:p>
            <a:pPr algn="ctr"/>
            <a:r>
              <a:rPr lang="en-US" sz="1800"/>
              <a:t>3</a:t>
            </a:r>
          </a:p>
        </p:txBody>
      </p:sp>
      <p:sp>
        <p:nvSpPr>
          <p:cNvPr id="21" name="TextBox 20">
            <a:extLst>
              <a:ext uri="{FF2B5EF4-FFF2-40B4-BE49-F238E27FC236}">
                <a16:creationId xmlns:a16="http://schemas.microsoft.com/office/drawing/2014/main" id="{06C3A315-2E9F-CF4A-8A26-EC9EFA7084C6}"/>
              </a:ext>
            </a:extLst>
          </p:cNvPr>
          <p:cNvSpPr txBox="1"/>
          <p:nvPr/>
        </p:nvSpPr>
        <p:spPr>
          <a:xfrm>
            <a:off x="1516720" y="3924535"/>
            <a:ext cx="457199" cy="369332"/>
          </a:xfrm>
          <a:prstGeom prst="rect">
            <a:avLst/>
          </a:prstGeom>
          <a:noFill/>
          <a:ln>
            <a:solidFill>
              <a:schemeClr val="tx1">
                <a:lumMod val="50000"/>
              </a:schemeClr>
            </a:solidFill>
          </a:ln>
        </p:spPr>
        <p:txBody>
          <a:bodyPr wrap="square" rtlCol="0" anchor="ctr">
            <a:spAutoFit/>
          </a:bodyPr>
          <a:lstStyle/>
          <a:p>
            <a:pPr algn="ctr"/>
            <a:r>
              <a:rPr lang="en-US" sz="1800"/>
              <a:t>2</a:t>
            </a:r>
          </a:p>
        </p:txBody>
      </p:sp>
      <p:sp>
        <p:nvSpPr>
          <p:cNvPr id="22" name="TextBox 21">
            <a:extLst>
              <a:ext uri="{FF2B5EF4-FFF2-40B4-BE49-F238E27FC236}">
                <a16:creationId xmlns:a16="http://schemas.microsoft.com/office/drawing/2014/main" id="{D0D7EE77-98E2-934F-8DCD-764780F239F7}"/>
              </a:ext>
            </a:extLst>
          </p:cNvPr>
          <p:cNvSpPr txBox="1"/>
          <p:nvPr/>
        </p:nvSpPr>
        <p:spPr>
          <a:xfrm>
            <a:off x="941964" y="3924535"/>
            <a:ext cx="457199" cy="369332"/>
          </a:xfrm>
          <a:prstGeom prst="rect">
            <a:avLst/>
          </a:prstGeom>
          <a:noFill/>
          <a:ln>
            <a:solidFill>
              <a:schemeClr val="tx1">
                <a:lumMod val="50000"/>
              </a:schemeClr>
            </a:solidFill>
          </a:ln>
        </p:spPr>
        <p:txBody>
          <a:bodyPr wrap="square" rtlCol="0" anchor="ctr">
            <a:spAutoFit/>
          </a:bodyPr>
          <a:lstStyle/>
          <a:p>
            <a:pPr algn="ctr"/>
            <a:r>
              <a:rPr lang="en-US" sz="1800"/>
              <a:t>1</a:t>
            </a:r>
          </a:p>
        </p:txBody>
      </p:sp>
    </p:spTree>
    <p:extLst>
      <p:ext uri="{BB962C8B-B14F-4D97-AF65-F5344CB8AC3E}">
        <p14:creationId xmlns:p14="http://schemas.microsoft.com/office/powerpoint/2010/main" val="310309502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97"/>
        <p:cNvGrpSpPr/>
        <p:nvPr/>
      </p:nvGrpSpPr>
      <p:grpSpPr>
        <a:xfrm>
          <a:off x="0" y="0"/>
          <a:ext cx="0" cy="0"/>
          <a:chOff x="0" y="0"/>
          <a:chExt cx="0" cy="0"/>
        </a:xfrm>
      </p:grpSpPr>
      <p:sp>
        <p:nvSpPr>
          <p:cNvPr id="106" name="Google Shape;106;p16"/>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58</a:t>
            </a:fld>
            <a:endParaRPr/>
          </a:p>
        </p:txBody>
      </p:sp>
      <p:sp>
        <p:nvSpPr>
          <p:cNvPr id="3" name="Display 45">
            <a:extLst>
              <a:ext uri="{FF2B5EF4-FFF2-40B4-BE49-F238E27FC236}">
                <a16:creationId xmlns:a16="http://schemas.microsoft.com/office/drawing/2014/main" id="{532C6E2B-40E2-42E5-A86C-37A4E676F2D9}"/>
              </a:ext>
            </a:extLst>
          </p:cNvPr>
          <p:cNvSpPr/>
          <p:nvPr/>
        </p:nvSpPr>
        <p:spPr>
          <a:xfrm>
            <a:off x="7102855" y="152112"/>
            <a:ext cx="2041145" cy="796385"/>
          </a:xfrm>
          <a:prstGeom prst="flowChartDisplay">
            <a:avLst/>
          </a:prstGeom>
          <a:solidFill>
            <a:srgbClr val="FFFF0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lumMod val="50000"/>
                  </a:schemeClr>
                </a:solidFill>
                <a:latin typeface="Abadi MT Condensed Light" panose="020B0306030101010103" pitchFamily="34" charset="77"/>
              </a:rPr>
              <a:t>The Game of Nim</a:t>
            </a:r>
          </a:p>
        </p:txBody>
      </p:sp>
      <p:sp>
        <p:nvSpPr>
          <p:cNvPr id="2" name="TextBox 1">
            <a:extLst>
              <a:ext uri="{FF2B5EF4-FFF2-40B4-BE49-F238E27FC236}">
                <a16:creationId xmlns:a16="http://schemas.microsoft.com/office/drawing/2014/main" id="{F81C4710-EA2D-4E60-A987-E029515BBE28}"/>
              </a:ext>
            </a:extLst>
          </p:cNvPr>
          <p:cNvSpPr txBox="1"/>
          <p:nvPr/>
        </p:nvSpPr>
        <p:spPr>
          <a:xfrm>
            <a:off x="606056" y="350875"/>
            <a:ext cx="5460810" cy="1754326"/>
          </a:xfrm>
          <a:prstGeom prst="rect">
            <a:avLst/>
          </a:prstGeom>
          <a:noFill/>
        </p:spPr>
        <p:txBody>
          <a:bodyPr wrap="square" rtlCol="0">
            <a:spAutoFit/>
          </a:bodyPr>
          <a:lstStyle/>
          <a:p>
            <a:r>
              <a:rPr lang="en-US" sz="1600" b="0" i="0" err="1">
                <a:solidFill>
                  <a:srgbClr val="666666"/>
                </a:solidFill>
                <a:effectLst/>
                <a:latin typeface="+mn-lt"/>
              </a:rPr>
              <a:t>Nim</a:t>
            </a:r>
            <a:r>
              <a:rPr lang="en-US" sz="1600" b="0" i="0">
                <a:solidFill>
                  <a:srgbClr val="666666"/>
                </a:solidFill>
                <a:effectLst/>
                <a:latin typeface="+mn-lt"/>
              </a:rPr>
              <a:t> is a two-player game. </a:t>
            </a:r>
          </a:p>
          <a:p>
            <a:r>
              <a:rPr lang="en-US" sz="1600" b="0" i="0">
                <a:solidFill>
                  <a:srgbClr val="666666"/>
                </a:solidFill>
                <a:effectLst/>
                <a:latin typeface="+mn-lt"/>
              </a:rPr>
              <a:t>Start with a pile of counters. </a:t>
            </a:r>
          </a:p>
          <a:p>
            <a:r>
              <a:rPr lang="en-US" sz="1600" b="0" i="0">
                <a:solidFill>
                  <a:srgbClr val="666666"/>
                </a:solidFill>
                <a:effectLst/>
                <a:latin typeface="+mn-lt"/>
              </a:rPr>
              <a:t>On your turn, remove one or two counters from the pile. You must take at least one token on your turn, but you may not take more than two. Whoever takes the last token is the winner.</a:t>
            </a:r>
          </a:p>
          <a:p>
            <a:endParaRPr lang="en-CA" sz="1200">
              <a:latin typeface="+mn-lt"/>
            </a:endParaRPr>
          </a:p>
        </p:txBody>
      </p:sp>
      <p:sp>
        <p:nvSpPr>
          <p:cNvPr id="4" name="Flowchart: Connector 3">
            <a:extLst>
              <a:ext uri="{FF2B5EF4-FFF2-40B4-BE49-F238E27FC236}">
                <a16:creationId xmlns:a16="http://schemas.microsoft.com/office/drawing/2014/main" id="{FF8CBF60-2511-406A-8117-DE308042F070}"/>
              </a:ext>
            </a:extLst>
          </p:cNvPr>
          <p:cNvSpPr/>
          <p:nvPr/>
        </p:nvSpPr>
        <p:spPr>
          <a:xfrm>
            <a:off x="2726238" y="3289197"/>
            <a:ext cx="318977" cy="296383"/>
          </a:xfrm>
          <a:prstGeom prst="flowChartConnector">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Flowchart: Connector 6">
            <a:extLst>
              <a:ext uri="{FF2B5EF4-FFF2-40B4-BE49-F238E27FC236}">
                <a16:creationId xmlns:a16="http://schemas.microsoft.com/office/drawing/2014/main" id="{200C1DD8-B5A5-4F98-A2D0-73EB062C566F}"/>
              </a:ext>
            </a:extLst>
          </p:cNvPr>
          <p:cNvSpPr/>
          <p:nvPr/>
        </p:nvSpPr>
        <p:spPr>
          <a:xfrm>
            <a:off x="3036637" y="2888523"/>
            <a:ext cx="318977" cy="296383"/>
          </a:xfrm>
          <a:prstGeom prst="flowChartConnector">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Flowchart: Connector 7">
            <a:extLst>
              <a:ext uri="{FF2B5EF4-FFF2-40B4-BE49-F238E27FC236}">
                <a16:creationId xmlns:a16="http://schemas.microsoft.com/office/drawing/2014/main" id="{EF00C3F9-6B0C-498C-A95D-7AFF6E20AF39}"/>
              </a:ext>
            </a:extLst>
          </p:cNvPr>
          <p:cNvSpPr/>
          <p:nvPr/>
        </p:nvSpPr>
        <p:spPr>
          <a:xfrm>
            <a:off x="2720375" y="2680960"/>
            <a:ext cx="318977" cy="296383"/>
          </a:xfrm>
          <a:prstGeom prst="flowChartConnector">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Flowchart: Connector 8">
            <a:extLst>
              <a:ext uri="{FF2B5EF4-FFF2-40B4-BE49-F238E27FC236}">
                <a16:creationId xmlns:a16="http://schemas.microsoft.com/office/drawing/2014/main" id="{A0AAC789-8B4C-43D0-ACCD-4E698AB0D292}"/>
              </a:ext>
            </a:extLst>
          </p:cNvPr>
          <p:cNvSpPr/>
          <p:nvPr/>
        </p:nvSpPr>
        <p:spPr>
          <a:xfrm>
            <a:off x="3323663" y="2606157"/>
            <a:ext cx="318977" cy="296383"/>
          </a:xfrm>
          <a:prstGeom prst="flowChartConnector">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Flowchart: Connector 12">
            <a:extLst>
              <a:ext uri="{FF2B5EF4-FFF2-40B4-BE49-F238E27FC236}">
                <a16:creationId xmlns:a16="http://schemas.microsoft.com/office/drawing/2014/main" id="{5415E9E3-E67D-4D8D-A6A4-E600F1210DA7}"/>
              </a:ext>
            </a:extLst>
          </p:cNvPr>
          <p:cNvSpPr/>
          <p:nvPr/>
        </p:nvSpPr>
        <p:spPr>
          <a:xfrm>
            <a:off x="3226088" y="3134048"/>
            <a:ext cx="318977" cy="296383"/>
          </a:xfrm>
          <a:prstGeom prst="flowChartConnector">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Flowchart: Connector 13">
            <a:extLst>
              <a:ext uri="{FF2B5EF4-FFF2-40B4-BE49-F238E27FC236}">
                <a16:creationId xmlns:a16="http://schemas.microsoft.com/office/drawing/2014/main" id="{378E6E91-92DB-4A95-ABCB-DF1DED223466}"/>
              </a:ext>
            </a:extLst>
          </p:cNvPr>
          <p:cNvSpPr/>
          <p:nvPr/>
        </p:nvSpPr>
        <p:spPr>
          <a:xfrm>
            <a:off x="625997" y="2829151"/>
            <a:ext cx="318977" cy="296383"/>
          </a:xfrm>
          <a:prstGeom prst="flowChartConnector">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Flowchart: Connector 14">
            <a:extLst>
              <a:ext uri="{FF2B5EF4-FFF2-40B4-BE49-F238E27FC236}">
                <a16:creationId xmlns:a16="http://schemas.microsoft.com/office/drawing/2014/main" id="{FE58C589-F12C-4F33-9E73-296CE7E06450}"/>
              </a:ext>
            </a:extLst>
          </p:cNvPr>
          <p:cNvSpPr/>
          <p:nvPr/>
        </p:nvSpPr>
        <p:spPr>
          <a:xfrm>
            <a:off x="6226354" y="2888523"/>
            <a:ext cx="318977" cy="296383"/>
          </a:xfrm>
          <a:prstGeom prst="flowChartConnector">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Flowchart: Connector 15">
            <a:extLst>
              <a:ext uri="{FF2B5EF4-FFF2-40B4-BE49-F238E27FC236}">
                <a16:creationId xmlns:a16="http://schemas.microsoft.com/office/drawing/2014/main" id="{A4E47D11-E582-4001-BD25-B093D00CECEC}"/>
              </a:ext>
            </a:extLst>
          </p:cNvPr>
          <p:cNvSpPr/>
          <p:nvPr/>
        </p:nvSpPr>
        <p:spPr>
          <a:xfrm>
            <a:off x="6066866" y="2438635"/>
            <a:ext cx="318977" cy="296383"/>
          </a:xfrm>
          <a:prstGeom prst="flowChartConnector">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a:extLst>
              <a:ext uri="{FF2B5EF4-FFF2-40B4-BE49-F238E27FC236}">
                <a16:creationId xmlns:a16="http://schemas.microsoft.com/office/drawing/2014/main" id="{64F17C5E-7218-410E-9606-D6942DD033C7}"/>
              </a:ext>
            </a:extLst>
          </p:cNvPr>
          <p:cNvSpPr txBox="1"/>
          <p:nvPr/>
        </p:nvSpPr>
        <p:spPr>
          <a:xfrm>
            <a:off x="592861" y="3968228"/>
            <a:ext cx="5124893" cy="584775"/>
          </a:xfrm>
          <a:prstGeom prst="rect">
            <a:avLst/>
          </a:prstGeom>
          <a:noFill/>
        </p:spPr>
        <p:txBody>
          <a:bodyPr wrap="square" rtlCol="0">
            <a:spAutoFit/>
          </a:bodyPr>
          <a:lstStyle/>
          <a:p>
            <a:r>
              <a:rPr lang="en-US" sz="1600" b="0" i="0">
                <a:solidFill>
                  <a:srgbClr val="666666"/>
                </a:solidFill>
                <a:effectLst/>
                <a:latin typeface="+mn-lt"/>
              </a:rPr>
              <a:t>How can you win 1-2 </a:t>
            </a:r>
            <a:r>
              <a:rPr lang="en-US" sz="1600" b="0" i="0" err="1">
                <a:solidFill>
                  <a:srgbClr val="666666"/>
                </a:solidFill>
                <a:effectLst/>
                <a:latin typeface="+mn-lt"/>
              </a:rPr>
              <a:t>Nim</a:t>
            </a:r>
            <a:r>
              <a:rPr lang="en-US" sz="1600" b="0" i="0">
                <a:solidFill>
                  <a:srgbClr val="666666"/>
                </a:solidFill>
                <a:effectLst/>
                <a:latin typeface="+mn-lt"/>
              </a:rPr>
              <a:t>? </a:t>
            </a:r>
          </a:p>
          <a:p>
            <a:r>
              <a:rPr lang="en-US" sz="1600" b="0" i="0">
                <a:solidFill>
                  <a:srgbClr val="666666"/>
                </a:solidFill>
                <a:effectLst/>
                <a:latin typeface="+mn-lt"/>
              </a:rPr>
              <a:t>What would a perfect strategy look like?</a:t>
            </a:r>
            <a:endParaRPr lang="en-CA" sz="1600">
              <a:latin typeface="+mn-lt"/>
            </a:endParaRPr>
          </a:p>
        </p:txBody>
      </p:sp>
    </p:spTree>
    <p:extLst>
      <p:ext uri="{BB962C8B-B14F-4D97-AF65-F5344CB8AC3E}">
        <p14:creationId xmlns:p14="http://schemas.microsoft.com/office/powerpoint/2010/main" val="79790844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97"/>
        <p:cNvGrpSpPr/>
        <p:nvPr/>
      </p:nvGrpSpPr>
      <p:grpSpPr>
        <a:xfrm>
          <a:off x="0" y="0"/>
          <a:ext cx="0" cy="0"/>
          <a:chOff x="0" y="0"/>
          <a:chExt cx="0" cy="0"/>
        </a:xfrm>
      </p:grpSpPr>
      <p:sp>
        <p:nvSpPr>
          <p:cNvPr id="106" name="Google Shape;106;p16"/>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59</a:t>
            </a:fld>
            <a:endParaRPr/>
          </a:p>
        </p:txBody>
      </p:sp>
      <p:sp>
        <p:nvSpPr>
          <p:cNvPr id="3" name="Display 44">
            <a:extLst>
              <a:ext uri="{FF2B5EF4-FFF2-40B4-BE49-F238E27FC236}">
                <a16:creationId xmlns:a16="http://schemas.microsoft.com/office/drawing/2014/main" id="{1DA98015-296C-4BDF-8121-DD52B09E7417}"/>
              </a:ext>
            </a:extLst>
          </p:cNvPr>
          <p:cNvSpPr/>
          <p:nvPr/>
        </p:nvSpPr>
        <p:spPr>
          <a:xfrm>
            <a:off x="6967817" y="168269"/>
            <a:ext cx="2041145" cy="796385"/>
          </a:xfrm>
          <a:prstGeom prst="flowChartDisplay">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a:latin typeface="Abadi MT Condensed Light" panose="020B0306030101010103" pitchFamily="34" charset="77"/>
              </a:rPr>
              <a:t>The Four Fours</a:t>
            </a:r>
          </a:p>
        </p:txBody>
      </p:sp>
      <p:sp>
        <p:nvSpPr>
          <p:cNvPr id="2" name="TextBox 1">
            <a:extLst>
              <a:ext uri="{FF2B5EF4-FFF2-40B4-BE49-F238E27FC236}">
                <a16:creationId xmlns:a16="http://schemas.microsoft.com/office/drawing/2014/main" id="{C7D31972-9B83-4F19-8FA5-AE2CD58833AC}"/>
              </a:ext>
            </a:extLst>
          </p:cNvPr>
          <p:cNvSpPr txBox="1"/>
          <p:nvPr/>
        </p:nvSpPr>
        <p:spPr>
          <a:xfrm>
            <a:off x="595423" y="566461"/>
            <a:ext cx="6071191" cy="646331"/>
          </a:xfrm>
          <a:prstGeom prst="rect">
            <a:avLst/>
          </a:prstGeom>
          <a:noFill/>
        </p:spPr>
        <p:txBody>
          <a:bodyPr wrap="square" rtlCol="0">
            <a:spAutoFit/>
          </a:bodyPr>
          <a:lstStyle/>
          <a:p>
            <a:r>
              <a:rPr lang="en-US" sz="1800" b="0" i="0">
                <a:solidFill>
                  <a:srgbClr val="333333"/>
                </a:solidFill>
                <a:effectLst/>
                <a:latin typeface="Open Sans"/>
              </a:rPr>
              <a:t>Can you find every number between 1 and 20 using only four 4’s and any operation?</a:t>
            </a:r>
            <a:endParaRPr lang="en-CA" sz="1800"/>
          </a:p>
        </p:txBody>
      </p:sp>
      <p:sp>
        <p:nvSpPr>
          <p:cNvPr id="4" name="Rectangle 3">
            <a:extLst>
              <a:ext uri="{FF2B5EF4-FFF2-40B4-BE49-F238E27FC236}">
                <a16:creationId xmlns:a16="http://schemas.microsoft.com/office/drawing/2014/main" id="{A18362EA-DEBD-4A57-BE0E-3F12DC3F54C8}"/>
              </a:ext>
            </a:extLst>
          </p:cNvPr>
          <p:cNvSpPr/>
          <p:nvPr/>
        </p:nvSpPr>
        <p:spPr>
          <a:xfrm>
            <a:off x="1379006" y="1578052"/>
            <a:ext cx="1046694" cy="2215991"/>
          </a:xfrm>
          <a:prstGeom prst="rect">
            <a:avLst/>
          </a:prstGeom>
          <a:noFill/>
        </p:spPr>
        <p:txBody>
          <a:bodyPr wrap="square" lIns="91440" tIns="45720" rIns="91440" bIns="45720">
            <a:spAutoFit/>
            <a:scene3d>
              <a:camera prst="perspectiveHeroicExtremeLeftFacing"/>
              <a:lightRig rig="soft" dir="t">
                <a:rot lat="0" lon="0" rev="15600000"/>
              </a:lightRig>
            </a:scene3d>
            <a:sp3d extrusionH="57150" prstMaterial="softEdge">
              <a:bevelT w="25400" h="38100"/>
            </a:sp3d>
          </a:bodyPr>
          <a:lstStyle/>
          <a:p>
            <a:pPr algn="ctr"/>
            <a:r>
              <a:rPr lang="en-US" sz="13800" b="1">
                <a:ln w="12700">
                  <a:solidFill>
                    <a:schemeClr val="tx2">
                      <a:lumMod val="75000"/>
                    </a:schemeClr>
                  </a:solidFill>
                  <a:prstDash val="solid"/>
                </a:ln>
                <a:solidFill>
                  <a:srgbClr val="C00000"/>
                </a:solidFill>
                <a:effectLst>
                  <a:outerShdw dist="38100" dir="2640000" algn="bl" rotWithShape="0">
                    <a:schemeClr val="tx2">
                      <a:lumMod val="75000"/>
                    </a:schemeClr>
                  </a:outerShdw>
                </a:effectLst>
                <a:latin typeface="Kristen ITC" panose="03050502040202030202" pitchFamily="66" charset="0"/>
                <a:cs typeface="Leelawadee UI" panose="020B0502040204020203" pitchFamily="34" charset="-34"/>
              </a:rPr>
              <a:t>4</a:t>
            </a:r>
          </a:p>
        </p:txBody>
      </p:sp>
      <p:sp>
        <p:nvSpPr>
          <p:cNvPr id="13" name="Rectangle 12">
            <a:extLst>
              <a:ext uri="{FF2B5EF4-FFF2-40B4-BE49-F238E27FC236}">
                <a16:creationId xmlns:a16="http://schemas.microsoft.com/office/drawing/2014/main" id="{EF37BA15-C5A4-482D-AAD4-1192399A0A3E}"/>
              </a:ext>
            </a:extLst>
          </p:cNvPr>
          <p:cNvSpPr/>
          <p:nvPr/>
        </p:nvSpPr>
        <p:spPr>
          <a:xfrm>
            <a:off x="2602176" y="1600506"/>
            <a:ext cx="1046694" cy="2215991"/>
          </a:xfrm>
          <a:prstGeom prst="rect">
            <a:avLst/>
          </a:prstGeom>
          <a:noFill/>
        </p:spPr>
        <p:txBody>
          <a:bodyPr wrap="square" lIns="91440" tIns="45720" rIns="91440" bIns="45720">
            <a:spAutoFit/>
            <a:scene3d>
              <a:camera prst="perspectiveHeroicExtremeLeftFacing"/>
              <a:lightRig rig="soft" dir="t">
                <a:rot lat="0" lon="0" rev="15600000"/>
              </a:lightRig>
            </a:scene3d>
            <a:sp3d extrusionH="57150" prstMaterial="softEdge">
              <a:bevelT w="25400" h="38100"/>
            </a:sp3d>
          </a:bodyPr>
          <a:lstStyle/>
          <a:p>
            <a:pPr algn="ctr"/>
            <a:r>
              <a:rPr lang="en-US" sz="13800" b="1">
                <a:ln w="12700">
                  <a:solidFill>
                    <a:schemeClr val="tx2">
                      <a:lumMod val="75000"/>
                    </a:schemeClr>
                  </a:solidFill>
                  <a:prstDash val="solid"/>
                </a:ln>
                <a:solidFill>
                  <a:srgbClr val="C00000"/>
                </a:solidFill>
                <a:effectLst>
                  <a:outerShdw dist="38100" dir="2640000" algn="bl" rotWithShape="0">
                    <a:schemeClr val="tx2">
                      <a:lumMod val="75000"/>
                    </a:schemeClr>
                  </a:outerShdw>
                </a:effectLst>
                <a:latin typeface="Kristen ITC" panose="03050502040202030202" pitchFamily="66" charset="0"/>
                <a:cs typeface="Leelawadee UI" panose="020B0502040204020203" pitchFamily="34" charset="-34"/>
              </a:rPr>
              <a:t>4</a:t>
            </a:r>
          </a:p>
        </p:txBody>
      </p:sp>
      <p:sp>
        <p:nvSpPr>
          <p:cNvPr id="14" name="Rectangle 13">
            <a:extLst>
              <a:ext uri="{FF2B5EF4-FFF2-40B4-BE49-F238E27FC236}">
                <a16:creationId xmlns:a16="http://schemas.microsoft.com/office/drawing/2014/main" id="{6A8A9C61-E4FE-4B08-AADE-1764C9C7D648}"/>
              </a:ext>
            </a:extLst>
          </p:cNvPr>
          <p:cNvSpPr/>
          <p:nvPr/>
        </p:nvSpPr>
        <p:spPr>
          <a:xfrm>
            <a:off x="3825347" y="1594003"/>
            <a:ext cx="1046694" cy="2215991"/>
          </a:xfrm>
          <a:prstGeom prst="rect">
            <a:avLst/>
          </a:prstGeom>
          <a:noFill/>
        </p:spPr>
        <p:txBody>
          <a:bodyPr wrap="square" lIns="91440" tIns="45720" rIns="91440" bIns="45720">
            <a:spAutoFit/>
            <a:scene3d>
              <a:camera prst="perspectiveHeroicExtremeLeftFacing"/>
              <a:lightRig rig="soft" dir="t">
                <a:rot lat="0" lon="0" rev="15600000"/>
              </a:lightRig>
            </a:scene3d>
            <a:sp3d extrusionH="57150" prstMaterial="softEdge">
              <a:bevelT w="25400" h="38100"/>
            </a:sp3d>
          </a:bodyPr>
          <a:lstStyle/>
          <a:p>
            <a:pPr algn="ctr"/>
            <a:r>
              <a:rPr lang="en-US" sz="13800" b="1">
                <a:ln w="12700">
                  <a:solidFill>
                    <a:schemeClr val="tx2">
                      <a:lumMod val="75000"/>
                    </a:schemeClr>
                  </a:solidFill>
                  <a:prstDash val="solid"/>
                </a:ln>
                <a:solidFill>
                  <a:srgbClr val="C00000"/>
                </a:solidFill>
                <a:effectLst>
                  <a:outerShdw dist="38100" dir="2640000" algn="bl" rotWithShape="0">
                    <a:schemeClr val="tx2">
                      <a:lumMod val="75000"/>
                    </a:schemeClr>
                  </a:outerShdw>
                </a:effectLst>
                <a:latin typeface="Kristen ITC" panose="03050502040202030202" pitchFamily="66" charset="0"/>
                <a:cs typeface="Leelawadee UI" panose="020B0502040204020203" pitchFamily="34" charset="-34"/>
              </a:rPr>
              <a:t>4</a:t>
            </a:r>
          </a:p>
        </p:txBody>
      </p:sp>
      <p:sp>
        <p:nvSpPr>
          <p:cNvPr id="15" name="Rectangle 14">
            <a:extLst>
              <a:ext uri="{FF2B5EF4-FFF2-40B4-BE49-F238E27FC236}">
                <a16:creationId xmlns:a16="http://schemas.microsoft.com/office/drawing/2014/main" id="{5EB47ECA-78ED-4814-86B7-026DE8207B82}"/>
              </a:ext>
            </a:extLst>
          </p:cNvPr>
          <p:cNvSpPr/>
          <p:nvPr/>
        </p:nvSpPr>
        <p:spPr>
          <a:xfrm>
            <a:off x="5048517" y="1607009"/>
            <a:ext cx="1046694" cy="2215991"/>
          </a:xfrm>
          <a:prstGeom prst="rect">
            <a:avLst/>
          </a:prstGeom>
          <a:noFill/>
        </p:spPr>
        <p:txBody>
          <a:bodyPr wrap="square" lIns="91440" tIns="45720" rIns="91440" bIns="45720">
            <a:spAutoFit/>
            <a:scene3d>
              <a:camera prst="perspectiveHeroicExtremeLeftFacing"/>
              <a:lightRig rig="soft" dir="t">
                <a:rot lat="0" lon="0" rev="15600000"/>
              </a:lightRig>
            </a:scene3d>
            <a:sp3d extrusionH="57150" prstMaterial="softEdge">
              <a:bevelT w="25400" h="38100"/>
            </a:sp3d>
          </a:bodyPr>
          <a:lstStyle/>
          <a:p>
            <a:pPr algn="ctr"/>
            <a:r>
              <a:rPr lang="en-US" sz="13800" b="1">
                <a:ln w="12700">
                  <a:solidFill>
                    <a:schemeClr val="tx2">
                      <a:lumMod val="75000"/>
                    </a:schemeClr>
                  </a:solidFill>
                  <a:prstDash val="solid"/>
                </a:ln>
                <a:solidFill>
                  <a:srgbClr val="C00000"/>
                </a:solidFill>
                <a:effectLst>
                  <a:outerShdw dist="38100" dir="2640000" algn="bl" rotWithShape="0">
                    <a:schemeClr val="tx2">
                      <a:lumMod val="75000"/>
                    </a:schemeClr>
                  </a:outerShdw>
                </a:effectLst>
                <a:latin typeface="Kristen ITC" panose="03050502040202030202" pitchFamily="66" charset="0"/>
                <a:cs typeface="Leelawadee UI" panose="020B0502040204020203" pitchFamily="34" charset="-34"/>
              </a:rPr>
              <a:t>4</a:t>
            </a:r>
          </a:p>
        </p:txBody>
      </p:sp>
    </p:spTree>
    <p:extLst>
      <p:ext uri="{BB962C8B-B14F-4D97-AF65-F5344CB8AC3E}">
        <p14:creationId xmlns:p14="http://schemas.microsoft.com/office/powerpoint/2010/main" val="24546402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89;p15">
            <a:extLst>
              <a:ext uri="{FF2B5EF4-FFF2-40B4-BE49-F238E27FC236}">
                <a16:creationId xmlns:a16="http://schemas.microsoft.com/office/drawing/2014/main" id="{1B5B6CB9-22C5-2C47-B4F5-A01CBAD87CC5}"/>
              </a:ext>
            </a:extLst>
          </p:cNvPr>
          <p:cNvSpPr txBox="1">
            <a:spLocks/>
          </p:cNvSpPr>
          <p:nvPr/>
        </p:nvSpPr>
        <p:spPr>
          <a:xfrm>
            <a:off x="258109" y="156034"/>
            <a:ext cx="2456882" cy="54473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sz="2400" b="1" dirty="0">
                <a:solidFill>
                  <a:schemeClr val="tx1">
                    <a:lumMod val="75000"/>
                  </a:schemeClr>
                </a:solidFill>
                <a:latin typeface="Montserrat" panose="020B0604020202020204" charset="0"/>
              </a:rPr>
              <a:t>Instructions</a:t>
            </a:r>
          </a:p>
        </p:txBody>
      </p:sp>
      <p:sp>
        <p:nvSpPr>
          <p:cNvPr id="14" name="TextBox 13">
            <a:extLst>
              <a:ext uri="{FF2B5EF4-FFF2-40B4-BE49-F238E27FC236}">
                <a16:creationId xmlns:a16="http://schemas.microsoft.com/office/drawing/2014/main" id="{BE0C4CDD-A1DD-6D40-AF04-86EE44576377}"/>
              </a:ext>
            </a:extLst>
          </p:cNvPr>
          <p:cNvSpPr txBox="1"/>
          <p:nvPr/>
        </p:nvSpPr>
        <p:spPr>
          <a:xfrm>
            <a:off x="258109" y="670900"/>
            <a:ext cx="6923741" cy="4131900"/>
          </a:xfrm>
          <a:prstGeom prst="rect">
            <a:avLst/>
          </a:prstGeom>
          <a:noFill/>
        </p:spPr>
        <p:txBody>
          <a:bodyPr wrap="square" lIns="68580" tIns="34290" rIns="68580" bIns="34290" anchor="t">
            <a:spAutoFit/>
          </a:bodyPr>
          <a:lstStyle/>
          <a:p>
            <a:r>
              <a:rPr lang="en-US" sz="1200" dirty="0">
                <a:solidFill>
                  <a:schemeClr val="tx2">
                    <a:lumMod val="50000"/>
                  </a:schemeClr>
                </a:solidFill>
                <a:ea typeface="+mn-lt"/>
                <a:cs typeface="+mn-lt"/>
              </a:rPr>
              <a:t>This collection of tasks is designed around the concept of Growth Mindset. Each section represents independent sets of 3-part learning experiences that could function effectively as 1–2-hour sessions with a combination of synchronous and asynchronous parts, some of which are easily adaptable either way depending on your situation and access to technology and connectivity. </a:t>
            </a:r>
          </a:p>
          <a:p>
            <a:r>
              <a:rPr lang="en-US" sz="1200" b="1" dirty="0">
                <a:solidFill>
                  <a:schemeClr val="tx2">
                    <a:lumMod val="50000"/>
                  </a:schemeClr>
                </a:solidFill>
                <a:ea typeface="+mn-lt"/>
                <a:cs typeface="+mn-lt"/>
              </a:rPr>
              <a:t>FOR SYNCHRONOUS LEARNING, THE SLIDEDECK SHOULD BE IN EDIT MODE.</a:t>
            </a:r>
            <a:endParaRPr lang="en-US" sz="1200" dirty="0">
              <a:solidFill>
                <a:schemeClr val="tx2">
                  <a:lumMod val="50000"/>
                </a:schemeClr>
              </a:solidFill>
              <a:ea typeface="+mn-lt"/>
              <a:cs typeface="+mn-lt"/>
            </a:endParaRPr>
          </a:p>
          <a:p>
            <a:endParaRPr lang="en-US" sz="1200" dirty="0">
              <a:solidFill>
                <a:schemeClr val="tx2">
                  <a:lumMod val="50000"/>
                </a:schemeClr>
              </a:solidFill>
              <a:ea typeface="+mn-lt"/>
              <a:cs typeface="+mn-lt"/>
            </a:endParaRPr>
          </a:p>
          <a:p>
            <a:r>
              <a:rPr lang="en-US" sz="1200" dirty="0">
                <a:solidFill>
                  <a:schemeClr val="tx2">
                    <a:lumMod val="50000"/>
                  </a:schemeClr>
                </a:solidFill>
                <a:ea typeface="+mn-lt"/>
                <a:cs typeface="+mn-lt"/>
              </a:rPr>
              <a:t>Each section has been divided into 3 main parts. Each part provides various ways of engaging with the concept:</a:t>
            </a:r>
          </a:p>
          <a:p>
            <a:endParaRPr lang="en-US" sz="1200" dirty="0">
              <a:solidFill>
                <a:schemeClr val="tx2">
                  <a:lumMod val="50000"/>
                </a:schemeClr>
              </a:solidFill>
              <a:ea typeface="+mn-lt"/>
              <a:cs typeface="+mn-lt"/>
            </a:endParaRPr>
          </a:p>
          <a:p>
            <a:pPr marL="213995" indent="-213995">
              <a:buFont typeface="Arial"/>
              <a:buChar char="•"/>
            </a:pPr>
            <a:r>
              <a:rPr lang="en-US" sz="1200" b="1" dirty="0">
                <a:solidFill>
                  <a:schemeClr val="tx2">
                    <a:lumMod val="50000"/>
                  </a:schemeClr>
                </a:solidFill>
                <a:ea typeface="+mn-lt"/>
                <a:cs typeface="+mn-lt"/>
              </a:rPr>
              <a:t>What is it? And do I have it?:</a:t>
            </a:r>
            <a:r>
              <a:rPr lang="en-US" sz="1200" dirty="0">
                <a:solidFill>
                  <a:schemeClr val="tx2">
                    <a:lumMod val="50000"/>
                  </a:schemeClr>
                </a:solidFill>
                <a:ea typeface="+mn-lt"/>
                <a:cs typeface="+mn-lt"/>
              </a:rPr>
              <a:t> Students begin by assessing their current state and exploring each of the characteristics of mindset. </a:t>
            </a:r>
          </a:p>
          <a:p>
            <a:endParaRPr lang="en-US" sz="1200" dirty="0">
              <a:solidFill>
                <a:schemeClr val="tx2">
                  <a:lumMod val="50000"/>
                </a:schemeClr>
              </a:solidFill>
              <a:ea typeface="+mn-lt"/>
              <a:cs typeface="+mn-lt"/>
            </a:endParaRPr>
          </a:p>
          <a:p>
            <a:pPr marL="213995" indent="-213995">
              <a:buFont typeface="Arial"/>
              <a:buChar char="•"/>
            </a:pPr>
            <a:r>
              <a:rPr lang="en-US" sz="1200" b="1" dirty="0">
                <a:solidFill>
                  <a:schemeClr val="tx2">
                    <a:lumMod val="50000"/>
                  </a:schemeClr>
                </a:solidFill>
                <a:ea typeface="+mn-lt"/>
                <a:cs typeface="+mn-lt"/>
              </a:rPr>
              <a:t>Challenges:</a:t>
            </a:r>
            <a:r>
              <a:rPr lang="en-US" sz="1200" dirty="0">
                <a:solidFill>
                  <a:schemeClr val="tx2">
                    <a:lumMod val="50000"/>
                  </a:schemeClr>
                </a:solidFill>
                <a:ea typeface="+mn-lt"/>
                <a:cs typeface="+mn-lt"/>
              </a:rPr>
              <a:t> This section provides students with choice of task and is designed to challenge their identity related to the characteristic being explored. Teachers/Students can choose to complete 1 or more of these challenges while they explore the mindset characteristic. These activities can be completed either individually or with students working in pairs or small groups. If your platform allows for breakout rooms, this feature is a good tool that will facilitate student collaboration and discourse.</a:t>
            </a:r>
          </a:p>
          <a:p>
            <a:endParaRPr lang="en-US" sz="1200" dirty="0">
              <a:solidFill>
                <a:schemeClr val="tx2">
                  <a:lumMod val="50000"/>
                </a:schemeClr>
              </a:solidFill>
              <a:ea typeface="+mn-lt"/>
              <a:cs typeface="+mn-lt"/>
            </a:endParaRPr>
          </a:p>
          <a:p>
            <a:pPr marL="213995" indent="-213995">
              <a:buFont typeface="Arial"/>
              <a:buChar char="•"/>
            </a:pPr>
            <a:r>
              <a:rPr lang="en-US" sz="1200" b="1" dirty="0">
                <a:solidFill>
                  <a:schemeClr val="tx2">
                    <a:lumMod val="50000"/>
                  </a:schemeClr>
                </a:solidFill>
                <a:ea typeface="+mn-lt"/>
                <a:cs typeface="+mn-lt"/>
              </a:rPr>
              <a:t>Reflect:</a:t>
            </a:r>
            <a:r>
              <a:rPr lang="en-US" sz="1200" dirty="0">
                <a:solidFill>
                  <a:schemeClr val="tx2">
                    <a:lumMod val="50000"/>
                  </a:schemeClr>
                </a:solidFill>
                <a:ea typeface="+mn-lt"/>
                <a:cs typeface="+mn-lt"/>
              </a:rPr>
              <a:t> Students will have the opportunity to reflect on the growth of the mindset characteristic relating to their previous identification at the beginning of the learning experience. Students are asked to reflect as well as plan for improvement to reinforce fostering a growth mindset.</a:t>
            </a:r>
            <a:endParaRPr lang="en-US" sz="1200" dirty="0">
              <a:solidFill>
                <a:schemeClr val="tx2">
                  <a:lumMod val="50000"/>
                </a:schemeClr>
              </a:solidFill>
              <a:cs typeface="Calibri" panose="020F0502020204030204"/>
            </a:endParaRPr>
          </a:p>
        </p:txBody>
      </p:sp>
    </p:spTree>
    <p:extLst>
      <p:ext uri="{BB962C8B-B14F-4D97-AF65-F5344CB8AC3E}">
        <p14:creationId xmlns:p14="http://schemas.microsoft.com/office/powerpoint/2010/main" val="67349028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97"/>
        <p:cNvGrpSpPr/>
        <p:nvPr/>
      </p:nvGrpSpPr>
      <p:grpSpPr>
        <a:xfrm>
          <a:off x="0" y="0"/>
          <a:ext cx="0" cy="0"/>
          <a:chOff x="0" y="0"/>
          <a:chExt cx="0" cy="0"/>
        </a:xfrm>
      </p:grpSpPr>
      <p:sp>
        <p:nvSpPr>
          <p:cNvPr id="106" name="Google Shape;106;p16"/>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60</a:t>
            </a:fld>
            <a:endParaRPr/>
          </a:p>
        </p:txBody>
      </p:sp>
      <p:sp>
        <p:nvSpPr>
          <p:cNvPr id="3" name="Display 44">
            <a:extLst>
              <a:ext uri="{FF2B5EF4-FFF2-40B4-BE49-F238E27FC236}">
                <a16:creationId xmlns:a16="http://schemas.microsoft.com/office/drawing/2014/main" id="{1DA98015-296C-4BDF-8121-DD52B09E7417}"/>
              </a:ext>
            </a:extLst>
          </p:cNvPr>
          <p:cNvSpPr/>
          <p:nvPr/>
        </p:nvSpPr>
        <p:spPr>
          <a:xfrm>
            <a:off x="6967817" y="168269"/>
            <a:ext cx="2041145" cy="796385"/>
          </a:xfrm>
          <a:prstGeom prst="flowChartDisplay">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a:latin typeface="Abadi MT Condensed Light" panose="020B0306030101010103" pitchFamily="34" charset="77"/>
              </a:rPr>
              <a:t>The Four Fours</a:t>
            </a:r>
          </a:p>
        </p:txBody>
      </p:sp>
      <p:sp>
        <p:nvSpPr>
          <p:cNvPr id="2" name="TextBox 1">
            <a:extLst>
              <a:ext uri="{FF2B5EF4-FFF2-40B4-BE49-F238E27FC236}">
                <a16:creationId xmlns:a16="http://schemas.microsoft.com/office/drawing/2014/main" id="{C7D31972-9B83-4F19-8FA5-AE2CD58833AC}"/>
              </a:ext>
            </a:extLst>
          </p:cNvPr>
          <p:cNvSpPr txBox="1"/>
          <p:nvPr/>
        </p:nvSpPr>
        <p:spPr>
          <a:xfrm>
            <a:off x="595423" y="566461"/>
            <a:ext cx="6071191" cy="369332"/>
          </a:xfrm>
          <a:prstGeom prst="rect">
            <a:avLst/>
          </a:prstGeom>
          <a:noFill/>
        </p:spPr>
        <p:txBody>
          <a:bodyPr wrap="square" lIns="91440" tIns="45720" rIns="91440" bIns="45720" rtlCol="0" anchor="t">
            <a:spAutoFit/>
          </a:bodyPr>
          <a:lstStyle/>
          <a:p>
            <a:endParaRPr lang="en-US" sz="1800">
              <a:solidFill>
                <a:srgbClr val="333333"/>
              </a:solidFill>
              <a:latin typeface="Open Sans"/>
            </a:endParaRPr>
          </a:p>
        </p:txBody>
      </p:sp>
      <p:sp>
        <p:nvSpPr>
          <p:cNvPr id="4" name="TextBox 3">
            <a:extLst>
              <a:ext uri="{FF2B5EF4-FFF2-40B4-BE49-F238E27FC236}">
                <a16:creationId xmlns:a16="http://schemas.microsoft.com/office/drawing/2014/main" id="{A926B615-5082-477E-9B6B-39845945ED33}"/>
              </a:ext>
            </a:extLst>
          </p:cNvPr>
          <p:cNvSpPr txBox="1"/>
          <p:nvPr/>
        </p:nvSpPr>
        <p:spPr>
          <a:xfrm>
            <a:off x="179540" y="1202092"/>
            <a:ext cx="790261" cy="3170099"/>
          </a:xfrm>
          <a:prstGeom prst="rect">
            <a:avLst/>
          </a:prstGeom>
          <a:noFill/>
        </p:spPr>
        <p:txBody>
          <a:bodyPr vert="horz" wrap="square" lIns="91440" tIns="45720" rIns="91440" bIns="45720" rtlCol="0" anchor="t">
            <a:spAutoFit/>
          </a:bodyPr>
          <a:lstStyle/>
          <a:p>
            <a:r>
              <a:rPr lang="en-CA" sz="2000">
                <a:latin typeface="Comic Sans MS - 36"/>
              </a:rPr>
              <a:t>  </a:t>
            </a:r>
            <a:r>
              <a:rPr lang="en-CA" sz="2000">
                <a:solidFill>
                  <a:srgbClr val="000000"/>
                </a:solidFill>
                <a:latin typeface="Comic Sans MS - 36"/>
              </a:rPr>
              <a:t>1 =</a:t>
            </a:r>
          </a:p>
          <a:p>
            <a:r>
              <a:rPr lang="en-CA" sz="2000">
                <a:latin typeface="Comic Sans MS - 36"/>
              </a:rPr>
              <a:t>  </a:t>
            </a:r>
            <a:r>
              <a:rPr lang="en-CA" sz="2000">
                <a:solidFill>
                  <a:srgbClr val="000000"/>
                </a:solidFill>
                <a:latin typeface="Comic Sans MS - 36"/>
              </a:rPr>
              <a:t>2 =</a:t>
            </a:r>
          </a:p>
          <a:p>
            <a:r>
              <a:rPr lang="en-CA" sz="2000">
                <a:latin typeface="Comic Sans MS - 36"/>
              </a:rPr>
              <a:t>  </a:t>
            </a:r>
            <a:r>
              <a:rPr lang="en-CA" sz="2000">
                <a:solidFill>
                  <a:srgbClr val="000000"/>
                </a:solidFill>
                <a:latin typeface="Comic Sans MS - 36"/>
              </a:rPr>
              <a:t>3 =</a:t>
            </a:r>
          </a:p>
          <a:p>
            <a:r>
              <a:rPr lang="en-CA" sz="2000">
                <a:latin typeface="Comic Sans MS - 36"/>
              </a:rPr>
              <a:t>  </a:t>
            </a:r>
            <a:r>
              <a:rPr lang="en-CA" sz="2000">
                <a:solidFill>
                  <a:srgbClr val="000000"/>
                </a:solidFill>
                <a:latin typeface="Comic Sans MS - 36"/>
              </a:rPr>
              <a:t>4 =</a:t>
            </a:r>
          </a:p>
          <a:p>
            <a:r>
              <a:rPr lang="en-CA" sz="2000">
                <a:latin typeface="Comic Sans MS - 36"/>
              </a:rPr>
              <a:t>  </a:t>
            </a:r>
            <a:r>
              <a:rPr lang="en-CA" sz="2000">
                <a:solidFill>
                  <a:srgbClr val="000000"/>
                </a:solidFill>
                <a:latin typeface="Comic Sans MS - 36"/>
              </a:rPr>
              <a:t>5 =</a:t>
            </a:r>
          </a:p>
          <a:p>
            <a:r>
              <a:rPr lang="en-CA" sz="2000">
                <a:latin typeface="Comic Sans MS - 36"/>
              </a:rPr>
              <a:t>  </a:t>
            </a:r>
            <a:r>
              <a:rPr lang="en-CA" sz="2000">
                <a:solidFill>
                  <a:srgbClr val="000000"/>
                </a:solidFill>
                <a:latin typeface="Comic Sans MS - 36"/>
              </a:rPr>
              <a:t>6 =</a:t>
            </a:r>
          </a:p>
          <a:p>
            <a:r>
              <a:rPr lang="en-CA" sz="2000">
                <a:latin typeface="Comic Sans MS - 36"/>
              </a:rPr>
              <a:t>  </a:t>
            </a:r>
            <a:r>
              <a:rPr lang="en-CA" sz="2000">
                <a:solidFill>
                  <a:srgbClr val="000000"/>
                </a:solidFill>
                <a:latin typeface="Comic Sans MS - 36"/>
              </a:rPr>
              <a:t>7 =</a:t>
            </a:r>
          </a:p>
          <a:p>
            <a:r>
              <a:rPr lang="en-CA" sz="2000">
                <a:latin typeface="Comic Sans MS - 36"/>
              </a:rPr>
              <a:t>  </a:t>
            </a:r>
            <a:r>
              <a:rPr lang="en-CA" sz="2000">
                <a:solidFill>
                  <a:srgbClr val="000000"/>
                </a:solidFill>
                <a:latin typeface="Comic Sans MS - 36"/>
              </a:rPr>
              <a:t>8 =</a:t>
            </a:r>
          </a:p>
          <a:p>
            <a:r>
              <a:rPr lang="en-CA" sz="2000">
                <a:latin typeface="Comic Sans MS - 36"/>
              </a:rPr>
              <a:t>  9=</a:t>
            </a:r>
            <a:endParaRPr lang="en-CA"/>
          </a:p>
          <a:p>
            <a:r>
              <a:rPr lang="en-CA" sz="2000">
                <a:latin typeface="Comic Sans MS - 36"/>
              </a:rPr>
              <a:t>10</a:t>
            </a:r>
            <a:r>
              <a:rPr lang="en-CA" sz="2000">
                <a:solidFill>
                  <a:srgbClr val="000000"/>
                </a:solidFill>
                <a:latin typeface="Comic Sans MS - 36"/>
              </a:rPr>
              <a:t> =</a:t>
            </a:r>
            <a:endParaRPr lang="en-CA"/>
          </a:p>
        </p:txBody>
      </p:sp>
      <p:sp>
        <p:nvSpPr>
          <p:cNvPr id="5" name="TextBox 4">
            <a:extLst>
              <a:ext uri="{FF2B5EF4-FFF2-40B4-BE49-F238E27FC236}">
                <a16:creationId xmlns:a16="http://schemas.microsoft.com/office/drawing/2014/main" id="{8340BC02-6510-4085-9157-41730F69EBBD}"/>
              </a:ext>
            </a:extLst>
          </p:cNvPr>
          <p:cNvSpPr txBox="1"/>
          <p:nvPr/>
        </p:nvSpPr>
        <p:spPr>
          <a:xfrm>
            <a:off x="4572000" y="1154467"/>
            <a:ext cx="791264" cy="3170099"/>
          </a:xfrm>
          <a:prstGeom prst="rect">
            <a:avLst/>
          </a:prstGeom>
          <a:noFill/>
        </p:spPr>
        <p:txBody>
          <a:bodyPr vert="horz" rtlCol="0">
            <a:spAutoFit/>
          </a:bodyPr>
          <a:lstStyle/>
          <a:p>
            <a:r>
              <a:rPr lang="en-CA" sz="2000">
                <a:solidFill>
                  <a:srgbClr val="000000"/>
                </a:solidFill>
                <a:latin typeface="Comic Sans MS - 36"/>
              </a:rPr>
              <a:t>11 =</a:t>
            </a:r>
          </a:p>
          <a:p>
            <a:r>
              <a:rPr lang="en-CA" sz="2000">
                <a:solidFill>
                  <a:srgbClr val="000000"/>
                </a:solidFill>
                <a:latin typeface="Comic Sans MS - 36"/>
              </a:rPr>
              <a:t>12 =</a:t>
            </a:r>
          </a:p>
          <a:p>
            <a:r>
              <a:rPr lang="en-CA" sz="2000">
                <a:solidFill>
                  <a:srgbClr val="000000"/>
                </a:solidFill>
                <a:latin typeface="Comic Sans MS - 36"/>
              </a:rPr>
              <a:t>13 =</a:t>
            </a:r>
          </a:p>
          <a:p>
            <a:r>
              <a:rPr lang="en-CA" sz="2000">
                <a:solidFill>
                  <a:srgbClr val="000000"/>
                </a:solidFill>
                <a:latin typeface="Comic Sans MS - 36"/>
              </a:rPr>
              <a:t>14 =</a:t>
            </a:r>
          </a:p>
          <a:p>
            <a:r>
              <a:rPr lang="en-CA" sz="2000">
                <a:solidFill>
                  <a:srgbClr val="000000"/>
                </a:solidFill>
                <a:latin typeface="Comic Sans MS - 36"/>
              </a:rPr>
              <a:t>15 =</a:t>
            </a:r>
          </a:p>
          <a:p>
            <a:r>
              <a:rPr lang="en-CA" sz="2000">
                <a:solidFill>
                  <a:srgbClr val="000000"/>
                </a:solidFill>
                <a:latin typeface="Comic Sans MS - 36"/>
              </a:rPr>
              <a:t>16 =</a:t>
            </a:r>
          </a:p>
          <a:p>
            <a:r>
              <a:rPr lang="en-CA" sz="2000">
                <a:solidFill>
                  <a:srgbClr val="000000"/>
                </a:solidFill>
                <a:latin typeface="Comic Sans MS - 36"/>
              </a:rPr>
              <a:t>17 =</a:t>
            </a:r>
          </a:p>
          <a:p>
            <a:r>
              <a:rPr lang="en-CA" sz="2000">
                <a:solidFill>
                  <a:srgbClr val="000000"/>
                </a:solidFill>
                <a:latin typeface="Comic Sans MS - 36"/>
              </a:rPr>
              <a:t>18 =</a:t>
            </a:r>
          </a:p>
          <a:p>
            <a:r>
              <a:rPr lang="en-CA" sz="2000">
                <a:solidFill>
                  <a:srgbClr val="000000"/>
                </a:solidFill>
                <a:latin typeface="Comic Sans MS - 36"/>
              </a:rPr>
              <a:t>19 =</a:t>
            </a:r>
          </a:p>
          <a:p>
            <a:r>
              <a:rPr lang="en-CA" sz="2000">
                <a:solidFill>
                  <a:srgbClr val="000000"/>
                </a:solidFill>
                <a:latin typeface="Comic Sans MS - 36"/>
              </a:rPr>
              <a:t>20 =</a:t>
            </a:r>
          </a:p>
        </p:txBody>
      </p:sp>
      <p:sp>
        <p:nvSpPr>
          <p:cNvPr id="12" name="TextBox 11">
            <a:extLst>
              <a:ext uri="{FF2B5EF4-FFF2-40B4-BE49-F238E27FC236}">
                <a16:creationId xmlns:a16="http://schemas.microsoft.com/office/drawing/2014/main" id="{EA11ACF7-56C7-482C-B787-6497B642EDAB}"/>
              </a:ext>
            </a:extLst>
          </p:cNvPr>
          <p:cNvSpPr txBox="1"/>
          <p:nvPr/>
        </p:nvSpPr>
        <p:spPr>
          <a:xfrm>
            <a:off x="294487" y="246280"/>
            <a:ext cx="6297282" cy="523220"/>
          </a:xfrm>
          <a:prstGeom prst="rect">
            <a:avLst/>
          </a:prstGeom>
          <a:noFill/>
        </p:spPr>
        <p:txBody>
          <a:bodyPr wrap="square">
            <a:spAutoFit/>
          </a:bodyPr>
          <a:lstStyle/>
          <a:p>
            <a:r>
              <a:rPr lang="en-US">
                <a:solidFill>
                  <a:srgbClr val="434343"/>
                </a:solidFill>
                <a:latin typeface="Comic Sans MS - 22"/>
              </a:rPr>
              <a:t>Using EXACTLY four 4s and any operation ( +  -  x  ÷ ), create an expression for each of the numbers from 1 to 20.</a:t>
            </a:r>
            <a:endParaRPr lang="en-CA">
              <a:solidFill>
                <a:srgbClr val="434343"/>
              </a:solidFill>
              <a:latin typeface="Comic Sans MS - 22"/>
            </a:endParaRPr>
          </a:p>
        </p:txBody>
      </p:sp>
    </p:spTree>
    <p:extLst>
      <p:ext uri="{BB962C8B-B14F-4D97-AF65-F5344CB8AC3E}">
        <p14:creationId xmlns:p14="http://schemas.microsoft.com/office/powerpoint/2010/main" val="62040965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286"/>
        <p:cNvGrpSpPr/>
        <p:nvPr/>
      </p:nvGrpSpPr>
      <p:grpSpPr>
        <a:xfrm>
          <a:off x="0" y="0"/>
          <a:ext cx="0" cy="0"/>
          <a:chOff x="0" y="0"/>
          <a:chExt cx="0" cy="0"/>
        </a:xfrm>
      </p:grpSpPr>
      <p:sp>
        <p:nvSpPr>
          <p:cNvPr id="302" name="Google Shape;302;p31"/>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61</a:t>
            </a:fld>
            <a:endParaRPr/>
          </a:p>
        </p:txBody>
      </p:sp>
      <p:sp>
        <p:nvSpPr>
          <p:cNvPr id="20" name="Slide Number Placeholder 1">
            <a:extLst>
              <a:ext uri="{FF2B5EF4-FFF2-40B4-BE49-F238E27FC236}">
                <a16:creationId xmlns:a16="http://schemas.microsoft.com/office/drawing/2014/main" id="{26C0D4FF-98DF-4158-A8A5-0BDE2B2E56F8}"/>
              </a:ext>
            </a:extLst>
          </p:cNvPr>
          <p:cNvSpPr txBox="1">
            <a:spLocks/>
          </p:cNvSpPr>
          <p:nvPr/>
        </p:nvSpPr>
        <p:spPr>
          <a:xfrm>
            <a:off x="8543227" y="4749851"/>
            <a:ext cx="548700" cy="39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200" b="0" i="0" u="none" strike="noStrike" cap="none">
                <a:solidFill>
                  <a:schemeClr val="lt1"/>
                </a:solidFill>
                <a:latin typeface="Montserrat"/>
                <a:ea typeface="Montserrat"/>
                <a:cs typeface="Montserrat"/>
                <a:sym typeface="Montserrat"/>
              </a:defRPr>
            </a:lvl1pPr>
            <a:lvl2pPr marR="0" lvl="1" algn="r" rtl="0">
              <a:lnSpc>
                <a:spcPct val="100000"/>
              </a:lnSpc>
              <a:spcBef>
                <a:spcPts val="0"/>
              </a:spcBef>
              <a:spcAft>
                <a:spcPts val="0"/>
              </a:spcAft>
              <a:buClr>
                <a:srgbClr val="000000"/>
              </a:buClr>
              <a:buFont typeface="Arial"/>
              <a:buNone/>
              <a:defRPr sz="1200" b="0" i="0" u="none" strike="noStrike" cap="none">
                <a:solidFill>
                  <a:schemeClr val="lt1"/>
                </a:solidFill>
                <a:latin typeface="Montserrat"/>
                <a:ea typeface="Montserrat"/>
                <a:cs typeface="Montserrat"/>
                <a:sym typeface="Montserrat"/>
              </a:defRPr>
            </a:lvl2pPr>
            <a:lvl3pPr marR="0" lvl="2" algn="r" rtl="0">
              <a:lnSpc>
                <a:spcPct val="100000"/>
              </a:lnSpc>
              <a:spcBef>
                <a:spcPts val="0"/>
              </a:spcBef>
              <a:spcAft>
                <a:spcPts val="0"/>
              </a:spcAft>
              <a:buClr>
                <a:srgbClr val="000000"/>
              </a:buClr>
              <a:buFont typeface="Arial"/>
              <a:buNone/>
              <a:defRPr sz="1200" b="0" i="0" u="none" strike="noStrike" cap="none">
                <a:solidFill>
                  <a:schemeClr val="lt1"/>
                </a:solidFill>
                <a:latin typeface="Montserrat"/>
                <a:ea typeface="Montserrat"/>
                <a:cs typeface="Montserrat"/>
                <a:sym typeface="Montserrat"/>
              </a:defRPr>
            </a:lvl3pPr>
            <a:lvl4pPr marR="0" lvl="3" algn="r" rtl="0">
              <a:lnSpc>
                <a:spcPct val="100000"/>
              </a:lnSpc>
              <a:spcBef>
                <a:spcPts val="0"/>
              </a:spcBef>
              <a:spcAft>
                <a:spcPts val="0"/>
              </a:spcAft>
              <a:buClr>
                <a:srgbClr val="000000"/>
              </a:buClr>
              <a:buFont typeface="Arial"/>
              <a:buNone/>
              <a:defRPr sz="1200" b="0" i="0" u="none" strike="noStrike" cap="none">
                <a:solidFill>
                  <a:schemeClr val="lt1"/>
                </a:solidFill>
                <a:latin typeface="Montserrat"/>
                <a:ea typeface="Montserrat"/>
                <a:cs typeface="Montserrat"/>
                <a:sym typeface="Montserrat"/>
              </a:defRPr>
            </a:lvl4pPr>
            <a:lvl5pPr marR="0" lvl="4" algn="r" rtl="0">
              <a:lnSpc>
                <a:spcPct val="100000"/>
              </a:lnSpc>
              <a:spcBef>
                <a:spcPts val="0"/>
              </a:spcBef>
              <a:spcAft>
                <a:spcPts val="0"/>
              </a:spcAft>
              <a:buClr>
                <a:srgbClr val="000000"/>
              </a:buClr>
              <a:buFont typeface="Arial"/>
              <a:buNone/>
              <a:defRPr sz="1200" b="0" i="0" u="none" strike="noStrike" cap="none">
                <a:solidFill>
                  <a:schemeClr val="lt1"/>
                </a:solidFill>
                <a:latin typeface="Montserrat"/>
                <a:ea typeface="Montserrat"/>
                <a:cs typeface="Montserrat"/>
                <a:sym typeface="Montserrat"/>
              </a:defRPr>
            </a:lvl5pPr>
            <a:lvl6pPr marR="0" lvl="5" algn="r" rtl="0">
              <a:lnSpc>
                <a:spcPct val="100000"/>
              </a:lnSpc>
              <a:spcBef>
                <a:spcPts val="0"/>
              </a:spcBef>
              <a:spcAft>
                <a:spcPts val="0"/>
              </a:spcAft>
              <a:buClr>
                <a:srgbClr val="000000"/>
              </a:buClr>
              <a:buFont typeface="Arial"/>
              <a:buNone/>
              <a:defRPr sz="1200" b="0" i="0" u="none" strike="noStrike" cap="none">
                <a:solidFill>
                  <a:schemeClr val="lt1"/>
                </a:solidFill>
                <a:latin typeface="Montserrat"/>
                <a:ea typeface="Montserrat"/>
                <a:cs typeface="Montserrat"/>
                <a:sym typeface="Montserrat"/>
              </a:defRPr>
            </a:lvl6pPr>
            <a:lvl7pPr marR="0" lvl="6" algn="r" rtl="0">
              <a:lnSpc>
                <a:spcPct val="100000"/>
              </a:lnSpc>
              <a:spcBef>
                <a:spcPts val="0"/>
              </a:spcBef>
              <a:spcAft>
                <a:spcPts val="0"/>
              </a:spcAft>
              <a:buClr>
                <a:srgbClr val="000000"/>
              </a:buClr>
              <a:buFont typeface="Arial"/>
              <a:buNone/>
              <a:defRPr sz="1200" b="0" i="0" u="none" strike="noStrike" cap="none">
                <a:solidFill>
                  <a:schemeClr val="lt1"/>
                </a:solidFill>
                <a:latin typeface="Montserrat"/>
                <a:ea typeface="Montserrat"/>
                <a:cs typeface="Montserrat"/>
                <a:sym typeface="Montserrat"/>
              </a:defRPr>
            </a:lvl7pPr>
            <a:lvl8pPr marR="0" lvl="7" algn="r" rtl="0">
              <a:lnSpc>
                <a:spcPct val="100000"/>
              </a:lnSpc>
              <a:spcBef>
                <a:spcPts val="0"/>
              </a:spcBef>
              <a:spcAft>
                <a:spcPts val="0"/>
              </a:spcAft>
              <a:buClr>
                <a:srgbClr val="000000"/>
              </a:buClr>
              <a:buFont typeface="Arial"/>
              <a:buNone/>
              <a:defRPr sz="1200" b="0" i="0" u="none" strike="noStrike" cap="none">
                <a:solidFill>
                  <a:schemeClr val="lt1"/>
                </a:solidFill>
                <a:latin typeface="Montserrat"/>
                <a:ea typeface="Montserrat"/>
                <a:cs typeface="Montserrat"/>
                <a:sym typeface="Montserrat"/>
              </a:defRPr>
            </a:lvl8pPr>
            <a:lvl9pPr marR="0" lvl="8" algn="r" rtl="0">
              <a:lnSpc>
                <a:spcPct val="100000"/>
              </a:lnSpc>
              <a:spcBef>
                <a:spcPts val="0"/>
              </a:spcBef>
              <a:spcAft>
                <a:spcPts val="0"/>
              </a:spcAft>
              <a:buClr>
                <a:srgbClr val="000000"/>
              </a:buClr>
              <a:buFont typeface="Arial"/>
              <a:buNone/>
              <a:defRPr sz="1200" b="0" i="0" u="none" strike="noStrike" cap="none">
                <a:solidFill>
                  <a:schemeClr val="lt1"/>
                </a:solidFill>
                <a:latin typeface="Montserrat"/>
                <a:ea typeface="Montserrat"/>
                <a:cs typeface="Montserrat"/>
                <a:sym typeface="Montserrat"/>
              </a:defRPr>
            </a:lvl9pPr>
          </a:lstStyle>
          <a:p>
            <a:fld id="{00000000-1234-1234-1234-123412341234}" type="slidenum">
              <a:rPr lang="en" smtClean="0"/>
              <a:pPr/>
              <a:t>61</a:t>
            </a:fld>
            <a:endParaRPr lang="en"/>
          </a:p>
        </p:txBody>
      </p:sp>
      <p:sp>
        <p:nvSpPr>
          <p:cNvPr id="21" name="TextBox 20">
            <a:extLst>
              <a:ext uri="{FF2B5EF4-FFF2-40B4-BE49-F238E27FC236}">
                <a16:creationId xmlns:a16="http://schemas.microsoft.com/office/drawing/2014/main" id="{150CD7CE-70B5-4482-9C50-0F6899CC52DE}"/>
              </a:ext>
            </a:extLst>
          </p:cNvPr>
          <p:cNvSpPr txBox="1"/>
          <p:nvPr/>
        </p:nvSpPr>
        <p:spPr>
          <a:xfrm>
            <a:off x="288064" y="4015242"/>
            <a:ext cx="2134502" cy="830997"/>
          </a:xfrm>
          <a:prstGeom prst="rect">
            <a:avLst/>
          </a:prstGeom>
          <a:solidFill>
            <a:schemeClr val="bg1"/>
          </a:solidFill>
        </p:spPr>
        <p:txBody>
          <a:bodyPr wrap="square" rtlCol="0" anchor="ctr">
            <a:spAutoFit/>
          </a:bodyPr>
          <a:lstStyle/>
          <a:p>
            <a:pPr algn="ctr"/>
            <a:r>
              <a:rPr lang="en-US" sz="4800">
                <a:solidFill>
                  <a:srgbClr val="FFC107"/>
                </a:solidFill>
                <a:latin typeface="Marker Felt Thin" panose="02000400000000000000" pitchFamily="2" charset="77"/>
              </a:rPr>
              <a:t>Reflect</a:t>
            </a:r>
          </a:p>
        </p:txBody>
      </p:sp>
      <p:sp>
        <p:nvSpPr>
          <p:cNvPr id="25" name="TextBox 24">
            <a:extLst>
              <a:ext uri="{FF2B5EF4-FFF2-40B4-BE49-F238E27FC236}">
                <a16:creationId xmlns:a16="http://schemas.microsoft.com/office/drawing/2014/main" id="{15BAD17F-3794-47EA-94C9-464426BBA100}"/>
              </a:ext>
            </a:extLst>
          </p:cNvPr>
          <p:cNvSpPr txBox="1"/>
          <p:nvPr/>
        </p:nvSpPr>
        <p:spPr>
          <a:xfrm>
            <a:off x="2221639" y="198323"/>
            <a:ext cx="6750911" cy="923330"/>
          </a:xfrm>
          <a:prstGeom prst="rect">
            <a:avLst/>
          </a:prstGeom>
          <a:noFill/>
        </p:spPr>
        <p:txBody>
          <a:bodyPr wrap="square" lIns="91440" tIns="45720" rIns="91440" bIns="45720" rtlCol="0" anchor="t">
            <a:spAutoFit/>
          </a:bodyPr>
          <a:lstStyle/>
          <a:p>
            <a:r>
              <a:rPr lang="en-US" sz="1800">
                <a:latin typeface="Abadi MT Condensed Light"/>
              </a:rPr>
              <a:t>Now that you have spent time working on some challenging tasks, consider again how you would assess your ability to collaborate. </a:t>
            </a:r>
            <a:r>
              <a:rPr lang="en-US" sz="1800" b="1">
                <a:latin typeface="Abadi MT Condensed Light"/>
              </a:rPr>
              <a:t>Without</a:t>
            </a:r>
            <a:r>
              <a:rPr lang="en-US" sz="1800">
                <a:latin typeface="Abadi MT Condensed Light"/>
              </a:rPr>
              <a:t> looking back at your first slider, place the arrow on the line below.</a:t>
            </a:r>
          </a:p>
        </p:txBody>
      </p:sp>
      <p:sp>
        <p:nvSpPr>
          <p:cNvPr id="27" name="TextBox 26">
            <a:extLst>
              <a:ext uri="{FF2B5EF4-FFF2-40B4-BE49-F238E27FC236}">
                <a16:creationId xmlns:a16="http://schemas.microsoft.com/office/drawing/2014/main" id="{5691F070-44F1-4978-818A-1416182A7B57}"/>
              </a:ext>
            </a:extLst>
          </p:cNvPr>
          <p:cNvSpPr txBox="1"/>
          <p:nvPr/>
        </p:nvSpPr>
        <p:spPr>
          <a:xfrm>
            <a:off x="2893244" y="2571750"/>
            <a:ext cx="6540248" cy="1754326"/>
          </a:xfrm>
          <a:prstGeom prst="rect">
            <a:avLst/>
          </a:prstGeom>
          <a:noFill/>
        </p:spPr>
        <p:txBody>
          <a:bodyPr wrap="square" rtlCol="0">
            <a:spAutoFit/>
          </a:bodyPr>
          <a:lstStyle/>
          <a:p>
            <a:r>
              <a:rPr lang="en-US" sz="1800">
                <a:latin typeface="Abadi MT Condensed Light" panose="020B0306030101010103" pitchFamily="34" charset="77"/>
              </a:rPr>
              <a:t>Once you are confident about where you have placed your arrow on the line above, go back and compare to where you placed it before. </a:t>
            </a:r>
          </a:p>
          <a:p>
            <a:endParaRPr lang="en-US" sz="1800">
              <a:latin typeface="Abadi MT Condensed Light" panose="020B0306030101010103" pitchFamily="34" charset="77"/>
            </a:endParaRPr>
          </a:p>
          <a:p>
            <a:r>
              <a:rPr lang="en-US" sz="1800">
                <a:latin typeface="Abadi MT Condensed Light" panose="020B0306030101010103" pitchFamily="34" charset="77"/>
              </a:rPr>
              <a:t>Did your level of collaboration grow? </a:t>
            </a:r>
          </a:p>
          <a:p>
            <a:endParaRPr lang="en-US" sz="1800">
              <a:latin typeface="Abadi MT Condensed Light" panose="020B0306030101010103" pitchFamily="34" charset="77"/>
            </a:endParaRPr>
          </a:p>
          <a:p>
            <a:r>
              <a:rPr lang="en-US" sz="1800">
                <a:latin typeface="Abadi MT Condensed Light" panose="020B0306030101010103" pitchFamily="34" charset="77"/>
              </a:rPr>
              <a:t>What actions can you take to develop greater collaboration skills?</a:t>
            </a:r>
          </a:p>
        </p:txBody>
      </p:sp>
      <p:pic>
        <p:nvPicPr>
          <p:cNvPr id="28" name="Picture 14">
            <a:extLst>
              <a:ext uri="{FF2B5EF4-FFF2-40B4-BE49-F238E27FC236}">
                <a16:creationId xmlns:a16="http://schemas.microsoft.com/office/drawing/2014/main" id="{D85BE854-EE6E-9A45-AE4C-6D4082E5C7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 y="150233"/>
            <a:ext cx="534921" cy="54093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8">
            <a:extLst>
              <a:ext uri="{FF2B5EF4-FFF2-40B4-BE49-F238E27FC236}">
                <a16:creationId xmlns:a16="http://schemas.microsoft.com/office/drawing/2014/main" id="{6845622C-AD49-DE48-94BE-0C8E4098C0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0857" y="256966"/>
            <a:ext cx="516883" cy="381307"/>
          </a:xfrm>
          <a:prstGeom prst="rect">
            <a:avLst/>
          </a:prstGeom>
          <a:noFill/>
          <a:extLst>
            <a:ext uri="{909E8E84-426E-40DD-AFC4-6F175D3DCCD1}">
              <a14:hiddenFill xmlns:a14="http://schemas.microsoft.com/office/drawing/2010/main">
                <a:solidFill>
                  <a:srgbClr val="FFFFFF"/>
                </a:solidFill>
              </a14:hiddenFill>
            </a:ext>
          </a:extLst>
        </p:spPr>
      </p:pic>
      <p:sp>
        <p:nvSpPr>
          <p:cNvPr id="13" name="Rounded Rectangle 9">
            <a:extLst>
              <a:ext uri="{FF2B5EF4-FFF2-40B4-BE49-F238E27FC236}">
                <a16:creationId xmlns:a16="http://schemas.microsoft.com/office/drawing/2014/main" id="{DA817845-DE69-4594-A1C1-277B65C00CA3}"/>
              </a:ext>
            </a:extLst>
          </p:cNvPr>
          <p:cNvSpPr/>
          <p:nvPr/>
        </p:nvSpPr>
        <p:spPr>
          <a:xfrm>
            <a:off x="547373" y="1418620"/>
            <a:ext cx="7805617" cy="261610"/>
          </a:xfrm>
          <a:prstGeom prst="roundRect">
            <a:avLst/>
          </a:prstGeom>
          <a:pattFill prst="wdUpDiag">
            <a:fgClr>
              <a:srgbClr val="E91E63"/>
            </a:fgClr>
            <a:bgClr>
              <a:srgbClr val="FFEC3B"/>
            </a:bgClr>
          </a:pattFill>
          <a:ln w="31750">
            <a:solidFill>
              <a:srgbClr val="E91E63"/>
            </a:solidFill>
          </a:ln>
          <a:effectLst>
            <a:glow rad="114300">
              <a:srgbClr val="FFEC3B">
                <a:alpha val="40000"/>
              </a:srgbClr>
            </a:glow>
            <a:softEdge rad="0"/>
          </a:effectLst>
          <a:scene3d>
            <a:camera prst="orthographicFront"/>
            <a:lightRig rig="threePt" dir="t"/>
          </a:scene3d>
          <a:sp3d>
            <a:bevelT w="508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889A5A88-EB51-43F3-AF26-BF27F5FFBCC7}"/>
              </a:ext>
            </a:extLst>
          </p:cNvPr>
          <p:cNvSpPr txBox="1"/>
          <p:nvPr/>
        </p:nvSpPr>
        <p:spPr>
          <a:xfrm>
            <a:off x="443958" y="1699098"/>
            <a:ext cx="1358680" cy="261610"/>
          </a:xfrm>
          <a:prstGeom prst="rect">
            <a:avLst/>
          </a:prstGeom>
          <a:noFill/>
        </p:spPr>
        <p:txBody>
          <a:bodyPr wrap="square" rtlCol="0">
            <a:spAutoFit/>
          </a:bodyPr>
          <a:lstStyle/>
          <a:p>
            <a:r>
              <a:rPr lang="en-US" sz="1100">
                <a:solidFill>
                  <a:schemeClr val="tx2">
                    <a:lumMod val="10000"/>
                  </a:schemeClr>
                </a:solidFill>
                <a:latin typeface="Abadi MT Condensed Light" panose="020B0306030101010103" pitchFamily="34" charset="77"/>
              </a:rPr>
              <a:t>I prefer to work alone. </a:t>
            </a:r>
          </a:p>
        </p:txBody>
      </p:sp>
      <p:sp>
        <p:nvSpPr>
          <p:cNvPr id="15" name="TextBox 14">
            <a:extLst>
              <a:ext uri="{FF2B5EF4-FFF2-40B4-BE49-F238E27FC236}">
                <a16:creationId xmlns:a16="http://schemas.microsoft.com/office/drawing/2014/main" id="{2D5BA015-205B-4710-8DAA-22D42873FA46}"/>
              </a:ext>
            </a:extLst>
          </p:cNvPr>
          <p:cNvSpPr txBox="1"/>
          <p:nvPr/>
        </p:nvSpPr>
        <p:spPr>
          <a:xfrm>
            <a:off x="7313628" y="1682981"/>
            <a:ext cx="1358680" cy="261610"/>
          </a:xfrm>
          <a:prstGeom prst="rect">
            <a:avLst/>
          </a:prstGeom>
          <a:noFill/>
        </p:spPr>
        <p:txBody>
          <a:bodyPr wrap="square" rtlCol="0">
            <a:spAutoFit/>
          </a:bodyPr>
          <a:lstStyle/>
          <a:p>
            <a:r>
              <a:rPr lang="en-US" sz="1100">
                <a:solidFill>
                  <a:schemeClr val="tx2">
                    <a:lumMod val="10000"/>
                  </a:schemeClr>
                </a:solidFill>
                <a:latin typeface="Abadi MT Condensed Light" panose="020B0306030101010103" pitchFamily="34" charset="77"/>
              </a:rPr>
              <a:t>Let’s work together!</a:t>
            </a:r>
          </a:p>
        </p:txBody>
      </p:sp>
      <p:sp>
        <p:nvSpPr>
          <p:cNvPr id="16" name="Up Arrow 10">
            <a:extLst>
              <a:ext uri="{FF2B5EF4-FFF2-40B4-BE49-F238E27FC236}">
                <a16:creationId xmlns:a16="http://schemas.microsoft.com/office/drawing/2014/main" id="{F8AEFABC-3CB6-46DC-926F-D694FA29857D}"/>
              </a:ext>
            </a:extLst>
          </p:cNvPr>
          <p:cNvSpPr/>
          <p:nvPr/>
        </p:nvSpPr>
        <p:spPr>
          <a:xfrm>
            <a:off x="4787340" y="1859951"/>
            <a:ext cx="380246" cy="480735"/>
          </a:xfrm>
          <a:prstGeom prst="upArrow">
            <a:avLst/>
          </a:prstGeom>
          <a:solidFill>
            <a:schemeClr val="tx2">
              <a:lumMod val="1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566550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44336"/>
        </a:solidFill>
        <a:effectLst/>
      </p:bgPr>
    </p:bg>
    <p:spTree>
      <p:nvGrpSpPr>
        <p:cNvPr id="1" name="Shape 110"/>
        <p:cNvGrpSpPr/>
        <p:nvPr/>
      </p:nvGrpSpPr>
      <p:grpSpPr>
        <a:xfrm>
          <a:off x="0" y="0"/>
          <a:ext cx="0" cy="0"/>
          <a:chOff x="0" y="0"/>
          <a:chExt cx="0" cy="0"/>
        </a:xfrm>
      </p:grpSpPr>
      <p:sp>
        <p:nvSpPr>
          <p:cNvPr id="111" name="Google Shape;111;p17"/>
          <p:cNvSpPr txBox="1">
            <a:spLocks noGrp="1"/>
          </p:cNvSpPr>
          <p:nvPr>
            <p:ph type="ctrTitle"/>
          </p:nvPr>
        </p:nvSpPr>
        <p:spPr>
          <a:xfrm>
            <a:off x="648299" y="1583350"/>
            <a:ext cx="4285208" cy="298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FOSTERING CURIOSITY</a:t>
            </a:r>
            <a:endParaRPr/>
          </a:p>
        </p:txBody>
      </p:sp>
      <p:sp>
        <p:nvSpPr>
          <p:cNvPr id="112" name="Google Shape;112;p17"/>
          <p:cNvSpPr txBox="1">
            <a:spLocks noGrp="1"/>
          </p:cNvSpPr>
          <p:nvPr>
            <p:ph type="subTitle" idx="1"/>
          </p:nvPr>
        </p:nvSpPr>
        <p:spPr>
          <a:xfrm>
            <a:off x="6724950" y="3494300"/>
            <a:ext cx="1906200" cy="10317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CA" b="1"/>
              <a:t>Why do we ask questions?</a:t>
            </a:r>
            <a:endParaRPr b="1"/>
          </a:p>
        </p:txBody>
      </p:sp>
    </p:spTree>
    <p:extLst>
      <p:ext uri="{BB962C8B-B14F-4D97-AF65-F5344CB8AC3E}">
        <p14:creationId xmlns:p14="http://schemas.microsoft.com/office/powerpoint/2010/main" val="82452884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97"/>
        <p:cNvGrpSpPr/>
        <p:nvPr/>
      </p:nvGrpSpPr>
      <p:grpSpPr>
        <a:xfrm>
          <a:off x="0" y="0"/>
          <a:ext cx="0" cy="0"/>
          <a:chOff x="0" y="0"/>
          <a:chExt cx="0" cy="0"/>
        </a:xfrm>
      </p:grpSpPr>
      <p:sp>
        <p:nvSpPr>
          <p:cNvPr id="106" name="Google Shape;106;p16"/>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63</a:t>
            </a:fld>
            <a:endParaRPr/>
          </a:p>
        </p:txBody>
      </p:sp>
      <p:sp>
        <p:nvSpPr>
          <p:cNvPr id="3" name="Round Diagonal Corner Rectangle 2">
            <a:extLst>
              <a:ext uri="{FF2B5EF4-FFF2-40B4-BE49-F238E27FC236}">
                <a16:creationId xmlns:a16="http://schemas.microsoft.com/office/drawing/2014/main" id="{BFA02294-7002-6347-BD03-F6D435E893BC}"/>
              </a:ext>
            </a:extLst>
          </p:cNvPr>
          <p:cNvSpPr/>
          <p:nvPr/>
        </p:nvSpPr>
        <p:spPr>
          <a:xfrm>
            <a:off x="174128" y="540929"/>
            <a:ext cx="2328530" cy="4061641"/>
          </a:xfrm>
          <a:prstGeom prst="round2DiagRect">
            <a:avLst/>
          </a:prstGeom>
          <a:noFill/>
          <a:ln w="38100">
            <a:solidFill>
              <a:srgbClr val="E23E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 Diagonal Corner Rectangle 14">
            <a:extLst>
              <a:ext uri="{FF2B5EF4-FFF2-40B4-BE49-F238E27FC236}">
                <a16:creationId xmlns:a16="http://schemas.microsoft.com/office/drawing/2014/main" id="{1E2A18AE-F6CC-6441-99BF-C85193C54F40}"/>
              </a:ext>
            </a:extLst>
          </p:cNvPr>
          <p:cNvSpPr/>
          <p:nvPr/>
        </p:nvSpPr>
        <p:spPr>
          <a:xfrm>
            <a:off x="2816857" y="540928"/>
            <a:ext cx="2328530" cy="4061641"/>
          </a:xfrm>
          <a:prstGeom prst="round2DiagRect">
            <a:avLst/>
          </a:prstGeom>
          <a:noFill/>
          <a:ln w="38100">
            <a:solidFill>
              <a:srgbClr val="E23E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 Diagonal Corner Rectangle 31">
            <a:extLst>
              <a:ext uri="{FF2B5EF4-FFF2-40B4-BE49-F238E27FC236}">
                <a16:creationId xmlns:a16="http://schemas.microsoft.com/office/drawing/2014/main" id="{98FEC0BB-426D-5A4E-81A3-ACA41EDF3BA0}"/>
              </a:ext>
            </a:extLst>
          </p:cNvPr>
          <p:cNvSpPr/>
          <p:nvPr/>
        </p:nvSpPr>
        <p:spPr>
          <a:xfrm>
            <a:off x="5438698" y="570054"/>
            <a:ext cx="2328530" cy="4061641"/>
          </a:xfrm>
          <a:prstGeom prst="round2DiagRect">
            <a:avLst/>
          </a:prstGeom>
          <a:solidFill>
            <a:schemeClr val="bg1"/>
          </a:solidFill>
          <a:ln w="38100">
            <a:solidFill>
              <a:srgbClr val="E23E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lumMod val="50000"/>
                </a:schemeClr>
              </a:solidFill>
              <a:latin typeface="Abadi MT Condensed Light" panose="020B0306030101010103" pitchFamily="34" charset="77"/>
            </a:endParaRPr>
          </a:p>
        </p:txBody>
      </p:sp>
      <p:sp>
        <p:nvSpPr>
          <p:cNvPr id="20" name="TextBox 19">
            <a:extLst>
              <a:ext uri="{FF2B5EF4-FFF2-40B4-BE49-F238E27FC236}">
                <a16:creationId xmlns:a16="http://schemas.microsoft.com/office/drawing/2014/main" id="{92B0D904-8CEB-DB46-BC17-6E9536BB9648}"/>
              </a:ext>
            </a:extLst>
          </p:cNvPr>
          <p:cNvSpPr txBox="1"/>
          <p:nvPr/>
        </p:nvSpPr>
        <p:spPr>
          <a:xfrm>
            <a:off x="5766541" y="753976"/>
            <a:ext cx="2041145" cy="584775"/>
          </a:xfrm>
          <a:prstGeom prst="rect">
            <a:avLst/>
          </a:prstGeom>
          <a:solidFill>
            <a:schemeClr val="accent6"/>
          </a:solidFill>
          <a:ln w="28575">
            <a:solidFill>
              <a:schemeClr val="accent3">
                <a:lumMod val="75000"/>
              </a:schemeClr>
            </a:solidFill>
          </a:ln>
        </p:spPr>
        <p:txBody>
          <a:bodyPr wrap="square" rtlCol="0">
            <a:spAutoFit/>
          </a:bodyPr>
          <a:lstStyle/>
          <a:p>
            <a:pPr algn="ctr"/>
            <a:r>
              <a:rPr lang="en-US" sz="1600">
                <a:solidFill>
                  <a:schemeClr val="tx2">
                    <a:lumMod val="25000"/>
                  </a:schemeClr>
                </a:solidFill>
                <a:latin typeface="Marker Felt Thin" panose="02000400000000000000" pitchFamily="2" charset="77"/>
              </a:rPr>
              <a:t>Reflect on your experience.</a:t>
            </a:r>
          </a:p>
        </p:txBody>
      </p:sp>
      <p:sp>
        <p:nvSpPr>
          <p:cNvPr id="21" name="TextBox 20">
            <a:extLst>
              <a:ext uri="{FF2B5EF4-FFF2-40B4-BE49-F238E27FC236}">
                <a16:creationId xmlns:a16="http://schemas.microsoft.com/office/drawing/2014/main" id="{6A29DAF6-3D2E-0B46-938E-DF6463C6D40D}"/>
              </a:ext>
            </a:extLst>
          </p:cNvPr>
          <p:cNvSpPr txBox="1"/>
          <p:nvPr/>
        </p:nvSpPr>
        <p:spPr>
          <a:xfrm>
            <a:off x="3177279" y="769381"/>
            <a:ext cx="2041145" cy="523220"/>
          </a:xfrm>
          <a:prstGeom prst="rect">
            <a:avLst/>
          </a:prstGeom>
          <a:solidFill>
            <a:schemeClr val="accent6"/>
          </a:solidFill>
          <a:ln w="28575">
            <a:solidFill>
              <a:schemeClr val="accent3">
                <a:lumMod val="75000"/>
              </a:schemeClr>
            </a:solidFill>
          </a:ln>
        </p:spPr>
        <p:txBody>
          <a:bodyPr wrap="square" lIns="91440" tIns="45720" rIns="91440" bIns="45720" rtlCol="0" anchor="t">
            <a:spAutoFit/>
          </a:bodyPr>
          <a:lstStyle/>
          <a:p>
            <a:pPr algn="ctr"/>
            <a:r>
              <a:rPr lang="en-US">
                <a:solidFill>
                  <a:schemeClr val="tx2">
                    <a:lumMod val="25000"/>
                  </a:schemeClr>
                </a:solidFill>
                <a:latin typeface="Marker Felt Thin"/>
              </a:rPr>
              <a:t>Select at least 1 of the challenges to work on:</a:t>
            </a:r>
          </a:p>
        </p:txBody>
      </p:sp>
      <p:sp>
        <p:nvSpPr>
          <p:cNvPr id="22" name="TextBox 21">
            <a:extLst>
              <a:ext uri="{FF2B5EF4-FFF2-40B4-BE49-F238E27FC236}">
                <a16:creationId xmlns:a16="http://schemas.microsoft.com/office/drawing/2014/main" id="{5426E6A3-570D-9245-B1C4-C4CA4683A894}"/>
              </a:ext>
            </a:extLst>
          </p:cNvPr>
          <p:cNvSpPr txBox="1"/>
          <p:nvPr/>
        </p:nvSpPr>
        <p:spPr>
          <a:xfrm>
            <a:off x="497058" y="780675"/>
            <a:ext cx="2041145" cy="584775"/>
          </a:xfrm>
          <a:prstGeom prst="rect">
            <a:avLst/>
          </a:prstGeom>
          <a:solidFill>
            <a:schemeClr val="accent6"/>
          </a:solidFill>
          <a:ln w="28575">
            <a:solidFill>
              <a:schemeClr val="accent3">
                <a:lumMod val="75000"/>
              </a:schemeClr>
            </a:solidFill>
          </a:ln>
        </p:spPr>
        <p:txBody>
          <a:bodyPr wrap="square" rtlCol="0">
            <a:spAutoFit/>
          </a:bodyPr>
          <a:lstStyle/>
          <a:p>
            <a:pPr algn="ctr"/>
            <a:r>
              <a:rPr lang="en-US" sz="1600">
                <a:solidFill>
                  <a:schemeClr val="tx2">
                    <a:lumMod val="25000"/>
                  </a:schemeClr>
                </a:solidFill>
                <a:latin typeface="Marker Felt Thin" panose="02000400000000000000" pitchFamily="2" charset="77"/>
              </a:rPr>
              <a:t>What is it? </a:t>
            </a:r>
          </a:p>
          <a:p>
            <a:pPr algn="ctr"/>
            <a:r>
              <a:rPr lang="en-US" sz="1600">
                <a:solidFill>
                  <a:schemeClr val="tx2">
                    <a:lumMod val="25000"/>
                  </a:schemeClr>
                </a:solidFill>
                <a:latin typeface="Marker Felt Thin" panose="02000400000000000000" pitchFamily="2" charset="77"/>
              </a:rPr>
              <a:t>And do I have it?</a:t>
            </a:r>
          </a:p>
        </p:txBody>
      </p:sp>
      <p:pic>
        <p:nvPicPr>
          <p:cNvPr id="2062" name="Picture 14">
            <a:extLst>
              <a:ext uri="{FF2B5EF4-FFF2-40B4-BE49-F238E27FC236}">
                <a16:creationId xmlns:a16="http://schemas.microsoft.com/office/drawing/2014/main" id="{DDB65249-509E-6646-AA27-FA3766D21F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6456" y="1918979"/>
            <a:ext cx="534921" cy="540931"/>
          </a:xfrm>
          <a:prstGeom prst="rect">
            <a:avLst/>
          </a:prstGeom>
          <a:noFill/>
          <a:extLst>
            <a:ext uri="{909E8E84-426E-40DD-AFC4-6F175D3DCCD1}">
              <a14:hiddenFill xmlns:a14="http://schemas.microsoft.com/office/drawing/2010/main">
                <a:solidFill>
                  <a:srgbClr val="FFFFFF"/>
                </a:solidFill>
              </a14:hiddenFill>
            </a:ext>
          </a:extLst>
        </p:spPr>
      </p:pic>
      <p:sp>
        <p:nvSpPr>
          <p:cNvPr id="45" name="Display 44">
            <a:extLst>
              <a:ext uri="{FF2B5EF4-FFF2-40B4-BE49-F238E27FC236}">
                <a16:creationId xmlns:a16="http://schemas.microsoft.com/office/drawing/2014/main" id="{B8CAB840-4F69-D945-B74D-280F81672884}"/>
              </a:ext>
            </a:extLst>
          </p:cNvPr>
          <p:cNvSpPr/>
          <p:nvPr/>
        </p:nvSpPr>
        <p:spPr>
          <a:xfrm>
            <a:off x="2936666" y="3613217"/>
            <a:ext cx="2041145" cy="796385"/>
          </a:xfrm>
          <a:prstGeom prst="flowChartDisplay">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latin typeface="Abadi MT Condensed Light" panose="020B0306030101010103" pitchFamily="34" charset="77"/>
              </a:rPr>
              <a:t>Jumping Frogs</a:t>
            </a:r>
          </a:p>
        </p:txBody>
      </p:sp>
      <p:sp>
        <p:nvSpPr>
          <p:cNvPr id="46" name="Display 45">
            <a:extLst>
              <a:ext uri="{FF2B5EF4-FFF2-40B4-BE49-F238E27FC236}">
                <a16:creationId xmlns:a16="http://schemas.microsoft.com/office/drawing/2014/main" id="{08E1C46B-982E-8D40-8A73-3B86D8518A9E}"/>
              </a:ext>
            </a:extLst>
          </p:cNvPr>
          <p:cNvSpPr/>
          <p:nvPr/>
        </p:nvSpPr>
        <p:spPr>
          <a:xfrm>
            <a:off x="2936665" y="2650763"/>
            <a:ext cx="2041145" cy="796385"/>
          </a:xfrm>
          <a:prstGeom prst="flowChartDisplay">
            <a:avLst/>
          </a:prstGeom>
          <a:solidFill>
            <a:srgbClr val="FFFF0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lumMod val="50000"/>
                  </a:schemeClr>
                </a:solidFill>
                <a:latin typeface="Abadi MT Condensed Light" panose="020B0306030101010103" pitchFamily="34" charset="77"/>
              </a:rPr>
              <a:t>Reese’s Peanut Butter Cups</a:t>
            </a:r>
          </a:p>
        </p:txBody>
      </p:sp>
      <p:sp>
        <p:nvSpPr>
          <p:cNvPr id="47" name="Display 46">
            <a:extLst>
              <a:ext uri="{FF2B5EF4-FFF2-40B4-BE49-F238E27FC236}">
                <a16:creationId xmlns:a16="http://schemas.microsoft.com/office/drawing/2014/main" id="{88529EF7-0F35-824E-B14D-69153355F8C4}"/>
              </a:ext>
            </a:extLst>
          </p:cNvPr>
          <p:cNvSpPr/>
          <p:nvPr/>
        </p:nvSpPr>
        <p:spPr>
          <a:xfrm>
            <a:off x="2936664" y="1688309"/>
            <a:ext cx="2041145" cy="796385"/>
          </a:xfrm>
          <a:prstGeom prst="flowChartDisplay">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latin typeface="Abadi MT Condensed Light" panose="020B0306030101010103" pitchFamily="34" charset="77"/>
              </a:rPr>
              <a:t>SPLAT!</a:t>
            </a:r>
          </a:p>
        </p:txBody>
      </p:sp>
      <p:sp>
        <p:nvSpPr>
          <p:cNvPr id="48" name="Display 47">
            <a:extLst>
              <a:ext uri="{FF2B5EF4-FFF2-40B4-BE49-F238E27FC236}">
                <a16:creationId xmlns:a16="http://schemas.microsoft.com/office/drawing/2014/main" id="{8D6F57BE-A4F4-CA4C-B8FF-D4FA3B29818F}"/>
              </a:ext>
            </a:extLst>
          </p:cNvPr>
          <p:cNvSpPr/>
          <p:nvPr/>
        </p:nvSpPr>
        <p:spPr>
          <a:xfrm>
            <a:off x="231241" y="1776749"/>
            <a:ext cx="2177132" cy="796385"/>
          </a:xfrm>
          <a:prstGeom prst="flowChartDisplay">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bg2">
                    <a:lumMod val="50000"/>
                  </a:schemeClr>
                </a:solidFill>
                <a:latin typeface="Abadi MT Condensed Light" panose="020B0306030101010103" pitchFamily="34" charset="77"/>
              </a:rPr>
              <a:t>Gather     information</a:t>
            </a:r>
          </a:p>
        </p:txBody>
      </p:sp>
      <p:sp>
        <p:nvSpPr>
          <p:cNvPr id="49" name="Display 48">
            <a:extLst>
              <a:ext uri="{FF2B5EF4-FFF2-40B4-BE49-F238E27FC236}">
                <a16:creationId xmlns:a16="http://schemas.microsoft.com/office/drawing/2014/main" id="{45786C0E-1D4F-CC46-9DF0-CF4FD3624C3F}"/>
              </a:ext>
            </a:extLst>
          </p:cNvPr>
          <p:cNvSpPr/>
          <p:nvPr/>
        </p:nvSpPr>
        <p:spPr>
          <a:xfrm>
            <a:off x="231240" y="2737420"/>
            <a:ext cx="2201001" cy="796385"/>
          </a:xfrm>
          <a:prstGeom prst="flowChartDisplay">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bg2">
                    <a:lumMod val="50000"/>
                  </a:schemeClr>
                </a:solidFill>
                <a:latin typeface="Abadi MT Condensed Light" panose="020B0306030101010103" pitchFamily="34" charset="77"/>
              </a:rPr>
              <a:t> Collect your thoughts</a:t>
            </a:r>
          </a:p>
        </p:txBody>
      </p:sp>
      <p:sp>
        <p:nvSpPr>
          <p:cNvPr id="50" name="Display 49">
            <a:extLst>
              <a:ext uri="{FF2B5EF4-FFF2-40B4-BE49-F238E27FC236}">
                <a16:creationId xmlns:a16="http://schemas.microsoft.com/office/drawing/2014/main" id="{AEC1B400-CAEF-474E-B3FE-79B04D753C75}"/>
              </a:ext>
            </a:extLst>
          </p:cNvPr>
          <p:cNvSpPr/>
          <p:nvPr/>
        </p:nvSpPr>
        <p:spPr>
          <a:xfrm>
            <a:off x="213585" y="3661854"/>
            <a:ext cx="2201002" cy="796385"/>
          </a:xfrm>
          <a:prstGeom prst="flowChartDisplay">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bg2">
                    <a:lumMod val="50000"/>
                  </a:schemeClr>
                </a:solidFill>
                <a:latin typeface="Abadi MT Condensed Light" panose="020B0306030101010103" pitchFamily="34" charset="77"/>
              </a:rPr>
              <a:t>   Self Assess</a:t>
            </a:r>
          </a:p>
        </p:txBody>
      </p:sp>
      <p:pic>
        <p:nvPicPr>
          <p:cNvPr id="40" name="Picture 12">
            <a:extLst>
              <a:ext uri="{FF2B5EF4-FFF2-40B4-BE49-F238E27FC236}">
                <a16:creationId xmlns:a16="http://schemas.microsoft.com/office/drawing/2014/main" id="{A4B513ED-76A5-2342-A4A0-C2539CE96C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745013" flipH="1">
            <a:off x="359059" y="3861955"/>
            <a:ext cx="405798" cy="393649"/>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2707889E-710C-874B-9D5C-9055B7309B0D}"/>
              </a:ext>
            </a:extLst>
          </p:cNvPr>
          <p:cNvGrpSpPr/>
          <p:nvPr/>
        </p:nvGrpSpPr>
        <p:grpSpPr>
          <a:xfrm>
            <a:off x="347194" y="2075080"/>
            <a:ext cx="454729" cy="199721"/>
            <a:chOff x="579435" y="2505166"/>
            <a:chExt cx="724031" cy="280564"/>
          </a:xfrm>
        </p:grpSpPr>
        <p:pic>
          <p:nvPicPr>
            <p:cNvPr id="8" name="Picture 7" descr="A picture containing drawing&#10;&#10;Description automatically generated">
              <a:extLst>
                <a:ext uri="{FF2B5EF4-FFF2-40B4-BE49-F238E27FC236}">
                  <a16:creationId xmlns:a16="http://schemas.microsoft.com/office/drawing/2014/main" id="{716A5F7E-3759-5542-A31E-FF77B616483D}"/>
                </a:ext>
              </a:extLst>
            </p:cNvPr>
            <p:cNvPicPr>
              <a:picLocks noChangeAspect="1"/>
            </p:cNvPicPr>
            <p:nvPr/>
          </p:nvPicPr>
          <p:blipFill>
            <a:blip r:embed="rId5"/>
            <a:stretch>
              <a:fillRect/>
            </a:stretch>
          </p:blipFill>
          <p:spPr>
            <a:xfrm>
              <a:off x="889300" y="2505166"/>
              <a:ext cx="414166" cy="280564"/>
            </a:xfrm>
            <a:prstGeom prst="rect">
              <a:avLst/>
            </a:prstGeom>
          </p:spPr>
        </p:pic>
        <p:pic>
          <p:nvPicPr>
            <p:cNvPr id="26" name="Picture 25" descr="A picture containing drawing&#10;&#10;Description automatically generated">
              <a:extLst>
                <a:ext uri="{FF2B5EF4-FFF2-40B4-BE49-F238E27FC236}">
                  <a16:creationId xmlns:a16="http://schemas.microsoft.com/office/drawing/2014/main" id="{244C8547-9731-3F4A-9F59-BBCD769C2C3F}"/>
                </a:ext>
              </a:extLst>
            </p:cNvPr>
            <p:cNvPicPr>
              <a:picLocks noChangeAspect="1"/>
            </p:cNvPicPr>
            <p:nvPr/>
          </p:nvPicPr>
          <p:blipFill>
            <a:blip r:embed="rId5"/>
            <a:stretch>
              <a:fillRect/>
            </a:stretch>
          </p:blipFill>
          <p:spPr>
            <a:xfrm flipH="1">
              <a:off x="579435" y="2505166"/>
              <a:ext cx="414166" cy="280564"/>
            </a:xfrm>
            <a:prstGeom prst="rect">
              <a:avLst/>
            </a:prstGeom>
          </p:spPr>
        </p:pic>
      </p:grpSp>
      <p:pic>
        <p:nvPicPr>
          <p:cNvPr id="2056" name="Picture 8">
            <a:extLst>
              <a:ext uri="{FF2B5EF4-FFF2-40B4-BE49-F238E27FC236}">
                <a16:creationId xmlns:a16="http://schemas.microsoft.com/office/drawing/2014/main" id="{592E5FB5-5145-694F-B884-62E884BE6DE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397094" y="2952656"/>
            <a:ext cx="355025" cy="365911"/>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a:extLst>
              <a:ext uri="{FF2B5EF4-FFF2-40B4-BE49-F238E27FC236}">
                <a16:creationId xmlns:a16="http://schemas.microsoft.com/office/drawing/2014/main" id="{1CAF6B15-1F54-AF4A-A3E0-B6A90DC4E22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85415" y="3233975"/>
            <a:ext cx="516883" cy="381307"/>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D296A0A8-2A2F-0749-8E81-C82B57B52A86}"/>
              </a:ext>
            </a:extLst>
          </p:cNvPr>
          <p:cNvSpPr txBox="1"/>
          <p:nvPr/>
        </p:nvSpPr>
        <p:spPr>
          <a:xfrm>
            <a:off x="6102715" y="2045045"/>
            <a:ext cx="1321128" cy="369332"/>
          </a:xfrm>
          <a:prstGeom prst="rect">
            <a:avLst/>
          </a:prstGeom>
          <a:noFill/>
        </p:spPr>
        <p:txBody>
          <a:bodyPr wrap="square" rtlCol="0">
            <a:spAutoFit/>
          </a:bodyPr>
          <a:lstStyle/>
          <a:p>
            <a:r>
              <a:rPr lang="en-US" sz="1800">
                <a:solidFill>
                  <a:schemeClr val="bg2">
                    <a:lumMod val="50000"/>
                  </a:schemeClr>
                </a:solidFill>
                <a:latin typeface="Abadi MT Condensed Light" panose="020B0306030101010103" pitchFamily="34" charset="77"/>
              </a:rPr>
              <a:t>Write About It</a:t>
            </a:r>
          </a:p>
        </p:txBody>
      </p:sp>
      <p:sp>
        <p:nvSpPr>
          <p:cNvPr id="53" name="TextBox 52">
            <a:extLst>
              <a:ext uri="{FF2B5EF4-FFF2-40B4-BE49-F238E27FC236}">
                <a16:creationId xmlns:a16="http://schemas.microsoft.com/office/drawing/2014/main" id="{B7FBFAB7-3D07-7344-A2BF-99FBE34723F8}"/>
              </a:ext>
            </a:extLst>
          </p:cNvPr>
          <p:cNvSpPr txBox="1"/>
          <p:nvPr/>
        </p:nvSpPr>
        <p:spPr>
          <a:xfrm>
            <a:off x="6202299" y="3261073"/>
            <a:ext cx="1140062" cy="369332"/>
          </a:xfrm>
          <a:prstGeom prst="rect">
            <a:avLst/>
          </a:prstGeom>
          <a:noFill/>
        </p:spPr>
        <p:txBody>
          <a:bodyPr wrap="square" rtlCol="0">
            <a:spAutoFit/>
          </a:bodyPr>
          <a:lstStyle/>
          <a:p>
            <a:r>
              <a:rPr lang="en-US" sz="1800">
                <a:solidFill>
                  <a:schemeClr val="bg2">
                    <a:lumMod val="50000"/>
                  </a:schemeClr>
                </a:solidFill>
                <a:latin typeface="Abadi MT Condensed Light" panose="020B0306030101010103" pitchFamily="34" charset="77"/>
              </a:rPr>
              <a:t>Record It</a:t>
            </a:r>
          </a:p>
        </p:txBody>
      </p:sp>
      <p:sp>
        <p:nvSpPr>
          <p:cNvPr id="54" name="TextBox 53">
            <a:extLst>
              <a:ext uri="{FF2B5EF4-FFF2-40B4-BE49-F238E27FC236}">
                <a16:creationId xmlns:a16="http://schemas.microsoft.com/office/drawing/2014/main" id="{D90B2E2B-98AA-DC48-8503-7701AA80BB42}"/>
              </a:ext>
            </a:extLst>
          </p:cNvPr>
          <p:cNvSpPr txBox="1"/>
          <p:nvPr/>
        </p:nvSpPr>
        <p:spPr>
          <a:xfrm>
            <a:off x="6295217" y="2600874"/>
            <a:ext cx="775539" cy="338554"/>
          </a:xfrm>
          <a:prstGeom prst="rect">
            <a:avLst/>
          </a:prstGeom>
          <a:noFill/>
        </p:spPr>
        <p:txBody>
          <a:bodyPr wrap="square" rtlCol="0">
            <a:spAutoFit/>
          </a:bodyPr>
          <a:lstStyle/>
          <a:p>
            <a:r>
              <a:rPr lang="en-US" sz="1600">
                <a:solidFill>
                  <a:schemeClr val="bg2">
                    <a:lumMod val="50000"/>
                  </a:schemeClr>
                </a:solidFill>
                <a:latin typeface="Abadi MT Condensed Light" panose="020B0306030101010103" pitchFamily="34" charset="77"/>
              </a:rPr>
              <a:t>or,</a:t>
            </a:r>
          </a:p>
        </p:txBody>
      </p:sp>
      <p:sp>
        <p:nvSpPr>
          <p:cNvPr id="27" name="Rectangle 26">
            <a:extLst>
              <a:ext uri="{FF2B5EF4-FFF2-40B4-BE49-F238E27FC236}">
                <a16:creationId xmlns:a16="http://schemas.microsoft.com/office/drawing/2014/main" id="{2FFE1002-E844-3642-A0B9-10BEEFD39A80}"/>
              </a:ext>
            </a:extLst>
          </p:cNvPr>
          <p:cNvSpPr/>
          <p:nvPr/>
        </p:nvSpPr>
        <p:spPr>
          <a:xfrm>
            <a:off x="55910" y="730460"/>
            <a:ext cx="627324" cy="646331"/>
          </a:xfrm>
          <a:custGeom>
            <a:avLst/>
            <a:gdLst>
              <a:gd name="connsiteX0" fmla="*/ 0 w 627324"/>
              <a:gd name="connsiteY0" fmla="*/ 0 h 646331"/>
              <a:gd name="connsiteX1" fmla="*/ 326208 w 627324"/>
              <a:gd name="connsiteY1" fmla="*/ 0 h 646331"/>
              <a:gd name="connsiteX2" fmla="*/ 627324 w 627324"/>
              <a:gd name="connsiteY2" fmla="*/ 0 h 646331"/>
              <a:gd name="connsiteX3" fmla="*/ 627324 w 627324"/>
              <a:gd name="connsiteY3" fmla="*/ 303776 h 646331"/>
              <a:gd name="connsiteX4" fmla="*/ 627324 w 627324"/>
              <a:gd name="connsiteY4" fmla="*/ 646331 h 646331"/>
              <a:gd name="connsiteX5" fmla="*/ 326208 w 627324"/>
              <a:gd name="connsiteY5" fmla="*/ 646331 h 646331"/>
              <a:gd name="connsiteX6" fmla="*/ 0 w 627324"/>
              <a:gd name="connsiteY6" fmla="*/ 646331 h 646331"/>
              <a:gd name="connsiteX7" fmla="*/ 0 w 627324"/>
              <a:gd name="connsiteY7" fmla="*/ 329629 h 646331"/>
              <a:gd name="connsiteX8" fmla="*/ 0 w 627324"/>
              <a:gd name="connsiteY8"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324" h="646331" fill="none" extrusionOk="0">
                <a:moveTo>
                  <a:pt x="0" y="0"/>
                </a:moveTo>
                <a:cubicBezTo>
                  <a:pt x="105975" y="-24390"/>
                  <a:pt x="185316" y="13611"/>
                  <a:pt x="326208" y="0"/>
                </a:cubicBezTo>
                <a:cubicBezTo>
                  <a:pt x="467100" y="-13611"/>
                  <a:pt x="513901" y="27783"/>
                  <a:pt x="627324" y="0"/>
                </a:cubicBezTo>
                <a:cubicBezTo>
                  <a:pt x="657062" y="110808"/>
                  <a:pt x="625096" y="165823"/>
                  <a:pt x="627324" y="303776"/>
                </a:cubicBezTo>
                <a:cubicBezTo>
                  <a:pt x="629552" y="441729"/>
                  <a:pt x="610689" y="488908"/>
                  <a:pt x="627324" y="646331"/>
                </a:cubicBezTo>
                <a:cubicBezTo>
                  <a:pt x="560370" y="680719"/>
                  <a:pt x="448112" y="637658"/>
                  <a:pt x="326208" y="646331"/>
                </a:cubicBezTo>
                <a:cubicBezTo>
                  <a:pt x="204304" y="655004"/>
                  <a:pt x="128147" y="633763"/>
                  <a:pt x="0" y="646331"/>
                </a:cubicBezTo>
                <a:cubicBezTo>
                  <a:pt x="-13477" y="536566"/>
                  <a:pt x="22304" y="455694"/>
                  <a:pt x="0" y="329629"/>
                </a:cubicBezTo>
                <a:cubicBezTo>
                  <a:pt x="-22304" y="203564"/>
                  <a:pt x="31332" y="92530"/>
                  <a:pt x="0" y="0"/>
                </a:cubicBezTo>
                <a:close/>
              </a:path>
              <a:path w="627324" h="646331" stroke="0" extrusionOk="0">
                <a:moveTo>
                  <a:pt x="0" y="0"/>
                </a:moveTo>
                <a:cubicBezTo>
                  <a:pt x="104642" y="-28474"/>
                  <a:pt x="171289" y="3430"/>
                  <a:pt x="307389" y="0"/>
                </a:cubicBezTo>
                <a:cubicBezTo>
                  <a:pt x="443489" y="-3430"/>
                  <a:pt x="539838" y="5862"/>
                  <a:pt x="627324" y="0"/>
                </a:cubicBezTo>
                <a:cubicBezTo>
                  <a:pt x="653188" y="103642"/>
                  <a:pt x="608354" y="210933"/>
                  <a:pt x="627324" y="336092"/>
                </a:cubicBezTo>
                <a:cubicBezTo>
                  <a:pt x="646294" y="461251"/>
                  <a:pt x="618640" y="578943"/>
                  <a:pt x="627324" y="646331"/>
                </a:cubicBezTo>
                <a:cubicBezTo>
                  <a:pt x="532910" y="648931"/>
                  <a:pt x="433846" y="615013"/>
                  <a:pt x="326208" y="646331"/>
                </a:cubicBezTo>
                <a:cubicBezTo>
                  <a:pt x="218570" y="677649"/>
                  <a:pt x="72041" y="624044"/>
                  <a:pt x="0" y="646331"/>
                </a:cubicBezTo>
                <a:cubicBezTo>
                  <a:pt x="-34512" y="535132"/>
                  <a:pt x="5955" y="435208"/>
                  <a:pt x="0" y="336092"/>
                </a:cubicBezTo>
                <a:cubicBezTo>
                  <a:pt x="-5955" y="236976"/>
                  <a:pt x="20435" y="98742"/>
                  <a:pt x="0" y="0"/>
                </a:cubicBezTo>
                <a:close/>
              </a:path>
            </a:pathLst>
          </a:custGeom>
          <a:solidFill>
            <a:schemeClr val="bg1"/>
          </a:solidFill>
          <a:ln w="57150">
            <a:solidFill>
              <a:schemeClr val="tx1">
                <a:lumMod val="7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algn="ctr"/>
            <a:r>
              <a:rPr lang="en" sz="3600">
                <a:solidFill>
                  <a:schemeClr val="tx1"/>
                </a:solidFill>
                <a:latin typeface="Bradley Hand" pitchFamily="2" charset="77"/>
              </a:rPr>
              <a:t>1.</a:t>
            </a:r>
            <a:endParaRPr lang="en-US" sz="3600">
              <a:solidFill>
                <a:schemeClr val="tx1"/>
              </a:solidFill>
              <a:latin typeface="Bradley Hand" pitchFamily="2" charset="77"/>
            </a:endParaRPr>
          </a:p>
        </p:txBody>
      </p:sp>
      <p:sp>
        <p:nvSpPr>
          <p:cNvPr id="60" name="Rectangle 59">
            <a:extLst>
              <a:ext uri="{FF2B5EF4-FFF2-40B4-BE49-F238E27FC236}">
                <a16:creationId xmlns:a16="http://schemas.microsoft.com/office/drawing/2014/main" id="{D673F850-A07C-AD41-968E-4A6924CE0B21}"/>
              </a:ext>
            </a:extLst>
          </p:cNvPr>
          <p:cNvSpPr/>
          <p:nvPr/>
        </p:nvSpPr>
        <p:spPr>
          <a:xfrm>
            <a:off x="2621019" y="719119"/>
            <a:ext cx="627324" cy="646331"/>
          </a:xfrm>
          <a:custGeom>
            <a:avLst/>
            <a:gdLst>
              <a:gd name="connsiteX0" fmla="*/ 0 w 627324"/>
              <a:gd name="connsiteY0" fmla="*/ 0 h 646331"/>
              <a:gd name="connsiteX1" fmla="*/ 326208 w 627324"/>
              <a:gd name="connsiteY1" fmla="*/ 0 h 646331"/>
              <a:gd name="connsiteX2" fmla="*/ 627324 w 627324"/>
              <a:gd name="connsiteY2" fmla="*/ 0 h 646331"/>
              <a:gd name="connsiteX3" fmla="*/ 627324 w 627324"/>
              <a:gd name="connsiteY3" fmla="*/ 303776 h 646331"/>
              <a:gd name="connsiteX4" fmla="*/ 627324 w 627324"/>
              <a:gd name="connsiteY4" fmla="*/ 646331 h 646331"/>
              <a:gd name="connsiteX5" fmla="*/ 326208 w 627324"/>
              <a:gd name="connsiteY5" fmla="*/ 646331 h 646331"/>
              <a:gd name="connsiteX6" fmla="*/ 0 w 627324"/>
              <a:gd name="connsiteY6" fmla="*/ 646331 h 646331"/>
              <a:gd name="connsiteX7" fmla="*/ 0 w 627324"/>
              <a:gd name="connsiteY7" fmla="*/ 329629 h 646331"/>
              <a:gd name="connsiteX8" fmla="*/ 0 w 627324"/>
              <a:gd name="connsiteY8"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324" h="646331" fill="none" extrusionOk="0">
                <a:moveTo>
                  <a:pt x="0" y="0"/>
                </a:moveTo>
                <a:cubicBezTo>
                  <a:pt x="105975" y="-24390"/>
                  <a:pt x="185316" y="13611"/>
                  <a:pt x="326208" y="0"/>
                </a:cubicBezTo>
                <a:cubicBezTo>
                  <a:pt x="467100" y="-13611"/>
                  <a:pt x="513901" y="27783"/>
                  <a:pt x="627324" y="0"/>
                </a:cubicBezTo>
                <a:cubicBezTo>
                  <a:pt x="657062" y="110808"/>
                  <a:pt x="625096" y="165823"/>
                  <a:pt x="627324" y="303776"/>
                </a:cubicBezTo>
                <a:cubicBezTo>
                  <a:pt x="629552" y="441729"/>
                  <a:pt x="610689" y="488908"/>
                  <a:pt x="627324" y="646331"/>
                </a:cubicBezTo>
                <a:cubicBezTo>
                  <a:pt x="560370" y="680719"/>
                  <a:pt x="448112" y="637658"/>
                  <a:pt x="326208" y="646331"/>
                </a:cubicBezTo>
                <a:cubicBezTo>
                  <a:pt x="204304" y="655004"/>
                  <a:pt x="128147" y="633763"/>
                  <a:pt x="0" y="646331"/>
                </a:cubicBezTo>
                <a:cubicBezTo>
                  <a:pt x="-13477" y="536566"/>
                  <a:pt x="22304" y="455694"/>
                  <a:pt x="0" y="329629"/>
                </a:cubicBezTo>
                <a:cubicBezTo>
                  <a:pt x="-22304" y="203564"/>
                  <a:pt x="31332" y="92530"/>
                  <a:pt x="0" y="0"/>
                </a:cubicBezTo>
                <a:close/>
              </a:path>
              <a:path w="627324" h="646331" stroke="0" extrusionOk="0">
                <a:moveTo>
                  <a:pt x="0" y="0"/>
                </a:moveTo>
                <a:cubicBezTo>
                  <a:pt x="104642" y="-28474"/>
                  <a:pt x="171289" y="3430"/>
                  <a:pt x="307389" y="0"/>
                </a:cubicBezTo>
                <a:cubicBezTo>
                  <a:pt x="443489" y="-3430"/>
                  <a:pt x="539838" y="5862"/>
                  <a:pt x="627324" y="0"/>
                </a:cubicBezTo>
                <a:cubicBezTo>
                  <a:pt x="653188" y="103642"/>
                  <a:pt x="608354" y="210933"/>
                  <a:pt x="627324" y="336092"/>
                </a:cubicBezTo>
                <a:cubicBezTo>
                  <a:pt x="646294" y="461251"/>
                  <a:pt x="618640" y="578943"/>
                  <a:pt x="627324" y="646331"/>
                </a:cubicBezTo>
                <a:cubicBezTo>
                  <a:pt x="532910" y="648931"/>
                  <a:pt x="433846" y="615013"/>
                  <a:pt x="326208" y="646331"/>
                </a:cubicBezTo>
                <a:cubicBezTo>
                  <a:pt x="218570" y="677649"/>
                  <a:pt x="72041" y="624044"/>
                  <a:pt x="0" y="646331"/>
                </a:cubicBezTo>
                <a:cubicBezTo>
                  <a:pt x="-34512" y="535132"/>
                  <a:pt x="5955" y="435208"/>
                  <a:pt x="0" y="336092"/>
                </a:cubicBezTo>
                <a:cubicBezTo>
                  <a:pt x="-5955" y="236976"/>
                  <a:pt x="20435" y="98742"/>
                  <a:pt x="0" y="0"/>
                </a:cubicBezTo>
                <a:close/>
              </a:path>
            </a:pathLst>
          </a:custGeom>
          <a:solidFill>
            <a:schemeClr val="bg1"/>
          </a:solidFill>
          <a:ln w="57150">
            <a:solidFill>
              <a:schemeClr val="tx1">
                <a:lumMod val="7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algn="ctr"/>
            <a:r>
              <a:rPr lang="en" sz="3600">
                <a:solidFill>
                  <a:schemeClr val="tx1"/>
                </a:solidFill>
                <a:latin typeface="Bradley Hand" pitchFamily="2" charset="77"/>
              </a:rPr>
              <a:t>2.</a:t>
            </a:r>
            <a:endParaRPr lang="en-US" sz="3600">
              <a:solidFill>
                <a:schemeClr val="tx1"/>
              </a:solidFill>
              <a:latin typeface="Bradley Hand" pitchFamily="2" charset="77"/>
            </a:endParaRPr>
          </a:p>
        </p:txBody>
      </p:sp>
      <p:sp>
        <p:nvSpPr>
          <p:cNvPr id="61" name="Rectangle 60">
            <a:extLst>
              <a:ext uri="{FF2B5EF4-FFF2-40B4-BE49-F238E27FC236}">
                <a16:creationId xmlns:a16="http://schemas.microsoft.com/office/drawing/2014/main" id="{330048A6-6241-3A48-B5FC-1B542DC34537}"/>
              </a:ext>
            </a:extLst>
          </p:cNvPr>
          <p:cNvSpPr/>
          <p:nvPr/>
        </p:nvSpPr>
        <p:spPr>
          <a:xfrm>
            <a:off x="5320396" y="707825"/>
            <a:ext cx="627324" cy="646331"/>
          </a:xfrm>
          <a:custGeom>
            <a:avLst/>
            <a:gdLst>
              <a:gd name="connsiteX0" fmla="*/ 0 w 627324"/>
              <a:gd name="connsiteY0" fmla="*/ 0 h 646331"/>
              <a:gd name="connsiteX1" fmla="*/ 326208 w 627324"/>
              <a:gd name="connsiteY1" fmla="*/ 0 h 646331"/>
              <a:gd name="connsiteX2" fmla="*/ 627324 w 627324"/>
              <a:gd name="connsiteY2" fmla="*/ 0 h 646331"/>
              <a:gd name="connsiteX3" fmla="*/ 627324 w 627324"/>
              <a:gd name="connsiteY3" fmla="*/ 303776 h 646331"/>
              <a:gd name="connsiteX4" fmla="*/ 627324 w 627324"/>
              <a:gd name="connsiteY4" fmla="*/ 646331 h 646331"/>
              <a:gd name="connsiteX5" fmla="*/ 326208 w 627324"/>
              <a:gd name="connsiteY5" fmla="*/ 646331 h 646331"/>
              <a:gd name="connsiteX6" fmla="*/ 0 w 627324"/>
              <a:gd name="connsiteY6" fmla="*/ 646331 h 646331"/>
              <a:gd name="connsiteX7" fmla="*/ 0 w 627324"/>
              <a:gd name="connsiteY7" fmla="*/ 329629 h 646331"/>
              <a:gd name="connsiteX8" fmla="*/ 0 w 627324"/>
              <a:gd name="connsiteY8"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324" h="646331" fill="none" extrusionOk="0">
                <a:moveTo>
                  <a:pt x="0" y="0"/>
                </a:moveTo>
                <a:cubicBezTo>
                  <a:pt x="105975" y="-24390"/>
                  <a:pt x="185316" y="13611"/>
                  <a:pt x="326208" y="0"/>
                </a:cubicBezTo>
                <a:cubicBezTo>
                  <a:pt x="467100" y="-13611"/>
                  <a:pt x="513901" y="27783"/>
                  <a:pt x="627324" y="0"/>
                </a:cubicBezTo>
                <a:cubicBezTo>
                  <a:pt x="657062" y="110808"/>
                  <a:pt x="625096" y="165823"/>
                  <a:pt x="627324" y="303776"/>
                </a:cubicBezTo>
                <a:cubicBezTo>
                  <a:pt x="629552" y="441729"/>
                  <a:pt x="610689" y="488908"/>
                  <a:pt x="627324" y="646331"/>
                </a:cubicBezTo>
                <a:cubicBezTo>
                  <a:pt x="560370" y="680719"/>
                  <a:pt x="448112" y="637658"/>
                  <a:pt x="326208" y="646331"/>
                </a:cubicBezTo>
                <a:cubicBezTo>
                  <a:pt x="204304" y="655004"/>
                  <a:pt x="128147" y="633763"/>
                  <a:pt x="0" y="646331"/>
                </a:cubicBezTo>
                <a:cubicBezTo>
                  <a:pt x="-13477" y="536566"/>
                  <a:pt x="22304" y="455694"/>
                  <a:pt x="0" y="329629"/>
                </a:cubicBezTo>
                <a:cubicBezTo>
                  <a:pt x="-22304" y="203564"/>
                  <a:pt x="31332" y="92530"/>
                  <a:pt x="0" y="0"/>
                </a:cubicBezTo>
                <a:close/>
              </a:path>
              <a:path w="627324" h="646331" stroke="0" extrusionOk="0">
                <a:moveTo>
                  <a:pt x="0" y="0"/>
                </a:moveTo>
                <a:cubicBezTo>
                  <a:pt x="104642" y="-28474"/>
                  <a:pt x="171289" y="3430"/>
                  <a:pt x="307389" y="0"/>
                </a:cubicBezTo>
                <a:cubicBezTo>
                  <a:pt x="443489" y="-3430"/>
                  <a:pt x="539838" y="5862"/>
                  <a:pt x="627324" y="0"/>
                </a:cubicBezTo>
                <a:cubicBezTo>
                  <a:pt x="653188" y="103642"/>
                  <a:pt x="608354" y="210933"/>
                  <a:pt x="627324" y="336092"/>
                </a:cubicBezTo>
                <a:cubicBezTo>
                  <a:pt x="646294" y="461251"/>
                  <a:pt x="618640" y="578943"/>
                  <a:pt x="627324" y="646331"/>
                </a:cubicBezTo>
                <a:cubicBezTo>
                  <a:pt x="532910" y="648931"/>
                  <a:pt x="433846" y="615013"/>
                  <a:pt x="326208" y="646331"/>
                </a:cubicBezTo>
                <a:cubicBezTo>
                  <a:pt x="218570" y="677649"/>
                  <a:pt x="72041" y="624044"/>
                  <a:pt x="0" y="646331"/>
                </a:cubicBezTo>
                <a:cubicBezTo>
                  <a:pt x="-34512" y="535132"/>
                  <a:pt x="5955" y="435208"/>
                  <a:pt x="0" y="336092"/>
                </a:cubicBezTo>
                <a:cubicBezTo>
                  <a:pt x="-5955" y="236976"/>
                  <a:pt x="20435" y="98742"/>
                  <a:pt x="0" y="0"/>
                </a:cubicBezTo>
                <a:close/>
              </a:path>
            </a:pathLst>
          </a:custGeom>
          <a:solidFill>
            <a:schemeClr val="bg1"/>
          </a:solidFill>
          <a:ln w="57150">
            <a:solidFill>
              <a:schemeClr val="tx1">
                <a:lumMod val="7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algn="ctr"/>
            <a:r>
              <a:rPr lang="en" sz="3600">
                <a:solidFill>
                  <a:schemeClr val="tx1"/>
                </a:solidFill>
                <a:latin typeface="Bradley Hand" pitchFamily="2" charset="77"/>
              </a:rPr>
              <a:t>3.</a:t>
            </a:r>
            <a:endParaRPr lang="en-US" sz="3600">
              <a:solidFill>
                <a:schemeClr val="tx1"/>
              </a:solidFill>
              <a:latin typeface="Bradley Hand" pitchFamily="2" charset="77"/>
            </a:endParaRPr>
          </a:p>
        </p:txBody>
      </p:sp>
    </p:spTree>
    <p:extLst>
      <p:ext uri="{BB962C8B-B14F-4D97-AF65-F5344CB8AC3E}">
        <p14:creationId xmlns:p14="http://schemas.microsoft.com/office/powerpoint/2010/main" val="380170110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97"/>
        <p:cNvGrpSpPr/>
        <p:nvPr/>
      </p:nvGrpSpPr>
      <p:grpSpPr>
        <a:xfrm>
          <a:off x="0" y="0"/>
          <a:ext cx="0" cy="0"/>
          <a:chOff x="0" y="0"/>
          <a:chExt cx="0" cy="0"/>
        </a:xfrm>
      </p:grpSpPr>
      <p:sp>
        <p:nvSpPr>
          <p:cNvPr id="106" name="Google Shape;106;p16"/>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64</a:t>
            </a:fld>
            <a:endParaRPr/>
          </a:p>
        </p:txBody>
      </p:sp>
      <p:grpSp>
        <p:nvGrpSpPr>
          <p:cNvPr id="3" name="Group 2">
            <a:extLst>
              <a:ext uri="{FF2B5EF4-FFF2-40B4-BE49-F238E27FC236}">
                <a16:creationId xmlns:a16="http://schemas.microsoft.com/office/drawing/2014/main" id="{F54F39C2-6F84-B14C-87D0-9FB6BBED834C}"/>
              </a:ext>
            </a:extLst>
          </p:cNvPr>
          <p:cNvGrpSpPr/>
          <p:nvPr/>
        </p:nvGrpSpPr>
        <p:grpSpPr>
          <a:xfrm>
            <a:off x="7700069" y="380930"/>
            <a:ext cx="1117508" cy="393600"/>
            <a:chOff x="579435" y="2505166"/>
            <a:chExt cx="724031" cy="280564"/>
          </a:xfrm>
        </p:grpSpPr>
        <p:pic>
          <p:nvPicPr>
            <p:cNvPr id="4" name="Picture 3" descr="A picture containing drawing&#10;&#10;Description automatically generated">
              <a:extLst>
                <a:ext uri="{FF2B5EF4-FFF2-40B4-BE49-F238E27FC236}">
                  <a16:creationId xmlns:a16="http://schemas.microsoft.com/office/drawing/2014/main" id="{939D1681-0FF3-BD43-8B8B-85582C91E0CA}"/>
                </a:ext>
              </a:extLst>
            </p:cNvPr>
            <p:cNvPicPr>
              <a:picLocks noChangeAspect="1"/>
            </p:cNvPicPr>
            <p:nvPr/>
          </p:nvPicPr>
          <p:blipFill>
            <a:blip r:embed="rId4"/>
            <a:stretch>
              <a:fillRect/>
            </a:stretch>
          </p:blipFill>
          <p:spPr>
            <a:xfrm>
              <a:off x="889300" y="2505166"/>
              <a:ext cx="414166" cy="280564"/>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8E1CBBC1-C0C3-D043-B96B-B568699CA359}"/>
                </a:ext>
              </a:extLst>
            </p:cNvPr>
            <p:cNvPicPr>
              <a:picLocks noChangeAspect="1"/>
            </p:cNvPicPr>
            <p:nvPr/>
          </p:nvPicPr>
          <p:blipFill>
            <a:blip r:embed="rId4"/>
            <a:stretch>
              <a:fillRect/>
            </a:stretch>
          </p:blipFill>
          <p:spPr>
            <a:xfrm flipH="1">
              <a:off x="579435" y="2505166"/>
              <a:ext cx="414166" cy="280564"/>
            </a:xfrm>
            <a:prstGeom prst="rect">
              <a:avLst/>
            </a:prstGeom>
          </p:spPr>
        </p:pic>
      </p:grpSp>
      <p:sp>
        <p:nvSpPr>
          <p:cNvPr id="8" name="Rounded Rectangle 7">
            <a:extLst>
              <a:ext uri="{FF2B5EF4-FFF2-40B4-BE49-F238E27FC236}">
                <a16:creationId xmlns:a16="http://schemas.microsoft.com/office/drawing/2014/main" id="{2FDE6064-CA68-194C-9A7F-D78CF611E597}"/>
              </a:ext>
            </a:extLst>
          </p:cNvPr>
          <p:cNvSpPr/>
          <p:nvPr/>
        </p:nvSpPr>
        <p:spPr>
          <a:xfrm>
            <a:off x="3788417" y="380929"/>
            <a:ext cx="3340728" cy="425444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700"/>
          </a:p>
          <a:p>
            <a:pPr algn="ctr"/>
            <a:r>
              <a:rPr lang="en-US" sz="1700"/>
              <a:t>Watch the video “Coin Operated”.</a:t>
            </a:r>
          </a:p>
          <a:p>
            <a:pPr algn="ctr"/>
            <a:endParaRPr lang="en-US" sz="1700"/>
          </a:p>
          <a:p>
            <a:pPr algn="ctr"/>
            <a:r>
              <a:rPr lang="en-US" sz="1700"/>
              <a:t>What was the boy curious about?</a:t>
            </a:r>
          </a:p>
          <a:p>
            <a:pPr algn="ctr"/>
            <a:endParaRPr lang="en-US" sz="1700"/>
          </a:p>
          <a:p>
            <a:pPr algn="ctr"/>
            <a:r>
              <a:rPr lang="en-US" sz="1700"/>
              <a:t>What are you curious about?</a:t>
            </a:r>
          </a:p>
          <a:p>
            <a:pPr algn="ctr"/>
            <a:endParaRPr lang="en-US" sz="1700"/>
          </a:p>
          <a:p>
            <a:pPr algn="ctr"/>
            <a:r>
              <a:rPr lang="en-US" sz="1700"/>
              <a:t>Listen to the story “Counting on Frank” by Rod Clement.</a:t>
            </a:r>
          </a:p>
          <a:p>
            <a:pPr algn="ctr"/>
            <a:endParaRPr lang="en-US" sz="1700"/>
          </a:p>
          <a:p>
            <a:pPr algn="ctr"/>
            <a:r>
              <a:rPr lang="en-US" sz="1700"/>
              <a:t>How does the boy satisfy his curiosity?</a:t>
            </a:r>
          </a:p>
        </p:txBody>
      </p:sp>
      <p:sp>
        <p:nvSpPr>
          <p:cNvPr id="11" name="Rounded Rectangle 10">
            <a:extLst>
              <a:ext uri="{FF2B5EF4-FFF2-40B4-BE49-F238E27FC236}">
                <a16:creationId xmlns:a16="http://schemas.microsoft.com/office/drawing/2014/main" id="{417E4108-4B93-C544-A0C3-07894F1D5DC4}"/>
              </a:ext>
            </a:extLst>
          </p:cNvPr>
          <p:cNvSpPr/>
          <p:nvPr/>
        </p:nvSpPr>
        <p:spPr>
          <a:xfrm>
            <a:off x="396043" y="2295729"/>
            <a:ext cx="3340728" cy="2339646"/>
          </a:xfrm>
          <a:prstGeom prst="roundRect">
            <a:avLst/>
          </a:prstGeom>
          <a:solidFill>
            <a:schemeClr val="accent5"/>
          </a:solidFill>
        </p:spPr>
        <p:style>
          <a:lnRef idx="2">
            <a:schemeClr val="accent4">
              <a:shade val="50000"/>
            </a:schemeClr>
          </a:lnRef>
          <a:fillRef idx="1">
            <a:schemeClr val="accent4"/>
          </a:fillRef>
          <a:effectRef idx="0">
            <a:schemeClr val="accent4"/>
          </a:effectRef>
          <a:fontRef idx="minor">
            <a:schemeClr val="lt1"/>
          </a:fontRef>
        </p:style>
        <p:txBody>
          <a:bodyPr rtlCol="0" anchor="t"/>
          <a:lstStyle/>
          <a:p>
            <a:pPr algn="ctr"/>
            <a:endParaRPr lang="en-US"/>
          </a:p>
        </p:txBody>
      </p:sp>
      <p:sp>
        <p:nvSpPr>
          <p:cNvPr id="13" name="Rounded Rectangle 12">
            <a:extLst>
              <a:ext uri="{FF2B5EF4-FFF2-40B4-BE49-F238E27FC236}">
                <a16:creationId xmlns:a16="http://schemas.microsoft.com/office/drawing/2014/main" id="{DE7C162E-A487-3344-87E8-B1C52A594681}"/>
              </a:ext>
            </a:extLst>
          </p:cNvPr>
          <p:cNvSpPr/>
          <p:nvPr/>
        </p:nvSpPr>
        <p:spPr>
          <a:xfrm>
            <a:off x="396043" y="380929"/>
            <a:ext cx="3340728" cy="1800129"/>
          </a:xfrm>
          <a:prstGeom prst="roundRect">
            <a:avLst/>
          </a:prstGeom>
          <a:solidFill>
            <a:schemeClr val="accent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t>VIDEO to watch</a:t>
            </a:r>
          </a:p>
          <a:p>
            <a:pPr algn="ctr"/>
            <a:endParaRPr lang="en-US"/>
          </a:p>
        </p:txBody>
      </p:sp>
      <p:pic>
        <p:nvPicPr>
          <p:cNvPr id="6" name="Online Media 5" title="Coin Operated - Animated Short Film">
            <a:hlinkClick r:id="" action="ppaction://media"/>
            <a:extLst>
              <a:ext uri="{FF2B5EF4-FFF2-40B4-BE49-F238E27FC236}">
                <a16:creationId xmlns:a16="http://schemas.microsoft.com/office/drawing/2014/main" id="{512A3272-DC81-4E84-BB24-CD72F9926387}"/>
              </a:ext>
            </a:extLst>
          </p:cNvPr>
          <p:cNvPicPr>
            <a:picLocks noRot="1" noChangeAspect="1"/>
          </p:cNvPicPr>
          <p:nvPr>
            <a:videoFile r:link="rId1"/>
          </p:nvPr>
        </p:nvPicPr>
        <p:blipFill>
          <a:blip r:embed="rId5"/>
          <a:stretch>
            <a:fillRect/>
          </a:stretch>
        </p:blipFill>
        <p:spPr>
          <a:xfrm>
            <a:off x="700919" y="508125"/>
            <a:ext cx="2782622" cy="1565224"/>
          </a:xfrm>
          <a:prstGeom prst="rect">
            <a:avLst/>
          </a:prstGeom>
        </p:spPr>
      </p:pic>
      <p:pic>
        <p:nvPicPr>
          <p:cNvPr id="7" name="Picture 6">
            <a:extLst>
              <a:ext uri="{FF2B5EF4-FFF2-40B4-BE49-F238E27FC236}">
                <a16:creationId xmlns:a16="http://schemas.microsoft.com/office/drawing/2014/main" id="{34214608-A7DF-4E5D-881B-659CC21B04BB}"/>
              </a:ext>
            </a:extLst>
          </p:cNvPr>
          <p:cNvPicPr>
            <a:picLocks noChangeAspect="1"/>
          </p:cNvPicPr>
          <p:nvPr/>
        </p:nvPicPr>
        <p:blipFill>
          <a:blip r:embed="rId6"/>
          <a:stretch>
            <a:fillRect/>
          </a:stretch>
        </p:blipFill>
        <p:spPr>
          <a:xfrm>
            <a:off x="1139121" y="2365811"/>
            <a:ext cx="1906218" cy="2199482"/>
          </a:xfrm>
          <a:prstGeom prst="rect">
            <a:avLst/>
          </a:prstGeom>
        </p:spPr>
      </p:pic>
    </p:spTree>
    <p:extLst>
      <p:ext uri="{BB962C8B-B14F-4D97-AF65-F5344CB8AC3E}">
        <p14:creationId xmlns:p14="http://schemas.microsoft.com/office/powerpoint/2010/main" val="1750924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F44336"/>
        </a:solidFill>
        <a:effectLst/>
      </p:bgPr>
    </p:bg>
    <p:spTree>
      <p:nvGrpSpPr>
        <p:cNvPr id="1" name="Shape 97"/>
        <p:cNvGrpSpPr/>
        <p:nvPr/>
      </p:nvGrpSpPr>
      <p:grpSpPr>
        <a:xfrm>
          <a:off x="0" y="0"/>
          <a:ext cx="0" cy="0"/>
          <a:chOff x="0" y="0"/>
          <a:chExt cx="0" cy="0"/>
        </a:xfrm>
      </p:grpSpPr>
      <p:sp>
        <p:nvSpPr>
          <p:cNvPr id="106" name="Google Shape;106;p16"/>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65</a:t>
            </a:fld>
            <a:endParaRPr/>
          </a:p>
        </p:txBody>
      </p:sp>
      <p:pic>
        <p:nvPicPr>
          <p:cNvPr id="6" name="Picture 8">
            <a:extLst>
              <a:ext uri="{FF2B5EF4-FFF2-40B4-BE49-F238E27FC236}">
                <a16:creationId xmlns:a16="http://schemas.microsoft.com/office/drawing/2014/main" id="{0AB6AD47-5979-2D41-A12D-779E716C1D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9268" y="281036"/>
            <a:ext cx="872959" cy="976117"/>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a:extLst>
              <a:ext uri="{FF2B5EF4-FFF2-40B4-BE49-F238E27FC236}">
                <a16:creationId xmlns:a16="http://schemas.microsoft.com/office/drawing/2014/main" id="{0E201A5B-3CC0-4C49-ABAD-6A63788B84E2}"/>
              </a:ext>
            </a:extLst>
          </p:cNvPr>
          <p:cNvSpPr/>
          <p:nvPr/>
        </p:nvSpPr>
        <p:spPr>
          <a:xfrm>
            <a:off x="239731" y="876566"/>
            <a:ext cx="2286187" cy="3881882"/>
          </a:xfrm>
          <a:prstGeom prst="roundRect">
            <a:avLst/>
          </a:prstGeom>
          <a:solidFill>
            <a:schemeClr val="accent3">
              <a:lumMod val="20000"/>
              <a:lumOff val="80000"/>
            </a:schemeClr>
          </a:solidFill>
          <a:ln>
            <a:solidFill>
              <a:srgbClr val="F443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700" b="1">
                <a:solidFill>
                  <a:schemeClr val="tx1"/>
                </a:solidFill>
                <a:latin typeface="Abadi MT Condensed Light" panose="020B0306030101010103" pitchFamily="34" charset="77"/>
              </a:rPr>
              <a:t>What does it </a:t>
            </a:r>
            <a:r>
              <a:rPr lang="en-US" sz="1700" b="1">
                <a:solidFill>
                  <a:srgbClr val="FE5722"/>
                </a:solidFill>
                <a:latin typeface="Abadi MT Condensed Light" panose="020B0306030101010103" pitchFamily="34" charset="77"/>
              </a:rPr>
              <a:t>LOOK</a:t>
            </a:r>
            <a:r>
              <a:rPr lang="en-US" sz="1700" b="1">
                <a:solidFill>
                  <a:schemeClr val="tx1"/>
                </a:solidFill>
                <a:latin typeface="Abadi MT Condensed Light" panose="020B0306030101010103" pitchFamily="34" charset="77"/>
              </a:rPr>
              <a:t> like?</a:t>
            </a:r>
          </a:p>
          <a:p>
            <a:endParaRPr lang="en-US">
              <a:latin typeface="Abadi MT Condensed Light" panose="020B0306030101010103" pitchFamily="34" charset="77"/>
            </a:endParaRPr>
          </a:p>
          <a:p>
            <a:pPr marL="285750" indent="-285750">
              <a:lnSpc>
                <a:spcPct val="200000"/>
              </a:lnSpc>
              <a:buFont typeface="Arial" panose="020B0604020202020204" pitchFamily="34" charset="0"/>
              <a:buChar char="•"/>
            </a:pPr>
            <a:r>
              <a:rPr lang="en-US">
                <a:latin typeface="Abadi MT Condensed Light" panose="020B0306030101010103" pitchFamily="34" charset="77"/>
              </a:rPr>
              <a:t> </a:t>
            </a:r>
          </a:p>
          <a:p>
            <a:pPr marL="285750" indent="-285750">
              <a:lnSpc>
                <a:spcPct val="200000"/>
              </a:lnSpc>
              <a:buFont typeface="Arial" panose="020B0604020202020204" pitchFamily="34" charset="0"/>
              <a:buChar char="•"/>
            </a:pPr>
            <a:r>
              <a:rPr lang="en-US">
                <a:latin typeface="Abadi MT Condensed Light" panose="020B0306030101010103" pitchFamily="34" charset="77"/>
              </a:rPr>
              <a:t> </a:t>
            </a:r>
          </a:p>
          <a:p>
            <a:pPr marL="285750" indent="-285750">
              <a:lnSpc>
                <a:spcPct val="200000"/>
              </a:lnSpc>
              <a:buFont typeface="Arial" panose="020B0604020202020204" pitchFamily="34" charset="0"/>
              <a:buChar char="•"/>
            </a:pPr>
            <a:r>
              <a:rPr lang="en-US">
                <a:latin typeface="Abadi MT Condensed Light" panose="020B0306030101010103" pitchFamily="34" charset="77"/>
              </a:rPr>
              <a:t> </a:t>
            </a:r>
          </a:p>
          <a:p>
            <a:pPr marL="285750" indent="-285750">
              <a:lnSpc>
                <a:spcPct val="200000"/>
              </a:lnSpc>
              <a:buFont typeface="Arial" panose="020B0604020202020204" pitchFamily="34" charset="0"/>
              <a:buChar char="•"/>
            </a:pPr>
            <a:r>
              <a:rPr lang="en-US">
                <a:latin typeface="Abadi MT Condensed Light" panose="020B0306030101010103" pitchFamily="34" charset="77"/>
              </a:rPr>
              <a:t> </a:t>
            </a:r>
          </a:p>
          <a:p>
            <a:pPr marL="285750" indent="-285750">
              <a:lnSpc>
                <a:spcPct val="200000"/>
              </a:lnSpc>
              <a:buFont typeface="Arial" panose="020B0604020202020204" pitchFamily="34" charset="0"/>
              <a:buChar char="•"/>
            </a:pPr>
            <a:r>
              <a:rPr lang="en-US">
                <a:latin typeface="Abadi MT Condensed Light" panose="020B0306030101010103" pitchFamily="34" charset="77"/>
              </a:rPr>
              <a:t> </a:t>
            </a:r>
          </a:p>
          <a:p>
            <a:pPr marL="285750" indent="-285750">
              <a:lnSpc>
                <a:spcPct val="200000"/>
              </a:lnSpc>
              <a:buFont typeface="Arial" panose="020B0604020202020204" pitchFamily="34" charset="0"/>
              <a:buChar char="•"/>
            </a:pPr>
            <a:r>
              <a:rPr lang="en-US">
                <a:latin typeface="Abadi MT Condensed Light" panose="020B0306030101010103" pitchFamily="34" charset="77"/>
              </a:rPr>
              <a:t> </a:t>
            </a:r>
          </a:p>
          <a:p>
            <a:pPr algn="ctr"/>
            <a:endParaRPr lang="en-US"/>
          </a:p>
        </p:txBody>
      </p:sp>
      <p:sp>
        <p:nvSpPr>
          <p:cNvPr id="11" name="Rounded Rectangle 10">
            <a:extLst>
              <a:ext uri="{FF2B5EF4-FFF2-40B4-BE49-F238E27FC236}">
                <a16:creationId xmlns:a16="http://schemas.microsoft.com/office/drawing/2014/main" id="{D4ADA976-7724-AB44-A5B7-E75350B496EB}"/>
              </a:ext>
            </a:extLst>
          </p:cNvPr>
          <p:cNvSpPr/>
          <p:nvPr/>
        </p:nvSpPr>
        <p:spPr>
          <a:xfrm>
            <a:off x="2747541" y="876566"/>
            <a:ext cx="2286187" cy="3881882"/>
          </a:xfrm>
          <a:prstGeom prst="roundRect">
            <a:avLst/>
          </a:prstGeom>
          <a:solidFill>
            <a:schemeClr val="accent3">
              <a:lumMod val="20000"/>
              <a:lumOff val="80000"/>
            </a:schemeClr>
          </a:solidFill>
          <a:ln>
            <a:solidFill>
              <a:srgbClr val="F443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700" b="1">
                <a:solidFill>
                  <a:schemeClr val="tx1"/>
                </a:solidFill>
                <a:latin typeface="Abadi MT Condensed Light" panose="020B0306030101010103" pitchFamily="34" charset="77"/>
              </a:rPr>
              <a:t>What does it </a:t>
            </a:r>
            <a:r>
              <a:rPr lang="en-US" sz="1700" b="1">
                <a:solidFill>
                  <a:srgbClr val="FE5722"/>
                </a:solidFill>
                <a:latin typeface="Abadi MT Condensed Light" panose="020B0306030101010103" pitchFamily="34" charset="77"/>
              </a:rPr>
              <a:t>SOUND</a:t>
            </a:r>
            <a:r>
              <a:rPr lang="en-US" sz="1700" b="1">
                <a:solidFill>
                  <a:schemeClr val="tx1"/>
                </a:solidFill>
                <a:latin typeface="Abadi MT Condensed Light" panose="020B0306030101010103" pitchFamily="34" charset="77"/>
              </a:rPr>
              <a:t> like?</a:t>
            </a:r>
          </a:p>
          <a:p>
            <a:endParaRPr lang="en-US">
              <a:latin typeface="Abadi MT Condensed Light" panose="020B0306030101010103" pitchFamily="34" charset="77"/>
            </a:endParaRPr>
          </a:p>
          <a:p>
            <a:pPr marL="285750" indent="-285750">
              <a:lnSpc>
                <a:spcPct val="200000"/>
              </a:lnSpc>
              <a:buFont typeface="Arial" panose="020B0604020202020204" pitchFamily="34" charset="0"/>
              <a:buChar char="•"/>
            </a:pPr>
            <a:r>
              <a:rPr lang="en-US">
                <a:latin typeface="Abadi MT Condensed Light" panose="020B0306030101010103" pitchFamily="34" charset="77"/>
              </a:rPr>
              <a:t> </a:t>
            </a:r>
          </a:p>
          <a:p>
            <a:pPr marL="285750" indent="-285750">
              <a:lnSpc>
                <a:spcPct val="200000"/>
              </a:lnSpc>
              <a:buFont typeface="Arial" panose="020B0604020202020204" pitchFamily="34" charset="0"/>
              <a:buChar char="•"/>
            </a:pPr>
            <a:r>
              <a:rPr lang="en-US">
                <a:latin typeface="Abadi MT Condensed Light" panose="020B0306030101010103" pitchFamily="34" charset="77"/>
              </a:rPr>
              <a:t> </a:t>
            </a:r>
          </a:p>
          <a:p>
            <a:pPr marL="285750" indent="-285750">
              <a:lnSpc>
                <a:spcPct val="200000"/>
              </a:lnSpc>
              <a:buFont typeface="Arial" panose="020B0604020202020204" pitchFamily="34" charset="0"/>
              <a:buChar char="•"/>
            </a:pPr>
            <a:r>
              <a:rPr lang="en-US">
                <a:latin typeface="Abadi MT Condensed Light" panose="020B0306030101010103" pitchFamily="34" charset="77"/>
              </a:rPr>
              <a:t> </a:t>
            </a:r>
          </a:p>
          <a:p>
            <a:pPr marL="285750" indent="-285750">
              <a:lnSpc>
                <a:spcPct val="200000"/>
              </a:lnSpc>
              <a:buFont typeface="Arial" panose="020B0604020202020204" pitchFamily="34" charset="0"/>
              <a:buChar char="•"/>
            </a:pPr>
            <a:r>
              <a:rPr lang="en-US">
                <a:latin typeface="Abadi MT Condensed Light" panose="020B0306030101010103" pitchFamily="34" charset="77"/>
              </a:rPr>
              <a:t> </a:t>
            </a:r>
          </a:p>
          <a:p>
            <a:pPr marL="285750" indent="-285750">
              <a:lnSpc>
                <a:spcPct val="200000"/>
              </a:lnSpc>
              <a:buFont typeface="Arial" panose="020B0604020202020204" pitchFamily="34" charset="0"/>
              <a:buChar char="•"/>
            </a:pPr>
            <a:r>
              <a:rPr lang="en-US">
                <a:latin typeface="Abadi MT Condensed Light" panose="020B0306030101010103" pitchFamily="34" charset="77"/>
              </a:rPr>
              <a:t> </a:t>
            </a:r>
          </a:p>
          <a:p>
            <a:pPr marL="285750" indent="-285750">
              <a:lnSpc>
                <a:spcPct val="200000"/>
              </a:lnSpc>
              <a:buFont typeface="Arial" panose="020B0604020202020204" pitchFamily="34" charset="0"/>
              <a:buChar char="•"/>
            </a:pPr>
            <a:r>
              <a:rPr lang="en-US">
                <a:latin typeface="Abadi MT Condensed Light" panose="020B0306030101010103" pitchFamily="34" charset="77"/>
              </a:rPr>
              <a:t> </a:t>
            </a:r>
          </a:p>
          <a:p>
            <a:pPr algn="ctr"/>
            <a:endParaRPr lang="en-US"/>
          </a:p>
        </p:txBody>
      </p:sp>
      <p:sp>
        <p:nvSpPr>
          <p:cNvPr id="12" name="Rounded Rectangle 11">
            <a:extLst>
              <a:ext uri="{FF2B5EF4-FFF2-40B4-BE49-F238E27FC236}">
                <a16:creationId xmlns:a16="http://schemas.microsoft.com/office/drawing/2014/main" id="{E945C8E2-4196-3D47-8D9D-210213A5BEB9}"/>
              </a:ext>
            </a:extLst>
          </p:cNvPr>
          <p:cNvSpPr/>
          <p:nvPr/>
        </p:nvSpPr>
        <p:spPr>
          <a:xfrm>
            <a:off x="5255351" y="876566"/>
            <a:ext cx="2286187" cy="3881882"/>
          </a:xfrm>
          <a:prstGeom prst="roundRect">
            <a:avLst/>
          </a:prstGeom>
          <a:solidFill>
            <a:schemeClr val="accent3">
              <a:lumMod val="20000"/>
              <a:lumOff val="80000"/>
            </a:schemeClr>
          </a:solidFill>
          <a:ln>
            <a:solidFill>
              <a:srgbClr val="F443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700" b="1">
                <a:solidFill>
                  <a:schemeClr val="tx1"/>
                </a:solidFill>
                <a:latin typeface="Abadi MT Condensed Light" panose="020B0306030101010103" pitchFamily="34" charset="77"/>
              </a:rPr>
              <a:t>What does it </a:t>
            </a:r>
            <a:r>
              <a:rPr lang="en-US" sz="1700" b="1">
                <a:solidFill>
                  <a:srgbClr val="FE5722"/>
                </a:solidFill>
                <a:latin typeface="Abadi MT Condensed Light" panose="020B0306030101010103" pitchFamily="34" charset="77"/>
              </a:rPr>
              <a:t>FEEL</a:t>
            </a:r>
            <a:r>
              <a:rPr lang="en-US" sz="1700" b="1">
                <a:solidFill>
                  <a:schemeClr val="tx1"/>
                </a:solidFill>
                <a:latin typeface="Abadi MT Condensed Light" panose="020B0306030101010103" pitchFamily="34" charset="77"/>
              </a:rPr>
              <a:t> like?</a:t>
            </a:r>
          </a:p>
          <a:p>
            <a:endParaRPr lang="en-US">
              <a:latin typeface="Abadi MT Condensed Light" panose="020B0306030101010103" pitchFamily="34" charset="77"/>
            </a:endParaRPr>
          </a:p>
          <a:p>
            <a:pPr marL="285750" indent="-285750">
              <a:lnSpc>
                <a:spcPct val="200000"/>
              </a:lnSpc>
              <a:buFont typeface="Arial" panose="020B0604020202020204" pitchFamily="34" charset="0"/>
              <a:buChar char="•"/>
            </a:pPr>
            <a:r>
              <a:rPr lang="en-US">
                <a:latin typeface="Abadi MT Condensed Light" panose="020B0306030101010103" pitchFamily="34" charset="77"/>
              </a:rPr>
              <a:t> </a:t>
            </a:r>
          </a:p>
          <a:p>
            <a:pPr marL="285750" indent="-285750">
              <a:lnSpc>
                <a:spcPct val="200000"/>
              </a:lnSpc>
              <a:buFont typeface="Arial" panose="020B0604020202020204" pitchFamily="34" charset="0"/>
              <a:buChar char="•"/>
            </a:pPr>
            <a:r>
              <a:rPr lang="en-US">
                <a:latin typeface="Abadi MT Condensed Light" panose="020B0306030101010103" pitchFamily="34" charset="77"/>
              </a:rPr>
              <a:t> </a:t>
            </a:r>
          </a:p>
          <a:p>
            <a:pPr marL="285750" indent="-285750">
              <a:lnSpc>
                <a:spcPct val="200000"/>
              </a:lnSpc>
              <a:buFont typeface="Arial" panose="020B0604020202020204" pitchFamily="34" charset="0"/>
              <a:buChar char="•"/>
            </a:pPr>
            <a:r>
              <a:rPr lang="en-US">
                <a:latin typeface="Abadi MT Condensed Light" panose="020B0306030101010103" pitchFamily="34" charset="77"/>
              </a:rPr>
              <a:t> </a:t>
            </a:r>
          </a:p>
          <a:p>
            <a:pPr marL="285750" indent="-285750">
              <a:lnSpc>
                <a:spcPct val="200000"/>
              </a:lnSpc>
              <a:buFont typeface="Arial" panose="020B0604020202020204" pitchFamily="34" charset="0"/>
              <a:buChar char="•"/>
            </a:pPr>
            <a:r>
              <a:rPr lang="en-US">
                <a:latin typeface="Abadi MT Condensed Light" panose="020B0306030101010103" pitchFamily="34" charset="77"/>
              </a:rPr>
              <a:t> </a:t>
            </a:r>
          </a:p>
          <a:p>
            <a:pPr marL="285750" indent="-285750">
              <a:lnSpc>
                <a:spcPct val="200000"/>
              </a:lnSpc>
              <a:buFont typeface="Arial" panose="020B0604020202020204" pitchFamily="34" charset="0"/>
              <a:buChar char="•"/>
            </a:pPr>
            <a:r>
              <a:rPr lang="en-US">
                <a:latin typeface="Abadi MT Condensed Light" panose="020B0306030101010103" pitchFamily="34" charset="77"/>
              </a:rPr>
              <a:t> </a:t>
            </a:r>
          </a:p>
          <a:p>
            <a:pPr marL="285750" indent="-285750">
              <a:lnSpc>
                <a:spcPct val="200000"/>
              </a:lnSpc>
              <a:buFont typeface="Arial" panose="020B0604020202020204" pitchFamily="34" charset="0"/>
              <a:buChar char="•"/>
            </a:pPr>
            <a:r>
              <a:rPr lang="en-US">
                <a:latin typeface="Abadi MT Condensed Light" panose="020B0306030101010103" pitchFamily="34" charset="77"/>
              </a:rPr>
              <a:t> </a:t>
            </a:r>
          </a:p>
          <a:p>
            <a:pPr algn="ctr"/>
            <a:endParaRPr lang="en-US"/>
          </a:p>
        </p:txBody>
      </p:sp>
      <p:sp>
        <p:nvSpPr>
          <p:cNvPr id="13" name="Google Shape;111;p17">
            <a:extLst>
              <a:ext uri="{FF2B5EF4-FFF2-40B4-BE49-F238E27FC236}">
                <a16:creationId xmlns:a16="http://schemas.microsoft.com/office/drawing/2014/main" id="{886CC2A7-4EFA-EB41-BCB8-45018DAE98D8}"/>
              </a:ext>
            </a:extLst>
          </p:cNvPr>
          <p:cNvSpPr txBox="1">
            <a:spLocks/>
          </p:cNvSpPr>
          <p:nvPr/>
        </p:nvSpPr>
        <p:spPr>
          <a:xfrm>
            <a:off x="221626" y="217272"/>
            <a:ext cx="6269712" cy="641188"/>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sz="4400" b="1">
                <a:solidFill>
                  <a:schemeClr val="tx1">
                    <a:lumMod val="75000"/>
                  </a:schemeClr>
                </a:solidFill>
                <a:latin typeface="Abadi MT Condensed Extra Bold" panose="020B0306030101010103" pitchFamily="34" charset="77"/>
              </a:rPr>
              <a:t>CURIOSITY </a:t>
            </a:r>
            <a:r>
              <a:rPr lang="en-CA" sz="2800" baseline="30000">
                <a:solidFill>
                  <a:schemeClr val="tx1">
                    <a:lumMod val="75000"/>
                  </a:schemeClr>
                </a:solidFill>
                <a:latin typeface="Abadi MT Condensed Light" panose="020B0306030101010103" pitchFamily="34" charset="77"/>
              </a:rPr>
              <a:t>(collect your thoughts)</a:t>
            </a:r>
            <a:endParaRPr lang="en-CA" sz="4400" b="1" baseline="30000">
              <a:solidFill>
                <a:schemeClr val="tx1">
                  <a:lumMod val="75000"/>
                </a:schemeClr>
              </a:solidFill>
              <a:latin typeface="Abadi MT Condensed Extra Bold" panose="020B0306030101010103" pitchFamily="34" charset="77"/>
            </a:endParaRPr>
          </a:p>
        </p:txBody>
      </p:sp>
    </p:spTree>
    <p:extLst>
      <p:ext uri="{BB962C8B-B14F-4D97-AF65-F5344CB8AC3E}">
        <p14:creationId xmlns:p14="http://schemas.microsoft.com/office/powerpoint/2010/main" val="73282634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97"/>
        <p:cNvGrpSpPr/>
        <p:nvPr/>
      </p:nvGrpSpPr>
      <p:grpSpPr>
        <a:xfrm>
          <a:off x="0" y="0"/>
          <a:ext cx="0" cy="0"/>
          <a:chOff x="0" y="0"/>
          <a:chExt cx="0" cy="0"/>
        </a:xfrm>
      </p:grpSpPr>
      <p:sp>
        <p:nvSpPr>
          <p:cNvPr id="106" name="Google Shape;106;p16"/>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66</a:t>
            </a:fld>
            <a:endParaRPr/>
          </a:p>
        </p:txBody>
      </p:sp>
      <p:pic>
        <p:nvPicPr>
          <p:cNvPr id="3" name="Picture 12">
            <a:extLst>
              <a:ext uri="{FF2B5EF4-FFF2-40B4-BE49-F238E27FC236}">
                <a16:creationId xmlns:a16="http://schemas.microsoft.com/office/drawing/2014/main" id="{61DFAA4C-50D7-7B46-BCC1-EFEF6BDA79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012569">
            <a:off x="7889256" y="295259"/>
            <a:ext cx="782335" cy="75891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3D0BB0E-0BD8-D948-9967-7811C2CC4356}"/>
              </a:ext>
            </a:extLst>
          </p:cNvPr>
          <p:cNvSpPr txBox="1"/>
          <p:nvPr/>
        </p:nvSpPr>
        <p:spPr>
          <a:xfrm>
            <a:off x="52073" y="4476025"/>
            <a:ext cx="2118511" cy="261610"/>
          </a:xfrm>
          <a:prstGeom prst="rect">
            <a:avLst/>
          </a:prstGeom>
          <a:noFill/>
        </p:spPr>
        <p:txBody>
          <a:bodyPr wrap="square" rtlCol="0">
            <a:spAutoFit/>
          </a:bodyPr>
          <a:lstStyle/>
          <a:p>
            <a:r>
              <a:rPr lang="en-US" sz="1100">
                <a:solidFill>
                  <a:schemeClr val="tx2">
                    <a:lumMod val="50000"/>
                  </a:schemeClr>
                </a:solidFill>
                <a:latin typeface="Abadi MT Condensed Light" panose="020B0306030101010103" pitchFamily="34" charset="77"/>
              </a:rPr>
              <a:t>Not at all curious</a:t>
            </a:r>
          </a:p>
        </p:txBody>
      </p:sp>
      <p:sp>
        <p:nvSpPr>
          <p:cNvPr id="14" name="TextBox 13">
            <a:extLst>
              <a:ext uri="{FF2B5EF4-FFF2-40B4-BE49-F238E27FC236}">
                <a16:creationId xmlns:a16="http://schemas.microsoft.com/office/drawing/2014/main" id="{73C67E3B-6614-2842-B10B-7A2FEA2F7640}"/>
              </a:ext>
            </a:extLst>
          </p:cNvPr>
          <p:cNvSpPr txBox="1"/>
          <p:nvPr/>
        </p:nvSpPr>
        <p:spPr>
          <a:xfrm>
            <a:off x="6947714" y="4488241"/>
            <a:ext cx="1765426" cy="261610"/>
          </a:xfrm>
          <a:prstGeom prst="rect">
            <a:avLst/>
          </a:prstGeom>
          <a:noFill/>
          <a:ln>
            <a:noFill/>
          </a:ln>
        </p:spPr>
        <p:txBody>
          <a:bodyPr wrap="square" rtlCol="0">
            <a:spAutoFit/>
          </a:bodyPr>
          <a:lstStyle/>
          <a:p>
            <a:r>
              <a:rPr lang="en-US" sz="1100">
                <a:solidFill>
                  <a:schemeClr val="tx2">
                    <a:lumMod val="50000"/>
                  </a:schemeClr>
                </a:solidFill>
                <a:latin typeface="Abadi MT Condensed Light" panose="020B0306030101010103" pitchFamily="34" charset="77"/>
              </a:rPr>
              <a:t>Extremely curious</a:t>
            </a:r>
          </a:p>
        </p:txBody>
      </p:sp>
      <p:sp>
        <p:nvSpPr>
          <p:cNvPr id="11" name="Up Arrow 10">
            <a:extLst>
              <a:ext uri="{FF2B5EF4-FFF2-40B4-BE49-F238E27FC236}">
                <a16:creationId xmlns:a16="http://schemas.microsoft.com/office/drawing/2014/main" id="{A5F9E534-BA3A-6449-BFA7-A77DBEC65BC0}"/>
              </a:ext>
            </a:extLst>
          </p:cNvPr>
          <p:cNvSpPr/>
          <p:nvPr/>
        </p:nvSpPr>
        <p:spPr>
          <a:xfrm>
            <a:off x="4381877" y="4640586"/>
            <a:ext cx="380246" cy="480735"/>
          </a:xfrm>
          <a:prstGeom prst="upArrow">
            <a:avLst/>
          </a:prstGeom>
          <a:solidFill>
            <a:schemeClr val="tx2">
              <a:lumMod val="1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66BC216-57DF-4A47-B2AE-7900DF3A4DC6}"/>
              </a:ext>
            </a:extLst>
          </p:cNvPr>
          <p:cNvSpPr txBox="1"/>
          <p:nvPr/>
        </p:nvSpPr>
        <p:spPr>
          <a:xfrm>
            <a:off x="27158" y="3770331"/>
            <a:ext cx="9116841" cy="307777"/>
          </a:xfrm>
          <a:prstGeom prst="rect">
            <a:avLst/>
          </a:prstGeom>
          <a:noFill/>
        </p:spPr>
        <p:txBody>
          <a:bodyPr wrap="square" rtlCol="0">
            <a:spAutoFit/>
          </a:bodyPr>
          <a:lstStyle/>
          <a:p>
            <a:r>
              <a:rPr lang="en-US">
                <a:latin typeface="Abadi MT Condensed Light" panose="020B0306030101010103" pitchFamily="34" charset="77"/>
              </a:rPr>
              <a:t>Drag the black arrow below to show level of curiosity you believe you usually have during challenging tasks:</a:t>
            </a:r>
          </a:p>
        </p:txBody>
      </p:sp>
      <p:sp>
        <p:nvSpPr>
          <p:cNvPr id="13" name="TextBox 12">
            <a:extLst>
              <a:ext uri="{FF2B5EF4-FFF2-40B4-BE49-F238E27FC236}">
                <a16:creationId xmlns:a16="http://schemas.microsoft.com/office/drawing/2014/main" id="{1F62D2B1-4591-7C42-81BA-D4247396DD6A}"/>
              </a:ext>
            </a:extLst>
          </p:cNvPr>
          <p:cNvSpPr txBox="1"/>
          <p:nvPr/>
        </p:nvSpPr>
        <p:spPr>
          <a:xfrm>
            <a:off x="289711" y="416459"/>
            <a:ext cx="6955151" cy="1815882"/>
          </a:xfrm>
          <a:prstGeom prst="rect">
            <a:avLst/>
          </a:prstGeom>
          <a:noFill/>
        </p:spPr>
        <p:txBody>
          <a:bodyPr wrap="square" lIns="91440" tIns="45720" rIns="91440" bIns="45720" rtlCol="0" anchor="t">
            <a:spAutoFit/>
          </a:bodyPr>
          <a:lstStyle/>
          <a:p>
            <a:r>
              <a:rPr lang="en-US" sz="1600"/>
              <a:t>Based on what you’ve learned about </a:t>
            </a:r>
            <a:r>
              <a:rPr lang="en-US" sz="1600" b="1"/>
              <a:t>fostering curiosity</a:t>
            </a:r>
            <a:r>
              <a:rPr lang="en-US" sz="1600"/>
              <a:t>, describe…</a:t>
            </a:r>
          </a:p>
          <a:p>
            <a:endParaRPr lang="en-US" sz="1600">
              <a:solidFill>
                <a:schemeClr val="tx2">
                  <a:lumMod val="50000"/>
                </a:schemeClr>
              </a:solidFill>
            </a:endParaRPr>
          </a:p>
          <a:p>
            <a:r>
              <a:rPr lang="en-US" sz="1600">
                <a:solidFill>
                  <a:schemeClr val="tx2">
                    <a:lumMod val="50000"/>
                  </a:schemeClr>
                </a:solidFill>
              </a:rPr>
              <a:t>A time you were very interested while investigating something:</a:t>
            </a:r>
          </a:p>
          <a:p>
            <a:endParaRPr lang="en-US" sz="1600">
              <a:solidFill>
                <a:schemeClr val="tx2">
                  <a:lumMod val="50000"/>
                </a:schemeClr>
              </a:solidFill>
            </a:endParaRPr>
          </a:p>
          <a:p>
            <a:endParaRPr lang="en-US" sz="1600">
              <a:solidFill>
                <a:schemeClr val="tx2">
                  <a:lumMod val="50000"/>
                </a:schemeClr>
              </a:solidFill>
            </a:endParaRPr>
          </a:p>
          <a:p>
            <a:endParaRPr lang="en-US" sz="1600">
              <a:solidFill>
                <a:schemeClr val="tx2">
                  <a:lumMod val="50000"/>
                </a:schemeClr>
              </a:solidFill>
            </a:endParaRPr>
          </a:p>
          <a:p>
            <a:r>
              <a:rPr lang="en-US" sz="1600">
                <a:solidFill>
                  <a:schemeClr val="tx2">
                    <a:lumMod val="50000"/>
                  </a:schemeClr>
                </a:solidFill>
              </a:rPr>
              <a:t>When you find something interesting, how do you approach the solution?</a:t>
            </a:r>
          </a:p>
        </p:txBody>
      </p:sp>
      <p:sp>
        <p:nvSpPr>
          <p:cNvPr id="10" name="Rounded Rectangle 9">
            <a:extLst>
              <a:ext uri="{FF2B5EF4-FFF2-40B4-BE49-F238E27FC236}">
                <a16:creationId xmlns:a16="http://schemas.microsoft.com/office/drawing/2014/main" id="{52D6DE73-5B0A-4B47-874E-33232A5CA88D}"/>
              </a:ext>
            </a:extLst>
          </p:cNvPr>
          <p:cNvSpPr/>
          <p:nvPr/>
        </p:nvSpPr>
        <p:spPr>
          <a:xfrm>
            <a:off x="155488" y="4211664"/>
            <a:ext cx="7805617" cy="261610"/>
          </a:xfrm>
          <a:prstGeom prst="roundRect">
            <a:avLst/>
          </a:prstGeom>
          <a:pattFill prst="wdUpDiag">
            <a:fgClr>
              <a:srgbClr val="E91E63"/>
            </a:fgClr>
            <a:bgClr>
              <a:srgbClr val="FFEC3B"/>
            </a:bgClr>
          </a:pattFill>
          <a:ln w="31750">
            <a:solidFill>
              <a:srgbClr val="E91E63"/>
            </a:solidFill>
          </a:ln>
          <a:effectLst>
            <a:glow rad="114300">
              <a:srgbClr val="FFEC3B">
                <a:alpha val="40000"/>
              </a:srgbClr>
            </a:glow>
            <a:softEdge rad="0"/>
          </a:effectLst>
          <a:scene3d>
            <a:camera prst="orthographicFront"/>
            <a:lightRig rig="threePt" dir="t"/>
          </a:scene3d>
          <a:sp3d>
            <a:bevelT w="508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202839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97"/>
        <p:cNvGrpSpPr/>
        <p:nvPr/>
      </p:nvGrpSpPr>
      <p:grpSpPr>
        <a:xfrm>
          <a:off x="0" y="0"/>
          <a:ext cx="0" cy="0"/>
          <a:chOff x="0" y="0"/>
          <a:chExt cx="0" cy="0"/>
        </a:xfrm>
      </p:grpSpPr>
      <p:sp>
        <p:nvSpPr>
          <p:cNvPr id="106" name="Google Shape;106;p16"/>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67</a:t>
            </a:fld>
            <a:endParaRPr/>
          </a:p>
        </p:txBody>
      </p:sp>
      <p:sp>
        <p:nvSpPr>
          <p:cNvPr id="3" name="Rectangle 2">
            <a:extLst>
              <a:ext uri="{FF2B5EF4-FFF2-40B4-BE49-F238E27FC236}">
                <a16:creationId xmlns:a16="http://schemas.microsoft.com/office/drawing/2014/main" id="{D2B7C137-B647-4DDB-AAB7-A68B43F3E0CC}"/>
              </a:ext>
            </a:extLst>
          </p:cNvPr>
          <p:cNvSpPr/>
          <p:nvPr/>
        </p:nvSpPr>
        <p:spPr>
          <a:xfrm>
            <a:off x="8234677" y="41391"/>
            <a:ext cx="857250" cy="70212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4500" b="1" kern="1200">
                <a:solidFill>
                  <a:prstClr val="black"/>
                </a:solidFill>
                <a:latin typeface="Calibri"/>
              </a:rPr>
              <a:t>?</a:t>
            </a:r>
          </a:p>
        </p:txBody>
      </p:sp>
      <p:sp>
        <p:nvSpPr>
          <p:cNvPr id="4" name="Rectangle 3">
            <a:extLst>
              <a:ext uri="{FF2B5EF4-FFF2-40B4-BE49-F238E27FC236}">
                <a16:creationId xmlns:a16="http://schemas.microsoft.com/office/drawing/2014/main" id="{3025651E-A924-4BCD-8E5C-730095CE879B}"/>
              </a:ext>
            </a:extLst>
          </p:cNvPr>
          <p:cNvSpPr/>
          <p:nvPr/>
        </p:nvSpPr>
        <p:spPr>
          <a:xfrm>
            <a:off x="8234677" y="41391"/>
            <a:ext cx="857250" cy="70212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4500" b="1" kern="1200">
                <a:solidFill>
                  <a:prstClr val="black"/>
                </a:solidFill>
                <a:latin typeface="Calibri"/>
              </a:rPr>
              <a:t>11</a:t>
            </a:r>
          </a:p>
        </p:txBody>
      </p:sp>
      <p:sp>
        <p:nvSpPr>
          <p:cNvPr id="5" name="TextBox 4">
            <a:extLst>
              <a:ext uri="{FF2B5EF4-FFF2-40B4-BE49-F238E27FC236}">
                <a16:creationId xmlns:a16="http://schemas.microsoft.com/office/drawing/2014/main" id="{82052BBB-03C0-4F7B-9744-C1D6EC7CB4CE}"/>
              </a:ext>
            </a:extLst>
          </p:cNvPr>
          <p:cNvSpPr txBox="1"/>
          <p:nvPr/>
        </p:nvSpPr>
        <p:spPr>
          <a:xfrm>
            <a:off x="7026053" y="4935751"/>
            <a:ext cx="974947" cy="230832"/>
          </a:xfrm>
          <a:prstGeom prst="rect">
            <a:avLst/>
          </a:prstGeom>
          <a:noFill/>
        </p:spPr>
        <p:txBody>
          <a:bodyPr wrap="none" rtlCol="0">
            <a:spAutoFit/>
          </a:bodyPr>
          <a:lstStyle/>
          <a:p>
            <a:pPr algn="r" defTabSz="685800">
              <a:buClrTx/>
            </a:pPr>
            <a:r>
              <a:rPr lang="en-US" sz="900" b="1" kern="1200">
                <a:solidFill>
                  <a:prstClr val="black">
                    <a:lumMod val="75000"/>
                    <a:lumOff val="25000"/>
                  </a:prstClr>
                </a:solidFill>
                <a:latin typeface="Calibri"/>
                <a:ea typeface="+mn-ea"/>
                <a:cs typeface="+mn-cs"/>
              </a:rPr>
              <a:t>Steve </a:t>
            </a:r>
            <a:r>
              <a:rPr lang="en-US" sz="900" b="1" kern="1200" err="1">
                <a:solidFill>
                  <a:prstClr val="black">
                    <a:lumMod val="75000"/>
                    <a:lumOff val="25000"/>
                  </a:prstClr>
                </a:solidFill>
                <a:latin typeface="Calibri"/>
                <a:ea typeface="+mn-ea"/>
                <a:cs typeface="+mn-cs"/>
              </a:rPr>
              <a:t>Wyborney</a:t>
            </a:r>
            <a:endParaRPr lang="en-US" sz="900" b="1" kern="1200">
              <a:solidFill>
                <a:prstClr val="black">
                  <a:lumMod val="75000"/>
                  <a:lumOff val="25000"/>
                </a:prstClr>
              </a:solidFill>
              <a:latin typeface="Calibri"/>
              <a:ea typeface="+mn-ea"/>
              <a:cs typeface="+mn-cs"/>
            </a:endParaRPr>
          </a:p>
        </p:txBody>
      </p:sp>
      <p:sp>
        <p:nvSpPr>
          <p:cNvPr id="6" name="TextBox 5">
            <a:extLst>
              <a:ext uri="{FF2B5EF4-FFF2-40B4-BE49-F238E27FC236}">
                <a16:creationId xmlns:a16="http://schemas.microsoft.com/office/drawing/2014/main" id="{B06C9344-28D0-4FCA-85EF-D3CC736BE846}"/>
              </a:ext>
            </a:extLst>
          </p:cNvPr>
          <p:cNvSpPr txBox="1"/>
          <p:nvPr/>
        </p:nvSpPr>
        <p:spPr>
          <a:xfrm>
            <a:off x="1136331" y="4935751"/>
            <a:ext cx="1475084" cy="230832"/>
          </a:xfrm>
          <a:prstGeom prst="rect">
            <a:avLst/>
          </a:prstGeom>
          <a:noFill/>
        </p:spPr>
        <p:txBody>
          <a:bodyPr wrap="none" rtlCol="0">
            <a:spAutoFit/>
          </a:bodyPr>
          <a:lstStyle/>
          <a:p>
            <a:pPr defTabSz="685800">
              <a:buClrTx/>
            </a:pPr>
            <a:r>
              <a:rPr lang="en-US" sz="900" b="1" kern="1200">
                <a:solidFill>
                  <a:prstClr val="black">
                    <a:lumMod val="75000"/>
                    <a:lumOff val="25000"/>
                  </a:prstClr>
                </a:solidFill>
                <a:latin typeface="Calibri"/>
                <a:ea typeface="+mn-ea"/>
                <a:cs typeface="+mn-cs"/>
                <a:hlinkClick r:id="rId3"/>
              </a:rPr>
              <a:t>www.stevewyborney.com</a:t>
            </a:r>
            <a:r>
              <a:rPr lang="en-US" sz="900" b="1" kern="1200">
                <a:solidFill>
                  <a:prstClr val="black">
                    <a:lumMod val="75000"/>
                    <a:lumOff val="25000"/>
                  </a:prstClr>
                </a:solidFill>
                <a:latin typeface="Calibri"/>
                <a:ea typeface="+mn-ea"/>
                <a:cs typeface="+mn-cs"/>
              </a:rPr>
              <a:t> </a:t>
            </a:r>
          </a:p>
        </p:txBody>
      </p:sp>
      <p:sp>
        <p:nvSpPr>
          <p:cNvPr id="7" name="Oval 6">
            <a:extLst>
              <a:ext uri="{FF2B5EF4-FFF2-40B4-BE49-F238E27FC236}">
                <a16:creationId xmlns:a16="http://schemas.microsoft.com/office/drawing/2014/main" id="{C6D017ED-0ECE-4182-B1B6-28A91F269E50}"/>
              </a:ext>
            </a:extLst>
          </p:cNvPr>
          <p:cNvSpPr/>
          <p:nvPr/>
        </p:nvSpPr>
        <p:spPr>
          <a:xfrm>
            <a:off x="4374762" y="534049"/>
            <a:ext cx="440872" cy="440872"/>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a:endParaRPr>
          </a:p>
        </p:txBody>
      </p:sp>
      <p:sp>
        <p:nvSpPr>
          <p:cNvPr id="8" name="Oval 7">
            <a:extLst>
              <a:ext uri="{FF2B5EF4-FFF2-40B4-BE49-F238E27FC236}">
                <a16:creationId xmlns:a16="http://schemas.microsoft.com/office/drawing/2014/main" id="{AACFB94C-12CB-4F81-A102-89D6E48A200C}"/>
              </a:ext>
            </a:extLst>
          </p:cNvPr>
          <p:cNvSpPr/>
          <p:nvPr/>
        </p:nvSpPr>
        <p:spPr>
          <a:xfrm>
            <a:off x="4907337" y="2658868"/>
            <a:ext cx="440872" cy="440872"/>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a:endParaRPr>
          </a:p>
        </p:txBody>
      </p:sp>
      <p:sp>
        <p:nvSpPr>
          <p:cNvPr id="9" name="Oval 8">
            <a:extLst>
              <a:ext uri="{FF2B5EF4-FFF2-40B4-BE49-F238E27FC236}">
                <a16:creationId xmlns:a16="http://schemas.microsoft.com/office/drawing/2014/main" id="{ABF98379-88D8-4C20-BBD4-C2878F94F42B}"/>
              </a:ext>
            </a:extLst>
          </p:cNvPr>
          <p:cNvSpPr/>
          <p:nvPr/>
        </p:nvSpPr>
        <p:spPr>
          <a:xfrm>
            <a:off x="4180768" y="2691383"/>
            <a:ext cx="440872" cy="440872"/>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a:endParaRPr>
          </a:p>
        </p:txBody>
      </p:sp>
      <p:sp>
        <p:nvSpPr>
          <p:cNvPr id="10" name="Oval 9">
            <a:extLst>
              <a:ext uri="{FF2B5EF4-FFF2-40B4-BE49-F238E27FC236}">
                <a16:creationId xmlns:a16="http://schemas.microsoft.com/office/drawing/2014/main" id="{F280947A-9E3A-4B24-9FFD-DBB9B3CD3315}"/>
              </a:ext>
            </a:extLst>
          </p:cNvPr>
          <p:cNvSpPr/>
          <p:nvPr/>
        </p:nvSpPr>
        <p:spPr>
          <a:xfrm>
            <a:off x="5565759" y="3745209"/>
            <a:ext cx="440872" cy="440872"/>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a:endParaRPr>
          </a:p>
        </p:txBody>
      </p:sp>
      <p:sp>
        <p:nvSpPr>
          <p:cNvPr id="11" name="Oval 10">
            <a:extLst>
              <a:ext uri="{FF2B5EF4-FFF2-40B4-BE49-F238E27FC236}">
                <a16:creationId xmlns:a16="http://schemas.microsoft.com/office/drawing/2014/main" id="{F315E82D-5444-46B7-A568-0CFEA0BD7DB9}"/>
              </a:ext>
            </a:extLst>
          </p:cNvPr>
          <p:cNvSpPr/>
          <p:nvPr/>
        </p:nvSpPr>
        <p:spPr>
          <a:xfrm>
            <a:off x="4439220" y="1927749"/>
            <a:ext cx="440872" cy="440872"/>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a:endParaRPr>
          </a:p>
        </p:txBody>
      </p:sp>
      <p:sp>
        <p:nvSpPr>
          <p:cNvPr id="12" name="Oval 11">
            <a:extLst>
              <a:ext uri="{FF2B5EF4-FFF2-40B4-BE49-F238E27FC236}">
                <a16:creationId xmlns:a16="http://schemas.microsoft.com/office/drawing/2014/main" id="{794E49CD-7F29-47D7-8406-87F7754A5A90}"/>
              </a:ext>
            </a:extLst>
          </p:cNvPr>
          <p:cNvSpPr/>
          <p:nvPr/>
        </p:nvSpPr>
        <p:spPr>
          <a:xfrm>
            <a:off x="5087655" y="1627063"/>
            <a:ext cx="440872" cy="440872"/>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a:endParaRPr>
          </a:p>
        </p:txBody>
      </p:sp>
      <p:sp>
        <p:nvSpPr>
          <p:cNvPr id="13" name="Oval 12">
            <a:extLst>
              <a:ext uri="{FF2B5EF4-FFF2-40B4-BE49-F238E27FC236}">
                <a16:creationId xmlns:a16="http://schemas.microsoft.com/office/drawing/2014/main" id="{E6D261B6-CCEA-4A13-B147-B18893C9D641}"/>
              </a:ext>
            </a:extLst>
          </p:cNvPr>
          <p:cNvSpPr/>
          <p:nvPr/>
        </p:nvSpPr>
        <p:spPr>
          <a:xfrm>
            <a:off x="5965936" y="1980711"/>
            <a:ext cx="440872" cy="440872"/>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a:endParaRPr>
          </a:p>
        </p:txBody>
      </p:sp>
      <p:sp>
        <p:nvSpPr>
          <p:cNvPr id="14" name="Oval 13">
            <a:extLst>
              <a:ext uri="{FF2B5EF4-FFF2-40B4-BE49-F238E27FC236}">
                <a16:creationId xmlns:a16="http://schemas.microsoft.com/office/drawing/2014/main" id="{5924A5D6-95A9-4CE2-86A2-26DF51675CBF}"/>
              </a:ext>
            </a:extLst>
          </p:cNvPr>
          <p:cNvSpPr/>
          <p:nvPr/>
        </p:nvSpPr>
        <p:spPr>
          <a:xfrm>
            <a:off x="5809728" y="3132255"/>
            <a:ext cx="440872" cy="440872"/>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a:endParaRPr>
          </a:p>
        </p:txBody>
      </p:sp>
      <p:sp>
        <p:nvSpPr>
          <p:cNvPr id="15" name="Oval 14">
            <a:extLst>
              <a:ext uri="{FF2B5EF4-FFF2-40B4-BE49-F238E27FC236}">
                <a16:creationId xmlns:a16="http://schemas.microsoft.com/office/drawing/2014/main" id="{0486E02E-88EC-4118-ABC4-E5D092239848}"/>
              </a:ext>
            </a:extLst>
          </p:cNvPr>
          <p:cNvSpPr/>
          <p:nvPr/>
        </p:nvSpPr>
        <p:spPr>
          <a:xfrm>
            <a:off x="6344714" y="2767448"/>
            <a:ext cx="440872" cy="440872"/>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a:endParaRPr>
          </a:p>
        </p:txBody>
      </p:sp>
      <p:sp>
        <p:nvSpPr>
          <p:cNvPr id="16" name="Oval 15">
            <a:extLst>
              <a:ext uri="{FF2B5EF4-FFF2-40B4-BE49-F238E27FC236}">
                <a16:creationId xmlns:a16="http://schemas.microsoft.com/office/drawing/2014/main" id="{1534C897-AC46-4E6B-A169-8BE77738B1DF}"/>
              </a:ext>
            </a:extLst>
          </p:cNvPr>
          <p:cNvSpPr/>
          <p:nvPr/>
        </p:nvSpPr>
        <p:spPr>
          <a:xfrm>
            <a:off x="4764254" y="1018423"/>
            <a:ext cx="440872" cy="440872"/>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a:endParaRPr>
          </a:p>
        </p:txBody>
      </p:sp>
      <p:sp>
        <p:nvSpPr>
          <p:cNvPr id="17" name="Oval 16">
            <a:extLst>
              <a:ext uri="{FF2B5EF4-FFF2-40B4-BE49-F238E27FC236}">
                <a16:creationId xmlns:a16="http://schemas.microsoft.com/office/drawing/2014/main" id="{672DE819-5DAE-4E12-A0E0-2EC9B75C94C0}"/>
              </a:ext>
            </a:extLst>
          </p:cNvPr>
          <p:cNvSpPr/>
          <p:nvPr/>
        </p:nvSpPr>
        <p:spPr>
          <a:xfrm>
            <a:off x="5525064" y="907550"/>
            <a:ext cx="440872" cy="440872"/>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a:endParaRPr>
          </a:p>
        </p:txBody>
      </p:sp>
      <p:sp>
        <p:nvSpPr>
          <p:cNvPr id="18" name="Freeform 42">
            <a:extLst>
              <a:ext uri="{FF2B5EF4-FFF2-40B4-BE49-F238E27FC236}">
                <a16:creationId xmlns:a16="http://schemas.microsoft.com/office/drawing/2014/main" id="{3B40947E-D0FF-4D1B-ACC4-4AEE12D09F12}"/>
              </a:ext>
            </a:extLst>
          </p:cNvPr>
          <p:cNvSpPr/>
          <p:nvPr/>
        </p:nvSpPr>
        <p:spPr>
          <a:xfrm rot="16200000">
            <a:off x="4400309" y="200086"/>
            <a:ext cx="2034080" cy="2111470"/>
          </a:xfrm>
          <a:custGeom>
            <a:avLst/>
            <a:gdLst>
              <a:gd name="connsiteX0" fmla="*/ 1686296 w 5427023"/>
              <a:gd name="connsiteY0" fmla="*/ 95002 h 4750130"/>
              <a:gd name="connsiteX1" fmla="*/ 2945080 w 5427023"/>
              <a:gd name="connsiteY1" fmla="*/ 0 h 4750130"/>
              <a:gd name="connsiteX2" fmla="*/ 2897579 w 5427023"/>
              <a:gd name="connsiteY2" fmla="*/ 1258784 h 4750130"/>
              <a:gd name="connsiteX3" fmla="*/ 3633849 w 5427023"/>
              <a:gd name="connsiteY3" fmla="*/ 1650670 h 4750130"/>
              <a:gd name="connsiteX4" fmla="*/ 4393870 w 5427023"/>
              <a:gd name="connsiteY4" fmla="*/ 985652 h 4750130"/>
              <a:gd name="connsiteX5" fmla="*/ 5118265 w 5427023"/>
              <a:gd name="connsiteY5" fmla="*/ 1662545 h 4750130"/>
              <a:gd name="connsiteX6" fmla="*/ 4263241 w 5427023"/>
              <a:gd name="connsiteY6" fmla="*/ 2529444 h 4750130"/>
              <a:gd name="connsiteX7" fmla="*/ 4429496 w 5427023"/>
              <a:gd name="connsiteY7" fmla="*/ 3360717 h 4750130"/>
              <a:gd name="connsiteX8" fmla="*/ 5427023 w 5427023"/>
              <a:gd name="connsiteY8" fmla="*/ 3515096 h 4750130"/>
              <a:gd name="connsiteX9" fmla="*/ 5284519 w 5427023"/>
              <a:gd name="connsiteY9" fmla="*/ 4714504 h 4750130"/>
              <a:gd name="connsiteX10" fmla="*/ 3586348 w 5427023"/>
              <a:gd name="connsiteY10" fmla="*/ 3800104 h 4750130"/>
              <a:gd name="connsiteX11" fmla="*/ 2743200 w 5427023"/>
              <a:gd name="connsiteY11" fmla="*/ 3740727 h 4750130"/>
              <a:gd name="connsiteX12" fmla="*/ 1995054 w 5427023"/>
              <a:gd name="connsiteY12" fmla="*/ 4750130 h 4750130"/>
              <a:gd name="connsiteX13" fmla="*/ 676893 w 5427023"/>
              <a:gd name="connsiteY13" fmla="*/ 4001984 h 4750130"/>
              <a:gd name="connsiteX14" fmla="*/ 2030680 w 5427023"/>
              <a:gd name="connsiteY14" fmla="*/ 2956956 h 4750130"/>
              <a:gd name="connsiteX15" fmla="*/ 1757548 w 5427023"/>
              <a:gd name="connsiteY15" fmla="*/ 2256312 h 4750130"/>
              <a:gd name="connsiteX16" fmla="*/ 0 w 5427023"/>
              <a:gd name="connsiteY16" fmla="*/ 2042556 h 4750130"/>
              <a:gd name="connsiteX17" fmla="*/ 178130 w 5427023"/>
              <a:gd name="connsiteY17" fmla="*/ 1151906 h 4750130"/>
              <a:gd name="connsiteX18" fmla="*/ 1650670 w 5427023"/>
              <a:gd name="connsiteY18" fmla="*/ 1472540 h 4750130"/>
              <a:gd name="connsiteX19" fmla="*/ 1995054 w 5427023"/>
              <a:gd name="connsiteY19" fmla="*/ 1128156 h 4750130"/>
              <a:gd name="connsiteX20" fmla="*/ 1686296 w 5427023"/>
              <a:gd name="connsiteY20" fmla="*/ 95002 h 4750130"/>
              <a:gd name="connsiteX0" fmla="*/ 1686296 w 5427023"/>
              <a:gd name="connsiteY0" fmla="*/ 199772 h 4854900"/>
              <a:gd name="connsiteX1" fmla="*/ 2945080 w 5427023"/>
              <a:gd name="connsiteY1" fmla="*/ 104770 h 4854900"/>
              <a:gd name="connsiteX2" fmla="*/ 2897579 w 5427023"/>
              <a:gd name="connsiteY2" fmla="*/ 1363554 h 4854900"/>
              <a:gd name="connsiteX3" fmla="*/ 3633849 w 5427023"/>
              <a:gd name="connsiteY3" fmla="*/ 1755440 h 4854900"/>
              <a:gd name="connsiteX4" fmla="*/ 4393870 w 5427023"/>
              <a:gd name="connsiteY4" fmla="*/ 1090422 h 4854900"/>
              <a:gd name="connsiteX5" fmla="*/ 5118265 w 5427023"/>
              <a:gd name="connsiteY5" fmla="*/ 1767315 h 4854900"/>
              <a:gd name="connsiteX6" fmla="*/ 4263241 w 5427023"/>
              <a:gd name="connsiteY6" fmla="*/ 2634214 h 4854900"/>
              <a:gd name="connsiteX7" fmla="*/ 4429496 w 5427023"/>
              <a:gd name="connsiteY7" fmla="*/ 3465487 h 4854900"/>
              <a:gd name="connsiteX8" fmla="*/ 5427023 w 5427023"/>
              <a:gd name="connsiteY8" fmla="*/ 3619866 h 4854900"/>
              <a:gd name="connsiteX9" fmla="*/ 5284519 w 5427023"/>
              <a:gd name="connsiteY9" fmla="*/ 4819274 h 4854900"/>
              <a:gd name="connsiteX10" fmla="*/ 3586348 w 5427023"/>
              <a:gd name="connsiteY10" fmla="*/ 3904874 h 4854900"/>
              <a:gd name="connsiteX11" fmla="*/ 2743200 w 5427023"/>
              <a:gd name="connsiteY11" fmla="*/ 3845497 h 4854900"/>
              <a:gd name="connsiteX12" fmla="*/ 1995054 w 5427023"/>
              <a:gd name="connsiteY12" fmla="*/ 4854900 h 4854900"/>
              <a:gd name="connsiteX13" fmla="*/ 676893 w 5427023"/>
              <a:gd name="connsiteY13" fmla="*/ 4106754 h 4854900"/>
              <a:gd name="connsiteX14" fmla="*/ 2030680 w 5427023"/>
              <a:gd name="connsiteY14" fmla="*/ 3061726 h 4854900"/>
              <a:gd name="connsiteX15" fmla="*/ 1757548 w 5427023"/>
              <a:gd name="connsiteY15" fmla="*/ 2361082 h 4854900"/>
              <a:gd name="connsiteX16" fmla="*/ 0 w 5427023"/>
              <a:gd name="connsiteY16" fmla="*/ 2147326 h 4854900"/>
              <a:gd name="connsiteX17" fmla="*/ 178130 w 5427023"/>
              <a:gd name="connsiteY17" fmla="*/ 1256676 h 4854900"/>
              <a:gd name="connsiteX18" fmla="*/ 1650670 w 5427023"/>
              <a:gd name="connsiteY18" fmla="*/ 1577310 h 4854900"/>
              <a:gd name="connsiteX19" fmla="*/ 1995054 w 5427023"/>
              <a:gd name="connsiteY19" fmla="*/ 1232926 h 4854900"/>
              <a:gd name="connsiteX20" fmla="*/ 1686296 w 5427023"/>
              <a:gd name="connsiteY20" fmla="*/ 199772 h 4854900"/>
              <a:gd name="connsiteX0" fmla="*/ 1686296 w 5427023"/>
              <a:gd name="connsiteY0" fmla="*/ 299347 h 4954475"/>
              <a:gd name="connsiteX1" fmla="*/ 2945080 w 5427023"/>
              <a:gd name="connsiteY1" fmla="*/ 204345 h 4954475"/>
              <a:gd name="connsiteX2" fmla="*/ 2897579 w 5427023"/>
              <a:gd name="connsiteY2" fmla="*/ 1463129 h 4954475"/>
              <a:gd name="connsiteX3" fmla="*/ 3633849 w 5427023"/>
              <a:gd name="connsiteY3" fmla="*/ 1855015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33849 w 5427023"/>
              <a:gd name="connsiteY3" fmla="*/ 1855015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609073"/>
              <a:gd name="connsiteY0" fmla="*/ 299347 h 4954475"/>
              <a:gd name="connsiteX1" fmla="*/ 2945080 w 5609073"/>
              <a:gd name="connsiteY1" fmla="*/ 204345 h 4954475"/>
              <a:gd name="connsiteX2" fmla="*/ 2897579 w 5609073"/>
              <a:gd name="connsiteY2" fmla="*/ 1463129 h 4954475"/>
              <a:gd name="connsiteX3" fmla="*/ 3610098 w 5609073"/>
              <a:gd name="connsiteY3" fmla="*/ 1819389 h 4954475"/>
              <a:gd name="connsiteX4" fmla="*/ 4393870 w 5609073"/>
              <a:gd name="connsiteY4" fmla="*/ 1189997 h 4954475"/>
              <a:gd name="connsiteX5" fmla="*/ 5118265 w 5609073"/>
              <a:gd name="connsiteY5" fmla="*/ 1866890 h 4954475"/>
              <a:gd name="connsiteX6" fmla="*/ 4263241 w 5609073"/>
              <a:gd name="connsiteY6" fmla="*/ 2733789 h 4954475"/>
              <a:gd name="connsiteX7" fmla="*/ 4429496 w 5609073"/>
              <a:gd name="connsiteY7" fmla="*/ 3565062 h 4954475"/>
              <a:gd name="connsiteX8" fmla="*/ 5427023 w 5609073"/>
              <a:gd name="connsiteY8" fmla="*/ 3719441 h 4954475"/>
              <a:gd name="connsiteX9" fmla="*/ 5284519 w 5609073"/>
              <a:gd name="connsiteY9" fmla="*/ 4918849 h 4954475"/>
              <a:gd name="connsiteX10" fmla="*/ 3586348 w 5609073"/>
              <a:gd name="connsiteY10" fmla="*/ 4004449 h 4954475"/>
              <a:gd name="connsiteX11" fmla="*/ 2743200 w 5609073"/>
              <a:gd name="connsiteY11" fmla="*/ 3945072 h 4954475"/>
              <a:gd name="connsiteX12" fmla="*/ 1995054 w 5609073"/>
              <a:gd name="connsiteY12" fmla="*/ 4954475 h 4954475"/>
              <a:gd name="connsiteX13" fmla="*/ 676893 w 5609073"/>
              <a:gd name="connsiteY13" fmla="*/ 4206329 h 4954475"/>
              <a:gd name="connsiteX14" fmla="*/ 2030680 w 5609073"/>
              <a:gd name="connsiteY14" fmla="*/ 3161301 h 4954475"/>
              <a:gd name="connsiteX15" fmla="*/ 1757548 w 5609073"/>
              <a:gd name="connsiteY15" fmla="*/ 2460657 h 4954475"/>
              <a:gd name="connsiteX16" fmla="*/ 0 w 5609073"/>
              <a:gd name="connsiteY16" fmla="*/ 2246901 h 4954475"/>
              <a:gd name="connsiteX17" fmla="*/ 178130 w 5609073"/>
              <a:gd name="connsiteY17" fmla="*/ 1356251 h 4954475"/>
              <a:gd name="connsiteX18" fmla="*/ 1650670 w 5609073"/>
              <a:gd name="connsiteY18" fmla="*/ 1676885 h 4954475"/>
              <a:gd name="connsiteX19" fmla="*/ 1995054 w 5609073"/>
              <a:gd name="connsiteY19" fmla="*/ 1332501 h 4954475"/>
              <a:gd name="connsiteX20" fmla="*/ 1686296 w 5609073"/>
              <a:gd name="connsiteY20" fmla="*/ 299347 h 4954475"/>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5036684"/>
              <a:gd name="connsiteX1" fmla="*/ 2945080 w 5623916"/>
              <a:gd name="connsiteY1" fmla="*/ 204345 h 5036684"/>
              <a:gd name="connsiteX2" fmla="*/ 2897579 w 5623916"/>
              <a:gd name="connsiteY2" fmla="*/ 1463129 h 5036684"/>
              <a:gd name="connsiteX3" fmla="*/ 3610098 w 5623916"/>
              <a:gd name="connsiteY3" fmla="*/ 1819389 h 5036684"/>
              <a:gd name="connsiteX4" fmla="*/ 4393870 w 5623916"/>
              <a:gd name="connsiteY4" fmla="*/ 1189997 h 5036684"/>
              <a:gd name="connsiteX5" fmla="*/ 5118265 w 5623916"/>
              <a:gd name="connsiteY5" fmla="*/ 1866890 h 5036684"/>
              <a:gd name="connsiteX6" fmla="*/ 4263241 w 5623916"/>
              <a:gd name="connsiteY6" fmla="*/ 2733789 h 5036684"/>
              <a:gd name="connsiteX7" fmla="*/ 4429496 w 5623916"/>
              <a:gd name="connsiteY7" fmla="*/ 3565062 h 5036684"/>
              <a:gd name="connsiteX8" fmla="*/ 5427023 w 5623916"/>
              <a:gd name="connsiteY8" fmla="*/ 3719441 h 5036684"/>
              <a:gd name="connsiteX9" fmla="*/ 5284519 w 5623916"/>
              <a:gd name="connsiteY9" fmla="*/ 4918849 h 5036684"/>
              <a:gd name="connsiteX10" fmla="*/ 3586348 w 5623916"/>
              <a:gd name="connsiteY10" fmla="*/ 4004449 h 5036684"/>
              <a:gd name="connsiteX11" fmla="*/ 2743200 w 5623916"/>
              <a:gd name="connsiteY11" fmla="*/ 3945072 h 5036684"/>
              <a:gd name="connsiteX12" fmla="*/ 1995054 w 5623916"/>
              <a:gd name="connsiteY12" fmla="*/ 4954475 h 5036684"/>
              <a:gd name="connsiteX13" fmla="*/ 676893 w 5623916"/>
              <a:gd name="connsiteY13" fmla="*/ 4206329 h 5036684"/>
              <a:gd name="connsiteX14" fmla="*/ 2030680 w 5623916"/>
              <a:gd name="connsiteY14" fmla="*/ 3161301 h 5036684"/>
              <a:gd name="connsiteX15" fmla="*/ 1757548 w 5623916"/>
              <a:gd name="connsiteY15" fmla="*/ 2460657 h 5036684"/>
              <a:gd name="connsiteX16" fmla="*/ 0 w 5623916"/>
              <a:gd name="connsiteY16" fmla="*/ 2246901 h 5036684"/>
              <a:gd name="connsiteX17" fmla="*/ 178130 w 5623916"/>
              <a:gd name="connsiteY17" fmla="*/ 1356251 h 5036684"/>
              <a:gd name="connsiteX18" fmla="*/ 1650670 w 5623916"/>
              <a:gd name="connsiteY18" fmla="*/ 1676885 h 5036684"/>
              <a:gd name="connsiteX19" fmla="*/ 1995054 w 5623916"/>
              <a:gd name="connsiteY19" fmla="*/ 1332501 h 5036684"/>
              <a:gd name="connsiteX20" fmla="*/ 1686296 w 5623916"/>
              <a:gd name="connsiteY20" fmla="*/ 299347 h 5036684"/>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961811 w 5899431"/>
              <a:gd name="connsiteY0" fmla="*/ 299347 h 4965543"/>
              <a:gd name="connsiteX1" fmla="*/ 3220595 w 5899431"/>
              <a:gd name="connsiteY1" fmla="*/ 204345 h 4965543"/>
              <a:gd name="connsiteX2" fmla="*/ 3173094 w 5899431"/>
              <a:gd name="connsiteY2" fmla="*/ 1463129 h 4965543"/>
              <a:gd name="connsiteX3" fmla="*/ 3885613 w 5899431"/>
              <a:gd name="connsiteY3" fmla="*/ 1819389 h 4965543"/>
              <a:gd name="connsiteX4" fmla="*/ 4669385 w 5899431"/>
              <a:gd name="connsiteY4" fmla="*/ 1189997 h 4965543"/>
              <a:gd name="connsiteX5" fmla="*/ 5393780 w 5899431"/>
              <a:gd name="connsiteY5" fmla="*/ 1866890 h 4965543"/>
              <a:gd name="connsiteX6" fmla="*/ 4538756 w 5899431"/>
              <a:gd name="connsiteY6" fmla="*/ 2733789 h 4965543"/>
              <a:gd name="connsiteX7" fmla="*/ 4705011 w 5899431"/>
              <a:gd name="connsiteY7" fmla="*/ 3565062 h 4965543"/>
              <a:gd name="connsiteX8" fmla="*/ 5702538 w 5899431"/>
              <a:gd name="connsiteY8" fmla="*/ 3719441 h 4965543"/>
              <a:gd name="connsiteX9" fmla="*/ 5560034 w 5899431"/>
              <a:gd name="connsiteY9" fmla="*/ 4918849 h 4965543"/>
              <a:gd name="connsiteX10" fmla="*/ 3861863 w 5899431"/>
              <a:gd name="connsiteY10" fmla="*/ 4004449 h 4965543"/>
              <a:gd name="connsiteX11" fmla="*/ 3018715 w 5899431"/>
              <a:gd name="connsiteY11" fmla="*/ 3945072 h 4965543"/>
              <a:gd name="connsiteX12" fmla="*/ 2270569 w 5899431"/>
              <a:gd name="connsiteY12" fmla="*/ 4954475 h 4965543"/>
              <a:gd name="connsiteX13" fmla="*/ 952408 w 5899431"/>
              <a:gd name="connsiteY13" fmla="*/ 4206329 h 4965543"/>
              <a:gd name="connsiteX14" fmla="*/ 2306195 w 5899431"/>
              <a:gd name="connsiteY14" fmla="*/ 3161301 h 4965543"/>
              <a:gd name="connsiteX15" fmla="*/ 2033063 w 5899431"/>
              <a:gd name="connsiteY15" fmla="*/ 2460657 h 4965543"/>
              <a:gd name="connsiteX16" fmla="*/ 275515 w 5899431"/>
              <a:gd name="connsiteY16" fmla="*/ 2246901 h 4965543"/>
              <a:gd name="connsiteX17" fmla="*/ 453645 w 5899431"/>
              <a:gd name="connsiteY17" fmla="*/ 1356251 h 4965543"/>
              <a:gd name="connsiteX18" fmla="*/ 1926185 w 5899431"/>
              <a:gd name="connsiteY18" fmla="*/ 1676885 h 4965543"/>
              <a:gd name="connsiteX19" fmla="*/ 2270569 w 5899431"/>
              <a:gd name="connsiteY19" fmla="*/ 1332501 h 4965543"/>
              <a:gd name="connsiteX20" fmla="*/ 1961811 w 5899431"/>
              <a:gd name="connsiteY20" fmla="*/ 299347 h 4965543"/>
              <a:gd name="connsiteX0" fmla="*/ 1882096 w 5819716"/>
              <a:gd name="connsiteY0" fmla="*/ 299347 h 4965543"/>
              <a:gd name="connsiteX1" fmla="*/ 3140880 w 5819716"/>
              <a:gd name="connsiteY1" fmla="*/ 204345 h 4965543"/>
              <a:gd name="connsiteX2" fmla="*/ 3093379 w 5819716"/>
              <a:gd name="connsiteY2" fmla="*/ 1463129 h 4965543"/>
              <a:gd name="connsiteX3" fmla="*/ 3805898 w 5819716"/>
              <a:gd name="connsiteY3" fmla="*/ 1819389 h 4965543"/>
              <a:gd name="connsiteX4" fmla="*/ 4589670 w 5819716"/>
              <a:gd name="connsiteY4" fmla="*/ 1189997 h 4965543"/>
              <a:gd name="connsiteX5" fmla="*/ 5314065 w 5819716"/>
              <a:gd name="connsiteY5" fmla="*/ 1866890 h 4965543"/>
              <a:gd name="connsiteX6" fmla="*/ 4459041 w 5819716"/>
              <a:gd name="connsiteY6" fmla="*/ 2733789 h 4965543"/>
              <a:gd name="connsiteX7" fmla="*/ 4625296 w 5819716"/>
              <a:gd name="connsiteY7" fmla="*/ 3565062 h 4965543"/>
              <a:gd name="connsiteX8" fmla="*/ 5622823 w 5819716"/>
              <a:gd name="connsiteY8" fmla="*/ 3719441 h 4965543"/>
              <a:gd name="connsiteX9" fmla="*/ 5480319 w 5819716"/>
              <a:gd name="connsiteY9" fmla="*/ 4918849 h 4965543"/>
              <a:gd name="connsiteX10" fmla="*/ 3782148 w 5819716"/>
              <a:gd name="connsiteY10" fmla="*/ 4004449 h 4965543"/>
              <a:gd name="connsiteX11" fmla="*/ 2939000 w 5819716"/>
              <a:gd name="connsiteY11" fmla="*/ 3945072 h 4965543"/>
              <a:gd name="connsiteX12" fmla="*/ 2190854 w 5819716"/>
              <a:gd name="connsiteY12" fmla="*/ 4954475 h 4965543"/>
              <a:gd name="connsiteX13" fmla="*/ 872693 w 5819716"/>
              <a:gd name="connsiteY13" fmla="*/ 4206329 h 4965543"/>
              <a:gd name="connsiteX14" fmla="*/ 2226480 w 5819716"/>
              <a:gd name="connsiteY14" fmla="*/ 3161301 h 4965543"/>
              <a:gd name="connsiteX15" fmla="*/ 1953348 w 5819716"/>
              <a:gd name="connsiteY15" fmla="*/ 2460657 h 4965543"/>
              <a:gd name="connsiteX16" fmla="*/ 195800 w 5819716"/>
              <a:gd name="connsiteY16" fmla="*/ 2246901 h 4965543"/>
              <a:gd name="connsiteX17" fmla="*/ 373930 w 5819716"/>
              <a:gd name="connsiteY17" fmla="*/ 1356251 h 4965543"/>
              <a:gd name="connsiteX18" fmla="*/ 1846470 w 5819716"/>
              <a:gd name="connsiteY18" fmla="*/ 1676885 h 4965543"/>
              <a:gd name="connsiteX19" fmla="*/ 2190854 w 5819716"/>
              <a:gd name="connsiteY19" fmla="*/ 1332501 h 4965543"/>
              <a:gd name="connsiteX20" fmla="*/ 1882096 w 5819716"/>
              <a:gd name="connsiteY20" fmla="*/ 299347 h 4965543"/>
              <a:gd name="connsiteX0" fmla="*/ 1882096 w 5819716"/>
              <a:gd name="connsiteY0" fmla="*/ 299347 h 4965543"/>
              <a:gd name="connsiteX1" fmla="*/ 3140880 w 5819716"/>
              <a:gd name="connsiteY1" fmla="*/ 204345 h 4965543"/>
              <a:gd name="connsiteX2" fmla="*/ 3093379 w 5819716"/>
              <a:gd name="connsiteY2" fmla="*/ 1463129 h 4965543"/>
              <a:gd name="connsiteX3" fmla="*/ 3805898 w 5819716"/>
              <a:gd name="connsiteY3" fmla="*/ 1819389 h 4965543"/>
              <a:gd name="connsiteX4" fmla="*/ 4589670 w 5819716"/>
              <a:gd name="connsiteY4" fmla="*/ 1189997 h 4965543"/>
              <a:gd name="connsiteX5" fmla="*/ 5314065 w 5819716"/>
              <a:gd name="connsiteY5" fmla="*/ 1866890 h 4965543"/>
              <a:gd name="connsiteX6" fmla="*/ 4459041 w 5819716"/>
              <a:gd name="connsiteY6" fmla="*/ 2733789 h 4965543"/>
              <a:gd name="connsiteX7" fmla="*/ 4625296 w 5819716"/>
              <a:gd name="connsiteY7" fmla="*/ 3565062 h 4965543"/>
              <a:gd name="connsiteX8" fmla="*/ 5622823 w 5819716"/>
              <a:gd name="connsiteY8" fmla="*/ 3719441 h 4965543"/>
              <a:gd name="connsiteX9" fmla="*/ 5480319 w 5819716"/>
              <a:gd name="connsiteY9" fmla="*/ 4918849 h 4965543"/>
              <a:gd name="connsiteX10" fmla="*/ 3782148 w 5819716"/>
              <a:gd name="connsiteY10" fmla="*/ 4004449 h 4965543"/>
              <a:gd name="connsiteX11" fmla="*/ 2939000 w 5819716"/>
              <a:gd name="connsiteY11" fmla="*/ 3945072 h 4965543"/>
              <a:gd name="connsiteX12" fmla="*/ 2190854 w 5819716"/>
              <a:gd name="connsiteY12" fmla="*/ 4954475 h 4965543"/>
              <a:gd name="connsiteX13" fmla="*/ 872693 w 5819716"/>
              <a:gd name="connsiteY13" fmla="*/ 4206329 h 4965543"/>
              <a:gd name="connsiteX14" fmla="*/ 2226480 w 5819716"/>
              <a:gd name="connsiteY14" fmla="*/ 3161301 h 4965543"/>
              <a:gd name="connsiteX15" fmla="*/ 1953348 w 5819716"/>
              <a:gd name="connsiteY15" fmla="*/ 2460657 h 4965543"/>
              <a:gd name="connsiteX16" fmla="*/ 195800 w 5819716"/>
              <a:gd name="connsiteY16" fmla="*/ 2246901 h 4965543"/>
              <a:gd name="connsiteX17" fmla="*/ 373930 w 5819716"/>
              <a:gd name="connsiteY17" fmla="*/ 1356251 h 4965543"/>
              <a:gd name="connsiteX18" fmla="*/ 1846470 w 5819716"/>
              <a:gd name="connsiteY18" fmla="*/ 1676885 h 4965543"/>
              <a:gd name="connsiteX19" fmla="*/ 2190854 w 5819716"/>
              <a:gd name="connsiteY19" fmla="*/ 1332501 h 4965543"/>
              <a:gd name="connsiteX20" fmla="*/ 1882096 w 5819716"/>
              <a:gd name="connsiteY20" fmla="*/ 299347 h 4965543"/>
              <a:gd name="connsiteX0" fmla="*/ 1882096 w 5819716"/>
              <a:gd name="connsiteY0" fmla="*/ 299347 h 4965543"/>
              <a:gd name="connsiteX1" fmla="*/ 3140880 w 5819716"/>
              <a:gd name="connsiteY1" fmla="*/ 204345 h 4965543"/>
              <a:gd name="connsiteX2" fmla="*/ 3093379 w 5819716"/>
              <a:gd name="connsiteY2" fmla="*/ 1463129 h 4965543"/>
              <a:gd name="connsiteX3" fmla="*/ 3805898 w 5819716"/>
              <a:gd name="connsiteY3" fmla="*/ 1819389 h 4965543"/>
              <a:gd name="connsiteX4" fmla="*/ 4589670 w 5819716"/>
              <a:gd name="connsiteY4" fmla="*/ 1189997 h 4965543"/>
              <a:gd name="connsiteX5" fmla="*/ 5314065 w 5819716"/>
              <a:gd name="connsiteY5" fmla="*/ 1866890 h 4965543"/>
              <a:gd name="connsiteX6" fmla="*/ 4459041 w 5819716"/>
              <a:gd name="connsiteY6" fmla="*/ 2733789 h 4965543"/>
              <a:gd name="connsiteX7" fmla="*/ 4625296 w 5819716"/>
              <a:gd name="connsiteY7" fmla="*/ 3565062 h 4965543"/>
              <a:gd name="connsiteX8" fmla="*/ 5622823 w 5819716"/>
              <a:gd name="connsiteY8" fmla="*/ 3719441 h 4965543"/>
              <a:gd name="connsiteX9" fmla="*/ 5480319 w 5819716"/>
              <a:gd name="connsiteY9" fmla="*/ 4918849 h 4965543"/>
              <a:gd name="connsiteX10" fmla="*/ 3782148 w 5819716"/>
              <a:gd name="connsiteY10" fmla="*/ 4004449 h 4965543"/>
              <a:gd name="connsiteX11" fmla="*/ 2939000 w 5819716"/>
              <a:gd name="connsiteY11" fmla="*/ 3945072 h 4965543"/>
              <a:gd name="connsiteX12" fmla="*/ 2190854 w 5819716"/>
              <a:gd name="connsiteY12" fmla="*/ 4954475 h 4965543"/>
              <a:gd name="connsiteX13" fmla="*/ 872693 w 5819716"/>
              <a:gd name="connsiteY13" fmla="*/ 4206329 h 4965543"/>
              <a:gd name="connsiteX14" fmla="*/ 2226480 w 5819716"/>
              <a:gd name="connsiteY14" fmla="*/ 3161301 h 4965543"/>
              <a:gd name="connsiteX15" fmla="*/ 1953348 w 5819716"/>
              <a:gd name="connsiteY15" fmla="*/ 2460657 h 4965543"/>
              <a:gd name="connsiteX16" fmla="*/ 195800 w 5819716"/>
              <a:gd name="connsiteY16" fmla="*/ 2246901 h 4965543"/>
              <a:gd name="connsiteX17" fmla="*/ 373930 w 5819716"/>
              <a:gd name="connsiteY17" fmla="*/ 1356251 h 4965543"/>
              <a:gd name="connsiteX18" fmla="*/ 1846470 w 5819716"/>
              <a:gd name="connsiteY18" fmla="*/ 1676885 h 4965543"/>
              <a:gd name="connsiteX19" fmla="*/ 2190854 w 5819716"/>
              <a:gd name="connsiteY19" fmla="*/ 1332501 h 4965543"/>
              <a:gd name="connsiteX20" fmla="*/ 1882096 w 5819716"/>
              <a:gd name="connsiteY20" fmla="*/ 299347 h 4965543"/>
              <a:gd name="connsiteX0" fmla="*/ 1882096 w 5819716"/>
              <a:gd name="connsiteY0" fmla="*/ 180747 h 4846943"/>
              <a:gd name="connsiteX1" fmla="*/ 3140880 w 5819716"/>
              <a:gd name="connsiteY1" fmla="*/ 85745 h 4846943"/>
              <a:gd name="connsiteX2" fmla="*/ 3402137 w 5819716"/>
              <a:gd name="connsiteY2" fmla="*/ 1083271 h 4846943"/>
              <a:gd name="connsiteX3" fmla="*/ 3805898 w 5819716"/>
              <a:gd name="connsiteY3" fmla="*/ 1700789 h 4846943"/>
              <a:gd name="connsiteX4" fmla="*/ 4589670 w 5819716"/>
              <a:gd name="connsiteY4" fmla="*/ 1071397 h 4846943"/>
              <a:gd name="connsiteX5" fmla="*/ 5314065 w 5819716"/>
              <a:gd name="connsiteY5" fmla="*/ 1748290 h 4846943"/>
              <a:gd name="connsiteX6" fmla="*/ 4459041 w 5819716"/>
              <a:gd name="connsiteY6" fmla="*/ 2615189 h 4846943"/>
              <a:gd name="connsiteX7" fmla="*/ 4625296 w 5819716"/>
              <a:gd name="connsiteY7" fmla="*/ 3446462 h 4846943"/>
              <a:gd name="connsiteX8" fmla="*/ 5622823 w 5819716"/>
              <a:gd name="connsiteY8" fmla="*/ 3600841 h 4846943"/>
              <a:gd name="connsiteX9" fmla="*/ 5480319 w 5819716"/>
              <a:gd name="connsiteY9" fmla="*/ 4800249 h 4846943"/>
              <a:gd name="connsiteX10" fmla="*/ 3782148 w 5819716"/>
              <a:gd name="connsiteY10" fmla="*/ 3885849 h 4846943"/>
              <a:gd name="connsiteX11" fmla="*/ 2939000 w 5819716"/>
              <a:gd name="connsiteY11" fmla="*/ 3826472 h 4846943"/>
              <a:gd name="connsiteX12" fmla="*/ 2190854 w 5819716"/>
              <a:gd name="connsiteY12" fmla="*/ 4835875 h 4846943"/>
              <a:gd name="connsiteX13" fmla="*/ 872693 w 5819716"/>
              <a:gd name="connsiteY13" fmla="*/ 4087729 h 4846943"/>
              <a:gd name="connsiteX14" fmla="*/ 2226480 w 5819716"/>
              <a:gd name="connsiteY14" fmla="*/ 3042701 h 4846943"/>
              <a:gd name="connsiteX15" fmla="*/ 1953348 w 5819716"/>
              <a:gd name="connsiteY15" fmla="*/ 2342057 h 4846943"/>
              <a:gd name="connsiteX16" fmla="*/ 195800 w 5819716"/>
              <a:gd name="connsiteY16" fmla="*/ 2128301 h 4846943"/>
              <a:gd name="connsiteX17" fmla="*/ 373930 w 5819716"/>
              <a:gd name="connsiteY17" fmla="*/ 1237651 h 4846943"/>
              <a:gd name="connsiteX18" fmla="*/ 1846470 w 5819716"/>
              <a:gd name="connsiteY18" fmla="*/ 1558285 h 4846943"/>
              <a:gd name="connsiteX19" fmla="*/ 2190854 w 5819716"/>
              <a:gd name="connsiteY19" fmla="*/ 1213901 h 4846943"/>
              <a:gd name="connsiteX20" fmla="*/ 1882096 w 5819716"/>
              <a:gd name="connsiteY20" fmla="*/ 180747 h 4846943"/>
              <a:gd name="connsiteX0" fmla="*/ 1882096 w 5819716"/>
              <a:gd name="connsiteY0" fmla="*/ 180747 h 4846943"/>
              <a:gd name="connsiteX1" fmla="*/ 3140880 w 5819716"/>
              <a:gd name="connsiteY1" fmla="*/ 85745 h 4846943"/>
              <a:gd name="connsiteX2" fmla="*/ 3402137 w 5819716"/>
              <a:gd name="connsiteY2" fmla="*/ 1083271 h 4846943"/>
              <a:gd name="connsiteX3" fmla="*/ 4043405 w 5819716"/>
              <a:gd name="connsiteY3" fmla="*/ 1344529 h 4846943"/>
              <a:gd name="connsiteX4" fmla="*/ 4589670 w 5819716"/>
              <a:gd name="connsiteY4" fmla="*/ 1071397 h 4846943"/>
              <a:gd name="connsiteX5" fmla="*/ 5314065 w 5819716"/>
              <a:gd name="connsiteY5" fmla="*/ 1748290 h 4846943"/>
              <a:gd name="connsiteX6" fmla="*/ 4459041 w 5819716"/>
              <a:gd name="connsiteY6" fmla="*/ 2615189 h 4846943"/>
              <a:gd name="connsiteX7" fmla="*/ 4625296 w 5819716"/>
              <a:gd name="connsiteY7" fmla="*/ 3446462 h 4846943"/>
              <a:gd name="connsiteX8" fmla="*/ 5622823 w 5819716"/>
              <a:gd name="connsiteY8" fmla="*/ 3600841 h 4846943"/>
              <a:gd name="connsiteX9" fmla="*/ 5480319 w 5819716"/>
              <a:gd name="connsiteY9" fmla="*/ 4800249 h 4846943"/>
              <a:gd name="connsiteX10" fmla="*/ 3782148 w 5819716"/>
              <a:gd name="connsiteY10" fmla="*/ 3885849 h 4846943"/>
              <a:gd name="connsiteX11" fmla="*/ 2939000 w 5819716"/>
              <a:gd name="connsiteY11" fmla="*/ 3826472 h 4846943"/>
              <a:gd name="connsiteX12" fmla="*/ 2190854 w 5819716"/>
              <a:gd name="connsiteY12" fmla="*/ 4835875 h 4846943"/>
              <a:gd name="connsiteX13" fmla="*/ 872693 w 5819716"/>
              <a:gd name="connsiteY13" fmla="*/ 4087729 h 4846943"/>
              <a:gd name="connsiteX14" fmla="*/ 2226480 w 5819716"/>
              <a:gd name="connsiteY14" fmla="*/ 3042701 h 4846943"/>
              <a:gd name="connsiteX15" fmla="*/ 1953348 w 5819716"/>
              <a:gd name="connsiteY15" fmla="*/ 2342057 h 4846943"/>
              <a:gd name="connsiteX16" fmla="*/ 195800 w 5819716"/>
              <a:gd name="connsiteY16" fmla="*/ 2128301 h 4846943"/>
              <a:gd name="connsiteX17" fmla="*/ 373930 w 5819716"/>
              <a:gd name="connsiteY17" fmla="*/ 1237651 h 4846943"/>
              <a:gd name="connsiteX18" fmla="*/ 1846470 w 5819716"/>
              <a:gd name="connsiteY18" fmla="*/ 1558285 h 4846943"/>
              <a:gd name="connsiteX19" fmla="*/ 2190854 w 5819716"/>
              <a:gd name="connsiteY19" fmla="*/ 1213901 h 4846943"/>
              <a:gd name="connsiteX20" fmla="*/ 1882096 w 5819716"/>
              <a:gd name="connsiteY20" fmla="*/ 180747 h 4846943"/>
              <a:gd name="connsiteX0" fmla="*/ 1882096 w 5819716"/>
              <a:gd name="connsiteY0" fmla="*/ 174725 h 4840921"/>
              <a:gd name="connsiteX1" fmla="*/ 3140880 w 5819716"/>
              <a:gd name="connsiteY1" fmla="*/ 79723 h 4840921"/>
              <a:gd name="connsiteX2" fmla="*/ 3509015 w 5819716"/>
              <a:gd name="connsiteY2" fmla="*/ 994122 h 4840921"/>
              <a:gd name="connsiteX3" fmla="*/ 4043405 w 5819716"/>
              <a:gd name="connsiteY3" fmla="*/ 1338507 h 4840921"/>
              <a:gd name="connsiteX4" fmla="*/ 4589670 w 5819716"/>
              <a:gd name="connsiteY4" fmla="*/ 1065375 h 4840921"/>
              <a:gd name="connsiteX5" fmla="*/ 5314065 w 5819716"/>
              <a:gd name="connsiteY5" fmla="*/ 1742268 h 4840921"/>
              <a:gd name="connsiteX6" fmla="*/ 4459041 w 5819716"/>
              <a:gd name="connsiteY6" fmla="*/ 2609167 h 4840921"/>
              <a:gd name="connsiteX7" fmla="*/ 4625296 w 5819716"/>
              <a:gd name="connsiteY7" fmla="*/ 3440440 h 4840921"/>
              <a:gd name="connsiteX8" fmla="*/ 5622823 w 5819716"/>
              <a:gd name="connsiteY8" fmla="*/ 3594819 h 4840921"/>
              <a:gd name="connsiteX9" fmla="*/ 5480319 w 5819716"/>
              <a:gd name="connsiteY9" fmla="*/ 4794227 h 4840921"/>
              <a:gd name="connsiteX10" fmla="*/ 3782148 w 5819716"/>
              <a:gd name="connsiteY10" fmla="*/ 3879827 h 4840921"/>
              <a:gd name="connsiteX11" fmla="*/ 2939000 w 5819716"/>
              <a:gd name="connsiteY11" fmla="*/ 3820450 h 4840921"/>
              <a:gd name="connsiteX12" fmla="*/ 2190854 w 5819716"/>
              <a:gd name="connsiteY12" fmla="*/ 4829853 h 4840921"/>
              <a:gd name="connsiteX13" fmla="*/ 872693 w 5819716"/>
              <a:gd name="connsiteY13" fmla="*/ 4081707 h 4840921"/>
              <a:gd name="connsiteX14" fmla="*/ 2226480 w 5819716"/>
              <a:gd name="connsiteY14" fmla="*/ 3036679 h 4840921"/>
              <a:gd name="connsiteX15" fmla="*/ 1953348 w 5819716"/>
              <a:gd name="connsiteY15" fmla="*/ 2336035 h 4840921"/>
              <a:gd name="connsiteX16" fmla="*/ 195800 w 5819716"/>
              <a:gd name="connsiteY16" fmla="*/ 2122279 h 4840921"/>
              <a:gd name="connsiteX17" fmla="*/ 373930 w 5819716"/>
              <a:gd name="connsiteY17" fmla="*/ 1231629 h 4840921"/>
              <a:gd name="connsiteX18" fmla="*/ 1846470 w 5819716"/>
              <a:gd name="connsiteY18" fmla="*/ 1552263 h 4840921"/>
              <a:gd name="connsiteX19" fmla="*/ 2190854 w 5819716"/>
              <a:gd name="connsiteY19" fmla="*/ 1207879 h 4840921"/>
              <a:gd name="connsiteX20" fmla="*/ 1882096 w 5819716"/>
              <a:gd name="connsiteY20" fmla="*/ 174725 h 4840921"/>
              <a:gd name="connsiteX0" fmla="*/ 1882096 w 5819716"/>
              <a:gd name="connsiteY0" fmla="*/ 174725 h 4840921"/>
              <a:gd name="connsiteX1" fmla="*/ 3140880 w 5819716"/>
              <a:gd name="connsiteY1" fmla="*/ 79723 h 4840921"/>
              <a:gd name="connsiteX2" fmla="*/ 3509015 w 5819716"/>
              <a:gd name="connsiteY2" fmla="*/ 994122 h 4840921"/>
              <a:gd name="connsiteX3" fmla="*/ 4043405 w 5819716"/>
              <a:gd name="connsiteY3" fmla="*/ 1338507 h 4840921"/>
              <a:gd name="connsiteX4" fmla="*/ 4589670 w 5819716"/>
              <a:gd name="connsiteY4" fmla="*/ 1065375 h 4840921"/>
              <a:gd name="connsiteX5" fmla="*/ 5183436 w 5819716"/>
              <a:gd name="connsiteY5" fmla="*/ 2003525 h 4840921"/>
              <a:gd name="connsiteX6" fmla="*/ 4459041 w 5819716"/>
              <a:gd name="connsiteY6" fmla="*/ 2609167 h 4840921"/>
              <a:gd name="connsiteX7" fmla="*/ 4625296 w 5819716"/>
              <a:gd name="connsiteY7" fmla="*/ 3440440 h 4840921"/>
              <a:gd name="connsiteX8" fmla="*/ 5622823 w 5819716"/>
              <a:gd name="connsiteY8" fmla="*/ 3594819 h 4840921"/>
              <a:gd name="connsiteX9" fmla="*/ 5480319 w 5819716"/>
              <a:gd name="connsiteY9" fmla="*/ 4794227 h 4840921"/>
              <a:gd name="connsiteX10" fmla="*/ 3782148 w 5819716"/>
              <a:gd name="connsiteY10" fmla="*/ 3879827 h 4840921"/>
              <a:gd name="connsiteX11" fmla="*/ 2939000 w 5819716"/>
              <a:gd name="connsiteY11" fmla="*/ 3820450 h 4840921"/>
              <a:gd name="connsiteX12" fmla="*/ 2190854 w 5819716"/>
              <a:gd name="connsiteY12" fmla="*/ 4829853 h 4840921"/>
              <a:gd name="connsiteX13" fmla="*/ 872693 w 5819716"/>
              <a:gd name="connsiteY13" fmla="*/ 4081707 h 4840921"/>
              <a:gd name="connsiteX14" fmla="*/ 2226480 w 5819716"/>
              <a:gd name="connsiteY14" fmla="*/ 3036679 h 4840921"/>
              <a:gd name="connsiteX15" fmla="*/ 1953348 w 5819716"/>
              <a:gd name="connsiteY15" fmla="*/ 2336035 h 4840921"/>
              <a:gd name="connsiteX16" fmla="*/ 195800 w 5819716"/>
              <a:gd name="connsiteY16" fmla="*/ 2122279 h 4840921"/>
              <a:gd name="connsiteX17" fmla="*/ 373930 w 5819716"/>
              <a:gd name="connsiteY17" fmla="*/ 1231629 h 4840921"/>
              <a:gd name="connsiteX18" fmla="*/ 1846470 w 5819716"/>
              <a:gd name="connsiteY18" fmla="*/ 1552263 h 4840921"/>
              <a:gd name="connsiteX19" fmla="*/ 2190854 w 5819716"/>
              <a:gd name="connsiteY19" fmla="*/ 1207879 h 4840921"/>
              <a:gd name="connsiteX20" fmla="*/ 1882096 w 5819716"/>
              <a:gd name="connsiteY20" fmla="*/ 174725 h 4840921"/>
              <a:gd name="connsiteX0" fmla="*/ 1882096 w 5819716"/>
              <a:gd name="connsiteY0" fmla="*/ 174725 h 4840921"/>
              <a:gd name="connsiteX1" fmla="*/ 3140880 w 5819716"/>
              <a:gd name="connsiteY1" fmla="*/ 79723 h 4840921"/>
              <a:gd name="connsiteX2" fmla="*/ 3509015 w 5819716"/>
              <a:gd name="connsiteY2" fmla="*/ 994122 h 4840921"/>
              <a:gd name="connsiteX3" fmla="*/ 4043405 w 5819716"/>
              <a:gd name="connsiteY3" fmla="*/ 1338507 h 4840921"/>
              <a:gd name="connsiteX4" fmla="*/ 4589670 w 5819716"/>
              <a:gd name="connsiteY4" fmla="*/ 1065375 h 4840921"/>
              <a:gd name="connsiteX5" fmla="*/ 5183436 w 5819716"/>
              <a:gd name="connsiteY5" fmla="*/ 2003525 h 4840921"/>
              <a:gd name="connsiteX6" fmla="*/ 4637171 w 5819716"/>
              <a:gd name="connsiteY6" fmla="*/ 2727920 h 4840921"/>
              <a:gd name="connsiteX7" fmla="*/ 4625296 w 5819716"/>
              <a:gd name="connsiteY7" fmla="*/ 3440440 h 4840921"/>
              <a:gd name="connsiteX8" fmla="*/ 5622823 w 5819716"/>
              <a:gd name="connsiteY8" fmla="*/ 3594819 h 4840921"/>
              <a:gd name="connsiteX9" fmla="*/ 5480319 w 5819716"/>
              <a:gd name="connsiteY9" fmla="*/ 4794227 h 4840921"/>
              <a:gd name="connsiteX10" fmla="*/ 3782148 w 5819716"/>
              <a:gd name="connsiteY10" fmla="*/ 3879827 h 4840921"/>
              <a:gd name="connsiteX11" fmla="*/ 2939000 w 5819716"/>
              <a:gd name="connsiteY11" fmla="*/ 3820450 h 4840921"/>
              <a:gd name="connsiteX12" fmla="*/ 2190854 w 5819716"/>
              <a:gd name="connsiteY12" fmla="*/ 4829853 h 4840921"/>
              <a:gd name="connsiteX13" fmla="*/ 872693 w 5819716"/>
              <a:gd name="connsiteY13" fmla="*/ 4081707 h 4840921"/>
              <a:gd name="connsiteX14" fmla="*/ 2226480 w 5819716"/>
              <a:gd name="connsiteY14" fmla="*/ 3036679 h 4840921"/>
              <a:gd name="connsiteX15" fmla="*/ 1953348 w 5819716"/>
              <a:gd name="connsiteY15" fmla="*/ 2336035 h 4840921"/>
              <a:gd name="connsiteX16" fmla="*/ 195800 w 5819716"/>
              <a:gd name="connsiteY16" fmla="*/ 2122279 h 4840921"/>
              <a:gd name="connsiteX17" fmla="*/ 373930 w 5819716"/>
              <a:gd name="connsiteY17" fmla="*/ 1231629 h 4840921"/>
              <a:gd name="connsiteX18" fmla="*/ 1846470 w 5819716"/>
              <a:gd name="connsiteY18" fmla="*/ 1552263 h 4840921"/>
              <a:gd name="connsiteX19" fmla="*/ 2190854 w 5819716"/>
              <a:gd name="connsiteY19" fmla="*/ 1207879 h 4840921"/>
              <a:gd name="connsiteX20" fmla="*/ 1882096 w 5819716"/>
              <a:gd name="connsiteY20" fmla="*/ 174725 h 4840921"/>
              <a:gd name="connsiteX0" fmla="*/ 1882096 w 5809832"/>
              <a:gd name="connsiteY0" fmla="*/ 174725 h 4841399"/>
              <a:gd name="connsiteX1" fmla="*/ 3140880 w 5809832"/>
              <a:gd name="connsiteY1" fmla="*/ 79723 h 4841399"/>
              <a:gd name="connsiteX2" fmla="*/ 3509015 w 5809832"/>
              <a:gd name="connsiteY2" fmla="*/ 994122 h 4841399"/>
              <a:gd name="connsiteX3" fmla="*/ 4043405 w 5809832"/>
              <a:gd name="connsiteY3" fmla="*/ 1338507 h 4841399"/>
              <a:gd name="connsiteX4" fmla="*/ 4589670 w 5809832"/>
              <a:gd name="connsiteY4" fmla="*/ 1065375 h 4841399"/>
              <a:gd name="connsiteX5" fmla="*/ 5183436 w 5809832"/>
              <a:gd name="connsiteY5" fmla="*/ 2003525 h 4841399"/>
              <a:gd name="connsiteX6" fmla="*/ 4637171 w 5809832"/>
              <a:gd name="connsiteY6" fmla="*/ 2727920 h 4841399"/>
              <a:gd name="connsiteX7" fmla="*/ 4803426 w 5809832"/>
              <a:gd name="connsiteY7" fmla="*/ 3345437 h 4841399"/>
              <a:gd name="connsiteX8" fmla="*/ 5622823 w 5809832"/>
              <a:gd name="connsiteY8" fmla="*/ 3594819 h 4841399"/>
              <a:gd name="connsiteX9" fmla="*/ 5480319 w 5809832"/>
              <a:gd name="connsiteY9" fmla="*/ 4794227 h 4841399"/>
              <a:gd name="connsiteX10" fmla="*/ 3782148 w 5809832"/>
              <a:gd name="connsiteY10" fmla="*/ 3879827 h 4841399"/>
              <a:gd name="connsiteX11" fmla="*/ 2939000 w 5809832"/>
              <a:gd name="connsiteY11" fmla="*/ 3820450 h 4841399"/>
              <a:gd name="connsiteX12" fmla="*/ 2190854 w 5809832"/>
              <a:gd name="connsiteY12" fmla="*/ 4829853 h 4841399"/>
              <a:gd name="connsiteX13" fmla="*/ 872693 w 5809832"/>
              <a:gd name="connsiteY13" fmla="*/ 4081707 h 4841399"/>
              <a:gd name="connsiteX14" fmla="*/ 2226480 w 5809832"/>
              <a:gd name="connsiteY14" fmla="*/ 3036679 h 4841399"/>
              <a:gd name="connsiteX15" fmla="*/ 1953348 w 5809832"/>
              <a:gd name="connsiteY15" fmla="*/ 2336035 h 4841399"/>
              <a:gd name="connsiteX16" fmla="*/ 195800 w 5809832"/>
              <a:gd name="connsiteY16" fmla="*/ 2122279 h 4841399"/>
              <a:gd name="connsiteX17" fmla="*/ 373930 w 5809832"/>
              <a:gd name="connsiteY17" fmla="*/ 1231629 h 4841399"/>
              <a:gd name="connsiteX18" fmla="*/ 1846470 w 5809832"/>
              <a:gd name="connsiteY18" fmla="*/ 1552263 h 4841399"/>
              <a:gd name="connsiteX19" fmla="*/ 2190854 w 5809832"/>
              <a:gd name="connsiteY19" fmla="*/ 1207879 h 4841399"/>
              <a:gd name="connsiteX20" fmla="*/ 1882096 w 5809832"/>
              <a:gd name="connsiteY20" fmla="*/ 174725 h 4841399"/>
              <a:gd name="connsiteX0" fmla="*/ 1882096 w 5704276"/>
              <a:gd name="connsiteY0" fmla="*/ 174725 h 4832827"/>
              <a:gd name="connsiteX1" fmla="*/ 3140880 w 5704276"/>
              <a:gd name="connsiteY1" fmla="*/ 79723 h 4832827"/>
              <a:gd name="connsiteX2" fmla="*/ 3509015 w 5704276"/>
              <a:gd name="connsiteY2" fmla="*/ 994122 h 4832827"/>
              <a:gd name="connsiteX3" fmla="*/ 4043405 w 5704276"/>
              <a:gd name="connsiteY3" fmla="*/ 1338507 h 4832827"/>
              <a:gd name="connsiteX4" fmla="*/ 4589670 w 5704276"/>
              <a:gd name="connsiteY4" fmla="*/ 1065375 h 4832827"/>
              <a:gd name="connsiteX5" fmla="*/ 5183436 w 5704276"/>
              <a:gd name="connsiteY5" fmla="*/ 2003525 h 4832827"/>
              <a:gd name="connsiteX6" fmla="*/ 4637171 w 5704276"/>
              <a:gd name="connsiteY6" fmla="*/ 2727920 h 4832827"/>
              <a:gd name="connsiteX7" fmla="*/ 4803426 w 5704276"/>
              <a:gd name="connsiteY7" fmla="*/ 3345437 h 4832827"/>
              <a:gd name="connsiteX8" fmla="*/ 5622823 w 5704276"/>
              <a:gd name="connsiteY8" fmla="*/ 3594819 h 4832827"/>
              <a:gd name="connsiteX9" fmla="*/ 5290314 w 5704276"/>
              <a:gd name="connsiteY9" fmla="*/ 4497344 h 4832827"/>
              <a:gd name="connsiteX10" fmla="*/ 3782148 w 5704276"/>
              <a:gd name="connsiteY10" fmla="*/ 3879827 h 4832827"/>
              <a:gd name="connsiteX11" fmla="*/ 2939000 w 5704276"/>
              <a:gd name="connsiteY11" fmla="*/ 3820450 h 4832827"/>
              <a:gd name="connsiteX12" fmla="*/ 2190854 w 5704276"/>
              <a:gd name="connsiteY12" fmla="*/ 4829853 h 4832827"/>
              <a:gd name="connsiteX13" fmla="*/ 872693 w 5704276"/>
              <a:gd name="connsiteY13" fmla="*/ 4081707 h 4832827"/>
              <a:gd name="connsiteX14" fmla="*/ 2226480 w 5704276"/>
              <a:gd name="connsiteY14" fmla="*/ 3036679 h 4832827"/>
              <a:gd name="connsiteX15" fmla="*/ 1953348 w 5704276"/>
              <a:gd name="connsiteY15" fmla="*/ 2336035 h 4832827"/>
              <a:gd name="connsiteX16" fmla="*/ 195800 w 5704276"/>
              <a:gd name="connsiteY16" fmla="*/ 2122279 h 4832827"/>
              <a:gd name="connsiteX17" fmla="*/ 373930 w 5704276"/>
              <a:gd name="connsiteY17" fmla="*/ 1231629 h 4832827"/>
              <a:gd name="connsiteX18" fmla="*/ 1846470 w 5704276"/>
              <a:gd name="connsiteY18" fmla="*/ 1552263 h 4832827"/>
              <a:gd name="connsiteX19" fmla="*/ 2190854 w 5704276"/>
              <a:gd name="connsiteY19" fmla="*/ 1207879 h 4832827"/>
              <a:gd name="connsiteX20" fmla="*/ 1882096 w 5704276"/>
              <a:gd name="connsiteY20" fmla="*/ 174725 h 4832827"/>
              <a:gd name="connsiteX0" fmla="*/ 1882096 w 5644673"/>
              <a:gd name="connsiteY0" fmla="*/ 174725 h 4832827"/>
              <a:gd name="connsiteX1" fmla="*/ 3140880 w 5644673"/>
              <a:gd name="connsiteY1" fmla="*/ 79723 h 4832827"/>
              <a:gd name="connsiteX2" fmla="*/ 3509015 w 5644673"/>
              <a:gd name="connsiteY2" fmla="*/ 994122 h 4832827"/>
              <a:gd name="connsiteX3" fmla="*/ 4043405 w 5644673"/>
              <a:gd name="connsiteY3" fmla="*/ 1338507 h 4832827"/>
              <a:gd name="connsiteX4" fmla="*/ 4589670 w 5644673"/>
              <a:gd name="connsiteY4" fmla="*/ 1065375 h 4832827"/>
              <a:gd name="connsiteX5" fmla="*/ 5183436 w 5644673"/>
              <a:gd name="connsiteY5" fmla="*/ 2003525 h 4832827"/>
              <a:gd name="connsiteX6" fmla="*/ 4637171 w 5644673"/>
              <a:gd name="connsiteY6" fmla="*/ 2727920 h 4832827"/>
              <a:gd name="connsiteX7" fmla="*/ 4803426 w 5644673"/>
              <a:gd name="connsiteY7" fmla="*/ 3345437 h 4832827"/>
              <a:gd name="connsiteX8" fmla="*/ 5622823 w 5644673"/>
              <a:gd name="connsiteY8" fmla="*/ 3594819 h 4832827"/>
              <a:gd name="connsiteX9" fmla="*/ 5290314 w 5644673"/>
              <a:gd name="connsiteY9" fmla="*/ 4497344 h 4832827"/>
              <a:gd name="connsiteX10" fmla="*/ 4055280 w 5644673"/>
              <a:gd name="connsiteY10" fmla="*/ 4176711 h 4832827"/>
              <a:gd name="connsiteX11" fmla="*/ 2939000 w 5644673"/>
              <a:gd name="connsiteY11" fmla="*/ 3820450 h 4832827"/>
              <a:gd name="connsiteX12" fmla="*/ 2190854 w 5644673"/>
              <a:gd name="connsiteY12" fmla="*/ 4829853 h 4832827"/>
              <a:gd name="connsiteX13" fmla="*/ 872693 w 5644673"/>
              <a:gd name="connsiteY13" fmla="*/ 4081707 h 4832827"/>
              <a:gd name="connsiteX14" fmla="*/ 2226480 w 5644673"/>
              <a:gd name="connsiteY14" fmla="*/ 3036679 h 4832827"/>
              <a:gd name="connsiteX15" fmla="*/ 1953348 w 5644673"/>
              <a:gd name="connsiteY15" fmla="*/ 2336035 h 4832827"/>
              <a:gd name="connsiteX16" fmla="*/ 195800 w 5644673"/>
              <a:gd name="connsiteY16" fmla="*/ 2122279 h 4832827"/>
              <a:gd name="connsiteX17" fmla="*/ 373930 w 5644673"/>
              <a:gd name="connsiteY17" fmla="*/ 1231629 h 4832827"/>
              <a:gd name="connsiteX18" fmla="*/ 1846470 w 5644673"/>
              <a:gd name="connsiteY18" fmla="*/ 1552263 h 4832827"/>
              <a:gd name="connsiteX19" fmla="*/ 2190854 w 5644673"/>
              <a:gd name="connsiteY19" fmla="*/ 1207879 h 4832827"/>
              <a:gd name="connsiteX20" fmla="*/ 1882096 w 5644673"/>
              <a:gd name="connsiteY20" fmla="*/ 174725 h 4832827"/>
              <a:gd name="connsiteX0" fmla="*/ 1882096 w 5644673"/>
              <a:gd name="connsiteY0" fmla="*/ 174725 h 4829871"/>
              <a:gd name="connsiteX1" fmla="*/ 3140880 w 5644673"/>
              <a:gd name="connsiteY1" fmla="*/ 79723 h 4829871"/>
              <a:gd name="connsiteX2" fmla="*/ 3509015 w 5644673"/>
              <a:gd name="connsiteY2" fmla="*/ 994122 h 4829871"/>
              <a:gd name="connsiteX3" fmla="*/ 4043405 w 5644673"/>
              <a:gd name="connsiteY3" fmla="*/ 1338507 h 4829871"/>
              <a:gd name="connsiteX4" fmla="*/ 4589670 w 5644673"/>
              <a:gd name="connsiteY4" fmla="*/ 1065375 h 4829871"/>
              <a:gd name="connsiteX5" fmla="*/ 5183436 w 5644673"/>
              <a:gd name="connsiteY5" fmla="*/ 2003525 h 4829871"/>
              <a:gd name="connsiteX6" fmla="*/ 4637171 w 5644673"/>
              <a:gd name="connsiteY6" fmla="*/ 2727920 h 4829871"/>
              <a:gd name="connsiteX7" fmla="*/ 4803426 w 5644673"/>
              <a:gd name="connsiteY7" fmla="*/ 3345437 h 4829871"/>
              <a:gd name="connsiteX8" fmla="*/ 5622823 w 5644673"/>
              <a:gd name="connsiteY8" fmla="*/ 3594819 h 4829871"/>
              <a:gd name="connsiteX9" fmla="*/ 5290314 w 5644673"/>
              <a:gd name="connsiteY9" fmla="*/ 4497344 h 4829871"/>
              <a:gd name="connsiteX10" fmla="*/ 4055280 w 5644673"/>
              <a:gd name="connsiteY10" fmla="*/ 4176711 h 4829871"/>
              <a:gd name="connsiteX11" fmla="*/ 3140881 w 5644673"/>
              <a:gd name="connsiteY11" fmla="*/ 4105458 h 4829871"/>
              <a:gd name="connsiteX12" fmla="*/ 2190854 w 5644673"/>
              <a:gd name="connsiteY12" fmla="*/ 4829853 h 4829871"/>
              <a:gd name="connsiteX13" fmla="*/ 872693 w 5644673"/>
              <a:gd name="connsiteY13" fmla="*/ 4081707 h 4829871"/>
              <a:gd name="connsiteX14" fmla="*/ 2226480 w 5644673"/>
              <a:gd name="connsiteY14" fmla="*/ 3036679 h 4829871"/>
              <a:gd name="connsiteX15" fmla="*/ 1953348 w 5644673"/>
              <a:gd name="connsiteY15" fmla="*/ 2336035 h 4829871"/>
              <a:gd name="connsiteX16" fmla="*/ 195800 w 5644673"/>
              <a:gd name="connsiteY16" fmla="*/ 2122279 h 4829871"/>
              <a:gd name="connsiteX17" fmla="*/ 373930 w 5644673"/>
              <a:gd name="connsiteY17" fmla="*/ 1231629 h 4829871"/>
              <a:gd name="connsiteX18" fmla="*/ 1846470 w 5644673"/>
              <a:gd name="connsiteY18" fmla="*/ 1552263 h 4829871"/>
              <a:gd name="connsiteX19" fmla="*/ 2190854 w 5644673"/>
              <a:gd name="connsiteY19" fmla="*/ 1207879 h 4829871"/>
              <a:gd name="connsiteX20" fmla="*/ 1882096 w 5644673"/>
              <a:gd name="connsiteY20" fmla="*/ 174725 h 4829871"/>
              <a:gd name="connsiteX0" fmla="*/ 1882096 w 5644673"/>
              <a:gd name="connsiteY0" fmla="*/ 174725 h 4835290"/>
              <a:gd name="connsiteX1" fmla="*/ 3140880 w 5644673"/>
              <a:gd name="connsiteY1" fmla="*/ 79723 h 4835290"/>
              <a:gd name="connsiteX2" fmla="*/ 3509015 w 5644673"/>
              <a:gd name="connsiteY2" fmla="*/ 994122 h 4835290"/>
              <a:gd name="connsiteX3" fmla="*/ 4043405 w 5644673"/>
              <a:gd name="connsiteY3" fmla="*/ 1338507 h 4835290"/>
              <a:gd name="connsiteX4" fmla="*/ 4589670 w 5644673"/>
              <a:gd name="connsiteY4" fmla="*/ 1065375 h 4835290"/>
              <a:gd name="connsiteX5" fmla="*/ 5183436 w 5644673"/>
              <a:gd name="connsiteY5" fmla="*/ 2003525 h 4835290"/>
              <a:gd name="connsiteX6" fmla="*/ 4637171 w 5644673"/>
              <a:gd name="connsiteY6" fmla="*/ 2727920 h 4835290"/>
              <a:gd name="connsiteX7" fmla="*/ 4803426 w 5644673"/>
              <a:gd name="connsiteY7" fmla="*/ 3345437 h 4835290"/>
              <a:gd name="connsiteX8" fmla="*/ 5622823 w 5644673"/>
              <a:gd name="connsiteY8" fmla="*/ 3594819 h 4835290"/>
              <a:gd name="connsiteX9" fmla="*/ 5290314 w 5644673"/>
              <a:gd name="connsiteY9" fmla="*/ 4497344 h 4835290"/>
              <a:gd name="connsiteX10" fmla="*/ 4055280 w 5644673"/>
              <a:gd name="connsiteY10" fmla="*/ 4176711 h 4835290"/>
              <a:gd name="connsiteX11" fmla="*/ 3140881 w 5644673"/>
              <a:gd name="connsiteY11" fmla="*/ 4105458 h 4835290"/>
              <a:gd name="connsiteX12" fmla="*/ 2190854 w 5644673"/>
              <a:gd name="connsiteY12" fmla="*/ 4829853 h 4835290"/>
              <a:gd name="connsiteX13" fmla="*/ 1822719 w 5644673"/>
              <a:gd name="connsiteY13" fmla="*/ 3666071 h 4835290"/>
              <a:gd name="connsiteX14" fmla="*/ 2226480 w 5644673"/>
              <a:gd name="connsiteY14" fmla="*/ 3036679 h 4835290"/>
              <a:gd name="connsiteX15" fmla="*/ 1953348 w 5644673"/>
              <a:gd name="connsiteY15" fmla="*/ 2336035 h 4835290"/>
              <a:gd name="connsiteX16" fmla="*/ 195800 w 5644673"/>
              <a:gd name="connsiteY16" fmla="*/ 2122279 h 4835290"/>
              <a:gd name="connsiteX17" fmla="*/ 373930 w 5644673"/>
              <a:gd name="connsiteY17" fmla="*/ 1231629 h 4835290"/>
              <a:gd name="connsiteX18" fmla="*/ 1846470 w 5644673"/>
              <a:gd name="connsiteY18" fmla="*/ 1552263 h 4835290"/>
              <a:gd name="connsiteX19" fmla="*/ 2190854 w 5644673"/>
              <a:gd name="connsiteY19" fmla="*/ 1207879 h 4835290"/>
              <a:gd name="connsiteX20" fmla="*/ 1882096 w 5644673"/>
              <a:gd name="connsiteY20" fmla="*/ 174725 h 4835290"/>
              <a:gd name="connsiteX0" fmla="*/ 1573490 w 5336067"/>
              <a:gd name="connsiteY0" fmla="*/ 174725 h 4835290"/>
              <a:gd name="connsiteX1" fmla="*/ 2832274 w 5336067"/>
              <a:gd name="connsiteY1" fmla="*/ 79723 h 4835290"/>
              <a:gd name="connsiteX2" fmla="*/ 3200409 w 5336067"/>
              <a:gd name="connsiteY2" fmla="*/ 994122 h 4835290"/>
              <a:gd name="connsiteX3" fmla="*/ 3734799 w 5336067"/>
              <a:gd name="connsiteY3" fmla="*/ 1338507 h 4835290"/>
              <a:gd name="connsiteX4" fmla="*/ 4281064 w 5336067"/>
              <a:gd name="connsiteY4" fmla="*/ 1065375 h 4835290"/>
              <a:gd name="connsiteX5" fmla="*/ 4874830 w 5336067"/>
              <a:gd name="connsiteY5" fmla="*/ 2003525 h 4835290"/>
              <a:gd name="connsiteX6" fmla="*/ 4328565 w 5336067"/>
              <a:gd name="connsiteY6" fmla="*/ 2727920 h 4835290"/>
              <a:gd name="connsiteX7" fmla="*/ 4494820 w 5336067"/>
              <a:gd name="connsiteY7" fmla="*/ 3345437 h 4835290"/>
              <a:gd name="connsiteX8" fmla="*/ 5314217 w 5336067"/>
              <a:gd name="connsiteY8" fmla="*/ 3594819 h 4835290"/>
              <a:gd name="connsiteX9" fmla="*/ 4981708 w 5336067"/>
              <a:gd name="connsiteY9" fmla="*/ 4497344 h 4835290"/>
              <a:gd name="connsiteX10" fmla="*/ 3746674 w 5336067"/>
              <a:gd name="connsiteY10" fmla="*/ 4176711 h 4835290"/>
              <a:gd name="connsiteX11" fmla="*/ 2832275 w 5336067"/>
              <a:gd name="connsiteY11" fmla="*/ 4105458 h 4835290"/>
              <a:gd name="connsiteX12" fmla="*/ 1882248 w 5336067"/>
              <a:gd name="connsiteY12" fmla="*/ 4829853 h 4835290"/>
              <a:gd name="connsiteX13" fmla="*/ 1514113 w 5336067"/>
              <a:gd name="connsiteY13" fmla="*/ 3666071 h 4835290"/>
              <a:gd name="connsiteX14" fmla="*/ 1917874 w 5336067"/>
              <a:gd name="connsiteY14" fmla="*/ 3036679 h 4835290"/>
              <a:gd name="connsiteX15" fmla="*/ 1644742 w 5336067"/>
              <a:gd name="connsiteY15" fmla="*/ 2336035 h 4835290"/>
              <a:gd name="connsiteX16" fmla="*/ 397833 w 5336067"/>
              <a:gd name="connsiteY16" fmla="*/ 2407286 h 4835290"/>
              <a:gd name="connsiteX17" fmla="*/ 65324 w 5336067"/>
              <a:gd name="connsiteY17" fmla="*/ 1231629 h 4835290"/>
              <a:gd name="connsiteX18" fmla="*/ 1537864 w 5336067"/>
              <a:gd name="connsiteY18" fmla="*/ 1552263 h 4835290"/>
              <a:gd name="connsiteX19" fmla="*/ 1882248 w 5336067"/>
              <a:gd name="connsiteY19" fmla="*/ 1207879 h 4835290"/>
              <a:gd name="connsiteX20" fmla="*/ 1573490 w 5336067"/>
              <a:gd name="connsiteY20" fmla="*/ 174725 h 4835290"/>
              <a:gd name="connsiteX0" fmla="*/ 1271030 w 5033607"/>
              <a:gd name="connsiteY0" fmla="*/ 174725 h 4835290"/>
              <a:gd name="connsiteX1" fmla="*/ 2529814 w 5033607"/>
              <a:gd name="connsiteY1" fmla="*/ 79723 h 4835290"/>
              <a:gd name="connsiteX2" fmla="*/ 2897949 w 5033607"/>
              <a:gd name="connsiteY2" fmla="*/ 994122 h 4835290"/>
              <a:gd name="connsiteX3" fmla="*/ 3432339 w 5033607"/>
              <a:gd name="connsiteY3" fmla="*/ 1338507 h 4835290"/>
              <a:gd name="connsiteX4" fmla="*/ 3978604 w 5033607"/>
              <a:gd name="connsiteY4" fmla="*/ 1065375 h 4835290"/>
              <a:gd name="connsiteX5" fmla="*/ 4572370 w 5033607"/>
              <a:gd name="connsiteY5" fmla="*/ 2003525 h 4835290"/>
              <a:gd name="connsiteX6" fmla="*/ 4026105 w 5033607"/>
              <a:gd name="connsiteY6" fmla="*/ 2727920 h 4835290"/>
              <a:gd name="connsiteX7" fmla="*/ 4192360 w 5033607"/>
              <a:gd name="connsiteY7" fmla="*/ 3345437 h 4835290"/>
              <a:gd name="connsiteX8" fmla="*/ 5011757 w 5033607"/>
              <a:gd name="connsiteY8" fmla="*/ 3594819 h 4835290"/>
              <a:gd name="connsiteX9" fmla="*/ 4679248 w 5033607"/>
              <a:gd name="connsiteY9" fmla="*/ 4497344 h 4835290"/>
              <a:gd name="connsiteX10" fmla="*/ 3444214 w 5033607"/>
              <a:gd name="connsiteY10" fmla="*/ 4176711 h 4835290"/>
              <a:gd name="connsiteX11" fmla="*/ 2529815 w 5033607"/>
              <a:gd name="connsiteY11" fmla="*/ 4105458 h 4835290"/>
              <a:gd name="connsiteX12" fmla="*/ 1579788 w 5033607"/>
              <a:gd name="connsiteY12" fmla="*/ 4829853 h 4835290"/>
              <a:gd name="connsiteX13" fmla="*/ 1211653 w 5033607"/>
              <a:gd name="connsiteY13" fmla="*/ 3666071 h 4835290"/>
              <a:gd name="connsiteX14" fmla="*/ 1615414 w 5033607"/>
              <a:gd name="connsiteY14" fmla="*/ 3036679 h 4835290"/>
              <a:gd name="connsiteX15" fmla="*/ 1342282 w 5033607"/>
              <a:gd name="connsiteY15" fmla="*/ 2336035 h 4835290"/>
              <a:gd name="connsiteX16" fmla="*/ 95373 w 5033607"/>
              <a:gd name="connsiteY16" fmla="*/ 2407286 h 4835290"/>
              <a:gd name="connsiteX17" fmla="*/ 214126 w 5033607"/>
              <a:gd name="connsiteY17" fmla="*/ 1326632 h 4835290"/>
              <a:gd name="connsiteX18" fmla="*/ 1235404 w 5033607"/>
              <a:gd name="connsiteY18" fmla="*/ 1552263 h 4835290"/>
              <a:gd name="connsiteX19" fmla="*/ 1579788 w 5033607"/>
              <a:gd name="connsiteY19" fmla="*/ 1207879 h 4835290"/>
              <a:gd name="connsiteX20" fmla="*/ 1271030 w 5033607"/>
              <a:gd name="connsiteY20" fmla="*/ 174725 h 4835290"/>
              <a:gd name="connsiteX0" fmla="*/ 1263184 w 5025761"/>
              <a:gd name="connsiteY0" fmla="*/ 174725 h 4835290"/>
              <a:gd name="connsiteX1" fmla="*/ 2521968 w 5025761"/>
              <a:gd name="connsiteY1" fmla="*/ 79723 h 4835290"/>
              <a:gd name="connsiteX2" fmla="*/ 2890103 w 5025761"/>
              <a:gd name="connsiteY2" fmla="*/ 994122 h 4835290"/>
              <a:gd name="connsiteX3" fmla="*/ 3424493 w 5025761"/>
              <a:gd name="connsiteY3" fmla="*/ 1338507 h 4835290"/>
              <a:gd name="connsiteX4" fmla="*/ 3970758 w 5025761"/>
              <a:gd name="connsiteY4" fmla="*/ 1065375 h 4835290"/>
              <a:gd name="connsiteX5" fmla="*/ 4564524 w 5025761"/>
              <a:gd name="connsiteY5" fmla="*/ 2003525 h 4835290"/>
              <a:gd name="connsiteX6" fmla="*/ 4018259 w 5025761"/>
              <a:gd name="connsiteY6" fmla="*/ 2727920 h 4835290"/>
              <a:gd name="connsiteX7" fmla="*/ 4184514 w 5025761"/>
              <a:gd name="connsiteY7" fmla="*/ 3345437 h 4835290"/>
              <a:gd name="connsiteX8" fmla="*/ 5003911 w 5025761"/>
              <a:gd name="connsiteY8" fmla="*/ 3594819 h 4835290"/>
              <a:gd name="connsiteX9" fmla="*/ 4671402 w 5025761"/>
              <a:gd name="connsiteY9" fmla="*/ 4497344 h 4835290"/>
              <a:gd name="connsiteX10" fmla="*/ 3436368 w 5025761"/>
              <a:gd name="connsiteY10" fmla="*/ 4176711 h 4835290"/>
              <a:gd name="connsiteX11" fmla="*/ 2521969 w 5025761"/>
              <a:gd name="connsiteY11" fmla="*/ 4105458 h 4835290"/>
              <a:gd name="connsiteX12" fmla="*/ 1571942 w 5025761"/>
              <a:gd name="connsiteY12" fmla="*/ 4829853 h 4835290"/>
              <a:gd name="connsiteX13" fmla="*/ 1203807 w 5025761"/>
              <a:gd name="connsiteY13" fmla="*/ 3666071 h 4835290"/>
              <a:gd name="connsiteX14" fmla="*/ 1607568 w 5025761"/>
              <a:gd name="connsiteY14" fmla="*/ 3036679 h 4835290"/>
              <a:gd name="connsiteX15" fmla="*/ 1334436 w 5025761"/>
              <a:gd name="connsiteY15" fmla="*/ 2336035 h 4835290"/>
              <a:gd name="connsiteX16" fmla="*/ 87527 w 5025761"/>
              <a:gd name="connsiteY16" fmla="*/ 2407286 h 4835290"/>
              <a:gd name="connsiteX17" fmla="*/ 206280 w 5025761"/>
              <a:gd name="connsiteY17" fmla="*/ 1326632 h 4835290"/>
              <a:gd name="connsiteX18" fmla="*/ 1025678 w 5025761"/>
              <a:gd name="connsiteY18" fmla="*/ 1350383 h 4835290"/>
              <a:gd name="connsiteX19" fmla="*/ 1571942 w 5025761"/>
              <a:gd name="connsiteY19" fmla="*/ 1207879 h 4835290"/>
              <a:gd name="connsiteX20" fmla="*/ 1263184 w 5025761"/>
              <a:gd name="connsiteY20" fmla="*/ 174725 h 4835290"/>
              <a:gd name="connsiteX0" fmla="*/ 1263184 w 5025761"/>
              <a:gd name="connsiteY0" fmla="*/ 164292 h 4824857"/>
              <a:gd name="connsiteX1" fmla="*/ 2521968 w 5025761"/>
              <a:gd name="connsiteY1" fmla="*/ 69290 h 4824857"/>
              <a:gd name="connsiteX2" fmla="*/ 2890103 w 5025761"/>
              <a:gd name="connsiteY2" fmla="*/ 983689 h 4824857"/>
              <a:gd name="connsiteX3" fmla="*/ 3424493 w 5025761"/>
              <a:gd name="connsiteY3" fmla="*/ 1328074 h 4824857"/>
              <a:gd name="connsiteX4" fmla="*/ 3970758 w 5025761"/>
              <a:gd name="connsiteY4" fmla="*/ 1054942 h 4824857"/>
              <a:gd name="connsiteX5" fmla="*/ 4564524 w 5025761"/>
              <a:gd name="connsiteY5" fmla="*/ 1993092 h 4824857"/>
              <a:gd name="connsiteX6" fmla="*/ 4018259 w 5025761"/>
              <a:gd name="connsiteY6" fmla="*/ 2717487 h 4824857"/>
              <a:gd name="connsiteX7" fmla="*/ 4184514 w 5025761"/>
              <a:gd name="connsiteY7" fmla="*/ 3335004 h 4824857"/>
              <a:gd name="connsiteX8" fmla="*/ 5003911 w 5025761"/>
              <a:gd name="connsiteY8" fmla="*/ 3584386 h 4824857"/>
              <a:gd name="connsiteX9" fmla="*/ 4671402 w 5025761"/>
              <a:gd name="connsiteY9" fmla="*/ 4486911 h 4824857"/>
              <a:gd name="connsiteX10" fmla="*/ 3436368 w 5025761"/>
              <a:gd name="connsiteY10" fmla="*/ 4166278 h 4824857"/>
              <a:gd name="connsiteX11" fmla="*/ 2521969 w 5025761"/>
              <a:gd name="connsiteY11" fmla="*/ 4095025 h 4824857"/>
              <a:gd name="connsiteX12" fmla="*/ 1571942 w 5025761"/>
              <a:gd name="connsiteY12" fmla="*/ 4819420 h 4824857"/>
              <a:gd name="connsiteX13" fmla="*/ 1203807 w 5025761"/>
              <a:gd name="connsiteY13" fmla="*/ 3655638 h 4824857"/>
              <a:gd name="connsiteX14" fmla="*/ 1607568 w 5025761"/>
              <a:gd name="connsiteY14" fmla="*/ 3026246 h 4824857"/>
              <a:gd name="connsiteX15" fmla="*/ 1334436 w 5025761"/>
              <a:gd name="connsiteY15" fmla="*/ 2325602 h 4824857"/>
              <a:gd name="connsiteX16" fmla="*/ 87527 w 5025761"/>
              <a:gd name="connsiteY16" fmla="*/ 2396853 h 4824857"/>
              <a:gd name="connsiteX17" fmla="*/ 206280 w 5025761"/>
              <a:gd name="connsiteY17" fmla="*/ 1316199 h 4824857"/>
              <a:gd name="connsiteX18" fmla="*/ 1025678 w 5025761"/>
              <a:gd name="connsiteY18" fmla="*/ 1339950 h 4824857"/>
              <a:gd name="connsiteX19" fmla="*/ 1275059 w 5025761"/>
              <a:gd name="connsiteY19" fmla="*/ 959940 h 4824857"/>
              <a:gd name="connsiteX20" fmla="*/ 1263184 w 5025761"/>
              <a:gd name="connsiteY20" fmla="*/ 164292 h 4824857"/>
              <a:gd name="connsiteX0" fmla="*/ 1465065 w 5025761"/>
              <a:gd name="connsiteY0" fmla="*/ 241485 h 4795172"/>
              <a:gd name="connsiteX1" fmla="*/ 2521968 w 5025761"/>
              <a:gd name="connsiteY1" fmla="*/ 39605 h 4795172"/>
              <a:gd name="connsiteX2" fmla="*/ 2890103 w 5025761"/>
              <a:gd name="connsiteY2" fmla="*/ 954004 h 4795172"/>
              <a:gd name="connsiteX3" fmla="*/ 3424493 w 5025761"/>
              <a:gd name="connsiteY3" fmla="*/ 1298389 h 4795172"/>
              <a:gd name="connsiteX4" fmla="*/ 3970758 w 5025761"/>
              <a:gd name="connsiteY4" fmla="*/ 1025257 h 4795172"/>
              <a:gd name="connsiteX5" fmla="*/ 4564524 w 5025761"/>
              <a:gd name="connsiteY5" fmla="*/ 1963407 h 4795172"/>
              <a:gd name="connsiteX6" fmla="*/ 4018259 w 5025761"/>
              <a:gd name="connsiteY6" fmla="*/ 2687802 h 4795172"/>
              <a:gd name="connsiteX7" fmla="*/ 4184514 w 5025761"/>
              <a:gd name="connsiteY7" fmla="*/ 3305319 h 4795172"/>
              <a:gd name="connsiteX8" fmla="*/ 5003911 w 5025761"/>
              <a:gd name="connsiteY8" fmla="*/ 3554701 h 4795172"/>
              <a:gd name="connsiteX9" fmla="*/ 4671402 w 5025761"/>
              <a:gd name="connsiteY9" fmla="*/ 4457226 h 4795172"/>
              <a:gd name="connsiteX10" fmla="*/ 3436368 w 5025761"/>
              <a:gd name="connsiteY10" fmla="*/ 4136593 h 4795172"/>
              <a:gd name="connsiteX11" fmla="*/ 2521969 w 5025761"/>
              <a:gd name="connsiteY11" fmla="*/ 4065340 h 4795172"/>
              <a:gd name="connsiteX12" fmla="*/ 1571942 w 5025761"/>
              <a:gd name="connsiteY12" fmla="*/ 4789735 h 4795172"/>
              <a:gd name="connsiteX13" fmla="*/ 1203807 w 5025761"/>
              <a:gd name="connsiteY13" fmla="*/ 3625953 h 4795172"/>
              <a:gd name="connsiteX14" fmla="*/ 1607568 w 5025761"/>
              <a:gd name="connsiteY14" fmla="*/ 2996561 h 4795172"/>
              <a:gd name="connsiteX15" fmla="*/ 1334436 w 5025761"/>
              <a:gd name="connsiteY15" fmla="*/ 2295917 h 4795172"/>
              <a:gd name="connsiteX16" fmla="*/ 87527 w 5025761"/>
              <a:gd name="connsiteY16" fmla="*/ 2367168 h 4795172"/>
              <a:gd name="connsiteX17" fmla="*/ 206280 w 5025761"/>
              <a:gd name="connsiteY17" fmla="*/ 1286514 h 4795172"/>
              <a:gd name="connsiteX18" fmla="*/ 1025678 w 5025761"/>
              <a:gd name="connsiteY18" fmla="*/ 1310265 h 4795172"/>
              <a:gd name="connsiteX19" fmla="*/ 1275059 w 5025761"/>
              <a:gd name="connsiteY19" fmla="*/ 930255 h 4795172"/>
              <a:gd name="connsiteX20" fmla="*/ 1465065 w 5025761"/>
              <a:gd name="connsiteY20" fmla="*/ 241485 h 4795172"/>
              <a:gd name="connsiteX0" fmla="*/ 1465065 w 5025761"/>
              <a:gd name="connsiteY0" fmla="*/ 170947 h 4724634"/>
              <a:gd name="connsiteX1" fmla="*/ 2379464 w 5025761"/>
              <a:gd name="connsiteY1" fmla="*/ 52194 h 4724634"/>
              <a:gd name="connsiteX2" fmla="*/ 2890103 w 5025761"/>
              <a:gd name="connsiteY2" fmla="*/ 883466 h 4724634"/>
              <a:gd name="connsiteX3" fmla="*/ 3424493 w 5025761"/>
              <a:gd name="connsiteY3" fmla="*/ 1227851 h 4724634"/>
              <a:gd name="connsiteX4" fmla="*/ 3970758 w 5025761"/>
              <a:gd name="connsiteY4" fmla="*/ 954719 h 4724634"/>
              <a:gd name="connsiteX5" fmla="*/ 4564524 w 5025761"/>
              <a:gd name="connsiteY5" fmla="*/ 1892869 h 4724634"/>
              <a:gd name="connsiteX6" fmla="*/ 4018259 w 5025761"/>
              <a:gd name="connsiteY6" fmla="*/ 2617264 h 4724634"/>
              <a:gd name="connsiteX7" fmla="*/ 4184514 w 5025761"/>
              <a:gd name="connsiteY7" fmla="*/ 3234781 h 4724634"/>
              <a:gd name="connsiteX8" fmla="*/ 5003911 w 5025761"/>
              <a:gd name="connsiteY8" fmla="*/ 3484163 h 4724634"/>
              <a:gd name="connsiteX9" fmla="*/ 4671402 w 5025761"/>
              <a:gd name="connsiteY9" fmla="*/ 4386688 h 4724634"/>
              <a:gd name="connsiteX10" fmla="*/ 3436368 w 5025761"/>
              <a:gd name="connsiteY10" fmla="*/ 4066055 h 4724634"/>
              <a:gd name="connsiteX11" fmla="*/ 2521969 w 5025761"/>
              <a:gd name="connsiteY11" fmla="*/ 3994802 h 4724634"/>
              <a:gd name="connsiteX12" fmla="*/ 1571942 w 5025761"/>
              <a:gd name="connsiteY12" fmla="*/ 4719197 h 4724634"/>
              <a:gd name="connsiteX13" fmla="*/ 1203807 w 5025761"/>
              <a:gd name="connsiteY13" fmla="*/ 3555415 h 4724634"/>
              <a:gd name="connsiteX14" fmla="*/ 1607568 w 5025761"/>
              <a:gd name="connsiteY14" fmla="*/ 2926023 h 4724634"/>
              <a:gd name="connsiteX15" fmla="*/ 1334436 w 5025761"/>
              <a:gd name="connsiteY15" fmla="*/ 2225379 h 4724634"/>
              <a:gd name="connsiteX16" fmla="*/ 87527 w 5025761"/>
              <a:gd name="connsiteY16" fmla="*/ 2296630 h 4724634"/>
              <a:gd name="connsiteX17" fmla="*/ 206280 w 5025761"/>
              <a:gd name="connsiteY17" fmla="*/ 1215976 h 4724634"/>
              <a:gd name="connsiteX18" fmla="*/ 1025678 w 5025761"/>
              <a:gd name="connsiteY18" fmla="*/ 1239727 h 4724634"/>
              <a:gd name="connsiteX19" fmla="*/ 1275059 w 5025761"/>
              <a:gd name="connsiteY19" fmla="*/ 859717 h 4724634"/>
              <a:gd name="connsiteX20" fmla="*/ 1465065 w 5025761"/>
              <a:gd name="connsiteY20" fmla="*/ 170947 h 4724634"/>
              <a:gd name="connsiteX0" fmla="*/ 1458908 w 5019604"/>
              <a:gd name="connsiteY0" fmla="*/ 170947 h 4724634"/>
              <a:gd name="connsiteX1" fmla="*/ 2373307 w 5019604"/>
              <a:gd name="connsiteY1" fmla="*/ 52194 h 4724634"/>
              <a:gd name="connsiteX2" fmla="*/ 2883946 w 5019604"/>
              <a:gd name="connsiteY2" fmla="*/ 883466 h 4724634"/>
              <a:gd name="connsiteX3" fmla="*/ 3418336 w 5019604"/>
              <a:gd name="connsiteY3" fmla="*/ 1227851 h 4724634"/>
              <a:gd name="connsiteX4" fmla="*/ 3964601 w 5019604"/>
              <a:gd name="connsiteY4" fmla="*/ 954719 h 4724634"/>
              <a:gd name="connsiteX5" fmla="*/ 4558367 w 5019604"/>
              <a:gd name="connsiteY5" fmla="*/ 1892869 h 4724634"/>
              <a:gd name="connsiteX6" fmla="*/ 4012102 w 5019604"/>
              <a:gd name="connsiteY6" fmla="*/ 2617264 h 4724634"/>
              <a:gd name="connsiteX7" fmla="*/ 4178357 w 5019604"/>
              <a:gd name="connsiteY7" fmla="*/ 3234781 h 4724634"/>
              <a:gd name="connsiteX8" fmla="*/ 4997754 w 5019604"/>
              <a:gd name="connsiteY8" fmla="*/ 3484163 h 4724634"/>
              <a:gd name="connsiteX9" fmla="*/ 4665245 w 5019604"/>
              <a:gd name="connsiteY9" fmla="*/ 4386688 h 4724634"/>
              <a:gd name="connsiteX10" fmla="*/ 3430211 w 5019604"/>
              <a:gd name="connsiteY10" fmla="*/ 4066055 h 4724634"/>
              <a:gd name="connsiteX11" fmla="*/ 2515812 w 5019604"/>
              <a:gd name="connsiteY11" fmla="*/ 3994802 h 4724634"/>
              <a:gd name="connsiteX12" fmla="*/ 1565785 w 5019604"/>
              <a:gd name="connsiteY12" fmla="*/ 4719197 h 4724634"/>
              <a:gd name="connsiteX13" fmla="*/ 1197650 w 5019604"/>
              <a:gd name="connsiteY13" fmla="*/ 3555415 h 4724634"/>
              <a:gd name="connsiteX14" fmla="*/ 1601411 w 5019604"/>
              <a:gd name="connsiteY14" fmla="*/ 2926023 h 4724634"/>
              <a:gd name="connsiteX15" fmla="*/ 1245152 w 5019604"/>
              <a:gd name="connsiteY15" fmla="*/ 2439134 h 4724634"/>
              <a:gd name="connsiteX16" fmla="*/ 81370 w 5019604"/>
              <a:gd name="connsiteY16" fmla="*/ 2296630 h 4724634"/>
              <a:gd name="connsiteX17" fmla="*/ 200123 w 5019604"/>
              <a:gd name="connsiteY17" fmla="*/ 1215976 h 4724634"/>
              <a:gd name="connsiteX18" fmla="*/ 1019521 w 5019604"/>
              <a:gd name="connsiteY18" fmla="*/ 1239727 h 4724634"/>
              <a:gd name="connsiteX19" fmla="*/ 1268902 w 5019604"/>
              <a:gd name="connsiteY19" fmla="*/ 859717 h 4724634"/>
              <a:gd name="connsiteX20" fmla="*/ 1458908 w 5019604"/>
              <a:gd name="connsiteY20" fmla="*/ 170947 h 4724634"/>
              <a:gd name="connsiteX0" fmla="*/ 1458908 w 5019604"/>
              <a:gd name="connsiteY0" fmla="*/ 170947 h 4724634"/>
              <a:gd name="connsiteX1" fmla="*/ 2373307 w 5019604"/>
              <a:gd name="connsiteY1" fmla="*/ 52194 h 4724634"/>
              <a:gd name="connsiteX2" fmla="*/ 2883946 w 5019604"/>
              <a:gd name="connsiteY2" fmla="*/ 883466 h 4724634"/>
              <a:gd name="connsiteX3" fmla="*/ 3418336 w 5019604"/>
              <a:gd name="connsiteY3" fmla="*/ 1227851 h 4724634"/>
              <a:gd name="connsiteX4" fmla="*/ 3964601 w 5019604"/>
              <a:gd name="connsiteY4" fmla="*/ 954719 h 4724634"/>
              <a:gd name="connsiteX5" fmla="*/ 4558367 w 5019604"/>
              <a:gd name="connsiteY5" fmla="*/ 1892869 h 4724634"/>
              <a:gd name="connsiteX6" fmla="*/ 4012102 w 5019604"/>
              <a:gd name="connsiteY6" fmla="*/ 2617264 h 4724634"/>
              <a:gd name="connsiteX7" fmla="*/ 4178357 w 5019604"/>
              <a:gd name="connsiteY7" fmla="*/ 3234781 h 4724634"/>
              <a:gd name="connsiteX8" fmla="*/ 4997754 w 5019604"/>
              <a:gd name="connsiteY8" fmla="*/ 3484163 h 4724634"/>
              <a:gd name="connsiteX9" fmla="*/ 4665245 w 5019604"/>
              <a:gd name="connsiteY9" fmla="*/ 4386688 h 4724634"/>
              <a:gd name="connsiteX10" fmla="*/ 3430211 w 5019604"/>
              <a:gd name="connsiteY10" fmla="*/ 4066055 h 4724634"/>
              <a:gd name="connsiteX11" fmla="*/ 2515812 w 5019604"/>
              <a:gd name="connsiteY11" fmla="*/ 3994802 h 4724634"/>
              <a:gd name="connsiteX12" fmla="*/ 1565785 w 5019604"/>
              <a:gd name="connsiteY12" fmla="*/ 4719197 h 4724634"/>
              <a:gd name="connsiteX13" fmla="*/ 1197650 w 5019604"/>
              <a:gd name="connsiteY13" fmla="*/ 3555415 h 4724634"/>
              <a:gd name="connsiteX14" fmla="*/ 1411405 w 5019604"/>
              <a:gd name="connsiteY14" fmla="*/ 2926023 h 4724634"/>
              <a:gd name="connsiteX15" fmla="*/ 1245152 w 5019604"/>
              <a:gd name="connsiteY15" fmla="*/ 2439134 h 4724634"/>
              <a:gd name="connsiteX16" fmla="*/ 81370 w 5019604"/>
              <a:gd name="connsiteY16" fmla="*/ 2296630 h 4724634"/>
              <a:gd name="connsiteX17" fmla="*/ 200123 w 5019604"/>
              <a:gd name="connsiteY17" fmla="*/ 1215976 h 4724634"/>
              <a:gd name="connsiteX18" fmla="*/ 1019521 w 5019604"/>
              <a:gd name="connsiteY18" fmla="*/ 1239727 h 4724634"/>
              <a:gd name="connsiteX19" fmla="*/ 1268902 w 5019604"/>
              <a:gd name="connsiteY19" fmla="*/ 859717 h 4724634"/>
              <a:gd name="connsiteX20" fmla="*/ 1458908 w 5019604"/>
              <a:gd name="connsiteY20" fmla="*/ 170947 h 4724634"/>
              <a:gd name="connsiteX0" fmla="*/ 1458908 w 5019604"/>
              <a:gd name="connsiteY0" fmla="*/ 170947 h 4721259"/>
              <a:gd name="connsiteX1" fmla="*/ 2373307 w 5019604"/>
              <a:gd name="connsiteY1" fmla="*/ 52194 h 4721259"/>
              <a:gd name="connsiteX2" fmla="*/ 2883946 w 5019604"/>
              <a:gd name="connsiteY2" fmla="*/ 883466 h 4721259"/>
              <a:gd name="connsiteX3" fmla="*/ 3418336 w 5019604"/>
              <a:gd name="connsiteY3" fmla="*/ 1227851 h 4721259"/>
              <a:gd name="connsiteX4" fmla="*/ 3964601 w 5019604"/>
              <a:gd name="connsiteY4" fmla="*/ 954719 h 4721259"/>
              <a:gd name="connsiteX5" fmla="*/ 4558367 w 5019604"/>
              <a:gd name="connsiteY5" fmla="*/ 1892869 h 4721259"/>
              <a:gd name="connsiteX6" fmla="*/ 4012102 w 5019604"/>
              <a:gd name="connsiteY6" fmla="*/ 2617264 h 4721259"/>
              <a:gd name="connsiteX7" fmla="*/ 4178357 w 5019604"/>
              <a:gd name="connsiteY7" fmla="*/ 3234781 h 4721259"/>
              <a:gd name="connsiteX8" fmla="*/ 4997754 w 5019604"/>
              <a:gd name="connsiteY8" fmla="*/ 3484163 h 4721259"/>
              <a:gd name="connsiteX9" fmla="*/ 4665245 w 5019604"/>
              <a:gd name="connsiteY9" fmla="*/ 4386688 h 4721259"/>
              <a:gd name="connsiteX10" fmla="*/ 3430211 w 5019604"/>
              <a:gd name="connsiteY10" fmla="*/ 4066055 h 4721259"/>
              <a:gd name="connsiteX11" fmla="*/ 2515812 w 5019604"/>
              <a:gd name="connsiteY11" fmla="*/ 3994802 h 4721259"/>
              <a:gd name="connsiteX12" fmla="*/ 1565785 w 5019604"/>
              <a:gd name="connsiteY12" fmla="*/ 4719197 h 4721259"/>
              <a:gd name="connsiteX13" fmla="*/ 1007644 w 5019604"/>
              <a:gd name="connsiteY13" fmla="*/ 3733545 h 4721259"/>
              <a:gd name="connsiteX14" fmla="*/ 1411405 w 5019604"/>
              <a:gd name="connsiteY14" fmla="*/ 2926023 h 4721259"/>
              <a:gd name="connsiteX15" fmla="*/ 1245152 w 5019604"/>
              <a:gd name="connsiteY15" fmla="*/ 2439134 h 4721259"/>
              <a:gd name="connsiteX16" fmla="*/ 81370 w 5019604"/>
              <a:gd name="connsiteY16" fmla="*/ 2296630 h 4721259"/>
              <a:gd name="connsiteX17" fmla="*/ 200123 w 5019604"/>
              <a:gd name="connsiteY17" fmla="*/ 1215976 h 4721259"/>
              <a:gd name="connsiteX18" fmla="*/ 1019521 w 5019604"/>
              <a:gd name="connsiteY18" fmla="*/ 1239727 h 4721259"/>
              <a:gd name="connsiteX19" fmla="*/ 1268902 w 5019604"/>
              <a:gd name="connsiteY19" fmla="*/ 859717 h 4721259"/>
              <a:gd name="connsiteX20" fmla="*/ 1458908 w 5019604"/>
              <a:gd name="connsiteY20" fmla="*/ 170947 h 4721259"/>
              <a:gd name="connsiteX0" fmla="*/ 1458908 w 5019604"/>
              <a:gd name="connsiteY0" fmla="*/ 170947 h 4403464"/>
              <a:gd name="connsiteX1" fmla="*/ 2373307 w 5019604"/>
              <a:gd name="connsiteY1" fmla="*/ 52194 h 4403464"/>
              <a:gd name="connsiteX2" fmla="*/ 2883946 w 5019604"/>
              <a:gd name="connsiteY2" fmla="*/ 883466 h 4403464"/>
              <a:gd name="connsiteX3" fmla="*/ 3418336 w 5019604"/>
              <a:gd name="connsiteY3" fmla="*/ 1227851 h 4403464"/>
              <a:gd name="connsiteX4" fmla="*/ 3964601 w 5019604"/>
              <a:gd name="connsiteY4" fmla="*/ 954719 h 4403464"/>
              <a:gd name="connsiteX5" fmla="*/ 4558367 w 5019604"/>
              <a:gd name="connsiteY5" fmla="*/ 1892869 h 4403464"/>
              <a:gd name="connsiteX6" fmla="*/ 4012102 w 5019604"/>
              <a:gd name="connsiteY6" fmla="*/ 2617264 h 4403464"/>
              <a:gd name="connsiteX7" fmla="*/ 4178357 w 5019604"/>
              <a:gd name="connsiteY7" fmla="*/ 3234781 h 4403464"/>
              <a:gd name="connsiteX8" fmla="*/ 4997754 w 5019604"/>
              <a:gd name="connsiteY8" fmla="*/ 3484163 h 4403464"/>
              <a:gd name="connsiteX9" fmla="*/ 4665245 w 5019604"/>
              <a:gd name="connsiteY9" fmla="*/ 4386688 h 4403464"/>
              <a:gd name="connsiteX10" fmla="*/ 3430211 w 5019604"/>
              <a:gd name="connsiteY10" fmla="*/ 4066055 h 4403464"/>
              <a:gd name="connsiteX11" fmla="*/ 2515812 w 5019604"/>
              <a:gd name="connsiteY11" fmla="*/ 3994802 h 4403464"/>
              <a:gd name="connsiteX12" fmla="*/ 1470782 w 5019604"/>
              <a:gd name="connsiteY12" fmla="*/ 4351062 h 4403464"/>
              <a:gd name="connsiteX13" fmla="*/ 1007644 w 5019604"/>
              <a:gd name="connsiteY13" fmla="*/ 3733545 h 4403464"/>
              <a:gd name="connsiteX14" fmla="*/ 1411405 w 5019604"/>
              <a:gd name="connsiteY14" fmla="*/ 2926023 h 4403464"/>
              <a:gd name="connsiteX15" fmla="*/ 1245152 w 5019604"/>
              <a:gd name="connsiteY15" fmla="*/ 2439134 h 4403464"/>
              <a:gd name="connsiteX16" fmla="*/ 81370 w 5019604"/>
              <a:gd name="connsiteY16" fmla="*/ 2296630 h 4403464"/>
              <a:gd name="connsiteX17" fmla="*/ 200123 w 5019604"/>
              <a:gd name="connsiteY17" fmla="*/ 1215976 h 4403464"/>
              <a:gd name="connsiteX18" fmla="*/ 1019521 w 5019604"/>
              <a:gd name="connsiteY18" fmla="*/ 1239727 h 4403464"/>
              <a:gd name="connsiteX19" fmla="*/ 1268902 w 5019604"/>
              <a:gd name="connsiteY19" fmla="*/ 859717 h 4403464"/>
              <a:gd name="connsiteX20" fmla="*/ 1458908 w 5019604"/>
              <a:gd name="connsiteY20" fmla="*/ 170947 h 4403464"/>
              <a:gd name="connsiteX0" fmla="*/ 1458908 w 4827078"/>
              <a:gd name="connsiteY0" fmla="*/ 170947 h 4397751"/>
              <a:gd name="connsiteX1" fmla="*/ 2373307 w 4827078"/>
              <a:gd name="connsiteY1" fmla="*/ 52194 h 4397751"/>
              <a:gd name="connsiteX2" fmla="*/ 2883946 w 4827078"/>
              <a:gd name="connsiteY2" fmla="*/ 883466 h 4397751"/>
              <a:gd name="connsiteX3" fmla="*/ 3418336 w 4827078"/>
              <a:gd name="connsiteY3" fmla="*/ 1227851 h 4397751"/>
              <a:gd name="connsiteX4" fmla="*/ 3964601 w 4827078"/>
              <a:gd name="connsiteY4" fmla="*/ 954719 h 4397751"/>
              <a:gd name="connsiteX5" fmla="*/ 4558367 w 4827078"/>
              <a:gd name="connsiteY5" fmla="*/ 1892869 h 4397751"/>
              <a:gd name="connsiteX6" fmla="*/ 4012102 w 4827078"/>
              <a:gd name="connsiteY6" fmla="*/ 2617264 h 4397751"/>
              <a:gd name="connsiteX7" fmla="*/ 4178357 w 4827078"/>
              <a:gd name="connsiteY7" fmla="*/ 3234781 h 4397751"/>
              <a:gd name="connsiteX8" fmla="*/ 4760247 w 4827078"/>
              <a:gd name="connsiteY8" fmla="*/ 3614792 h 4397751"/>
              <a:gd name="connsiteX9" fmla="*/ 4665245 w 4827078"/>
              <a:gd name="connsiteY9" fmla="*/ 4386688 h 4397751"/>
              <a:gd name="connsiteX10" fmla="*/ 3430211 w 4827078"/>
              <a:gd name="connsiteY10" fmla="*/ 4066055 h 4397751"/>
              <a:gd name="connsiteX11" fmla="*/ 2515812 w 4827078"/>
              <a:gd name="connsiteY11" fmla="*/ 3994802 h 4397751"/>
              <a:gd name="connsiteX12" fmla="*/ 1470782 w 4827078"/>
              <a:gd name="connsiteY12" fmla="*/ 4351062 h 4397751"/>
              <a:gd name="connsiteX13" fmla="*/ 1007644 w 4827078"/>
              <a:gd name="connsiteY13" fmla="*/ 3733545 h 4397751"/>
              <a:gd name="connsiteX14" fmla="*/ 1411405 w 4827078"/>
              <a:gd name="connsiteY14" fmla="*/ 2926023 h 4397751"/>
              <a:gd name="connsiteX15" fmla="*/ 1245152 w 4827078"/>
              <a:gd name="connsiteY15" fmla="*/ 2439134 h 4397751"/>
              <a:gd name="connsiteX16" fmla="*/ 81370 w 4827078"/>
              <a:gd name="connsiteY16" fmla="*/ 2296630 h 4397751"/>
              <a:gd name="connsiteX17" fmla="*/ 200123 w 4827078"/>
              <a:gd name="connsiteY17" fmla="*/ 1215976 h 4397751"/>
              <a:gd name="connsiteX18" fmla="*/ 1019521 w 4827078"/>
              <a:gd name="connsiteY18" fmla="*/ 1239727 h 4397751"/>
              <a:gd name="connsiteX19" fmla="*/ 1268902 w 4827078"/>
              <a:gd name="connsiteY19" fmla="*/ 859717 h 4397751"/>
              <a:gd name="connsiteX20" fmla="*/ 1458908 w 4827078"/>
              <a:gd name="connsiteY20" fmla="*/ 170947 h 4397751"/>
              <a:gd name="connsiteX0" fmla="*/ 1458908 w 4763041"/>
              <a:gd name="connsiteY0" fmla="*/ 170947 h 4479189"/>
              <a:gd name="connsiteX1" fmla="*/ 2373307 w 4763041"/>
              <a:gd name="connsiteY1" fmla="*/ 52194 h 4479189"/>
              <a:gd name="connsiteX2" fmla="*/ 2883946 w 4763041"/>
              <a:gd name="connsiteY2" fmla="*/ 883466 h 4479189"/>
              <a:gd name="connsiteX3" fmla="*/ 3418336 w 4763041"/>
              <a:gd name="connsiteY3" fmla="*/ 1227851 h 4479189"/>
              <a:gd name="connsiteX4" fmla="*/ 3964601 w 4763041"/>
              <a:gd name="connsiteY4" fmla="*/ 954719 h 4479189"/>
              <a:gd name="connsiteX5" fmla="*/ 4558367 w 4763041"/>
              <a:gd name="connsiteY5" fmla="*/ 1892869 h 4479189"/>
              <a:gd name="connsiteX6" fmla="*/ 4012102 w 4763041"/>
              <a:gd name="connsiteY6" fmla="*/ 2617264 h 4479189"/>
              <a:gd name="connsiteX7" fmla="*/ 4178357 w 4763041"/>
              <a:gd name="connsiteY7" fmla="*/ 3234781 h 4479189"/>
              <a:gd name="connsiteX8" fmla="*/ 4760247 w 4763041"/>
              <a:gd name="connsiteY8" fmla="*/ 3614792 h 4479189"/>
              <a:gd name="connsiteX9" fmla="*/ 4356490 w 4763041"/>
              <a:gd name="connsiteY9" fmla="*/ 4469818 h 4479189"/>
              <a:gd name="connsiteX10" fmla="*/ 3430211 w 4763041"/>
              <a:gd name="connsiteY10" fmla="*/ 4066055 h 4479189"/>
              <a:gd name="connsiteX11" fmla="*/ 2515812 w 4763041"/>
              <a:gd name="connsiteY11" fmla="*/ 3994802 h 4479189"/>
              <a:gd name="connsiteX12" fmla="*/ 1470782 w 4763041"/>
              <a:gd name="connsiteY12" fmla="*/ 4351062 h 4479189"/>
              <a:gd name="connsiteX13" fmla="*/ 1007644 w 4763041"/>
              <a:gd name="connsiteY13" fmla="*/ 3733545 h 4479189"/>
              <a:gd name="connsiteX14" fmla="*/ 1411405 w 4763041"/>
              <a:gd name="connsiteY14" fmla="*/ 2926023 h 4479189"/>
              <a:gd name="connsiteX15" fmla="*/ 1245152 w 4763041"/>
              <a:gd name="connsiteY15" fmla="*/ 2439134 h 4479189"/>
              <a:gd name="connsiteX16" fmla="*/ 81370 w 4763041"/>
              <a:gd name="connsiteY16" fmla="*/ 2296630 h 4479189"/>
              <a:gd name="connsiteX17" fmla="*/ 200123 w 4763041"/>
              <a:gd name="connsiteY17" fmla="*/ 1215976 h 4479189"/>
              <a:gd name="connsiteX18" fmla="*/ 1019521 w 4763041"/>
              <a:gd name="connsiteY18" fmla="*/ 1239727 h 4479189"/>
              <a:gd name="connsiteX19" fmla="*/ 1268902 w 4763041"/>
              <a:gd name="connsiteY19" fmla="*/ 859717 h 4479189"/>
              <a:gd name="connsiteX20" fmla="*/ 1458908 w 4763041"/>
              <a:gd name="connsiteY20" fmla="*/ 170947 h 4479189"/>
              <a:gd name="connsiteX0" fmla="*/ 1458908 w 4760255"/>
              <a:gd name="connsiteY0" fmla="*/ 170947 h 4386171"/>
              <a:gd name="connsiteX1" fmla="*/ 2373307 w 4760255"/>
              <a:gd name="connsiteY1" fmla="*/ 52194 h 4386171"/>
              <a:gd name="connsiteX2" fmla="*/ 2883946 w 4760255"/>
              <a:gd name="connsiteY2" fmla="*/ 883466 h 4386171"/>
              <a:gd name="connsiteX3" fmla="*/ 3418336 w 4760255"/>
              <a:gd name="connsiteY3" fmla="*/ 1227851 h 4386171"/>
              <a:gd name="connsiteX4" fmla="*/ 3964601 w 4760255"/>
              <a:gd name="connsiteY4" fmla="*/ 954719 h 4386171"/>
              <a:gd name="connsiteX5" fmla="*/ 4558367 w 4760255"/>
              <a:gd name="connsiteY5" fmla="*/ 1892869 h 4386171"/>
              <a:gd name="connsiteX6" fmla="*/ 4012102 w 4760255"/>
              <a:gd name="connsiteY6" fmla="*/ 2617264 h 4386171"/>
              <a:gd name="connsiteX7" fmla="*/ 4178357 w 4760255"/>
              <a:gd name="connsiteY7" fmla="*/ 3234781 h 4386171"/>
              <a:gd name="connsiteX8" fmla="*/ 4760247 w 4760255"/>
              <a:gd name="connsiteY8" fmla="*/ 3614792 h 4386171"/>
              <a:gd name="connsiteX9" fmla="*/ 4190236 w 4760255"/>
              <a:gd name="connsiteY9" fmla="*/ 4374816 h 4386171"/>
              <a:gd name="connsiteX10" fmla="*/ 3430211 w 4760255"/>
              <a:gd name="connsiteY10" fmla="*/ 4066055 h 4386171"/>
              <a:gd name="connsiteX11" fmla="*/ 2515812 w 4760255"/>
              <a:gd name="connsiteY11" fmla="*/ 3994802 h 4386171"/>
              <a:gd name="connsiteX12" fmla="*/ 1470782 w 4760255"/>
              <a:gd name="connsiteY12" fmla="*/ 4351062 h 4386171"/>
              <a:gd name="connsiteX13" fmla="*/ 1007644 w 4760255"/>
              <a:gd name="connsiteY13" fmla="*/ 3733545 h 4386171"/>
              <a:gd name="connsiteX14" fmla="*/ 1411405 w 4760255"/>
              <a:gd name="connsiteY14" fmla="*/ 2926023 h 4386171"/>
              <a:gd name="connsiteX15" fmla="*/ 1245152 w 4760255"/>
              <a:gd name="connsiteY15" fmla="*/ 2439134 h 4386171"/>
              <a:gd name="connsiteX16" fmla="*/ 81370 w 4760255"/>
              <a:gd name="connsiteY16" fmla="*/ 2296630 h 4386171"/>
              <a:gd name="connsiteX17" fmla="*/ 200123 w 4760255"/>
              <a:gd name="connsiteY17" fmla="*/ 1215976 h 4386171"/>
              <a:gd name="connsiteX18" fmla="*/ 1019521 w 4760255"/>
              <a:gd name="connsiteY18" fmla="*/ 1239727 h 4386171"/>
              <a:gd name="connsiteX19" fmla="*/ 1268902 w 4760255"/>
              <a:gd name="connsiteY19" fmla="*/ 859717 h 4386171"/>
              <a:gd name="connsiteX20" fmla="*/ 1458908 w 4760255"/>
              <a:gd name="connsiteY20" fmla="*/ 170947 h 4386171"/>
              <a:gd name="connsiteX0" fmla="*/ 1458908 w 4570257"/>
              <a:gd name="connsiteY0" fmla="*/ 170947 h 4379263"/>
              <a:gd name="connsiteX1" fmla="*/ 2373307 w 4570257"/>
              <a:gd name="connsiteY1" fmla="*/ 52194 h 4379263"/>
              <a:gd name="connsiteX2" fmla="*/ 2883946 w 4570257"/>
              <a:gd name="connsiteY2" fmla="*/ 883466 h 4379263"/>
              <a:gd name="connsiteX3" fmla="*/ 3418336 w 4570257"/>
              <a:gd name="connsiteY3" fmla="*/ 1227851 h 4379263"/>
              <a:gd name="connsiteX4" fmla="*/ 3964601 w 4570257"/>
              <a:gd name="connsiteY4" fmla="*/ 954719 h 4379263"/>
              <a:gd name="connsiteX5" fmla="*/ 4558367 w 4570257"/>
              <a:gd name="connsiteY5" fmla="*/ 1892869 h 4379263"/>
              <a:gd name="connsiteX6" fmla="*/ 4012102 w 4570257"/>
              <a:gd name="connsiteY6" fmla="*/ 2617264 h 4379263"/>
              <a:gd name="connsiteX7" fmla="*/ 4178357 w 4570257"/>
              <a:gd name="connsiteY7" fmla="*/ 3234781 h 4379263"/>
              <a:gd name="connsiteX8" fmla="*/ 4570242 w 4570257"/>
              <a:gd name="connsiteY8" fmla="*/ 3804797 h 4379263"/>
              <a:gd name="connsiteX9" fmla="*/ 4190236 w 4570257"/>
              <a:gd name="connsiteY9" fmla="*/ 4374816 h 4379263"/>
              <a:gd name="connsiteX10" fmla="*/ 3430211 w 4570257"/>
              <a:gd name="connsiteY10" fmla="*/ 4066055 h 4379263"/>
              <a:gd name="connsiteX11" fmla="*/ 2515812 w 4570257"/>
              <a:gd name="connsiteY11" fmla="*/ 3994802 h 4379263"/>
              <a:gd name="connsiteX12" fmla="*/ 1470782 w 4570257"/>
              <a:gd name="connsiteY12" fmla="*/ 4351062 h 4379263"/>
              <a:gd name="connsiteX13" fmla="*/ 1007644 w 4570257"/>
              <a:gd name="connsiteY13" fmla="*/ 3733545 h 4379263"/>
              <a:gd name="connsiteX14" fmla="*/ 1411405 w 4570257"/>
              <a:gd name="connsiteY14" fmla="*/ 2926023 h 4379263"/>
              <a:gd name="connsiteX15" fmla="*/ 1245152 w 4570257"/>
              <a:gd name="connsiteY15" fmla="*/ 2439134 h 4379263"/>
              <a:gd name="connsiteX16" fmla="*/ 81370 w 4570257"/>
              <a:gd name="connsiteY16" fmla="*/ 2296630 h 4379263"/>
              <a:gd name="connsiteX17" fmla="*/ 200123 w 4570257"/>
              <a:gd name="connsiteY17" fmla="*/ 1215976 h 4379263"/>
              <a:gd name="connsiteX18" fmla="*/ 1019521 w 4570257"/>
              <a:gd name="connsiteY18" fmla="*/ 1239727 h 4379263"/>
              <a:gd name="connsiteX19" fmla="*/ 1268902 w 4570257"/>
              <a:gd name="connsiteY19" fmla="*/ 859717 h 4379263"/>
              <a:gd name="connsiteX20" fmla="*/ 1458908 w 4570257"/>
              <a:gd name="connsiteY20" fmla="*/ 170947 h 4379263"/>
              <a:gd name="connsiteX0" fmla="*/ 1458028 w 4569377"/>
              <a:gd name="connsiteY0" fmla="*/ 170947 h 4379263"/>
              <a:gd name="connsiteX1" fmla="*/ 2372427 w 4569377"/>
              <a:gd name="connsiteY1" fmla="*/ 52194 h 4379263"/>
              <a:gd name="connsiteX2" fmla="*/ 2883066 w 4569377"/>
              <a:gd name="connsiteY2" fmla="*/ 883466 h 4379263"/>
              <a:gd name="connsiteX3" fmla="*/ 3417456 w 4569377"/>
              <a:gd name="connsiteY3" fmla="*/ 1227851 h 4379263"/>
              <a:gd name="connsiteX4" fmla="*/ 3963721 w 4569377"/>
              <a:gd name="connsiteY4" fmla="*/ 954719 h 4379263"/>
              <a:gd name="connsiteX5" fmla="*/ 4557487 w 4569377"/>
              <a:gd name="connsiteY5" fmla="*/ 1892869 h 4379263"/>
              <a:gd name="connsiteX6" fmla="*/ 4011222 w 4569377"/>
              <a:gd name="connsiteY6" fmla="*/ 2617264 h 4379263"/>
              <a:gd name="connsiteX7" fmla="*/ 4177477 w 4569377"/>
              <a:gd name="connsiteY7" fmla="*/ 3234781 h 4379263"/>
              <a:gd name="connsiteX8" fmla="*/ 4569362 w 4569377"/>
              <a:gd name="connsiteY8" fmla="*/ 3804797 h 4379263"/>
              <a:gd name="connsiteX9" fmla="*/ 4189356 w 4569377"/>
              <a:gd name="connsiteY9" fmla="*/ 4374816 h 4379263"/>
              <a:gd name="connsiteX10" fmla="*/ 3429331 w 4569377"/>
              <a:gd name="connsiteY10" fmla="*/ 4066055 h 4379263"/>
              <a:gd name="connsiteX11" fmla="*/ 2514932 w 4569377"/>
              <a:gd name="connsiteY11" fmla="*/ 3994802 h 4379263"/>
              <a:gd name="connsiteX12" fmla="*/ 1469902 w 4569377"/>
              <a:gd name="connsiteY12" fmla="*/ 4351062 h 4379263"/>
              <a:gd name="connsiteX13" fmla="*/ 1006764 w 4569377"/>
              <a:gd name="connsiteY13" fmla="*/ 3733545 h 4379263"/>
              <a:gd name="connsiteX14" fmla="*/ 1410525 w 4569377"/>
              <a:gd name="connsiteY14" fmla="*/ 2926023 h 4379263"/>
              <a:gd name="connsiteX15" fmla="*/ 1232397 w 4569377"/>
              <a:gd name="connsiteY15" fmla="*/ 2320381 h 4379263"/>
              <a:gd name="connsiteX16" fmla="*/ 80490 w 4569377"/>
              <a:gd name="connsiteY16" fmla="*/ 2296630 h 4379263"/>
              <a:gd name="connsiteX17" fmla="*/ 199243 w 4569377"/>
              <a:gd name="connsiteY17" fmla="*/ 1215976 h 4379263"/>
              <a:gd name="connsiteX18" fmla="*/ 1018641 w 4569377"/>
              <a:gd name="connsiteY18" fmla="*/ 1239727 h 4379263"/>
              <a:gd name="connsiteX19" fmla="*/ 1268022 w 4569377"/>
              <a:gd name="connsiteY19" fmla="*/ 859717 h 4379263"/>
              <a:gd name="connsiteX20" fmla="*/ 1458028 w 4569377"/>
              <a:gd name="connsiteY20" fmla="*/ 170947 h 4379263"/>
              <a:gd name="connsiteX0" fmla="*/ 1314206 w 4425555"/>
              <a:gd name="connsiteY0" fmla="*/ 170947 h 4379263"/>
              <a:gd name="connsiteX1" fmla="*/ 2228605 w 4425555"/>
              <a:gd name="connsiteY1" fmla="*/ 52194 h 4379263"/>
              <a:gd name="connsiteX2" fmla="*/ 2739244 w 4425555"/>
              <a:gd name="connsiteY2" fmla="*/ 883466 h 4379263"/>
              <a:gd name="connsiteX3" fmla="*/ 3273634 w 4425555"/>
              <a:gd name="connsiteY3" fmla="*/ 1227851 h 4379263"/>
              <a:gd name="connsiteX4" fmla="*/ 3819899 w 4425555"/>
              <a:gd name="connsiteY4" fmla="*/ 954719 h 4379263"/>
              <a:gd name="connsiteX5" fmla="*/ 4413665 w 4425555"/>
              <a:gd name="connsiteY5" fmla="*/ 1892869 h 4379263"/>
              <a:gd name="connsiteX6" fmla="*/ 3867400 w 4425555"/>
              <a:gd name="connsiteY6" fmla="*/ 2617264 h 4379263"/>
              <a:gd name="connsiteX7" fmla="*/ 4033655 w 4425555"/>
              <a:gd name="connsiteY7" fmla="*/ 3234781 h 4379263"/>
              <a:gd name="connsiteX8" fmla="*/ 4425540 w 4425555"/>
              <a:gd name="connsiteY8" fmla="*/ 3804797 h 4379263"/>
              <a:gd name="connsiteX9" fmla="*/ 4045534 w 4425555"/>
              <a:gd name="connsiteY9" fmla="*/ 4374816 h 4379263"/>
              <a:gd name="connsiteX10" fmla="*/ 3285509 w 4425555"/>
              <a:gd name="connsiteY10" fmla="*/ 4066055 h 4379263"/>
              <a:gd name="connsiteX11" fmla="*/ 2371110 w 4425555"/>
              <a:gd name="connsiteY11" fmla="*/ 3994802 h 4379263"/>
              <a:gd name="connsiteX12" fmla="*/ 1326080 w 4425555"/>
              <a:gd name="connsiteY12" fmla="*/ 4351062 h 4379263"/>
              <a:gd name="connsiteX13" fmla="*/ 862942 w 4425555"/>
              <a:gd name="connsiteY13" fmla="*/ 3733545 h 4379263"/>
              <a:gd name="connsiteX14" fmla="*/ 1266703 w 4425555"/>
              <a:gd name="connsiteY14" fmla="*/ 2926023 h 4379263"/>
              <a:gd name="connsiteX15" fmla="*/ 1088575 w 4425555"/>
              <a:gd name="connsiteY15" fmla="*/ 2320381 h 4379263"/>
              <a:gd name="connsiteX16" fmla="*/ 186050 w 4425555"/>
              <a:gd name="connsiteY16" fmla="*/ 2320381 h 4379263"/>
              <a:gd name="connsiteX17" fmla="*/ 55421 w 4425555"/>
              <a:gd name="connsiteY17" fmla="*/ 1215976 h 4379263"/>
              <a:gd name="connsiteX18" fmla="*/ 874819 w 4425555"/>
              <a:gd name="connsiteY18" fmla="*/ 1239727 h 4379263"/>
              <a:gd name="connsiteX19" fmla="*/ 1124200 w 4425555"/>
              <a:gd name="connsiteY19" fmla="*/ 859717 h 4379263"/>
              <a:gd name="connsiteX20" fmla="*/ 1314206 w 4425555"/>
              <a:gd name="connsiteY20" fmla="*/ 170947 h 4379263"/>
              <a:gd name="connsiteX0" fmla="*/ 1196972 w 4308321"/>
              <a:gd name="connsiteY0" fmla="*/ 170947 h 4379263"/>
              <a:gd name="connsiteX1" fmla="*/ 2111371 w 4308321"/>
              <a:gd name="connsiteY1" fmla="*/ 52194 h 4379263"/>
              <a:gd name="connsiteX2" fmla="*/ 2622010 w 4308321"/>
              <a:gd name="connsiteY2" fmla="*/ 883466 h 4379263"/>
              <a:gd name="connsiteX3" fmla="*/ 3156400 w 4308321"/>
              <a:gd name="connsiteY3" fmla="*/ 1227851 h 4379263"/>
              <a:gd name="connsiteX4" fmla="*/ 3702665 w 4308321"/>
              <a:gd name="connsiteY4" fmla="*/ 954719 h 4379263"/>
              <a:gd name="connsiteX5" fmla="*/ 4296431 w 4308321"/>
              <a:gd name="connsiteY5" fmla="*/ 1892869 h 4379263"/>
              <a:gd name="connsiteX6" fmla="*/ 3750166 w 4308321"/>
              <a:gd name="connsiteY6" fmla="*/ 2617264 h 4379263"/>
              <a:gd name="connsiteX7" fmla="*/ 3916421 w 4308321"/>
              <a:gd name="connsiteY7" fmla="*/ 3234781 h 4379263"/>
              <a:gd name="connsiteX8" fmla="*/ 4308306 w 4308321"/>
              <a:gd name="connsiteY8" fmla="*/ 3804797 h 4379263"/>
              <a:gd name="connsiteX9" fmla="*/ 3928300 w 4308321"/>
              <a:gd name="connsiteY9" fmla="*/ 4374816 h 4379263"/>
              <a:gd name="connsiteX10" fmla="*/ 3168275 w 4308321"/>
              <a:gd name="connsiteY10" fmla="*/ 4066055 h 4379263"/>
              <a:gd name="connsiteX11" fmla="*/ 2253876 w 4308321"/>
              <a:gd name="connsiteY11" fmla="*/ 3994802 h 4379263"/>
              <a:gd name="connsiteX12" fmla="*/ 1208846 w 4308321"/>
              <a:gd name="connsiteY12" fmla="*/ 4351062 h 4379263"/>
              <a:gd name="connsiteX13" fmla="*/ 745708 w 4308321"/>
              <a:gd name="connsiteY13" fmla="*/ 3733545 h 4379263"/>
              <a:gd name="connsiteX14" fmla="*/ 1149469 w 4308321"/>
              <a:gd name="connsiteY14" fmla="*/ 2926023 h 4379263"/>
              <a:gd name="connsiteX15" fmla="*/ 971341 w 4308321"/>
              <a:gd name="connsiteY15" fmla="*/ 2320381 h 4379263"/>
              <a:gd name="connsiteX16" fmla="*/ 68816 w 4308321"/>
              <a:gd name="connsiteY16" fmla="*/ 2320381 h 4379263"/>
              <a:gd name="connsiteX17" fmla="*/ 140068 w 4308321"/>
              <a:gd name="connsiteY17" fmla="*/ 1322854 h 4379263"/>
              <a:gd name="connsiteX18" fmla="*/ 757585 w 4308321"/>
              <a:gd name="connsiteY18" fmla="*/ 1239727 h 4379263"/>
              <a:gd name="connsiteX19" fmla="*/ 1006966 w 4308321"/>
              <a:gd name="connsiteY19" fmla="*/ 859717 h 4379263"/>
              <a:gd name="connsiteX20" fmla="*/ 1196972 w 4308321"/>
              <a:gd name="connsiteY20" fmla="*/ 170947 h 4379263"/>
              <a:gd name="connsiteX0" fmla="*/ 1234297 w 4345646"/>
              <a:gd name="connsiteY0" fmla="*/ 170947 h 4379263"/>
              <a:gd name="connsiteX1" fmla="*/ 2148696 w 4345646"/>
              <a:gd name="connsiteY1" fmla="*/ 52194 h 4379263"/>
              <a:gd name="connsiteX2" fmla="*/ 2659335 w 4345646"/>
              <a:gd name="connsiteY2" fmla="*/ 883466 h 4379263"/>
              <a:gd name="connsiteX3" fmla="*/ 3193725 w 4345646"/>
              <a:gd name="connsiteY3" fmla="*/ 1227851 h 4379263"/>
              <a:gd name="connsiteX4" fmla="*/ 3739990 w 4345646"/>
              <a:gd name="connsiteY4" fmla="*/ 954719 h 4379263"/>
              <a:gd name="connsiteX5" fmla="*/ 4333756 w 4345646"/>
              <a:gd name="connsiteY5" fmla="*/ 1892869 h 4379263"/>
              <a:gd name="connsiteX6" fmla="*/ 3787491 w 4345646"/>
              <a:gd name="connsiteY6" fmla="*/ 2617264 h 4379263"/>
              <a:gd name="connsiteX7" fmla="*/ 3953746 w 4345646"/>
              <a:gd name="connsiteY7" fmla="*/ 3234781 h 4379263"/>
              <a:gd name="connsiteX8" fmla="*/ 4345631 w 4345646"/>
              <a:gd name="connsiteY8" fmla="*/ 3804797 h 4379263"/>
              <a:gd name="connsiteX9" fmla="*/ 3965625 w 4345646"/>
              <a:gd name="connsiteY9" fmla="*/ 4374816 h 4379263"/>
              <a:gd name="connsiteX10" fmla="*/ 3205600 w 4345646"/>
              <a:gd name="connsiteY10" fmla="*/ 4066055 h 4379263"/>
              <a:gd name="connsiteX11" fmla="*/ 2291201 w 4345646"/>
              <a:gd name="connsiteY11" fmla="*/ 3994802 h 4379263"/>
              <a:gd name="connsiteX12" fmla="*/ 1246171 w 4345646"/>
              <a:gd name="connsiteY12" fmla="*/ 4351062 h 4379263"/>
              <a:gd name="connsiteX13" fmla="*/ 783033 w 4345646"/>
              <a:gd name="connsiteY13" fmla="*/ 3733545 h 4379263"/>
              <a:gd name="connsiteX14" fmla="*/ 1186794 w 4345646"/>
              <a:gd name="connsiteY14" fmla="*/ 2926023 h 4379263"/>
              <a:gd name="connsiteX15" fmla="*/ 1008666 w 4345646"/>
              <a:gd name="connsiteY15" fmla="*/ 2320381 h 4379263"/>
              <a:gd name="connsiteX16" fmla="*/ 58640 w 4345646"/>
              <a:gd name="connsiteY16" fmla="*/ 2142251 h 4379263"/>
              <a:gd name="connsiteX17" fmla="*/ 177393 w 4345646"/>
              <a:gd name="connsiteY17" fmla="*/ 1322854 h 4379263"/>
              <a:gd name="connsiteX18" fmla="*/ 794910 w 4345646"/>
              <a:gd name="connsiteY18" fmla="*/ 1239727 h 4379263"/>
              <a:gd name="connsiteX19" fmla="*/ 1044291 w 4345646"/>
              <a:gd name="connsiteY19" fmla="*/ 859717 h 4379263"/>
              <a:gd name="connsiteX20" fmla="*/ 1234297 w 4345646"/>
              <a:gd name="connsiteY20" fmla="*/ 170947 h 4379263"/>
              <a:gd name="connsiteX0" fmla="*/ 1234297 w 4345646"/>
              <a:gd name="connsiteY0" fmla="*/ 170947 h 4379263"/>
              <a:gd name="connsiteX1" fmla="*/ 2148696 w 4345646"/>
              <a:gd name="connsiteY1" fmla="*/ 52194 h 4379263"/>
              <a:gd name="connsiteX2" fmla="*/ 2659335 w 4345646"/>
              <a:gd name="connsiteY2" fmla="*/ 883466 h 4379263"/>
              <a:gd name="connsiteX3" fmla="*/ 3193725 w 4345646"/>
              <a:gd name="connsiteY3" fmla="*/ 1227851 h 4379263"/>
              <a:gd name="connsiteX4" fmla="*/ 3870618 w 4345646"/>
              <a:gd name="connsiteY4" fmla="*/ 1120976 h 4379263"/>
              <a:gd name="connsiteX5" fmla="*/ 4333756 w 4345646"/>
              <a:gd name="connsiteY5" fmla="*/ 1892869 h 4379263"/>
              <a:gd name="connsiteX6" fmla="*/ 3787491 w 4345646"/>
              <a:gd name="connsiteY6" fmla="*/ 2617264 h 4379263"/>
              <a:gd name="connsiteX7" fmla="*/ 3953746 w 4345646"/>
              <a:gd name="connsiteY7" fmla="*/ 3234781 h 4379263"/>
              <a:gd name="connsiteX8" fmla="*/ 4345631 w 4345646"/>
              <a:gd name="connsiteY8" fmla="*/ 3804797 h 4379263"/>
              <a:gd name="connsiteX9" fmla="*/ 3965625 w 4345646"/>
              <a:gd name="connsiteY9" fmla="*/ 4374816 h 4379263"/>
              <a:gd name="connsiteX10" fmla="*/ 3205600 w 4345646"/>
              <a:gd name="connsiteY10" fmla="*/ 4066055 h 4379263"/>
              <a:gd name="connsiteX11" fmla="*/ 2291201 w 4345646"/>
              <a:gd name="connsiteY11" fmla="*/ 3994802 h 4379263"/>
              <a:gd name="connsiteX12" fmla="*/ 1246171 w 4345646"/>
              <a:gd name="connsiteY12" fmla="*/ 4351062 h 4379263"/>
              <a:gd name="connsiteX13" fmla="*/ 783033 w 4345646"/>
              <a:gd name="connsiteY13" fmla="*/ 3733545 h 4379263"/>
              <a:gd name="connsiteX14" fmla="*/ 1186794 w 4345646"/>
              <a:gd name="connsiteY14" fmla="*/ 2926023 h 4379263"/>
              <a:gd name="connsiteX15" fmla="*/ 1008666 w 4345646"/>
              <a:gd name="connsiteY15" fmla="*/ 2320381 h 4379263"/>
              <a:gd name="connsiteX16" fmla="*/ 58640 w 4345646"/>
              <a:gd name="connsiteY16" fmla="*/ 2142251 h 4379263"/>
              <a:gd name="connsiteX17" fmla="*/ 177393 w 4345646"/>
              <a:gd name="connsiteY17" fmla="*/ 1322854 h 4379263"/>
              <a:gd name="connsiteX18" fmla="*/ 794910 w 4345646"/>
              <a:gd name="connsiteY18" fmla="*/ 1239727 h 4379263"/>
              <a:gd name="connsiteX19" fmla="*/ 1044291 w 4345646"/>
              <a:gd name="connsiteY19" fmla="*/ 859717 h 4379263"/>
              <a:gd name="connsiteX20" fmla="*/ 1234297 w 4345646"/>
              <a:gd name="connsiteY20" fmla="*/ 170947 h 4379263"/>
              <a:gd name="connsiteX0" fmla="*/ 1234297 w 4345646"/>
              <a:gd name="connsiteY0" fmla="*/ 170947 h 4379263"/>
              <a:gd name="connsiteX1" fmla="*/ 2148696 w 4345646"/>
              <a:gd name="connsiteY1" fmla="*/ 52194 h 4379263"/>
              <a:gd name="connsiteX2" fmla="*/ 2659335 w 4345646"/>
              <a:gd name="connsiteY2" fmla="*/ 883466 h 4379263"/>
              <a:gd name="connsiteX3" fmla="*/ 3193725 w 4345646"/>
              <a:gd name="connsiteY3" fmla="*/ 1227851 h 4379263"/>
              <a:gd name="connsiteX4" fmla="*/ 3870618 w 4345646"/>
              <a:gd name="connsiteY4" fmla="*/ 1120976 h 4379263"/>
              <a:gd name="connsiteX5" fmla="*/ 4226878 w 4345646"/>
              <a:gd name="connsiteY5" fmla="*/ 1952248 h 4379263"/>
              <a:gd name="connsiteX6" fmla="*/ 3787491 w 4345646"/>
              <a:gd name="connsiteY6" fmla="*/ 2617264 h 4379263"/>
              <a:gd name="connsiteX7" fmla="*/ 3953746 w 4345646"/>
              <a:gd name="connsiteY7" fmla="*/ 3234781 h 4379263"/>
              <a:gd name="connsiteX8" fmla="*/ 4345631 w 4345646"/>
              <a:gd name="connsiteY8" fmla="*/ 3804797 h 4379263"/>
              <a:gd name="connsiteX9" fmla="*/ 3965625 w 4345646"/>
              <a:gd name="connsiteY9" fmla="*/ 4374816 h 4379263"/>
              <a:gd name="connsiteX10" fmla="*/ 3205600 w 4345646"/>
              <a:gd name="connsiteY10" fmla="*/ 4066055 h 4379263"/>
              <a:gd name="connsiteX11" fmla="*/ 2291201 w 4345646"/>
              <a:gd name="connsiteY11" fmla="*/ 3994802 h 4379263"/>
              <a:gd name="connsiteX12" fmla="*/ 1246171 w 4345646"/>
              <a:gd name="connsiteY12" fmla="*/ 4351062 h 4379263"/>
              <a:gd name="connsiteX13" fmla="*/ 783033 w 4345646"/>
              <a:gd name="connsiteY13" fmla="*/ 3733545 h 4379263"/>
              <a:gd name="connsiteX14" fmla="*/ 1186794 w 4345646"/>
              <a:gd name="connsiteY14" fmla="*/ 2926023 h 4379263"/>
              <a:gd name="connsiteX15" fmla="*/ 1008666 w 4345646"/>
              <a:gd name="connsiteY15" fmla="*/ 2320381 h 4379263"/>
              <a:gd name="connsiteX16" fmla="*/ 58640 w 4345646"/>
              <a:gd name="connsiteY16" fmla="*/ 2142251 h 4379263"/>
              <a:gd name="connsiteX17" fmla="*/ 177393 w 4345646"/>
              <a:gd name="connsiteY17" fmla="*/ 1322854 h 4379263"/>
              <a:gd name="connsiteX18" fmla="*/ 794910 w 4345646"/>
              <a:gd name="connsiteY18" fmla="*/ 1239727 h 4379263"/>
              <a:gd name="connsiteX19" fmla="*/ 1044291 w 4345646"/>
              <a:gd name="connsiteY19" fmla="*/ 859717 h 4379263"/>
              <a:gd name="connsiteX20" fmla="*/ 1234297 w 4345646"/>
              <a:gd name="connsiteY20" fmla="*/ 170947 h 4379263"/>
              <a:gd name="connsiteX0" fmla="*/ 1234297 w 4362059"/>
              <a:gd name="connsiteY0" fmla="*/ 170947 h 4381325"/>
              <a:gd name="connsiteX1" fmla="*/ 2148696 w 4362059"/>
              <a:gd name="connsiteY1" fmla="*/ 52194 h 4381325"/>
              <a:gd name="connsiteX2" fmla="*/ 2659335 w 4362059"/>
              <a:gd name="connsiteY2" fmla="*/ 883466 h 4381325"/>
              <a:gd name="connsiteX3" fmla="*/ 3193725 w 4362059"/>
              <a:gd name="connsiteY3" fmla="*/ 1227851 h 4381325"/>
              <a:gd name="connsiteX4" fmla="*/ 3870618 w 4362059"/>
              <a:gd name="connsiteY4" fmla="*/ 1120976 h 4381325"/>
              <a:gd name="connsiteX5" fmla="*/ 4226878 w 4362059"/>
              <a:gd name="connsiteY5" fmla="*/ 1952248 h 4381325"/>
              <a:gd name="connsiteX6" fmla="*/ 3787491 w 4362059"/>
              <a:gd name="connsiteY6" fmla="*/ 2617264 h 4381325"/>
              <a:gd name="connsiteX7" fmla="*/ 3953746 w 4362059"/>
              <a:gd name="connsiteY7" fmla="*/ 3234781 h 4381325"/>
              <a:gd name="connsiteX8" fmla="*/ 4345631 w 4362059"/>
              <a:gd name="connsiteY8" fmla="*/ 3804797 h 4381325"/>
              <a:gd name="connsiteX9" fmla="*/ 4256603 w 4362059"/>
              <a:gd name="connsiteY9" fmla="*/ 4238424 h 4381325"/>
              <a:gd name="connsiteX10" fmla="*/ 3965625 w 4362059"/>
              <a:gd name="connsiteY10" fmla="*/ 4374816 h 4381325"/>
              <a:gd name="connsiteX11" fmla="*/ 3205600 w 4362059"/>
              <a:gd name="connsiteY11" fmla="*/ 4066055 h 4381325"/>
              <a:gd name="connsiteX12" fmla="*/ 2291201 w 4362059"/>
              <a:gd name="connsiteY12" fmla="*/ 3994802 h 4381325"/>
              <a:gd name="connsiteX13" fmla="*/ 1246171 w 4362059"/>
              <a:gd name="connsiteY13" fmla="*/ 4351062 h 4381325"/>
              <a:gd name="connsiteX14" fmla="*/ 783033 w 4362059"/>
              <a:gd name="connsiteY14" fmla="*/ 3733545 h 4381325"/>
              <a:gd name="connsiteX15" fmla="*/ 1186794 w 4362059"/>
              <a:gd name="connsiteY15" fmla="*/ 2926023 h 4381325"/>
              <a:gd name="connsiteX16" fmla="*/ 1008666 w 4362059"/>
              <a:gd name="connsiteY16" fmla="*/ 2320381 h 4381325"/>
              <a:gd name="connsiteX17" fmla="*/ 58640 w 4362059"/>
              <a:gd name="connsiteY17" fmla="*/ 2142251 h 4381325"/>
              <a:gd name="connsiteX18" fmla="*/ 177393 w 4362059"/>
              <a:gd name="connsiteY18" fmla="*/ 1322854 h 4381325"/>
              <a:gd name="connsiteX19" fmla="*/ 794910 w 4362059"/>
              <a:gd name="connsiteY19" fmla="*/ 1239727 h 4381325"/>
              <a:gd name="connsiteX20" fmla="*/ 1044291 w 4362059"/>
              <a:gd name="connsiteY20" fmla="*/ 859717 h 4381325"/>
              <a:gd name="connsiteX21" fmla="*/ 1234297 w 4362059"/>
              <a:gd name="connsiteY21" fmla="*/ 170947 h 4381325"/>
              <a:gd name="connsiteX0" fmla="*/ 1234297 w 4362059"/>
              <a:gd name="connsiteY0" fmla="*/ 170947 h 4381325"/>
              <a:gd name="connsiteX1" fmla="*/ 2148696 w 4362059"/>
              <a:gd name="connsiteY1" fmla="*/ 52194 h 4381325"/>
              <a:gd name="connsiteX2" fmla="*/ 2659335 w 4362059"/>
              <a:gd name="connsiteY2" fmla="*/ 883466 h 4381325"/>
              <a:gd name="connsiteX3" fmla="*/ 3193725 w 4362059"/>
              <a:gd name="connsiteY3" fmla="*/ 1227851 h 4381325"/>
              <a:gd name="connsiteX4" fmla="*/ 3870618 w 4362059"/>
              <a:gd name="connsiteY4" fmla="*/ 1120976 h 4381325"/>
              <a:gd name="connsiteX5" fmla="*/ 4226878 w 4362059"/>
              <a:gd name="connsiteY5" fmla="*/ 1952248 h 4381325"/>
              <a:gd name="connsiteX6" fmla="*/ 3787491 w 4362059"/>
              <a:gd name="connsiteY6" fmla="*/ 2617264 h 4381325"/>
              <a:gd name="connsiteX7" fmla="*/ 3953746 w 4362059"/>
              <a:gd name="connsiteY7" fmla="*/ 3234781 h 4381325"/>
              <a:gd name="connsiteX8" fmla="*/ 4345631 w 4362059"/>
              <a:gd name="connsiteY8" fmla="*/ 3804797 h 4381325"/>
              <a:gd name="connsiteX9" fmla="*/ 4256603 w 4362059"/>
              <a:gd name="connsiteY9" fmla="*/ 4238424 h 4381325"/>
              <a:gd name="connsiteX10" fmla="*/ 3965625 w 4362059"/>
              <a:gd name="connsiteY10" fmla="*/ 4374816 h 4381325"/>
              <a:gd name="connsiteX11" fmla="*/ 3205600 w 4362059"/>
              <a:gd name="connsiteY11" fmla="*/ 4066055 h 4381325"/>
              <a:gd name="connsiteX12" fmla="*/ 2291201 w 4362059"/>
              <a:gd name="connsiteY12" fmla="*/ 3994802 h 4381325"/>
              <a:gd name="connsiteX13" fmla="*/ 1246171 w 4362059"/>
              <a:gd name="connsiteY13" fmla="*/ 4351062 h 4381325"/>
              <a:gd name="connsiteX14" fmla="*/ 783033 w 4362059"/>
              <a:gd name="connsiteY14" fmla="*/ 3733545 h 4381325"/>
              <a:gd name="connsiteX15" fmla="*/ 1186794 w 4362059"/>
              <a:gd name="connsiteY15" fmla="*/ 2926023 h 4381325"/>
              <a:gd name="connsiteX16" fmla="*/ 1008666 w 4362059"/>
              <a:gd name="connsiteY16" fmla="*/ 2320381 h 4381325"/>
              <a:gd name="connsiteX17" fmla="*/ 58640 w 4362059"/>
              <a:gd name="connsiteY17" fmla="*/ 2142251 h 4381325"/>
              <a:gd name="connsiteX18" fmla="*/ 177393 w 4362059"/>
              <a:gd name="connsiteY18" fmla="*/ 1322854 h 4381325"/>
              <a:gd name="connsiteX19" fmla="*/ 794910 w 4362059"/>
              <a:gd name="connsiteY19" fmla="*/ 1239727 h 4381325"/>
              <a:gd name="connsiteX20" fmla="*/ 1044291 w 4362059"/>
              <a:gd name="connsiteY20" fmla="*/ 859717 h 4381325"/>
              <a:gd name="connsiteX21" fmla="*/ 1234297 w 4362059"/>
              <a:gd name="connsiteY21" fmla="*/ 170947 h 4381325"/>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6878 w 4362059"/>
              <a:gd name="connsiteY6" fmla="*/ 2036546 h 4465623"/>
              <a:gd name="connsiteX7" fmla="*/ 3787491 w 4362059"/>
              <a:gd name="connsiteY7" fmla="*/ 2701562 h 4465623"/>
              <a:gd name="connsiteX8" fmla="*/ 3953746 w 4362059"/>
              <a:gd name="connsiteY8" fmla="*/ 3319079 h 4465623"/>
              <a:gd name="connsiteX9" fmla="*/ 4345631 w 4362059"/>
              <a:gd name="connsiteY9" fmla="*/ 3889095 h 4465623"/>
              <a:gd name="connsiteX10" fmla="*/ 4256603 w 4362059"/>
              <a:gd name="connsiteY10" fmla="*/ 4322722 h 4465623"/>
              <a:gd name="connsiteX11" fmla="*/ 3965625 w 4362059"/>
              <a:gd name="connsiteY11" fmla="*/ 4459114 h 4465623"/>
              <a:gd name="connsiteX12" fmla="*/ 3205600 w 4362059"/>
              <a:gd name="connsiteY12" fmla="*/ 4150353 h 4465623"/>
              <a:gd name="connsiteX13" fmla="*/ 2291201 w 4362059"/>
              <a:gd name="connsiteY13" fmla="*/ 4079100 h 4465623"/>
              <a:gd name="connsiteX14" fmla="*/ 1246171 w 4362059"/>
              <a:gd name="connsiteY14" fmla="*/ 4435360 h 4465623"/>
              <a:gd name="connsiteX15" fmla="*/ 783033 w 4362059"/>
              <a:gd name="connsiteY15" fmla="*/ 3817843 h 4465623"/>
              <a:gd name="connsiteX16" fmla="*/ 1186794 w 4362059"/>
              <a:gd name="connsiteY16" fmla="*/ 3010321 h 4465623"/>
              <a:gd name="connsiteX17" fmla="*/ 1008666 w 4362059"/>
              <a:gd name="connsiteY17" fmla="*/ 2404679 h 4465623"/>
              <a:gd name="connsiteX18" fmla="*/ 58640 w 4362059"/>
              <a:gd name="connsiteY18" fmla="*/ 2226549 h 4465623"/>
              <a:gd name="connsiteX19" fmla="*/ 177393 w 4362059"/>
              <a:gd name="connsiteY19" fmla="*/ 1407152 h 4465623"/>
              <a:gd name="connsiteX20" fmla="*/ 794910 w 4362059"/>
              <a:gd name="connsiteY20" fmla="*/ 1324025 h 4465623"/>
              <a:gd name="connsiteX21" fmla="*/ 1044291 w 4362059"/>
              <a:gd name="connsiteY21" fmla="*/ 944015 h 4465623"/>
              <a:gd name="connsiteX22" fmla="*/ 1234297 w 4362059"/>
              <a:gd name="connsiteY22" fmla="*/ 255245 h 4465623"/>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6878 w 4362059"/>
              <a:gd name="connsiteY6" fmla="*/ 2036546 h 4465623"/>
              <a:gd name="connsiteX7" fmla="*/ 3787491 w 4362059"/>
              <a:gd name="connsiteY7" fmla="*/ 2701562 h 4465623"/>
              <a:gd name="connsiteX8" fmla="*/ 3953746 w 4362059"/>
              <a:gd name="connsiteY8" fmla="*/ 3319079 h 4465623"/>
              <a:gd name="connsiteX9" fmla="*/ 4345631 w 4362059"/>
              <a:gd name="connsiteY9" fmla="*/ 3889095 h 4465623"/>
              <a:gd name="connsiteX10" fmla="*/ 4256603 w 4362059"/>
              <a:gd name="connsiteY10" fmla="*/ 4322722 h 4465623"/>
              <a:gd name="connsiteX11" fmla="*/ 3965625 w 4362059"/>
              <a:gd name="connsiteY11" fmla="*/ 4459114 h 4465623"/>
              <a:gd name="connsiteX12" fmla="*/ 3205600 w 4362059"/>
              <a:gd name="connsiteY12" fmla="*/ 4150353 h 4465623"/>
              <a:gd name="connsiteX13" fmla="*/ 2291201 w 4362059"/>
              <a:gd name="connsiteY13" fmla="*/ 4079100 h 4465623"/>
              <a:gd name="connsiteX14" fmla="*/ 1246171 w 4362059"/>
              <a:gd name="connsiteY14" fmla="*/ 4435360 h 4465623"/>
              <a:gd name="connsiteX15" fmla="*/ 783033 w 4362059"/>
              <a:gd name="connsiteY15" fmla="*/ 3817843 h 4465623"/>
              <a:gd name="connsiteX16" fmla="*/ 1186794 w 4362059"/>
              <a:gd name="connsiteY16" fmla="*/ 3010321 h 4465623"/>
              <a:gd name="connsiteX17" fmla="*/ 1008666 w 4362059"/>
              <a:gd name="connsiteY17" fmla="*/ 2404679 h 4465623"/>
              <a:gd name="connsiteX18" fmla="*/ 58640 w 4362059"/>
              <a:gd name="connsiteY18" fmla="*/ 2226549 h 4465623"/>
              <a:gd name="connsiteX19" fmla="*/ 177393 w 4362059"/>
              <a:gd name="connsiteY19" fmla="*/ 1407152 h 4465623"/>
              <a:gd name="connsiteX20" fmla="*/ 794910 w 4362059"/>
              <a:gd name="connsiteY20" fmla="*/ 1324025 h 4465623"/>
              <a:gd name="connsiteX21" fmla="*/ 1044291 w 4362059"/>
              <a:gd name="connsiteY21" fmla="*/ 944015 h 4465623"/>
              <a:gd name="connsiteX22" fmla="*/ 1234297 w 4362059"/>
              <a:gd name="connsiteY22" fmla="*/ 255245 h 4465623"/>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0973 w 4362059"/>
              <a:gd name="connsiteY6" fmla="*/ 1555768 h 4465623"/>
              <a:gd name="connsiteX7" fmla="*/ 4226878 w 4362059"/>
              <a:gd name="connsiteY7" fmla="*/ 2036546 h 4465623"/>
              <a:gd name="connsiteX8" fmla="*/ 3787491 w 4362059"/>
              <a:gd name="connsiteY8" fmla="*/ 2701562 h 4465623"/>
              <a:gd name="connsiteX9" fmla="*/ 3953746 w 4362059"/>
              <a:gd name="connsiteY9" fmla="*/ 3319079 h 4465623"/>
              <a:gd name="connsiteX10" fmla="*/ 4345631 w 4362059"/>
              <a:gd name="connsiteY10" fmla="*/ 3889095 h 4465623"/>
              <a:gd name="connsiteX11" fmla="*/ 4256603 w 4362059"/>
              <a:gd name="connsiteY11" fmla="*/ 4322722 h 4465623"/>
              <a:gd name="connsiteX12" fmla="*/ 3965625 w 4362059"/>
              <a:gd name="connsiteY12" fmla="*/ 4459114 h 4465623"/>
              <a:gd name="connsiteX13" fmla="*/ 3205600 w 4362059"/>
              <a:gd name="connsiteY13" fmla="*/ 4150353 h 4465623"/>
              <a:gd name="connsiteX14" fmla="*/ 2291201 w 4362059"/>
              <a:gd name="connsiteY14" fmla="*/ 4079100 h 4465623"/>
              <a:gd name="connsiteX15" fmla="*/ 1246171 w 4362059"/>
              <a:gd name="connsiteY15" fmla="*/ 4435360 h 4465623"/>
              <a:gd name="connsiteX16" fmla="*/ 783033 w 4362059"/>
              <a:gd name="connsiteY16" fmla="*/ 3817843 h 4465623"/>
              <a:gd name="connsiteX17" fmla="*/ 1186794 w 4362059"/>
              <a:gd name="connsiteY17" fmla="*/ 3010321 h 4465623"/>
              <a:gd name="connsiteX18" fmla="*/ 1008666 w 4362059"/>
              <a:gd name="connsiteY18" fmla="*/ 2404679 h 4465623"/>
              <a:gd name="connsiteX19" fmla="*/ 58640 w 4362059"/>
              <a:gd name="connsiteY19" fmla="*/ 2226549 h 4465623"/>
              <a:gd name="connsiteX20" fmla="*/ 177393 w 4362059"/>
              <a:gd name="connsiteY20" fmla="*/ 1407152 h 4465623"/>
              <a:gd name="connsiteX21" fmla="*/ 794910 w 4362059"/>
              <a:gd name="connsiteY21" fmla="*/ 1324025 h 4465623"/>
              <a:gd name="connsiteX22" fmla="*/ 1044291 w 4362059"/>
              <a:gd name="connsiteY22" fmla="*/ 944015 h 4465623"/>
              <a:gd name="connsiteX23" fmla="*/ 1234297 w 4362059"/>
              <a:gd name="connsiteY23" fmla="*/ 255245 h 4465623"/>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0973 w 4362059"/>
              <a:gd name="connsiteY6" fmla="*/ 1555768 h 4465623"/>
              <a:gd name="connsiteX7" fmla="*/ 4226878 w 4362059"/>
              <a:gd name="connsiteY7" fmla="*/ 2036546 h 4465623"/>
              <a:gd name="connsiteX8" fmla="*/ 3787491 w 4362059"/>
              <a:gd name="connsiteY8" fmla="*/ 2701562 h 4465623"/>
              <a:gd name="connsiteX9" fmla="*/ 3953746 w 4362059"/>
              <a:gd name="connsiteY9" fmla="*/ 3319079 h 4465623"/>
              <a:gd name="connsiteX10" fmla="*/ 4345631 w 4362059"/>
              <a:gd name="connsiteY10" fmla="*/ 3889095 h 4465623"/>
              <a:gd name="connsiteX11" fmla="*/ 4256603 w 4362059"/>
              <a:gd name="connsiteY11" fmla="*/ 4322722 h 4465623"/>
              <a:gd name="connsiteX12" fmla="*/ 3965625 w 4362059"/>
              <a:gd name="connsiteY12" fmla="*/ 4459114 h 4465623"/>
              <a:gd name="connsiteX13" fmla="*/ 3205600 w 4362059"/>
              <a:gd name="connsiteY13" fmla="*/ 4150353 h 4465623"/>
              <a:gd name="connsiteX14" fmla="*/ 2291201 w 4362059"/>
              <a:gd name="connsiteY14" fmla="*/ 4079100 h 4465623"/>
              <a:gd name="connsiteX15" fmla="*/ 1246171 w 4362059"/>
              <a:gd name="connsiteY15" fmla="*/ 4435360 h 4465623"/>
              <a:gd name="connsiteX16" fmla="*/ 783033 w 4362059"/>
              <a:gd name="connsiteY16" fmla="*/ 3817843 h 4465623"/>
              <a:gd name="connsiteX17" fmla="*/ 1186794 w 4362059"/>
              <a:gd name="connsiteY17" fmla="*/ 3010321 h 4465623"/>
              <a:gd name="connsiteX18" fmla="*/ 1008666 w 4362059"/>
              <a:gd name="connsiteY18" fmla="*/ 2404679 h 4465623"/>
              <a:gd name="connsiteX19" fmla="*/ 58640 w 4362059"/>
              <a:gd name="connsiteY19" fmla="*/ 2226549 h 4465623"/>
              <a:gd name="connsiteX20" fmla="*/ 177393 w 4362059"/>
              <a:gd name="connsiteY20" fmla="*/ 1407152 h 4465623"/>
              <a:gd name="connsiteX21" fmla="*/ 794910 w 4362059"/>
              <a:gd name="connsiteY21" fmla="*/ 1324025 h 4465623"/>
              <a:gd name="connsiteX22" fmla="*/ 1044291 w 4362059"/>
              <a:gd name="connsiteY22" fmla="*/ 944015 h 4465623"/>
              <a:gd name="connsiteX23" fmla="*/ 1234297 w 4362059"/>
              <a:gd name="connsiteY23" fmla="*/ 255245 h 4465623"/>
              <a:gd name="connsiteX0" fmla="*/ 1234297 w 4362059"/>
              <a:gd name="connsiteY0" fmla="*/ 296576 h 4506954"/>
              <a:gd name="connsiteX1" fmla="*/ 1608402 w 4362059"/>
              <a:gd name="connsiteY1" fmla="*/ 5805 h 4506954"/>
              <a:gd name="connsiteX2" fmla="*/ 2148696 w 4362059"/>
              <a:gd name="connsiteY2" fmla="*/ 177823 h 4506954"/>
              <a:gd name="connsiteX3" fmla="*/ 2659335 w 4362059"/>
              <a:gd name="connsiteY3" fmla="*/ 1009095 h 4506954"/>
              <a:gd name="connsiteX4" fmla="*/ 3193725 w 4362059"/>
              <a:gd name="connsiteY4" fmla="*/ 1353480 h 4506954"/>
              <a:gd name="connsiteX5" fmla="*/ 3870618 w 4362059"/>
              <a:gd name="connsiteY5" fmla="*/ 1246605 h 4506954"/>
              <a:gd name="connsiteX6" fmla="*/ 4220973 w 4362059"/>
              <a:gd name="connsiteY6" fmla="*/ 1597099 h 4506954"/>
              <a:gd name="connsiteX7" fmla="*/ 4226878 w 4362059"/>
              <a:gd name="connsiteY7" fmla="*/ 2077877 h 4506954"/>
              <a:gd name="connsiteX8" fmla="*/ 3787491 w 4362059"/>
              <a:gd name="connsiteY8" fmla="*/ 2742893 h 4506954"/>
              <a:gd name="connsiteX9" fmla="*/ 3953746 w 4362059"/>
              <a:gd name="connsiteY9" fmla="*/ 3360410 h 4506954"/>
              <a:gd name="connsiteX10" fmla="*/ 4345631 w 4362059"/>
              <a:gd name="connsiteY10" fmla="*/ 3930426 h 4506954"/>
              <a:gd name="connsiteX11" fmla="*/ 4256603 w 4362059"/>
              <a:gd name="connsiteY11" fmla="*/ 4364053 h 4506954"/>
              <a:gd name="connsiteX12" fmla="*/ 3965625 w 4362059"/>
              <a:gd name="connsiteY12" fmla="*/ 4500445 h 4506954"/>
              <a:gd name="connsiteX13" fmla="*/ 3205600 w 4362059"/>
              <a:gd name="connsiteY13" fmla="*/ 4191684 h 4506954"/>
              <a:gd name="connsiteX14" fmla="*/ 2291201 w 4362059"/>
              <a:gd name="connsiteY14" fmla="*/ 4120431 h 4506954"/>
              <a:gd name="connsiteX15" fmla="*/ 1246171 w 4362059"/>
              <a:gd name="connsiteY15" fmla="*/ 4476691 h 4506954"/>
              <a:gd name="connsiteX16" fmla="*/ 783033 w 4362059"/>
              <a:gd name="connsiteY16" fmla="*/ 3859174 h 4506954"/>
              <a:gd name="connsiteX17" fmla="*/ 1186794 w 4362059"/>
              <a:gd name="connsiteY17" fmla="*/ 3051652 h 4506954"/>
              <a:gd name="connsiteX18" fmla="*/ 1008666 w 4362059"/>
              <a:gd name="connsiteY18" fmla="*/ 2446010 h 4506954"/>
              <a:gd name="connsiteX19" fmla="*/ 58640 w 4362059"/>
              <a:gd name="connsiteY19" fmla="*/ 2267880 h 4506954"/>
              <a:gd name="connsiteX20" fmla="*/ 177393 w 4362059"/>
              <a:gd name="connsiteY20" fmla="*/ 1448483 h 4506954"/>
              <a:gd name="connsiteX21" fmla="*/ 794910 w 4362059"/>
              <a:gd name="connsiteY21" fmla="*/ 1365356 h 4506954"/>
              <a:gd name="connsiteX22" fmla="*/ 1044291 w 4362059"/>
              <a:gd name="connsiteY22" fmla="*/ 985346 h 4506954"/>
              <a:gd name="connsiteX23" fmla="*/ 1234297 w 4362059"/>
              <a:gd name="connsiteY23" fmla="*/ 296576 h 4506954"/>
              <a:gd name="connsiteX0" fmla="*/ 1285861 w 4413623"/>
              <a:gd name="connsiteY0" fmla="*/ 296576 h 4506954"/>
              <a:gd name="connsiteX1" fmla="*/ 1659966 w 4413623"/>
              <a:gd name="connsiteY1" fmla="*/ 5805 h 4506954"/>
              <a:gd name="connsiteX2" fmla="*/ 2200260 w 4413623"/>
              <a:gd name="connsiteY2" fmla="*/ 177823 h 4506954"/>
              <a:gd name="connsiteX3" fmla="*/ 2710899 w 4413623"/>
              <a:gd name="connsiteY3" fmla="*/ 1009095 h 4506954"/>
              <a:gd name="connsiteX4" fmla="*/ 3245289 w 4413623"/>
              <a:gd name="connsiteY4" fmla="*/ 1353480 h 4506954"/>
              <a:gd name="connsiteX5" fmla="*/ 3922182 w 4413623"/>
              <a:gd name="connsiteY5" fmla="*/ 1246605 h 4506954"/>
              <a:gd name="connsiteX6" fmla="*/ 4272537 w 4413623"/>
              <a:gd name="connsiteY6" fmla="*/ 1597099 h 4506954"/>
              <a:gd name="connsiteX7" fmla="*/ 4278442 w 4413623"/>
              <a:gd name="connsiteY7" fmla="*/ 2077877 h 4506954"/>
              <a:gd name="connsiteX8" fmla="*/ 3839055 w 4413623"/>
              <a:gd name="connsiteY8" fmla="*/ 2742893 h 4506954"/>
              <a:gd name="connsiteX9" fmla="*/ 4005310 w 4413623"/>
              <a:gd name="connsiteY9" fmla="*/ 3360410 h 4506954"/>
              <a:gd name="connsiteX10" fmla="*/ 4397195 w 4413623"/>
              <a:gd name="connsiteY10" fmla="*/ 3930426 h 4506954"/>
              <a:gd name="connsiteX11" fmla="*/ 4308167 w 4413623"/>
              <a:gd name="connsiteY11" fmla="*/ 4364053 h 4506954"/>
              <a:gd name="connsiteX12" fmla="*/ 4017189 w 4413623"/>
              <a:gd name="connsiteY12" fmla="*/ 4500445 h 4506954"/>
              <a:gd name="connsiteX13" fmla="*/ 3257164 w 4413623"/>
              <a:gd name="connsiteY13" fmla="*/ 4191684 h 4506954"/>
              <a:gd name="connsiteX14" fmla="*/ 2342765 w 4413623"/>
              <a:gd name="connsiteY14" fmla="*/ 4120431 h 4506954"/>
              <a:gd name="connsiteX15" fmla="*/ 1297735 w 4413623"/>
              <a:gd name="connsiteY15" fmla="*/ 4476691 h 4506954"/>
              <a:gd name="connsiteX16" fmla="*/ 834597 w 4413623"/>
              <a:gd name="connsiteY16" fmla="*/ 3859174 h 4506954"/>
              <a:gd name="connsiteX17" fmla="*/ 1238358 w 4413623"/>
              <a:gd name="connsiteY17" fmla="*/ 3051652 h 4506954"/>
              <a:gd name="connsiteX18" fmla="*/ 1060230 w 4413623"/>
              <a:gd name="connsiteY18" fmla="*/ 2446010 h 4506954"/>
              <a:gd name="connsiteX19" fmla="*/ 110204 w 4413623"/>
              <a:gd name="connsiteY19" fmla="*/ 2267880 h 4506954"/>
              <a:gd name="connsiteX20" fmla="*/ 33046 w 4413623"/>
              <a:gd name="connsiteY20" fmla="*/ 1727728 h 4506954"/>
              <a:gd name="connsiteX21" fmla="*/ 228957 w 4413623"/>
              <a:gd name="connsiteY21" fmla="*/ 1448483 h 4506954"/>
              <a:gd name="connsiteX22" fmla="*/ 846474 w 4413623"/>
              <a:gd name="connsiteY22" fmla="*/ 1365356 h 4506954"/>
              <a:gd name="connsiteX23" fmla="*/ 1095855 w 4413623"/>
              <a:gd name="connsiteY23" fmla="*/ 985346 h 4506954"/>
              <a:gd name="connsiteX24" fmla="*/ 1285861 w 4413623"/>
              <a:gd name="connsiteY24" fmla="*/ 296576 h 4506954"/>
              <a:gd name="connsiteX0" fmla="*/ 1285861 w 4413623"/>
              <a:gd name="connsiteY0" fmla="*/ 296576 h 4506954"/>
              <a:gd name="connsiteX1" fmla="*/ 1659966 w 4413623"/>
              <a:gd name="connsiteY1" fmla="*/ 5805 h 4506954"/>
              <a:gd name="connsiteX2" fmla="*/ 2200260 w 4413623"/>
              <a:gd name="connsiteY2" fmla="*/ 177823 h 4506954"/>
              <a:gd name="connsiteX3" fmla="*/ 2710899 w 4413623"/>
              <a:gd name="connsiteY3" fmla="*/ 1009095 h 4506954"/>
              <a:gd name="connsiteX4" fmla="*/ 3245289 w 4413623"/>
              <a:gd name="connsiteY4" fmla="*/ 1353480 h 4506954"/>
              <a:gd name="connsiteX5" fmla="*/ 3922182 w 4413623"/>
              <a:gd name="connsiteY5" fmla="*/ 1246605 h 4506954"/>
              <a:gd name="connsiteX6" fmla="*/ 4272537 w 4413623"/>
              <a:gd name="connsiteY6" fmla="*/ 1597099 h 4506954"/>
              <a:gd name="connsiteX7" fmla="*/ 4278442 w 4413623"/>
              <a:gd name="connsiteY7" fmla="*/ 2077877 h 4506954"/>
              <a:gd name="connsiteX8" fmla="*/ 3839055 w 4413623"/>
              <a:gd name="connsiteY8" fmla="*/ 2742893 h 4506954"/>
              <a:gd name="connsiteX9" fmla="*/ 4005310 w 4413623"/>
              <a:gd name="connsiteY9" fmla="*/ 3360410 h 4506954"/>
              <a:gd name="connsiteX10" fmla="*/ 4397195 w 4413623"/>
              <a:gd name="connsiteY10" fmla="*/ 3930426 h 4506954"/>
              <a:gd name="connsiteX11" fmla="*/ 4308167 w 4413623"/>
              <a:gd name="connsiteY11" fmla="*/ 4364053 h 4506954"/>
              <a:gd name="connsiteX12" fmla="*/ 4017189 w 4413623"/>
              <a:gd name="connsiteY12" fmla="*/ 4500445 h 4506954"/>
              <a:gd name="connsiteX13" fmla="*/ 3257164 w 4413623"/>
              <a:gd name="connsiteY13" fmla="*/ 4191684 h 4506954"/>
              <a:gd name="connsiteX14" fmla="*/ 2342765 w 4413623"/>
              <a:gd name="connsiteY14" fmla="*/ 4120431 h 4506954"/>
              <a:gd name="connsiteX15" fmla="*/ 1297735 w 4413623"/>
              <a:gd name="connsiteY15" fmla="*/ 4476691 h 4506954"/>
              <a:gd name="connsiteX16" fmla="*/ 834597 w 4413623"/>
              <a:gd name="connsiteY16" fmla="*/ 3859174 h 4506954"/>
              <a:gd name="connsiteX17" fmla="*/ 1238358 w 4413623"/>
              <a:gd name="connsiteY17" fmla="*/ 3051652 h 4506954"/>
              <a:gd name="connsiteX18" fmla="*/ 1060230 w 4413623"/>
              <a:gd name="connsiteY18" fmla="*/ 2446010 h 4506954"/>
              <a:gd name="connsiteX19" fmla="*/ 110204 w 4413623"/>
              <a:gd name="connsiteY19" fmla="*/ 2267880 h 4506954"/>
              <a:gd name="connsiteX20" fmla="*/ 33046 w 4413623"/>
              <a:gd name="connsiteY20" fmla="*/ 1727728 h 4506954"/>
              <a:gd name="connsiteX21" fmla="*/ 228957 w 4413623"/>
              <a:gd name="connsiteY21" fmla="*/ 1448483 h 4506954"/>
              <a:gd name="connsiteX22" fmla="*/ 846474 w 4413623"/>
              <a:gd name="connsiteY22" fmla="*/ 1365356 h 4506954"/>
              <a:gd name="connsiteX23" fmla="*/ 1095855 w 4413623"/>
              <a:gd name="connsiteY23" fmla="*/ 985346 h 4506954"/>
              <a:gd name="connsiteX24" fmla="*/ 1285861 w 4413623"/>
              <a:gd name="connsiteY24" fmla="*/ 296576 h 4506954"/>
              <a:gd name="connsiteX0" fmla="*/ 1316814 w 4444576"/>
              <a:gd name="connsiteY0" fmla="*/ 296576 h 4506954"/>
              <a:gd name="connsiteX1" fmla="*/ 1690919 w 4444576"/>
              <a:gd name="connsiteY1" fmla="*/ 5805 h 4506954"/>
              <a:gd name="connsiteX2" fmla="*/ 2231213 w 4444576"/>
              <a:gd name="connsiteY2" fmla="*/ 177823 h 4506954"/>
              <a:gd name="connsiteX3" fmla="*/ 2741852 w 4444576"/>
              <a:gd name="connsiteY3" fmla="*/ 1009095 h 4506954"/>
              <a:gd name="connsiteX4" fmla="*/ 3276242 w 4444576"/>
              <a:gd name="connsiteY4" fmla="*/ 1353480 h 4506954"/>
              <a:gd name="connsiteX5" fmla="*/ 3953135 w 4444576"/>
              <a:gd name="connsiteY5" fmla="*/ 1246605 h 4506954"/>
              <a:gd name="connsiteX6" fmla="*/ 4303490 w 4444576"/>
              <a:gd name="connsiteY6" fmla="*/ 1597099 h 4506954"/>
              <a:gd name="connsiteX7" fmla="*/ 4309395 w 4444576"/>
              <a:gd name="connsiteY7" fmla="*/ 2077877 h 4506954"/>
              <a:gd name="connsiteX8" fmla="*/ 3870008 w 4444576"/>
              <a:gd name="connsiteY8" fmla="*/ 2742893 h 4506954"/>
              <a:gd name="connsiteX9" fmla="*/ 4036263 w 4444576"/>
              <a:gd name="connsiteY9" fmla="*/ 3360410 h 4506954"/>
              <a:gd name="connsiteX10" fmla="*/ 4428148 w 4444576"/>
              <a:gd name="connsiteY10" fmla="*/ 3930426 h 4506954"/>
              <a:gd name="connsiteX11" fmla="*/ 4339120 w 4444576"/>
              <a:gd name="connsiteY11" fmla="*/ 4364053 h 4506954"/>
              <a:gd name="connsiteX12" fmla="*/ 4048142 w 4444576"/>
              <a:gd name="connsiteY12" fmla="*/ 4500445 h 4506954"/>
              <a:gd name="connsiteX13" fmla="*/ 3288117 w 4444576"/>
              <a:gd name="connsiteY13" fmla="*/ 4191684 h 4506954"/>
              <a:gd name="connsiteX14" fmla="*/ 2373718 w 4444576"/>
              <a:gd name="connsiteY14" fmla="*/ 4120431 h 4506954"/>
              <a:gd name="connsiteX15" fmla="*/ 1328688 w 4444576"/>
              <a:gd name="connsiteY15" fmla="*/ 4476691 h 4506954"/>
              <a:gd name="connsiteX16" fmla="*/ 865550 w 4444576"/>
              <a:gd name="connsiteY16" fmla="*/ 3859174 h 4506954"/>
              <a:gd name="connsiteX17" fmla="*/ 1269311 w 4444576"/>
              <a:gd name="connsiteY17" fmla="*/ 3051652 h 4506954"/>
              <a:gd name="connsiteX18" fmla="*/ 1091183 w 4444576"/>
              <a:gd name="connsiteY18" fmla="*/ 2446010 h 4506954"/>
              <a:gd name="connsiteX19" fmla="*/ 141157 w 4444576"/>
              <a:gd name="connsiteY19" fmla="*/ 2267880 h 4506954"/>
              <a:gd name="connsiteX20" fmla="*/ 16497 w 4444576"/>
              <a:gd name="connsiteY20" fmla="*/ 1798980 h 4506954"/>
              <a:gd name="connsiteX21" fmla="*/ 259910 w 4444576"/>
              <a:gd name="connsiteY21" fmla="*/ 1448483 h 4506954"/>
              <a:gd name="connsiteX22" fmla="*/ 877427 w 4444576"/>
              <a:gd name="connsiteY22" fmla="*/ 1365356 h 4506954"/>
              <a:gd name="connsiteX23" fmla="*/ 1126808 w 4444576"/>
              <a:gd name="connsiteY23" fmla="*/ 985346 h 4506954"/>
              <a:gd name="connsiteX24" fmla="*/ 1316814 w 4444576"/>
              <a:gd name="connsiteY24" fmla="*/ 296576 h 4506954"/>
              <a:gd name="connsiteX0" fmla="*/ 1316814 w 4446109"/>
              <a:gd name="connsiteY0" fmla="*/ 296576 h 4575756"/>
              <a:gd name="connsiteX1" fmla="*/ 1690919 w 4446109"/>
              <a:gd name="connsiteY1" fmla="*/ 5805 h 4575756"/>
              <a:gd name="connsiteX2" fmla="*/ 2231213 w 4446109"/>
              <a:gd name="connsiteY2" fmla="*/ 177823 h 4575756"/>
              <a:gd name="connsiteX3" fmla="*/ 2741852 w 4446109"/>
              <a:gd name="connsiteY3" fmla="*/ 1009095 h 4575756"/>
              <a:gd name="connsiteX4" fmla="*/ 3276242 w 4446109"/>
              <a:gd name="connsiteY4" fmla="*/ 1353480 h 4575756"/>
              <a:gd name="connsiteX5" fmla="*/ 3953135 w 4446109"/>
              <a:gd name="connsiteY5" fmla="*/ 1246605 h 4575756"/>
              <a:gd name="connsiteX6" fmla="*/ 4303490 w 4446109"/>
              <a:gd name="connsiteY6" fmla="*/ 1597099 h 4575756"/>
              <a:gd name="connsiteX7" fmla="*/ 4309395 w 4446109"/>
              <a:gd name="connsiteY7" fmla="*/ 2077877 h 4575756"/>
              <a:gd name="connsiteX8" fmla="*/ 3870008 w 4446109"/>
              <a:gd name="connsiteY8" fmla="*/ 2742893 h 4575756"/>
              <a:gd name="connsiteX9" fmla="*/ 4036263 w 4446109"/>
              <a:gd name="connsiteY9" fmla="*/ 3360410 h 4575756"/>
              <a:gd name="connsiteX10" fmla="*/ 4428148 w 4446109"/>
              <a:gd name="connsiteY10" fmla="*/ 3930426 h 4575756"/>
              <a:gd name="connsiteX11" fmla="*/ 4339120 w 4446109"/>
              <a:gd name="connsiteY11" fmla="*/ 4364053 h 4575756"/>
              <a:gd name="connsiteX12" fmla="*/ 3976890 w 4446109"/>
              <a:gd name="connsiteY12" fmla="*/ 4571697 h 4575756"/>
              <a:gd name="connsiteX13" fmla="*/ 3288117 w 4446109"/>
              <a:gd name="connsiteY13" fmla="*/ 4191684 h 4575756"/>
              <a:gd name="connsiteX14" fmla="*/ 2373718 w 4446109"/>
              <a:gd name="connsiteY14" fmla="*/ 4120431 h 4575756"/>
              <a:gd name="connsiteX15" fmla="*/ 1328688 w 4446109"/>
              <a:gd name="connsiteY15" fmla="*/ 4476691 h 4575756"/>
              <a:gd name="connsiteX16" fmla="*/ 865550 w 4446109"/>
              <a:gd name="connsiteY16" fmla="*/ 3859174 h 4575756"/>
              <a:gd name="connsiteX17" fmla="*/ 1269311 w 4446109"/>
              <a:gd name="connsiteY17" fmla="*/ 3051652 h 4575756"/>
              <a:gd name="connsiteX18" fmla="*/ 1091183 w 4446109"/>
              <a:gd name="connsiteY18" fmla="*/ 2446010 h 4575756"/>
              <a:gd name="connsiteX19" fmla="*/ 141157 w 4446109"/>
              <a:gd name="connsiteY19" fmla="*/ 2267880 h 4575756"/>
              <a:gd name="connsiteX20" fmla="*/ 16497 w 4446109"/>
              <a:gd name="connsiteY20" fmla="*/ 1798980 h 4575756"/>
              <a:gd name="connsiteX21" fmla="*/ 259910 w 4446109"/>
              <a:gd name="connsiteY21" fmla="*/ 1448483 h 4575756"/>
              <a:gd name="connsiteX22" fmla="*/ 877427 w 4446109"/>
              <a:gd name="connsiteY22" fmla="*/ 1365356 h 4575756"/>
              <a:gd name="connsiteX23" fmla="*/ 1126808 w 4446109"/>
              <a:gd name="connsiteY23" fmla="*/ 985346 h 4575756"/>
              <a:gd name="connsiteX24" fmla="*/ 1316814 w 4446109"/>
              <a:gd name="connsiteY24" fmla="*/ 296576 h 4575756"/>
              <a:gd name="connsiteX0" fmla="*/ 1316814 w 4448517"/>
              <a:gd name="connsiteY0" fmla="*/ 296576 h 4552598"/>
              <a:gd name="connsiteX1" fmla="*/ 1690919 w 4448517"/>
              <a:gd name="connsiteY1" fmla="*/ 5805 h 4552598"/>
              <a:gd name="connsiteX2" fmla="*/ 2231213 w 4448517"/>
              <a:gd name="connsiteY2" fmla="*/ 177823 h 4552598"/>
              <a:gd name="connsiteX3" fmla="*/ 2741852 w 4448517"/>
              <a:gd name="connsiteY3" fmla="*/ 1009095 h 4552598"/>
              <a:gd name="connsiteX4" fmla="*/ 3276242 w 4448517"/>
              <a:gd name="connsiteY4" fmla="*/ 1353480 h 4552598"/>
              <a:gd name="connsiteX5" fmla="*/ 3953135 w 4448517"/>
              <a:gd name="connsiteY5" fmla="*/ 1246605 h 4552598"/>
              <a:gd name="connsiteX6" fmla="*/ 4303490 w 4448517"/>
              <a:gd name="connsiteY6" fmla="*/ 1597099 h 4552598"/>
              <a:gd name="connsiteX7" fmla="*/ 4309395 w 4448517"/>
              <a:gd name="connsiteY7" fmla="*/ 2077877 h 4552598"/>
              <a:gd name="connsiteX8" fmla="*/ 3870008 w 4448517"/>
              <a:gd name="connsiteY8" fmla="*/ 2742893 h 4552598"/>
              <a:gd name="connsiteX9" fmla="*/ 4036263 w 4448517"/>
              <a:gd name="connsiteY9" fmla="*/ 3360410 h 4552598"/>
              <a:gd name="connsiteX10" fmla="*/ 4428148 w 4448517"/>
              <a:gd name="connsiteY10" fmla="*/ 3930426 h 4552598"/>
              <a:gd name="connsiteX11" fmla="*/ 4339120 w 4448517"/>
              <a:gd name="connsiteY11" fmla="*/ 4364053 h 4552598"/>
              <a:gd name="connsiteX12" fmla="*/ 3881889 w 4448517"/>
              <a:gd name="connsiteY12" fmla="*/ 4547950 h 4552598"/>
              <a:gd name="connsiteX13" fmla="*/ 3288117 w 4448517"/>
              <a:gd name="connsiteY13" fmla="*/ 4191684 h 4552598"/>
              <a:gd name="connsiteX14" fmla="*/ 2373718 w 4448517"/>
              <a:gd name="connsiteY14" fmla="*/ 4120431 h 4552598"/>
              <a:gd name="connsiteX15" fmla="*/ 1328688 w 4448517"/>
              <a:gd name="connsiteY15" fmla="*/ 4476691 h 4552598"/>
              <a:gd name="connsiteX16" fmla="*/ 865550 w 4448517"/>
              <a:gd name="connsiteY16" fmla="*/ 3859174 h 4552598"/>
              <a:gd name="connsiteX17" fmla="*/ 1269311 w 4448517"/>
              <a:gd name="connsiteY17" fmla="*/ 3051652 h 4552598"/>
              <a:gd name="connsiteX18" fmla="*/ 1091183 w 4448517"/>
              <a:gd name="connsiteY18" fmla="*/ 2446010 h 4552598"/>
              <a:gd name="connsiteX19" fmla="*/ 141157 w 4448517"/>
              <a:gd name="connsiteY19" fmla="*/ 2267880 h 4552598"/>
              <a:gd name="connsiteX20" fmla="*/ 16497 w 4448517"/>
              <a:gd name="connsiteY20" fmla="*/ 1798980 h 4552598"/>
              <a:gd name="connsiteX21" fmla="*/ 259910 w 4448517"/>
              <a:gd name="connsiteY21" fmla="*/ 1448483 h 4552598"/>
              <a:gd name="connsiteX22" fmla="*/ 877427 w 4448517"/>
              <a:gd name="connsiteY22" fmla="*/ 1365356 h 4552598"/>
              <a:gd name="connsiteX23" fmla="*/ 1126808 w 4448517"/>
              <a:gd name="connsiteY23" fmla="*/ 985346 h 4552598"/>
              <a:gd name="connsiteX24" fmla="*/ 1316814 w 4448517"/>
              <a:gd name="connsiteY24" fmla="*/ 296576 h 4552598"/>
              <a:gd name="connsiteX0" fmla="*/ 1300369 w 4432072"/>
              <a:gd name="connsiteY0" fmla="*/ 296576 h 4552598"/>
              <a:gd name="connsiteX1" fmla="*/ 1674474 w 4432072"/>
              <a:gd name="connsiteY1" fmla="*/ 5805 h 4552598"/>
              <a:gd name="connsiteX2" fmla="*/ 2214768 w 4432072"/>
              <a:gd name="connsiteY2" fmla="*/ 177823 h 4552598"/>
              <a:gd name="connsiteX3" fmla="*/ 2725407 w 4432072"/>
              <a:gd name="connsiteY3" fmla="*/ 1009095 h 4552598"/>
              <a:gd name="connsiteX4" fmla="*/ 3259797 w 4432072"/>
              <a:gd name="connsiteY4" fmla="*/ 1353480 h 4552598"/>
              <a:gd name="connsiteX5" fmla="*/ 3936690 w 4432072"/>
              <a:gd name="connsiteY5" fmla="*/ 1246605 h 4552598"/>
              <a:gd name="connsiteX6" fmla="*/ 4287045 w 4432072"/>
              <a:gd name="connsiteY6" fmla="*/ 1597099 h 4552598"/>
              <a:gd name="connsiteX7" fmla="*/ 4292950 w 4432072"/>
              <a:gd name="connsiteY7" fmla="*/ 2077877 h 4552598"/>
              <a:gd name="connsiteX8" fmla="*/ 3853563 w 4432072"/>
              <a:gd name="connsiteY8" fmla="*/ 2742893 h 4552598"/>
              <a:gd name="connsiteX9" fmla="*/ 4019818 w 4432072"/>
              <a:gd name="connsiteY9" fmla="*/ 3360410 h 4552598"/>
              <a:gd name="connsiteX10" fmla="*/ 4411703 w 4432072"/>
              <a:gd name="connsiteY10" fmla="*/ 3930426 h 4552598"/>
              <a:gd name="connsiteX11" fmla="*/ 4322675 w 4432072"/>
              <a:gd name="connsiteY11" fmla="*/ 4364053 h 4552598"/>
              <a:gd name="connsiteX12" fmla="*/ 3865444 w 4432072"/>
              <a:gd name="connsiteY12" fmla="*/ 4547950 h 4552598"/>
              <a:gd name="connsiteX13" fmla="*/ 3271672 w 4432072"/>
              <a:gd name="connsiteY13" fmla="*/ 4191684 h 4552598"/>
              <a:gd name="connsiteX14" fmla="*/ 2357273 w 4432072"/>
              <a:gd name="connsiteY14" fmla="*/ 4120431 h 4552598"/>
              <a:gd name="connsiteX15" fmla="*/ 1312243 w 4432072"/>
              <a:gd name="connsiteY15" fmla="*/ 4476691 h 4552598"/>
              <a:gd name="connsiteX16" fmla="*/ 849105 w 4432072"/>
              <a:gd name="connsiteY16" fmla="*/ 3859174 h 4552598"/>
              <a:gd name="connsiteX17" fmla="*/ 1252866 w 4432072"/>
              <a:gd name="connsiteY17" fmla="*/ 3051652 h 4552598"/>
              <a:gd name="connsiteX18" fmla="*/ 1074738 w 4432072"/>
              <a:gd name="connsiteY18" fmla="*/ 2446010 h 4552598"/>
              <a:gd name="connsiteX19" fmla="*/ 231590 w 4432072"/>
              <a:gd name="connsiteY19" fmla="*/ 2386634 h 4552598"/>
              <a:gd name="connsiteX20" fmla="*/ 52 w 4432072"/>
              <a:gd name="connsiteY20" fmla="*/ 1798980 h 4552598"/>
              <a:gd name="connsiteX21" fmla="*/ 243465 w 4432072"/>
              <a:gd name="connsiteY21" fmla="*/ 1448483 h 4552598"/>
              <a:gd name="connsiteX22" fmla="*/ 860982 w 4432072"/>
              <a:gd name="connsiteY22" fmla="*/ 1365356 h 4552598"/>
              <a:gd name="connsiteX23" fmla="*/ 1110363 w 4432072"/>
              <a:gd name="connsiteY23" fmla="*/ 985346 h 4552598"/>
              <a:gd name="connsiteX24" fmla="*/ 1300369 w 4432072"/>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87030 w 4432057"/>
              <a:gd name="connsiteY6" fmla="*/ 1597099 h 4552598"/>
              <a:gd name="connsiteX7" fmla="*/ 4292935 w 4432057"/>
              <a:gd name="connsiteY7" fmla="*/ 2077877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252851 w 4432057"/>
              <a:gd name="connsiteY17" fmla="*/ 3051652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87030 w 4432057"/>
              <a:gd name="connsiteY6" fmla="*/ 1597099 h 4552598"/>
              <a:gd name="connsiteX7" fmla="*/ 4292935 w 4432057"/>
              <a:gd name="connsiteY7" fmla="*/ 2077877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87030 w 4432057"/>
              <a:gd name="connsiteY6" fmla="*/ 1597099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15778 w 4432057"/>
              <a:gd name="connsiteY6" fmla="*/ 1573352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15778 w 4432057"/>
              <a:gd name="connsiteY6" fmla="*/ 1573352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525986 w 4432057"/>
              <a:gd name="connsiteY15" fmla="*/ 4417317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15778 w 4432057"/>
              <a:gd name="connsiteY6" fmla="*/ 1573352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525986 w 4432057"/>
              <a:gd name="connsiteY15" fmla="*/ 4417317 h 4552598"/>
              <a:gd name="connsiteX16" fmla="*/ 991596 w 4432057"/>
              <a:gd name="connsiteY16" fmla="*/ 3859176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6565"/>
              <a:gd name="connsiteY0" fmla="*/ 296576 h 4421588"/>
              <a:gd name="connsiteX1" fmla="*/ 1674459 w 4436565"/>
              <a:gd name="connsiteY1" fmla="*/ 5805 h 4421588"/>
              <a:gd name="connsiteX2" fmla="*/ 2214753 w 4436565"/>
              <a:gd name="connsiteY2" fmla="*/ 177823 h 4421588"/>
              <a:gd name="connsiteX3" fmla="*/ 2725392 w 4436565"/>
              <a:gd name="connsiteY3" fmla="*/ 1009095 h 4421588"/>
              <a:gd name="connsiteX4" fmla="*/ 3259782 w 4436565"/>
              <a:gd name="connsiteY4" fmla="*/ 1353480 h 4421588"/>
              <a:gd name="connsiteX5" fmla="*/ 3936675 w 4436565"/>
              <a:gd name="connsiteY5" fmla="*/ 1246605 h 4421588"/>
              <a:gd name="connsiteX6" fmla="*/ 4215778 w 4436565"/>
              <a:gd name="connsiteY6" fmla="*/ 1573352 h 4421588"/>
              <a:gd name="connsiteX7" fmla="*/ 4221683 w 4436565"/>
              <a:gd name="connsiteY7" fmla="*/ 2125381 h 4421588"/>
              <a:gd name="connsiteX8" fmla="*/ 3853548 w 4436565"/>
              <a:gd name="connsiteY8" fmla="*/ 2742893 h 4421588"/>
              <a:gd name="connsiteX9" fmla="*/ 4019803 w 4436565"/>
              <a:gd name="connsiteY9" fmla="*/ 3360410 h 4421588"/>
              <a:gd name="connsiteX10" fmla="*/ 4411688 w 4436565"/>
              <a:gd name="connsiteY10" fmla="*/ 3930426 h 4421588"/>
              <a:gd name="connsiteX11" fmla="*/ 4322660 w 4436565"/>
              <a:gd name="connsiteY11" fmla="*/ 4364053 h 4421588"/>
              <a:gd name="connsiteX12" fmla="*/ 3722927 w 4436565"/>
              <a:gd name="connsiteY12" fmla="*/ 4381698 h 4421588"/>
              <a:gd name="connsiteX13" fmla="*/ 3271657 w 4436565"/>
              <a:gd name="connsiteY13" fmla="*/ 4191684 h 4421588"/>
              <a:gd name="connsiteX14" fmla="*/ 2357258 w 4436565"/>
              <a:gd name="connsiteY14" fmla="*/ 4120431 h 4421588"/>
              <a:gd name="connsiteX15" fmla="*/ 1525986 w 4436565"/>
              <a:gd name="connsiteY15" fmla="*/ 4417317 h 4421588"/>
              <a:gd name="connsiteX16" fmla="*/ 991596 w 4436565"/>
              <a:gd name="connsiteY16" fmla="*/ 3859176 h 4421588"/>
              <a:gd name="connsiteX17" fmla="*/ 1027223 w 4436565"/>
              <a:gd name="connsiteY17" fmla="*/ 3134781 h 4421588"/>
              <a:gd name="connsiteX18" fmla="*/ 932220 w 4436565"/>
              <a:gd name="connsiteY18" fmla="*/ 2612264 h 4421588"/>
              <a:gd name="connsiteX19" fmla="*/ 231575 w 4436565"/>
              <a:gd name="connsiteY19" fmla="*/ 2386634 h 4421588"/>
              <a:gd name="connsiteX20" fmla="*/ 37 w 4436565"/>
              <a:gd name="connsiteY20" fmla="*/ 1798980 h 4421588"/>
              <a:gd name="connsiteX21" fmla="*/ 243450 w 4436565"/>
              <a:gd name="connsiteY21" fmla="*/ 1448483 h 4421588"/>
              <a:gd name="connsiteX22" fmla="*/ 860967 w 4436565"/>
              <a:gd name="connsiteY22" fmla="*/ 1365356 h 4421588"/>
              <a:gd name="connsiteX23" fmla="*/ 1110348 w 4436565"/>
              <a:gd name="connsiteY23" fmla="*/ 985346 h 4421588"/>
              <a:gd name="connsiteX24" fmla="*/ 1300354 w 4436565"/>
              <a:gd name="connsiteY24" fmla="*/ 296576 h 4421588"/>
              <a:gd name="connsiteX0" fmla="*/ 1300354 w 4421190"/>
              <a:gd name="connsiteY0" fmla="*/ 296576 h 4421588"/>
              <a:gd name="connsiteX1" fmla="*/ 1674459 w 4421190"/>
              <a:gd name="connsiteY1" fmla="*/ 5805 h 4421588"/>
              <a:gd name="connsiteX2" fmla="*/ 2214753 w 4421190"/>
              <a:gd name="connsiteY2" fmla="*/ 177823 h 4421588"/>
              <a:gd name="connsiteX3" fmla="*/ 2725392 w 4421190"/>
              <a:gd name="connsiteY3" fmla="*/ 1009095 h 4421588"/>
              <a:gd name="connsiteX4" fmla="*/ 3259782 w 4421190"/>
              <a:gd name="connsiteY4" fmla="*/ 1353480 h 4421588"/>
              <a:gd name="connsiteX5" fmla="*/ 3936675 w 4421190"/>
              <a:gd name="connsiteY5" fmla="*/ 1246605 h 4421588"/>
              <a:gd name="connsiteX6" fmla="*/ 4215778 w 4421190"/>
              <a:gd name="connsiteY6" fmla="*/ 1573352 h 4421588"/>
              <a:gd name="connsiteX7" fmla="*/ 4221683 w 4421190"/>
              <a:gd name="connsiteY7" fmla="*/ 2125381 h 4421588"/>
              <a:gd name="connsiteX8" fmla="*/ 3853548 w 4421190"/>
              <a:gd name="connsiteY8" fmla="*/ 2742893 h 4421588"/>
              <a:gd name="connsiteX9" fmla="*/ 4019803 w 4421190"/>
              <a:gd name="connsiteY9" fmla="*/ 3360410 h 4421588"/>
              <a:gd name="connsiteX10" fmla="*/ 4411688 w 4421190"/>
              <a:gd name="connsiteY10" fmla="*/ 3930426 h 4421588"/>
              <a:gd name="connsiteX11" fmla="*/ 4251411 w 4421190"/>
              <a:gd name="connsiteY11" fmla="*/ 4221552 h 4421588"/>
              <a:gd name="connsiteX12" fmla="*/ 3722927 w 4421190"/>
              <a:gd name="connsiteY12" fmla="*/ 4381698 h 4421588"/>
              <a:gd name="connsiteX13" fmla="*/ 3271657 w 4421190"/>
              <a:gd name="connsiteY13" fmla="*/ 4191684 h 4421588"/>
              <a:gd name="connsiteX14" fmla="*/ 2357258 w 4421190"/>
              <a:gd name="connsiteY14" fmla="*/ 4120431 h 4421588"/>
              <a:gd name="connsiteX15" fmla="*/ 1525986 w 4421190"/>
              <a:gd name="connsiteY15" fmla="*/ 4417317 h 4421588"/>
              <a:gd name="connsiteX16" fmla="*/ 991596 w 4421190"/>
              <a:gd name="connsiteY16" fmla="*/ 3859176 h 4421588"/>
              <a:gd name="connsiteX17" fmla="*/ 1027223 w 4421190"/>
              <a:gd name="connsiteY17" fmla="*/ 3134781 h 4421588"/>
              <a:gd name="connsiteX18" fmla="*/ 932220 w 4421190"/>
              <a:gd name="connsiteY18" fmla="*/ 2612264 h 4421588"/>
              <a:gd name="connsiteX19" fmla="*/ 231575 w 4421190"/>
              <a:gd name="connsiteY19" fmla="*/ 2386634 h 4421588"/>
              <a:gd name="connsiteX20" fmla="*/ 37 w 4421190"/>
              <a:gd name="connsiteY20" fmla="*/ 1798980 h 4421588"/>
              <a:gd name="connsiteX21" fmla="*/ 243450 w 4421190"/>
              <a:gd name="connsiteY21" fmla="*/ 1448483 h 4421588"/>
              <a:gd name="connsiteX22" fmla="*/ 860967 w 4421190"/>
              <a:gd name="connsiteY22" fmla="*/ 1365356 h 4421588"/>
              <a:gd name="connsiteX23" fmla="*/ 1110348 w 4421190"/>
              <a:gd name="connsiteY23" fmla="*/ 985346 h 4421588"/>
              <a:gd name="connsiteX24" fmla="*/ 1300354 w 4421190"/>
              <a:gd name="connsiteY24" fmla="*/ 296576 h 4421588"/>
              <a:gd name="connsiteX0" fmla="*/ 1300354 w 4303277"/>
              <a:gd name="connsiteY0" fmla="*/ 296576 h 4421588"/>
              <a:gd name="connsiteX1" fmla="*/ 1674459 w 4303277"/>
              <a:gd name="connsiteY1" fmla="*/ 5805 h 4421588"/>
              <a:gd name="connsiteX2" fmla="*/ 2214753 w 4303277"/>
              <a:gd name="connsiteY2" fmla="*/ 177823 h 4421588"/>
              <a:gd name="connsiteX3" fmla="*/ 2725392 w 4303277"/>
              <a:gd name="connsiteY3" fmla="*/ 1009095 h 4421588"/>
              <a:gd name="connsiteX4" fmla="*/ 3259782 w 4303277"/>
              <a:gd name="connsiteY4" fmla="*/ 1353480 h 4421588"/>
              <a:gd name="connsiteX5" fmla="*/ 3936675 w 4303277"/>
              <a:gd name="connsiteY5" fmla="*/ 1246605 h 4421588"/>
              <a:gd name="connsiteX6" fmla="*/ 4215778 w 4303277"/>
              <a:gd name="connsiteY6" fmla="*/ 1573352 h 4421588"/>
              <a:gd name="connsiteX7" fmla="*/ 4221683 w 4303277"/>
              <a:gd name="connsiteY7" fmla="*/ 2125381 h 4421588"/>
              <a:gd name="connsiteX8" fmla="*/ 3853548 w 4303277"/>
              <a:gd name="connsiteY8" fmla="*/ 2742893 h 4421588"/>
              <a:gd name="connsiteX9" fmla="*/ 4019803 w 4303277"/>
              <a:gd name="connsiteY9" fmla="*/ 3360410 h 4421588"/>
              <a:gd name="connsiteX10" fmla="*/ 4257308 w 4303277"/>
              <a:gd name="connsiteY10" fmla="*/ 3823548 h 4421588"/>
              <a:gd name="connsiteX11" fmla="*/ 4251411 w 4303277"/>
              <a:gd name="connsiteY11" fmla="*/ 4221552 h 4421588"/>
              <a:gd name="connsiteX12" fmla="*/ 3722927 w 4303277"/>
              <a:gd name="connsiteY12" fmla="*/ 4381698 h 4421588"/>
              <a:gd name="connsiteX13" fmla="*/ 3271657 w 4303277"/>
              <a:gd name="connsiteY13" fmla="*/ 4191684 h 4421588"/>
              <a:gd name="connsiteX14" fmla="*/ 2357258 w 4303277"/>
              <a:gd name="connsiteY14" fmla="*/ 4120431 h 4421588"/>
              <a:gd name="connsiteX15" fmla="*/ 1525986 w 4303277"/>
              <a:gd name="connsiteY15" fmla="*/ 4417317 h 4421588"/>
              <a:gd name="connsiteX16" fmla="*/ 991596 w 4303277"/>
              <a:gd name="connsiteY16" fmla="*/ 3859176 h 4421588"/>
              <a:gd name="connsiteX17" fmla="*/ 1027223 w 4303277"/>
              <a:gd name="connsiteY17" fmla="*/ 3134781 h 4421588"/>
              <a:gd name="connsiteX18" fmla="*/ 932220 w 4303277"/>
              <a:gd name="connsiteY18" fmla="*/ 2612264 h 4421588"/>
              <a:gd name="connsiteX19" fmla="*/ 231575 w 4303277"/>
              <a:gd name="connsiteY19" fmla="*/ 2386634 h 4421588"/>
              <a:gd name="connsiteX20" fmla="*/ 37 w 4303277"/>
              <a:gd name="connsiteY20" fmla="*/ 1798980 h 4421588"/>
              <a:gd name="connsiteX21" fmla="*/ 243450 w 4303277"/>
              <a:gd name="connsiteY21" fmla="*/ 1448483 h 4421588"/>
              <a:gd name="connsiteX22" fmla="*/ 860967 w 4303277"/>
              <a:gd name="connsiteY22" fmla="*/ 1365356 h 4421588"/>
              <a:gd name="connsiteX23" fmla="*/ 1110348 w 4303277"/>
              <a:gd name="connsiteY23" fmla="*/ 985346 h 4421588"/>
              <a:gd name="connsiteX24" fmla="*/ 1300354 w 4303277"/>
              <a:gd name="connsiteY24" fmla="*/ 296576 h 4421588"/>
              <a:gd name="connsiteX0" fmla="*/ 1300354 w 4266374"/>
              <a:gd name="connsiteY0" fmla="*/ 296576 h 4421588"/>
              <a:gd name="connsiteX1" fmla="*/ 1674459 w 4266374"/>
              <a:gd name="connsiteY1" fmla="*/ 5805 h 4421588"/>
              <a:gd name="connsiteX2" fmla="*/ 2214753 w 4266374"/>
              <a:gd name="connsiteY2" fmla="*/ 177823 h 4421588"/>
              <a:gd name="connsiteX3" fmla="*/ 2725392 w 4266374"/>
              <a:gd name="connsiteY3" fmla="*/ 1009095 h 4421588"/>
              <a:gd name="connsiteX4" fmla="*/ 3259782 w 4266374"/>
              <a:gd name="connsiteY4" fmla="*/ 1353480 h 4421588"/>
              <a:gd name="connsiteX5" fmla="*/ 3936675 w 4266374"/>
              <a:gd name="connsiteY5" fmla="*/ 1246605 h 4421588"/>
              <a:gd name="connsiteX6" fmla="*/ 4215778 w 4266374"/>
              <a:gd name="connsiteY6" fmla="*/ 1573352 h 4421588"/>
              <a:gd name="connsiteX7" fmla="*/ 4221683 w 4266374"/>
              <a:gd name="connsiteY7" fmla="*/ 2125381 h 4421588"/>
              <a:gd name="connsiteX8" fmla="*/ 3853548 w 4266374"/>
              <a:gd name="connsiteY8" fmla="*/ 2742893 h 4421588"/>
              <a:gd name="connsiteX9" fmla="*/ 4019803 w 4266374"/>
              <a:gd name="connsiteY9" fmla="*/ 3360410 h 4421588"/>
              <a:gd name="connsiteX10" fmla="*/ 4257308 w 4266374"/>
              <a:gd name="connsiteY10" fmla="*/ 3823548 h 4421588"/>
              <a:gd name="connsiteX11" fmla="*/ 4168286 w 4266374"/>
              <a:gd name="connsiteY11" fmla="*/ 4221555 h 4421588"/>
              <a:gd name="connsiteX12" fmla="*/ 3722927 w 4266374"/>
              <a:gd name="connsiteY12" fmla="*/ 4381698 h 4421588"/>
              <a:gd name="connsiteX13" fmla="*/ 3271657 w 4266374"/>
              <a:gd name="connsiteY13" fmla="*/ 4191684 h 4421588"/>
              <a:gd name="connsiteX14" fmla="*/ 2357258 w 4266374"/>
              <a:gd name="connsiteY14" fmla="*/ 4120431 h 4421588"/>
              <a:gd name="connsiteX15" fmla="*/ 1525986 w 4266374"/>
              <a:gd name="connsiteY15" fmla="*/ 4417317 h 4421588"/>
              <a:gd name="connsiteX16" fmla="*/ 991596 w 4266374"/>
              <a:gd name="connsiteY16" fmla="*/ 3859176 h 4421588"/>
              <a:gd name="connsiteX17" fmla="*/ 1027223 w 4266374"/>
              <a:gd name="connsiteY17" fmla="*/ 3134781 h 4421588"/>
              <a:gd name="connsiteX18" fmla="*/ 932220 w 4266374"/>
              <a:gd name="connsiteY18" fmla="*/ 2612264 h 4421588"/>
              <a:gd name="connsiteX19" fmla="*/ 231575 w 4266374"/>
              <a:gd name="connsiteY19" fmla="*/ 2386634 h 4421588"/>
              <a:gd name="connsiteX20" fmla="*/ 37 w 4266374"/>
              <a:gd name="connsiteY20" fmla="*/ 1798980 h 4421588"/>
              <a:gd name="connsiteX21" fmla="*/ 243450 w 4266374"/>
              <a:gd name="connsiteY21" fmla="*/ 1448483 h 4421588"/>
              <a:gd name="connsiteX22" fmla="*/ 860967 w 4266374"/>
              <a:gd name="connsiteY22" fmla="*/ 1365356 h 4421588"/>
              <a:gd name="connsiteX23" fmla="*/ 1110348 w 4266374"/>
              <a:gd name="connsiteY23" fmla="*/ 985346 h 4421588"/>
              <a:gd name="connsiteX24" fmla="*/ 1300354 w 4266374"/>
              <a:gd name="connsiteY24" fmla="*/ 296576 h 4421588"/>
              <a:gd name="connsiteX0" fmla="*/ 1300354 w 4266374"/>
              <a:gd name="connsiteY0" fmla="*/ 296576 h 4421768"/>
              <a:gd name="connsiteX1" fmla="*/ 1674459 w 4266374"/>
              <a:gd name="connsiteY1" fmla="*/ 5805 h 4421768"/>
              <a:gd name="connsiteX2" fmla="*/ 2214753 w 4266374"/>
              <a:gd name="connsiteY2" fmla="*/ 177823 h 4421768"/>
              <a:gd name="connsiteX3" fmla="*/ 2725392 w 4266374"/>
              <a:gd name="connsiteY3" fmla="*/ 1009095 h 4421768"/>
              <a:gd name="connsiteX4" fmla="*/ 3259782 w 4266374"/>
              <a:gd name="connsiteY4" fmla="*/ 1353480 h 4421768"/>
              <a:gd name="connsiteX5" fmla="*/ 3936675 w 4266374"/>
              <a:gd name="connsiteY5" fmla="*/ 1246605 h 4421768"/>
              <a:gd name="connsiteX6" fmla="*/ 4215778 w 4266374"/>
              <a:gd name="connsiteY6" fmla="*/ 1573352 h 4421768"/>
              <a:gd name="connsiteX7" fmla="*/ 4221683 w 4266374"/>
              <a:gd name="connsiteY7" fmla="*/ 2125381 h 4421768"/>
              <a:gd name="connsiteX8" fmla="*/ 3853548 w 4266374"/>
              <a:gd name="connsiteY8" fmla="*/ 2742893 h 4421768"/>
              <a:gd name="connsiteX9" fmla="*/ 4019803 w 4266374"/>
              <a:gd name="connsiteY9" fmla="*/ 3360410 h 4421768"/>
              <a:gd name="connsiteX10" fmla="*/ 4257308 w 4266374"/>
              <a:gd name="connsiteY10" fmla="*/ 3823548 h 4421768"/>
              <a:gd name="connsiteX11" fmla="*/ 4168286 w 4266374"/>
              <a:gd name="connsiteY11" fmla="*/ 4221555 h 4421768"/>
              <a:gd name="connsiteX12" fmla="*/ 3722927 w 4266374"/>
              <a:gd name="connsiteY12" fmla="*/ 4381698 h 4421768"/>
              <a:gd name="connsiteX13" fmla="*/ 3093527 w 4266374"/>
              <a:gd name="connsiteY13" fmla="*/ 4108557 h 4421768"/>
              <a:gd name="connsiteX14" fmla="*/ 2357258 w 4266374"/>
              <a:gd name="connsiteY14" fmla="*/ 4120431 h 4421768"/>
              <a:gd name="connsiteX15" fmla="*/ 1525986 w 4266374"/>
              <a:gd name="connsiteY15" fmla="*/ 4417317 h 4421768"/>
              <a:gd name="connsiteX16" fmla="*/ 991596 w 4266374"/>
              <a:gd name="connsiteY16" fmla="*/ 3859176 h 4421768"/>
              <a:gd name="connsiteX17" fmla="*/ 1027223 w 4266374"/>
              <a:gd name="connsiteY17" fmla="*/ 3134781 h 4421768"/>
              <a:gd name="connsiteX18" fmla="*/ 932220 w 4266374"/>
              <a:gd name="connsiteY18" fmla="*/ 2612264 h 4421768"/>
              <a:gd name="connsiteX19" fmla="*/ 231575 w 4266374"/>
              <a:gd name="connsiteY19" fmla="*/ 2386634 h 4421768"/>
              <a:gd name="connsiteX20" fmla="*/ 37 w 4266374"/>
              <a:gd name="connsiteY20" fmla="*/ 1798980 h 4421768"/>
              <a:gd name="connsiteX21" fmla="*/ 243450 w 4266374"/>
              <a:gd name="connsiteY21" fmla="*/ 1448483 h 4421768"/>
              <a:gd name="connsiteX22" fmla="*/ 860967 w 4266374"/>
              <a:gd name="connsiteY22" fmla="*/ 1365356 h 4421768"/>
              <a:gd name="connsiteX23" fmla="*/ 1110348 w 4266374"/>
              <a:gd name="connsiteY23" fmla="*/ 985346 h 4421768"/>
              <a:gd name="connsiteX24" fmla="*/ 1300354 w 4266374"/>
              <a:gd name="connsiteY24" fmla="*/ 296576 h 4421768"/>
              <a:gd name="connsiteX0" fmla="*/ 1300354 w 4272520"/>
              <a:gd name="connsiteY0" fmla="*/ 296576 h 4421768"/>
              <a:gd name="connsiteX1" fmla="*/ 1674459 w 4272520"/>
              <a:gd name="connsiteY1" fmla="*/ 5805 h 4421768"/>
              <a:gd name="connsiteX2" fmla="*/ 2214753 w 4272520"/>
              <a:gd name="connsiteY2" fmla="*/ 177823 h 4421768"/>
              <a:gd name="connsiteX3" fmla="*/ 2725392 w 4272520"/>
              <a:gd name="connsiteY3" fmla="*/ 1009095 h 4421768"/>
              <a:gd name="connsiteX4" fmla="*/ 3259782 w 4272520"/>
              <a:gd name="connsiteY4" fmla="*/ 1353480 h 4421768"/>
              <a:gd name="connsiteX5" fmla="*/ 3936675 w 4272520"/>
              <a:gd name="connsiteY5" fmla="*/ 1246605 h 4421768"/>
              <a:gd name="connsiteX6" fmla="*/ 4215778 w 4272520"/>
              <a:gd name="connsiteY6" fmla="*/ 1573352 h 4421768"/>
              <a:gd name="connsiteX7" fmla="*/ 4221683 w 4272520"/>
              <a:gd name="connsiteY7" fmla="*/ 2125381 h 4421768"/>
              <a:gd name="connsiteX8" fmla="*/ 3853548 w 4272520"/>
              <a:gd name="connsiteY8" fmla="*/ 2742893 h 4421768"/>
              <a:gd name="connsiteX9" fmla="*/ 4019803 w 4272520"/>
              <a:gd name="connsiteY9" fmla="*/ 3360410 h 4421768"/>
              <a:gd name="connsiteX10" fmla="*/ 4257308 w 4272520"/>
              <a:gd name="connsiteY10" fmla="*/ 3823548 h 4421768"/>
              <a:gd name="connsiteX11" fmla="*/ 4168286 w 4272520"/>
              <a:gd name="connsiteY11" fmla="*/ 4221555 h 4421768"/>
              <a:gd name="connsiteX12" fmla="*/ 3521047 w 4272520"/>
              <a:gd name="connsiteY12" fmla="*/ 4310446 h 4421768"/>
              <a:gd name="connsiteX13" fmla="*/ 3093527 w 4272520"/>
              <a:gd name="connsiteY13" fmla="*/ 4108557 h 4421768"/>
              <a:gd name="connsiteX14" fmla="*/ 2357258 w 4272520"/>
              <a:gd name="connsiteY14" fmla="*/ 4120431 h 4421768"/>
              <a:gd name="connsiteX15" fmla="*/ 1525986 w 4272520"/>
              <a:gd name="connsiteY15" fmla="*/ 4417317 h 4421768"/>
              <a:gd name="connsiteX16" fmla="*/ 991596 w 4272520"/>
              <a:gd name="connsiteY16" fmla="*/ 3859176 h 4421768"/>
              <a:gd name="connsiteX17" fmla="*/ 1027223 w 4272520"/>
              <a:gd name="connsiteY17" fmla="*/ 3134781 h 4421768"/>
              <a:gd name="connsiteX18" fmla="*/ 932220 w 4272520"/>
              <a:gd name="connsiteY18" fmla="*/ 2612264 h 4421768"/>
              <a:gd name="connsiteX19" fmla="*/ 231575 w 4272520"/>
              <a:gd name="connsiteY19" fmla="*/ 2386634 h 4421768"/>
              <a:gd name="connsiteX20" fmla="*/ 37 w 4272520"/>
              <a:gd name="connsiteY20" fmla="*/ 1798980 h 4421768"/>
              <a:gd name="connsiteX21" fmla="*/ 243450 w 4272520"/>
              <a:gd name="connsiteY21" fmla="*/ 1448483 h 4421768"/>
              <a:gd name="connsiteX22" fmla="*/ 860967 w 4272520"/>
              <a:gd name="connsiteY22" fmla="*/ 1365356 h 4421768"/>
              <a:gd name="connsiteX23" fmla="*/ 1110348 w 4272520"/>
              <a:gd name="connsiteY23" fmla="*/ 985346 h 4421768"/>
              <a:gd name="connsiteX24" fmla="*/ 1300354 w 4272520"/>
              <a:gd name="connsiteY24" fmla="*/ 296576 h 4421768"/>
              <a:gd name="connsiteX0" fmla="*/ 1300354 w 4259703"/>
              <a:gd name="connsiteY0" fmla="*/ 296576 h 4421768"/>
              <a:gd name="connsiteX1" fmla="*/ 1674459 w 4259703"/>
              <a:gd name="connsiteY1" fmla="*/ 5805 h 4421768"/>
              <a:gd name="connsiteX2" fmla="*/ 2214753 w 4259703"/>
              <a:gd name="connsiteY2" fmla="*/ 177823 h 4421768"/>
              <a:gd name="connsiteX3" fmla="*/ 2725392 w 4259703"/>
              <a:gd name="connsiteY3" fmla="*/ 1009095 h 4421768"/>
              <a:gd name="connsiteX4" fmla="*/ 3259782 w 4259703"/>
              <a:gd name="connsiteY4" fmla="*/ 1353480 h 4421768"/>
              <a:gd name="connsiteX5" fmla="*/ 3936675 w 4259703"/>
              <a:gd name="connsiteY5" fmla="*/ 1246605 h 4421768"/>
              <a:gd name="connsiteX6" fmla="*/ 4215778 w 4259703"/>
              <a:gd name="connsiteY6" fmla="*/ 1573352 h 4421768"/>
              <a:gd name="connsiteX7" fmla="*/ 4221683 w 4259703"/>
              <a:gd name="connsiteY7" fmla="*/ 2125381 h 4421768"/>
              <a:gd name="connsiteX8" fmla="*/ 3853548 w 4259703"/>
              <a:gd name="connsiteY8" fmla="*/ 2742893 h 4421768"/>
              <a:gd name="connsiteX9" fmla="*/ 4019803 w 4259703"/>
              <a:gd name="connsiteY9" fmla="*/ 3360410 h 4421768"/>
              <a:gd name="connsiteX10" fmla="*/ 4257308 w 4259703"/>
              <a:gd name="connsiteY10" fmla="*/ 3823548 h 4421768"/>
              <a:gd name="connsiteX11" fmla="*/ 4037658 w 4259703"/>
              <a:gd name="connsiteY11" fmla="*/ 4316558 h 4421768"/>
              <a:gd name="connsiteX12" fmla="*/ 3521047 w 4259703"/>
              <a:gd name="connsiteY12" fmla="*/ 4310446 h 4421768"/>
              <a:gd name="connsiteX13" fmla="*/ 3093527 w 4259703"/>
              <a:gd name="connsiteY13" fmla="*/ 4108557 h 4421768"/>
              <a:gd name="connsiteX14" fmla="*/ 2357258 w 4259703"/>
              <a:gd name="connsiteY14" fmla="*/ 4120431 h 4421768"/>
              <a:gd name="connsiteX15" fmla="*/ 1525986 w 4259703"/>
              <a:gd name="connsiteY15" fmla="*/ 4417317 h 4421768"/>
              <a:gd name="connsiteX16" fmla="*/ 991596 w 4259703"/>
              <a:gd name="connsiteY16" fmla="*/ 3859176 h 4421768"/>
              <a:gd name="connsiteX17" fmla="*/ 1027223 w 4259703"/>
              <a:gd name="connsiteY17" fmla="*/ 3134781 h 4421768"/>
              <a:gd name="connsiteX18" fmla="*/ 932220 w 4259703"/>
              <a:gd name="connsiteY18" fmla="*/ 2612264 h 4421768"/>
              <a:gd name="connsiteX19" fmla="*/ 231575 w 4259703"/>
              <a:gd name="connsiteY19" fmla="*/ 2386634 h 4421768"/>
              <a:gd name="connsiteX20" fmla="*/ 37 w 4259703"/>
              <a:gd name="connsiteY20" fmla="*/ 1798980 h 4421768"/>
              <a:gd name="connsiteX21" fmla="*/ 243450 w 4259703"/>
              <a:gd name="connsiteY21" fmla="*/ 1448483 h 4421768"/>
              <a:gd name="connsiteX22" fmla="*/ 860967 w 4259703"/>
              <a:gd name="connsiteY22" fmla="*/ 1365356 h 4421768"/>
              <a:gd name="connsiteX23" fmla="*/ 1110348 w 4259703"/>
              <a:gd name="connsiteY23" fmla="*/ 985346 h 4421768"/>
              <a:gd name="connsiteX24" fmla="*/ 1300354 w 4259703"/>
              <a:gd name="connsiteY24" fmla="*/ 296576 h 442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259703" h="4421768">
                <a:moveTo>
                  <a:pt x="1300354" y="296576"/>
                </a:moveTo>
                <a:cubicBezTo>
                  <a:pt x="1394372" y="133319"/>
                  <a:pt x="1522059" y="25597"/>
                  <a:pt x="1674459" y="5805"/>
                </a:cubicBezTo>
                <a:cubicBezTo>
                  <a:pt x="1826859" y="-13987"/>
                  <a:pt x="2039598" y="10608"/>
                  <a:pt x="2214753" y="177823"/>
                </a:cubicBezTo>
                <a:cubicBezTo>
                  <a:pt x="2389908" y="345038"/>
                  <a:pt x="2551221" y="813152"/>
                  <a:pt x="2725392" y="1009095"/>
                </a:cubicBezTo>
                <a:cubicBezTo>
                  <a:pt x="2899564" y="1205038"/>
                  <a:pt x="3057902" y="1313895"/>
                  <a:pt x="3259782" y="1353480"/>
                </a:cubicBezTo>
                <a:cubicBezTo>
                  <a:pt x="3461662" y="1393065"/>
                  <a:pt x="3777342" y="1209960"/>
                  <a:pt x="3936675" y="1246605"/>
                </a:cubicBezTo>
                <a:cubicBezTo>
                  <a:pt x="4096008" y="1283250"/>
                  <a:pt x="4168277" y="1426889"/>
                  <a:pt x="4215778" y="1573352"/>
                </a:cubicBezTo>
                <a:cubicBezTo>
                  <a:pt x="4263279" y="1719815"/>
                  <a:pt x="4282055" y="1930458"/>
                  <a:pt x="4221683" y="2125381"/>
                </a:cubicBezTo>
                <a:cubicBezTo>
                  <a:pt x="4161311" y="2320304"/>
                  <a:pt x="3887195" y="2537055"/>
                  <a:pt x="3853548" y="2742893"/>
                </a:cubicBezTo>
                <a:cubicBezTo>
                  <a:pt x="3819901" y="2948731"/>
                  <a:pt x="3952510" y="3180301"/>
                  <a:pt x="4019803" y="3360410"/>
                </a:cubicBezTo>
                <a:cubicBezTo>
                  <a:pt x="4087096" y="3540519"/>
                  <a:pt x="4254332" y="3664190"/>
                  <a:pt x="4257308" y="3823548"/>
                </a:cubicBezTo>
                <a:cubicBezTo>
                  <a:pt x="4260284" y="3982906"/>
                  <a:pt x="4160368" y="4235408"/>
                  <a:pt x="4037658" y="4316558"/>
                </a:cubicBezTo>
                <a:cubicBezTo>
                  <a:pt x="3914948" y="4397708"/>
                  <a:pt x="3678402" y="4345113"/>
                  <a:pt x="3521047" y="4310446"/>
                </a:cubicBezTo>
                <a:cubicBezTo>
                  <a:pt x="3363692" y="4275779"/>
                  <a:pt x="3287492" y="4140226"/>
                  <a:pt x="3093527" y="4108557"/>
                </a:cubicBezTo>
                <a:cubicBezTo>
                  <a:pt x="2899562" y="4076888"/>
                  <a:pt x="2618515" y="4068971"/>
                  <a:pt x="2357258" y="4120431"/>
                </a:cubicBezTo>
                <a:cubicBezTo>
                  <a:pt x="2096001" y="4171891"/>
                  <a:pt x="1753596" y="4460860"/>
                  <a:pt x="1525986" y="4417317"/>
                </a:cubicBezTo>
                <a:cubicBezTo>
                  <a:pt x="1298376" y="4373775"/>
                  <a:pt x="1074723" y="4072932"/>
                  <a:pt x="991596" y="3859176"/>
                </a:cubicBezTo>
                <a:cubicBezTo>
                  <a:pt x="908469" y="3645420"/>
                  <a:pt x="1037119" y="3342600"/>
                  <a:pt x="1027223" y="3134781"/>
                </a:cubicBezTo>
                <a:cubicBezTo>
                  <a:pt x="1017327" y="2926962"/>
                  <a:pt x="1064828" y="2736955"/>
                  <a:pt x="932220" y="2612264"/>
                </a:cubicBezTo>
                <a:cubicBezTo>
                  <a:pt x="799612" y="2487573"/>
                  <a:pt x="386939" y="2522181"/>
                  <a:pt x="231575" y="2386634"/>
                </a:cubicBezTo>
                <a:cubicBezTo>
                  <a:pt x="76211" y="2251087"/>
                  <a:pt x="-1942" y="1955338"/>
                  <a:pt x="37" y="1798980"/>
                </a:cubicBezTo>
                <a:cubicBezTo>
                  <a:pt x="2016" y="1642622"/>
                  <a:pt x="99962" y="1520754"/>
                  <a:pt x="243450" y="1448483"/>
                </a:cubicBezTo>
                <a:cubicBezTo>
                  <a:pt x="386938" y="1376212"/>
                  <a:pt x="716484" y="1442546"/>
                  <a:pt x="860967" y="1365356"/>
                </a:cubicBezTo>
                <a:cubicBezTo>
                  <a:pt x="1005450" y="1288167"/>
                  <a:pt x="1037117" y="1163476"/>
                  <a:pt x="1110348" y="985346"/>
                </a:cubicBezTo>
                <a:cubicBezTo>
                  <a:pt x="1183579" y="807216"/>
                  <a:pt x="1206336" y="459833"/>
                  <a:pt x="1300354" y="296576"/>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a:endParaRPr>
          </a:p>
        </p:txBody>
      </p:sp>
      <p:sp>
        <p:nvSpPr>
          <p:cNvPr id="19" name="Freeform 43">
            <a:extLst>
              <a:ext uri="{FF2B5EF4-FFF2-40B4-BE49-F238E27FC236}">
                <a16:creationId xmlns:a16="http://schemas.microsoft.com/office/drawing/2014/main" id="{C3415F1B-8276-498C-AA4D-4992CB1C7845}"/>
              </a:ext>
            </a:extLst>
          </p:cNvPr>
          <p:cNvSpPr/>
          <p:nvPr/>
        </p:nvSpPr>
        <p:spPr>
          <a:xfrm rot="16200000">
            <a:off x="4931532" y="2472695"/>
            <a:ext cx="2034080" cy="2111470"/>
          </a:xfrm>
          <a:custGeom>
            <a:avLst/>
            <a:gdLst>
              <a:gd name="connsiteX0" fmla="*/ 1686296 w 5427023"/>
              <a:gd name="connsiteY0" fmla="*/ 95002 h 4750130"/>
              <a:gd name="connsiteX1" fmla="*/ 2945080 w 5427023"/>
              <a:gd name="connsiteY1" fmla="*/ 0 h 4750130"/>
              <a:gd name="connsiteX2" fmla="*/ 2897579 w 5427023"/>
              <a:gd name="connsiteY2" fmla="*/ 1258784 h 4750130"/>
              <a:gd name="connsiteX3" fmla="*/ 3633849 w 5427023"/>
              <a:gd name="connsiteY3" fmla="*/ 1650670 h 4750130"/>
              <a:gd name="connsiteX4" fmla="*/ 4393870 w 5427023"/>
              <a:gd name="connsiteY4" fmla="*/ 985652 h 4750130"/>
              <a:gd name="connsiteX5" fmla="*/ 5118265 w 5427023"/>
              <a:gd name="connsiteY5" fmla="*/ 1662545 h 4750130"/>
              <a:gd name="connsiteX6" fmla="*/ 4263241 w 5427023"/>
              <a:gd name="connsiteY6" fmla="*/ 2529444 h 4750130"/>
              <a:gd name="connsiteX7" fmla="*/ 4429496 w 5427023"/>
              <a:gd name="connsiteY7" fmla="*/ 3360717 h 4750130"/>
              <a:gd name="connsiteX8" fmla="*/ 5427023 w 5427023"/>
              <a:gd name="connsiteY8" fmla="*/ 3515096 h 4750130"/>
              <a:gd name="connsiteX9" fmla="*/ 5284519 w 5427023"/>
              <a:gd name="connsiteY9" fmla="*/ 4714504 h 4750130"/>
              <a:gd name="connsiteX10" fmla="*/ 3586348 w 5427023"/>
              <a:gd name="connsiteY10" fmla="*/ 3800104 h 4750130"/>
              <a:gd name="connsiteX11" fmla="*/ 2743200 w 5427023"/>
              <a:gd name="connsiteY11" fmla="*/ 3740727 h 4750130"/>
              <a:gd name="connsiteX12" fmla="*/ 1995054 w 5427023"/>
              <a:gd name="connsiteY12" fmla="*/ 4750130 h 4750130"/>
              <a:gd name="connsiteX13" fmla="*/ 676893 w 5427023"/>
              <a:gd name="connsiteY13" fmla="*/ 4001984 h 4750130"/>
              <a:gd name="connsiteX14" fmla="*/ 2030680 w 5427023"/>
              <a:gd name="connsiteY14" fmla="*/ 2956956 h 4750130"/>
              <a:gd name="connsiteX15" fmla="*/ 1757548 w 5427023"/>
              <a:gd name="connsiteY15" fmla="*/ 2256312 h 4750130"/>
              <a:gd name="connsiteX16" fmla="*/ 0 w 5427023"/>
              <a:gd name="connsiteY16" fmla="*/ 2042556 h 4750130"/>
              <a:gd name="connsiteX17" fmla="*/ 178130 w 5427023"/>
              <a:gd name="connsiteY17" fmla="*/ 1151906 h 4750130"/>
              <a:gd name="connsiteX18" fmla="*/ 1650670 w 5427023"/>
              <a:gd name="connsiteY18" fmla="*/ 1472540 h 4750130"/>
              <a:gd name="connsiteX19" fmla="*/ 1995054 w 5427023"/>
              <a:gd name="connsiteY19" fmla="*/ 1128156 h 4750130"/>
              <a:gd name="connsiteX20" fmla="*/ 1686296 w 5427023"/>
              <a:gd name="connsiteY20" fmla="*/ 95002 h 4750130"/>
              <a:gd name="connsiteX0" fmla="*/ 1686296 w 5427023"/>
              <a:gd name="connsiteY0" fmla="*/ 199772 h 4854900"/>
              <a:gd name="connsiteX1" fmla="*/ 2945080 w 5427023"/>
              <a:gd name="connsiteY1" fmla="*/ 104770 h 4854900"/>
              <a:gd name="connsiteX2" fmla="*/ 2897579 w 5427023"/>
              <a:gd name="connsiteY2" fmla="*/ 1363554 h 4854900"/>
              <a:gd name="connsiteX3" fmla="*/ 3633849 w 5427023"/>
              <a:gd name="connsiteY3" fmla="*/ 1755440 h 4854900"/>
              <a:gd name="connsiteX4" fmla="*/ 4393870 w 5427023"/>
              <a:gd name="connsiteY4" fmla="*/ 1090422 h 4854900"/>
              <a:gd name="connsiteX5" fmla="*/ 5118265 w 5427023"/>
              <a:gd name="connsiteY5" fmla="*/ 1767315 h 4854900"/>
              <a:gd name="connsiteX6" fmla="*/ 4263241 w 5427023"/>
              <a:gd name="connsiteY6" fmla="*/ 2634214 h 4854900"/>
              <a:gd name="connsiteX7" fmla="*/ 4429496 w 5427023"/>
              <a:gd name="connsiteY7" fmla="*/ 3465487 h 4854900"/>
              <a:gd name="connsiteX8" fmla="*/ 5427023 w 5427023"/>
              <a:gd name="connsiteY8" fmla="*/ 3619866 h 4854900"/>
              <a:gd name="connsiteX9" fmla="*/ 5284519 w 5427023"/>
              <a:gd name="connsiteY9" fmla="*/ 4819274 h 4854900"/>
              <a:gd name="connsiteX10" fmla="*/ 3586348 w 5427023"/>
              <a:gd name="connsiteY10" fmla="*/ 3904874 h 4854900"/>
              <a:gd name="connsiteX11" fmla="*/ 2743200 w 5427023"/>
              <a:gd name="connsiteY11" fmla="*/ 3845497 h 4854900"/>
              <a:gd name="connsiteX12" fmla="*/ 1995054 w 5427023"/>
              <a:gd name="connsiteY12" fmla="*/ 4854900 h 4854900"/>
              <a:gd name="connsiteX13" fmla="*/ 676893 w 5427023"/>
              <a:gd name="connsiteY13" fmla="*/ 4106754 h 4854900"/>
              <a:gd name="connsiteX14" fmla="*/ 2030680 w 5427023"/>
              <a:gd name="connsiteY14" fmla="*/ 3061726 h 4854900"/>
              <a:gd name="connsiteX15" fmla="*/ 1757548 w 5427023"/>
              <a:gd name="connsiteY15" fmla="*/ 2361082 h 4854900"/>
              <a:gd name="connsiteX16" fmla="*/ 0 w 5427023"/>
              <a:gd name="connsiteY16" fmla="*/ 2147326 h 4854900"/>
              <a:gd name="connsiteX17" fmla="*/ 178130 w 5427023"/>
              <a:gd name="connsiteY17" fmla="*/ 1256676 h 4854900"/>
              <a:gd name="connsiteX18" fmla="*/ 1650670 w 5427023"/>
              <a:gd name="connsiteY18" fmla="*/ 1577310 h 4854900"/>
              <a:gd name="connsiteX19" fmla="*/ 1995054 w 5427023"/>
              <a:gd name="connsiteY19" fmla="*/ 1232926 h 4854900"/>
              <a:gd name="connsiteX20" fmla="*/ 1686296 w 5427023"/>
              <a:gd name="connsiteY20" fmla="*/ 199772 h 4854900"/>
              <a:gd name="connsiteX0" fmla="*/ 1686296 w 5427023"/>
              <a:gd name="connsiteY0" fmla="*/ 299347 h 4954475"/>
              <a:gd name="connsiteX1" fmla="*/ 2945080 w 5427023"/>
              <a:gd name="connsiteY1" fmla="*/ 204345 h 4954475"/>
              <a:gd name="connsiteX2" fmla="*/ 2897579 w 5427023"/>
              <a:gd name="connsiteY2" fmla="*/ 1463129 h 4954475"/>
              <a:gd name="connsiteX3" fmla="*/ 3633849 w 5427023"/>
              <a:gd name="connsiteY3" fmla="*/ 1855015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33849 w 5427023"/>
              <a:gd name="connsiteY3" fmla="*/ 1855015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609073"/>
              <a:gd name="connsiteY0" fmla="*/ 299347 h 4954475"/>
              <a:gd name="connsiteX1" fmla="*/ 2945080 w 5609073"/>
              <a:gd name="connsiteY1" fmla="*/ 204345 h 4954475"/>
              <a:gd name="connsiteX2" fmla="*/ 2897579 w 5609073"/>
              <a:gd name="connsiteY2" fmla="*/ 1463129 h 4954475"/>
              <a:gd name="connsiteX3" fmla="*/ 3610098 w 5609073"/>
              <a:gd name="connsiteY3" fmla="*/ 1819389 h 4954475"/>
              <a:gd name="connsiteX4" fmla="*/ 4393870 w 5609073"/>
              <a:gd name="connsiteY4" fmla="*/ 1189997 h 4954475"/>
              <a:gd name="connsiteX5" fmla="*/ 5118265 w 5609073"/>
              <a:gd name="connsiteY5" fmla="*/ 1866890 h 4954475"/>
              <a:gd name="connsiteX6" fmla="*/ 4263241 w 5609073"/>
              <a:gd name="connsiteY6" fmla="*/ 2733789 h 4954475"/>
              <a:gd name="connsiteX7" fmla="*/ 4429496 w 5609073"/>
              <a:gd name="connsiteY7" fmla="*/ 3565062 h 4954475"/>
              <a:gd name="connsiteX8" fmla="*/ 5427023 w 5609073"/>
              <a:gd name="connsiteY8" fmla="*/ 3719441 h 4954475"/>
              <a:gd name="connsiteX9" fmla="*/ 5284519 w 5609073"/>
              <a:gd name="connsiteY9" fmla="*/ 4918849 h 4954475"/>
              <a:gd name="connsiteX10" fmla="*/ 3586348 w 5609073"/>
              <a:gd name="connsiteY10" fmla="*/ 4004449 h 4954475"/>
              <a:gd name="connsiteX11" fmla="*/ 2743200 w 5609073"/>
              <a:gd name="connsiteY11" fmla="*/ 3945072 h 4954475"/>
              <a:gd name="connsiteX12" fmla="*/ 1995054 w 5609073"/>
              <a:gd name="connsiteY12" fmla="*/ 4954475 h 4954475"/>
              <a:gd name="connsiteX13" fmla="*/ 676893 w 5609073"/>
              <a:gd name="connsiteY13" fmla="*/ 4206329 h 4954475"/>
              <a:gd name="connsiteX14" fmla="*/ 2030680 w 5609073"/>
              <a:gd name="connsiteY14" fmla="*/ 3161301 h 4954475"/>
              <a:gd name="connsiteX15" fmla="*/ 1757548 w 5609073"/>
              <a:gd name="connsiteY15" fmla="*/ 2460657 h 4954475"/>
              <a:gd name="connsiteX16" fmla="*/ 0 w 5609073"/>
              <a:gd name="connsiteY16" fmla="*/ 2246901 h 4954475"/>
              <a:gd name="connsiteX17" fmla="*/ 178130 w 5609073"/>
              <a:gd name="connsiteY17" fmla="*/ 1356251 h 4954475"/>
              <a:gd name="connsiteX18" fmla="*/ 1650670 w 5609073"/>
              <a:gd name="connsiteY18" fmla="*/ 1676885 h 4954475"/>
              <a:gd name="connsiteX19" fmla="*/ 1995054 w 5609073"/>
              <a:gd name="connsiteY19" fmla="*/ 1332501 h 4954475"/>
              <a:gd name="connsiteX20" fmla="*/ 1686296 w 5609073"/>
              <a:gd name="connsiteY20" fmla="*/ 299347 h 4954475"/>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5036684"/>
              <a:gd name="connsiteX1" fmla="*/ 2945080 w 5623916"/>
              <a:gd name="connsiteY1" fmla="*/ 204345 h 5036684"/>
              <a:gd name="connsiteX2" fmla="*/ 2897579 w 5623916"/>
              <a:gd name="connsiteY2" fmla="*/ 1463129 h 5036684"/>
              <a:gd name="connsiteX3" fmla="*/ 3610098 w 5623916"/>
              <a:gd name="connsiteY3" fmla="*/ 1819389 h 5036684"/>
              <a:gd name="connsiteX4" fmla="*/ 4393870 w 5623916"/>
              <a:gd name="connsiteY4" fmla="*/ 1189997 h 5036684"/>
              <a:gd name="connsiteX5" fmla="*/ 5118265 w 5623916"/>
              <a:gd name="connsiteY5" fmla="*/ 1866890 h 5036684"/>
              <a:gd name="connsiteX6" fmla="*/ 4263241 w 5623916"/>
              <a:gd name="connsiteY6" fmla="*/ 2733789 h 5036684"/>
              <a:gd name="connsiteX7" fmla="*/ 4429496 w 5623916"/>
              <a:gd name="connsiteY7" fmla="*/ 3565062 h 5036684"/>
              <a:gd name="connsiteX8" fmla="*/ 5427023 w 5623916"/>
              <a:gd name="connsiteY8" fmla="*/ 3719441 h 5036684"/>
              <a:gd name="connsiteX9" fmla="*/ 5284519 w 5623916"/>
              <a:gd name="connsiteY9" fmla="*/ 4918849 h 5036684"/>
              <a:gd name="connsiteX10" fmla="*/ 3586348 w 5623916"/>
              <a:gd name="connsiteY10" fmla="*/ 4004449 h 5036684"/>
              <a:gd name="connsiteX11" fmla="*/ 2743200 w 5623916"/>
              <a:gd name="connsiteY11" fmla="*/ 3945072 h 5036684"/>
              <a:gd name="connsiteX12" fmla="*/ 1995054 w 5623916"/>
              <a:gd name="connsiteY12" fmla="*/ 4954475 h 5036684"/>
              <a:gd name="connsiteX13" fmla="*/ 676893 w 5623916"/>
              <a:gd name="connsiteY13" fmla="*/ 4206329 h 5036684"/>
              <a:gd name="connsiteX14" fmla="*/ 2030680 w 5623916"/>
              <a:gd name="connsiteY14" fmla="*/ 3161301 h 5036684"/>
              <a:gd name="connsiteX15" fmla="*/ 1757548 w 5623916"/>
              <a:gd name="connsiteY15" fmla="*/ 2460657 h 5036684"/>
              <a:gd name="connsiteX16" fmla="*/ 0 w 5623916"/>
              <a:gd name="connsiteY16" fmla="*/ 2246901 h 5036684"/>
              <a:gd name="connsiteX17" fmla="*/ 178130 w 5623916"/>
              <a:gd name="connsiteY17" fmla="*/ 1356251 h 5036684"/>
              <a:gd name="connsiteX18" fmla="*/ 1650670 w 5623916"/>
              <a:gd name="connsiteY18" fmla="*/ 1676885 h 5036684"/>
              <a:gd name="connsiteX19" fmla="*/ 1995054 w 5623916"/>
              <a:gd name="connsiteY19" fmla="*/ 1332501 h 5036684"/>
              <a:gd name="connsiteX20" fmla="*/ 1686296 w 5623916"/>
              <a:gd name="connsiteY20" fmla="*/ 299347 h 5036684"/>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961811 w 5899431"/>
              <a:gd name="connsiteY0" fmla="*/ 299347 h 4965543"/>
              <a:gd name="connsiteX1" fmla="*/ 3220595 w 5899431"/>
              <a:gd name="connsiteY1" fmla="*/ 204345 h 4965543"/>
              <a:gd name="connsiteX2" fmla="*/ 3173094 w 5899431"/>
              <a:gd name="connsiteY2" fmla="*/ 1463129 h 4965543"/>
              <a:gd name="connsiteX3" fmla="*/ 3885613 w 5899431"/>
              <a:gd name="connsiteY3" fmla="*/ 1819389 h 4965543"/>
              <a:gd name="connsiteX4" fmla="*/ 4669385 w 5899431"/>
              <a:gd name="connsiteY4" fmla="*/ 1189997 h 4965543"/>
              <a:gd name="connsiteX5" fmla="*/ 5393780 w 5899431"/>
              <a:gd name="connsiteY5" fmla="*/ 1866890 h 4965543"/>
              <a:gd name="connsiteX6" fmla="*/ 4538756 w 5899431"/>
              <a:gd name="connsiteY6" fmla="*/ 2733789 h 4965543"/>
              <a:gd name="connsiteX7" fmla="*/ 4705011 w 5899431"/>
              <a:gd name="connsiteY7" fmla="*/ 3565062 h 4965543"/>
              <a:gd name="connsiteX8" fmla="*/ 5702538 w 5899431"/>
              <a:gd name="connsiteY8" fmla="*/ 3719441 h 4965543"/>
              <a:gd name="connsiteX9" fmla="*/ 5560034 w 5899431"/>
              <a:gd name="connsiteY9" fmla="*/ 4918849 h 4965543"/>
              <a:gd name="connsiteX10" fmla="*/ 3861863 w 5899431"/>
              <a:gd name="connsiteY10" fmla="*/ 4004449 h 4965543"/>
              <a:gd name="connsiteX11" fmla="*/ 3018715 w 5899431"/>
              <a:gd name="connsiteY11" fmla="*/ 3945072 h 4965543"/>
              <a:gd name="connsiteX12" fmla="*/ 2270569 w 5899431"/>
              <a:gd name="connsiteY12" fmla="*/ 4954475 h 4965543"/>
              <a:gd name="connsiteX13" fmla="*/ 952408 w 5899431"/>
              <a:gd name="connsiteY13" fmla="*/ 4206329 h 4965543"/>
              <a:gd name="connsiteX14" fmla="*/ 2306195 w 5899431"/>
              <a:gd name="connsiteY14" fmla="*/ 3161301 h 4965543"/>
              <a:gd name="connsiteX15" fmla="*/ 2033063 w 5899431"/>
              <a:gd name="connsiteY15" fmla="*/ 2460657 h 4965543"/>
              <a:gd name="connsiteX16" fmla="*/ 275515 w 5899431"/>
              <a:gd name="connsiteY16" fmla="*/ 2246901 h 4965543"/>
              <a:gd name="connsiteX17" fmla="*/ 453645 w 5899431"/>
              <a:gd name="connsiteY17" fmla="*/ 1356251 h 4965543"/>
              <a:gd name="connsiteX18" fmla="*/ 1926185 w 5899431"/>
              <a:gd name="connsiteY18" fmla="*/ 1676885 h 4965543"/>
              <a:gd name="connsiteX19" fmla="*/ 2270569 w 5899431"/>
              <a:gd name="connsiteY19" fmla="*/ 1332501 h 4965543"/>
              <a:gd name="connsiteX20" fmla="*/ 1961811 w 5899431"/>
              <a:gd name="connsiteY20" fmla="*/ 299347 h 4965543"/>
              <a:gd name="connsiteX0" fmla="*/ 1882096 w 5819716"/>
              <a:gd name="connsiteY0" fmla="*/ 299347 h 4965543"/>
              <a:gd name="connsiteX1" fmla="*/ 3140880 w 5819716"/>
              <a:gd name="connsiteY1" fmla="*/ 204345 h 4965543"/>
              <a:gd name="connsiteX2" fmla="*/ 3093379 w 5819716"/>
              <a:gd name="connsiteY2" fmla="*/ 1463129 h 4965543"/>
              <a:gd name="connsiteX3" fmla="*/ 3805898 w 5819716"/>
              <a:gd name="connsiteY3" fmla="*/ 1819389 h 4965543"/>
              <a:gd name="connsiteX4" fmla="*/ 4589670 w 5819716"/>
              <a:gd name="connsiteY4" fmla="*/ 1189997 h 4965543"/>
              <a:gd name="connsiteX5" fmla="*/ 5314065 w 5819716"/>
              <a:gd name="connsiteY5" fmla="*/ 1866890 h 4965543"/>
              <a:gd name="connsiteX6" fmla="*/ 4459041 w 5819716"/>
              <a:gd name="connsiteY6" fmla="*/ 2733789 h 4965543"/>
              <a:gd name="connsiteX7" fmla="*/ 4625296 w 5819716"/>
              <a:gd name="connsiteY7" fmla="*/ 3565062 h 4965543"/>
              <a:gd name="connsiteX8" fmla="*/ 5622823 w 5819716"/>
              <a:gd name="connsiteY8" fmla="*/ 3719441 h 4965543"/>
              <a:gd name="connsiteX9" fmla="*/ 5480319 w 5819716"/>
              <a:gd name="connsiteY9" fmla="*/ 4918849 h 4965543"/>
              <a:gd name="connsiteX10" fmla="*/ 3782148 w 5819716"/>
              <a:gd name="connsiteY10" fmla="*/ 4004449 h 4965543"/>
              <a:gd name="connsiteX11" fmla="*/ 2939000 w 5819716"/>
              <a:gd name="connsiteY11" fmla="*/ 3945072 h 4965543"/>
              <a:gd name="connsiteX12" fmla="*/ 2190854 w 5819716"/>
              <a:gd name="connsiteY12" fmla="*/ 4954475 h 4965543"/>
              <a:gd name="connsiteX13" fmla="*/ 872693 w 5819716"/>
              <a:gd name="connsiteY13" fmla="*/ 4206329 h 4965543"/>
              <a:gd name="connsiteX14" fmla="*/ 2226480 w 5819716"/>
              <a:gd name="connsiteY14" fmla="*/ 3161301 h 4965543"/>
              <a:gd name="connsiteX15" fmla="*/ 1953348 w 5819716"/>
              <a:gd name="connsiteY15" fmla="*/ 2460657 h 4965543"/>
              <a:gd name="connsiteX16" fmla="*/ 195800 w 5819716"/>
              <a:gd name="connsiteY16" fmla="*/ 2246901 h 4965543"/>
              <a:gd name="connsiteX17" fmla="*/ 373930 w 5819716"/>
              <a:gd name="connsiteY17" fmla="*/ 1356251 h 4965543"/>
              <a:gd name="connsiteX18" fmla="*/ 1846470 w 5819716"/>
              <a:gd name="connsiteY18" fmla="*/ 1676885 h 4965543"/>
              <a:gd name="connsiteX19" fmla="*/ 2190854 w 5819716"/>
              <a:gd name="connsiteY19" fmla="*/ 1332501 h 4965543"/>
              <a:gd name="connsiteX20" fmla="*/ 1882096 w 5819716"/>
              <a:gd name="connsiteY20" fmla="*/ 299347 h 4965543"/>
              <a:gd name="connsiteX0" fmla="*/ 1882096 w 5819716"/>
              <a:gd name="connsiteY0" fmla="*/ 299347 h 4965543"/>
              <a:gd name="connsiteX1" fmla="*/ 3140880 w 5819716"/>
              <a:gd name="connsiteY1" fmla="*/ 204345 h 4965543"/>
              <a:gd name="connsiteX2" fmla="*/ 3093379 w 5819716"/>
              <a:gd name="connsiteY2" fmla="*/ 1463129 h 4965543"/>
              <a:gd name="connsiteX3" fmla="*/ 3805898 w 5819716"/>
              <a:gd name="connsiteY3" fmla="*/ 1819389 h 4965543"/>
              <a:gd name="connsiteX4" fmla="*/ 4589670 w 5819716"/>
              <a:gd name="connsiteY4" fmla="*/ 1189997 h 4965543"/>
              <a:gd name="connsiteX5" fmla="*/ 5314065 w 5819716"/>
              <a:gd name="connsiteY5" fmla="*/ 1866890 h 4965543"/>
              <a:gd name="connsiteX6" fmla="*/ 4459041 w 5819716"/>
              <a:gd name="connsiteY6" fmla="*/ 2733789 h 4965543"/>
              <a:gd name="connsiteX7" fmla="*/ 4625296 w 5819716"/>
              <a:gd name="connsiteY7" fmla="*/ 3565062 h 4965543"/>
              <a:gd name="connsiteX8" fmla="*/ 5622823 w 5819716"/>
              <a:gd name="connsiteY8" fmla="*/ 3719441 h 4965543"/>
              <a:gd name="connsiteX9" fmla="*/ 5480319 w 5819716"/>
              <a:gd name="connsiteY9" fmla="*/ 4918849 h 4965543"/>
              <a:gd name="connsiteX10" fmla="*/ 3782148 w 5819716"/>
              <a:gd name="connsiteY10" fmla="*/ 4004449 h 4965543"/>
              <a:gd name="connsiteX11" fmla="*/ 2939000 w 5819716"/>
              <a:gd name="connsiteY11" fmla="*/ 3945072 h 4965543"/>
              <a:gd name="connsiteX12" fmla="*/ 2190854 w 5819716"/>
              <a:gd name="connsiteY12" fmla="*/ 4954475 h 4965543"/>
              <a:gd name="connsiteX13" fmla="*/ 872693 w 5819716"/>
              <a:gd name="connsiteY13" fmla="*/ 4206329 h 4965543"/>
              <a:gd name="connsiteX14" fmla="*/ 2226480 w 5819716"/>
              <a:gd name="connsiteY14" fmla="*/ 3161301 h 4965543"/>
              <a:gd name="connsiteX15" fmla="*/ 1953348 w 5819716"/>
              <a:gd name="connsiteY15" fmla="*/ 2460657 h 4965543"/>
              <a:gd name="connsiteX16" fmla="*/ 195800 w 5819716"/>
              <a:gd name="connsiteY16" fmla="*/ 2246901 h 4965543"/>
              <a:gd name="connsiteX17" fmla="*/ 373930 w 5819716"/>
              <a:gd name="connsiteY17" fmla="*/ 1356251 h 4965543"/>
              <a:gd name="connsiteX18" fmla="*/ 1846470 w 5819716"/>
              <a:gd name="connsiteY18" fmla="*/ 1676885 h 4965543"/>
              <a:gd name="connsiteX19" fmla="*/ 2190854 w 5819716"/>
              <a:gd name="connsiteY19" fmla="*/ 1332501 h 4965543"/>
              <a:gd name="connsiteX20" fmla="*/ 1882096 w 5819716"/>
              <a:gd name="connsiteY20" fmla="*/ 299347 h 4965543"/>
              <a:gd name="connsiteX0" fmla="*/ 1882096 w 5819716"/>
              <a:gd name="connsiteY0" fmla="*/ 299347 h 4965543"/>
              <a:gd name="connsiteX1" fmla="*/ 3140880 w 5819716"/>
              <a:gd name="connsiteY1" fmla="*/ 204345 h 4965543"/>
              <a:gd name="connsiteX2" fmla="*/ 3093379 w 5819716"/>
              <a:gd name="connsiteY2" fmla="*/ 1463129 h 4965543"/>
              <a:gd name="connsiteX3" fmla="*/ 3805898 w 5819716"/>
              <a:gd name="connsiteY3" fmla="*/ 1819389 h 4965543"/>
              <a:gd name="connsiteX4" fmla="*/ 4589670 w 5819716"/>
              <a:gd name="connsiteY4" fmla="*/ 1189997 h 4965543"/>
              <a:gd name="connsiteX5" fmla="*/ 5314065 w 5819716"/>
              <a:gd name="connsiteY5" fmla="*/ 1866890 h 4965543"/>
              <a:gd name="connsiteX6" fmla="*/ 4459041 w 5819716"/>
              <a:gd name="connsiteY6" fmla="*/ 2733789 h 4965543"/>
              <a:gd name="connsiteX7" fmla="*/ 4625296 w 5819716"/>
              <a:gd name="connsiteY7" fmla="*/ 3565062 h 4965543"/>
              <a:gd name="connsiteX8" fmla="*/ 5622823 w 5819716"/>
              <a:gd name="connsiteY8" fmla="*/ 3719441 h 4965543"/>
              <a:gd name="connsiteX9" fmla="*/ 5480319 w 5819716"/>
              <a:gd name="connsiteY9" fmla="*/ 4918849 h 4965543"/>
              <a:gd name="connsiteX10" fmla="*/ 3782148 w 5819716"/>
              <a:gd name="connsiteY10" fmla="*/ 4004449 h 4965543"/>
              <a:gd name="connsiteX11" fmla="*/ 2939000 w 5819716"/>
              <a:gd name="connsiteY11" fmla="*/ 3945072 h 4965543"/>
              <a:gd name="connsiteX12" fmla="*/ 2190854 w 5819716"/>
              <a:gd name="connsiteY12" fmla="*/ 4954475 h 4965543"/>
              <a:gd name="connsiteX13" fmla="*/ 872693 w 5819716"/>
              <a:gd name="connsiteY13" fmla="*/ 4206329 h 4965543"/>
              <a:gd name="connsiteX14" fmla="*/ 2226480 w 5819716"/>
              <a:gd name="connsiteY14" fmla="*/ 3161301 h 4965543"/>
              <a:gd name="connsiteX15" fmla="*/ 1953348 w 5819716"/>
              <a:gd name="connsiteY15" fmla="*/ 2460657 h 4965543"/>
              <a:gd name="connsiteX16" fmla="*/ 195800 w 5819716"/>
              <a:gd name="connsiteY16" fmla="*/ 2246901 h 4965543"/>
              <a:gd name="connsiteX17" fmla="*/ 373930 w 5819716"/>
              <a:gd name="connsiteY17" fmla="*/ 1356251 h 4965543"/>
              <a:gd name="connsiteX18" fmla="*/ 1846470 w 5819716"/>
              <a:gd name="connsiteY18" fmla="*/ 1676885 h 4965543"/>
              <a:gd name="connsiteX19" fmla="*/ 2190854 w 5819716"/>
              <a:gd name="connsiteY19" fmla="*/ 1332501 h 4965543"/>
              <a:gd name="connsiteX20" fmla="*/ 1882096 w 5819716"/>
              <a:gd name="connsiteY20" fmla="*/ 299347 h 4965543"/>
              <a:gd name="connsiteX0" fmla="*/ 1882096 w 5819716"/>
              <a:gd name="connsiteY0" fmla="*/ 180747 h 4846943"/>
              <a:gd name="connsiteX1" fmla="*/ 3140880 w 5819716"/>
              <a:gd name="connsiteY1" fmla="*/ 85745 h 4846943"/>
              <a:gd name="connsiteX2" fmla="*/ 3402137 w 5819716"/>
              <a:gd name="connsiteY2" fmla="*/ 1083271 h 4846943"/>
              <a:gd name="connsiteX3" fmla="*/ 3805898 w 5819716"/>
              <a:gd name="connsiteY3" fmla="*/ 1700789 h 4846943"/>
              <a:gd name="connsiteX4" fmla="*/ 4589670 w 5819716"/>
              <a:gd name="connsiteY4" fmla="*/ 1071397 h 4846943"/>
              <a:gd name="connsiteX5" fmla="*/ 5314065 w 5819716"/>
              <a:gd name="connsiteY5" fmla="*/ 1748290 h 4846943"/>
              <a:gd name="connsiteX6" fmla="*/ 4459041 w 5819716"/>
              <a:gd name="connsiteY6" fmla="*/ 2615189 h 4846943"/>
              <a:gd name="connsiteX7" fmla="*/ 4625296 w 5819716"/>
              <a:gd name="connsiteY7" fmla="*/ 3446462 h 4846943"/>
              <a:gd name="connsiteX8" fmla="*/ 5622823 w 5819716"/>
              <a:gd name="connsiteY8" fmla="*/ 3600841 h 4846943"/>
              <a:gd name="connsiteX9" fmla="*/ 5480319 w 5819716"/>
              <a:gd name="connsiteY9" fmla="*/ 4800249 h 4846943"/>
              <a:gd name="connsiteX10" fmla="*/ 3782148 w 5819716"/>
              <a:gd name="connsiteY10" fmla="*/ 3885849 h 4846943"/>
              <a:gd name="connsiteX11" fmla="*/ 2939000 w 5819716"/>
              <a:gd name="connsiteY11" fmla="*/ 3826472 h 4846943"/>
              <a:gd name="connsiteX12" fmla="*/ 2190854 w 5819716"/>
              <a:gd name="connsiteY12" fmla="*/ 4835875 h 4846943"/>
              <a:gd name="connsiteX13" fmla="*/ 872693 w 5819716"/>
              <a:gd name="connsiteY13" fmla="*/ 4087729 h 4846943"/>
              <a:gd name="connsiteX14" fmla="*/ 2226480 w 5819716"/>
              <a:gd name="connsiteY14" fmla="*/ 3042701 h 4846943"/>
              <a:gd name="connsiteX15" fmla="*/ 1953348 w 5819716"/>
              <a:gd name="connsiteY15" fmla="*/ 2342057 h 4846943"/>
              <a:gd name="connsiteX16" fmla="*/ 195800 w 5819716"/>
              <a:gd name="connsiteY16" fmla="*/ 2128301 h 4846943"/>
              <a:gd name="connsiteX17" fmla="*/ 373930 w 5819716"/>
              <a:gd name="connsiteY17" fmla="*/ 1237651 h 4846943"/>
              <a:gd name="connsiteX18" fmla="*/ 1846470 w 5819716"/>
              <a:gd name="connsiteY18" fmla="*/ 1558285 h 4846943"/>
              <a:gd name="connsiteX19" fmla="*/ 2190854 w 5819716"/>
              <a:gd name="connsiteY19" fmla="*/ 1213901 h 4846943"/>
              <a:gd name="connsiteX20" fmla="*/ 1882096 w 5819716"/>
              <a:gd name="connsiteY20" fmla="*/ 180747 h 4846943"/>
              <a:gd name="connsiteX0" fmla="*/ 1882096 w 5819716"/>
              <a:gd name="connsiteY0" fmla="*/ 180747 h 4846943"/>
              <a:gd name="connsiteX1" fmla="*/ 3140880 w 5819716"/>
              <a:gd name="connsiteY1" fmla="*/ 85745 h 4846943"/>
              <a:gd name="connsiteX2" fmla="*/ 3402137 w 5819716"/>
              <a:gd name="connsiteY2" fmla="*/ 1083271 h 4846943"/>
              <a:gd name="connsiteX3" fmla="*/ 4043405 w 5819716"/>
              <a:gd name="connsiteY3" fmla="*/ 1344529 h 4846943"/>
              <a:gd name="connsiteX4" fmla="*/ 4589670 w 5819716"/>
              <a:gd name="connsiteY4" fmla="*/ 1071397 h 4846943"/>
              <a:gd name="connsiteX5" fmla="*/ 5314065 w 5819716"/>
              <a:gd name="connsiteY5" fmla="*/ 1748290 h 4846943"/>
              <a:gd name="connsiteX6" fmla="*/ 4459041 w 5819716"/>
              <a:gd name="connsiteY6" fmla="*/ 2615189 h 4846943"/>
              <a:gd name="connsiteX7" fmla="*/ 4625296 w 5819716"/>
              <a:gd name="connsiteY7" fmla="*/ 3446462 h 4846943"/>
              <a:gd name="connsiteX8" fmla="*/ 5622823 w 5819716"/>
              <a:gd name="connsiteY8" fmla="*/ 3600841 h 4846943"/>
              <a:gd name="connsiteX9" fmla="*/ 5480319 w 5819716"/>
              <a:gd name="connsiteY9" fmla="*/ 4800249 h 4846943"/>
              <a:gd name="connsiteX10" fmla="*/ 3782148 w 5819716"/>
              <a:gd name="connsiteY10" fmla="*/ 3885849 h 4846943"/>
              <a:gd name="connsiteX11" fmla="*/ 2939000 w 5819716"/>
              <a:gd name="connsiteY11" fmla="*/ 3826472 h 4846943"/>
              <a:gd name="connsiteX12" fmla="*/ 2190854 w 5819716"/>
              <a:gd name="connsiteY12" fmla="*/ 4835875 h 4846943"/>
              <a:gd name="connsiteX13" fmla="*/ 872693 w 5819716"/>
              <a:gd name="connsiteY13" fmla="*/ 4087729 h 4846943"/>
              <a:gd name="connsiteX14" fmla="*/ 2226480 w 5819716"/>
              <a:gd name="connsiteY14" fmla="*/ 3042701 h 4846943"/>
              <a:gd name="connsiteX15" fmla="*/ 1953348 w 5819716"/>
              <a:gd name="connsiteY15" fmla="*/ 2342057 h 4846943"/>
              <a:gd name="connsiteX16" fmla="*/ 195800 w 5819716"/>
              <a:gd name="connsiteY16" fmla="*/ 2128301 h 4846943"/>
              <a:gd name="connsiteX17" fmla="*/ 373930 w 5819716"/>
              <a:gd name="connsiteY17" fmla="*/ 1237651 h 4846943"/>
              <a:gd name="connsiteX18" fmla="*/ 1846470 w 5819716"/>
              <a:gd name="connsiteY18" fmla="*/ 1558285 h 4846943"/>
              <a:gd name="connsiteX19" fmla="*/ 2190854 w 5819716"/>
              <a:gd name="connsiteY19" fmla="*/ 1213901 h 4846943"/>
              <a:gd name="connsiteX20" fmla="*/ 1882096 w 5819716"/>
              <a:gd name="connsiteY20" fmla="*/ 180747 h 4846943"/>
              <a:gd name="connsiteX0" fmla="*/ 1882096 w 5819716"/>
              <a:gd name="connsiteY0" fmla="*/ 174725 h 4840921"/>
              <a:gd name="connsiteX1" fmla="*/ 3140880 w 5819716"/>
              <a:gd name="connsiteY1" fmla="*/ 79723 h 4840921"/>
              <a:gd name="connsiteX2" fmla="*/ 3509015 w 5819716"/>
              <a:gd name="connsiteY2" fmla="*/ 994122 h 4840921"/>
              <a:gd name="connsiteX3" fmla="*/ 4043405 w 5819716"/>
              <a:gd name="connsiteY3" fmla="*/ 1338507 h 4840921"/>
              <a:gd name="connsiteX4" fmla="*/ 4589670 w 5819716"/>
              <a:gd name="connsiteY4" fmla="*/ 1065375 h 4840921"/>
              <a:gd name="connsiteX5" fmla="*/ 5314065 w 5819716"/>
              <a:gd name="connsiteY5" fmla="*/ 1742268 h 4840921"/>
              <a:gd name="connsiteX6" fmla="*/ 4459041 w 5819716"/>
              <a:gd name="connsiteY6" fmla="*/ 2609167 h 4840921"/>
              <a:gd name="connsiteX7" fmla="*/ 4625296 w 5819716"/>
              <a:gd name="connsiteY7" fmla="*/ 3440440 h 4840921"/>
              <a:gd name="connsiteX8" fmla="*/ 5622823 w 5819716"/>
              <a:gd name="connsiteY8" fmla="*/ 3594819 h 4840921"/>
              <a:gd name="connsiteX9" fmla="*/ 5480319 w 5819716"/>
              <a:gd name="connsiteY9" fmla="*/ 4794227 h 4840921"/>
              <a:gd name="connsiteX10" fmla="*/ 3782148 w 5819716"/>
              <a:gd name="connsiteY10" fmla="*/ 3879827 h 4840921"/>
              <a:gd name="connsiteX11" fmla="*/ 2939000 w 5819716"/>
              <a:gd name="connsiteY11" fmla="*/ 3820450 h 4840921"/>
              <a:gd name="connsiteX12" fmla="*/ 2190854 w 5819716"/>
              <a:gd name="connsiteY12" fmla="*/ 4829853 h 4840921"/>
              <a:gd name="connsiteX13" fmla="*/ 872693 w 5819716"/>
              <a:gd name="connsiteY13" fmla="*/ 4081707 h 4840921"/>
              <a:gd name="connsiteX14" fmla="*/ 2226480 w 5819716"/>
              <a:gd name="connsiteY14" fmla="*/ 3036679 h 4840921"/>
              <a:gd name="connsiteX15" fmla="*/ 1953348 w 5819716"/>
              <a:gd name="connsiteY15" fmla="*/ 2336035 h 4840921"/>
              <a:gd name="connsiteX16" fmla="*/ 195800 w 5819716"/>
              <a:gd name="connsiteY16" fmla="*/ 2122279 h 4840921"/>
              <a:gd name="connsiteX17" fmla="*/ 373930 w 5819716"/>
              <a:gd name="connsiteY17" fmla="*/ 1231629 h 4840921"/>
              <a:gd name="connsiteX18" fmla="*/ 1846470 w 5819716"/>
              <a:gd name="connsiteY18" fmla="*/ 1552263 h 4840921"/>
              <a:gd name="connsiteX19" fmla="*/ 2190854 w 5819716"/>
              <a:gd name="connsiteY19" fmla="*/ 1207879 h 4840921"/>
              <a:gd name="connsiteX20" fmla="*/ 1882096 w 5819716"/>
              <a:gd name="connsiteY20" fmla="*/ 174725 h 4840921"/>
              <a:gd name="connsiteX0" fmla="*/ 1882096 w 5819716"/>
              <a:gd name="connsiteY0" fmla="*/ 174725 h 4840921"/>
              <a:gd name="connsiteX1" fmla="*/ 3140880 w 5819716"/>
              <a:gd name="connsiteY1" fmla="*/ 79723 h 4840921"/>
              <a:gd name="connsiteX2" fmla="*/ 3509015 w 5819716"/>
              <a:gd name="connsiteY2" fmla="*/ 994122 h 4840921"/>
              <a:gd name="connsiteX3" fmla="*/ 4043405 w 5819716"/>
              <a:gd name="connsiteY3" fmla="*/ 1338507 h 4840921"/>
              <a:gd name="connsiteX4" fmla="*/ 4589670 w 5819716"/>
              <a:gd name="connsiteY4" fmla="*/ 1065375 h 4840921"/>
              <a:gd name="connsiteX5" fmla="*/ 5183436 w 5819716"/>
              <a:gd name="connsiteY5" fmla="*/ 2003525 h 4840921"/>
              <a:gd name="connsiteX6" fmla="*/ 4459041 w 5819716"/>
              <a:gd name="connsiteY6" fmla="*/ 2609167 h 4840921"/>
              <a:gd name="connsiteX7" fmla="*/ 4625296 w 5819716"/>
              <a:gd name="connsiteY7" fmla="*/ 3440440 h 4840921"/>
              <a:gd name="connsiteX8" fmla="*/ 5622823 w 5819716"/>
              <a:gd name="connsiteY8" fmla="*/ 3594819 h 4840921"/>
              <a:gd name="connsiteX9" fmla="*/ 5480319 w 5819716"/>
              <a:gd name="connsiteY9" fmla="*/ 4794227 h 4840921"/>
              <a:gd name="connsiteX10" fmla="*/ 3782148 w 5819716"/>
              <a:gd name="connsiteY10" fmla="*/ 3879827 h 4840921"/>
              <a:gd name="connsiteX11" fmla="*/ 2939000 w 5819716"/>
              <a:gd name="connsiteY11" fmla="*/ 3820450 h 4840921"/>
              <a:gd name="connsiteX12" fmla="*/ 2190854 w 5819716"/>
              <a:gd name="connsiteY12" fmla="*/ 4829853 h 4840921"/>
              <a:gd name="connsiteX13" fmla="*/ 872693 w 5819716"/>
              <a:gd name="connsiteY13" fmla="*/ 4081707 h 4840921"/>
              <a:gd name="connsiteX14" fmla="*/ 2226480 w 5819716"/>
              <a:gd name="connsiteY14" fmla="*/ 3036679 h 4840921"/>
              <a:gd name="connsiteX15" fmla="*/ 1953348 w 5819716"/>
              <a:gd name="connsiteY15" fmla="*/ 2336035 h 4840921"/>
              <a:gd name="connsiteX16" fmla="*/ 195800 w 5819716"/>
              <a:gd name="connsiteY16" fmla="*/ 2122279 h 4840921"/>
              <a:gd name="connsiteX17" fmla="*/ 373930 w 5819716"/>
              <a:gd name="connsiteY17" fmla="*/ 1231629 h 4840921"/>
              <a:gd name="connsiteX18" fmla="*/ 1846470 w 5819716"/>
              <a:gd name="connsiteY18" fmla="*/ 1552263 h 4840921"/>
              <a:gd name="connsiteX19" fmla="*/ 2190854 w 5819716"/>
              <a:gd name="connsiteY19" fmla="*/ 1207879 h 4840921"/>
              <a:gd name="connsiteX20" fmla="*/ 1882096 w 5819716"/>
              <a:gd name="connsiteY20" fmla="*/ 174725 h 4840921"/>
              <a:gd name="connsiteX0" fmla="*/ 1882096 w 5819716"/>
              <a:gd name="connsiteY0" fmla="*/ 174725 h 4840921"/>
              <a:gd name="connsiteX1" fmla="*/ 3140880 w 5819716"/>
              <a:gd name="connsiteY1" fmla="*/ 79723 h 4840921"/>
              <a:gd name="connsiteX2" fmla="*/ 3509015 w 5819716"/>
              <a:gd name="connsiteY2" fmla="*/ 994122 h 4840921"/>
              <a:gd name="connsiteX3" fmla="*/ 4043405 w 5819716"/>
              <a:gd name="connsiteY3" fmla="*/ 1338507 h 4840921"/>
              <a:gd name="connsiteX4" fmla="*/ 4589670 w 5819716"/>
              <a:gd name="connsiteY4" fmla="*/ 1065375 h 4840921"/>
              <a:gd name="connsiteX5" fmla="*/ 5183436 w 5819716"/>
              <a:gd name="connsiteY5" fmla="*/ 2003525 h 4840921"/>
              <a:gd name="connsiteX6" fmla="*/ 4637171 w 5819716"/>
              <a:gd name="connsiteY6" fmla="*/ 2727920 h 4840921"/>
              <a:gd name="connsiteX7" fmla="*/ 4625296 w 5819716"/>
              <a:gd name="connsiteY7" fmla="*/ 3440440 h 4840921"/>
              <a:gd name="connsiteX8" fmla="*/ 5622823 w 5819716"/>
              <a:gd name="connsiteY8" fmla="*/ 3594819 h 4840921"/>
              <a:gd name="connsiteX9" fmla="*/ 5480319 w 5819716"/>
              <a:gd name="connsiteY9" fmla="*/ 4794227 h 4840921"/>
              <a:gd name="connsiteX10" fmla="*/ 3782148 w 5819716"/>
              <a:gd name="connsiteY10" fmla="*/ 3879827 h 4840921"/>
              <a:gd name="connsiteX11" fmla="*/ 2939000 w 5819716"/>
              <a:gd name="connsiteY11" fmla="*/ 3820450 h 4840921"/>
              <a:gd name="connsiteX12" fmla="*/ 2190854 w 5819716"/>
              <a:gd name="connsiteY12" fmla="*/ 4829853 h 4840921"/>
              <a:gd name="connsiteX13" fmla="*/ 872693 w 5819716"/>
              <a:gd name="connsiteY13" fmla="*/ 4081707 h 4840921"/>
              <a:gd name="connsiteX14" fmla="*/ 2226480 w 5819716"/>
              <a:gd name="connsiteY14" fmla="*/ 3036679 h 4840921"/>
              <a:gd name="connsiteX15" fmla="*/ 1953348 w 5819716"/>
              <a:gd name="connsiteY15" fmla="*/ 2336035 h 4840921"/>
              <a:gd name="connsiteX16" fmla="*/ 195800 w 5819716"/>
              <a:gd name="connsiteY16" fmla="*/ 2122279 h 4840921"/>
              <a:gd name="connsiteX17" fmla="*/ 373930 w 5819716"/>
              <a:gd name="connsiteY17" fmla="*/ 1231629 h 4840921"/>
              <a:gd name="connsiteX18" fmla="*/ 1846470 w 5819716"/>
              <a:gd name="connsiteY18" fmla="*/ 1552263 h 4840921"/>
              <a:gd name="connsiteX19" fmla="*/ 2190854 w 5819716"/>
              <a:gd name="connsiteY19" fmla="*/ 1207879 h 4840921"/>
              <a:gd name="connsiteX20" fmla="*/ 1882096 w 5819716"/>
              <a:gd name="connsiteY20" fmla="*/ 174725 h 4840921"/>
              <a:gd name="connsiteX0" fmla="*/ 1882096 w 5809832"/>
              <a:gd name="connsiteY0" fmla="*/ 174725 h 4841399"/>
              <a:gd name="connsiteX1" fmla="*/ 3140880 w 5809832"/>
              <a:gd name="connsiteY1" fmla="*/ 79723 h 4841399"/>
              <a:gd name="connsiteX2" fmla="*/ 3509015 w 5809832"/>
              <a:gd name="connsiteY2" fmla="*/ 994122 h 4841399"/>
              <a:gd name="connsiteX3" fmla="*/ 4043405 w 5809832"/>
              <a:gd name="connsiteY3" fmla="*/ 1338507 h 4841399"/>
              <a:gd name="connsiteX4" fmla="*/ 4589670 w 5809832"/>
              <a:gd name="connsiteY4" fmla="*/ 1065375 h 4841399"/>
              <a:gd name="connsiteX5" fmla="*/ 5183436 w 5809832"/>
              <a:gd name="connsiteY5" fmla="*/ 2003525 h 4841399"/>
              <a:gd name="connsiteX6" fmla="*/ 4637171 w 5809832"/>
              <a:gd name="connsiteY6" fmla="*/ 2727920 h 4841399"/>
              <a:gd name="connsiteX7" fmla="*/ 4803426 w 5809832"/>
              <a:gd name="connsiteY7" fmla="*/ 3345437 h 4841399"/>
              <a:gd name="connsiteX8" fmla="*/ 5622823 w 5809832"/>
              <a:gd name="connsiteY8" fmla="*/ 3594819 h 4841399"/>
              <a:gd name="connsiteX9" fmla="*/ 5480319 w 5809832"/>
              <a:gd name="connsiteY9" fmla="*/ 4794227 h 4841399"/>
              <a:gd name="connsiteX10" fmla="*/ 3782148 w 5809832"/>
              <a:gd name="connsiteY10" fmla="*/ 3879827 h 4841399"/>
              <a:gd name="connsiteX11" fmla="*/ 2939000 w 5809832"/>
              <a:gd name="connsiteY11" fmla="*/ 3820450 h 4841399"/>
              <a:gd name="connsiteX12" fmla="*/ 2190854 w 5809832"/>
              <a:gd name="connsiteY12" fmla="*/ 4829853 h 4841399"/>
              <a:gd name="connsiteX13" fmla="*/ 872693 w 5809832"/>
              <a:gd name="connsiteY13" fmla="*/ 4081707 h 4841399"/>
              <a:gd name="connsiteX14" fmla="*/ 2226480 w 5809832"/>
              <a:gd name="connsiteY14" fmla="*/ 3036679 h 4841399"/>
              <a:gd name="connsiteX15" fmla="*/ 1953348 w 5809832"/>
              <a:gd name="connsiteY15" fmla="*/ 2336035 h 4841399"/>
              <a:gd name="connsiteX16" fmla="*/ 195800 w 5809832"/>
              <a:gd name="connsiteY16" fmla="*/ 2122279 h 4841399"/>
              <a:gd name="connsiteX17" fmla="*/ 373930 w 5809832"/>
              <a:gd name="connsiteY17" fmla="*/ 1231629 h 4841399"/>
              <a:gd name="connsiteX18" fmla="*/ 1846470 w 5809832"/>
              <a:gd name="connsiteY18" fmla="*/ 1552263 h 4841399"/>
              <a:gd name="connsiteX19" fmla="*/ 2190854 w 5809832"/>
              <a:gd name="connsiteY19" fmla="*/ 1207879 h 4841399"/>
              <a:gd name="connsiteX20" fmla="*/ 1882096 w 5809832"/>
              <a:gd name="connsiteY20" fmla="*/ 174725 h 4841399"/>
              <a:gd name="connsiteX0" fmla="*/ 1882096 w 5704276"/>
              <a:gd name="connsiteY0" fmla="*/ 174725 h 4832827"/>
              <a:gd name="connsiteX1" fmla="*/ 3140880 w 5704276"/>
              <a:gd name="connsiteY1" fmla="*/ 79723 h 4832827"/>
              <a:gd name="connsiteX2" fmla="*/ 3509015 w 5704276"/>
              <a:gd name="connsiteY2" fmla="*/ 994122 h 4832827"/>
              <a:gd name="connsiteX3" fmla="*/ 4043405 w 5704276"/>
              <a:gd name="connsiteY3" fmla="*/ 1338507 h 4832827"/>
              <a:gd name="connsiteX4" fmla="*/ 4589670 w 5704276"/>
              <a:gd name="connsiteY4" fmla="*/ 1065375 h 4832827"/>
              <a:gd name="connsiteX5" fmla="*/ 5183436 w 5704276"/>
              <a:gd name="connsiteY5" fmla="*/ 2003525 h 4832827"/>
              <a:gd name="connsiteX6" fmla="*/ 4637171 w 5704276"/>
              <a:gd name="connsiteY6" fmla="*/ 2727920 h 4832827"/>
              <a:gd name="connsiteX7" fmla="*/ 4803426 w 5704276"/>
              <a:gd name="connsiteY7" fmla="*/ 3345437 h 4832827"/>
              <a:gd name="connsiteX8" fmla="*/ 5622823 w 5704276"/>
              <a:gd name="connsiteY8" fmla="*/ 3594819 h 4832827"/>
              <a:gd name="connsiteX9" fmla="*/ 5290314 w 5704276"/>
              <a:gd name="connsiteY9" fmla="*/ 4497344 h 4832827"/>
              <a:gd name="connsiteX10" fmla="*/ 3782148 w 5704276"/>
              <a:gd name="connsiteY10" fmla="*/ 3879827 h 4832827"/>
              <a:gd name="connsiteX11" fmla="*/ 2939000 w 5704276"/>
              <a:gd name="connsiteY11" fmla="*/ 3820450 h 4832827"/>
              <a:gd name="connsiteX12" fmla="*/ 2190854 w 5704276"/>
              <a:gd name="connsiteY12" fmla="*/ 4829853 h 4832827"/>
              <a:gd name="connsiteX13" fmla="*/ 872693 w 5704276"/>
              <a:gd name="connsiteY13" fmla="*/ 4081707 h 4832827"/>
              <a:gd name="connsiteX14" fmla="*/ 2226480 w 5704276"/>
              <a:gd name="connsiteY14" fmla="*/ 3036679 h 4832827"/>
              <a:gd name="connsiteX15" fmla="*/ 1953348 w 5704276"/>
              <a:gd name="connsiteY15" fmla="*/ 2336035 h 4832827"/>
              <a:gd name="connsiteX16" fmla="*/ 195800 w 5704276"/>
              <a:gd name="connsiteY16" fmla="*/ 2122279 h 4832827"/>
              <a:gd name="connsiteX17" fmla="*/ 373930 w 5704276"/>
              <a:gd name="connsiteY17" fmla="*/ 1231629 h 4832827"/>
              <a:gd name="connsiteX18" fmla="*/ 1846470 w 5704276"/>
              <a:gd name="connsiteY18" fmla="*/ 1552263 h 4832827"/>
              <a:gd name="connsiteX19" fmla="*/ 2190854 w 5704276"/>
              <a:gd name="connsiteY19" fmla="*/ 1207879 h 4832827"/>
              <a:gd name="connsiteX20" fmla="*/ 1882096 w 5704276"/>
              <a:gd name="connsiteY20" fmla="*/ 174725 h 4832827"/>
              <a:gd name="connsiteX0" fmla="*/ 1882096 w 5644673"/>
              <a:gd name="connsiteY0" fmla="*/ 174725 h 4832827"/>
              <a:gd name="connsiteX1" fmla="*/ 3140880 w 5644673"/>
              <a:gd name="connsiteY1" fmla="*/ 79723 h 4832827"/>
              <a:gd name="connsiteX2" fmla="*/ 3509015 w 5644673"/>
              <a:gd name="connsiteY2" fmla="*/ 994122 h 4832827"/>
              <a:gd name="connsiteX3" fmla="*/ 4043405 w 5644673"/>
              <a:gd name="connsiteY3" fmla="*/ 1338507 h 4832827"/>
              <a:gd name="connsiteX4" fmla="*/ 4589670 w 5644673"/>
              <a:gd name="connsiteY4" fmla="*/ 1065375 h 4832827"/>
              <a:gd name="connsiteX5" fmla="*/ 5183436 w 5644673"/>
              <a:gd name="connsiteY5" fmla="*/ 2003525 h 4832827"/>
              <a:gd name="connsiteX6" fmla="*/ 4637171 w 5644673"/>
              <a:gd name="connsiteY6" fmla="*/ 2727920 h 4832827"/>
              <a:gd name="connsiteX7" fmla="*/ 4803426 w 5644673"/>
              <a:gd name="connsiteY7" fmla="*/ 3345437 h 4832827"/>
              <a:gd name="connsiteX8" fmla="*/ 5622823 w 5644673"/>
              <a:gd name="connsiteY8" fmla="*/ 3594819 h 4832827"/>
              <a:gd name="connsiteX9" fmla="*/ 5290314 w 5644673"/>
              <a:gd name="connsiteY9" fmla="*/ 4497344 h 4832827"/>
              <a:gd name="connsiteX10" fmla="*/ 4055280 w 5644673"/>
              <a:gd name="connsiteY10" fmla="*/ 4176711 h 4832827"/>
              <a:gd name="connsiteX11" fmla="*/ 2939000 w 5644673"/>
              <a:gd name="connsiteY11" fmla="*/ 3820450 h 4832827"/>
              <a:gd name="connsiteX12" fmla="*/ 2190854 w 5644673"/>
              <a:gd name="connsiteY12" fmla="*/ 4829853 h 4832827"/>
              <a:gd name="connsiteX13" fmla="*/ 872693 w 5644673"/>
              <a:gd name="connsiteY13" fmla="*/ 4081707 h 4832827"/>
              <a:gd name="connsiteX14" fmla="*/ 2226480 w 5644673"/>
              <a:gd name="connsiteY14" fmla="*/ 3036679 h 4832827"/>
              <a:gd name="connsiteX15" fmla="*/ 1953348 w 5644673"/>
              <a:gd name="connsiteY15" fmla="*/ 2336035 h 4832827"/>
              <a:gd name="connsiteX16" fmla="*/ 195800 w 5644673"/>
              <a:gd name="connsiteY16" fmla="*/ 2122279 h 4832827"/>
              <a:gd name="connsiteX17" fmla="*/ 373930 w 5644673"/>
              <a:gd name="connsiteY17" fmla="*/ 1231629 h 4832827"/>
              <a:gd name="connsiteX18" fmla="*/ 1846470 w 5644673"/>
              <a:gd name="connsiteY18" fmla="*/ 1552263 h 4832827"/>
              <a:gd name="connsiteX19" fmla="*/ 2190854 w 5644673"/>
              <a:gd name="connsiteY19" fmla="*/ 1207879 h 4832827"/>
              <a:gd name="connsiteX20" fmla="*/ 1882096 w 5644673"/>
              <a:gd name="connsiteY20" fmla="*/ 174725 h 4832827"/>
              <a:gd name="connsiteX0" fmla="*/ 1882096 w 5644673"/>
              <a:gd name="connsiteY0" fmla="*/ 174725 h 4829871"/>
              <a:gd name="connsiteX1" fmla="*/ 3140880 w 5644673"/>
              <a:gd name="connsiteY1" fmla="*/ 79723 h 4829871"/>
              <a:gd name="connsiteX2" fmla="*/ 3509015 w 5644673"/>
              <a:gd name="connsiteY2" fmla="*/ 994122 h 4829871"/>
              <a:gd name="connsiteX3" fmla="*/ 4043405 w 5644673"/>
              <a:gd name="connsiteY3" fmla="*/ 1338507 h 4829871"/>
              <a:gd name="connsiteX4" fmla="*/ 4589670 w 5644673"/>
              <a:gd name="connsiteY4" fmla="*/ 1065375 h 4829871"/>
              <a:gd name="connsiteX5" fmla="*/ 5183436 w 5644673"/>
              <a:gd name="connsiteY5" fmla="*/ 2003525 h 4829871"/>
              <a:gd name="connsiteX6" fmla="*/ 4637171 w 5644673"/>
              <a:gd name="connsiteY6" fmla="*/ 2727920 h 4829871"/>
              <a:gd name="connsiteX7" fmla="*/ 4803426 w 5644673"/>
              <a:gd name="connsiteY7" fmla="*/ 3345437 h 4829871"/>
              <a:gd name="connsiteX8" fmla="*/ 5622823 w 5644673"/>
              <a:gd name="connsiteY8" fmla="*/ 3594819 h 4829871"/>
              <a:gd name="connsiteX9" fmla="*/ 5290314 w 5644673"/>
              <a:gd name="connsiteY9" fmla="*/ 4497344 h 4829871"/>
              <a:gd name="connsiteX10" fmla="*/ 4055280 w 5644673"/>
              <a:gd name="connsiteY10" fmla="*/ 4176711 h 4829871"/>
              <a:gd name="connsiteX11" fmla="*/ 3140881 w 5644673"/>
              <a:gd name="connsiteY11" fmla="*/ 4105458 h 4829871"/>
              <a:gd name="connsiteX12" fmla="*/ 2190854 w 5644673"/>
              <a:gd name="connsiteY12" fmla="*/ 4829853 h 4829871"/>
              <a:gd name="connsiteX13" fmla="*/ 872693 w 5644673"/>
              <a:gd name="connsiteY13" fmla="*/ 4081707 h 4829871"/>
              <a:gd name="connsiteX14" fmla="*/ 2226480 w 5644673"/>
              <a:gd name="connsiteY14" fmla="*/ 3036679 h 4829871"/>
              <a:gd name="connsiteX15" fmla="*/ 1953348 w 5644673"/>
              <a:gd name="connsiteY15" fmla="*/ 2336035 h 4829871"/>
              <a:gd name="connsiteX16" fmla="*/ 195800 w 5644673"/>
              <a:gd name="connsiteY16" fmla="*/ 2122279 h 4829871"/>
              <a:gd name="connsiteX17" fmla="*/ 373930 w 5644673"/>
              <a:gd name="connsiteY17" fmla="*/ 1231629 h 4829871"/>
              <a:gd name="connsiteX18" fmla="*/ 1846470 w 5644673"/>
              <a:gd name="connsiteY18" fmla="*/ 1552263 h 4829871"/>
              <a:gd name="connsiteX19" fmla="*/ 2190854 w 5644673"/>
              <a:gd name="connsiteY19" fmla="*/ 1207879 h 4829871"/>
              <a:gd name="connsiteX20" fmla="*/ 1882096 w 5644673"/>
              <a:gd name="connsiteY20" fmla="*/ 174725 h 4829871"/>
              <a:gd name="connsiteX0" fmla="*/ 1882096 w 5644673"/>
              <a:gd name="connsiteY0" fmla="*/ 174725 h 4835290"/>
              <a:gd name="connsiteX1" fmla="*/ 3140880 w 5644673"/>
              <a:gd name="connsiteY1" fmla="*/ 79723 h 4835290"/>
              <a:gd name="connsiteX2" fmla="*/ 3509015 w 5644673"/>
              <a:gd name="connsiteY2" fmla="*/ 994122 h 4835290"/>
              <a:gd name="connsiteX3" fmla="*/ 4043405 w 5644673"/>
              <a:gd name="connsiteY3" fmla="*/ 1338507 h 4835290"/>
              <a:gd name="connsiteX4" fmla="*/ 4589670 w 5644673"/>
              <a:gd name="connsiteY4" fmla="*/ 1065375 h 4835290"/>
              <a:gd name="connsiteX5" fmla="*/ 5183436 w 5644673"/>
              <a:gd name="connsiteY5" fmla="*/ 2003525 h 4835290"/>
              <a:gd name="connsiteX6" fmla="*/ 4637171 w 5644673"/>
              <a:gd name="connsiteY6" fmla="*/ 2727920 h 4835290"/>
              <a:gd name="connsiteX7" fmla="*/ 4803426 w 5644673"/>
              <a:gd name="connsiteY7" fmla="*/ 3345437 h 4835290"/>
              <a:gd name="connsiteX8" fmla="*/ 5622823 w 5644673"/>
              <a:gd name="connsiteY8" fmla="*/ 3594819 h 4835290"/>
              <a:gd name="connsiteX9" fmla="*/ 5290314 w 5644673"/>
              <a:gd name="connsiteY9" fmla="*/ 4497344 h 4835290"/>
              <a:gd name="connsiteX10" fmla="*/ 4055280 w 5644673"/>
              <a:gd name="connsiteY10" fmla="*/ 4176711 h 4835290"/>
              <a:gd name="connsiteX11" fmla="*/ 3140881 w 5644673"/>
              <a:gd name="connsiteY11" fmla="*/ 4105458 h 4835290"/>
              <a:gd name="connsiteX12" fmla="*/ 2190854 w 5644673"/>
              <a:gd name="connsiteY12" fmla="*/ 4829853 h 4835290"/>
              <a:gd name="connsiteX13" fmla="*/ 1822719 w 5644673"/>
              <a:gd name="connsiteY13" fmla="*/ 3666071 h 4835290"/>
              <a:gd name="connsiteX14" fmla="*/ 2226480 w 5644673"/>
              <a:gd name="connsiteY14" fmla="*/ 3036679 h 4835290"/>
              <a:gd name="connsiteX15" fmla="*/ 1953348 w 5644673"/>
              <a:gd name="connsiteY15" fmla="*/ 2336035 h 4835290"/>
              <a:gd name="connsiteX16" fmla="*/ 195800 w 5644673"/>
              <a:gd name="connsiteY16" fmla="*/ 2122279 h 4835290"/>
              <a:gd name="connsiteX17" fmla="*/ 373930 w 5644673"/>
              <a:gd name="connsiteY17" fmla="*/ 1231629 h 4835290"/>
              <a:gd name="connsiteX18" fmla="*/ 1846470 w 5644673"/>
              <a:gd name="connsiteY18" fmla="*/ 1552263 h 4835290"/>
              <a:gd name="connsiteX19" fmla="*/ 2190854 w 5644673"/>
              <a:gd name="connsiteY19" fmla="*/ 1207879 h 4835290"/>
              <a:gd name="connsiteX20" fmla="*/ 1882096 w 5644673"/>
              <a:gd name="connsiteY20" fmla="*/ 174725 h 4835290"/>
              <a:gd name="connsiteX0" fmla="*/ 1573490 w 5336067"/>
              <a:gd name="connsiteY0" fmla="*/ 174725 h 4835290"/>
              <a:gd name="connsiteX1" fmla="*/ 2832274 w 5336067"/>
              <a:gd name="connsiteY1" fmla="*/ 79723 h 4835290"/>
              <a:gd name="connsiteX2" fmla="*/ 3200409 w 5336067"/>
              <a:gd name="connsiteY2" fmla="*/ 994122 h 4835290"/>
              <a:gd name="connsiteX3" fmla="*/ 3734799 w 5336067"/>
              <a:gd name="connsiteY3" fmla="*/ 1338507 h 4835290"/>
              <a:gd name="connsiteX4" fmla="*/ 4281064 w 5336067"/>
              <a:gd name="connsiteY4" fmla="*/ 1065375 h 4835290"/>
              <a:gd name="connsiteX5" fmla="*/ 4874830 w 5336067"/>
              <a:gd name="connsiteY5" fmla="*/ 2003525 h 4835290"/>
              <a:gd name="connsiteX6" fmla="*/ 4328565 w 5336067"/>
              <a:gd name="connsiteY6" fmla="*/ 2727920 h 4835290"/>
              <a:gd name="connsiteX7" fmla="*/ 4494820 w 5336067"/>
              <a:gd name="connsiteY7" fmla="*/ 3345437 h 4835290"/>
              <a:gd name="connsiteX8" fmla="*/ 5314217 w 5336067"/>
              <a:gd name="connsiteY8" fmla="*/ 3594819 h 4835290"/>
              <a:gd name="connsiteX9" fmla="*/ 4981708 w 5336067"/>
              <a:gd name="connsiteY9" fmla="*/ 4497344 h 4835290"/>
              <a:gd name="connsiteX10" fmla="*/ 3746674 w 5336067"/>
              <a:gd name="connsiteY10" fmla="*/ 4176711 h 4835290"/>
              <a:gd name="connsiteX11" fmla="*/ 2832275 w 5336067"/>
              <a:gd name="connsiteY11" fmla="*/ 4105458 h 4835290"/>
              <a:gd name="connsiteX12" fmla="*/ 1882248 w 5336067"/>
              <a:gd name="connsiteY12" fmla="*/ 4829853 h 4835290"/>
              <a:gd name="connsiteX13" fmla="*/ 1514113 w 5336067"/>
              <a:gd name="connsiteY13" fmla="*/ 3666071 h 4835290"/>
              <a:gd name="connsiteX14" fmla="*/ 1917874 w 5336067"/>
              <a:gd name="connsiteY14" fmla="*/ 3036679 h 4835290"/>
              <a:gd name="connsiteX15" fmla="*/ 1644742 w 5336067"/>
              <a:gd name="connsiteY15" fmla="*/ 2336035 h 4835290"/>
              <a:gd name="connsiteX16" fmla="*/ 397833 w 5336067"/>
              <a:gd name="connsiteY16" fmla="*/ 2407286 h 4835290"/>
              <a:gd name="connsiteX17" fmla="*/ 65324 w 5336067"/>
              <a:gd name="connsiteY17" fmla="*/ 1231629 h 4835290"/>
              <a:gd name="connsiteX18" fmla="*/ 1537864 w 5336067"/>
              <a:gd name="connsiteY18" fmla="*/ 1552263 h 4835290"/>
              <a:gd name="connsiteX19" fmla="*/ 1882248 w 5336067"/>
              <a:gd name="connsiteY19" fmla="*/ 1207879 h 4835290"/>
              <a:gd name="connsiteX20" fmla="*/ 1573490 w 5336067"/>
              <a:gd name="connsiteY20" fmla="*/ 174725 h 4835290"/>
              <a:gd name="connsiteX0" fmla="*/ 1271030 w 5033607"/>
              <a:gd name="connsiteY0" fmla="*/ 174725 h 4835290"/>
              <a:gd name="connsiteX1" fmla="*/ 2529814 w 5033607"/>
              <a:gd name="connsiteY1" fmla="*/ 79723 h 4835290"/>
              <a:gd name="connsiteX2" fmla="*/ 2897949 w 5033607"/>
              <a:gd name="connsiteY2" fmla="*/ 994122 h 4835290"/>
              <a:gd name="connsiteX3" fmla="*/ 3432339 w 5033607"/>
              <a:gd name="connsiteY3" fmla="*/ 1338507 h 4835290"/>
              <a:gd name="connsiteX4" fmla="*/ 3978604 w 5033607"/>
              <a:gd name="connsiteY4" fmla="*/ 1065375 h 4835290"/>
              <a:gd name="connsiteX5" fmla="*/ 4572370 w 5033607"/>
              <a:gd name="connsiteY5" fmla="*/ 2003525 h 4835290"/>
              <a:gd name="connsiteX6" fmla="*/ 4026105 w 5033607"/>
              <a:gd name="connsiteY6" fmla="*/ 2727920 h 4835290"/>
              <a:gd name="connsiteX7" fmla="*/ 4192360 w 5033607"/>
              <a:gd name="connsiteY7" fmla="*/ 3345437 h 4835290"/>
              <a:gd name="connsiteX8" fmla="*/ 5011757 w 5033607"/>
              <a:gd name="connsiteY8" fmla="*/ 3594819 h 4835290"/>
              <a:gd name="connsiteX9" fmla="*/ 4679248 w 5033607"/>
              <a:gd name="connsiteY9" fmla="*/ 4497344 h 4835290"/>
              <a:gd name="connsiteX10" fmla="*/ 3444214 w 5033607"/>
              <a:gd name="connsiteY10" fmla="*/ 4176711 h 4835290"/>
              <a:gd name="connsiteX11" fmla="*/ 2529815 w 5033607"/>
              <a:gd name="connsiteY11" fmla="*/ 4105458 h 4835290"/>
              <a:gd name="connsiteX12" fmla="*/ 1579788 w 5033607"/>
              <a:gd name="connsiteY12" fmla="*/ 4829853 h 4835290"/>
              <a:gd name="connsiteX13" fmla="*/ 1211653 w 5033607"/>
              <a:gd name="connsiteY13" fmla="*/ 3666071 h 4835290"/>
              <a:gd name="connsiteX14" fmla="*/ 1615414 w 5033607"/>
              <a:gd name="connsiteY14" fmla="*/ 3036679 h 4835290"/>
              <a:gd name="connsiteX15" fmla="*/ 1342282 w 5033607"/>
              <a:gd name="connsiteY15" fmla="*/ 2336035 h 4835290"/>
              <a:gd name="connsiteX16" fmla="*/ 95373 w 5033607"/>
              <a:gd name="connsiteY16" fmla="*/ 2407286 h 4835290"/>
              <a:gd name="connsiteX17" fmla="*/ 214126 w 5033607"/>
              <a:gd name="connsiteY17" fmla="*/ 1326632 h 4835290"/>
              <a:gd name="connsiteX18" fmla="*/ 1235404 w 5033607"/>
              <a:gd name="connsiteY18" fmla="*/ 1552263 h 4835290"/>
              <a:gd name="connsiteX19" fmla="*/ 1579788 w 5033607"/>
              <a:gd name="connsiteY19" fmla="*/ 1207879 h 4835290"/>
              <a:gd name="connsiteX20" fmla="*/ 1271030 w 5033607"/>
              <a:gd name="connsiteY20" fmla="*/ 174725 h 4835290"/>
              <a:gd name="connsiteX0" fmla="*/ 1263184 w 5025761"/>
              <a:gd name="connsiteY0" fmla="*/ 174725 h 4835290"/>
              <a:gd name="connsiteX1" fmla="*/ 2521968 w 5025761"/>
              <a:gd name="connsiteY1" fmla="*/ 79723 h 4835290"/>
              <a:gd name="connsiteX2" fmla="*/ 2890103 w 5025761"/>
              <a:gd name="connsiteY2" fmla="*/ 994122 h 4835290"/>
              <a:gd name="connsiteX3" fmla="*/ 3424493 w 5025761"/>
              <a:gd name="connsiteY3" fmla="*/ 1338507 h 4835290"/>
              <a:gd name="connsiteX4" fmla="*/ 3970758 w 5025761"/>
              <a:gd name="connsiteY4" fmla="*/ 1065375 h 4835290"/>
              <a:gd name="connsiteX5" fmla="*/ 4564524 w 5025761"/>
              <a:gd name="connsiteY5" fmla="*/ 2003525 h 4835290"/>
              <a:gd name="connsiteX6" fmla="*/ 4018259 w 5025761"/>
              <a:gd name="connsiteY6" fmla="*/ 2727920 h 4835290"/>
              <a:gd name="connsiteX7" fmla="*/ 4184514 w 5025761"/>
              <a:gd name="connsiteY7" fmla="*/ 3345437 h 4835290"/>
              <a:gd name="connsiteX8" fmla="*/ 5003911 w 5025761"/>
              <a:gd name="connsiteY8" fmla="*/ 3594819 h 4835290"/>
              <a:gd name="connsiteX9" fmla="*/ 4671402 w 5025761"/>
              <a:gd name="connsiteY9" fmla="*/ 4497344 h 4835290"/>
              <a:gd name="connsiteX10" fmla="*/ 3436368 w 5025761"/>
              <a:gd name="connsiteY10" fmla="*/ 4176711 h 4835290"/>
              <a:gd name="connsiteX11" fmla="*/ 2521969 w 5025761"/>
              <a:gd name="connsiteY11" fmla="*/ 4105458 h 4835290"/>
              <a:gd name="connsiteX12" fmla="*/ 1571942 w 5025761"/>
              <a:gd name="connsiteY12" fmla="*/ 4829853 h 4835290"/>
              <a:gd name="connsiteX13" fmla="*/ 1203807 w 5025761"/>
              <a:gd name="connsiteY13" fmla="*/ 3666071 h 4835290"/>
              <a:gd name="connsiteX14" fmla="*/ 1607568 w 5025761"/>
              <a:gd name="connsiteY14" fmla="*/ 3036679 h 4835290"/>
              <a:gd name="connsiteX15" fmla="*/ 1334436 w 5025761"/>
              <a:gd name="connsiteY15" fmla="*/ 2336035 h 4835290"/>
              <a:gd name="connsiteX16" fmla="*/ 87527 w 5025761"/>
              <a:gd name="connsiteY16" fmla="*/ 2407286 h 4835290"/>
              <a:gd name="connsiteX17" fmla="*/ 206280 w 5025761"/>
              <a:gd name="connsiteY17" fmla="*/ 1326632 h 4835290"/>
              <a:gd name="connsiteX18" fmla="*/ 1025678 w 5025761"/>
              <a:gd name="connsiteY18" fmla="*/ 1350383 h 4835290"/>
              <a:gd name="connsiteX19" fmla="*/ 1571942 w 5025761"/>
              <a:gd name="connsiteY19" fmla="*/ 1207879 h 4835290"/>
              <a:gd name="connsiteX20" fmla="*/ 1263184 w 5025761"/>
              <a:gd name="connsiteY20" fmla="*/ 174725 h 4835290"/>
              <a:gd name="connsiteX0" fmla="*/ 1263184 w 5025761"/>
              <a:gd name="connsiteY0" fmla="*/ 164292 h 4824857"/>
              <a:gd name="connsiteX1" fmla="*/ 2521968 w 5025761"/>
              <a:gd name="connsiteY1" fmla="*/ 69290 h 4824857"/>
              <a:gd name="connsiteX2" fmla="*/ 2890103 w 5025761"/>
              <a:gd name="connsiteY2" fmla="*/ 983689 h 4824857"/>
              <a:gd name="connsiteX3" fmla="*/ 3424493 w 5025761"/>
              <a:gd name="connsiteY3" fmla="*/ 1328074 h 4824857"/>
              <a:gd name="connsiteX4" fmla="*/ 3970758 w 5025761"/>
              <a:gd name="connsiteY4" fmla="*/ 1054942 h 4824857"/>
              <a:gd name="connsiteX5" fmla="*/ 4564524 w 5025761"/>
              <a:gd name="connsiteY5" fmla="*/ 1993092 h 4824857"/>
              <a:gd name="connsiteX6" fmla="*/ 4018259 w 5025761"/>
              <a:gd name="connsiteY6" fmla="*/ 2717487 h 4824857"/>
              <a:gd name="connsiteX7" fmla="*/ 4184514 w 5025761"/>
              <a:gd name="connsiteY7" fmla="*/ 3335004 h 4824857"/>
              <a:gd name="connsiteX8" fmla="*/ 5003911 w 5025761"/>
              <a:gd name="connsiteY8" fmla="*/ 3584386 h 4824857"/>
              <a:gd name="connsiteX9" fmla="*/ 4671402 w 5025761"/>
              <a:gd name="connsiteY9" fmla="*/ 4486911 h 4824857"/>
              <a:gd name="connsiteX10" fmla="*/ 3436368 w 5025761"/>
              <a:gd name="connsiteY10" fmla="*/ 4166278 h 4824857"/>
              <a:gd name="connsiteX11" fmla="*/ 2521969 w 5025761"/>
              <a:gd name="connsiteY11" fmla="*/ 4095025 h 4824857"/>
              <a:gd name="connsiteX12" fmla="*/ 1571942 w 5025761"/>
              <a:gd name="connsiteY12" fmla="*/ 4819420 h 4824857"/>
              <a:gd name="connsiteX13" fmla="*/ 1203807 w 5025761"/>
              <a:gd name="connsiteY13" fmla="*/ 3655638 h 4824857"/>
              <a:gd name="connsiteX14" fmla="*/ 1607568 w 5025761"/>
              <a:gd name="connsiteY14" fmla="*/ 3026246 h 4824857"/>
              <a:gd name="connsiteX15" fmla="*/ 1334436 w 5025761"/>
              <a:gd name="connsiteY15" fmla="*/ 2325602 h 4824857"/>
              <a:gd name="connsiteX16" fmla="*/ 87527 w 5025761"/>
              <a:gd name="connsiteY16" fmla="*/ 2396853 h 4824857"/>
              <a:gd name="connsiteX17" fmla="*/ 206280 w 5025761"/>
              <a:gd name="connsiteY17" fmla="*/ 1316199 h 4824857"/>
              <a:gd name="connsiteX18" fmla="*/ 1025678 w 5025761"/>
              <a:gd name="connsiteY18" fmla="*/ 1339950 h 4824857"/>
              <a:gd name="connsiteX19" fmla="*/ 1275059 w 5025761"/>
              <a:gd name="connsiteY19" fmla="*/ 959940 h 4824857"/>
              <a:gd name="connsiteX20" fmla="*/ 1263184 w 5025761"/>
              <a:gd name="connsiteY20" fmla="*/ 164292 h 4824857"/>
              <a:gd name="connsiteX0" fmla="*/ 1465065 w 5025761"/>
              <a:gd name="connsiteY0" fmla="*/ 241485 h 4795172"/>
              <a:gd name="connsiteX1" fmla="*/ 2521968 w 5025761"/>
              <a:gd name="connsiteY1" fmla="*/ 39605 h 4795172"/>
              <a:gd name="connsiteX2" fmla="*/ 2890103 w 5025761"/>
              <a:gd name="connsiteY2" fmla="*/ 954004 h 4795172"/>
              <a:gd name="connsiteX3" fmla="*/ 3424493 w 5025761"/>
              <a:gd name="connsiteY3" fmla="*/ 1298389 h 4795172"/>
              <a:gd name="connsiteX4" fmla="*/ 3970758 w 5025761"/>
              <a:gd name="connsiteY4" fmla="*/ 1025257 h 4795172"/>
              <a:gd name="connsiteX5" fmla="*/ 4564524 w 5025761"/>
              <a:gd name="connsiteY5" fmla="*/ 1963407 h 4795172"/>
              <a:gd name="connsiteX6" fmla="*/ 4018259 w 5025761"/>
              <a:gd name="connsiteY6" fmla="*/ 2687802 h 4795172"/>
              <a:gd name="connsiteX7" fmla="*/ 4184514 w 5025761"/>
              <a:gd name="connsiteY7" fmla="*/ 3305319 h 4795172"/>
              <a:gd name="connsiteX8" fmla="*/ 5003911 w 5025761"/>
              <a:gd name="connsiteY8" fmla="*/ 3554701 h 4795172"/>
              <a:gd name="connsiteX9" fmla="*/ 4671402 w 5025761"/>
              <a:gd name="connsiteY9" fmla="*/ 4457226 h 4795172"/>
              <a:gd name="connsiteX10" fmla="*/ 3436368 w 5025761"/>
              <a:gd name="connsiteY10" fmla="*/ 4136593 h 4795172"/>
              <a:gd name="connsiteX11" fmla="*/ 2521969 w 5025761"/>
              <a:gd name="connsiteY11" fmla="*/ 4065340 h 4795172"/>
              <a:gd name="connsiteX12" fmla="*/ 1571942 w 5025761"/>
              <a:gd name="connsiteY12" fmla="*/ 4789735 h 4795172"/>
              <a:gd name="connsiteX13" fmla="*/ 1203807 w 5025761"/>
              <a:gd name="connsiteY13" fmla="*/ 3625953 h 4795172"/>
              <a:gd name="connsiteX14" fmla="*/ 1607568 w 5025761"/>
              <a:gd name="connsiteY14" fmla="*/ 2996561 h 4795172"/>
              <a:gd name="connsiteX15" fmla="*/ 1334436 w 5025761"/>
              <a:gd name="connsiteY15" fmla="*/ 2295917 h 4795172"/>
              <a:gd name="connsiteX16" fmla="*/ 87527 w 5025761"/>
              <a:gd name="connsiteY16" fmla="*/ 2367168 h 4795172"/>
              <a:gd name="connsiteX17" fmla="*/ 206280 w 5025761"/>
              <a:gd name="connsiteY17" fmla="*/ 1286514 h 4795172"/>
              <a:gd name="connsiteX18" fmla="*/ 1025678 w 5025761"/>
              <a:gd name="connsiteY18" fmla="*/ 1310265 h 4795172"/>
              <a:gd name="connsiteX19" fmla="*/ 1275059 w 5025761"/>
              <a:gd name="connsiteY19" fmla="*/ 930255 h 4795172"/>
              <a:gd name="connsiteX20" fmla="*/ 1465065 w 5025761"/>
              <a:gd name="connsiteY20" fmla="*/ 241485 h 4795172"/>
              <a:gd name="connsiteX0" fmla="*/ 1465065 w 5025761"/>
              <a:gd name="connsiteY0" fmla="*/ 170947 h 4724634"/>
              <a:gd name="connsiteX1" fmla="*/ 2379464 w 5025761"/>
              <a:gd name="connsiteY1" fmla="*/ 52194 h 4724634"/>
              <a:gd name="connsiteX2" fmla="*/ 2890103 w 5025761"/>
              <a:gd name="connsiteY2" fmla="*/ 883466 h 4724634"/>
              <a:gd name="connsiteX3" fmla="*/ 3424493 w 5025761"/>
              <a:gd name="connsiteY3" fmla="*/ 1227851 h 4724634"/>
              <a:gd name="connsiteX4" fmla="*/ 3970758 w 5025761"/>
              <a:gd name="connsiteY4" fmla="*/ 954719 h 4724634"/>
              <a:gd name="connsiteX5" fmla="*/ 4564524 w 5025761"/>
              <a:gd name="connsiteY5" fmla="*/ 1892869 h 4724634"/>
              <a:gd name="connsiteX6" fmla="*/ 4018259 w 5025761"/>
              <a:gd name="connsiteY6" fmla="*/ 2617264 h 4724634"/>
              <a:gd name="connsiteX7" fmla="*/ 4184514 w 5025761"/>
              <a:gd name="connsiteY7" fmla="*/ 3234781 h 4724634"/>
              <a:gd name="connsiteX8" fmla="*/ 5003911 w 5025761"/>
              <a:gd name="connsiteY8" fmla="*/ 3484163 h 4724634"/>
              <a:gd name="connsiteX9" fmla="*/ 4671402 w 5025761"/>
              <a:gd name="connsiteY9" fmla="*/ 4386688 h 4724634"/>
              <a:gd name="connsiteX10" fmla="*/ 3436368 w 5025761"/>
              <a:gd name="connsiteY10" fmla="*/ 4066055 h 4724634"/>
              <a:gd name="connsiteX11" fmla="*/ 2521969 w 5025761"/>
              <a:gd name="connsiteY11" fmla="*/ 3994802 h 4724634"/>
              <a:gd name="connsiteX12" fmla="*/ 1571942 w 5025761"/>
              <a:gd name="connsiteY12" fmla="*/ 4719197 h 4724634"/>
              <a:gd name="connsiteX13" fmla="*/ 1203807 w 5025761"/>
              <a:gd name="connsiteY13" fmla="*/ 3555415 h 4724634"/>
              <a:gd name="connsiteX14" fmla="*/ 1607568 w 5025761"/>
              <a:gd name="connsiteY14" fmla="*/ 2926023 h 4724634"/>
              <a:gd name="connsiteX15" fmla="*/ 1334436 w 5025761"/>
              <a:gd name="connsiteY15" fmla="*/ 2225379 h 4724634"/>
              <a:gd name="connsiteX16" fmla="*/ 87527 w 5025761"/>
              <a:gd name="connsiteY16" fmla="*/ 2296630 h 4724634"/>
              <a:gd name="connsiteX17" fmla="*/ 206280 w 5025761"/>
              <a:gd name="connsiteY17" fmla="*/ 1215976 h 4724634"/>
              <a:gd name="connsiteX18" fmla="*/ 1025678 w 5025761"/>
              <a:gd name="connsiteY18" fmla="*/ 1239727 h 4724634"/>
              <a:gd name="connsiteX19" fmla="*/ 1275059 w 5025761"/>
              <a:gd name="connsiteY19" fmla="*/ 859717 h 4724634"/>
              <a:gd name="connsiteX20" fmla="*/ 1465065 w 5025761"/>
              <a:gd name="connsiteY20" fmla="*/ 170947 h 4724634"/>
              <a:gd name="connsiteX0" fmla="*/ 1458908 w 5019604"/>
              <a:gd name="connsiteY0" fmla="*/ 170947 h 4724634"/>
              <a:gd name="connsiteX1" fmla="*/ 2373307 w 5019604"/>
              <a:gd name="connsiteY1" fmla="*/ 52194 h 4724634"/>
              <a:gd name="connsiteX2" fmla="*/ 2883946 w 5019604"/>
              <a:gd name="connsiteY2" fmla="*/ 883466 h 4724634"/>
              <a:gd name="connsiteX3" fmla="*/ 3418336 w 5019604"/>
              <a:gd name="connsiteY3" fmla="*/ 1227851 h 4724634"/>
              <a:gd name="connsiteX4" fmla="*/ 3964601 w 5019604"/>
              <a:gd name="connsiteY4" fmla="*/ 954719 h 4724634"/>
              <a:gd name="connsiteX5" fmla="*/ 4558367 w 5019604"/>
              <a:gd name="connsiteY5" fmla="*/ 1892869 h 4724634"/>
              <a:gd name="connsiteX6" fmla="*/ 4012102 w 5019604"/>
              <a:gd name="connsiteY6" fmla="*/ 2617264 h 4724634"/>
              <a:gd name="connsiteX7" fmla="*/ 4178357 w 5019604"/>
              <a:gd name="connsiteY7" fmla="*/ 3234781 h 4724634"/>
              <a:gd name="connsiteX8" fmla="*/ 4997754 w 5019604"/>
              <a:gd name="connsiteY8" fmla="*/ 3484163 h 4724634"/>
              <a:gd name="connsiteX9" fmla="*/ 4665245 w 5019604"/>
              <a:gd name="connsiteY9" fmla="*/ 4386688 h 4724634"/>
              <a:gd name="connsiteX10" fmla="*/ 3430211 w 5019604"/>
              <a:gd name="connsiteY10" fmla="*/ 4066055 h 4724634"/>
              <a:gd name="connsiteX11" fmla="*/ 2515812 w 5019604"/>
              <a:gd name="connsiteY11" fmla="*/ 3994802 h 4724634"/>
              <a:gd name="connsiteX12" fmla="*/ 1565785 w 5019604"/>
              <a:gd name="connsiteY12" fmla="*/ 4719197 h 4724634"/>
              <a:gd name="connsiteX13" fmla="*/ 1197650 w 5019604"/>
              <a:gd name="connsiteY13" fmla="*/ 3555415 h 4724634"/>
              <a:gd name="connsiteX14" fmla="*/ 1601411 w 5019604"/>
              <a:gd name="connsiteY14" fmla="*/ 2926023 h 4724634"/>
              <a:gd name="connsiteX15" fmla="*/ 1245152 w 5019604"/>
              <a:gd name="connsiteY15" fmla="*/ 2439134 h 4724634"/>
              <a:gd name="connsiteX16" fmla="*/ 81370 w 5019604"/>
              <a:gd name="connsiteY16" fmla="*/ 2296630 h 4724634"/>
              <a:gd name="connsiteX17" fmla="*/ 200123 w 5019604"/>
              <a:gd name="connsiteY17" fmla="*/ 1215976 h 4724634"/>
              <a:gd name="connsiteX18" fmla="*/ 1019521 w 5019604"/>
              <a:gd name="connsiteY18" fmla="*/ 1239727 h 4724634"/>
              <a:gd name="connsiteX19" fmla="*/ 1268902 w 5019604"/>
              <a:gd name="connsiteY19" fmla="*/ 859717 h 4724634"/>
              <a:gd name="connsiteX20" fmla="*/ 1458908 w 5019604"/>
              <a:gd name="connsiteY20" fmla="*/ 170947 h 4724634"/>
              <a:gd name="connsiteX0" fmla="*/ 1458908 w 5019604"/>
              <a:gd name="connsiteY0" fmla="*/ 170947 h 4724634"/>
              <a:gd name="connsiteX1" fmla="*/ 2373307 w 5019604"/>
              <a:gd name="connsiteY1" fmla="*/ 52194 h 4724634"/>
              <a:gd name="connsiteX2" fmla="*/ 2883946 w 5019604"/>
              <a:gd name="connsiteY2" fmla="*/ 883466 h 4724634"/>
              <a:gd name="connsiteX3" fmla="*/ 3418336 w 5019604"/>
              <a:gd name="connsiteY3" fmla="*/ 1227851 h 4724634"/>
              <a:gd name="connsiteX4" fmla="*/ 3964601 w 5019604"/>
              <a:gd name="connsiteY4" fmla="*/ 954719 h 4724634"/>
              <a:gd name="connsiteX5" fmla="*/ 4558367 w 5019604"/>
              <a:gd name="connsiteY5" fmla="*/ 1892869 h 4724634"/>
              <a:gd name="connsiteX6" fmla="*/ 4012102 w 5019604"/>
              <a:gd name="connsiteY6" fmla="*/ 2617264 h 4724634"/>
              <a:gd name="connsiteX7" fmla="*/ 4178357 w 5019604"/>
              <a:gd name="connsiteY7" fmla="*/ 3234781 h 4724634"/>
              <a:gd name="connsiteX8" fmla="*/ 4997754 w 5019604"/>
              <a:gd name="connsiteY8" fmla="*/ 3484163 h 4724634"/>
              <a:gd name="connsiteX9" fmla="*/ 4665245 w 5019604"/>
              <a:gd name="connsiteY9" fmla="*/ 4386688 h 4724634"/>
              <a:gd name="connsiteX10" fmla="*/ 3430211 w 5019604"/>
              <a:gd name="connsiteY10" fmla="*/ 4066055 h 4724634"/>
              <a:gd name="connsiteX11" fmla="*/ 2515812 w 5019604"/>
              <a:gd name="connsiteY11" fmla="*/ 3994802 h 4724634"/>
              <a:gd name="connsiteX12" fmla="*/ 1565785 w 5019604"/>
              <a:gd name="connsiteY12" fmla="*/ 4719197 h 4724634"/>
              <a:gd name="connsiteX13" fmla="*/ 1197650 w 5019604"/>
              <a:gd name="connsiteY13" fmla="*/ 3555415 h 4724634"/>
              <a:gd name="connsiteX14" fmla="*/ 1411405 w 5019604"/>
              <a:gd name="connsiteY14" fmla="*/ 2926023 h 4724634"/>
              <a:gd name="connsiteX15" fmla="*/ 1245152 w 5019604"/>
              <a:gd name="connsiteY15" fmla="*/ 2439134 h 4724634"/>
              <a:gd name="connsiteX16" fmla="*/ 81370 w 5019604"/>
              <a:gd name="connsiteY16" fmla="*/ 2296630 h 4724634"/>
              <a:gd name="connsiteX17" fmla="*/ 200123 w 5019604"/>
              <a:gd name="connsiteY17" fmla="*/ 1215976 h 4724634"/>
              <a:gd name="connsiteX18" fmla="*/ 1019521 w 5019604"/>
              <a:gd name="connsiteY18" fmla="*/ 1239727 h 4724634"/>
              <a:gd name="connsiteX19" fmla="*/ 1268902 w 5019604"/>
              <a:gd name="connsiteY19" fmla="*/ 859717 h 4724634"/>
              <a:gd name="connsiteX20" fmla="*/ 1458908 w 5019604"/>
              <a:gd name="connsiteY20" fmla="*/ 170947 h 4724634"/>
              <a:gd name="connsiteX0" fmla="*/ 1458908 w 5019604"/>
              <a:gd name="connsiteY0" fmla="*/ 170947 h 4721259"/>
              <a:gd name="connsiteX1" fmla="*/ 2373307 w 5019604"/>
              <a:gd name="connsiteY1" fmla="*/ 52194 h 4721259"/>
              <a:gd name="connsiteX2" fmla="*/ 2883946 w 5019604"/>
              <a:gd name="connsiteY2" fmla="*/ 883466 h 4721259"/>
              <a:gd name="connsiteX3" fmla="*/ 3418336 w 5019604"/>
              <a:gd name="connsiteY3" fmla="*/ 1227851 h 4721259"/>
              <a:gd name="connsiteX4" fmla="*/ 3964601 w 5019604"/>
              <a:gd name="connsiteY4" fmla="*/ 954719 h 4721259"/>
              <a:gd name="connsiteX5" fmla="*/ 4558367 w 5019604"/>
              <a:gd name="connsiteY5" fmla="*/ 1892869 h 4721259"/>
              <a:gd name="connsiteX6" fmla="*/ 4012102 w 5019604"/>
              <a:gd name="connsiteY6" fmla="*/ 2617264 h 4721259"/>
              <a:gd name="connsiteX7" fmla="*/ 4178357 w 5019604"/>
              <a:gd name="connsiteY7" fmla="*/ 3234781 h 4721259"/>
              <a:gd name="connsiteX8" fmla="*/ 4997754 w 5019604"/>
              <a:gd name="connsiteY8" fmla="*/ 3484163 h 4721259"/>
              <a:gd name="connsiteX9" fmla="*/ 4665245 w 5019604"/>
              <a:gd name="connsiteY9" fmla="*/ 4386688 h 4721259"/>
              <a:gd name="connsiteX10" fmla="*/ 3430211 w 5019604"/>
              <a:gd name="connsiteY10" fmla="*/ 4066055 h 4721259"/>
              <a:gd name="connsiteX11" fmla="*/ 2515812 w 5019604"/>
              <a:gd name="connsiteY11" fmla="*/ 3994802 h 4721259"/>
              <a:gd name="connsiteX12" fmla="*/ 1565785 w 5019604"/>
              <a:gd name="connsiteY12" fmla="*/ 4719197 h 4721259"/>
              <a:gd name="connsiteX13" fmla="*/ 1007644 w 5019604"/>
              <a:gd name="connsiteY13" fmla="*/ 3733545 h 4721259"/>
              <a:gd name="connsiteX14" fmla="*/ 1411405 w 5019604"/>
              <a:gd name="connsiteY14" fmla="*/ 2926023 h 4721259"/>
              <a:gd name="connsiteX15" fmla="*/ 1245152 w 5019604"/>
              <a:gd name="connsiteY15" fmla="*/ 2439134 h 4721259"/>
              <a:gd name="connsiteX16" fmla="*/ 81370 w 5019604"/>
              <a:gd name="connsiteY16" fmla="*/ 2296630 h 4721259"/>
              <a:gd name="connsiteX17" fmla="*/ 200123 w 5019604"/>
              <a:gd name="connsiteY17" fmla="*/ 1215976 h 4721259"/>
              <a:gd name="connsiteX18" fmla="*/ 1019521 w 5019604"/>
              <a:gd name="connsiteY18" fmla="*/ 1239727 h 4721259"/>
              <a:gd name="connsiteX19" fmla="*/ 1268902 w 5019604"/>
              <a:gd name="connsiteY19" fmla="*/ 859717 h 4721259"/>
              <a:gd name="connsiteX20" fmla="*/ 1458908 w 5019604"/>
              <a:gd name="connsiteY20" fmla="*/ 170947 h 4721259"/>
              <a:gd name="connsiteX0" fmla="*/ 1458908 w 5019604"/>
              <a:gd name="connsiteY0" fmla="*/ 170947 h 4403464"/>
              <a:gd name="connsiteX1" fmla="*/ 2373307 w 5019604"/>
              <a:gd name="connsiteY1" fmla="*/ 52194 h 4403464"/>
              <a:gd name="connsiteX2" fmla="*/ 2883946 w 5019604"/>
              <a:gd name="connsiteY2" fmla="*/ 883466 h 4403464"/>
              <a:gd name="connsiteX3" fmla="*/ 3418336 w 5019604"/>
              <a:gd name="connsiteY3" fmla="*/ 1227851 h 4403464"/>
              <a:gd name="connsiteX4" fmla="*/ 3964601 w 5019604"/>
              <a:gd name="connsiteY4" fmla="*/ 954719 h 4403464"/>
              <a:gd name="connsiteX5" fmla="*/ 4558367 w 5019604"/>
              <a:gd name="connsiteY5" fmla="*/ 1892869 h 4403464"/>
              <a:gd name="connsiteX6" fmla="*/ 4012102 w 5019604"/>
              <a:gd name="connsiteY6" fmla="*/ 2617264 h 4403464"/>
              <a:gd name="connsiteX7" fmla="*/ 4178357 w 5019604"/>
              <a:gd name="connsiteY7" fmla="*/ 3234781 h 4403464"/>
              <a:gd name="connsiteX8" fmla="*/ 4997754 w 5019604"/>
              <a:gd name="connsiteY8" fmla="*/ 3484163 h 4403464"/>
              <a:gd name="connsiteX9" fmla="*/ 4665245 w 5019604"/>
              <a:gd name="connsiteY9" fmla="*/ 4386688 h 4403464"/>
              <a:gd name="connsiteX10" fmla="*/ 3430211 w 5019604"/>
              <a:gd name="connsiteY10" fmla="*/ 4066055 h 4403464"/>
              <a:gd name="connsiteX11" fmla="*/ 2515812 w 5019604"/>
              <a:gd name="connsiteY11" fmla="*/ 3994802 h 4403464"/>
              <a:gd name="connsiteX12" fmla="*/ 1470782 w 5019604"/>
              <a:gd name="connsiteY12" fmla="*/ 4351062 h 4403464"/>
              <a:gd name="connsiteX13" fmla="*/ 1007644 w 5019604"/>
              <a:gd name="connsiteY13" fmla="*/ 3733545 h 4403464"/>
              <a:gd name="connsiteX14" fmla="*/ 1411405 w 5019604"/>
              <a:gd name="connsiteY14" fmla="*/ 2926023 h 4403464"/>
              <a:gd name="connsiteX15" fmla="*/ 1245152 w 5019604"/>
              <a:gd name="connsiteY15" fmla="*/ 2439134 h 4403464"/>
              <a:gd name="connsiteX16" fmla="*/ 81370 w 5019604"/>
              <a:gd name="connsiteY16" fmla="*/ 2296630 h 4403464"/>
              <a:gd name="connsiteX17" fmla="*/ 200123 w 5019604"/>
              <a:gd name="connsiteY17" fmla="*/ 1215976 h 4403464"/>
              <a:gd name="connsiteX18" fmla="*/ 1019521 w 5019604"/>
              <a:gd name="connsiteY18" fmla="*/ 1239727 h 4403464"/>
              <a:gd name="connsiteX19" fmla="*/ 1268902 w 5019604"/>
              <a:gd name="connsiteY19" fmla="*/ 859717 h 4403464"/>
              <a:gd name="connsiteX20" fmla="*/ 1458908 w 5019604"/>
              <a:gd name="connsiteY20" fmla="*/ 170947 h 4403464"/>
              <a:gd name="connsiteX0" fmla="*/ 1458908 w 4827078"/>
              <a:gd name="connsiteY0" fmla="*/ 170947 h 4397751"/>
              <a:gd name="connsiteX1" fmla="*/ 2373307 w 4827078"/>
              <a:gd name="connsiteY1" fmla="*/ 52194 h 4397751"/>
              <a:gd name="connsiteX2" fmla="*/ 2883946 w 4827078"/>
              <a:gd name="connsiteY2" fmla="*/ 883466 h 4397751"/>
              <a:gd name="connsiteX3" fmla="*/ 3418336 w 4827078"/>
              <a:gd name="connsiteY3" fmla="*/ 1227851 h 4397751"/>
              <a:gd name="connsiteX4" fmla="*/ 3964601 w 4827078"/>
              <a:gd name="connsiteY4" fmla="*/ 954719 h 4397751"/>
              <a:gd name="connsiteX5" fmla="*/ 4558367 w 4827078"/>
              <a:gd name="connsiteY5" fmla="*/ 1892869 h 4397751"/>
              <a:gd name="connsiteX6" fmla="*/ 4012102 w 4827078"/>
              <a:gd name="connsiteY6" fmla="*/ 2617264 h 4397751"/>
              <a:gd name="connsiteX7" fmla="*/ 4178357 w 4827078"/>
              <a:gd name="connsiteY7" fmla="*/ 3234781 h 4397751"/>
              <a:gd name="connsiteX8" fmla="*/ 4760247 w 4827078"/>
              <a:gd name="connsiteY8" fmla="*/ 3614792 h 4397751"/>
              <a:gd name="connsiteX9" fmla="*/ 4665245 w 4827078"/>
              <a:gd name="connsiteY9" fmla="*/ 4386688 h 4397751"/>
              <a:gd name="connsiteX10" fmla="*/ 3430211 w 4827078"/>
              <a:gd name="connsiteY10" fmla="*/ 4066055 h 4397751"/>
              <a:gd name="connsiteX11" fmla="*/ 2515812 w 4827078"/>
              <a:gd name="connsiteY11" fmla="*/ 3994802 h 4397751"/>
              <a:gd name="connsiteX12" fmla="*/ 1470782 w 4827078"/>
              <a:gd name="connsiteY12" fmla="*/ 4351062 h 4397751"/>
              <a:gd name="connsiteX13" fmla="*/ 1007644 w 4827078"/>
              <a:gd name="connsiteY13" fmla="*/ 3733545 h 4397751"/>
              <a:gd name="connsiteX14" fmla="*/ 1411405 w 4827078"/>
              <a:gd name="connsiteY14" fmla="*/ 2926023 h 4397751"/>
              <a:gd name="connsiteX15" fmla="*/ 1245152 w 4827078"/>
              <a:gd name="connsiteY15" fmla="*/ 2439134 h 4397751"/>
              <a:gd name="connsiteX16" fmla="*/ 81370 w 4827078"/>
              <a:gd name="connsiteY16" fmla="*/ 2296630 h 4397751"/>
              <a:gd name="connsiteX17" fmla="*/ 200123 w 4827078"/>
              <a:gd name="connsiteY17" fmla="*/ 1215976 h 4397751"/>
              <a:gd name="connsiteX18" fmla="*/ 1019521 w 4827078"/>
              <a:gd name="connsiteY18" fmla="*/ 1239727 h 4397751"/>
              <a:gd name="connsiteX19" fmla="*/ 1268902 w 4827078"/>
              <a:gd name="connsiteY19" fmla="*/ 859717 h 4397751"/>
              <a:gd name="connsiteX20" fmla="*/ 1458908 w 4827078"/>
              <a:gd name="connsiteY20" fmla="*/ 170947 h 4397751"/>
              <a:gd name="connsiteX0" fmla="*/ 1458908 w 4763041"/>
              <a:gd name="connsiteY0" fmla="*/ 170947 h 4479189"/>
              <a:gd name="connsiteX1" fmla="*/ 2373307 w 4763041"/>
              <a:gd name="connsiteY1" fmla="*/ 52194 h 4479189"/>
              <a:gd name="connsiteX2" fmla="*/ 2883946 w 4763041"/>
              <a:gd name="connsiteY2" fmla="*/ 883466 h 4479189"/>
              <a:gd name="connsiteX3" fmla="*/ 3418336 w 4763041"/>
              <a:gd name="connsiteY3" fmla="*/ 1227851 h 4479189"/>
              <a:gd name="connsiteX4" fmla="*/ 3964601 w 4763041"/>
              <a:gd name="connsiteY4" fmla="*/ 954719 h 4479189"/>
              <a:gd name="connsiteX5" fmla="*/ 4558367 w 4763041"/>
              <a:gd name="connsiteY5" fmla="*/ 1892869 h 4479189"/>
              <a:gd name="connsiteX6" fmla="*/ 4012102 w 4763041"/>
              <a:gd name="connsiteY6" fmla="*/ 2617264 h 4479189"/>
              <a:gd name="connsiteX7" fmla="*/ 4178357 w 4763041"/>
              <a:gd name="connsiteY7" fmla="*/ 3234781 h 4479189"/>
              <a:gd name="connsiteX8" fmla="*/ 4760247 w 4763041"/>
              <a:gd name="connsiteY8" fmla="*/ 3614792 h 4479189"/>
              <a:gd name="connsiteX9" fmla="*/ 4356490 w 4763041"/>
              <a:gd name="connsiteY9" fmla="*/ 4469818 h 4479189"/>
              <a:gd name="connsiteX10" fmla="*/ 3430211 w 4763041"/>
              <a:gd name="connsiteY10" fmla="*/ 4066055 h 4479189"/>
              <a:gd name="connsiteX11" fmla="*/ 2515812 w 4763041"/>
              <a:gd name="connsiteY11" fmla="*/ 3994802 h 4479189"/>
              <a:gd name="connsiteX12" fmla="*/ 1470782 w 4763041"/>
              <a:gd name="connsiteY12" fmla="*/ 4351062 h 4479189"/>
              <a:gd name="connsiteX13" fmla="*/ 1007644 w 4763041"/>
              <a:gd name="connsiteY13" fmla="*/ 3733545 h 4479189"/>
              <a:gd name="connsiteX14" fmla="*/ 1411405 w 4763041"/>
              <a:gd name="connsiteY14" fmla="*/ 2926023 h 4479189"/>
              <a:gd name="connsiteX15" fmla="*/ 1245152 w 4763041"/>
              <a:gd name="connsiteY15" fmla="*/ 2439134 h 4479189"/>
              <a:gd name="connsiteX16" fmla="*/ 81370 w 4763041"/>
              <a:gd name="connsiteY16" fmla="*/ 2296630 h 4479189"/>
              <a:gd name="connsiteX17" fmla="*/ 200123 w 4763041"/>
              <a:gd name="connsiteY17" fmla="*/ 1215976 h 4479189"/>
              <a:gd name="connsiteX18" fmla="*/ 1019521 w 4763041"/>
              <a:gd name="connsiteY18" fmla="*/ 1239727 h 4479189"/>
              <a:gd name="connsiteX19" fmla="*/ 1268902 w 4763041"/>
              <a:gd name="connsiteY19" fmla="*/ 859717 h 4479189"/>
              <a:gd name="connsiteX20" fmla="*/ 1458908 w 4763041"/>
              <a:gd name="connsiteY20" fmla="*/ 170947 h 4479189"/>
              <a:gd name="connsiteX0" fmla="*/ 1458908 w 4760255"/>
              <a:gd name="connsiteY0" fmla="*/ 170947 h 4386171"/>
              <a:gd name="connsiteX1" fmla="*/ 2373307 w 4760255"/>
              <a:gd name="connsiteY1" fmla="*/ 52194 h 4386171"/>
              <a:gd name="connsiteX2" fmla="*/ 2883946 w 4760255"/>
              <a:gd name="connsiteY2" fmla="*/ 883466 h 4386171"/>
              <a:gd name="connsiteX3" fmla="*/ 3418336 w 4760255"/>
              <a:gd name="connsiteY3" fmla="*/ 1227851 h 4386171"/>
              <a:gd name="connsiteX4" fmla="*/ 3964601 w 4760255"/>
              <a:gd name="connsiteY4" fmla="*/ 954719 h 4386171"/>
              <a:gd name="connsiteX5" fmla="*/ 4558367 w 4760255"/>
              <a:gd name="connsiteY5" fmla="*/ 1892869 h 4386171"/>
              <a:gd name="connsiteX6" fmla="*/ 4012102 w 4760255"/>
              <a:gd name="connsiteY6" fmla="*/ 2617264 h 4386171"/>
              <a:gd name="connsiteX7" fmla="*/ 4178357 w 4760255"/>
              <a:gd name="connsiteY7" fmla="*/ 3234781 h 4386171"/>
              <a:gd name="connsiteX8" fmla="*/ 4760247 w 4760255"/>
              <a:gd name="connsiteY8" fmla="*/ 3614792 h 4386171"/>
              <a:gd name="connsiteX9" fmla="*/ 4190236 w 4760255"/>
              <a:gd name="connsiteY9" fmla="*/ 4374816 h 4386171"/>
              <a:gd name="connsiteX10" fmla="*/ 3430211 w 4760255"/>
              <a:gd name="connsiteY10" fmla="*/ 4066055 h 4386171"/>
              <a:gd name="connsiteX11" fmla="*/ 2515812 w 4760255"/>
              <a:gd name="connsiteY11" fmla="*/ 3994802 h 4386171"/>
              <a:gd name="connsiteX12" fmla="*/ 1470782 w 4760255"/>
              <a:gd name="connsiteY12" fmla="*/ 4351062 h 4386171"/>
              <a:gd name="connsiteX13" fmla="*/ 1007644 w 4760255"/>
              <a:gd name="connsiteY13" fmla="*/ 3733545 h 4386171"/>
              <a:gd name="connsiteX14" fmla="*/ 1411405 w 4760255"/>
              <a:gd name="connsiteY14" fmla="*/ 2926023 h 4386171"/>
              <a:gd name="connsiteX15" fmla="*/ 1245152 w 4760255"/>
              <a:gd name="connsiteY15" fmla="*/ 2439134 h 4386171"/>
              <a:gd name="connsiteX16" fmla="*/ 81370 w 4760255"/>
              <a:gd name="connsiteY16" fmla="*/ 2296630 h 4386171"/>
              <a:gd name="connsiteX17" fmla="*/ 200123 w 4760255"/>
              <a:gd name="connsiteY17" fmla="*/ 1215976 h 4386171"/>
              <a:gd name="connsiteX18" fmla="*/ 1019521 w 4760255"/>
              <a:gd name="connsiteY18" fmla="*/ 1239727 h 4386171"/>
              <a:gd name="connsiteX19" fmla="*/ 1268902 w 4760255"/>
              <a:gd name="connsiteY19" fmla="*/ 859717 h 4386171"/>
              <a:gd name="connsiteX20" fmla="*/ 1458908 w 4760255"/>
              <a:gd name="connsiteY20" fmla="*/ 170947 h 4386171"/>
              <a:gd name="connsiteX0" fmla="*/ 1458908 w 4570257"/>
              <a:gd name="connsiteY0" fmla="*/ 170947 h 4379263"/>
              <a:gd name="connsiteX1" fmla="*/ 2373307 w 4570257"/>
              <a:gd name="connsiteY1" fmla="*/ 52194 h 4379263"/>
              <a:gd name="connsiteX2" fmla="*/ 2883946 w 4570257"/>
              <a:gd name="connsiteY2" fmla="*/ 883466 h 4379263"/>
              <a:gd name="connsiteX3" fmla="*/ 3418336 w 4570257"/>
              <a:gd name="connsiteY3" fmla="*/ 1227851 h 4379263"/>
              <a:gd name="connsiteX4" fmla="*/ 3964601 w 4570257"/>
              <a:gd name="connsiteY4" fmla="*/ 954719 h 4379263"/>
              <a:gd name="connsiteX5" fmla="*/ 4558367 w 4570257"/>
              <a:gd name="connsiteY5" fmla="*/ 1892869 h 4379263"/>
              <a:gd name="connsiteX6" fmla="*/ 4012102 w 4570257"/>
              <a:gd name="connsiteY6" fmla="*/ 2617264 h 4379263"/>
              <a:gd name="connsiteX7" fmla="*/ 4178357 w 4570257"/>
              <a:gd name="connsiteY7" fmla="*/ 3234781 h 4379263"/>
              <a:gd name="connsiteX8" fmla="*/ 4570242 w 4570257"/>
              <a:gd name="connsiteY8" fmla="*/ 3804797 h 4379263"/>
              <a:gd name="connsiteX9" fmla="*/ 4190236 w 4570257"/>
              <a:gd name="connsiteY9" fmla="*/ 4374816 h 4379263"/>
              <a:gd name="connsiteX10" fmla="*/ 3430211 w 4570257"/>
              <a:gd name="connsiteY10" fmla="*/ 4066055 h 4379263"/>
              <a:gd name="connsiteX11" fmla="*/ 2515812 w 4570257"/>
              <a:gd name="connsiteY11" fmla="*/ 3994802 h 4379263"/>
              <a:gd name="connsiteX12" fmla="*/ 1470782 w 4570257"/>
              <a:gd name="connsiteY12" fmla="*/ 4351062 h 4379263"/>
              <a:gd name="connsiteX13" fmla="*/ 1007644 w 4570257"/>
              <a:gd name="connsiteY13" fmla="*/ 3733545 h 4379263"/>
              <a:gd name="connsiteX14" fmla="*/ 1411405 w 4570257"/>
              <a:gd name="connsiteY14" fmla="*/ 2926023 h 4379263"/>
              <a:gd name="connsiteX15" fmla="*/ 1245152 w 4570257"/>
              <a:gd name="connsiteY15" fmla="*/ 2439134 h 4379263"/>
              <a:gd name="connsiteX16" fmla="*/ 81370 w 4570257"/>
              <a:gd name="connsiteY16" fmla="*/ 2296630 h 4379263"/>
              <a:gd name="connsiteX17" fmla="*/ 200123 w 4570257"/>
              <a:gd name="connsiteY17" fmla="*/ 1215976 h 4379263"/>
              <a:gd name="connsiteX18" fmla="*/ 1019521 w 4570257"/>
              <a:gd name="connsiteY18" fmla="*/ 1239727 h 4379263"/>
              <a:gd name="connsiteX19" fmla="*/ 1268902 w 4570257"/>
              <a:gd name="connsiteY19" fmla="*/ 859717 h 4379263"/>
              <a:gd name="connsiteX20" fmla="*/ 1458908 w 4570257"/>
              <a:gd name="connsiteY20" fmla="*/ 170947 h 4379263"/>
              <a:gd name="connsiteX0" fmla="*/ 1458028 w 4569377"/>
              <a:gd name="connsiteY0" fmla="*/ 170947 h 4379263"/>
              <a:gd name="connsiteX1" fmla="*/ 2372427 w 4569377"/>
              <a:gd name="connsiteY1" fmla="*/ 52194 h 4379263"/>
              <a:gd name="connsiteX2" fmla="*/ 2883066 w 4569377"/>
              <a:gd name="connsiteY2" fmla="*/ 883466 h 4379263"/>
              <a:gd name="connsiteX3" fmla="*/ 3417456 w 4569377"/>
              <a:gd name="connsiteY3" fmla="*/ 1227851 h 4379263"/>
              <a:gd name="connsiteX4" fmla="*/ 3963721 w 4569377"/>
              <a:gd name="connsiteY4" fmla="*/ 954719 h 4379263"/>
              <a:gd name="connsiteX5" fmla="*/ 4557487 w 4569377"/>
              <a:gd name="connsiteY5" fmla="*/ 1892869 h 4379263"/>
              <a:gd name="connsiteX6" fmla="*/ 4011222 w 4569377"/>
              <a:gd name="connsiteY6" fmla="*/ 2617264 h 4379263"/>
              <a:gd name="connsiteX7" fmla="*/ 4177477 w 4569377"/>
              <a:gd name="connsiteY7" fmla="*/ 3234781 h 4379263"/>
              <a:gd name="connsiteX8" fmla="*/ 4569362 w 4569377"/>
              <a:gd name="connsiteY8" fmla="*/ 3804797 h 4379263"/>
              <a:gd name="connsiteX9" fmla="*/ 4189356 w 4569377"/>
              <a:gd name="connsiteY9" fmla="*/ 4374816 h 4379263"/>
              <a:gd name="connsiteX10" fmla="*/ 3429331 w 4569377"/>
              <a:gd name="connsiteY10" fmla="*/ 4066055 h 4379263"/>
              <a:gd name="connsiteX11" fmla="*/ 2514932 w 4569377"/>
              <a:gd name="connsiteY11" fmla="*/ 3994802 h 4379263"/>
              <a:gd name="connsiteX12" fmla="*/ 1469902 w 4569377"/>
              <a:gd name="connsiteY12" fmla="*/ 4351062 h 4379263"/>
              <a:gd name="connsiteX13" fmla="*/ 1006764 w 4569377"/>
              <a:gd name="connsiteY13" fmla="*/ 3733545 h 4379263"/>
              <a:gd name="connsiteX14" fmla="*/ 1410525 w 4569377"/>
              <a:gd name="connsiteY14" fmla="*/ 2926023 h 4379263"/>
              <a:gd name="connsiteX15" fmla="*/ 1232397 w 4569377"/>
              <a:gd name="connsiteY15" fmla="*/ 2320381 h 4379263"/>
              <a:gd name="connsiteX16" fmla="*/ 80490 w 4569377"/>
              <a:gd name="connsiteY16" fmla="*/ 2296630 h 4379263"/>
              <a:gd name="connsiteX17" fmla="*/ 199243 w 4569377"/>
              <a:gd name="connsiteY17" fmla="*/ 1215976 h 4379263"/>
              <a:gd name="connsiteX18" fmla="*/ 1018641 w 4569377"/>
              <a:gd name="connsiteY18" fmla="*/ 1239727 h 4379263"/>
              <a:gd name="connsiteX19" fmla="*/ 1268022 w 4569377"/>
              <a:gd name="connsiteY19" fmla="*/ 859717 h 4379263"/>
              <a:gd name="connsiteX20" fmla="*/ 1458028 w 4569377"/>
              <a:gd name="connsiteY20" fmla="*/ 170947 h 4379263"/>
              <a:gd name="connsiteX0" fmla="*/ 1314206 w 4425555"/>
              <a:gd name="connsiteY0" fmla="*/ 170947 h 4379263"/>
              <a:gd name="connsiteX1" fmla="*/ 2228605 w 4425555"/>
              <a:gd name="connsiteY1" fmla="*/ 52194 h 4379263"/>
              <a:gd name="connsiteX2" fmla="*/ 2739244 w 4425555"/>
              <a:gd name="connsiteY2" fmla="*/ 883466 h 4379263"/>
              <a:gd name="connsiteX3" fmla="*/ 3273634 w 4425555"/>
              <a:gd name="connsiteY3" fmla="*/ 1227851 h 4379263"/>
              <a:gd name="connsiteX4" fmla="*/ 3819899 w 4425555"/>
              <a:gd name="connsiteY4" fmla="*/ 954719 h 4379263"/>
              <a:gd name="connsiteX5" fmla="*/ 4413665 w 4425555"/>
              <a:gd name="connsiteY5" fmla="*/ 1892869 h 4379263"/>
              <a:gd name="connsiteX6" fmla="*/ 3867400 w 4425555"/>
              <a:gd name="connsiteY6" fmla="*/ 2617264 h 4379263"/>
              <a:gd name="connsiteX7" fmla="*/ 4033655 w 4425555"/>
              <a:gd name="connsiteY7" fmla="*/ 3234781 h 4379263"/>
              <a:gd name="connsiteX8" fmla="*/ 4425540 w 4425555"/>
              <a:gd name="connsiteY8" fmla="*/ 3804797 h 4379263"/>
              <a:gd name="connsiteX9" fmla="*/ 4045534 w 4425555"/>
              <a:gd name="connsiteY9" fmla="*/ 4374816 h 4379263"/>
              <a:gd name="connsiteX10" fmla="*/ 3285509 w 4425555"/>
              <a:gd name="connsiteY10" fmla="*/ 4066055 h 4379263"/>
              <a:gd name="connsiteX11" fmla="*/ 2371110 w 4425555"/>
              <a:gd name="connsiteY11" fmla="*/ 3994802 h 4379263"/>
              <a:gd name="connsiteX12" fmla="*/ 1326080 w 4425555"/>
              <a:gd name="connsiteY12" fmla="*/ 4351062 h 4379263"/>
              <a:gd name="connsiteX13" fmla="*/ 862942 w 4425555"/>
              <a:gd name="connsiteY13" fmla="*/ 3733545 h 4379263"/>
              <a:gd name="connsiteX14" fmla="*/ 1266703 w 4425555"/>
              <a:gd name="connsiteY14" fmla="*/ 2926023 h 4379263"/>
              <a:gd name="connsiteX15" fmla="*/ 1088575 w 4425555"/>
              <a:gd name="connsiteY15" fmla="*/ 2320381 h 4379263"/>
              <a:gd name="connsiteX16" fmla="*/ 186050 w 4425555"/>
              <a:gd name="connsiteY16" fmla="*/ 2320381 h 4379263"/>
              <a:gd name="connsiteX17" fmla="*/ 55421 w 4425555"/>
              <a:gd name="connsiteY17" fmla="*/ 1215976 h 4379263"/>
              <a:gd name="connsiteX18" fmla="*/ 874819 w 4425555"/>
              <a:gd name="connsiteY18" fmla="*/ 1239727 h 4379263"/>
              <a:gd name="connsiteX19" fmla="*/ 1124200 w 4425555"/>
              <a:gd name="connsiteY19" fmla="*/ 859717 h 4379263"/>
              <a:gd name="connsiteX20" fmla="*/ 1314206 w 4425555"/>
              <a:gd name="connsiteY20" fmla="*/ 170947 h 4379263"/>
              <a:gd name="connsiteX0" fmla="*/ 1196972 w 4308321"/>
              <a:gd name="connsiteY0" fmla="*/ 170947 h 4379263"/>
              <a:gd name="connsiteX1" fmla="*/ 2111371 w 4308321"/>
              <a:gd name="connsiteY1" fmla="*/ 52194 h 4379263"/>
              <a:gd name="connsiteX2" fmla="*/ 2622010 w 4308321"/>
              <a:gd name="connsiteY2" fmla="*/ 883466 h 4379263"/>
              <a:gd name="connsiteX3" fmla="*/ 3156400 w 4308321"/>
              <a:gd name="connsiteY3" fmla="*/ 1227851 h 4379263"/>
              <a:gd name="connsiteX4" fmla="*/ 3702665 w 4308321"/>
              <a:gd name="connsiteY4" fmla="*/ 954719 h 4379263"/>
              <a:gd name="connsiteX5" fmla="*/ 4296431 w 4308321"/>
              <a:gd name="connsiteY5" fmla="*/ 1892869 h 4379263"/>
              <a:gd name="connsiteX6" fmla="*/ 3750166 w 4308321"/>
              <a:gd name="connsiteY6" fmla="*/ 2617264 h 4379263"/>
              <a:gd name="connsiteX7" fmla="*/ 3916421 w 4308321"/>
              <a:gd name="connsiteY7" fmla="*/ 3234781 h 4379263"/>
              <a:gd name="connsiteX8" fmla="*/ 4308306 w 4308321"/>
              <a:gd name="connsiteY8" fmla="*/ 3804797 h 4379263"/>
              <a:gd name="connsiteX9" fmla="*/ 3928300 w 4308321"/>
              <a:gd name="connsiteY9" fmla="*/ 4374816 h 4379263"/>
              <a:gd name="connsiteX10" fmla="*/ 3168275 w 4308321"/>
              <a:gd name="connsiteY10" fmla="*/ 4066055 h 4379263"/>
              <a:gd name="connsiteX11" fmla="*/ 2253876 w 4308321"/>
              <a:gd name="connsiteY11" fmla="*/ 3994802 h 4379263"/>
              <a:gd name="connsiteX12" fmla="*/ 1208846 w 4308321"/>
              <a:gd name="connsiteY12" fmla="*/ 4351062 h 4379263"/>
              <a:gd name="connsiteX13" fmla="*/ 745708 w 4308321"/>
              <a:gd name="connsiteY13" fmla="*/ 3733545 h 4379263"/>
              <a:gd name="connsiteX14" fmla="*/ 1149469 w 4308321"/>
              <a:gd name="connsiteY14" fmla="*/ 2926023 h 4379263"/>
              <a:gd name="connsiteX15" fmla="*/ 971341 w 4308321"/>
              <a:gd name="connsiteY15" fmla="*/ 2320381 h 4379263"/>
              <a:gd name="connsiteX16" fmla="*/ 68816 w 4308321"/>
              <a:gd name="connsiteY16" fmla="*/ 2320381 h 4379263"/>
              <a:gd name="connsiteX17" fmla="*/ 140068 w 4308321"/>
              <a:gd name="connsiteY17" fmla="*/ 1322854 h 4379263"/>
              <a:gd name="connsiteX18" fmla="*/ 757585 w 4308321"/>
              <a:gd name="connsiteY18" fmla="*/ 1239727 h 4379263"/>
              <a:gd name="connsiteX19" fmla="*/ 1006966 w 4308321"/>
              <a:gd name="connsiteY19" fmla="*/ 859717 h 4379263"/>
              <a:gd name="connsiteX20" fmla="*/ 1196972 w 4308321"/>
              <a:gd name="connsiteY20" fmla="*/ 170947 h 4379263"/>
              <a:gd name="connsiteX0" fmla="*/ 1234297 w 4345646"/>
              <a:gd name="connsiteY0" fmla="*/ 170947 h 4379263"/>
              <a:gd name="connsiteX1" fmla="*/ 2148696 w 4345646"/>
              <a:gd name="connsiteY1" fmla="*/ 52194 h 4379263"/>
              <a:gd name="connsiteX2" fmla="*/ 2659335 w 4345646"/>
              <a:gd name="connsiteY2" fmla="*/ 883466 h 4379263"/>
              <a:gd name="connsiteX3" fmla="*/ 3193725 w 4345646"/>
              <a:gd name="connsiteY3" fmla="*/ 1227851 h 4379263"/>
              <a:gd name="connsiteX4" fmla="*/ 3739990 w 4345646"/>
              <a:gd name="connsiteY4" fmla="*/ 954719 h 4379263"/>
              <a:gd name="connsiteX5" fmla="*/ 4333756 w 4345646"/>
              <a:gd name="connsiteY5" fmla="*/ 1892869 h 4379263"/>
              <a:gd name="connsiteX6" fmla="*/ 3787491 w 4345646"/>
              <a:gd name="connsiteY6" fmla="*/ 2617264 h 4379263"/>
              <a:gd name="connsiteX7" fmla="*/ 3953746 w 4345646"/>
              <a:gd name="connsiteY7" fmla="*/ 3234781 h 4379263"/>
              <a:gd name="connsiteX8" fmla="*/ 4345631 w 4345646"/>
              <a:gd name="connsiteY8" fmla="*/ 3804797 h 4379263"/>
              <a:gd name="connsiteX9" fmla="*/ 3965625 w 4345646"/>
              <a:gd name="connsiteY9" fmla="*/ 4374816 h 4379263"/>
              <a:gd name="connsiteX10" fmla="*/ 3205600 w 4345646"/>
              <a:gd name="connsiteY10" fmla="*/ 4066055 h 4379263"/>
              <a:gd name="connsiteX11" fmla="*/ 2291201 w 4345646"/>
              <a:gd name="connsiteY11" fmla="*/ 3994802 h 4379263"/>
              <a:gd name="connsiteX12" fmla="*/ 1246171 w 4345646"/>
              <a:gd name="connsiteY12" fmla="*/ 4351062 h 4379263"/>
              <a:gd name="connsiteX13" fmla="*/ 783033 w 4345646"/>
              <a:gd name="connsiteY13" fmla="*/ 3733545 h 4379263"/>
              <a:gd name="connsiteX14" fmla="*/ 1186794 w 4345646"/>
              <a:gd name="connsiteY14" fmla="*/ 2926023 h 4379263"/>
              <a:gd name="connsiteX15" fmla="*/ 1008666 w 4345646"/>
              <a:gd name="connsiteY15" fmla="*/ 2320381 h 4379263"/>
              <a:gd name="connsiteX16" fmla="*/ 58640 w 4345646"/>
              <a:gd name="connsiteY16" fmla="*/ 2142251 h 4379263"/>
              <a:gd name="connsiteX17" fmla="*/ 177393 w 4345646"/>
              <a:gd name="connsiteY17" fmla="*/ 1322854 h 4379263"/>
              <a:gd name="connsiteX18" fmla="*/ 794910 w 4345646"/>
              <a:gd name="connsiteY18" fmla="*/ 1239727 h 4379263"/>
              <a:gd name="connsiteX19" fmla="*/ 1044291 w 4345646"/>
              <a:gd name="connsiteY19" fmla="*/ 859717 h 4379263"/>
              <a:gd name="connsiteX20" fmla="*/ 1234297 w 4345646"/>
              <a:gd name="connsiteY20" fmla="*/ 170947 h 4379263"/>
              <a:gd name="connsiteX0" fmla="*/ 1234297 w 4345646"/>
              <a:gd name="connsiteY0" fmla="*/ 170947 h 4379263"/>
              <a:gd name="connsiteX1" fmla="*/ 2148696 w 4345646"/>
              <a:gd name="connsiteY1" fmla="*/ 52194 h 4379263"/>
              <a:gd name="connsiteX2" fmla="*/ 2659335 w 4345646"/>
              <a:gd name="connsiteY2" fmla="*/ 883466 h 4379263"/>
              <a:gd name="connsiteX3" fmla="*/ 3193725 w 4345646"/>
              <a:gd name="connsiteY3" fmla="*/ 1227851 h 4379263"/>
              <a:gd name="connsiteX4" fmla="*/ 3870618 w 4345646"/>
              <a:gd name="connsiteY4" fmla="*/ 1120976 h 4379263"/>
              <a:gd name="connsiteX5" fmla="*/ 4333756 w 4345646"/>
              <a:gd name="connsiteY5" fmla="*/ 1892869 h 4379263"/>
              <a:gd name="connsiteX6" fmla="*/ 3787491 w 4345646"/>
              <a:gd name="connsiteY6" fmla="*/ 2617264 h 4379263"/>
              <a:gd name="connsiteX7" fmla="*/ 3953746 w 4345646"/>
              <a:gd name="connsiteY7" fmla="*/ 3234781 h 4379263"/>
              <a:gd name="connsiteX8" fmla="*/ 4345631 w 4345646"/>
              <a:gd name="connsiteY8" fmla="*/ 3804797 h 4379263"/>
              <a:gd name="connsiteX9" fmla="*/ 3965625 w 4345646"/>
              <a:gd name="connsiteY9" fmla="*/ 4374816 h 4379263"/>
              <a:gd name="connsiteX10" fmla="*/ 3205600 w 4345646"/>
              <a:gd name="connsiteY10" fmla="*/ 4066055 h 4379263"/>
              <a:gd name="connsiteX11" fmla="*/ 2291201 w 4345646"/>
              <a:gd name="connsiteY11" fmla="*/ 3994802 h 4379263"/>
              <a:gd name="connsiteX12" fmla="*/ 1246171 w 4345646"/>
              <a:gd name="connsiteY12" fmla="*/ 4351062 h 4379263"/>
              <a:gd name="connsiteX13" fmla="*/ 783033 w 4345646"/>
              <a:gd name="connsiteY13" fmla="*/ 3733545 h 4379263"/>
              <a:gd name="connsiteX14" fmla="*/ 1186794 w 4345646"/>
              <a:gd name="connsiteY14" fmla="*/ 2926023 h 4379263"/>
              <a:gd name="connsiteX15" fmla="*/ 1008666 w 4345646"/>
              <a:gd name="connsiteY15" fmla="*/ 2320381 h 4379263"/>
              <a:gd name="connsiteX16" fmla="*/ 58640 w 4345646"/>
              <a:gd name="connsiteY16" fmla="*/ 2142251 h 4379263"/>
              <a:gd name="connsiteX17" fmla="*/ 177393 w 4345646"/>
              <a:gd name="connsiteY17" fmla="*/ 1322854 h 4379263"/>
              <a:gd name="connsiteX18" fmla="*/ 794910 w 4345646"/>
              <a:gd name="connsiteY18" fmla="*/ 1239727 h 4379263"/>
              <a:gd name="connsiteX19" fmla="*/ 1044291 w 4345646"/>
              <a:gd name="connsiteY19" fmla="*/ 859717 h 4379263"/>
              <a:gd name="connsiteX20" fmla="*/ 1234297 w 4345646"/>
              <a:gd name="connsiteY20" fmla="*/ 170947 h 4379263"/>
              <a:gd name="connsiteX0" fmla="*/ 1234297 w 4345646"/>
              <a:gd name="connsiteY0" fmla="*/ 170947 h 4379263"/>
              <a:gd name="connsiteX1" fmla="*/ 2148696 w 4345646"/>
              <a:gd name="connsiteY1" fmla="*/ 52194 h 4379263"/>
              <a:gd name="connsiteX2" fmla="*/ 2659335 w 4345646"/>
              <a:gd name="connsiteY2" fmla="*/ 883466 h 4379263"/>
              <a:gd name="connsiteX3" fmla="*/ 3193725 w 4345646"/>
              <a:gd name="connsiteY3" fmla="*/ 1227851 h 4379263"/>
              <a:gd name="connsiteX4" fmla="*/ 3870618 w 4345646"/>
              <a:gd name="connsiteY4" fmla="*/ 1120976 h 4379263"/>
              <a:gd name="connsiteX5" fmla="*/ 4226878 w 4345646"/>
              <a:gd name="connsiteY5" fmla="*/ 1952248 h 4379263"/>
              <a:gd name="connsiteX6" fmla="*/ 3787491 w 4345646"/>
              <a:gd name="connsiteY6" fmla="*/ 2617264 h 4379263"/>
              <a:gd name="connsiteX7" fmla="*/ 3953746 w 4345646"/>
              <a:gd name="connsiteY7" fmla="*/ 3234781 h 4379263"/>
              <a:gd name="connsiteX8" fmla="*/ 4345631 w 4345646"/>
              <a:gd name="connsiteY8" fmla="*/ 3804797 h 4379263"/>
              <a:gd name="connsiteX9" fmla="*/ 3965625 w 4345646"/>
              <a:gd name="connsiteY9" fmla="*/ 4374816 h 4379263"/>
              <a:gd name="connsiteX10" fmla="*/ 3205600 w 4345646"/>
              <a:gd name="connsiteY10" fmla="*/ 4066055 h 4379263"/>
              <a:gd name="connsiteX11" fmla="*/ 2291201 w 4345646"/>
              <a:gd name="connsiteY11" fmla="*/ 3994802 h 4379263"/>
              <a:gd name="connsiteX12" fmla="*/ 1246171 w 4345646"/>
              <a:gd name="connsiteY12" fmla="*/ 4351062 h 4379263"/>
              <a:gd name="connsiteX13" fmla="*/ 783033 w 4345646"/>
              <a:gd name="connsiteY13" fmla="*/ 3733545 h 4379263"/>
              <a:gd name="connsiteX14" fmla="*/ 1186794 w 4345646"/>
              <a:gd name="connsiteY14" fmla="*/ 2926023 h 4379263"/>
              <a:gd name="connsiteX15" fmla="*/ 1008666 w 4345646"/>
              <a:gd name="connsiteY15" fmla="*/ 2320381 h 4379263"/>
              <a:gd name="connsiteX16" fmla="*/ 58640 w 4345646"/>
              <a:gd name="connsiteY16" fmla="*/ 2142251 h 4379263"/>
              <a:gd name="connsiteX17" fmla="*/ 177393 w 4345646"/>
              <a:gd name="connsiteY17" fmla="*/ 1322854 h 4379263"/>
              <a:gd name="connsiteX18" fmla="*/ 794910 w 4345646"/>
              <a:gd name="connsiteY18" fmla="*/ 1239727 h 4379263"/>
              <a:gd name="connsiteX19" fmla="*/ 1044291 w 4345646"/>
              <a:gd name="connsiteY19" fmla="*/ 859717 h 4379263"/>
              <a:gd name="connsiteX20" fmla="*/ 1234297 w 4345646"/>
              <a:gd name="connsiteY20" fmla="*/ 170947 h 4379263"/>
              <a:gd name="connsiteX0" fmla="*/ 1234297 w 4362059"/>
              <a:gd name="connsiteY0" fmla="*/ 170947 h 4381325"/>
              <a:gd name="connsiteX1" fmla="*/ 2148696 w 4362059"/>
              <a:gd name="connsiteY1" fmla="*/ 52194 h 4381325"/>
              <a:gd name="connsiteX2" fmla="*/ 2659335 w 4362059"/>
              <a:gd name="connsiteY2" fmla="*/ 883466 h 4381325"/>
              <a:gd name="connsiteX3" fmla="*/ 3193725 w 4362059"/>
              <a:gd name="connsiteY3" fmla="*/ 1227851 h 4381325"/>
              <a:gd name="connsiteX4" fmla="*/ 3870618 w 4362059"/>
              <a:gd name="connsiteY4" fmla="*/ 1120976 h 4381325"/>
              <a:gd name="connsiteX5" fmla="*/ 4226878 w 4362059"/>
              <a:gd name="connsiteY5" fmla="*/ 1952248 h 4381325"/>
              <a:gd name="connsiteX6" fmla="*/ 3787491 w 4362059"/>
              <a:gd name="connsiteY6" fmla="*/ 2617264 h 4381325"/>
              <a:gd name="connsiteX7" fmla="*/ 3953746 w 4362059"/>
              <a:gd name="connsiteY7" fmla="*/ 3234781 h 4381325"/>
              <a:gd name="connsiteX8" fmla="*/ 4345631 w 4362059"/>
              <a:gd name="connsiteY8" fmla="*/ 3804797 h 4381325"/>
              <a:gd name="connsiteX9" fmla="*/ 4256603 w 4362059"/>
              <a:gd name="connsiteY9" fmla="*/ 4238424 h 4381325"/>
              <a:gd name="connsiteX10" fmla="*/ 3965625 w 4362059"/>
              <a:gd name="connsiteY10" fmla="*/ 4374816 h 4381325"/>
              <a:gd name="connsiteX11" fmla="*/ 3205600 w 4362059"/>
              <a:gd name="connsiteY11" fmla="*/ 4066055 h 4381325"/>
              <a:gd name="connsiteX12" fmla="*/ 2291201 w 4362059"/>
              <a:gd name="connsiteY12" fmla="*/ 3994802 h 4381325"/>
              <a:gd name="connsiteX13" fmla="*/ 1246171 w 4362059"/>
              <a:gd name="connsiteY13" fmla="*/ 4351062 h 4381325"/>
              <a:gd name="connsiteX14" fmla="*/ 783033 w 4362059"/>
              <a:gd name="connsiteY14" fmla="*/ 3733545 h 4381325"/>
              <a:gd name="connsiteX15" fmla="*/ 1186794 w 4362059"/>
              <a:gd name="connsiteY15" fmla="*/ 2926023 h 4381325"/>
              <a:gd name="connsiteX16" fmla="*/ 1008666 w 4362059"/>
              <a:gd name="connsiteY16" fmla="*/ 2320381 h 4381325"/>
              <a:gd name="connsiteX17" fmla="*/ 58640 w 4362059"/>
              <a:gd name="connsiteY17" fmla="*/ 2142251 h 4381325"/>
              <a:gd name="connsiteX18" fmla="*/ 177393 w 4362059"/>
              <a:gd name="connsiteY18" fmla="*/ 1322854 h 4381325"/>
              <a:gd name="connsiteX19" fmla="*/ 794910 w 4362059"/>
              <a:gd name="connsiteY19" fmla="*/ 1239727 h 4381325"/>
              <a:gd name="connsiteX20" fmla="*/ 1044291 w 4362059"/>
              <a:gd name="connsiteY20" fmla="*/ 859717 h 4381325"/>
              <a:gd name="connsiteX21" fmla="*/ 1234297 w 4362059"/>
              <a:gd name="connsiteY21" fmla="*/ 170947 h 4381325"/>
              <a:gd name="connsiteX0" fmla="*/ 1234297 w 4362059"/>
              <a:gd name="connsiteY0" fmla="*/ 170947 h 4381325"/>
              <a:gd name="connsiteX1" fmla="*/ 2148696 w 4362059"/>
              <a:gd name="connsiteY1" fmla="*/ 52194 h 4381325"/>
              <a:gd name="connsiteX2" fmla="*/ 2659335 w 4362059"/>
              <a:gd name="connsiteY2" fmla="*/ 883466 h 4381325"/>
              <a:gd name="connsiteX3" fmla="*/ 3193725 w 4362059"/>
              <a:gd name="connsiteY3" fmla="*/ 1227851 h 4381325"/>
              <a:gd name="connsiteX4" fmla="*/ 3870618 w 4362059"/>
              <a:gd name="connsiteY4" fmla="*/ 1120976 h 4381325"/>
              <a:gd name="connsiteX5" fmla="*/ 4226878 w 4362059"/>
              <a:gd name="connsiteY5" fmla="*/ 1952248 h 4381325"/>
              <a:gd name="connsiteX6" fmla="*/ 3787491 w 4362059"/>
              <a:gd name="connsiteY6" fmla="*/ 2617264 h 4381325"/>
              <a:gd name="connsiteX7" fmla="*/ 3953746 w 4362059"/>
              <a:gd name="connsiteY7" fmla="*/ 3234781 h 4381325"/>
              <a:gd name="connsiteX8" fmla="*/ 4345631 w 4362059"/>
              <a:gd name="connsiteY8" fmla="*/ 3804797 h 4381325"/>
              <a:gd name="connsiteX9" fmla="*/ 4256603 w 4362059"/>
              <a:gd name="connsiteY9" fmla="*/ 4238424 h 4381325"/>
              <a:gd name="connsiteX10" fmla="*/ 3965625 w 4362059"/>
              <a:gd name="connsiteY10" fmla="*/ 4374816 h 4381325"/>
              <a:gd name="connsiteX11" fmla="*/ 3205600 w 4362059"/>
              <a:gd name="connsiteY11" fmla="*/ 4066055 h 4381325"/>
              <a:gd name="connsiteX12" fmla="*/ 2291201 w 4362059"/>
              <a:gd name="connsiteY12" fmla="*/ 3994802 h 4381325"/>
              <a:gd name="connsiteX13" fmla="*/ 1246171 w 4362059"/>
              <a:gd name="connsiteY13" fmla="*/ 4351062 h 4381325"/>
              <a:gd name="connsiteX14" fmla="*/ 783033 w 4362059"/>
              <a:gd name="connsiteY14" fmla="*/ 3733545 h 4381325"/>
              <a:gd name="connsiteX15" fmla="*/ 1186794 w 4362059"/>
              <a:gd name="connsiteY15" fmla="*/ 2926023 h 4381325"/>
              <a:gd name="connsiteX16" fmla="*/ 1008666 w 4362059"/>
              <a:gd name="connsiteY16" fmla="*/ 2320381 h 4381325"/>
              <a:gd name="connsiteX17" fmla="*/ 58640 w 4362059"/>
              <a:gd name="connsiteY17" fmla="*/ 2142251 h 4381325"/>
              <a:gd name="connsiteX18" fmla="*/ 177393 w 4362059"/>
              <a:gd name="connsiteY18" fmla="*/ 1322854 h 4381325"/>
              <a:gd name="connsiteX19" fmla="*/ 794910 w 4362059"/>
              <a:gd name="connsiteY19" fmla="*/ 1239727 h 4381325"/>
              <a:gd name="connsiteX20" fmla="*/ 1044291 w 4362059"/>
              <a:gd name="connsiteY20" fmla="*/ 859717 h 4381325"/>
              <a:gd name="connsiteX21" fmla="*/ 1234297 w 4362059"/>
              <a:gd name="connsiteY21" fmla="*/ 170947 h 4381325"/>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6878 w 4362059"/>
              <a:gd name="connsiteY6" fmla="*/ 2036546 h 4465623"/>
              <a:gd name="connsiteX7" fmla="*/ 3787491 w 4362059"/>
              <a:gd name="connsiteY7" fmla="*/ 2701562 h 4465623"/>
              <a:gd name="connsiteX8" fmla="*/ 3953746 w 4362059"/>
              <a:gd name="connsiteY8" fmla="*/ 3319079 h 4465623"/>
              <a:gd name="connsiteX9" fmla="*/ 4345631 w 4362059"/>
              <a:gd name="connsiteY9" fmla="*/ 3889095 h 4465623"/>
              <a:gd name="connsiteX10" fmla="*/ 4256603 w 4362059"/>
              <a:gd name="connsiteY10" fmla="*/ 4322722 h 4465623"/>
              <a:gd name="connsiteX11" fmla="*/ 3965625 w 4362059"/>
              <a:gd name="connsiteY11" fmla="*/ 4459114 h 4465623"/>
              <a:gd name="connsiteX12" fmla="*/ 3205600 w 4362059"/>
              <a:gd name="connsiteY12" fmla="*/ 4150353 h 4465623"/>
              <a:gd name="connsiteX13" fmla="*/ 2291201 w 4362059"/>
              <a:gd name="connsiteY13" fmla="*/ 4079100 h 4465623"/>
              <a:gd name="connsiteX14" fmla="*/ 1246171 w 4362059"/>
              <a:gd name="connsiteY14" fmla="*/ 4435360 h 4465623"/>
              <a:gd name="connsiteX15" fmla="*/ 783033 w 4362059"/>
              <a:gd name="connsiteY15" fmla="*/ 3817843 h 4465623"/>
              <a:gd name="connsiteX16" fmla="*/ 1186794 w 4362059"/>
              <a:gd name="connsiteY16" fmla="*/ 3010321 h 4465623"/>
              <a:gd name="connsiteX17" fmla="*/ 1008666 w 4362059"/>
              <a:gd name="connsiteY17" fmla="*/ 2404679 h 4465623"/>
              <a:gd name="connsiteX18" fmla="*/ 58640 w 4362059"/>
              <a:gd name="connsiteY18" fmla="*/ 2226549 h 4465623"/>
              <a:gd name="connsiteX19" fmla="*/ 177393 w 4362059"/>
              <a:gd name="connsiteY19" fmla="*/ 1407152 h 4465623"/>
              <a:gd name="connsiteX20" fmla="*/ 794910 w 4362059"/>
              <a:gd name="connsiteY20" fmla="*/ 1324025 h 4465623"/>
              <a:gd name="connsiteX21" fmla="*/ 1044291 w 4362059"/>
              <a:gd name="connsiteY21" fmla="*/ 944015 h 4465623"/>
              <a:gd name="connsiteX22" fmla="*/ 1234297 w 4362059"/>
              <a:gd name="connsiteY22" fmla="*/ 255245 h 4465623"/>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6878 w 4362059"/>
              <a:gd name="connsiteY6" fmla="*/ 2036546 h 4465623"/>
              <a:gd name="connsiteX7" fmla="*/ 3787491 w 4362059"/>
              <a:gd name="connsiteY7" fmla="*/ 2701562 h 4465623"/>
              <a:gd name="connsiteX8" fmla="*/ 3953746 w 4362059"/>
              <a:gd name="connsiteY8" fmla="*/ 3319079 h 4465623"/>
              <a:gd name="connsiteX9" fmla="*/ 4345631 w 4362059"/>
              <a:gd name="connsiteY9" fmla="*/ 3889095 h 4465623"/>
              <a:gd name="connsiteX10" fmla="*/ 4256603 w 4362059"/>
              <a:gd name="connsiteY10" fmla="*/ 4322722 h 4465623"/>
              <a:gd name="connsiteX11" fmla="*/ 3965625 w 4362059"/>
              <a:gd name="connsiteY11" fmla="*/ 4459114 h 4465623"/>
              <a:gd name="connsiteX12" fmla="*/ 3205600 w 4362059"/>
              <a:gd name="connsiteY12" fmla="*/ 4150353 h 4465623"/>
              <a:gd name="connsiteX13" fmla="*/ 2291201 w 4362059"/>
              <a:gd name="connsiteY13" fmla="*/ 4079100 h 4465623"/>
              <a:gd name="connsiteX14" fmla="*/ 1246171 w 4362059"/>
              <a:gd name="connsiteY14" fmla="*/ 4435360 h 4465623"/>
              <a:gd name="connsiteX15" fmla="*/ 783033 w 4362059"/>
              <a:gd name="connsiteY15" fmla="*/ 3817843 h 4465623"/>
              <a:gd name="connsiteX16" fmla="*/ 1186794 w 4362059"/>
              <a:gd name="connsiteY16" fmla="*/ 3010321 h 4465623"/>
              <a:gd name="connsiteX17" fmla="*/ 1008666 w 4362059"/>
              <a:gd name="connsiteY17" fmla="*/ 2404679 h 4465623"/>
              <a:gd name="connsiteX18" fmla="*/ 58640 w 4362059"/>
              <a:gd name="connsiteY18" fmla="*/ 2226549 h 4465623"/>
              <a:gd name="connsiteX19" fmla="*/ 177393 w 4362059"/>
              <a:gd name="connsiteY19" fmla="*/ 1407152 h 4465623"/>
              <a:gd name="connsiteX20" fmla="*/ 794910 w 4362059"/>
              <a:gd name="connsiteY20" fmla="*/ 1324025 h 4465623"/>
              <a:gd name="connsiteX21" fmla="*/ 1044291 w 4362059"/>
              <a:gd name="connsiteY21" fmla="*/ 944015 h 4465623"/>
              <a:gd name="connsiteX22" fmla="*/ 1234297 w 4362059"/>
              <a:gd name="connsiteY22" fmla="*/ 255245 h 4465623"/>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0973 w 4362059"/>
              <a:gd name="connsiteY6" fmla="*/ 1555768 h 4465623"/>
              <a:gd name="connsiteX7" fmla="*/ 4226878 w 4362059"/>
              <a:gd name="connsiteY7" fmla="*/ 2036546 h 4465623"/>
              <a:gd name="connsiteX8" fmla="*/ 3787491 w 4362059"/>
              <a:gd name="connsiteY8" fmla="*/ 2701562 h 4465623"/>
              <a:gd name="connsiteX9" fmla="*/ 3953746 w 4362059"/>
              <a:gd name="connsiteY9" fmla="*/ 3319079 h 4465623"/>
              <a:gd name="connsiteX10" fmla="*/ 4345631 w 4362059"/>
              <a:gd name="connsiteY10" fmla="*/ 3889095 h 4465623"/>
              <a:gd name="connsiteX11" fmla="*/ 4256603 w 4362059"/>
              <a:gd name="connsiteY11" fmla="*/ 4322722 h 4465623"/>
              <a:gd name="connsiteX12" fmla="*/ 3965625 w 4362059"/>
              <a:gd name="connsiteY12" fmla="*/ 4459114 h 4465623"/>
              <a:gd name="connsiteX13" fmla="*/ 3205600 w 4362059"/>
              <a:gd name="connsiteY13" fmla="*/ 4150353 h 4465623"/>
              <a:gd name="connsiteX14" fmla="*/ 2291201 w 4362059"/>
              <a:gd name="connsiteY14" fmla="*/ 4079100 h 4465623"/>
              <a:gd name="connsiteX15" fmla="*/ 1246171 w 4362059"/>
              <a:gd name="connsiteY15" fmla="*/ 4435360 h 4465623"/>
              <a:gd name="connsiteX16" fmla="*/ 783033 w 4362059"/>
              <a:gd name="connsiteY16" fmla="*/ 3817843 h 4465623"/>
              <a:gd name="connsiteX17" fmla="*/ 1186794 w 4362059"/>
              <a:gd name="connsiteY17" fmla="*/ 3010321 h 4465623"/>
              <a:gd name="connsiteX18" fmla="*/ 1008666 w 4362059"/>
              <a:gd name="connsiteY18" fmla="*/ 2404679 h 4465623"/>
              <a:gd name="connsiteX19" fmla="*/ 58640 w 4362059"/>
              <a:gd name="connsiteY19" fmla="*/ 2226549 h 4465623"/>
              <a:gd name="connsiteX20" fmla="*/ 177393 w 4362059"/>
              <a:gd name="connsiteY20" fmla="*/ 1407152 h 4465623"/>
              <a:gd name="connsiteX21" fmla="*/ 794910 w 4362059"/>
              <a:gd name="connsiteY21" fmla="*/ 1324025 h 4465623"/>
              <a:gd name="connsiteX22" fmla="*/ 1044291 w 4362059"/>
              <a:gd name="connsiteY22" fmla="*/ 944015 h 4465623"/>
              <a:gd name="connsiteX23" fmla="*/ 1234297 w 4362059"/>
              <a:gd name="connsiteY23" fmla="*/ 255245 h 4465623"/>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0973 w 4362059"/>
              <a:gd name="connsiteY6" fmla="*/ 1555768 h 4465623"/>
              <a:gd name="connsiteX7" fmla="*/ 4226878 w 4362059"/>
              <a:gd name="connsiteY7" fmla="*/ 2036546 h 4465623"/>
              <a:gd name="connsiteX8" fmla="*/ 3787491 w 4362059"/>
              <a:gd name="connsiteY8" fmla="*/ 2701562 h 4465623"/>
              <a:gd name="connsiteX9" fmla="*/ 3953746 w 4362059"/>
              <a:gd name="connsiteY9" fmla="*/ 3319079 h 4465623"/>
              <a:gd name="connsiteX10" fmla="*/ 4345631 w 4362059"/>
              <a:gd name="connsiteY10" fmla="*/ 3889095 h 4465623"/>
              <a:gd name="connsiteX11" fmla="*/ 4256603 w 4362059"/>
              <a:gd name="connsiteY11" fmla="*/ 4322722 h 4465623"/>
              <a:gd name="connsiteX12" fmla="*/ 3965625 w 4362059"/>
              <a:gd name="connsiteY12" fmla="*/ 4459114 h 4465623"/>
              <a:gd name="connsiteX13" fmla="*/ 3205600 w 4362059"/>
              <a:gd name="connsiteY13" fmla="*/ 4150353 h 4465623"/>
              <a:gd name="connsiteX14" fmla="*/ 2291201 w 4362059"/>
              <a:gd name="connsiteY14" fmla="*/ 4079100 h 4465623"/>
              <a:gd name="connsiteX15" fmla="*/ 1246171 w 4362059"/>
              <a:gd name="connsiteY15" fmla="*/ 4435360 h 4465623"/>
              <a:gd name="connsiteX16" fmla="*/ 783033 w 4362059"/>
              <a:gd name="connsiteY16" fmla="*/ 3817843 h 4465623"/>
              <a:gd name="connsiteX17" fmla="*/ 1186794 w 4362059"/>
              <a:gd name="connsiteY17" fmla="*/ 3010321 h 4465623"/>
              <a:gd name="connsiteX18" fmla="*/ 1008666 w 4362059"/>
              <a:gd name="connsiteY18" fmla="*/ 2404679 h 4465623"/>
              <a:gd name="connsiteX19" fmla="*/ 58640 w 4362059"/>
              <a:gd name="connsiteY19" fmla="*/ 2226549 h 4465623"/>
              <a:gd name="connsiteX20" fmla="*/ 177393 w 4362059"/>
              <a:gd name="connsiteY20" fmla="*/ 1407152 h 4465623"/>
              <a:gd name="connsiteX21" fmla="*/ 794910 w 4362059"/>
              <a:gd name="connsiteY21" fmla="*/ 1324025 h 4465623"/>
              <a:gd name="connsiteX22" fmla="*/ 1044291 w 4362059"/>
              <a:gd name="connsiteY22" fmla="*/ 944015 h 4465623"/>
              <a:gd name="connsiteX23" fmla="*/ 1234297 w 4362059"/>
              <a:gd name="connsiteY23" fmla="*/ 255245 h 4465623"/>
              <a:gd name="connsiteX0" fmla="*/ 1234297 w 4362059"/>
              <a:gd name="connsiteY0" fmla="*/ 296576 h 4506954"/>
              <a:gd name="connsiteX1" fmla="*/ 1608402 w 4362059"/>
              <a:gd name="connsiteY1" fmla="*/ 5805 h 4506954"/>
              <a:gd name="connsiteX2" fmla="*/ 2148696 w 4362059"/>
              <a:gd name="connsiteY2" fmla="*/ 177823 h 4506954"/>
              <a:gd name="connsiteX3" fmla="*/ 2659335 w 4362059"/>
              <a:gd name="connsiteY3" fmla="*/ 1009095 h 4506954"/>
              <a:gd name="connsiteX4" fmla="*/ 3193725 w 4362059"/>
              <a:gd name="connsiteY4" fmla="*/ 1353480 h 4506954"/>
              <a:gd name="connsiteX5" fmla="*/ 3870618 w 4362059"/>
              <a:gd name="connsiteY5" fmla="*/ 1246605 h 4506954"/>
              <a:gd name="connsiteX6" fmla="*/ 4220973 w 4362059"/>
              <a:gd name="connsiteY6" fmla="*/ 1597099 h 4506954"/>
              <a:gd name="connsiteX7" fmla="*/ 4226878 w 4362059"/>
              <a:gd name="connsiteY7" fmla="*/ 2077877 h 4506954"/>
              <a:gd name="connsiteX8" fmla="*/ 3787491 w 4362059"/>
              <a:gd name="connsiteY8" fmla="*/ 2742893 h 4506954"/>
              <a:gd name="connsiteX9" fmla="*/ 3953746 w 4362059"/>
              <a:gd name="connsiteY9" fmla="*/ 3360410 h 4506954"/>
              <a:gd name="connsiteX10" fmla="*/ 4345631 w 4362059"/>
              <a:gd name="connsiteY10" fmla="*/ 3930426 h 4506954"/>
              <a:gd name="connsiteX11" fmla="*/ 4256603 w 4362059"/>
              <a:gd name="connsiteY11" fmla="*/ 4364053 h 4506954"/>
              <a:gd name="connsiteX12" fmla="*/ 3965625 w 4362059"/>
              <a:gd name="connsiteY12" fmla="*/ 4500445 h 4506954"/>
              <a:gd name="connsiteX13" fmla="*/ 3205600 w 4362059"/>
              <a:gd name="connsiteY13" fmla="*/ 4191684 h 4506954"/>
              <a:gd name="connsiteX14" fmla="*/ 2291201 w 4362059"/>
              <a:gd name="connsiteY14" fmla="*/ 4120431 h 4506954"/>
              <a:gd name="connsiteX15" fmla="*/ 1246171 w 4362059"/>
              <a:gd name="connsiteY15" fmla="*/ 4476691 h 4506954"/>
              <a:gd name="connsiteX16" fmla="*/ 783033 w 4362059"/>
              <a:gd name="connsiteY16" fmla="*/ 3859174 h 4506954"/>
              <a:gd name="connsiteX17" fmla="*/ 1186794 w 4362059"/>
              <a:gd name="connsiteY17" fmla="*/ 3051652 h 4506954"/>
              <a:gd name="connsiteX18" fmla="*/ 1008666 w 4362059"/>
              <a:gd name="connsiteY18" fmla="*/ 2446010 h 4506954"/>
              <a:gd name="connsiteX19" fmla="*/ 58640 w 4362059"/>
              <a:gd name="connsiteY19" fmla="*/ 2267880 h 4506954"/>
              <a:gd name="connsiteX20" fmla="*/ 177393 w 4362059"/>
              <a:gd name="connsiteY20" fmla="*/ 1448483 h 4506954"/>
              <a:gd name="connsiteX21" fmla="*/ 794910 w 4362059"/>
              <a:gd name="connsiteY21" fmla="*/ 1365356 h 4506954"/>
              <a:gd name="connsiteX22" fmla="*/ 1044291 w 4362059"/>
              <a:gd name="connsiteY22" fmla="*/ 985346 h 4506954"/>
              <a:gd name="connsiteX23" fmla="*/ 1234297 w 4362059"/>
              <a:gd name="connsiteY23" fmla="*/ 296576 h 4506954"/>
              <a:gd name="connsiteX0" fmla="*/ 1285861 w 4413623"/>
              <a:gd name="connsiteY0" fmla="*/ 296576 h 4506954"/>
              <a:gd name="connsiteX1" fmla="*/ 1659966 w 4413623"/>
              <a:gd name="connsiteY1" fmla="*/ 5805 h 4506954"/>
              <a:gd name="connsiteX2" fmla="*/ 2200260 w 4413623"/>
              <a:gd name="connsiteY2" fmla="*/ 177823 h 4506954"/>
              <a:gd name="connsiteX3" fmla="*/ 2710899 w 4413623"/>
              <a:gd name="connsiteY3" fmla="*/ 1009095 h 4506954"/>
              <a:gd name="connsiteX4" fmla="*/ 3245289 w 4413623"/>
              <a:gd name="connsiteY4" fmla="*/ 1353480 h 4506954"/>
              <a:gd name="connsiteX5" fmla="*/ 3922182 w 4413623"/>
              <a:gd name="connsiteY5" fmla="*/ 1246605 h 4506954"/>
              <a:gd name="connsiteX6" fmla="*/ 4272537 w 4413623"/>
              <a:gd name="connsiteY6" fmla="*/ 1597099 h 4506954"/>
              <a:gd name="connsiteX7" fmla="*/ 4278442 w 4413623"/>
              <a:gd name="connsiteY7" fmla="*/ 2077877 h 4506954"/>
              <a:gd name="connsiteX8" fmla="*/ 3839055 w 4413623"/>
              <a:gd name="connsiteY8" fmla="*/ 2742893 h 4506954"/>
              <a:gd name="connsiteX9" fmla="*/ 4005310 w 4413623"/>
              <a:gd name="connsiteY9" fmla="*/ 3360410 h 4506954"/>
              <a:gd name="connsiteX10" fmla="*/ 4397195 w 4413623"/>
              <a:gd name="connsiteY10" fmla="*/ 3930426 h 4506954"/>
              <a:gd name="connsiteX11" fmla="*/ 4308167 w 4413623"/>
              <a:gd name="connsiteY11" fmla="*/ 4364053 h 4506954"/>
              <a:gd name="connsiteX12" fmla="*/ 4017189 w 4413623"/>
              <a:gd name="connsiteY12" fmla="*/ 4500445 h 4506954"/>
              <a:gd name="connsiteX13" fmla="*/ 3257164 w 4413623"/>
              <a:gd name="connsiteY13" fmla="*/ 4191684 h 4506954"/>
              <a:gd name="connsiteX14" fmla="*/ 2342765 w 4413623"/>
              <a:gd name="connsiteY14" fmla="*/ 4120431 h 4506954"/>
              <a:gd name="connsiteX15" fmla="*/ 1297735 w 4413623"/>
              <a:gd name="connsiteY15" fmla="*/ 4476691 h 4506954"/>
              <a:gd name="connsiteX16" fmla="*/ 834597 w 4413623"/>
              <a:gd name="connsiteY16" fmla="*/ 3859174 h 4506954"/>
              <a:gd name="connsiteX17" fmla="*/ 1238358 w 4413623"/>
              <a:gd name="connsiteY17" fmla="*/ 3051652 h 4506954"/>
              <a:gd name="connsiteX18" fmla="*/ 1060230 w 4413623"/>
              <a:gd name="connsiteY18" fmla="*/ 2446010 h 4506954"/>
              <a:gd name="connsiteX19" fmla="*/ 110204 w 4413623"/>
              <a:gd name="connsiteY19" fmla="*/ 2267880 h 4506954"/>
              <a:gd name="connsiteX20" fmla="*/ 33046 w 4413623"/>
              <a:gd name="connsiteY20" fmla="*/ 1727728 h 4506954"/>
              <a:gd name="connsiteX21" fmla="*/ 228957 w 4413623"/>
              <a:gd name="connsiteY21" fmla="*/ 1448483 h 4506954"/>
              <a:gd name="connsiteX22" fmla="*/ 846474 w 4413623"/>
              <a:gd name="connsiteY22" fmla="*/ 1365356 h 4506954"/>
              <a:gd name="connsiteX23" fmla="*/ 1095855 w 4413623"/>
              <a:gd name="connsiteY23" fmla="*/ 985346 h 4506954"/>
              <a:gd name="connsiteX24" fmla="*/ 1285861 w 4413623"/>
              <a:gd name="connsiteY24" fmla="*/ 296576 h 4506954"/>
              <a:gd name="connsiteX0" fmla="*/ 1285861 w 4413623"/>
              <a:gd name="connsiteY0" fmla="*/ 296576 h 4506954"/>
              <a:gd name="connsiteX1" fmla="*/ 1659966 w 4413623"/>
              <a:gd name="connsiteY1" fmla="*/ 5805 h 4506954"/>
              <a:gd name="connsiteX2" fmla="*/ 2200260 w 4413623"/>
              <a:gd name="connsiteY2" fmla="*/ 177823 h 4506954"/>
              <a:gd name="connsiteX3" fmla="*/ 2710899 w 4413623"/>
              <a:gd name="connsiteY3" fmla="*/ 1009095 h 4506954"/>
              <a:gd name="connsiteX4" fmla="*/ 3245289 w 4413623"/>
              <a:gd name="connsiteY4" fmla="*/ 1353480 h 4506954"/>
              <a:gd name="connsiteX5" fmla="*/ 3922182 w 4413623"/>
              <a:gd name="connsiteY5" fmla="*/ 1246605 h 4506954"/>
              <a:gd name="connsiteX6" fmla="*/ 4272537 w 4413623"/>
              <a:gd name="connsiteY6" fmla="*/ 1597099 h 4506954"/>
              <a:gd name="connsiteX7" fmla="*/ 4278442 w 4413623"/>
              <a:gd name="connsiteY7" fmla="*/ 2077877 h 4506954"/>
              <a:gd name="connsiteX8" fmla="*/ 3839055 w 4413623"/>
              <a:gd name="connsiteY8" fmla="*/ 2742893 h 4506954"/>
              <a:gd name="connsiteX9" fmla="*/ 4005310 w 4413623"/>
              <a:gd name="connsiteY9" fmla="*/ 3360410 h 4506954"/>
              <a:gd name="connsiteX10" fmla="*/ 4397195 w 4413623"/>
              <a:gd name="connsiteY10" fmla="*/ 3930426 h 4506954"/>
              <a:gd name="connsiteX11" fmla="*/ 4308167 w 4413623"/>
              <a:gd name="connsiteY11" fmla="*/ 4364053 h 4506954"/>
              <a:gd name="connsiteX12" fmla="*/ 4017189 w 4413623"/>
              <a:gd name="connsiteY12" fmla="*/ 4500445 h 4506954"/>
              <a:gd name="connsiteX13" fmla="*/ 3257164 w 4413623"/>
              <a:gd name="connsiteY13" fmla="*/ 4191684 h 4506954"/>
              <a:gd name="connsiteX14" fmla="*/ 2342765 w 4413623"/>
              <a:gd name="connsiteY14" fmla="*/ 4120431 h 4506954"/>
              <a:gd name="connsiteX15" fmla="*/ 1297735 w 4413623"/>
              <a:gd name="connsiteY15" fmla="*/ 4476691 h 4506954"/>
              <a:gd name="connsiteX16" fmla="*/ 834597 w 4413623"/>
              <a:gd name="connsiteY16" fmla="*/ 3859174 h 4506954"/>
              <a:gd name="connsiteX17" fmla="*/ 1238358 w 4413623"/>
              <a:gd name="connsiteY17" fmla="*/ 3051652 h 4506954"/>
              <a:gd name="connsiteX18" fmla="*/ 1060230 w 4413623"/>
              <a:gd name="connsiteY18" fmla="*/ 2446010 h 4506954"/>
              <a:gd name="connsiteX19" fmla="*/ 110204 w 4413623"/>
              <a:gd name="connsiteY19" fmla="*/ 2267880 h 4506954"/>
              <a:gd name="connsiteX20" fmla="*/ 33046 w 4413623"/>
              <a:gd name="connsiteY20" fmla="*/ 1727728 h 4506954"/>
              <a:gd name="connsiteX21" fmla="*/ 228957 w 4413623"/>
              <a:gd name="connsiteY21" fmla="*/ 1448483 h 4506954"/>
              <a:gd name="connsiteX22" fmla="*/ 846474 w 4413623"/>
              <a:gd name="connsiteY22" fmla="*/ 1365356 h 4506954"/>
              <a:gd name="connsiteX23" fmla="*/ 1095855 w 4413623"/>
              <a:gd name="connsiteY23" fmla="*/ 985346 h 4506954"/>
              <a:gd name="connsiteX24" fmla="*/ 1285861 w 4413623"/>
              <a:gd name="connsiteY24" fmla="*/ 296576 h 4506954"/>
              <a:gd name="connsiteX0" fmla="*/ 1316814 w 4444576"/>
              <a:gd name="connsiteY0" fmla="*/ 296576 h 4506954"/>
              <a:gd name="connsiteX1" fmla="*/ 1690919 w 4444576"/>
              <a:gd name="connsiteY1" fmla="*/ 5805 h 4506954"/>
              <a:gd name="connsiteX2" fmla="*/ 2231213 w 4444576"/>
              <a:gd name="connsiteY2" fmla="*/ 177823 h 4506954"/>
              <a:gd name="connsiteX3" fmla="*/ 2741852 w 4444576"/>
              <a:gd name="connsiteY3" fmla="*/ 1009095 h 4506954"/>
              <a:gd name="connsiteX4" fmla="*/ 3276242 w 4444576"/>
              <a:gd name="connsiteY4" fmla="*/ 1353480 h 4506954"/>
              <a:gd name="connsiteX5" fmla="*/ 3953135 w 4444576"/>
              <a:gd name="connsiteY5" fmla="*/ 1246605 h 4506954"/>
              <a:gd name="connsiteX6" fmla="*/ 4303490 w 4444576"/>
              <a:gd name="connsiteY6" fmla="*/ 1597099 h 4506954"/>
              <a:gd name="connsiteX7" fmla="*/ 4309395 w 4444576"/>
              <a:gd name="connsiteY7" fmla="*/ 2077877 h 4506954"/>
              <a:gd name="connsiteX8" fmla="*/ 3870008 w 4444576"/>
              <a:gd name="connsiteY8" fmla="*/ 2742893 h 4506954"/>
              <a:gd name="connsiteX9" fmla="*/ 4036263 w 4444576"/>
              <a:gd name="connsiteY9" fmla="*/ 3360410 h 4506954"/>
              <a:gd name="connsiteX10" fmla="*/ 4428148 w 4444576"/>
              <a:gd name="connsiteY10" fmla="*/ 3930426 h 4506954"/>
              <a:gd name="connsiteX11" fmla="*/ 4339120 w 4444576"/>
              <a:gd name="connsiteY11" fmla="*/ 4364053 h 4506954"/>
              <a:gd name="connsiteX12" fmla="*/ 4048142 w 4444576"/>
              <a:gd name="connsiteY12" fmla="*/ 4500445 h 4506954"/>
              <a:gd name="connsiteX13" fmla="*/ 3288117 w 4444576"/>
              <a:gd name="connsiteY13" fmla="*/ 4191684 h 4506954"/>
              <a:gd name="connsiteX14" fmla="*/ 2373718 w 4444576"/>
              <a:gd name="connsiteY14" fmla="*/ 4120431 h 4506954"/>
              <a:gd name="connsiteX15" fmla="*/ 1328688 w 4444576"/>
              <a:gd name="connsiteY15" fmla="*/ 4476691 h 4506954"/>
              <a:gd name="connsiteX16" fmla="*/ 865550 w 4444576"/>
              <a:gd name="connsiteY16" fmla="*/ 3859174 h 4506954"/>
              <a:gd name="connsiteX17" fmla="*/ 1269311 w 4444576"/>
              <a:gd name="connsiteY17" fmla="*/ 3051652 h 4506954"/>
              <a:gd name="connsiteX18" fmla="*/ 1091183 w 4444576"/>
              <a:gd name="connsiteY18" fmla="*/ 2446010 h 4506954"/>
              <a:gd name="connsiteX19" fmla="*/ 141157 w 4444576"/>
              <a:gd name="connsiteY19" fmla="*/ 2267880 h 4506954"/>
              <a:gd name="connsiteX20" fmla="*/ 16497 w 4444576"/>
              <a:gd name="connsiteY20" fmla="*/ 1798980 h 4506954"/>
              <a:gd name="connsiteX21" fmla="*/ 259910 w 4444576"/>
              <a:gd name="connsiteY21" fmla="*/ 1448483 h 4506954"/>
              <a:gd name="connsiteX22" fmla="*/ 877427 w 4444576"/>
              <a:gd name="connsiteY22" fmla="*/ 1365356 h 4506954"/>
              <a:gd name="connsiteX23" fmla="*/ 1126808 w 4444576"/>
              <a:gd name="connsiteY23" fmla="*/ 985346 h 4506954"/>
              <a:gd name="connsiteX24" fmla="*/ 1316814 w 4444576"/>
              <a:gd name="connsiteY24" fmla="*/ 296576 h 4506954"/>
              <a:gd name="connsiteX0" fmla="*/ 1316814 w 4446109"/>
              <a:gd name="connsiteY0" fmla="*/ 296576 h 4575756"/>
              <a:gd name="connsiteX1" fmla="*/ 1690919 w 4446109"/>
              <a:gd name="connsiteY1" fmla="*/ 5805 h 4575756"/>
              <a:gd name="connsiteX2" fmla="*/ 2231213 w 4446109"/>
              <a:gd name="connsiteY2" fmla="*/ 177823 h 4575756"/>
              <a:gd name="connsiteX3" fmla="*/ 2741852 w 4446109"/>
              <a:gd name="connsiteY3" fmla="*/ 1009095 h 4575756"/>
              <a:gd name="connsiteX4" fmla="*/ 3276242 w 4446109"/>
              <a:gd name="connsiteY4" fmla="*/ 1353480 h 4575756"/>
              <a:gd name="connsiteX5" fmla="*/ 3953135 w 4446109"/>
              <a:gd name="connsiteY5" fmla="*/ 1246605 h 4575756"/>
              <a:gd name="connsiteX6" fmla="*/ 4303490 w 4446109"/>
              <a:gd name="connsiteY6" fmla="*/ 1597099 h 4575756"/>
              <a:gd name="connsiteX7" fmla="*/ 4309395 w 4446109"/>
              <a:gd name="connsiteY7" fmla="*/ 2077877 h 4575756"/>
              <a:gd name="connsiteX8" fmla="*/ 3870008 w 4446109"/>
              <a:gd name="connsiteY8" fmla="*/ 2742893 h 4575756"/>
              <a:gd name="connsiteX9" fmla="*/ 4036263 w 4446109"/>
              <a:gd name="connsiteY9" fmla="*/ 3360410 h 4575756"/>
              <a:gd name="connsiteX10" fmla="*/ 4428148 w 4446109"/>
              <a:gd name="connsiteY10" fmla="*/ 3930426 h 4575756"/>
              <a:gd name="connsiteX11" fmla="*/ 4339120 w 4446109"/>
              <a:gd name="connsiteY11" fmla="*/ 4364053 h 4575756"/>
              <a:gd name="connsiteX12" fmla="*/ 3976890 w 4446109"/>
              <a:gd name="connsiteY12" fmla="*/ 4571697 h 4575756"/>
              <a:gd name="connsiteX13" fmla="*/ 3288117 w 4446109"/>
              <a:gd name="connsiteY13" fmla="*/ 4191684 h 4575756"/>
              <a:gd name="connsiteX14" fmla="*/ 2373718 w 4446109"/>
              <a:gd name="connsiteY14" fmla="*/ 4120431 h 4575756"/>
              <a:gd name="connsiteX15" fmla="*/ 1328688 w 4446109"/>
              <a:gd name="connsiteY15" fmla="*/ 4476691 h 4575756"/>
              <a:gd name="connsiteX16" fmla="*/ 865550 w 4446109"/>
              <a:gd name="connsiteY16" fmla="*/ 3859174 h 4575756"/>
              <a:gd name="connsiteX17" fmla="*/ 1269311 w 4446109"/>
              <a:gd name="connsiteY17" fmla="*/ 3051652 h 4575756"/>
              <a:gd name="connsiteX18" fmla="*/ 1091183 w 4446109"/>
              <a:gd name="connsiteY18" fmla="*/ 2446010 h 4575756"/>
              <a:gd name="connsiteX19" fmla="*/ 141157 w 4446109"/>
              <a:gd name="connsiteY19" fmla="*/ 2267880 h 4575756"/>
              <a:gd name="connsiteX20" fmla="*/ 16497 w 4446109"/>
              <a:gd name="connsiteY20" fmla="*/ 1798980 h 4575756"/>
              <a:gd name="connsiteX21" fmla="*/ 259910 w 4446109"/>
              <a:gd name="connsiteY21" fmla="*/ 1448483 h 4575756"/>
              <a:gd name="connsiteX22" fmla="*/ 877427 w 4446109"/>
              <a:gd name="connsiteY22" fmla="*/ 1365356 h 4575756"/>
              <a:gd name="connsiteX23" fmla="*/ 1126808 w 4446109"/>
              <a:gd name="connsiteY23" fmla="*/ 985346 h 4575756"/>
              <a:gd name="connsiteX24" fmla="*/ 1316814 w 4446109"/>
              <a:gd name="connsiteY24" fmla="*/ 296576 h 4575756"/>
              <a:gd name="connsiteX0" fmla="*/ 1316814 w 4448517"/>
              <a:gd name="connsiteY0" fmla="*/ 296576 h 4552598"/>
              <a:gd name="connsiteX1" fmla="*/ 1690919 w 4448517"/>
              <a:gd name="connsiteY1" fmla="*/ 5805 h 4552598"/>
              <a:gd name="connsiteX2" fmla="*/ 2231213 w 4448517"/>
              <a:gd name="connsiteY2" fmla="*/ 177823 h 4552598"/>
              <a:gd name="connsiteX3" fmla="*/ 2741852 w 4448517"/>
              <a:gd name="connsiteY3" fmla="*/ 1009095 h 4552598"/>
              <a:gd name="connsiteX4" fmla="*/ 3276242 w 4448517"/>
              <a:gd name="connsiteY4" fmla="*/ 1353480 h 4552598"/>
              <a:gd name="connsiteX5" fmla="*/ 3953135 w 4448517"/>
              <a:gd name="connsiteY5" fmla="*/ 1246605 h 4552598"/>
              <a:gd name="connsiteX6" fmla="*/ 4303490 w 4448517"/>
              <a:gd name="connsiteY6" fmla="*/ 1597099 h 4552598"/>
              <a:gd name="connsiteX7" fmla="*/ 4309395 w 4448517"/>
              <a:gd name="connsiteY7" fmla="*/ 2077877 h 4552598"/>
              <a:gd name="connsiteX8" fmla="*/ 3870008 w 4448517"/>
              <a:gd name="connsiteY8" fmla="*/ 2742893 h 4552598"/>
              <a:gd name="connsiteX9" fmla="*/ 4036263 w 4448517"/>
              <a:gd name="connsiteY9" fmla="*/ 3360410 h 4552598"/>
              <a:gd name="connsiteX10" fmla="*/ 4428148 w 4448517"/>
              <a:gd name="connsiteY10" fmla="*/ 3930426 h 4552598"/>
              <a:gd name="connsiteX11" fmla="*/ 4339120 w 4448517"/>
              <a:gd name="connsiteY11" fmla="*/ 4364053 h 4552598"/>
              <a:gd name="connsiteX12" fmla="*/ 3881889 w 4448517"/>
              <a:gd name="connsiteY12" fmla="*/ 4547950 h 4552598"/>
              <a:gd name="connsiteX13" fmla="*/ 3288117 w 4448517"/>
              <a:gd name="connsiteY13" fmla="*/ 4191684 h 4552598"/>
              <a:gd name="connsiteX14" fmla="*/ 2373718 w 4448517"/>
              <a:gd name="connsiteY14" fmla="*/ 4120431 h 4552598"/>
              <a:gd name="connsiteX15" fmla="*/ 1328688 w 4448517"/>
              <a:gd name="connsiteY15" fmla="*/ 4476691 h 4552598"/>
              <a:gd name="connsiteX16" fmla="*/ 865550 w 4448517"/>
              <a:gd name="connsiteY16" fmla="*/ 3859174 h 4552598"/>
              <a:gd name="connsiteX17" fmla="*/ 1269311 w 4448517"/>
              <a:gd name="connsiteY17" fmla="*/ 3051652 h 4552598"/>
              <a:gd name="connsiteX18" fmla="*/ 1091183 w 4448517"/>
              <a:gd name="connsiteY18" fmla="*/ 2446010 h 4552598"/>
              <a:gd name="connsiteX19" fmla="*/ 141157 w 4448517"/>
              <a:gd name="connsiteY19" fmla="*/ 2267880 h 4552598"/>
              <a:gd name="connsiteX20" fmla="*/ 16497 w 4448517"/>
              <a:gd name="connsiteY20" fmla="*/ 1798980 h 4552598"/>
              <a:gd name="connsiteX21" fmla="*/ 259910 w 4448517"/>
              <a:gd name="connsiteY21" fmla="*/ 1448483 h 4552598"/>
              <a:gd name="connsiteX22" fmla="*/ 877427 w 4448517"/>
              <a:gd name="connsiteY22" fmla="*/ 1365356 h 4552598"/>
              <a:gd name="connsiteX23" fmla="*/ 1126808 w 4448517"/>
              <a:gd name="connsiteY23" fmla="*/ 985346 h 4552598"/>
              <a:gd name="connsiteX24" fmla="*/ 1316814 w 4448517"/>
              <a:gd name="connsiteY24" fmla="*/ 296576 h 4552598"/>
              <a:gd name="connsiteX0" fmla="*/ 1300369 w 4432072"/>
              <a:gd name="connsiteY0" fmla="*/ 296576 h 4552598"/>
              <a:gd name="connsiteX1" fmla="*/ 1674474 w 4432072"/>
              <a:gd name="connsiteY1" fmla="*/ 5805 h 4552598"/>
              <a:gd name="connsiteX2" fmla="*/ 2214768 w 4432072"/>
              <a:gd name="connsiteY2" fmla="*/ 177823 h 4552598"/>
              <a:gd name="connsiteX3" fmla="*/ 2725407 w 4432072"/>
              <a:gd name="connsiteY3" fmla="*/ 1009095 h 4552598"/>
              <a:gd name="connsiteX4" fmla="*/ 3259797 w 4432072"/>
              <a:gd name="connsiteY4" fmla="*/ 1353480 h 4552598"/>
              <a:gd name="connsiteX5" fmla="*/ 3936690 w 4432072"/>
              <a:gd name="connsiteY5" fmla="*/ 1246605 h 4552598"/>
              <a:gd name="connsiteX6" fmla="*/ 4287045 w 4432072"/>
              <a:gd name="connsiteY6" fmla="*/ 1597099 h 4552598"/>
              <a:gd name="connsiteX7" fmla="*/ 4292950 w 4432072"/>
              <a:gd name="connsiteY7" fmla="*/ 2077877 h 4552598"/>
              <a:gd name="connsiteX8" fmla="*/ 3853563 w 4432072"/>
              <a:gd name="connsiteY8" fmla="*/ 2742893 h 4552598"/>
              <a:gd name="connsiteX9" fmla="*/ 4019818 w 4432072"/>
              <a:gd name="connsiteY9" fmla="*/ 3360410 h 4552598"/>
              <a:gd name="connsiteX10" fmla="*/ 4411703 w 4432072"/>
              <a:gd name="connsiteY10" fmla="*/ 3930426 h 4552598"/>
              <a:gd name="connsiteX11" fmla="*/ 4322675 w 4432072"/>
              <a:gd name="connsiteY11" fmla="*/ 4364053 h 4552598"/>
              <a:gd name="connsiteX12" fmla="*/ 3865444 w 4432072"/>
              <a:gd name="connsiteY12" fmla="*/ 4547950 h 4552598"/>
              <a:gd name="connsiteX13" fmla="*/ 3271672 w 4432072"/>
              <a:gd name="connsiteY13" fmla="*/ 4191684 h 4552598"/>
              <a:gd name="connsiteX14" fmla="*/ 2357273 w 4432072"/>
              <a:gd name="connsiteY14" fmla="*/ 4120431 h 4552598"/>
              <a:gd name="connsiteX15" fmla="*/ 1312243 w 4432072"/>
              <a:gd name="connsiteY15" fmla="*/ 4476691 h 4552598"/>
              <a:gd name="connsiteX16" fmla="*/ 849105 w 4432072"/>
              <a:gd name="connsiteY16" fmla="*/ 3859174 h 4552598"/>
              <a:gd name="connsiteX17" fmla="*/ 1252866 w 4432072"/>
              <a:gd name="connsiteY17" fmla="*/ 3051652 h 4552598"/>
              <a:gd name="connsiteX18" fmla="*/ 1074738 w 4432072"/>
              <a:gd name="connsiteY18" fmla="*/ 2446010 h 4552598"/>
              <a:gd name="connsiteX19" fmla="*/ 231590 w 4432072"/>
              <a:gd name="connsiteY19" fmla="*/ 2386634 h 4552598"/>
              <a:gd name="connsiteX20" fmla="*/ 52 w 4432072"/>
              <a:gd name="connsiteY20" fmla="*/ 1798980 h 4552598"/>
              <a:gd name="connsiteX21" fmla="*/ 243465 w 4432072"/>
              <a:gd name="connsiteY21" fmla="*/ 1448483 h 4552598"/>
              <a:gd name="connsiteX22" fmla="*/ 860982 w 4432072"/>
              <a:gd name="connsiteY22" fmla="*/ 1365356 h 4552598"/>
              <a:gd name="connsiteX23" fmla="*/ 1110363 w 4432072"/>
              <a:gd name="connsiteY23" fmla="*/ 985346 h 4552598"/>
              <a:gd name="connsiteX24" fmla="*/ 1300369 w 4432072"/>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87030 w 4432057"/>
              <a:gd name="connsiteY6" fmla="*/ 1597099 h 4552598"/>
              <a:gd name="connsiteX7" fmla="*/ 4292935 w 4432057"/>
              <a:gd name="connsiteY7" fmla="*/ 2077877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252851 w 4432057"/>
              <a:gd name="connsiteY17" fmla="*/ 3051652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87030 w 4432057"/>
              <a:gd name="connsiteY6" fmla="*/ 1597099 h 4552598"/>
              <a:gd name="connsiteX7" fmla="*/ 4292935 w 4432057"/>
              <a:gd name="connsiteY7" fmla="*/ 2077877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87030 w 4432057"/>
              <a:gd name="connsiteY6" fmla="*/ 1597099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15778 w 4432057"/>
              <a:gd name="connsiteY6" fmla="*/ 1573352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15778 w 4432057"/>
              <a:gd name="connsiteY6" fmla="*/ 1573352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525986 w 4432057"/>
              <a:gd name="connsiteY15" fmla="*/ 4417317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15778 w 4432057"/>
              <a:gd name="connsiteY6" fmla="*/ 1573352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525986 w 4432057"/>
              <a:gd name="connsiteY15" fmla="*/ 4417317 h 4552598"/>
              <a:gd name="connsiteX16" fmla="*/ 991596 w 4432057"/>
              <a:gd name="connsiteY16" fmla="*/ 3859176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6565"/>
              <a:gd name="connsiteY0" fmla="*/ 296576 h 4421588"/>
              <a:gd name="connsiteX1" fmla="*/ 1674459 w 4436565"/>
              <a:gd name="connsiteY1" fmla="*/ 5805 h 4421588"/>
              <a:gd name="connsiteX2" fmla="*/ 2214753 w 4436565"/>
              <a:gd name="connsiteY2" fmla="*/ 177823 h 4421588"/>
              <a:gd name="connsiteX3" fmla="*/ 2725392 w 4436565"/>
              <a:gd name="connsiteY3" fmla="*/ 1009095 h 4421588"/>
              <a:gd name="connsiteX4" fmla="*/ 3259782 w 4436565"/>
              <a:gd name="connsiteY4" fmla="*/ 1353480 h 4421588"/>
              <a:gd name="connsiteX5" fmla="*/ 3936675 w 4436565"/>
              <a:gd name="connsiteY5" fmla="*/ 1246605 h 4421588"/>
              <a:gd name="connsiteX6" fmla="*/ 4215778 w 4436565"/>
              <a:gd name="connsiteY6" fmla="*/ 1573352 h 4421588"/>
              <a:gd name="connsiteX7" fmla="*/ 4221683 w 4436565"/>
              <a:gd name="connsiteY7" fmla="*/ 2125381 h 4421588"/>
              <a:gd name="connsiteX8" fmla="*/ 3853548 w 4436565"/>
              <a:gd name="connsiteY8" fmla="*/ 2742893 h 4421588"/>
              <a:gd name="connsiteX9" fmla="*/ 4019803 w 4436565"/>
              <a:gd name="connsiteY9" fmla="*/ 3360410 h 4421588"/>
              <a:gd name="connsiteX10" fmla="*/ 4411688 w 4436565"/>
              <a:gd name="connsiteY10" fmla="*/ 3930426 h 4421588"/>
              <a:gd name="connsiteX11" fmla="*/ 4322660 w 4436565"/>
              <a:gd name="connsiteY11" fmla="*/ 4364053 h 4421588"/>
              <a:gd name="connsiteX12" fmla="*/ 3722927 w 4436565"/>
              <a:gd name="connsiteY12" fmla="*/ 4381698 h 4421588"/>
              <a:gd name="connsiteX13" fmla="*/ 3271657 w 4436565"/>
              <a:gd name="connsiteY13" fmla="*/ 4191684 h 4421588"/>
              <a:gd name="connsiteX14" fmla="*/ 2357258 w 4436565"/>
              <a:gd name="connsiteY14" fmla="*/ 4120431 h 4421588"/>
              <a:gd name="connsiteX15" fmla="*/ 1525986 w 4436565"/>
              <a:gd name="connsiteY15" fmla="*/ 4417317 h 4421588"/>
              <a:gd name="connsiteX16" fmla="*/ 991596 w 4436565"/>
              <a:gd name="connsiteY16" fmla="*/ 3859176 h 4421588"/>
              <a:gd name="connsiteX17" fmla="*/ 1027223 w 4436565"/>
              <a:gd name="connsiteY17" fmla="*/ 3134781 h 4421588"/>
              <a:gd name="connsiteX18" fmla="*/ 932220 w 4436565"/>
              <a:gd name="connsiteY18" fmla="*/ 2612264 h 4421588"/>
              <a:gd name="connsiteX19" fmla="*/ 231575 w 4436565"/>
              <a:gd name="connsiteY19" fmla="*/ 2386634 h 4421588"/>
              <a:gd name="connsiteX20" fmla="*/ 37 w 4436565"/>
              <a:gd name="connsiteY20" fmla="*/ 1798980 h 4421588"/>
              <a:gd name="connsiteX21" fmla="*/ 243450 w 4436565"/>
              <a:gd name="connsiteY21" fmla="*/ 1448483 h 4421588"/>
              <a:gd name="connsiteX22" fmla="*/ 860967 w 4436565"/>
              <a:gd name="connsiteY22" fmla="*/ 1365356 h 4421588"/>
              <a:gd name="connsiteX23" fmla="*/ 1110348 w 4436565"/>
              <a:gd name="connsiteY23" fmla="*/ 985346 h 4421588"/>
              <a:gd name="connsiteX24" fmla="*/ 1300354 w 4436565"/>
              <a:gd name="connsiteY24" fmla="*/ 296576 h 4421588"/>
              <a:gd name="connsiteX0" fmla="*/ 1300354 w 4421190"/>
              <a:gd name="connsiteY0" fmla="*/ 296576 h 4421588"/>
              <a:gd name="connsiteX1" fmla="*/ 1674459 w 4421190"/>
              <a:gd name="connsiteY1" fmla="*/ 5805 h 4421588"/>
              <a:gd name="connsiteX2" fmla="*/ 2214753 w 4421190"/>
              <a:gd name="connsiteY2" fmla="*/ 177823 h 4421588"/>
              <a:gd name="connsiteX3" fmla="*/ 2725392 w 4421190"/>
              <a:gd name="connsiteY3" fmla="*/ 1009095 h 4421588"/>
              <a:gd name="connsiteX4" fmla="*/ 3259782 w 4421190"/>
              <a:gd name="connsiteY4" fmla="*/ 1353480 h 4421588"/>
              <a:gd name="connsiteX5" fmla="*/ 3936675 w 4421190"/>
              <a:gd name="connsiteY5" fmla="*/ 1246605 h 4421588"/>
              <a:gd name="connsiteX6" fmla="*/ 4215778 w 4421190"/>
              <a:gd name="connsiteY6" fmla="*/ 1573352 h 4421588"/>
              <a:gd name="connsiteX7" fmla="*/ 4221683 w 4421190"/>
              <a:gd name="connsiteY7" fmla="*/ 2125381 h 4421588"/>
              <a:gd name="connsiteX8" fmla="*/ 3853548 w 4421190"/>
              <a:gd name="connsiteY8" fmla="*/ 2742893 h 4421588"/>
              <a:gd name="connsiteX9" fmla="*/ 4019803 w 4421190"/>
              <a:gd name="connsiteY9" fmla="*/ 3360410 h 4421588"/>
              <a:gd name="connsiteX10" fmla="*/ 4411688 w 4421190"/>
              <a:gd name="connsiteY10" fmla="*/ 3930426 h 4421588"/>
              <a:gd name="connsiteX11" fmla="*/ 4251411 w 4421190"/>
              <a:gd name="connsiteY11" fmla="*/ 4221552 h 4421588"/>
              <a:gd name="connsiteX12" fmla="*/ 3722927 w 4421190"/>
              <a:gd name="connsiteY12" fmla="*/ 4381698 h 4421588"/>
              <a:gd name="connsiteX13" fmla="*/ 3271657 w 4421190"/>
              <a:gd name="connsiteY13" fmla="*/ 4191684 h 4421588"/>
              <a:gd name="connsiteX14" fmla="*/ 2357258 w 4421190"/>
              <a:gd name="connsiteY14" fmla="*/ 4120431 h 4421588"/>
              <a:gd name="connsiteX15" fmla="*/ 1525986 w 4421190"/>
              <a:gd name="connsiteY15" fmla="*/ 4417317 h 4421588"/>
              <a:gd name="connsiteX16" fmla="*/ 991596 w 4421190"/>
              <a:gd name="connsiteY16" fmla="*/ 3859176 h 4421588"/>
              <a:gd name="connsiteX17" fmla="*/ 1027223 w 4421190"/>
              <a:gd name="connsiteY17" fmla="*/ 3134781 h 4421588"/>
              <a:gd name="connsiteX18" fmla="*/ 932220 w 4421190"/>
              <a:gd name="connsiteY18" fmla="*/ 2612264 h 4421588"/>
              <a:gd name="connsiteX19" fmla="*/ 231575 w 4421190"/>
              <a:gd name="connsiteY19" fmla="*/ 2386634 h 4421588"/>
              <a:gd name="connsiteX20" fmla="*/ 37 w 4421190"/>
              <a:gd name="connsiteY20" fmla="*/ 1798980 h 4421588"/>
              <a:gd name="connsiteX21" fmla="*/ 243450 w 4421190"/>
              <a:gd name="connsiteY21" fmla="*/ 1448483 h 4421588"/>
              <a:gd name="connsiteX22" fmla="*/ 860967 w 4421190"/>
              <a:gd name="connsiteY22" fmla="*/ 1365356 h 4421588"/>
              <a:gd name="connsiteX23" fmla="*/ 1110348 w 4421190"/>
              <a:gd name="connsiteY23" fmla="*/ 985346 h 4421588"/>
              <a:gd name="connsiteX24" fmla="*/ 1300354 w 4421190"/>
              <a:gd name="connsiteY24" fmla="*/ 296576 h 4421588"/>
              <a:gd name="connsiteX0" fmla="*/ 1300354 w 4303277"/>
              <a:gd name="connsiteY0" fmla="*/ 296576 h 4421588"/>
              <a:gd name="connsiteX1" fmla="*/ 1674459 w 4303277"/>
              <a:gd name="connsiteY1" fmla="*/ 5805 h 4421588"/>
              <a:gd name="connsiteX2" fmla="*/ 2214753 w 4303277"/>
              <a:gd name="connsiteY2" fmla="*/ 177823 h 4421588"/>
              <a:gd name="connsiteX3" fmla="*/ 2725392 w 4303277"/>
              <a:gd name="connsiteY3" fmla="*/ 1009095 h 4421588"/>
              <a:gd name="connsiteX4" fmla="*/ 3259782 w 4303277"/>
              <a:gd name="connsiteY4" fmla="*/ 1353480 h 4421588"/>
              <a:gd name="connsiteX5" fmla="*/ 3936675 w 4303277"/>
              <a:gd name="connsiteY5" fmla="*/ 1246605 h 4421588"/>
              <a:gd name="connsiteX6" fmla="*/ 4215778 w 4303277"/>
              <a:gd name="connsiteY6" fmla="*/ 1573352 h 4421588"/>
              <a:gd name="connsiteX7" fmla="*/ 4221683 w 4303277"/>
              <a:gd name="connsiteY7" fmla="*/ 2125381 h 4421588"/>
              <a:gd name="connsiteX8" fmla="*/ 3853548 w 4303277"/>
              <a:gd name="connsiteY8" fmla="*/ 2742893 h 4421588"/>
              <a:gd name="connsiteX9" fmla="*/ 4019803 w 4303277"/>
              <a:gd name="connsiteY9" fmla="*/ 3360410 h 4421588"/>
              <a:gd name="connsiteX10" fmla="*/ 4257308 w 4303277"/>
              <a:gd name="connsiteY10" fmla="*/ 3823548 h 4421588"/>
              <a:gd name="connsiteX11" fmla="*/ 4251411 w 4303277"/>
              <a:gd name="connsiteY11" fmla="*/ 4221552 h 4421588"/>
              <a:gd name="connsiteX12" fmla="*/ 3722927 w 4303277"/>
              <a:gd name="connsiteY12" fmla="*/ 4381698 h 4421588"/>
              <a:gd name="connsiteX13" fmla="*/ 3271657 w 4303277"/>
              <a:gd name="connsiteY13" fmla="*/ 4191684 h 4421588"/>
              <a:gd name="connsiteX14" fmla="*/ 2357258 w 4303277"/>
              <a:gd name="connsiteY14" fmla="*/ 4120431 h 4421588"/>
              <a:gd name="connsiteX15" fmla="*/ 1525986 w 4303277"/>
              <a:gd name="connsiteY15" fmla="*/ 4417317 h 4421588"/>
              <a:gd name="connsiteX16" fmla="*/ 991596 w 4303277"/>
              <a:gd name="connsiteY16" fmla="*/ 3859176 h 4421588"/>
              <a:gd name="connsiteX17" fmla="*/ 1027223 w 4303277"/>
              <a:gd name="connsiteY17" fmla="*/ 3134781 h 4421588"/>
              <a:gd name="connsiteX18" fmla="*/ 932220 w 4303277"/>
              <a:gd name="connsiteY18" fmla="*/ 2612264 h 4421588"/>
              <a:gd name="connsiteX19" fmla="*/ 231575 w 4303277"/>
              <a:gd name="connsiteY19" fmla="*/ 2386634 h 4421588"/>
              <a:gd name="connsiteX20" fmla="*/ 37 w 4303277"/>
              <a:gd name="connsiteY20" fmla="*/ 1798980 h 4421588"/>
              <a:gd name="connsiteX21" fmla="*/ 243450 w 4303277"/>
              <a:gd name="connsiteY21" fmla="*/ 1448483 h 4421588"/>
              <a:gd name="connsiteX22" fmla="*/ 860967 w 4303277"/>
              <a:gd name="connsiteY22" fmla="*/ 1365356 h 4421588"/>
              <a:gd name="connsiteX23" fmla="*/ 1110348 w 4303277"/>
              <a:gd name="connsiteY23" fmla="*/ 985346 h 4421588"/>
              <a:gd name="connsiteX24" fmla="*/ 1300354 w 4303277"/>
              <a:gd name="connsiteY24" fmla="*/ 296576 h 4421588"/>
              <a:gd name="connsiteX0" fmla="*/ 1300354 w 4266374"/>
              <a:gd name="connsiteY0" fmla="*/ 296576 h 4421588"/>
              <a:gd name="connsiteX1" fmla="*/ 1674459 w 4266374"/>
              <a:gd name="connsiteY1" fmla="*/ 5805 h 4421588"/>
              <a:gd name="connsiteX2" fmla="*/ 2214753 w 4266374"/>
              <a:gd name="connsiteY2" fmla="*/ 177823 h 4421588"/>
              <a:gd name="connsiteX3" fmla="*/ 2725392 w 4266374"/>
              <a:gd name="connsiteY3" fmla="*/ 1009095 h 4421588"/>
              <a:gd name="connsiteX4" fmla="*/ 3259782 w 4266374"/>
              <a:gd name="connsiteY4" fmla="*/ 1353480 h 4421588"/>
              <a:gd name="connsiteX5" fmla="*/ 3936675 w 4266374"/>
              <a:gd name="connsiteY5" fmla="*/ 1246605 h 4421588"/>
              <a:gd name="connsiteX6" fmla="*/ 4215778 w 4266374"/>
              <a:gd name="connsiteY6" fmla="*/ 1573352 h 4421588"/>
              <a:gd name="connsiteX7" fmla="*/ 4221683 w 4266374"/>
              <a:gd name="connsiteY7" fmla="*/ 2125381 h 4421588"/>
              <a:gd name="connsiteX8" fmla="*/ 3853548 w 4266374"/>
              <a:gd name="connsiteY8" fmla="*/ 2742893 h 4421588"/>
              <a:gd name="connsiteX9" fmla="*/ 4019803 w 4266374"/>
              <a:gd name="connsiteY9" fmla="*/ 3360410 h 4421588"/>
              <a:gd name="connsiteX10" fmla="*/ 4257308 w 4266374"/>
              <a:gd name="connsiteY10" fmla="*/ 3823548 h 4421588"/>
              <a:gd name="connsiteX11" fmla="*/ 4168286 w 4266374"/>
              <a:gd name="connsiteY11" fmla="*/ 4221555 h 4421588"/>
              <a:gd name="connsiteX12" fmla="*/ 3722927 w 4266374"/>
              <a:gd name="connsiteY12" fmla="*/ 4381698 h 4421588"/>
              <a:gd name="connsiteX13" fmla="*/ 3271657 w 4266374"/>
              <a:gd name="connsiteY13" fmla="*/ 4191684 h 4421588"/>
              <a:gd name="connsiteX14" fmla="*/ 2357258 w 4266374"/>
              <a:gd name="connsiteY14" fmla="*/ 4120431 h 4421588"/>
              <a:gd name="connsiteX15" fmla="*/ 1525986 w 4266374"/>
              <a:gd name="connsiteY15" fmla="*/ 4417317 h 4421588"/>
              <a:gd name="connsiteX16" fmla="*/ 991596 w 4266374"/>
              <a:gd name="connsiteY16" fmla="*/ 3859176 h 4421588"/>
              <a:gd name="connsiteX17" fmla="*/ 1027223 w 4266374"/>
              <a:gd name="connsiteY17" fmla="*/ 3134781 h 4421588"/>
              <a:gd name="connsiteX18" fmla="*/ 932220 w 4266374"/>
              <a:gd name="connsiteY18" fmla="*/ 2612264 h 4421588"/>
              <a:gd name="connsiteX19" fmla="*/ 231575 w 4266374"/>
              <a:gd name="connsiteY19" fmla="*/ 2386634 h 4421588"/>
              <a:gd name="connsiteX20" fmla="*/ 37 w 4266374"/>
              <a:gd name="connsiteY20" fmla="*/ 1798980 h 4421588"/>
              <a:gd name="connsiteX21" fmla="*/ 243450 w 4266374"/>
              <a:gd name="connsiteY21" fmla="*/ 1448483 h 4421588"/>
              <a:gd name="connsiteX22" fmla="*/ 860967 w 4266374"/>
              <a:gd name="connsiteY22" fmla="*/ 1365356 h 4421588"/>
              <a:gd name="connsiteX23" fmla="*/ 1110348 w 4266374"/>
              <a:gd name="connsiteY23" fmla="*/ 985346 h 4421588"/>
              <a:gd name="connsiteX24" fmla="*/ 1300354 w 4266374"/>
              <a:gd name="connsiteY24" fmla="*/ 296576 h 4421588"/>
              <a:gd name="connsiteX0" fmla="*/ 1300354 w 4266374"/>
              <a:gd name="connsiteY0" fmla="*/ 296576 h 4421768"/>
              <a:gd name="connsiteX1" fmla="*/ 1674459 w 4266374"/>
              <a:gd name="connsiteY1" fmla="*/ 5805 h 4421768"/>
              <a:gd name="connsiteX2" fmla="*/ 2214753 w 4266374"/>
              <a:gd name="connsiteY2" fmla="*/ 177823 h 4421768"/>
              <a:gd name="connsiteX3" fmla="*/ 2725392 w 4266374"/>
              <a:gd name="connsiteY3" fmla="*/ 1009095 h 4421768"/>
              <a:gd name="connsiteX4" fmla="*/ 3259782 w 4266374"/>
              <a:gd name="connsiteY4" fmla="*/ 1353480 h 4421768"/>
              <a:gd name="connsiteX5" fmla="*/ 3936675 w 4266374"/>
              <a:gd name="connsiteY5" fmla="*/ 1246605 h 4421768"/>
              <a:gd name="connsiteX6" fmla="*/ 4215778 w 4266374"/>
              <a:gd name="connsiteY6" fmla="*/ 1573352 h 4421768"/>
              <a:gd name="connsiteX7" fmla="*/ 4221683 w 4266374"/>
              <a:gd name="connsiteY7" fmla="*/ 2125381 h 4421768"/>
              <a:gd name="connsiteX8" fmla="*/ 3853548 w 4266374"/>
              <a:gd name="connsiteY8" fmla="*/ 2742893 h 4421768"/>
              <a:gd name="connsiteX9" fmla="*/ 4019803 w 4266374"/>
              <a:gd name="connsiteY9" fmla="*/ 3360410 h 4421768"/>
              <a:gd name="connsiteX10" fmla="*/ 4257308 w 4266374"/>
              <a:gd name="connsiteY10" fmla="*/ 3823548 h 4421768"/>
              <a:gd name="connsiteX11" fmla="*/ 4168286 w 4266374"/>
              <a:gd name="connsiteY11" fmla="*/ 4221555 h 4421768"/>
              <a:gd name="connsiteX12" fmla="*/ 3722927 w 4266374"/>
              <a:gd name="connsiteY12" fmla="*/ 4381698 h 4421768"/>
              <a:gd name="connsiteX13" fmla="*/ 3093527 w 4266374"/>
              <a:gd name="connsiteY13" fmla="*/ 4108557 h 4421768"/>
              <a:gd name="connsiteX14" fmla="*/ 2357258 w 4266374"/>
              <a:gd name="connsiteY14" fmla="*/ 4120431 h 4421768"/>
              <a:gd name="connsiteX15" fmla="*/ 1525986 w 4266374"/>
              <a:gd name="connsiteY15" fmla="*/ 4417317 h 4421768"/>
              <a:gd name="connsiteX16" fmla="*/ 991596 w 4266374"/>
              <a:gd name="connsiteY16" fmla="*/ 3859176 h 4421768"/>
              <a:gd name="connsiteX17" fmla="*/ 1027223 w 4266374"/>
              <a:gd name="connsiteY17" fmla="*/ 3134781 h 4421768"/>
              <a:gd name="connsiteX18" fmla="*/ 932220 w 4266374"/>
              <a:gd name="connsiteY18" fmla="*/ 2612264 h 4421768"/>
              <a:gd name="connsiteX19" fmla="*/ 231575 w 4266374"/>
              <a:gd name="connsiteY19" fmla="*/ 2386634 h 4421768"/>
              <a:gd name="connsiteX20" fmla="*/ 37 w 4266374"/>
              <a:gd name="connsiteY20" fmla="*/ 1798980 h 4421768"/>
              <a:gd name="connsiteX21" fmla="*/ 243450 w 4266374"/>
              <a:gd name="connsiteY21" fmla="*/ 1448483 h 4421768"/>
              <a:gd name="connsiteX22" fmla="*/ 860967 w 4266374"/>
              <a:gd name="connsiteY22" fmla="*/ 1365356 h 4421768"/>
              <a:gd name="connsiteX23" fmla="*/ 1110348 w 4266374"/>
              <a:gd name="connsiteY23" fmla="*/ 985346 h 4421768"/>
              <a:gd name="connsiteX24" fmla="*/ 1300354 w 4266374"/>
              <a:gd name="connsiteY24" fmla="*/ 296576 h 4421768"/>
              <a:gd name="connsiteX0" fmla="*/ 1300354 w 4272520"/>
              <a:gd name="connsiteY0" fmla="*/ 296576 h 4421768"/>
              <a:gd name="connsiteX1" fmla="*/ 1674459 w 4272520"/>
              <a:gd name="connsiteY1" fmla="*/ 5805 h 4421768"/>
              <a:gd name="connsiteX2" fmla="*/ 2214753 w 4272520"/>
              <a:gd name="connsiteY2" fmla="*/ 177823 h 4421768"/>
              <a:gd name="connsiteX3" fmla="*/ 2725392 w 4272520"/>
              <a:gd name="connsiteY3" fmla="*/ 1009095 h 4421768"/>
              <a:gd name="connsiteX4" fmla="*/ 3259782 w 4272520"/>
              <a:gd name="connsiteY4" fmla="*/ 1353480 h 4421768"/>
              <a:gd name="connsiteX5" fmla="*/ 3936675 w 4272520"/>
              <a:gd name="connsiteY5" fmla="*/ 1246605 h 4421768"/>
              <a:gd name="connsiteX6" fmla="*/ 4215778 w 4272520"/>
              <a:gd name="connsiteY6" fmla="*/ 1573352 h 4421768"/>
              <a:gd name="connsiteX7" fmla="*/ 4221683 w 4272520"/>
              <a:gd name="connsiteY7" fmla="*/ 2125381 h 4421768"/>
              <a:gd name="connsiteX8" fmla="*/ 3853548 w 4272520"/>
              <a:gd name="connsiteY8" fmla="*/ 2742893 h 4421768"/>
              <a:gd name="connsiteX9" fmla="*/ 4019803 w 4272520"/>
              <a:gd name="connsiteY9" fmla="*/ 3360410 h 4421768"/>
              <a:gd name="connsiteX10" fmla="*/ 4257308 w 4272520"/>
              <a:gd name="connsiteY10" fmla="*/ 3823548 h 4421768"/>
              <a:gd name="connsiteX11" fmla="*/ 4168286 w 4272520"/>
              <a:gd name="connsiteY11" fmla="*/ 4221555 h 4421768"/>
              <a:gd name="connsiteX12" fmla="*/ 3521047 w 4272520"/>
              <a:gd name="connsiteY12" fmla="*/ 4310446 h 4421768"/>
              <a:gd name="connsiteX13" fmla="*/ 3093527 w 4272520"/>
              <a:gd name="connsiteY13" fmla="*/ 4108557 h 4421768"/>
              <a:gd name="connsiteX14" fmla="*/ 2357258 w 4272520"/>
              <a:gd name="connsiteY14" fmla="*/ 4120431 h 4421768"/>
              <a:gd name="connsiteX15" fmla="*/ 1525986 w 4272520"/>
              <a:gd name="connsiteY15" fmla="*/ 4417317 h 4421768"/>
              <a:gd name="connsiteX16" fmla="*/ 991596 w 4272520"/>
              <a:gd name="connsiteY16" fmla="*/ 3859176 h 4421768"/>
              <a:gd name="connsiteX17" fmla="*/ 1027223 w 4272520"/>
              <a:gd name="connsiteY17" fmla="*/ 3134781 h 4421768"/>
              <a:gd name="connsiteX18" fmla="*/ 932220 w 4272520"/>
              <a:gd name="connsiteY18" fmla="*/ 2612264 h 4421768"/>
              <a:gd name="connsiteX19" fmla="*/ 231575 w 4272520"/>
              <a:gd name="connsiteY19" fmla="*/ 2386634 h 4421768"/>
              <a:gd name="connsiteX20" fmla="*/ 37 w 4272520"/>
              <a:gd name="connsiteY20" fmla="*/ 1798980 h 4421768"/>
              <a:gd name="connsiteX21" fmla="*/ 243450 w 4272520"/>
              <a:gd name="connsiteY21" fmla="*/ 1448483 h 4421768"/>
              <a:gd name="connsiteX22" fmla="*/ 860967 w 4272520"/>
              <a:gd name="connsiteY22" fmla="*/ 1365356 h 4421768"/>
              <a:gd name="connsiteX23" fmla="*/ 1110348 w 4272520"/>
              <a:gd name="connsiteY23" fmla="*/ 985346 h 4421768"/>
              <a:gd name="connsiteX24" fmla="*/ 1300354 w 4272520"/>
              <a:gd name="connsiteY24" fmla="*/ 296576 h 4421768"/>
              <a:gd name="connsiteX0" fmla="*/ 1300354 w 4259703"/>
              <a:gd name="connsiteY0" fmla="*/ 296576 h 4421768"/>
              <a:gd name="connsiteX1" fmla="*/ 1674459 w 4259703"/>
              <a:gd name="connsiteY1" fmla="*/ 5805 h 4421768"/>
              <a:gd name="connsiteX2" fmla="*/ 2214753 w 4259703"/>
              <a:gd name="connsiteY2" fmla="*/ 177823 h 4421768"/>
              <a:gd name="connsiteX3" fmla="*/ 2725392 w 4259703"/>
              <a:gd name="connsiteY3" fmla="*/ 1009095 h 4421768"/>
              <a:gd name="connsiteX4" fmla="*/ 3259782 w 4259703"/>
              <a:gd name="connsiteY4" fmla="*/ 1353480 h 4421768"/>
              <a:gd name="connsiteX5" fmla="*/ 3936675 w 4259703"/>
              <a:gd name="connsiteY5" fmla="*/ 1246605 h 4421768"/>
              <a:gd name="connsiteX6" fmla="*/ 4215778 w 4259703"/>
              <a:gd name="connsiteY6" fmla="*/ 1573352 h 4421768"/>
              <a:gd name="connsiteX7" fmla="*/ 4221683 w 4259703"/>
              <a:gd name="connsiteY7" fmla="*/ 2125381 h 4421768"/>
              <a:gd name="connsiteX8" fmla="*/ 3853548 w 4259703"/>
              <a:gd name="connsiteY8" fmla="*/ 2742893 h 4421768"/>
              <a:gd name="connsiteX9" fmla="*/ 4019803 w 4259703"/>
              <a:gd name="connsiteY9" fmla="*/ 3360410 h 4421768"/>
              <a:gd name="connsiteX10" fmla="*/ 4257308 w 4259703"/>
              <a:gd name="connsiteY10" fmla="*/ 3823548 h 4421768"/>
              <a:gd name="connsiteX11" fmla="*/ 4037658 w 4259703"/>
              <a:gd name="connsiteY11" fmla="*/ 4316558 h 4421768"/>
              <a:gd name="connsiteX12" fmla="*/ 3521047 w 4259703"/>
              <a:gd name="connsiteY12" fmla="*/ 4310446 h 4421768"/>
              <a:gd name="connsiteX13" fmla="*/ 3093527 w 4259703"/>
              <a:gd name="connsiteY13" fmla="*/ 4108557 h 4421768"/>
              <a:gd name="connsiteX14" fmla="*/ 2357258 w 4259703"/>
              <a:gd name="connsiteY14" fmla="*/ 4120431 h 4421768"/>
              <a:gd name="connsiteX15" fmla="*/ 1525986 w 4259703"/>
              <a:gd name="connsiteY15" fmla="*/ 4417317 h 4421768"/>
              <a:gd name="connsiteX16" fmla="*/ 991596 w 4259703"/>
              <a:gd name="connsiteY16" fmla="*/ 3859176 h 4421768"/>
              <a:gd name="connsiteX17" fmla="*/ 1027223 w 4259703"/>
              <a:gd name="connsiteY17" fmla="*/ 3134781 h 4421768"/>
              <a:gd name="connsiteX18" fmla="*/ 932220 w 4259703"/>
              <a:gd name="connsiteY18" fmla="*/ 2612264 h 4421768"/>
              <a:gd name="connsiteX19" fmla="*/ 231575 w 4259703"/>
              <a:gd name="connsiteY19" fmla="*/ 2386634 h 4421768"/>
              <a:gd name="connsiteX20" fmla="*/ 37 w 4259703"/>
              <a:gd name="connsiteY20" fmla="*/ 1798980 h 4421768"/>
              <a:gd name="connsiteX21" fmla="*/ 243450 w 4259703"/>
              <a:gd name="connsiteY21" fmla="*/ 1448483 h 4421768"/>
              <a:gd name="connsiteX22" fmla="*/ 860967 w 4259703"/>
              <a:gd name="connsiteY22" fmla="*/ 1365356 h 4421768"/>
              <a:gd name="connsiteX23" fmla="*/ 1110348 w 4259703"/>
              <a:gd name="connsiteY23" fmla="*/ 985346 h 4421768"/>
              <a:gd name="connsiteX24" fmla="*/ 1300354 w 4259703"/>
              <a:gd name="connsiteY24" fmla="*/ 296576 h 442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259703" h="4421768">
                <a:moveTo>
                  <a:pt x="1300354" y="296576"/>
                </a:moveTo>
                <a:cubicBezTo>
                  <a:pt x="1394372" y="133319"/>
                  <a:pt x="1522059" y="25597"/>
                  <a:pt x="1674459" y="5805"/>
                </a:cubicBezTo>
                <a:cubicBezTo>
                  <a:pt x="1826859" y="-13987"/>
                  <a:pt x="2039598" y="10608"/>
                  <a:pt x="2214753" y="177823"/>
                </a:cubicBezTo>
                <a:cubicBezTo>
                  <a:pt x="2389908" y="345038"/>
                  <a:pt x="2551221" y="813152"/>
                  <a:pt x="2725392" y="1009095"/>
                </a:cubicBezTo>
                <a:cubicBezTo>
                  <a:pt x="2899564" y="1205038"/>
                  <a:pt x="3057902" y="1313895"/>
                  <a:pt x="3259782" y="1353480"/>
                </a:cubicBezTo>
                <a:cubicBezTo>
                  <a:pt x="3461662" y="1393065"/>
                  <a:pt x="3777342" y="1209960"/>
                  <a:pt x="3936675" y="1246605"/>
                </a:cubicBezTo>
                <a:cubicBezTo>
                  <a:pt x="4096008" y="1283250"/>
                  <a:pt x="4168277" y="1426889"/>
                  <a:pt x="4215778" y="1573352"/>
                </a:cubicBezTo>
                <a:cubicBezTo>
                  <a:pt x="4263279" y="1719815"/>
                  <a:pt x="4282055" y="1930458"/>
                  <a:pt x="4221683" y="2125381"/>
                </a:cubicBezTo>
                <a:cubicBezTo>
                  <a:pt x="4161311" y="2320304"/>
                  <a:pt x="3887195" y="2537055"/>
                  <a:pt x="3853548" y="2742893"/>
                </a:cubicBezTo>
                <a:cubicBezTo>
                  <a:pt x="3819901" y="2948731"/>
                  <a:pt x="3952510" y="3180301"/>
                  <a:pt x="4019803" y="3360410"/>
                </a:cubicBezTo>
                <a:cubicBezTo>
                  <a:pt x="4087096" y="3540519"/>
                  <a:pt x="4254332" y="3664190"/>
                  <a:pt x="4257308" y="3823548"/>
                </a:cubicBezTo>
                <a:cubicBezTo>
                  <a:pt x="4260284" y="3982906"/>
                  <a:pt x="4160368" y="4235408"/>
                  <a:pt x="4037658" y="4316558"/>
                </a:cubicBezTo>
                <a:cubicBezTo>
                  <a:pt x="3914948" y="4397708"/>
                  <a:pt x="3678402" y="4345113"/>
                  <a:pt x="3521047" y="4310446"/>
                </a:cubicBezTo>
                <a:cubicBezTo>
                  <a:pt x="3363692" y="4275779"/>
                  <a:pt x="3287492" y="4140226"/>
                  <a:pt x="3093527" y="4108557"/>
                </a:cubicBezTo>
                <a:cubicBezTo>
                  <a:pt x="2899562" y="4076888"/>
                  <a:pt x="2618515" y="4068971"/>
                  <a:pt x="2357258" y="4120431"/>
                </a:cubicBezTo>
                <a:cubicBezTo>
                  <a:pt x="2096001" y="4171891"/>
                  <a:pt x="1753596" y="4460860"/>
                  <a:pt x="1525986" y="4417317"/>
                </a:cubicBezTo>
                <a:cubicBezTo>
                  <a:pt x="1298376" y="4373775"/>
                  <a:pt x="1074723" y="4072932"/>
                  <a:pt x="991596" y="3859176"/>
                </a:cubicBezTo>
                <a:cubicBezTo>
                  <a:pt x="908469" y="3645420"/>
                  <a:pt x="1037119" y="3342600"/>
                  <a:pt x="1027223" y="3134781"/>
                </a:cubicBezTo>
                <a:cubicBezTo>
                  <a:pt x="1017327" y="2926962"/>
                  <a:pt x="1064828" y="2736955"/>
                  <a:pt x="932220" y="2612264"/>
                </a:cubicBezTo>
                <a:cubicBezTo>
                  <a:pt x="799612" y="2487573"/>
                  <a:pt x="386939" y="2522181"/>
                  <a:pt x="231575" y="2386634"/>
                </a:cubicBezTo>
                <a:cubicBezTo>
                  <a:pt x="76211" y="2251087"/>
                  <a:pt x="-1942" y="1955338"/>
                  <a:pt x="37" y="1798980"/>
                </a:cubicBezTo>
                <a:cubicBezTo>
                  <a:pt x="2016" y="1642622"/>
                  <a:pt x="99962" y="1520754"/>
                  <a:pt x="243450" y="1448483"/>
                </a:cubicBezTo>
                <a:cubicBezTo>
                  <a:pt x="386938" y="1376212"/>
                  <a:pt x="716484" y="1442546"/>
                  <a:pt x="860967" y="1365356"/>
                </a:cubicBezTo>
                <a:cubicBezTo>
                  <a:pt x="1005450" y="1288167"/>
                  <a:pt x="1037117" y="1163476"/>
                  <a:pt x="1110348" y="985346"/>
                </a:cubicBezTo>
                <a:cubicBezTo>
                  <a:pt x="1183579" y="807216"/>
                  <a:pt x="1206336" y="459833"/>
                  <a:pt x="1300354" y="296576"/>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a:endParaRPr>
          </a:p>
        </p:txBody>
      </p:sp>
      <p:sp>
        <p:nvSpPr>
          <p:cNvPr id="20" name="Rectangular Callout 31">
            <a:extLst>
              <a:ext uri="{FF2B5EF4-FFF2-40B4-BE49-F238E27FC236}">
                <a16:creationId xmlns:a16="http://schemas.microsoft.com/office/drawing/2014/main" id="{1C774112-A240-47DD-B097-68333E1954C0}"/>
              </a:ext>
            </a:extLst>
          </p:cNvPr>
          <p:cNvSpPr/>
          <p:nvPr/>
        </p:nvSpPr>
        <p:spPr>
          <a:xfrm>
            <a:off x="266400" y="238781"/>
            <a:ext cx="1472886" cy="1028700"/>
          </a:xfrm>
          <a:prstGeom prst="wedgeRectCallout">
            <a:avLst>
              <a:gd name="adj1" fmla="val -59634"/>
              <a:gd name="adj2" fmla="val 98214"/>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350" b="1" kern="1200">
                <a:solidFill>
                  <a:prstClr val="black"/>
                </a:solidFill>
                <a:latin typeface="Calibri"/>
              </a:rPr>
              <a:t>Splat!</a:t>
            </a:r>
          </a:p>
        </p:txBody>
      </p:sp>
      <p:sp>
        <p:nvSpPr>
          <p:cNvPr id="21" name="Rectangular Callout 32">
            <a:extLst>
              <a:ext uri="{FF2B5EF4-FFF2-40B4-BE49-F238E27FC236}">
                <a16:creationId xmlns:a16="http://schemas.microsoft.com/office/drawing/2014/main" id="{5821D210-56FE-4CB1-A9A1-8CFBC8EC09F5}"/>
              </a:ext>
            </a:extLst>
          </p:cNvPr>
          <p:cNvSpPr/>
          <p:nvPr/>
        </p:nvSpPr>
        <p:spPr>
          <a:xfrm>
            <a:off x="266400" y="859301"/>
            <a:ext cx="2514601" cy="1348050"/>
          </a:xfrm>
          <a:prstGeom prst="wedgeRectCallout">
            <a:avLst>
              <a:gd name="adj1" fmla="val -59634"/>
              <a:gd name="adj2" fmla="val 98214"/>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350" b="1" kern="1200">
                <a:solidFill>
                  <a:prstClr val="black"/>
                </a:solidFill>
                <a:latin typeface="Calibri"/>
              </a:rPr>
              <a:t>We don’t know the total number of blue shapes.  We do know that because both of the splats are the same color they must have the same number under each of them.</a:t>
            </a:r>
          </a:p>
        </p:txBody>
      </p:sp>
      <p:sp>
        <p:nvSpPr>
          <p:cNvPr id="22" name="Rectangular Callout 33">
            <a:extLst>
              <a:ext uri="{FF2B5EF4-FFF2-40B4-BE49-F238E27FC236}">
                <a16:creationId xmlns:a16="http://schemas.microsoft.com/office/drawing/2014/main" id="{C4AB5FC0-B4FB-4227-9569-A34C9BA39932}"/>
              </a:ext>
            </a:extLst>
          </p:cNvPr>
          <p:cNvSpPr/>
          <p:nvPr/>
        </p:nvSpPr>
        <p:spPr>
          <a:xfrm>
            <a:off x="266400" y="1716517"/>
            <a:ext cx="2514600" cy="1028700"/>
          </a:xfrm>
          <a:prstGeom prst="wedgeRectCallout">
            <a:avLst>
              <a:gd name="adj1" fmla="val -59634"/>
              <a:gd name="adj2" fmla="val 98214"/>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350" b="1" kern="1200">
                <a:solidFill>
                  <a:prstClr val="black"/>
                </a:solidFill>
                <a:latin typeface="Calibri"/>
              </a:rPr>
              <a:t>What could the total be?  </a:t>
            </a:r>
          </a:p>
          <a:p>
            <a:pPr algn="ctr" defTabSz="685800">
              <a:buClrTx/>
            </a:pPr>
            <a:r>
              <a:rPr lang="en-US" sz="1350" b="1" kern="1200">
                <a:solidFill>
                  <a:prstClr val="black"/>
                </a:solidFill>
                <a:latin typeface="Calibri"/>
              </a:rPr>
              <a:t>What are some possibilities? </a:t>
            </a:r>
          </a:p>
          <a:p>
            <a:pPr algn="ctr" defTabSz="685800">
              <a:buClrTx/>
            </a:pPr>
            <a:r>
              <a:rPr lang="en-US" sz="1350" b="1" kern="1200">
                <a:solidFill>
                  <a:prstClr val="black"/>
                </a:solidFill>
                <a:latin typeface="Calibri"/>
              </a:rPr>
              <a:t>How are the possibilities connected?</a:t>
            </a:r>
          </a:p>
        </p:txBody>
      </p:sp>
      <p:sp>
        <p:nvSpPr>
          <p:cNvPr id="23" name="Rectangular Callout 36">
            <a:extLst>
              <a:ext uri="{FF2B5EF4-FFF2-40B4-BE49-F238E27FC236}">
                <a16:creationId xmlns:a16="http://schemas.microsoft.com/office/drawing/2014/main" id="{D7D6BFB1-2BEF-4358-983D-00499A424842}"/>
              </a:ext>
            </a:extLst>
          </p:cNvPr>
          <p:cNvSpPr/>
          <p:nvPr/>
        </p:nvSpPr>
        <p:spPr>
          <a:xfrm>
            <a:off x="266400" y="2288017"/>
            <a:ext cx="1472886" cy="1028700"/>
          </a:xfrm>
          <a:prstGeom prst="wedgeRectCallout">
            <a:avLst>
              <a:gd name="adj1" fmla="val -59634"/>
              <a:gd name="adj2" fmla="val 98214"/>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350" b="1" kern="1200">
                <a:solidFill>
                  <a:prstClr val="black"/>
                </a:solidFill>
                <a:latin typeface="Calibri"/>
              </a:rPr>
              <a:t>How is the list of possible totals like the picture?</a:t>
            </a:r>
          </a:p>
        </p:txBody>
      </p:sp>
      <p:sp>
        <p:nvSpPr>
          <p:cNvPr id="24" name="Rectangular Callout 37">
            <a:extLst>
              <a:ext uri="{FF2B5EF4-FFF2-40B4-BE49-F238E27FC236}">
                <a16:creationId xmlns:a16="http://schemas.microsoft.com/office/drawing/2014/main" id="{F34EF872-2AC6-43C9-BA08-CFE0403FDB02}"/>
              </a:ext>
            </a:extLst>
          </p:cNvPr>
          <p:cNvSpPr/>
          <p:nvPr/>
        </p:nvSpPr>
        <p:spPr>
          <a:xfrm>
            <a:off x="266400" y="2916667"/>
            <a:ext cx="1472886" cy="1028700"/>
          </a:xfrm>
          <a:prstGeom prst="wedgeRectCallout">
            <a:avLst>
              <a:gd name="adj1" fmla="val -59634"/>
              <a:gd name="adj2" fmla="val 98214"/>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350" b="1" kern="1200">
                <a:solidFill>
                  <a:prstClr val="black"/>
                </a:solidFill>
                <a:latin typeface="Calibri"/>
              </a:rPr>
              <a:t>Let’s look under one splat to see how many shapes are there.</a:t>
            </a:r>
          </a:p>
        </p:txBody>
      </p:sp>
      <p:sp>
        <p:nvSpPr>
          <p:cNvPr id="25" name="Rectangular Callout 39">
            <a:extLst>
              <a:ext uri="{FF2B5EF4-FFF2-40B4-BE49-F238E27FC236}">
                <a16:creationId xmlns:a16="http://schemas.microsoft.com/office/drawing/2014/main" id="{88E9C73D-C680-4A44-AA35-26CB92AB2319}"/>
              </a:ext>
            </a:extLst>
          </p:cNvPr>
          <p:cNvSpPr/>
          <p:nvPr/>
        </p:nvSpPr>
        <p:spPr>
          <a:xfrm>
            <a:off x="266400" y="3259567"/>
            <a:ext cx="1472886" cy="1028700"/>
          </a:xfrm>
          <a:prstGeom prst="wedgeRectCallout">
            <a:avLst>
              <a:gd name="adj1" fmla="val -59634"/>
              <a:gd name="adj2" fmla="val 98214"/>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350" b="1" kern="1200">
                <a:solidFill>
                  <a:prstClr val="black"/>
                </a:solidFill>
                <a:latin typeface="Calibri"/>
              </a:rPr>
              <a:t>What is the total?</a:t>
            </a:r>
          </a:p>
        </p:txBody>
      </p:sp>
      <p:sp>
        <p:nvSpPr>
          <p:cNvPr id="26" name="Display 46">
            <a:extLst>
              <a:ext uri="{FF2B5EF4-FFF2-40B4-BE49-F238E27FC236}">
                <a16:creationId xmlns:a16="http://schemas.microsoft.com/office/drawing/2014/main" id="{3B4B2001-63DA-423A-BD57-68B984F704F1}"/>
              </a:ext>
            </a:extLst>
          </p:cNvPr>
          <p:cNvSpPr/>
          <p:nvPr/>
        </p:nvSpPr>
        <p:spPr>
          <a:xfrm>
            <a:off x="7129386" y="840666"/>
            <a:ext cx="2041145" cy="796385"/>
          </a:xfrm>
          <a:prstGeom prst="flowChartDisplay">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latin typeface="Abadi MT Condensed Light" panose="020B0306030101010103" pitchFamily="34" charset="77"/>
              </a:rPr>
              <a:t>SPLAT!</a:t>
            </a:r>
          </a:p>
        </p:txBody>
      </p:sp>
    </p:spTree>
    <p:extLst>
      <p:ext uri="{BB962C8B-B14F-4D97-AF65-F5344CB8AC3E}">
        <p14:creationId xmlns:p14="http://schemas.microsoft.com/office/powerpoint/2010/main" val="2814278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51" fill="hold">
                      <p:stCondLst>
                        <p:cond delay="indefinite"/>
                      </p:stCondLst>
                      <p:childTnLst>
                        <p:par>
                          <p:cTn id="52" fill="hold">
                            <p:stCondLst>
                              <p:cond delay="0"/>
                            </p:stCondLst>
                            <p:childTnLst>
                              <p:par>
                                <p:cTn id="53" presetID="9" presetClass="emph" presetSubtype="0" grpId="1" nodeType="clickEffect">
                                  <p:stCondLst>
                                    <p:cond delay="0"/>
                                  </p:stCondLst>
                                  <p:childTnLst>
                                    <p:set>
                                      <p:cBhvr rctx="PPT">
                                        <p:cTn id="54" dur="indefinite"/>
                                        <p:tgtEl>
                                          <p:spTgt spid="18"/>
                                        </p:tgtEl>
                                        <p:attrNameLst>
                                          <p:attrName>style.opacity</p:attrName>
                                        </p:attrNameLst>
                                      </p:cBhvr>
                                      <p:to>
                                        <p:strVal val="0.5"/>
                                      </p:to>
                                    </p:set>
                                    <p:animEffect filter="image" prLst="opacity: 0.5">
                                      <p:cBhvr rctx="IE">
                                        <p:cTn id="55" dur="indefinite"/>
                                        <p:tgtEl>
                                          <p:spTgt spid="18"/>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25"/>
                                        </p:tgtEl>
                                        <p:attrNameLst>
                                          <p:attrName>style.visibility</p:attrName>
                                        </p:attrNameLst>
                                      </p:cBhvr>
                                      <p:to>
                                        <p:strVal val="visible"/>
                                      </p:to>
                                    </p:se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60" fill="hold">
                      <p:stCondLst>
                        <p:cond delay="indefinite"/>
                      </p:stCondLst>
                      <p:childTnLst>
                        <p:par>
                          <p:cTn id="61" fill="hold">
                            <p:stCondLst>
                              <p:cond delay="0"/>
                            </p:stCondLst>
                            <p:childTnLst>
                              <p:par>
                                <p:cTn id="62" presetID="9" presetClass="emph" presetSubtype="0" grpId="1" nodeType="clickEffect">
                                  <p:stCondLst>
                                    <p:cond delay="0"/>
                                  </p:stCondLst>
                                  <p:childTnLst>
                                    <p:set>
                                      <p:cBhvr rctx="PPT">
                                        <p:cTn id="63" dur="indefinite"/>
                                        <p:tgtEl>
                                          <p:spTgt spid="19"/>
                                        </p:tgtEl>
                                        <p:attrNameLst>
                                          <p:attrName>style.opacity</p:attrName>
                                        </p:attrNameLst>
                                      </p:cBhvr>
                                      <p:to>
                                        <p:strVal val="0.5"/>
                                      </p:to>
                                    </p:set>
                                    <p:animEffect filter="image" prLst="opacity: 0.5">
                                      <p:cBhvr rctx="IE">
                                        <p:cTn id="64" dur="indefinite"/>
                                        <p:tgtEl>
                                          <p:spTgt spid="19"/>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
                                        </p:tgtEl>
                                        <p:attrNameLst>
                                          <p:attrName>style.visibility</p:attrName>
                                        </p:attrNameLst>
                                      </p:cBhvr>
                                      <p:to>
                                        <p:strVal val="visible"/>
                                      </p:to>
                                    </p:set>
                                  </p:childTnLst>
                                </p:cTn>
                              </p:par>
                              <p:par>
                                <p:cTn id="69" presetID="1" presetClass="exit" presetSubtype="0" fill="hold" grpId="1" nodeType="withEffect">
                                  <p:stCondLst>
                                    <p:cond delay="0"/>
                                  </p:stCondLst>
                                  <p:childTnLst>
                                    <p:set>
                                      <p:cBhvr>
                                        <p:cTn id="7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8" grpId="1" animBg="1"/>
      <p:bldP spid="19" grpId="0" animBg="1"/>
      <p:bldP spid="19" grpId="1" animBg="1"/>
      <p:bldP spid="20" grpId="0" animBg="1"/>
      <p:bldP spid="21" grpId="0" animBg="1"/>
      <p:bldP spid="22" grpId="0" animBg="1"/>
      <p:bldP spid="23" grpId="0" animBg="1"/>
      <p:bldP spid="24" grpId="0" animBg="1"/>
      <p:bldP spid="25"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97"/>
        <p:cNvGrpSpPr/>
        <p:nvPr/>
      </p:nvGrpSpPr>
      <p:grpSpPr>
        <a:xfrm>
          <a:off x="0" y="0"/>
          <a:ext cx="0" cy="0"/>
          <a:chOff x="0" y="0"/>
          <a:chExt cx="0" cy="0"/>
        </a:xfrm>
      </p:grpSpPr>
      <p:sp>
        <p:nvSpPr>
          <p:cNvPr id="106" name="Google Shape;106;p16"/>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68</a:t>
            </a:fld>
            <a:endParaRPr/>
          </a:p>
        </p:txBody>
      </p:sp>
      <p:sp>
        <p:nvSpPr>
          <p:cNvPr id="28" name="Rectangle 27">
            <a:extLst>
              <a:ext uri="{FF2B5EF4-FFF2-40B4-BE49-F238E27FC236}">
                <a16:creationId xmlns:a16="http://schemas.microsoft.com/office/drawing/2014/main" id="{BFA98323-BCD2-4C98-9858-D3E50B604157}"/>
              </a:ext>
            </a:extLst>
          </p:cNvPr>
          <p:cNvSpPr/>
          <p:nvPr/>
        </p:nvSpPr>
        <p:spPr>
          <a:xfrm>
            <a:off x="8234677" y="80695"/>
            <a:ext cx="857250" cy="70212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4500" b="1" kern="1200">
                <a:solidFill>
                  <a:prstClr val="black"/>
                </a:solidFill>
                <a:latin typeface="Calibri"/>
              </a:rPr>
              <a:t>?</a:t>
            </a:r>
          </a:p>
        </p:txBody>
      </p:sp>
      <p:sp>
        <p:nvSpPr>
          <p:cNvPr id="29" name="Rectangle 28">
            <a:extLst>
              <a:ext uri="{FF2B5EF4-FFF2-40B4-BE49-F238E27FC236}">
                <a16:creationId xmlns:a16="http://schemas.microsoft.com/office/drawing/2014/main" id="{7FDEA11A-24C6-4009-B600-EB3E99D65A89}"/>
              </a:ext>
            </a:extLst>
          </p:cNvPr>
          <p:cNvSpPr/>
          <p:nvPr/>
        </p:nvSpPr>
        <p:spPr>
          <a:xfrm>
            <a:off x="8234677" y="80695"/>
            <a:ext cx="857250" cy="70212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4500" b="1" kern="1200">
                <a:solidFill>
                  <a:prstClr val="black"/>
                </a:solidFill>
                <a:latin typeface="Calibri"/>
              </a:rPr>
              <a:t>18</a:t>
            </a:r>
          </a:p>
        </p:txBody>
      </p:sp>
      <p:sp>
        <p:nvSpPr>
          <p:cNvPr id="30" name="TextBox 29">
            <a:extLst>
              <a:ext uri="{FF2B5EF4-FFF2-40B4-BE49-F238E27FC236}">
                <a16:creationId xmlns:a16="http://schemas.microsoft.com/office/drawing/2014/main" id="{54F3F284-F0BE-4734-A1CE-75F3CD3B0BEF}"/>
              </a:ext>
            </a:extLst>
          </p:cNvPr>
          <p:cNvSpPr txBox="1"/>
          <p:nvPr/>
        </p:nvSpPr>
        <p:spPr>
          <a:xfrm>
            <a:off x="5941795" y="4912619"/>
            <a:ext cx="974947" cy="230832"/>
          </a:xfrm>
          <a:prstGeom prst="rect">
            <a:avLst/>
          </a:prstGeom>
          <a:noFill/>
        </p:spPr>
        <p:txBody>
          <a:bodyPr wrap="none" rtlCol="0">
            <a:spAutoFit/>
          </a:bodyPr>
          <a:lstStyle/>
          <a:p>
            <a:pPr algn="r" defTabSz="685800">
              <a:buClrTx/>
            </a:pPr>
            <a:r>
              <a:rPr lang="en-US" sz="900" b="1" kern="1200">
                <a:solidFill>
                  <a:prstClr val="black">
                    <a:lumMod val="75000"/>
                    <a:lumOff val="25000"/>
                  </a:prstClr>
                </a:solidFill>
                <a:latin typeface="Calibri"/>
                <a:ea typeface="+mn-ea"/>
                <a:cs typeface="+mn-cs"/>
              </a:rPr>
              <a:t>Steve </a:t>
            </a:r>
            <a:r>
              <a:rPr lang="en-US" sz="900" b="1" kern="1200" err="1">
                <a:solidFill>
                  <a:prstClr val="black">
                    <a:lumMod val="75000"/>
                    <a:lumOff val="25000"/>
                  </a:prstClr>
                </a:solidFill>
                <a:latin typeface="Calibri"/>
                <a:ea typeface="+mn-ea"/>
                <a:cs typeface="+mn-cs"/>
              </a:rPr>
              <a:t>Wyborney</a:t>
            </a:r>
            <a:endParaRPr lang="en-US" sz="900" b="1" kern="1200">
              <a:solidFill>
                <a:prstClr val="black">
                  <a:lumMod val="75000"/>
                  <a:lumOff val="25000"/>
                </a:prstClr>
              </a:solidFill>
              <a:latin typeface="Calibri"/>
              <a:ea typeface="+mn-ea"/>
              <a:cs typeface="+mn-cs"/>
            </a:endParaRPr>
          </a:p>
        </p:txBody>
      </p:sp>
      <p:sp>
        <p:nvSpPr>
          <p:cNvPr id="31" name="TextBox 30">
            <a:extLst>
              <a:ext uri="{FF2B5EF4-FFF2-40B4-BE49-F238E27FC236}">
                <a16:creationId xmlns:a16="http://schemas.microsoft.com/office/drawing/2014/main" id="{B00F33DE-DBF3-4E88-838A-40B2C961AEF4}"/>
              </a:ext>
            </a:extLst>
          </p:cNvPr>
          <p:cNvSpPr txBox="1"/>
          <p:nvPr/>
        </p:nvSpPr>
        <p:spPr>
          <a:xfrm>
            <a:off x="52073" y="4912619"/>
            <a:ext cx="1475084" cy="230832"/>
          </a:xfrm>
          <a:prstGeom prst="rect">
            <a:avLst/>
          </a:prstGeom>
          <a:noFill/>
        </p:spPr>
        <p:txBody>
          <a:bodyPr wrap="none" rtlCol="0">
            <a:spAutoFit/>
          </a:bodyPr>
          <a:lstStyle/>
          <a:p>
            <a:pPr defTabSz="685800">
              <a:buClrTx/>
            </a:pPr>
            <a:r>
              <a:rPr lang="en-US" sz="900" b="1" kern="1200">
                <a:solidFill>
                  <a:prstClr val="black">
                    <a:lumMod val="75000"/>
                    <a:lumOff val="25000"/>
                  </a:prstClr>
                </a:solidFill>
                <a:latin typeface="Calibri"/>
                <a:ea typeface="+mn-ea"/>
                <a:cs typeface="+mn-cs"/>
                <a:hlinkClick r:id="rId3"/>
              </a:rPr>
              <a:t>www.stevewyborney.com</a:t>
            </a:r>
            <a:r>
              <a:rPr lang="en-US" sz="900" b="1" kern="1200">
                <a:solidFill>
                  <a:prstClr val="black">
                    <a:lumMod val="75000"/>
                    <a:lumOff val="25000"/>
                  </a:prstClr>
                </a:solidFill>
                <a:latin typeface="Calibri"/>
                <a:ea typeface="+mn-ea"/>
                <a:cs typeface="+mn-cs"/>
              </a:rPr>
              <a:t> </a:t>
            </a:r>
          </a:p>
        </p:txBody>
      </p:sp>
      <p:sp>
        <p:nvSpPr>
          <p:cNvPr id="32" name="Oval 31">
            <a:extLst>
              <a:ext uri="{FF2B5EF4-FFF2-40B4-BE49-F238E27FC236}">
                <a16:creationId xmlns:a16="http://schemas.microsoft.com/office/drawing/2014/main" id="{3196B190-0A8E-493E-A5B1-39908FEE9DE6}"/>
              </a:ext>
            </a:extLst>
          </p:cNvPr>
          <p:cNvSpPr/>
          <p:nvPr/>
        </p:nvSpPr>
        <p:spPr>
          <a:xfrm>
            <a:off x="3071123" y="1208825"/>
            <a:ext cx="440872" cy="440872"/>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a:endParaRPr>
          </a:p>
        </p:txBody>
      </p:sp>
      <p:sp>
        <p:nvSpPr>
          <p:cNvPr id="33" name="Oval 32">
            <a:extLst>
              <a:ext uri="{FF2B5EF4-FFF2-40B4-BE49-F238E27FC236}">
                <a16:creationId xmlns:a16="http://schemas.microsoft.com/office/drawing/2014/main" id="{7DA54E2E-2011-4C74-9090-6BE158DE2160}"/>
              </a:ext>
            </a:extLst>
          </p:cNvPr>
          <p:cNvSpPr/>
          <p:nvPr/>
        </p:nvSpPr>
        <p:spPr>
          <a:xfrm>
            <a:off x="3626978" y="3722076"/>
            <a:ext cx="440872" cy="440872"/>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a:endParaRPr>
          </a:p>
        </p:txBody>
      </p:sp>
      <p:sp>
        <p:nvSpPr>
          <p:cNvPr id="34" name="Oval 33">
            <a:extLst>
              <a:ext uri="{FF2B5EF4-FFF2-40B4-BE49-F238E27FC236}">
                <a16:creationId xmlns:a16="http://schemas.microsoft.com/office/drawing/2014/main" id="{314CBA45-CE6A-49A6-9143-50F75C6B1A8E}"/>
              </a:ext>
            </a:extLst>
          </p:cNvPr>
          <p:cNvSpPr/>
          <p:nvPr/>
        </p:nvSpPr>
        <p:spPr>
          <a:xfrm>
            <a:off x="2907066" y="2935924"/>
            <a:ext cx="440872" cy="440872"/>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a:endParaRPr>
          </a:p>
        </p:txBody>
      </p:sp>
      <p:sp>
        <p:nvSpPr>
          <p:cNvPr id="35" name="Oval 34">
            <a:extLst>
              <a:ext uri="{FF2B5EF4-FFF2-40B4-BE49-F238E27FC236}">
                <a16:creationId xmlns:a16="http://schemas.microsoft.com/office/drawing/2014/main" id="{234BB342-0BDF-4199-BA1E-BEF255B00245}"/>
              </a:ext>
            </a:extLst>
          </p:cNvPr>
          <p:cNvSpPr/>
          <p:nvPr/>
        </p:nvSpPr>
        <p:spPr>
          <a:xfrm>
            <a:off x="4120868" y="3160740"/>
            <a:ext cx="440872" cy="440872"/>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a:endParaRPr>
          </a:p>
        </p:txBody>
      </p:sp>
      <p:sp>
        <p:nvSpPr>
          <p:cNvPr id="36" name="Oval 35">
            <a:extLst>
              <a:ext uri="{FF2B5EF4-FFF2-40B4-BE49-F238E27FC236}">
                <a16:creationId xmlns:a16="http://schemas.microsoft.com/office/drawing/2014/main" id="{2583A285-5749-4B83-8022-F26D57BE8D51}"/>
              </a:ext>
            </a:extLst>
          </p:cNvPr>
          <p:cNvSpPr/>
          <p:nvPr/>
        </p:nvSpPr>
        <p:spPr>
          <a:xfrm>
            <a:off x="3354962" y="1904617"/>
            <a:ext cx="440872" cy="440872"/>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a:endParaRPr>
          </a:p>
        </p:txBody>
      </p:sp>
      <p:sp>
        <p:nvSpPr>
          <p:cNvPr id="37" name="Oval 36">
            <a:extLst>
              <a:ext uri="{FF2B5EF4-FFF2-40B4-BE49-F238E27FC236}">
                <a16:creationId xmlns:a16="http://schemas.microsoft.com/office/drawing/2014/main" id="{959A0923-7BA9-4C25-AAEC-9F4EFE72C270}"/>
              </a:ext>
            </a:extLst>
          </p:cNvPr>
          <p:cNvSpPr/>
          <p:nvPr/>
        </p:nvSpPr>
        <p:spPr>
          <a:xfrm>
            <a:off x="4177465" y="1981318"/>
            <a:ext cx="440872" cy="440872"/>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a:endParaRPr>
          </a:p>
        </p:txBody>
      </p:sp>
      <p:sp>
        <p:nvSpPr>
          <p:cNvPr id="38" name="Oval 37">
            <a:extLst>
              <a:ext uri="{FF2B5EF4-FFF2-40B4-BE49-F238E27FC236}">
                <a16:creationId xmlns:a16="http://schemas.microsoft.com/office/drawing/2014/main" id="{C1548BA0-1B60-47F4-97D1-C22DDBE2B2DB}"/>
              </a:ext>
            </a:extLst>
          </p:cNvPr>
          <p:cNvSpPr/>
          <p:nvPr/>
        </p:nvSpPr>
        <p:spPr>
          <a:xfrm>
            <a:off x="5511524" y="1958023"/>
            <a:ext cx="440872" cy="440872"/>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a:endParaRPr>
          </a:p>
        </p:txBody>
      </p:sp>
      <p:sp>
        <p:nvSpPr>
          <p:cNvPr id="39" name="Oval 38">
            <a:extLst>
              <a:ext uri="{FF2B5EF4-FFF2-40B4-BE49-F238E27FC236}">
                <a16:creationId xmlns:a16="http://schemas.microsoft.com/office/drawing/2014/main" id="{F9B2A831-AB28-4EA7-BF02-C7EC35F81A29}"/>
              </a:ext>
            </a:extLst>
          </p:cNvPr>
          <p:cNvSpPr/>
          <p:nvPr/>
        </p:nvSpPr>
        <p:spPr>
          <a:xfrm>
            <a:off x="4735129" y="2438797"/>
            <a:ext cx="440872" cy="440872"/>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a:endParaRPr>
          </a:p>
        </p:txBody>
      </p:sp>
      <p:sp>
        <p:nvSpPr>
          <p:cNvPr id="40" name="Oval 39">
            <a:extLst>
              <a:ext uri="{FF2B5EF4-FFF2-40B4-BE49-F238E27FC236}">
                <a16:creationId xmlns:a16="http://schemas.microsoft.com/office/drawing/2014/main" id="{753823B1-F5A3-4DE9-B6DD-C3364981D4DB}"/>
              </a:ext>
            </a:extLst>
          </p:cNvPr>
          <p:cNvSpPr/>
          <p:nvPr/>
        </p:nvSpPr>
        <p:spPr>
          <a:xfrm>
            <a:off x="3927805" y="1262964"/>
            <a:ext cx="440872" cy="440872"/>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a:endParaRPr>
          </a:p>
        </p:txBody>
      </p:sp>
      <p:sp>
        <p:nvSpPr>
          <p:cNvPr id="41" name="Oval 40">
            <a:extLst>
              <a:ext uri="{FF2B5EF4-FFF2-40B4-BE49-F238E27FC236}">
                <a16:creationId xmlns:a16="http://schemas.microsoft.com/office/drawing/2014/main" id="{276BA8C3-673D-480E-825D-8C15D2774DC3}"/>
              </a:ext>
            </a:extLst>
          </p:cNvPr>
          <p:cNvSpPr/>
          <p:nvPr/>
        </p:nvSpPr>
        <p:spPr>
          <a:xfrm>
            <a:off x="4819584" y="1163059"/>
            <a:ext cx="440872" cy="440872"/>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a:endParaRPr>
          </a:p>
        </p:txBody>
      </p:sp>
      <p:sp>
        <p:nvSpPr>
          <p:cNvPr id="42" name="Oval 41">
            <a:extLst>
              <a:ext uri="{FF2B5EF4-FFF2-40B4-BE49-F238E27FC236}">
                <a16:creationId xmlns:a16="http://schemas.microsoft.com/office/drawing/2014/main" id="{5F25DDA5-3FBA-4D17-B704-2616DDCDA12A}"/>
              </a:ext>
            </a:extLst>
          </p:cNvPr>
          <p:cNvSpPr/>
          <p:nvPr/>
        </p:nvSpPr>
        <p:spPr>
          <a:xfrm>
            <a:off x="1624639" y="931268"/>
            <a:ext cx="440872" cy="440872"/>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a:endParaRPr>
          </a:p>
        </p:txBody>
      </p:sp>
      <p:sp>
        <p:nvSpPr>
          <p:cNvPr id="43" name="Oval 42">
            <a:extLst>
              <a:ext uri="{FF2B5EF4-FFF2-40B4-BE49-F238E27FC236}">
                <a16:creationId xmlns:a16="http://schemas.microsoft.com/office/drawing/2014/main" id="{A45356D8-771C-4CEF-9B7F-1864FA467CA3}"/>
              </a:ext>
            </a:extLst>
          </p:cNvPr>
          <p:cNvSpPr/>
          <p:nvPr/>
        </p:nvSpPr>
        <p:spPr>
          <a:xfrm>
            <a:off x="793610" y="1456381"/>
            <a:ext cx="440872" cy="440872"/>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a:endParaRPr>
          </a:p>
        </p:txBody>
      </p:sp>
      <p:sp>
        <p:nvSpPr>
          <p:cNvPr id="44" name="Oval 43">
            <a:extLst>
              <a:ext uri="{FF2B5EF4-FFF2-40B4-BE49-F238E27FC236}">
                <a16:creationId xmlns:a16="http://schemas.microsoft.com/office/drawing/2014/main" id="{BEE5B699-551A-444F-89B0-2B78B335C9D2}"/>
              </a:ext>
            </a:extLst>
          </p:cNvPr>
          <p:cNvSpPr/>
          <p:nvPr/>
        </p:nvSpPr>
        <p:spPr>
          <a:xfrm>
            <a:off x="2263586" y="3643054"/>
            <a:ext cx="440872" cy="440872"/>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a:endParaRPr>
          </a:p>
        </p:txBody>
      </p:sp>
      <p:sp>
        <p:nvSpPr>
          <p:cNvPr id="45" name="Oval 44">
            <a:extLst>
              <a:ext uri="{FF2B5EF4-FFF2-40B4-BE49-F238E27FC236}">
                <a16:creationId xmlns:a16="http://schemas.microsoft.com/office/drawing/2014/main" id="{E52231B7-382B-498A-A042-01DADC8B0B83}"/>
              </a:ext>
            </a:extLst>
          </p:cNvPr>
          <p:cNvSpPr/>
          <p:nvPr/>
        </p:nvSpPr>
        <p:spPr>
          <a:xfrm>
            <a:off x="1405970" y="1839133"/>
            <a:ext cx="440872" cy="440872"/>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a:endParaRPr>
          </a:p>
        </p:txBody>
      </p:sp>
      <p:sp>
        <p:nvSpPr>
          <p:cNvPr id="46" name="Oval 45">
            <a:extLst>
              <a:ext uri="{FF2B5EF4-FFF2-40B4-BE49-F238E27FC236}">
                <a16:creationId xmlns:a16="http://schemas.microsoft.com/office/drawing/2014/main" id="{FE8B8237-AD94-4BB4-9148-E16F6426FAD8}"/>
              </a:ext>
            </a:extLst>
          </p:cNvPr>
          <p:cNvSpPr/>
          <p:nvPr/>
        </p:nvSpPr>
        <p:spPr>
          <a:xfrm>
            <a:off x="2245368" y="1484839"/>
            <a:ext cx="440872" cy="440872"/>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a:endParaRPr>
          </a:p>
        </p:txBody>
      </p:sp>
      <p:sp>
        <p:nvSpPr>
          <p:cNvPr id="47" name="Oval 46">
            <a:extLst>
              <a:ext uri="{FF2B5EF4-FFF2-40B4-BE49-F238E27FC236}">
                <a16:creationId xmlns:a16="http://schemas.microsoft.com/office/drawing/2014/main" id="{92C2CD6B-8299-4C05-9865-476300D5E9FD}"/>
              </a:ext>
            </a:extLst>
          </p:cNvPr>
          <p:cNvSpPr/>
          <p:nvPr/>
        </p:nvSpPr>
        <p:spPr>
          <a:xfrm>
            <a:off x="2506382" y="2153083"/>
            <a:ext cx="440872" cy="440872"/>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a:endParaRPr>
          </a:p>
        </p:txBody>
      </p:sp>
      <p:sp>
        <p:nvSpPr>
          <p:cNvPr id="48" name="Oval 47">
            <a:extLst>
              <a:ext uri="{FF2B5EF4-FFF2-40B4-BE49-F238E27FC236}">
                <a16:creationId xmlns:a16="http://schemas.microsoft.com/office/drawing/2014/main" id="{CF1A742A-4D74-47F3-BB81-CD6C09201A52}"/>
              </a:ext>
            </a:extLst>
          </p:cNvPr>
          <p:cNvSpPr/>
          <p:nvPr/>
        </p:nvSpPr>
        <p:spPr>
          <a:xfrm>
            <a:off x="2065511" y="2963995"/>
            <a:ext cx="440872" cy="440872"/>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a:endParaRPr>
          </a:p>
        </p:txBody>
      </p:sp>
      <p:sp>
        <p:nvSpPr>
          <p:cNvPr id="49" name="Oval 48">
            <a:extLst>
              <a:ext uri="{FF2B5EF4-FFF2-40B4-BE49-F238E27FC236}">
                <a16:creationId xmlns:a16="http://schemas.microsoft.com/office/drawing/2014/main" id="{AFCADA4F-4CF9-4875-8D76-6BCEE1C8DADD}"/>
              </a:ext>
            </a:extLst>
          </p:cNvPr>
          <p:cNvSpPr/>
          <p:nvPr/>
        </p:nvSpPr>
        <p:spPr>
          <a:xfrm>
            <a:off x="2820950" y="4083926"/>
            <a:ext cx="440872" cy="440872"/>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a:endParaRPr>
          </a:p>
        </p:txBody>
      </p:sp>
      <p:sp>
        <p:nvSpPr>
          <p:cNvPr id="50" name="Freeform 42">
            <a:extLst>
              <a:ext uri="{FF2B5EF4-FFF2-40B4-BE49-F238E27FC236}">
                <a16:creationId xmlns:a16="http://schemas.microsoft.com/office/drawing/2014/main" id="{A7F66310-7149-4F23-BE1E-0C1E9F71B704}"/>
              </a:ext>
            </a:extLst>
          </p:cNvPr>
          <p:cNvSpPr/>
          <p:nvPr/>
        </p:nvSpPr>
        <p:spPr>
          <a:xfrm rot="16200000">
            <a:off x="757442" y="451888"/>
            <a:ext cx="2034080" cy="2111470"/>
          </a:xfrm>
          <a:custGeom>
            <a:avLst/>
            <a:gdLst>
              <a:gd name="connsiteX0" fmla="*/ 1686296 w 5427023"/>
              <a:gd name="connsiteY0" fmla="*/ 95002 h 4750130"/>
              <a:gd name="connsiteX1" fmla="*/ 2945080 w 5427023"/>
              <a:gd name="connsiteY1" fmla="*/ 0 h 4750130"/>
              <a:gd name="connsiteX2" fmla="*/ 2897579 w 5427023"/>
              <a:gd name="connsiteY2" fmla="*/ 1258784 h 4750130"/>
              <a:gd name="connsiteX3" fmla="*/ 3633849 w 5427023"/>
              <a:gd name="connsiteY3" fmla="*/ 1650670 h 4750130"/>
              <a:gd name="connsiteX4" fmla="*/ 4393870 w 5427023"/>
              <a:gd name="connsiteY4" fmla="*/ 985652 h 4750130"/>
              <a:gd name="connsiteX5" fmla="*/ 5118265 w 5427023"/>
              <a:gd name="connsiteY5" fmla="*/ 1662545 h 4750130"/>
              <a:gd name="connsiteX6" fmla="*/ 4263241 w 5427023"/>
              <a:gd name="connsiteY6" fmla="*/ 2529444 h 4750130"/>
              <a:gd name="connsiteX7" fmla="*/ 4429496 w 5427023"/>
              <a:gd name="connsiteY7" fmla="*/ 3360717 h 4750130"/>
              <a:gd name="connsiteX8" fmla="*/ 5427023 w 5427023"/>
              <a:gd name="connsiteY8" fmla="*/ 3515096 h 4750130"/>
              <a:gd name="connsiteX9" fmla="*/ 5284519 w 5427023"/>
              <a:gd name="connsiteY9" fmla="*/ 4714504 h 4750130"/>
              <a:gd name="connsiteX10" fmla="*/ 3586348 w 5427023"/>
              <a:gd name="connsiteY10" fmla="*/ 3800104 h 4750130"/>
              <a:gd name="connsiteX11" fmla="*/ 2743200 w 5427023"/>
              <a:gd name="connsiteY11" fmla="*/ 3740727 h 4750130"/>
              <a:gd name="connsiteX12" fmla="*/ 1995054 w 5427023"/>
              <a:gd name="connsiteY12" fmla="*/ 4750130 h 4750130"/>
              <a:gd name="connsiteX13" fmla="*/ 676893 w 5427023"/>
              <a:gd name="connsiteY13" fmla="*/ 4001984 h 4750130"/>
              <a:gd name="connsiteX14" fmla="*/ 2030680 w 5427023"/>
              <a:gd name="connsiteY14" fmla="*/ 2956956 h 4750130"/>
              <a:gd name="connsiteX15" fmla="*/ 1757548 w 5427023"/>
              <a:gd name="connsiteY15" fmla="*/ 2256312 h 4750130"/>
              <a:gd name="connsiteX16" fmla="*/ 0 w 5427023"/>
              <a:gd name="connsiteY16" fmla="*/ 2042556 h 4750130"/>
              <a:gd name="connsiteX17" fmla="*/ 178130 w 5427023"/>
              <a:gd name="connsiteY17" fmla="*/ 1151906 h 4750130"/>
              <a:gd name="connsiteX18" fmla="*/ 1650670 w 5427023"/>
              <a:gd name="connsiteY18" fmla="*/ 1472540 h 4750130"/>
              <a:gd name="connsiteX19" fmla="*/ 1995054 w 5427023"/>
              <a:gd name="connsiteY19" fmla="*/ 1128156 h 4750130"/>
              <a:gd name="connsiteX20" fmla="*/ 1686296 w 5427023"/>
              <a:gd name="connsiteY20" fmla="*/ 95002 h 4750130"/>
              <a:gd name="connsiteX0" fmla="*/ 1686296 w 5427023"/>
              <a:gd name="connsiteY0" fmla="*/ 199772 h 4854900"/>
              <a:gd name="connsiteX1" fmla="*/ 2945080 w 5427023"/>
              <a:gd name="connsiteY1" fmla="*/ 104770 h 4854900"/>
              <a:gd name="connsiteX2" fmla="*/ 2897579 w 5427023"/>
              <a:gd name="connsiteY2" fmla="*/ 1363554 h 4854900"/>
              <a:gd name="connsiteX3" fmla="*/ 3633849 w 5427023"/>
              <a:gd name="connsiteY3" fmla="*/ 1755440 h 4854900"/>
              <a:gd name="connsiteX4" fmla="*/ 4393870 w 5427023"/>
              <a:gd name="connsiteY4" fmla="*/ 1090422 h 4854900"/>
              <a:gd name="connsiteX5" fmla="*/ 5118265 w 5427023"/>
              <a:gd name="connsiteY5" fmla="*/ 1767315 h 4854900"/>
              <a:gd name="connsiteX6" fmla="*/ 4263241 w 5427023"/>
              <a:gd name="connsiteY6" fmla="*/ 2634214 h 4854900"/>
              <a:gd name="connsiteX7" fmla="*/ 4429496 w 5427023"/>
              <a:gd name="connsiteY7" fmla="*/ 3465487 h 4854900"/>
              <a:gd name="connsiteX8" fmla="*/ 5427023 w 5427023"/>
              <a:gd name="connsiteY8" fmla="*/ 3619866 h 4854900"/>
              <a:gd name="connsiteX9" fmla="*/ 5284519 w 5427023"/>
              <a:gd name="connsiteY9" fmla="*/ 4819274 h 4854900"/>
              <a:gd name="connsiteX10" fmla="*/ 3586348 w 5427023"/>
              <a:gd name="connsiteY10" fmla="*/ 3904874 h 4854900"/>
              <a:gd name="connsiteX11" fmla="*/ 2743200 w 5427023"/>
              <a:gd name="connsiteY11" fmla="*/ 3845497 h 4854900"/>
              <a:gd name="connsiteX12" fmla="*/ 1995054 w 5427023"/>
              <a:gd name="connsiteY12" fmla="*/ 4854900 h 4854900"/>
              <a:gd name="connsiteX13" fmla="*/ 676893 w 5427023"/>
              <a:gd name="connsiteY13" fmla="*/ 4106754 h 4854900"/>
              <a:gd name="connsiteX14" fmla="*/ 2030680 w 5427023"/>
              <a:gd name="connsiteY14" fmla="*/ 3061726 h 4854900"/>
              <a:gd name="connsiteX15" fmla="*/ 1757548 w 5427023"/>
              <a:gd name="connsiteY15" fmla="*/ 2361082 h 4854900"/>
              <a:gd name="connsiteX16" fmla="*/ 0 w 5427023"/>
              <a:gd name="connsiteY16" fmla="*/ 2147326 h 4854900"/>
              <a:gd name="connsiteX17" fmla="*/ 178130 w 5427023"/>
              <a:gd name="connsiteY17" fmla="*/ 1256676 h 4854900"/>
              <a:gd name="connsiteX18" fmla="*/ 1650670 w 5427023"/>
              <a:gd name="connsiteY18" fmla="*/ 1577310 h 4854900"/>
              <a:gd name="connsiteX19" fmla="*/ 1995054 w 5427023"/>
              <a:gd name="connsiteY19" fmla="*/ 1232926 h 4854900"/>
              <a:gd name="connsiteX20" fmla="*/ 1686296 w 5427023"/>
              <a:gd name="connsiteY20" fmla="*/ 199772 h 4854900"/>
              <a:gd name="connsiteX0" fmla="*/ 1686296 w 5427023"/>
              <a:gd name="connsiteY0" fmla="*/ 299347 h 4954475"/>
              <a:gd name="connsiteX1" fmla="*/ 2945080 w 5427023"/>
              <a:gd name="connsiteY1" fmla="*/ 204345 h 4954475"/>
              <a:gd name="connsiteX2" fmla="*/ 2897579 w 5427023"/>
              <a:gd name="connsiteY2" fmla="*/ 1463129 h 4954475"/>
              <a:gd name="connsiteX3" fmla="*/ 3633849 w 5427023"/>
              <a:gd name="connsiteY3" fmla="*/ 1855015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33849 w 5427023"/>
              <a:gd name="connsiteY3" fmla="*/ 1855015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609073"/>
              <a:gd name="connsiteY0" fmla="*/ 299347 h 4954475"/>
              <a:gd name="connsiteX1" fmla="*/ 2945080 w 5609073"/>
              <a:gd name="connsiteY1" fmla="*/ 204345 h 4954475"/>
              <a:gd name="connsiteX2" fmla="*/ 2897579 w 5609073"/>
              <a:gd name="connsiteY2" fmla="*/ 1463129 h 4954475"/>
              <a:gd name="connsiteX3" fmla="*/ 3610098 w 5609073"/>
              <a:gd name="connsiteY3" fmla="*/ 1819389 h 4954475"/>
              <a:gd name="connsiteX4" fmla="*/ 4393870 w 5609073"/>
              <a:gd name="connsiteY4" fmla="*/ 1189997 h 4954475"/>
              <a:gd name="connsiteX5" fmla="*/ 5118265 w 5609073"/>
              <a:gd name="connsiteY5" fmla="*/ 1866890 h 4954475"/>
              <a:gd name="connsiteX6" fmla="*/ 4263241 w 5609073"/>
              <a:gd name="connsiteY6" fmla="*/ 2733789 h 4954475"/>
              <a:gd name="connsiteX7" fmla="*/ 4429496 w 5609073"/>
              <a:gd name="connsiteY7" fmla="*/ 3565062 h 4954475"/>
              <a:gd name="connsiteX8" fmla="*/ 5427023 w 5609073"/>
              <a:gd name="connsiteY8" fmla="*/ 3719441 h 4954475"/>
              <a:gd name="connsiteX9" fmla="*/ 5284519 w 5609073"/>
              <a:gd name="connsiteY9" fmla="*/ 4918849 h 4954475"/>
              <a:gd name="connsiteX10" fmla="*/ 3586348 w 5609073"/>
              <a:gd name="connsiteY10" fmla="*/ 4004449 h 4954475"/>
              <a:gd name="connsiteX11" fmla="*/ 2743200 w 5609073"/>
              <a:gd name="connsiteY11" fmla="*/ 3945072 h 4954475"/>
              <a:gd name="connsiteX12" fmla="*/ 1995054 w 5609073"/>
              <a:gd name="connsiteY12" fmla="*/ 4954475 h 4954475"/>
              <a:gd name="connsiteX13" fmla="*/ 676893 w 5609073"/>
              <a:gd name="connsiteY13" fmla="*/ 4206329 h 4954475"/>
              <a:gd name="connsiteX14" fmla="*/ 2030680 w 5609073"/>
              <a:gd name="connsiteY14" fmla="*/ 3161301 h 4954475"/>
              <a:gd name="connsiteX15" fmla="*/ 1757548 w 5609073"/>
              <a:gd name="connsiteY15" fmla="*/ 2460657 h 4954475"/>
              <a:gd name="connsiteX16" fmla="*/ 0 w 5609073"/>
              <a:gd name="connsiteY16" fmla="*/ 2246901 h 4954475"/>
              <a:gd name="connsiteX17" fmla="*/ 178130 w 5609073"/>
              <a:gd name="connsiteY17" fmla="*/ 1356251 h 4954475"/>
              <a:gd name="connsiteX18" fmla="*/ 1650670 w 5609073"/>
              <a:gd name="connsiteY18" fmla="*/ 1676885 h 4954475"/>
              <a:gd name="connsiteX19" fmla="*/ 1995054 w 5609073"/>
              <a:gd name="connsiteY19" fmla="*/ 1332501 h 4954475"/>
              <a:gd name="connsiteX20" fmla="*/ 1686296 w 5609073"/>
              <a:gd name="connsiteY20" fmla="*/ 299347 h 4954475"/>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5036684"/>
              <a:gd name="connsiteX1" fmla="*/ 2945080 w 5623916"/>
              <a:gd name="connsiteY1" fmla="*/ 204345 h 5036684"/>
              <a:gd name="connsiteX2" fmla="*/ 2897579 w 5623916"/>
              <a:gd name="connsiteY2" fmla="*/ 1463129 h 5036684"/>
              <a:gd name="connsiteX3" fmla="*/ 3610098 w 5623916"/>
              <a:gd name="connsiteY3" fmla="*/ 1819389 h 5036684"/>
              <a:gd name="connsiteX4" fmla="*/ 4393870 w 5623916"/>
              <a:gd name="connsiteY4" fmla="*/ 1189997 h 5036684"/>
              <a:gd name="connsiteX5" fmla="*/ 5118265 w 5623916"/>
              <a:gd name="connsiteY5" fmla="*/ 1866890 h 5036684"/>
              <a:gd name="connsiteX6" fmla="*/ 4263241 w 5623916"/>
              <a:gd name="connsiteY6" fmla="*/ 2733789 h 5036684"/>
              <a:gd name="connsiteX7" fmla="*/ 4429496 w 5623916"/>
              <a:gd name="connsiteY7" fmla="*/ 3565062 h 5036684"/>
              <a:gd name="connsiteX8" fmla="*/ 5427023 w 5623916"/>
              <a:gd name="connsiteY8" fmla="*/ 3719441 h 5036684"/>
              <a:gd name="connsiteX9" fmla="*/ 5284519 w 5623916"/>
              <a:gd name="connsiteY9" fmla="*/ 4918849 h 5036684"/>
              <a:gd name="connsiteX10" fmla="*/ 3586348 w 5623916"/>
              <a:gd name="connsiteY10" fmla="*/ 4004449 h 5036684"/>
              <a:gd name="connsiteX11" fmla="*/ 2743200 w 5623916"/>
              <a:gd name="connsiteY11" fmla="*/ 3945072 h 5036684"/>
              <a:gd name="connsiteX12" fmla="*/ 1995054 w 5623916"/>
              <a:gd name="connsiteY12" fmla="*/ 4954475 h 5036684"/>
              <a:gd name="connsiteX13" fmla="*/ 676893 w 5623916"/>
              <a:gd name="connsiteY13" fmla="*/ 4206329 h 5036684"/>
              <a:gd name="connsiteX14" fmla="*/ 2030680 w 5623916"/>
              <a:gd name="connsiteY14" fmla="*/ 3161301 h 5036684"/>
              <a:gd name="connsiteX15" fmla="*/ 1757548 w 5623916"/>
              <a:gd name="connsiteY15" fmla="*/ 2460657 h 5036684"/>
              <a:gd name="connsiteX16" fmla="*/ 0 w 5623916"/>
              <a:gd name="connsiteY16" fmla="*/ 2246901 h 5036684"/>
              <a:gd name="connsiteX17" fmla="*/ 178130 w 5623916"/>
              <a:gd name="connsiteY17" fmla="*/ 1356251 h 5036684"/>
              <a:gd name="connsiteX18" fmla="*/ 1650670 w 5623916"/>
              <a:gd name="connsiteY18" fmla="*/ 1676885 h 5036684"/>
              <a:gd name="connsiteX19" fmla="*/ 1995054 w 5623916"/>
              <a:gd name="connsiteY19" fmla="*/ 1332501 h 5036684"/>
              <a:gd name="connsiteX20" fmla="*/ 1686296 w 5623916"/>
              <a:gd name="connsiteY20" fmla="*/ 299347 h 5036684"/>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961811 w 5899431"/>
              <a:gd name="connsiteY0" fmla="*/ 299347 h 4965543"/>
              <a:gd name="connsiteX1" fmla="*/ 3220595 w 5899431"/>
              <a:gd name="connsiteY1" fmla="*/ 204345 h 4965543"/>
              <a:gd name="connsiteX2" fmla="*/ 3173094 w 5899431"/>
              <a:gd name="connsiteY2" fmla="*/ 1463129 h 4965543"/>
              <a:gd name="connsiteX3" fmla="*/ 3885613 w 5899431"/>
              <a:gd name="connsiteY3" fmla="*/ 1819389 h 4965543"/>
              <a:gd name="connsiteX4" fmla="*/ 4669385 w 5899431"/>
              <a:gd name="connsiteY4" fmla="*/ 1189997 h 4965543"/>
              <a:gd name="connsiteX5" fmla="*/ 5393780 w 5899431"/>
              <a:gd name="connsiteY5" fmla="*/ 1866890 h 4965543"/>
              <a:gd name="connsiteX6" fmla="*/ 4538756 w 5899431"/>
              <a:gd name="connsiteY6" fmla="*/ 2733789 h 4965543"/>
              <a:gd name="connsiteX7" fmla="*/ 4705011 w 5899431"/>
              <a:gd name="connsiteY7" fmla="*/ 3565062 h 4965543"/>
              <a:gd name="connsiteX8" fmla="*/ 5702538 w 5899431"/>
              <a:gd name="connsiteY8" fmla="*/ 3719441 h 4965543"/>
              <a:gd name="connsiteX9" fmla="*/ 5560034 w 5899431"/>
              <a:gd name="connsiteY9" fmla="*/ 4918849 h 4965543"/>
              <a:gd name="connsiteX10" fmla="*/ 3861863 w 5899431"/>
              <a:gd name="connsiteY10" fmla="*/ 4004449 h 4965543"/>
              <a:gd name="connsiteX11" fmla="*/ 3018715 w 5899431"/>
              <a:gd name="connsiteY11" fmla="*/ 3945072 h 4965543"/>
              <a:gd name="connsiteX12" fmla="*/ 2270569 w 5899431"/>
              <a:gd name="connsiteY12" fmla="*/ 4954475 h 4965543"/>
              <a:gd name="connsiteX13" fmla="*/ 952408 w 5899431"/>
              <a:gd name="connsiteY13" fmla="*/ 4206329 h 4965543"/>
              <a:gd name="connsiteX14" fmla="*/ 2306195 w 5899431"/>
              <a:gd name="connsiteY14" fmla="*/ 3161301 h 4965543"/>
              <a:gd name="connsiteX15" fmla="*/ 2033063 w 5899431"/>
              <a:gd name="connsiteY15" fmla="*/ 2460657 h 4965543"/>
              <a:gd name="connsiteX16" fmla="*/ 275515 w 5899431"/>
              <a:gd name="connsiteY16" fmla="*/ 2246901 h 4965543"/>
              <a:gd name="connsiteX17" fmla="*/ 453645 w 5899431"/>
              <a:gd name="connsiteY17" fmla="*/ 1356251 h 4965543"/>
              <a:gd name="connsiteX18" fmla="*/ 1926185 w 5899431"/>
              <a:gd name="connsiteY18" fmla="*/ 1676885 h 4965543"/>
              <a:gd name="connsiteX19" fmla="*/ 2270569 w 5899431"/>
              <a:gd name="connsiteY19" fmla="*/ 1332501 h 4965543"/>
              <a:gd name="connsiteX20" fmla="*/ 1961811 w 5899431"/>
              <a:gd name="connsiteY20" fmla="*/ 299347 h 4965543"/>
              <a:gd name="connsiteX0" fmla="*/ 1882096 w 5819716"/>
              <a:gd name="connsiteY0" fmla="*/ 299347 h 4965543"/>
              <a:gd name="connsiteX1" fmla="*/ 3140880 w 5819716"/>
              <a:gd name="connsiteY1" fmla="*/ 204345 h 4965543"/>
              <a:gd name="connsiteX2" fmla="*/ 3093379 w 5819716"/>
              <a:gd name="connsiteY2" fmla="*/ 1463129 h 4965543"/>
              <a:gd name="connsiteX3" fmla="*/ 3805898 w 5819716"/>
              <a:gd name="connsiteY3" fmla="*/ 1819389 h 4965543"/>
              <a:gd name="connsiteX4" fmla="*/ 4589670 w 5819716"/>
              <a:gd name="connsiteY4" fmla="*/ 1189997 h 4965543"/>
              <a:gd name="connsiteX5" fmla="*/ 5314065 w 5819716"/>
              <a:gd name="connsiteY5" fmla="*/ 1866890 h 4965543"/>
              <a:gd name="connsiteX6" fmla="*/ 4459041 w 5819716"/>
              <a:gd name="connsiteY6" fmla="*/ 2733789 h 4965543"/>
              <a:gd name="connsiteX7" fmla="*/ 4625296 w 5819716"/>
              <a:gd name="connsiteY7" fmla="*/ 3565062 h 4965543"/>
              <a:gd name="connsiteX8" fmla="*/ 5622823 w 5819716"/>
              <a:gd name="connsiteY8" fmla="*/ 3719441 h 4965543"/>
              <a:gd name="connsiteX9" fmla="*/ 5480319 w 5819716"/>
              <a:gd name="connsiteY9" fmla="*/ 4918849 h 4965543"/>
              <a:gd name="connsiteX10" fmla="*/ 3782148 w 5819716"/>
              <a:gd name="connsiteY10" fmla="*/ 4004449 h 4965543"/>
              <a:gd name="connsiteX11" fmla="*/ 2939000 w 5819716"/>
              <a:gd name="connsiteY11" fmla="*/ 3945072 h 4965543"/>
              <a:gd name="connsiteX12" fmla="*/ 2190854 w 5819716"/>
              <a:gd name="connsiteY12" fmla="*/ 4954475 h 4965543"/>
              <a:gd name="connsiteX13" fmla="*/ 872693 w 5819716"/>
              <a:gd name="connsiteY13" fmla="*/ 4206329 h 4965543"/>
              <a:gd name="connsiteX14" fmla="*/ 2226480 w 5819716"/>
              <a:gd name="connsiteY14" fmla="*/ 3161301 h 4965543"/>
              <a:gd name="connsiteX15" fmla="*/ 1953348 w 5819716"/>
              <a:gd name="connsiteY15" fmla="*/ 2460657 h 4965543"/>
              <a:gd name="connsiteX16" fmla="*/ 195800 w 5819716"/>
              <a:gd name="connsiteY16" fmla="*/ 2246901 h 4965543"/>
              <a:gd name="connsiteX17" fmla="*/ 373930 w 5819716"/>
              <a:gd name="connsiteY17" fmla="*/ 1356251 h 4965543"/>
              <a:gd name="connsiteX18" fmla="*/ 1846470 w 5819716"/>
              <a:gd name="connsiteY18" fmla="*/ 1676885 h 4965543"/>
              <a:gd name="connsiteX19" fmla="*/ 2190854 w 5819716"/>
              <a:gd name="connsiteY19" fmla="*/ 1332501 h 4965543"/>
              <a:gd name="connsiteX20" fmla="*/ 1882096 w 5819716"/>
              <a:gd name="connsiteY20" fmla="*/ 299347 h 4965543"/>
              <a:gd name="connsiteX0" fmla="*/ 1882096 w 5819716"/>
              <a:gd name="connsiteY0" fmla="*/ 299347 h 4965543"/>
              <a:gd name="connsiteX1" fmla="*/ 3140880 w 5819716"/>
              <a:gd name="connsiteY1" fmla="*/ 204345 h 4965543"/>
              <a:gd name="connsiteX2" fmla="*/ 3093379 w 5819716"/>
              <a:gd name="connsiteY2" fmla="*/ 1463129 h 4965543"/>
              <a:gd name="connsiteX3" fmla="*/ 3805898 w 5819716"/>
              <a:gd name="connsiteY3" fmla="*/ 1819389 h 4965543"/>
              <a:gd name="connsiteX4" fmla="*/ 4589670 w 5819716"/>
              <a:gd name="connsiteY4" fmla="*/ 1189997 h 4965543"/>
              <a:gd name="connsiteX5" fmla="*/ 5314065 w 5819716"/>
              <a:gd name="connsiteY5" fmla="*/ 1866890 h 4965543"/>
              <a:gd name="connsiteX6" fmla="*/ 4459041 w 5819716"/>
              <a:gd name="connsiteY6" fmla="*/ 2733789 h 4965543"/>
              <a:gd name="connsiteX7" fmla="*/ 4625296 w 5819716"/>
              <a:gd name="connsiteY7" fmla="*/ 3565062 h 4965543"/>
              <a:gd name="connsiteX8" fmla="*/ 5622823 w 5819716"/>
              <a:gd name="connsiteY8" fmla="*/ 3719441 h 4965543"/>
              <a:gd name="connsiteX9" fmla="*/ 5480319 w 5819716"/>
              <a:gd name="connsiteY9" fmla="*/ 4918849 h 4965543"/>
              <a:gd name="connsiteX10" fmla="*/ 3782148 w 5819716"/>
              <a:gd name="connsiteY10" fmla="*/ 4004449 h 4965543"/>
              <a:gd name="connsiteX11" fmla="*/ 2939000 w 5819716"/>
              <a:gd name="connsiteY11" fmla="*/ 3945072 h 4965543"/>
              <a:gd name="connsiteX12" fmla="*/ 2190854 w 5819716"/>
              <a:gd name="connsiteY12" fmla="*/ 4954475 h 4965543"/>
              <a:gd name="connsiteX13" fmla="*/ 872693 w 5819716"/>
              <a:gd name="connsiteY13" fmla="*/ 4206329 h 4965543"/>
              <a:gd name="connsiteX14" fmla="*/ 2226480 w 5819716"/>
              <a:gd name="connsiteY14" fmla="*/ 3161301 h 4965543"/>
              <a:gd name="connsiteX15" fmla="*/ 1953348 w 5819716"/>
              <a:gd name="connsiteY15" fmla="*/ 2460657 h 4965543"/>
              <a:gd name="connsiteX16" fmla="*/ 195800 w 5819716"/>
              <a:gd name="connsiteY16" fmla="*/ 2246901 h 4965543"/>
              <a:gd name="connsiteX17" fmla="*/ 373930 w 5819716"/>
              <a:gd name="connsiteY17" fmla="*/ 1356251 h 4965543"/>
              <a:gd name="connsiteX18" fmla="*/ 1846470 w 5819716"/>
              <a:gd name="connsiteY18" fmla="*/ 1676885 h 4965543"/>
              <a:gd name="connsiteX19" fmla="*/ 2190854 w 5819716"/>
              <a:gd name="connsiteY19" fmla="*/ 1332501 h 4965543"/>
              <a:gd name="connsiteX20" fmla="*/ 1882096 w 5819716"/>
              <a:gd name="connsiteY20" fmla="*/ 299347 h 4965543"/>
              <a:gd name="connsiteX0" fmla="*/ 1882096 w 5819716"/>
              <a:gd name="connsiteY0" fmla="*/ 299347 h 4965543"/>
              <a:gd name="connsiteX1" fmla="*/ 3140880 w 5819716"/>
              <a:gd name="connsiteY1" fmla="*/ 204345 h 4965543"/>
              <a:gd name="connsiteX2" fmla="*/ 3093379 w 5819716"/>
              <a:gd name="connsiteY2" fmla="*/ 1463129 h 4965543"/>
              <a:gd name="connsiteX3" fmla="*/ 3805898 w 5819716"/>
              <a:gd name="connsiteY3" fmla="*/ 1819389 h 4965543"/>
              <a:gd name="connsiteX4" fmla="*/ 4589670 w 5819716"/>
              <a:gd name="connsiteY4" fmla="*/ 1189997 h 4965543"/>
              <a:gd name="connsiteX5" fmla="*/ 5314065 w 5819716"/>
              <a:gd name="connsiteY5" fmla="*/ 1866890 h 4965543"/>
              <a:gd name="connsiteX6" fmla="*/ 4459041 w 5819716"/>
              <a:gd name="connsiteY6" fmla="*/ 2733789 h 4965543"/>
              <a:gd name="connsiteX7" fmla="*/ 4625296 w 5819716"/>
              <a:gd name="connsiteY7" fmla="*/ 3565062 h 4965543"/>
              <a:gd name="connsiteX8" fmla="*/ 5622823 w 5819716"/>
              <a:gd name="connsiteY8" fmla="*/ 3719441 h 4965543"/>
              <a:gd name="connsiteX9" fmla="*/ 5480319 w 5819716"/>
              <a:gd name="connsiteY9" fmla="*/ 4918849 h 4965543"/>
              <a:gd name="connsiteX10" fmla="*/ 3782148 w 5819716"/>
              <a:gd name="connsiteY10" fmla="*/ 4004449 h 4965543"/>
              <a:gd name="connsiteX11" fmla="*/ 2939000 w 5819716"/>
              <a:gd name="connsiteY11" fmla="*/ 3945072 h 4965543"/>
              <a:gd name="connsiteX12" fmla="*/ 2190854 w 5819716"/>
              <a:gd name="connsiteY12" fmla="*/ 4954475 h 4965543"/>
              <a:gd name="connsiteX13" fmla="*/ 872693 w 5819716"/>
              <a:gd name="connsiteY13" fmla="*/ 4206329 h 4965543"/>
              <a:gd name="connsiteX14" fmla="*/ 2226480 w 5819716"/>
              <a:gd name="connsiteY14" fmla="*/ 3161301 h 4965543"/>
              <a:gd name="connsiteX15" fmla="*/ 1953348 w 5819716"/>
              <a:gd name="connsiteY15" fmla="*/ 2460657 h 4965543"/>
              <a:gd name="connsiteX16" fmla="*/ 195800 w 5819716"/>
              <a:gd name="connsiteY16" fmla="*/ 2246901 h 4965543"/>
              <a:gd name="connsiteX17" fmla="*/ 373930 w 5819716"/>
              <a:gd name="connsiteY17" fmla="*/ 1356251 h 4965543"/>
              <a:gd name="connsiteX18" fmla="*/ 1846470 w 5819716"/>
              <a:gd name="connsiteY18" fmla="*/ 1676885 h 4965543"/>
              <a:gd name="connsiteX19" fmla="*/ 2190854 w 5819716"/>
              <a:gd name="connsiteY19" fmla="*/ 1332501 h 4965543"/>
              <a:gd name="connsiteX20" fmla="*/ 1882096 w 5819716"/>
              <a:gd name="connsiteY20" fmla="*/ 299347 h 4965543"/>
              <a:gd name="connsiteX0" fmla="*/ 1882096 w 5819716"/>
              <a:gd name="connsiteY0" fmla="*/ 180747 h 4846943"/>
              <a:gd name="connsiteX1" fmla="*/ 3140880 w 5819716"/>
              <a:gd name="connsiteY1" fmla="*/ 85745 h 4846943"/>
              <a:gd name="connsiteX2" fmla="*/ 3402137 w 5819716"/>
              <a:gd name="connsiteY2" fmla="*/ 1083271 h 4846943"/>
              <a:gd name="connsiteX3" fmla="*/ 3805898 w 5819716"/>
              <a:gd name="connsiteY3" fmla="*/ 1700789 h 4846943"/>
              <a:gd name="connsiteX4" fmla="*/ 4589670 w 5819716"/>
              <a:gd name="connsiteY4" fmla="*/ 1071397 h 4846943"/>
              <a:gd name="connsiteX5" fmla="*/ 5314065 w 5819716"/>
              <a:gd name="connsiteY5" fmla="*/ 1748290 h 4846943"/>
              <a:gd name="connsiteX6" fmla="*/ 4459041 w 5819716"/>
              <a:gd name="connsiteY6" fmla="*/ 2615189 h 4846943"/>
              <a:gd name="connsiteX7" fmla="*/ 4625296 w 5819716"/>
              <a:gd name="connsiteY7" fmla="*/ 3446462 h 4846943"/>
              <a:gd name="connsiteX8" fmla="*/ 5622823 w 5819716"/>
              <a:gd name="connsiteY8" fmla="*/ 3600841 h 4846943"/>
              <a:gd name="connsiteX9" fmla="*/ 5480319 w 5819716"/>
              <a:gd name="connsiteY9" fmla="*/ 4800249 h 4846943"/>
              <a:gd name="connsiteX10" fmla="*/ 3782148 w 5819716"/>
              <a:gd name="connsiteY10" fmla="*/ 3885849 h 4846943"/>
              <a:gd name="connsiteX11" fmla="*/ 2939000 w 5819716"/>
              <a:gd name="connsiteY11" fmla="*/ 3826472 h 4846943"/>
              <a:gd name="connsiteX12" fmla="*/ 2190854 w 5819716"/>
              <a:gd name="connsiteY12" fmla="*/ 4835875 h 4846943"/>
              <a:gd name="connsiteX13" fmla="*/ 872693 w 5819716"/>
              <a:gd name="connsiteY13" fmla="*/ 4087729 h 4846943"/>
              <a:gd name="connsiteX14" fmla="*/ 2226480 w 5819716"/>
              <a:gd name="connsiteY14" fmla="*/ 3042701 h 4846943"/>
              <a:gd name="connsiteX15" fmla="*/ 1953348 w 5819716"/>
              <a:gd name="connsiteY15" fmla="*/ 2342057 h 4846943"/>
              <a:gd name="connsiteX16" fmla="*/ 195800 w 5819716"/>
              <a:gd name="connsiteY16" fmla="*/ 2128301 h 4846943"/>
              <a:gd name="connsiteX17" fmla="*/ 373930 w 5819716"/>
              <a:gd name="connsiteY17" fmla="*/ 1237651 h 4846943"/>
              <a:gd name="connsiteX18" fmla="*/ 1846470 w 5819716"/>
              <a:gd name="connsiteY18" fmla="*/ 1558285 h 4846943"/>
              <a:gd name="connsiteX19" fmla="*/ 2190854 w 5819716"/>
              <a:gd name="connsiteY19" fmla="*/ 1213901 h 4846943"/>
              <a:gd name="connsiteX20" fmla="*/ 1882096 w 5819716"/>
              <a:gd name="connsiteY20" fmla="*/ 180747 h 4846943"/>
              <a:gd name="connsiteX0" fmla="*/ 1882096 w 5819716"/>
              <a:gd name="connsiteY0" fmla="*/ 180747 h 4846943"/>
              <a:gd name="connsiteX1" fmla="*/ 3140880 w 5819716"/>
              <a:gd name="connsiteY1" fmla="*/ 85745 h 4846943"/>
              <a:gd name="connsiteX2" fmla="*/ 3402137 w 5819716"/>
              <a:gd name="connsiteY2" fmla="*/ 1083271 h 4846943"/>
              <a:gd name="connsiteX3" fmla="*/ 4043405 w 5819716"/>
              <a:gd name="connsiteY3" fmla="*/ 1344529 h 4846943"/>
              <a:gd name="connsiteX4" fmla="*/ 4589670 w 5819716"/>
              <a:gd name="connsiteY4" fmla="*/ 1071397 h 4846943"/>
              <a:gd name="connsiteX5" fmla="*/ 5314065 w 5819716"/>
              <a:gd name="connsiteY5" fmla="*/ 1748290 h 4846943"/>
              <a:gd name="connsiteX6" fmla="*/ 4459041 w 5819716"/>
              <a:gd name="connsiteY6" fmla="*/ 2615189 h 4846943"/>
              <a:gd name="connsiteX7" fmla="*/ 4625296 w 5819716"/>
              <a:gd name="connsiteY7" fmla="*/ 3446462 h 4846943"/>
              <a:gd name="connsiteX8" fmla="*/ 5622823 w 5819716"/>
              <a:gd name="connsiteY8" fmla="*/ 3600841 h 4846943"/>
              <a:gd name="connsiteX9" fmla="*/ 5480319 w 5819716"/>
              <a:gd name="connsiteY9" fmla="*/ 4800249 h 4846943"/>
              <a:gd name="connsiteX10" fmla="*/ 3782148 w 5819716"/>
              <a:gd name="connsiteY10" fmla="*/ 3885849 h 4846943"/>
              <a:gd name="connsiteX11" fmla="*/ 2939000 w 5819716"/>
              <a:gd name="connsiteY11" fmla="*/ 3826472 h 4846943"/>
              <a:gd name="connsiteX12" fmla="*/ 2190854 w 5819716"/>
              <a:gd name="connsiteY12" fmla="*/ 4835875 h 4846943"/>
              <a:gd name="connsiteX13" fmla="*/ 872693 w 5819716"/>
              <a:gd name="connsiteY13" fmla="*/ 4087729 h 4846943"/>
              <a:gd name="connsiteX14" fmla="*/ 2226480 w 5819716"/>
              <a:gd name="connsiteY14" fmla="*/ 3042701 h 4846943"/>
              <a:gd name="connsiteX15" fmla="*/ 1953348 w 5819716"/>
              <a:gd name="connsiteY15" fmla="*/ 2342057 h 4846943"/>
              <a:gd name="connsiteX16" fmla="*/ 195800 w 5819716"/>
              <a:gd name="connsiteY16" fmla="*/ 2128301 h 4846943"/>
              <a:gd name="connsiteX17" fmla="*/ 373930 w 5819716"/>
              <a:gd name="connsiteY17" fmla="*/ 1237651 h 4846943"/>
              <a:gd name="connsiteX18" fmla="*/ 1846470 w 5819716"/>
              <a:gd name="connsiteY18" fmla="*/ 1558285 h 4846943"/>
              <a:gd name="connsiteX19" fmla="*/ 2190854 w 5819716"/>
              <a:gd name="connsiteY19" fmla="*/ 1213901 h 4846943"/>
              <a:gd name="connsiteX20" fmla="*/ 1882096 w 5819716"/>
              <a:gd name="connsiteY20" fmla="*/ 180747 h 4846943"/>
              <a:gd name="connsiteX0" fmla="*/ 1882096 w 5819716"/>
              <a:gd name="connsiteY0" fmla="*/ 174725 h 4840921"/>
              <a:gd name="connsiteX1" fmla="*/ 3140880 w 5819716"/>
              <a:gd name="connsiteY1" fmla="*/ 79723 h 4840921"/>
              <a:gd name="connsiteX2" fmla="*/ 3509015 w 5819716"/>
              <a:gd name="connsiteY2" fmla="*/ 994122 h 4840921"/>
              <a:gd name="connsiteX3" fmla="*/ 4043405 w 5819716"/>
              <a:gd name="connsiteY3" fmla="*/ 1338507 h 4840921"/>
              <a:gd name="connsiteX4" fmla="*/ 4589670 w 5819716"/>
              <a:gd name="connsiteY4" fmla="*/ 1065375 h 4840921"/>
              <a:gd name="connsiteX5" fmla="*/ 5314065 w 5819716"/>
              <a:gd name="connsiteY5" fmla="*/ 1742268 h 4840921"/>
              <a:gd name="connsiteX6" fmla="*/ 4459041 w 5819716"/>
              <a:gd name="connsiteY6" fmla="*/ 2609167 h 4840921"/>
              <a:gd name="connsiteX7" fmla="*/ 4625296 w 5819716"/>
              <a:gd name="connsiteY7" fmla="*/ 3440440 h 4840921"/>
              <a:gd name="connsiteX8" fmla="*/ 5622823 w 5819716"/>
              <a:gd name="connsiteY8" fmla="*/ 3594819 h 4840921"/>
              <a:gd name="connsiteX9" fmla="*/ 5480319 w 5819716"/>
              <a:gd name="connsiteY9" fmla="*/ 4794227 h 4840921"/>
              <a:gd name="connsiteX10" fmla="*/ 3782148 w 5819716"/>
              <a:gd name="connsiteY10" fmla="*/ 3879827 h 4840921"/>
              <a:gd name="connsiteX11" fmla="*/ 2939000 w 5819716"/>
              <a:gd name="connsiteY11" fmla="*/ 3820450 h 4840921"/>
              <a:gd name="connsiteX12" fmla="*/ 2190854 w 5819716"/>
              <a:gd name="connsiteY12" fmla="*/ 4829853 h 4840921"/>
              <a:gd name="connsiteX13" fmla="*/ 872693 w 5819716"/>
              <a:gd name="connsiteY13" fmla="*/ 4081707 h 4840921"/>
              <a:gd name="connsiteX14" fmla="*/ 2226480 w 5819716"/>
              <a:gd name="connsiteY14" fmla="*/ 3036679 h 4840921"/>
              <a:gd name="connsiteX15" fmla="*/ 1953348 w 5819716"/>
              <a:gd name="connsiteY15" fmla="*/ 2336035 h 4840921"/>
              <a:gd name="connsiteX16" fmla="*/ 195800 w 5819716"/>
              <a:gd name="connsiteY16" fmla="*/ 2122279 h 4840921"/>
              <a:gd name="connsiteX17" fmla="*/ 373930 w 5819716"/>
              <a:gd name="connsiteY17" fmla="*/ 1231629 h 4840921"/>
              <a:gd name="connsiteX18" fmla="*/ 1846470 w 5819716"/>
              <a:gd name="connsiteY18" fmla="*/ 1552263 h 4840921"/>
              <a:gd name="connsiteX19" fmla="*/ 2190854 w 5819716"/>
              <a:gd name="connsiteY19" fmla="*/ 1207879 h 4840921"/>
              <a:gd name="connsiteX20" fmla="*/ 1882096 w 5819716"/>
              <a:gd name="connsiteY20" fmla="*/ 174725 h 4840921"/>
              <a:gd name="connsiteX0" fmla="*/ 1882096 w 5819716"/>
              <a:gd name="connsiteY0" fmla="*/ 174725 h 4840921"/>
              <a:gd name="connsiteX1" fmla="*/ 3140880 w 5819716"/>
              <a:gd name="connsiteY1" fmla="*/ 79723 h 4840921"/>
              <a:gd name="connsiteX2" fmla="*/ 3509015 w 5819716"/>
              <a:gd name="connsiteY2" fmla="*/ 994122 h 4840921"/>
              <a:gd name="connsiteX3" fmla="*/ 4043405 w 5819716"/>
              <a:gd name="connsiteY3" fmla="*/ 1338507 h 4840921"/>
              <a:gd name="connsiteX4" fmla="*/ 4589670 w 5819716"/>
              <a:gd name="connsiteY4" fmla="*/ 1065375 h 4840921"/>
              <a:gd name="connsiteX5" fmla="*/ 5183436 w 5819716"/>
              <a:gd name="connsiteY5" fmla="*/ 2003525 h 4840921"/>
              <a:gd name="connsiteX6" fmla="*/ 4459041 w 5819716"/>
              <a:gd name="connsiteY6" fmla="*/ 2609167 h 4840921"/>
              <a:gd name="connsiteX7" fmla="*/ 4625296 w 5819716"/>
              <a:gd name="connsiteY7" fmla="*/ 3440440 h 4840921"/>
              <a:gd name="connsiteX8" fmla="*/ 5622823 w 5819716"/>
              <a:gd name="connsiteY8" fmla="*/ 3594819 h 4840921"/>
              <a:gd name="connsiteX9" fmla="*/ 5480319 w 5819716"/>
              <a:gd name="connsiteY9" fmla="*/ 4794227 h 4840921"/>
              <a:gd name="connsiteX10" fmla="*/ 3782148 w 5819716"/>
              <a:gd name="connsiteY10" fmla="*/ 3879827 h 4840921"/>
              <a:gd name="connsiteX11" fmla="*/ 2939000 w 5819716"/>
              <a:gd name="connsiteY11" fmla="*/ 3820450 h 4840921"/>
              <a:gd name="connsiteX12" fmla="*/ 2190854 w 5819716"/>
              <a:gd name="connsiteY12" fmla="*/ 4829853 h 4840921"/>
              <a:gd name="connsiteX13" fmla="*/ 872693 w 5819716"/>
              <a:gd name="connsiteY13" fmla="*/ 4081707 h 4840921"/>
              <a:gd name="connsiteX14" fmla="*/ 2226480 w 5819716"/>
              <a:gd name="connsiteY14" fmla="*/ 3036679 h 4840921"/>
              <a:gd name="connsiteX15" fmla="*/ 1953348 w 5819716"/>
              <a:gd name="connsiteY15" fmla="*/ 2336035 h 4840921"/>
              <a:gd name="connsiteX16" fmla="*/ 195800 w 5819716"/>
              <a:gd name="connsiteY16" fmla="*/ 2122279 h 4840921"/>
              <a:gd name="connsiteX17" fmla="*/ 373930 w 5819716"/>
              <a:gd name="connsiteY17" fmla="*/ 1231629 h 4840921"/>
              <a:gd name="connsiteX18" fmla="*/ 1846470 w 5819716"/>
              <a:gd name="connsiteY18" fmla="*/ 1552263 h 4840921"/>
              <a:gd name="connsiteX19" fmla="*/ 2190854 w 5819716"/>
              <a:gd name="connsiteY19" fmla="*/ 1207879 h 4840921"/>
              <a:gd name="connsiteX20" fmla="*/ 1882096 w 5819716"/>
              <a:gd name="connsiteY20" fmla="*/ 174725 h 4840921"/>
              <a:gd name="connsiteX0" fmla="*/ 1882096 w 5819716"/>
              <a:gd name="connsiteY0" fmla="*/ 174725 h 4840921"/>
              <a:gd name="connsiteX1" fmla="*/ 3140880 w 5819716"/>
              <a:gd name="connsiteY1" fmla="*/ 79723 h 4840921"/>
              <a:gd name="connsiteX2" fmla="*/ 3509015 w 5819716"/>
              <a:gd name="connsiteY2" fmla="*/ 994122 h 4840921"/>
              <a:gd name="connsiteX3" fmla="*/ 4043405 w 5819716"/>
              <a:gd name="connsiteY3" fmla="*/ 1338507 h 4840921"/>
              <a:gd name="connsiteX4" fmla="*/ 4589670 w 5819716"/>
              <a:gd name="connsiteY4" fmla="*/ 1065375 h 4840921"/>
              <a:gd name="connsiteX5" fmla="*/ 5183436 w 5819716"/>
              <a:gd name="connsiteY5" fmla="*/ 2003525 h 4840921"/>
              <a:gd name="connsiteX6" fmla="*/ 4637171 w 5819716"/>
              <a:gd name="connsiteY6" fmla="*/ 2727920 h 4840921"/>
              <a:gd name="connsiteX7" fmla="*/ 4625296 w 5819716"/>
              <a:gd name="connsiteY7" fmla="*/ 3440440 h 4840921"/>
              <a:gd name="connsiteX8" fmla="*/ 5622823 w 5819716"/>
              <a:gd name="connsiteY8" fmla="*/ 3594819 h 4840921"/>
              <a:gd name="connsiteX9" fmla="*/ 5480319 w 5819716"/>
              <a:gd name="connsiteY9" fmla="*/ 4794227 h 4840921"/>
              <a:gd name="connsiteX10" fmla="*/ 3782148 w 5819716"/>
              <a:gd name="connsiteY10" fmla="*/ 3879827 h 4840921"/>
              <a:gd name="connsiteX11" fmla="*/ 2939000 w 5819716"/>
              <a:gd name="connsiteY11" fmla="*/ 3820450 h 4840921"/>
              <a:gd name="connsiteX12" fmla="*/ 2190854 w 5819716"/>
              <a:gd name="connsiteY12" fmla="*/ 4829853 h 4840921"/>
              <a:gd name="connsiteX13" fmla="*/ 872693 w 5819716"/>
              <a:gd name="connsiteY13" fmla="*/ 4081707 h 4840921"/>
              <a:gd name="connsiteX14" fmla="*/ 2226480 w 5819716"/>
              <a:gd name="connsiteY14" fmla="*/ 3036679 h 4840921"/>
              <a:gd name="connsiteX15" fmla="*/ 1953348 w 5819716"/>
              <a:gd name="connsiteY15" fmla="*/ 2336035 h 4840921"/>
              <a:gd name="connsiteX16" fmla="*/ 195800 w 5819716"/>
              <a:gd name="connsiteY16" fmla="*/ 2122279 h 4840921"/>
              <a:gd name="connsiteX17" fmla="*/ 373930 w 5819716"/>
              <a:gd name="connsiteY17" fmla="*/ 1231629 h 4840921"/>
              <a:gd name="connsiteX18" fmla="*/ 1846470 w 5819716"/>
              <a:gd name="connsiteY18" fmla="*/ 1552263 h 4840921"/>
              <a:gd name="connsiteX19" fmla="*/ 2190854 w 5819716"/>
              <a:gd name="connsiteY19" fmla="*/ 1207879 h 4840921"/>
              <a:gd name="connsiteX20" fmla="*/ 1882096 w 5819716"/>
              <a:gd name="connsiteY20" fmla="*/ 174725 h 4840921"/>
              <a:gd name="connsiteX0" fmla="*/ 1882096 w 5809832"/>
              <a:gd name="connsiteY0" fmla="*/ 174725 h 4841399"/>
              <a:gd name="connsiteX1" fmla="*/ 3140880 w 5809832"/>
              <a:gd name="connsiteY1" fmla="*/ 79723 h 4841399"/>
              <a:gd name="connsiteX2" fmla="*/ 3509015 w 5809832"/>
              <a:gd name="connsiteY2" fmla="*/ 994122 h 4841399"/>
              <a:gd name="connsiteX3" fmla="*/ 4043405 w 5809832"/>
              <a:gd name="connsiteY3" fmla="*/ 1338507 h 4841399"/>
              <a:gd name="connsiteX4" fmla="*/ 4589670 w 5809832"/>
              <a:gd name="connsiteY4" fmla="*/ 1065375 h 4841399"/>
              <a:gd name="connsiteX5" fmla="*/ 5183436 w 5809832"/>
              <a:gd name="connsiteY5" fmla="*/ 2003525 h 4841399"/>
              <a:gd name="connsiteX6" fmla="*/ 4637171 w 5809832"/>
              <a:gd name="connsiteY6" fmla="*/ 2727920 h 4841399"/>
              <a:gd name="connsiteX7" fmla="*/ 4803426 w 5809832"/>
              <a:gd name="connsiteY7" fmla="*/ 3345437 h 4841399"/>
              <a:gd name="connsiteX8" fmla="*/ 5622823 w 5809832"/>
              <a:gd name="connsiteY8" fmla="*/ 3594819 h 4841399"/>
              <a:gd name="connsiteX9" fmla="*/ 5480319 w 5809832"/>
              <a:gd name="connsiteY9" fmla="*/ 4794227 h 4841399"/>
              <a:gd name="connsiteX10" fmla="*/ 3782148 w 5809832"/>
              <a:gd name="connsiteY10" fmla="*/ 3879827 h 4841399"/>
              <a:gd name="connsiteX11" fmla="*/ 2939000 w 5809832"/>
              <a:gd name="connsiteY11" fmla="*/ 3820450 h 4841399"/>
              <a:gd name="connsiteX12" fmla="*/ 2190854 w 5809832"/>
              <a:gd name="connsiteY12" fmla="*/ 4829853 h 4841399"/>
              <a:gd name="connsiteX13" fmla="*/ 872693 w 5809832"/>
              <a:gd name="connsiteY13" fmla="*/ 4081707 h 4841399"/>
              <a:gd name="connsiteX14" fmla="*/ 2226480 w 5809832"/>
              <a:gd name="connsiteY14" fmla="*/ 3036679 h 4841399"/>
              <a:gd name="connsiteX15" fmla="*/ 1953348 w 5809832"/>
              <a:gd name="connsiteY15" fmla="*/ 2336035 h 4841399"/>
              <a:gd name="connsiteX16" fmla="*/ 195800 w 5809832"/>
              <a:gd name="connsiteY16" fmla="*/ 2122279 h 4841399"/>
              <a:gd name="connsiteX17" fmla="*/ 373930 w 5809832"/>
              <a:gd name="connsiteY17" fmla="*/ 1231629 h 4841399"/>
              <a:gd name="connsiteX18" fmla="*/ 1846470 w 5809832"/>
              <a:gd name="connsiteY18" fmla="*/ 1552263 h 4841399"/>
              <a:gd name="connsiteX19" fmla="*/ 2190854 w 5809832"/>
              <a:gd name="connsiteY19" fmla="*/ 1207879 h 4841399"/>
              <a:gd name="connsiteX20" fmla="*/ 1882096 w 5809832"/>
              <a:gd name="connsiteY20" fmla="*/ 174725 h 4841399"/>
              <a:gd name="connsiteX0" fmla="*/ 1882096 w 5704276"/>
              <a:gd name="connsiteY0" fmla="*/ 174725 h 4832827"/>
              <a:gd name="connsiteX1" fmla="*/ 3140880 w 5704276"/>
              <a:gd name="connsiteY1" fmla="*/ 79723 h 4832827"/>
              <a:gd name="connsiteX2" fmla="*/ 3509015 w 5704276"/>
              <a:gd name="connsiteY2" fmla="*/ 994122 h 4832827"/>
              <a:gd name="connsiteX3" fmla="*/ 4043405 w 5704276"/>
              <a:gd name="connsiteY3" fmla="*/ 1338507 h 4832827"/>
              <a:gd name="connsiteX4" fmla="*/ 4589670 w 5704276"/>
              <a:gd name="connsiteY4" fmla="*/ 1065375 h 4832827"/>
              <a:gd name="connsiteX5" fmla="*/ 5183436 w 5704276"/>
              <a:gd name="connsiteY5" fmla="*/ 2003525 h 4832827"/>
              <a:gd name="connsiteX6" fmla="*/ 4637171 w 5704276"/>
              <a:gd name="connsiteY6" fmla="*/ 2727920 h 4832827"/>
              <a:gd name="connsiteX7" fmla="*/ 4803426 w 5704276"/>
              <a:gd name="connsiteY7" fmla="*/ 3345437 h 4832827"/>
              <a:gd name="connsiteX8" fmla="*/ 5622823 w 5704276"/>
              <a:gd name="connsiteY8" fmla="*/ 3594819 h 4832827"/>
              <a:gd name="connsiteX9" fmla="*/ 5290314 w 5704276"/>
              <a:gd name="connsiteY9" fmla="*/ 4497344 h 4832827"/>
              <a:gd name="connsiteX10" fmla="*/ 3782148 w 5704276"/>
              <a:gd name="connsiteY10" fmla="*/ 3879827 h 4832827"/>
              <a:gd name="connsiteX11" fmla="*/ 2939000 w 5704276"/>
              <a:gd name="connsiteY11" fmla="*/ 3820450 h 4832827"/>
              <a:gd name="connsiteX12" fmla="*/ 2190854 w 5704276"/>
              <a:gd name="connsiteY12" fmla="*/ 4829853 h 4832827"/>
              <a:gd name="connsiteX13" fmla="*/ 872693 w 5704276"/>
              <a:gd name="connsiteY13" fmla="*/ 4081707 h 4832827"/>
              <a:gd name="connsiteX14" fmla="*/ 2226480 w 5704276"/>
              <a:gd name="connsiteY14" fmla="*/ 3036679 h 4832827"/>
              <a:gd name="connsiteX15" fmla="*/ 1953348 w 5704276"/>
              <a:gd name="connsiteY15" fmla="*/ 2336035 h 4832827"/>
              <a:gd name="connsiteX16" fmla="*/ 195800 w 5704276"/>
              <a:gd name="connsiteY16" fmla="*/ 2122279 h 4832827"/>
              <a:gd name="connsiteX17" fmla="*/ 373930 w 5704276"/>
              <a:gd name="connsiteY17" fmla="*/ 1231629 h 4832827"/>
              <a:gd name="connsiteX18" fmla="*/ 1846470 w 5704276"/>
              <a:gd name="connsiteY18" fmla="*/ 1552263 h 4832827"/>
              <a:gd name="connsiteX19" fmla="*/ 2190854 w 5704276"/>
              <a:gd name="connsiteY19" fmla="*/ 1207879 h 4832827"/>
              <a:gd name="connsiteX20" fmla="*/ 1882096 w 5704276"/>
              <a:gd name="connsiteY20" fmla="*/ 174725 h 4832827"/>
              <a:gd name="connsiteX0" fmla="*/ 1882096 w 5644673"/>
              <a:gd name="connsiteY0" fmla="*/ 174725 h 4832827"/>
              <a:gd name="connsiteX1" fmla="*/ 3140880 w 5644673"/>
              <a:gd name="connsiteY1" fmla="*/ 79723 h 4832827"/>
              <a:gd name="connsiteX2" fmla="*/ 3509015 w 5644673"/>
              <a:gd name="connsiteY2" fmla="*/ 994122 h 4832827"/>
              <a:gd name="connsiteX3" fmla="*/ 4043405 w 5644673"/>
              <a:gd name="connsiteY3" fmla="*/ 1338507 h 4832827"/>
              <a:gd name="connsiteX4" fmla="*/ 4589670 w 5644673"/>
              <a:gd name="connsiteY4" fmla="*/ 1065375 h 4832827"/>
              <a:gd name="connsiteX5" fmla="*/ 5183436 w 5644673"/>
              <a:gd name="connsiteY5" fmla="*/ 2003525 h 4832827"/>
              <a:gd name="connsiteX6" fmla="*/ 4637171 w 5644673"/>
              <a:gd name="connsiteY6" fmla="*/ 2727920 h 4832827"/>
              <a:gd name="connsiteX7" fmla="*/ 4803426 w 5644673"/>
              <a:gd name="connsiteY7" fmla="*/ 3345437 h 4832827"/>
              <a:gd name="connsiteX8" fmla="*/ 5622823 w 5644673"/>
              <a:gd name="connsiteY8" fmla="*/ 3594819 h 4832827"/>
              <a:gd name="connsiteX9" fmla="*/ 5290314 w 5644673"/>
              <a:gd name="connsiteY9" fmla="*/ 4497344 h 4832827"/>
              <a:gd name="connsiteX10" fmla="*/ 4055280 w 5644673"/>
              <a:gd name="connsiteY10" fmla="*/ 4176711 h 4832827"/>
              <a:gd name="connsiteX11" fmla="*/ 2939000 w 5644673"/>
              <a:gd name="connsiteY11" fmla="*/ 3820450 h 4832827"/>
              <a:gd name="connsiteX12" fmla="*/ 2190854 w 5644673"/>
              <a:gd name="connsiteY12" fmla="*/ 4829853 h 4832827"/>
              <a:gd name="connsiteX13" fmla="*/ 872693 w 5644673"/>
              <a:gd name="connsiteY13" fmla="*/ 4081707 h 4832827"/>
              <a:gd name="connsiteX14" fmla="*/ 2226480 w 5644673"/>
              <a:gd name="connsiteY14" fmla="*/ 3036679 h 4832827"/>
              <a:gd name="connsiteX15" fmla="*/ 1953348 w 5644673"/>
              <a:gd name="connsiteY15" fmla="*/ 2336035 h 4832827"/>
              <a:gd name="connsiteX16" fmla="*/ 195800 w 5644673"/>
              <a:gd name="connsiteY16" fmla="*/ 2122279 h 4832827"/>
              <a:gd name="connsiteX17" fmla="*/ 373930 w 5644673"/>
              <a:gd name="connsiteY17" fmla="*/ 1231629 h 4832827"/>
              <a:gd name="connsiteX18" fmla="*/ 1846470 w 5644673"/>
              <a:gd name="connsiteY18" fmla="*/ 1552263 h 4832827"/>
              <a:gd name="connsiteX19" fmla="*/ 2190854 w 5644673"/>
              <a:gd name="connsiteY19" fmla="*/ 1207879 h 4832827"/>
              <a:gd name="connsiteX20" fmla="*/ 1882096 w 5644673"/>
              <a:gd name="connsiteY20" fmla="*/ 174725 h 4832827"/>
              <a:gd name="connsiteX0" fmla="*/ 1882096 w 5644673"/>
              <a:gd name="connsiteY0" fmla="*/ 174725 h 4829871"/>
              <a:gd name="connsiteX1" fmla="*/ 3140880 w 5644673"/>
              <a:gd name="connsiteY1" fmla="*/ 79723 h 4829871"/>
              <a:gd name="connsiteX2" fmla="*/ 3509015 w 5644673"/>
              <a:gd name="connsiteY2" fmla="*/ 994122 h 4829871"/>
              <a:gd name="connsiteX3" fmla="*/ 4043405 w 5644673"/>
              <a:gd name="connsiteY3" fmla="*/ 1338507 h 4829871"/>
              <a:gd name="connsiteX4" fmla="*/ 4589670 w 5644673"/>
              <a:gd name="connsiteY4" fmla="*/ 1065375 h 4829871"/>
              <a:gd name="connsiteX5" fmla="*/ 5183436 w 5644673"/>
              <a:gd name="connsiteY5" fmla="*/ 2003525 h 4829871"/>
              <a:gd name="connsiteX6" fmla="*/ 4637171 w 5644673"/>
              <a:gd name="connsiteY6" fmla="*/ 2727920 h 4829871"/>
              <a:gd name="connsiteX7" fmla="*/ 4803426 w 5644673"/>
              <a:gd name="connsiteY7" fmla="*/ 3345437 h 4829871"/>
              <a:gd name="connsiteX8" fmla="*/ 5622823 w 5644673"/>
              <a:gd name="connsiteY8" fmla="*/ 3594819 h 4829871"/>
              <a:gd name="connsiteX9" fmla="*/ 5290314 w 5644673"/>
              <a:gd name="connsiteY9" fmla="*/ 4497344 h 4829871"/>
              <a:gd name="connsiteX10" fmla="*/ 4055280 w 5644673"/>
              <a:gd name="connsiteY10" fmla="*/ 4176711 h 4829871"/>
              <a:gd name="connsiteX11" fmla="*/ 3140881 w 5644673"/>
              <a:gd name="connsiteY11" fmla="*/ 4105458 h 4829871"/>
              <a:gd name="connsiteX12" fmla="*/ 2190854 w 5644673"/>
              <a:gd name="connsiteY12" fmla="*/ 4829853 h 4829871"/>
              <a:gd name="connsiteX13" fmla="*/ 872693 w 5644673"/>
              <a:gd name="connsiteY13" fmla="*/ 4081707 h 4829871"/>
              <a:gd name="connsiteX14" fmla="*/ 2226480 w 5644673"/>
              <a:gd name="connsiteY14" fmla="*/ 3036679 h 4829871"/>
              <a:gd name="connsiteX15" fmla="*/ 1953348 w 5644673"/>
              <a:gd name="connsiteY15" fmla="*/ 2336035 h 4829871"/>
              <a:gd name="connsiteX16" fmla="*/ 195800 w 5644673"/>
              <a:gd name="connsiteY16" fmla="*/ 2122279 h 4829871"/>
              <a:gd name="connsiteX17" fmla="*/ 373930 w 5644673"/>
              <a:gd name="connsiteY17" fmla="*/ 1231629 h 4829871"/>
              <a:gd name="connsiteX18" fmla="*/ 1846470 w 5644673"/>
              <a:gd name="connsiteY18" fmla="*/ 1552263 h 4829871"/>
              <a:gd name="connsiteX19" fmla="*/ 2190854 w 5644673"/>
              <a:gd name="connsiteY19" fmla="*/ 1207879 h 4829871"/>
              <a:gd name="connsiteX20" fmla="*/ 1882096 w 5644673"/>
              <a:gd name="connsiteY20" fmla="*/ 174725 h 4829871"/>
              <a:gd name="connsiteX0" fmla="*/ 1882096 w 5644673"/>
              <a:gd name="connsiteY0" fmla="*/ 174725 h 4835290"/>
              <a:gd name="connsiteX1" fmla="*/ 3140880 w 5644673"/>
              <a:gd name="connsiteY1" fmla="*/ 79723 h 4835290"/>
              <a:gd name="connsiteX2" fmla="*/ 3509015 w 5644673"/>
              <a:gd name="connsiteY2" fmla="*/ 994122 h 4835290"/>
              <a:gd name="connsiteX3" fmla="*/ 4043405 w 5644673"/>
              <a:gd name="connsiteY3" fmla="*/ 1338507 h 4835290"/>
              <a:gd name="connsiteX4" fmla="*/ 4589670 w 5644673"/>
              <a:gd name="connsiteY4" fmla="*/ 1065375 h 4835290"/>
              <a:gd name="connsiteX5" fmla="*/ 5183436 w 5644673"/>
              <a:gd name="connsiteY5" fmla="*/ 2003525 h 4835290"/>
              <a:gd name="connsiteX6" fmla="*/ 4637171 w 5644673"/>
              <a:gd name="connsiteY6" fmla="*/ 2727920 h 4835290"/>
              <a:gd name="connsiteX7" fmla="*/ 4803426 w 5644673"/>
              <a:gd name="connsiteY7" fmla="*/ 3345437 h 4835290"/>
              <a:gd name="connsiteX8" fmla="*/ 5622823 w 5644673"/>
              <a:gd name="connsiteY8" fmla="*/ 3594819 h 4835290"/>
              <a:gd name="connsiteX9" fmla="*/ 5290314 w 5644673"/>
              <a:gd name="connsiteY9" fmla="*/ 4497344 h 4835290"/>
              <a:gd name="connsiteX10" fmla="*/ 4055280 w 5644673"/>
              <a:gd name="connsiteY10" fmla="*/ 4176711 h 4835290"/>
              <a:gd name="connsiteX11" fmla="*/ 3140881 w 5644673"/>
              <a:gd name="connsiteY11" fmla="*/ 4105458 h 4835290"/>
              <a:gd name="connsiteX12" fmla="*/ 2190854 w 5644673"/>
              <a:gd name="connsiteY12" fmla="*/ 4829853 h 4835290"/>
              <a:gd name="connsiteX13" fmla="*/ 1822719 w 5644673"/>
              <a:gd name="connsiteY13" fmla="*/ 3666071 h 4835290"/>
              <a:gd name="connsiteX14" fmla="*/ 2226480 w 5644673"/>
              <a:gd name="connsiteY14" fmla="*/ 3036679 h 4835290"/>
              <a:gd name="connsiteX15" fmla="*/ 1953348 w 5644673"/>
              <a:gd name="connsiteY15" fmla="*/ 2336035 h 4835290"/>
              <a:gd name="connsiteX16" fmla="*/ 195800 w 5644673"/>
              <a:gd name="connsiteY16" fmla="*/ 2122279 h 4835290"/>
              <a:gd name="connsiteX17" fmla="*/ 373930 w 5644673"/>
              <a:gd name="connsiteY17" fmla="*/ 1231629 h 4835290"/>
              <a:gd name="connsiteX18" fmla="*/ 1846470 w 5644673"/>
              <a:gd name="connsiteY18" fmla="*/ 1552263 h 4835290"/>
              <a:gd name="connsiteX19" fmla="*/ 2190854 w 5644673"/>
              <a:gd name="connsiteY19" fmla="*/ 1207879 h 4835290"/>
              <a:gd name="connsiteX20" fmla="*/ 1882096 w 5644673"/>
              <a:gd name="connsiteY20" fmla="*/ 174725 h 4835290"/>
              <a:gd name="connsiteX0" fmla="*/ 1573490 w 5336067"/>
              <a:gd name="connsiteY0" fmla="*/ 174725 h 4835290"/>
              <a:gd name="connsiteX1" fmla="*/ 2832274 w 5336067"/>
              <a:gd name="connsiteY1" fmla="*/ 79723 h 4835290"/>
              <a:gd name="connsiteX2" fmla="*/ 3200409 w 5336067"/>
              <a:gd name="connsiteY2" fmla="*/ 994122 h 4835290"/>
              <a:gd name="connsiteX3" fmla="*/ 3734799 w 5336067"/>
              <a:gd name="connsiteY3" fmla="*/ 1338507 h 4835290"/>
              <a:gd name="connsiteX4" fmla="*/ 4281064 w 5336067"/>
              <a:gd name="connsiteY4" fmla="*/ 1065375 h 4835290"/>
              <a:gd name="connsiteX5" fmla="*/ 4874830 w 5336067"/>
              <a:gd name="connsiteY5" fmla="*/ 2003525 h 4835290"/>
              <a:gd name="connsiteX6" fmla="*/ 4328565 w 5336067"/>
              <a:gd name="connsiteY6" fmla="*/ 2727920 h 4835290"/>
              <a:gd name="connsiteX7" fmla="*/ 4494820 w 5336067"/>
              <a:gd name="connsiteY7" fmla="*/ 3345437 h 4835290"/>
              <a:gd name="connsiteX8" fmla="*/ 5314217 w 5336067"/>
              <a:gd name="connsiteY8" fmla="*/ 3594819 h 4835290"/>
              <a:gd name="connsiteX9" fmla="*/ 4981708 w 5336067"/>
              <a:gd name="connsiteY9" fmla="*/ 4497344 h 4835290"/>
              <a:gd name="connsiteX10" fmla="*/ 3746674 w 5336067"/>
              <a:gd name="connsiteY10" fmla="*/ 4176711 h 4835290"/>
              <a:gd name="connsiteX11" fmla="*/ 2832275 w 5336067"/>
              <a:gd name="connsiteY11" fmla="*/ 4105458 h 4835290"/>
              <a:gd name="connsiteX12" fmla="*/ 1882248 w 5336067"/>
              <a:gd name="connsiteY12" fmla="*/ 4829853 h 4835290"/>
              <a:gd name="connsiteX13" fmla="*/ 1514113 w 5336067"/>
              <a:gd name="connsiteY13" fmla="*/ 3666071 h 4835290"/>
              <a:gd name="connsiteX14" fmla="*/ 1917874 w 5336067"/>
              <a:gd name="connsiteY14" fmla="*/ 3036679 h 4835290"/>
              <a:gd name="connsiteX15" fmla="*/ 1644742 w 5336067"/>
              <a:gd name="connsiteY15" fmla="*/ 2336035 h 4835290"/>
              <a:gd name="connsiteX16" fmla="*/ 397833 w 5336067"/>
              <a:gd name="connsiteY16" fmla="*/ 2407286 h 4835290"/>
              <a:gd name="connsiteX17" fmla="*/ 65324 w 5336067"/>
              <a:gd name="connsiteY17" fmla="*/ 1231629 h 4835290"/>
              <a:gd name="connsiteX18" fmla="*/ 1537864 w 5336067"/>
              <a:gd name="connsiteY18" fmla="*/ 1552263 h 4835290"/>
              <a:gd name="connsiteX19" fmla="*/ 1882248 w 5336067"/>
              <a:gd name="connsiteY19" fmla="*/ 1207879 h 4835290"/>
              <a:gd name="connsiteX20" fmla="*/ 1573490 w 5336067"/>
              <a:gd name="connsiteY20" fmla="*/ 174725 h 4835290"/>
              <a:gd name="connsiteX0" fmla="*/ 1271030 w 5033607"/>
              <a:gd name="connsiteY0" fmla="*/ 174725 h 4835290"/>
              <a:gd name="connsiteX1" fmla="*/ 2529814 w 5033607"/>
              <a:gd name="connsiteY1" fmla="*/ 79723 h 4835290"/>
              <a:gd name="connsiteX2" fmla="*/ 2897949 w 5033607"/>
              <a:gd name="connsiteY2" fmla="*/ 994122 h 4835290"/>
              <a:gd name="connsiteX3" fmla="*/ 3432339 w 5033607"/>
              <a:gd name="connsiteY3" fmla="*/ 1338507 h 4835290"/>
              <a:gd name="connsiteX4" fmla="*/ 3978604 w 5033607"/>
              <a:gd name="connsiteY4" fmla="*/ 1065375 h 4835290"/>
              <a:gd name="connsiteX5" fmla="*/ 4572370 w 5033607"/>
              <a:gd name="connsiteY5" fmla="*/ 2003525 h 4835290"/>
              <a:gd name="connsiteX6" fmla="*/ 4026105 w 5033607"/>
              <a:gd name="connsiteY6" fmla="*/ 2727920 h 4835290"/>
              <a:gd name="connsiteX7" fmla="*/ 4192360 w 5033607"/>
              <a:gd name="connsiteY7" fmla="*/ 3345437 h 4835290"/>
              <a:gd name="connsiteX8" fmla="*/ 5011757 w 5033607"/>
              <a:gd name="connsiteY8" fmla="*/ 3594819 h 4835290"/>
              <a:gd name="connsiteX9" fmla="*/ 4679248 w 5033607"/>
              <a:gd name="connsiteY9" fmla="*/ 4497344 h 4835290"/>
              <a:gd name="connsiteX10" fmla="*/ 3444214 w 5033607"/>
              <a:gd name="connsiteY10" fmla="*/ 4176711 h 4835290"/>
              <a:gd name="connsiteX11" fmla="*/ 2529815 w 5033607"/>
              <a:gd name="connsiteY11" fmla="*/ 4105458 h 4835290"/>
              <a:gd name="connsiteX12" fmla="*/ 1579788 w 5033607"/>
              <a:gd name="connsiteY12" fmla="*/ 4829853 h 4835290"/>
              <a:gd name="connsiteX13" fmla="*/ 1211653 w 5033607"/>
              <a:gd name="connsiteY13" fmla="*/ 3666071 h 4835290"/>
              <a:gd name="connsiteX14" fmla="*/ 1615414 w 5033607"/>
              <a:gd name="connsiteY14" fmla="*/ 3036679 h 4835290"/>
              <a:gd name="connsiteX15" fmla="*/ 1342282 w 5033607"/>
              <a:gd name="connsiteY15" fmla="*/ 2336035 h 4835290"/>
              <a:gd name="connsiteX16" fmla="*/ 95373 w 5033607"/>
              <a:gd name="connsiteY16" fmla="*/ 2407286 h 4835290"/>
              <a:gd name="connsiteX17" fmla="*/ 214126 w 5033607"/>
              <a:gd name="connsiteY17" fmla="*/ 1326632 h 4835290"/>
              <a:gd name="connsiteX18" fmla="*/ 1235404 w 5033607"/>
              <a:gd name="connsiteY18" fmla="*/ 1552263 h 4835290"/>
              <a:gd name="connsiteX19" fmla="*/ 1579788 w 5033607"/>
              <a:gd name="connsiteY19" fmla="*/ 1207879 h 4835290"/>
              <a:gd name="connsiteX20" fmla="*/ 1271030 w 5033607"/>
              <a:gd name="connsiteY20" fmla="*/ 174725 h 4835290"/>
              <a:gd name="connsiteX0" fmla="*/ 1263184 w 5025761"/>
              <a:gd name="connsiteY0" fmla="*/ 174725 h 4835290"/>
              <a:gd name="connsiteX1" fmla="*/ 2521968 w 5025761"/>
              <a:gd name="connsiteY1" fmla="*/ 79723 h 4835290"/>
              <a:gd name="connsiteX2" fmla="*/ 2890103 w 5025761"/>
              <a:gd name="connsiteY2" fmla="*/ 994122 h 4835290"/>
              <a:gd name="connsiteX3" fmla="*/ 3424493 w 5025761"/>
              <a:gd name="connsiteY3" fmla="*/ 1338507 h 4835290"/>
              <a:gd name="connsiteX4" fmla="*/ 3970758 w 5025761"/>
              <a:gd name="connsiteY4" fmla="*/ 1065375 h 4835290"/>
              <a:gd name="connsiteX5" fmla="*/ 4564524 w 5025761"/>
              <a:gd name="connsiteY5" fmla="*/ 2003525 h 4835290"/>
              <a:gd name="connsiteX6" fmla="*/ 4018259 w 5025761"/>
              <a:gd name="connsiteY6" fmla="*/ 2727920 h 4835290"/>
              <a:gd name="connsiteX7" fmla="*/ 4184514 w 5025761"/>
              <a:gd name="connsiteY7" fmla="*/ 3345437 h 4835290"/>
              <a:gd name="connsiteX8" fmla="*/ 5003911 w 5025761"/>
              <a:gd name="connsiteY8" fmla="*/ 3594819 h 4835290"/>
              <a:gd name="connsiteX9" fmla="*/ 4671402 w 5025761"/>
              <a:gd name="connsiteY9" fmla="*/ 4497344 h 4835290"/>
              <a:gd name="connsiteX10" fmla="*/ 3436368 w 5025761"/>
              <a:gd name="connsiteY10" fmla="*/ 4176711 h 4835290"/>
              <a:gd name="connsiteX11" fmla="*/ 2521969 w 5025761"/>
              <a:gd name="connsiteY11" fmla="*/ 4105458 h 4835290"/>
              <a:gd name="connsiteX12" fmla="*/ 1571942 w 5025761"/>
              <a:gd name="connsiteY12" fmla="*/ 4829853 h 4835290"/>
              <a:gd name="connsiteX13" fmla="*/ 1203807 w 5025761"/>
              <a:gd name="connsiteY13" fmla="*/ 3666071 h 4835290"/>
              <a:gd name="connsiteX14" fmla="*/ 1607568 w 5025761"/>
              <a:gd name="connsiteY14" fmla="*/ 3036679 h 4835290"/>
              <a:gd name="connsiteX15" fmla="*/ 1334436 w 5025761"/>
              <a:gd name="connsiteY15" fmla="*/ 2336035 h 4835290"/>
              <a:gd name="connsiteX16" fmla="*/ 87527 w 5025761"/>
              <a:gd name="connsiteY16" fmla="*/ 2407286 h 4835290"/>
              <a:gd name="connsiteX17" fmla="*/ 206280 w 5025761"/>
              <a:gd name="connsiteY17" fmla="*/ 1326632 h 4835290"/>
              <a:gd name="connsiteX18" fmla="*/ 1025678 w 5025761"/>
              <a:gd name="connsiteY18" fmla="*/ 1350383 h 4835290"/>
              <a:gd name="connsiteX19" fmla="*/ 1571942 w 5025761"/>
              <a:gd name="connsiteY19" fmla="*/ 1207879 h 4835290"/>
              <a:gd name="connsiteX20" fmla="*/ 1263184 w 5025761"/>
              <a:gd name="connsiteY20" fmla="*/ 174725 h 4835290"/>
              <a:gd name="connsiteX0" fmla="*/ 1263184 w 5025761"/>
              <a:gd name="connsiteY0" fmla="*/ 164292 h 4824857"/>
              <a:gd name="connsiteX1" fmla="*/ 2521968 w 5025761"/>
              <a:gd name="connsiteY1" fmla="*/ 69290 h 4824857"/>
              <a:gd name="connsiteX2" fmla="*/ 2890103 w 5025761"/>
              <a:gd name="connsiteY2" fmla="*/ 983689 h 4824857"/>
              <a:gd name="connsiteX3" fmla="*/ 3424493 w 5025761"/>
              <a:gd name="connsiteY3" fmla="*/ 1328074 h 4824857"/>
              <a:gd name="connsiteX4" fmla="*/ 3970758 w 5025761"/>
              <a:gd name="connsiteY4" fmla="*/ 1054942 h 4824857"/>
              <a:gd name="connsiteX5" fmla="*/ 4564524 w 5025761"/>
              <a:gd name="connsiteY5" fmla="*/ 1993092 h 4824857"/>
              <a:gd name="connsiteX6" fmla="*/ 4018259 w 5025761"/>
              <a:gd name="connsiteY6" fmla="*/ 2717487 h 4824857"/>
              <a:gd name="connsiteX7" fmla="*/ 4184514 w 5025761"/>
              <a:gd name="connsiteY7" fmla="*/ 3335004 h 4824857"/>
              <a:gd name="connsiteX8" fmla="*/ 5003911 w 5025761"/>
              <a:gd name="connsiteY8" fmla="*/ 3584386 h 4824857"/>
              <a:gd name="connsiteX9" fmla="*/ 4671402 w 5025761"/>
              <a:gd name="connsiteY9" fmla="*/ 4486911 h 4824857"/>
              <a:gd name="connsiteX10" fmla="*/ 3436368 w 5025761"/>
              <a:gd name="connsiteY10" fmla="*/ 4166278 h 4824857"/>
              <a:gd name="connsiteX11" fmla="*/ 2521969 w 5025761"/>
              <a:gd name="connsiteY11" fmla="*/ 4095025 h 4824857"/>
              <a:gd name="connsiteX12" fmla="*/ 1571942 w 5025761"/>
              <a:gd name="connsiteY12" fmla="*/ 4819420 h 4824857"/>
              <a:gd name="connsiteX13" fmla="*/ 1203807 w 5025761"/>
              <a:gd name="connsiteY13" fmla="*/ 3655638 h 4824857"/>
              <a:gd name="connsiteX14" fmla="*/ 1607568 w 5025761"/>
              <a:gd name="connsiteY14" fmla="*/ 3026246 h 4824857"/>
              <a:gd name="connsiteX15" fmla="*/ 1334436 w 5025761"/>
              <a:gd name="connsiteY15" fmla="*/ 2325602 h 4824857"/>
              <a:gd name="connsiteX16" fmla="*/ 87527 w 5025761"/>
              <a:gd name="connsiteY16" fmla="*/ 2396853 h 4824857"/>
              <a:gd name="connsiteX17" fmla="*/ 206280 w 5025761"/>
              <a:gd name="connsiteY17" fmla="*/ 1316199 h 4824857"/>
              <a:gd name="connsiteX18" fmla="*/ 1025678 w 5025761"/>
              <a:gd name="connsiteY18" fmla="*/ 1339950 h 4824857"/>
              <a:gd name="connsiteX19" fmla="*/ 1275059 w 5025761"/>
              <a:gd name="connsiteY19" fmla="*/ 959940 h 4824857"/>
              <a:gd name="connsiteX20" fmla="*/ 1263184 w 5025761"/>
              <a:gd name="connsiteY20" fmla="*/ 164292 h 4824857"/>
              <a:gd name="connsiteX0" fmla="*/ 1465065 w 5025761"/>
              <a:gd name="connsiteY0" fmla="*/ 241485 h 4795172"/>
              <a:gd name="connsiteX1" fmla="*/ 2521968 w 5025761"/>
              <a:gd name="connsiteY1" fmla="*/ 39605 h 4795172"/>
              <a:gd name="connsiteX2" fmla="*/ 2890103 w 5025761"/>
              <a:gd name="connsiteY2" fmla="*/ 954004 h 4795172"/>
              <a:gd name="connsiteX3" fmla="*/ 3424493 w 5025761"/>
              <a:gd name="connsiteY3" fmla="*/ 1298389 h 4795172"/>
              <a:gd name="connsiteX4" fmla="*/ 3970758 w 5025761"/>
              <a:gd name="connsiteY4" fmla="*/ 1025257 h 4795172"/>
              <a:gd name="connsiteX5" fmla="*/ 4564524 w 5025761"/>
              <a:gd name="connsiteY5" fmla="*/ 1963407 h 4795172"/>
              <a:gd name="connsiteX6" fmla="*/ 4018259 w 5025761"/>
              <a:gd name="connsiteY6" fmla="*/ 2687802 h 4795172"/>
              <a:gd name="connsiteX7" fmla="*/ 4184514 w 5025761"/>
              <a:gd name="connsiteY7" fmla="*/ 3305319 h 4795172"/>
              <a:gd name="connsiteX8" fmla="*/ 5003911 w 5025761"/>
              <a:gd name="connsiteY8" fmla="*/ 3554701 h 4795172"/>
              <a:gd name="connsiteX9" fmla="*/ 4671402 w 5025761"/>
              <a:gd name="connsiteY9" fmla="*/ 4457226 h 4795172"/>
              <a:gd name="connsiteX10" fmla="*/ 3436368 w 5025761"/>
              <a:gd name="connsiteY10" fmla="*/ 4136593 h 4795172"/>
              <a:gd name="connsiteX11" fmla="*/ 2521969 w 5025761"/>
              <a:gd name="connsiteY11" fmla="*/ 4065340 h 4795172"/>
              <a:gd name="connsiteX12" fmla="*/ 1571942 w 5025761"/>
              <a:gd name="connsiteY12" fmla="*/ 4789735 h 4795172"/>
              <a:gd name="connsiteX13" fmla="*/ 1203807 w 5025761"/>
              <a:gd name="connsiteY13" fmla="*/ 3625953 h 4795172"/>
              <a:gd name="connsiteX14" fmla="*/ 1607568 w 5025761"/>
              <a:gd name="connsiteY14" fmla="*/ 2996561 h 4795172"/>
              <a:gd name="connsiteX15" fmla="*/ 1334436 w 5025761"/>
              <a:gd name="connsiteY15" fmla="*/ 2295917 h 4795172"/>
              <a:gd name="connsiteX16" fmla="*/ 87527 w 5025761"/>
              <a:gd name="connsiteY16" fmla="*/ 2367168 h 4795172"/>
              <a:gd name="connsiteX17" fmla="*/ 206280 w 5025761"/>
              <a:gd name="connsiteY17" fmla="*/ 1286514 h 4795172"/>
              <a:gd name="connsiteX18" fmla="*/ 1025678 w 5025761"/>
              <a:gd name="connsiteY18" fmla="*/ 1310265 h 4795172"/>
              <a:gd name="connsiteX19" fmla="*/ 1275059 w 5025761"/>
              <a:gd name="connsiteY19" fmla="*/ 930255 h 4795172"/>
              <a:gd name="connsiteX20" fmla="*/ 1465065 w 5025761"/>
              <a:gd name="connsiteY20" fmla="*/ 241485 h 4795172"/>
              <a:gd name="connsiteX0" fmla="*/ 1465065 w 5025761"/>
              <a:gd name="connsiteY0" fmla="*/ 170947 h 4724634"/>
              <a:gd name="connsiteX1" fmla="*/ 2379464 w 5025761"/>
              <a:gd name="connsiteY1" fmla="*/ 52194 h 4724634"/>
              <a:gd name="connsiteX2" fmla="*/ 2890103 w 5025761"/>
              <a:gd name="connsiteY2" fmla="*/ 883466 h 4724634"/>
              <a:gd name="connsiteX3" fmla="*/ 3424493 w 5025761"/>
              <a:gd name="connsiteY3" fmla="*/ 1227851 h 4724634"/>
              <a:gd name="connsiteX4" fmla="*/ 3970758 w 5025761"/>
              <a:gd name="connsiteY4" fmla="*/ 954719 h 4724634"/>
              <a:gd name="connsiteX5" fmla="*/ 4564524 w 5025761"/>
              <a:gd name="connsiteY5" fmla="*/ 1892869 h 4724634"/>
              <a:gd name="connsiteX6" fmla="*/ 4018259 w 5025761"/>
              <a:gd name="connsiteY6" fmla="*/ 2617264 h 4724634"/>
              <a:gd name="connsiteX7" fmla="*/ 4184514 w 5025761"/>
              <a:gd name="connsiteY7" fmla="*/ 3234781 h 4724634"/>
              <a:gd name="connsiteX8" fmla="*/ 5003911 w 5025761"/>
              <a:gd name="connsiteY8" fmla="*/ 3484163 h 4724634"/>
              <a:gd name="connsiteX9" fmla="*/ 4671402 w 5025761"/>
              <a:gd name="connsiteY9" fmla="*/ 4386688 h 4724634"/>
              <a:gd name="connsiteX10" fmla="*/ 3436368 w 5025761"/>
              <a:gd name="connsiteY10" fmla="*/ 4066055 h 4724634"/>
              <a:gd name="connsiteX11" fmla="*/ 2521969 w 5025761"/>
              <a:gd name="connsiteY11" fmla="*/ 3994802 h 4724634"/>
              <a:gd name="connsiteX12" fmla="*/ 1571942 w 5025761"/>
              <a:gd name="connsiteY12" fmla="*/ 4719197 h 4724634"/>
              <a:gd name="connsiteX13" fmla="*/ 1203807 w 5025761"/>
              <a:gd name="connsiteY13" fmla="*/ 3555415 h 4724634"/>
              <a:gd name="connsiteX14" fmla="*/ 1607568 w 5025761"/>
              <a:gd name="connsiteY14" fmla="*/ 2926023 h 4724634"/>
              <a:gd name="connsiteX15" fmla="*/ 1334436 w 5025761"/>
              <a:gd name="connsiteY15" fmla="*/ 2225379 h 4724634"/>
              <a:gd name="connsiteX16" fmla="*/ 87527 w 5025761"/>
              <a:gd name="connsiteY16" fmla="*/ 2296630 h 4724634"/>
              <a:gd name="connsiteX17" fmla="*/ 206280 w 5025761"/>
              <a:gd name="connsiteY17" fmla="*/ 1215976 h 4724634"/>
              <a:gd name="connsiteX18" fmla="*/ 1025678 w 5025761"/>
              <a:gd name="connsiteY18" fmla="*/ 1239727 h 4724634"/>
              <a:gd name="connsiteX19" fmla="*/ 1275059 w 5025761"/>
              <a:gd name="connsiteY19" fmla="*/ 859717 h 4724634"/>
              <a:gd name="connsiteX20" fmla="*/ 1465065 w 5025761"/>
              <a:gd name="connsiteY20" fmla="*/ 170947 h 4724634"/>
              <a:gd name="connsiteX0" fmla="*/ 1458908 w 5019604"/>
              <a:gd name="connsiteY0" fmla="*/ 170947 h 4724634"/>
              <a:gd name="connsiteX1" fmla="*/ 2373307 w 5019604"/>
              <a:gd name="connsiteY1" fmla="*/ 52194 h 4724634"/>
              <a:gd name="connsiteX2" fmla="*/ 2883946 w 5019604"/>
              <a:gd name="connsiteY2" fmla="*/ 883466 h 4724634"/>
              <a:gd name="connsiteX3" fmla="*/ 3418336 w 5019604"/>
              <a:gd name="connsiteY3" fmla="*/ 1227851 h 4724634"/>
              <a:gd name="connsiteX4" fmla="*/ 3964601 w 5019604"/>
              <a:gd name="connsiteY4" fmla="*/ 954719 h 4724634"/>
              <a:gd name="connsiteX5" fmla="*/ 4558367 w 5019604"/>
              <a:gd name="connsiteY5" fmla="*/ 1892869 h 4724634"/>
              <a:gd name="connsiteX6" fmla="*/ 4012102 w 5019604"/>
              <a:gd name="connsiteY6" fmla="*/ 2617264 h 4724634"/>
              <a:gd name="connsiteX7" fmla="*/ 4178357 w 5019604"/>
              <a:gd name="connsiteY7" fmla="*/ 3234781 h 4724634"/>
              <a:gd name="connsiteX8" fmla="*/ 4997754 w 5019604"/>
              <a:gd name="connsiteY8" fmla="*/ 3484163 h 4724634"/>
              <a:gd name="connsiteX9" fmla="*/ 4665245 w 5019604"/>
              <a:gd name="connsiteY9" fmla="*/ 4386688 h 4724634"/>
              <a:gd name="connsiteX10" fmla="*/ 3430211 w 5019604"/>
              <a:gd name="connsiteY10" fmla="*/ 4066055 h 4724634"/>
              <a:gd name="connsiteX11" fmla="*/ 2515812 w 5019604"/>
              <a:gd name="connsiteY11" fmla="*/ 3994802 h 4724634"/>
              <a:gd name="connsiteX12" fmla="*/ 1565785 w 5019604"/>
              <a:gd name="connsiteY12" fmla="*/ 4719197 h 4724634"/>
              <a:gd name="connsiteX13" fmla="*/ 1197650 w 5019604"/>
              <a:gd name="connsiteY13" fmla="*/ 3555415 h 4724634"/>
              <a:gd name="connsiteX14" fmla="*/ 1601411 w 5019604"/>
              <a:gd name="connsiteY14" fmla="*/ 2926023 h 4724634"/>
              <a:gd name="connsiteX15" fmla="*/ 1245152 w 5019604"/>
              <a:gd name="connsiteY15" fmla="*/ 2439134 h 4724634"/>
              <a:gd name="connsiteX16" fmla="*/ 81370 w 5019604"/>
              <a:gd name="connsiteY16" fmla="*/ 2296630 h 4724634"/>
              <a:gd name="connsiteX17" fmla="*/ 200123 w 5019604"/>
              <a:gd name="connsiteY17" fmla="*/ 1215976 h 4724634"/>
              <a:gd name="connsiteX18" fmla="*/ 1019521 w 5019604"/>
              <a:gd name="connsiteY18" fmla="*/ 1239727 h 4724634"/>
              <a:gd name="connsiteX19" fmla="*/ 1268902 w 5019604"/>
              <a:gd name="connsiteY19" fmla="*/ 859717 h 4724634"/>
              <a:gd name="connsiteX20" fmla="*/ 1458908 w 5019604"/>
              <a:gd name="connsiteY20" fmla="*/ 170947 h 4724634"/>
              <a:gd name="connsiteX0" fmla="*/ 1458908 w 5019604"/>
              <a:gd name="connsiteY0" fmla="*/ 170947 h 4724634"/>
              <a:gd name="connsiteX1" fmla="*/ 2373307 w 5019604"/>
              <a:gd name="connsiteY1" fmla="*/ 52194 h 4724634"/>
              <a:gd name="connsiteX2" fmla="*/ 2883946 w 5019604"/>
              <a:gd name="connsiteY2" fmla="*/ 883466 h 4724634"/>
              <a:gd name="connsiteX3" fmla="*/ 3418336 w 5019604"/>
              <a:gd name="connsiteY3" fmla="*/ 1227851 h 4724634"/>
              <a:gd name="connsiteX4" fmla="*/ 3964601 w 5019604"/>
              <a:gd name="connsiteY4" fmla="*/ 954719 h 4724634"/>
              <a:gd name="connsiteX5" fmla="*/ 4558367 w 5019604"/>
              <a:gd name="connsiteY5" fmla="*/ 1892869 h 4724634"/>
              <a:gd name="connsiteX6" fmla="*/ 4012102 w 5019604"/>
              <a:gd name="connsiteY6" fmla="*/ 2617264 h 4724634"/>
              <a:gd name="connsiteX7" fmla="*/ 4178357 w 5019604"/>
              <a:gd name="connsiteY7" fmla="*/ 3234781 h 4724634"/>
              <a:gd name="connsiteX8" fmla="*/ 4997754 w 5019604"/>
              <a:gd name="connsiteY8" fmla="*/ 3484163 h 4724634"/>
              <a:gd name="connsiteX9" fmla="*/ 4665245 w 5019604"/>
              <a:gd name="connsiteY9" fmla="*/ 4386688 h 4724634"/>
              <a:gd name="connsiteX10" fmla="*/ 3430211 w 5019604"/>
              <a:gd name="connsiteY10" fmla="*/ 4066055 h 4724634"/>
              <a:gd name="connsiteX11" fmla="*/ 2515812 w 5019604"/>
              <a:gd name="connsiteY11" fmla="*/ 3994802 h 4724634"/>
              <a:gd name="connsiteX12" fmla="*/ 1565785 w 5019604"/>
              <a:gd name="connsiteY12" fmla="*/ 4719197 h 4724634"/>
              <a:gd name="connsiteX13" fmla="*/ 1197650 w 5019604"/>
              <a:gd name="connsiteY13" fmla="*/ 3555415 h 4724634"/>
              <a:gd name="connsiteX14" fmla="*/ 1411405 w 5019604"/>
              <a:gd name="connsiteY14" fmla="*/ 2926023 h 4724634"/>
              <a:gd name="connsiteX15" fmla="*/ 1245152 w 5019604"/>
              <a:gd name="connsiteY15" fmla="*/ 2439134 h 4724634"/>
              <a:gd name="connsiteX16" fmla="*/ 81370 w 5019604"/>
              <a:gd name="connsiteY16" fmla="*/ 2296630 h 4724634"/>
              <a:gd name="connsiteX17" fmla="*/ 200123 w 5019604"/>
              <a:gd name="connsiteY17" fmla="*/ 1215976 h 4724634"/>
              <a:gd name="connsiteX18" fmla="*/ 1019521 w 5019604"/>
              <a:gd name="connsiteY18" fmla="*/ 1239727 h 4724634"/>
              <a:gd name="connsiteX19" fmla="*/ 1268902 w 5019604"/>
              <a:gd name="connsiteY19" fmla="*/ 859717 h 4724634"/>
              <a:gd name="connsiteX20" fmla="*/ 1458908 w 5019604"/>
              <a:gd name="connsiteY20" fmla="*/ 170947 h 4724634"/>
              <a:gd name="connsiteX0" fmla="*/ 1458908 w 5019604"/>
              <a:gd name="connsiteY0" fmla="*/ 170947 h 4721259"/>
              <a:gd name="connsiteX1" fmla="*/ 2373307 w 5019604"/>
              <a:gd name="connsiteY1" fmla="*/ 52194 h 4721259"/>
              <a:gd name="connsiteX2" fmla="*/ 2883946 w 5019604"/>
              <a:gd name="connsiteY2" fmla="*/ 883466 h 4721259"/>
              <a:gd name="connsiteX3" fmla="*/ 3418336 w 5019604"/>
              <a:gd name="connsiteY3" fmla="*/ 1227851 h 4721259"/>
              <a:gd name="connsiteX4" fmla="*/ 3964601 w 5019604"/>
              <a:gd name="connsiteY4" fmla="*/ 954719 h 4721259"/>
              <a:gd name="connsiteX5" fmla="*/ 4558367 w 5019604"/>
              <a:gd name="connsiteY5" fmla="*/ 1892869 h 4721259"/>
              <a:gd name="connsiteX6" fmla="*/ 4012102 w 5019604"/>
              <a:gd name="connsiteY6" fmla="*/ 2617264 h 4721259"/>
              <a:gd name="connsiteX7" fmla="*/ 4178357 w 5019604"/>
              <a:gd name="connsiteY7" fmla="*/ 3234781 h 4721259"/>
              <a:gd name="connsiteX8" fmla="*/ 4997754 w 5019604"/>
              <a:gd name="connsiteY8" fmla="*/ 3484163 h 4721259"/>
              <a:gd name="connsiteX9" fmla="*/ 4665245 w 5019604"/>
              <a:gd name="connsiteY9" fmla="*/ 4386688 h 4721259"/>
              <a:gd name="connsiteX10" fmla="*/ 3430211 w 5019604"/>
              <a:gd name="connsiteY10" fmla="*/ 4066055 h 4721259"/>
              <a:gd name="connsiteX11" fmla="*/ 2515812 w 5019604"/>
              <a:gd name="connsiteY11" fmla="*/ 3994802 h 4721259"/>
              <a:gd name="connsiteX12" fmla="*/ 1565785 w 5019604"/>
              <a:gd name="connsiteY12" fmla="*/ 4719197 h 4721259"/>
              <a:gd name="connsiteX13" fmla="*/ 1007644 w 5019604"/>
              <a:gd name="connsiteY13" fmla="*/ 3733545 h 4721259"/>
              <a:gd name="connsiteX14" fmla="*/ 1411405 w 5019604"/>
              <a:gd name="connsiteY14" fmla="*/ 2926023 h 4721259"/>
              <a:gd name="connsiteX15" fmla="*/ 1245152 w 5019604"/>
              <a:gd name="connsiteY15" fmla="*/ 2439134 h 4721259"/>
              <a:gd name="connsiteX16" fmla="*/ 81370 w 5019604"/>
              <a:gd name="connsiteY16" fmla="*/ 2296630 h 4721259"/>
              <a:gd name="connsiteX17" fmla="*/ 200123 w 5019604"/>
              <a:gd name="connsiteY17" fmla="*/ 1215976 h 4721259"/>
              <a:gd name="connsiteX18" fmla="*/ 1019521 w 5019604"/>
              <a:gd name="connsiteY18" fmla="*/ 1239727 h 4721259"/>
              <a:gd name="connsiteX19" fmla="*/ 1268902 w 5019604"/>
              <a:gd name="connsiteY19" fmla="*/ 859717 h 4721259"/>
              <a:gd name="connsiteX20" fmla="*/ 1458908 w 5019604"/>
              <a:gd name="connsiteY20" fmla="*/ 170947 h 4721259"/>
              <a:gd name="connsiteX0" fmla="*/ 1458908 w 5019604"/>
              <a:gd name="connsiteY0" fmla="*/ 170947 h 4403464"/>
              <a:gd name="connsiteX1" fmla="*/ 2373307 w 5019604"/>
              <a:gd name="connsiteY1" fmla="*/ 52194 h 4403464"/>
              <a:gd name="connsiteX2" fmla="*/ 2883946 w 5019604"/>
              <a:gd name="connsiteY2" fmla="*/ 883466 h 4403464"/>
              <a:gd name="connsiteX3" fmla="*/ 3418336 w 5019604"/>
              <a:gd name="connsiteY3" fmla="*/ 1227851 h 4403464"/>
              <a:gd name="connsiteX4" fmla="*/ 3964601 w 5019604"/>
              <a:gd name="connsiteY4" fmla="*/ 954719 h 4403464"/>
              <a:gd name="connsiteX5" fmla="*/ 4558367 w 5019604"/>
              <a:gd name="connsiteY5" fmla="*/ 1892869 h 4403464"/>
              <a:gd name="connsiteX6" fmla="*/ 4012102 w 5019604"/>
              <a:gd name="connsiteY6" fmla="*/ 2617264 h 4403464"/>
              <a:gd name="connsiteX7" fmla="*/ 4178357 w 5019604"/>
              <a:gd name="connsiteY7" fmla="*/ 3234781 h 4403464"/>
              <a:gd name="connsiteX8" fmla="*/ 4997754 w 5019604"/>
              <a:gd name="connsiteY8" fmla="*/ 3484163 h 4403464"/>
              <a:gd name="connsiteX9" fmla="*/ 4665245 w 5019604"/>
              <a:gd name="connsiteY9" fmla="*/ 4386688 h 4403464"/>
              <a:gd name="connsiteX10" fmla="*/ 3430211 w 5019604"/>
              <a:gd name="connsiteY10" fmla="*/ 4066055 h 4403464"/>
              <a:gd name="connsiteX11" fmla="*/ 2515812 w 5019604"/>
              <a:gd name="connsiteY11" fmla="*/ 3994802 h 4403464"/>
              <a:gd name="connsiteX12" fmla="*/ 1470782 w 5019604"/>
              <a:gd name="connsiteY12" fmla="*/ 4351062 h 4403464"/>
              <a:gd name="connsiteX13" fmla="*/ 1007644 w 5019604"/>
              <a:gd name="connsiteY13" fmla="*/ 3733545 h 4403464"/>
              <a:gd name="connsiteX14" fmla="*/ 1411405 w 5019604"/>
              <a:gd name="connsiteY14" fmla="*/ 2926023 h 4403464"/>
              <a:gd name="connsiteX15" fmla="*/ 1245152 w 5019604"/>
              <a:gd name="connsiteY15" fmla="*/ 2439134 h 4403464"/>
              <a:gd name="connsiteX16" fmla="*/ 81370 w 5019604"/>
              <a:gd name="connsiteY16" fmla="*/ 2296630 h 4403464"/>
              <a:gd name="connsiteX17" fmla="*/ 200123 w 5019604"/>
              <a:gd name="connsiteY17" fmla="*/ 1215976 h 4403464"/>
              <a:gd name="connsiteX18" fmla="*/ 1019521 w 5019604"/>
              <a:gd name="connsiteY18" fmla="*/ 1239727 h 4403464"/>
              <a:gd name="connsiteX19" fmla="*/ 1268902 w 5019604"/>
              <a:gd name="connsiteY19" fmla="*/ 859717 h 4403464"/>
              <a:gd name="connsiteX20" fmla="*/ 1458908 w 5019604"/>
              <a:gd name="connsiteY20" fmla="*/ 170947 h 4403464"/>
              <a:gd name="connsiteX0" fmla="*/ 1458908 w 4827078"/>
              <a:gd name="connsiteY0" fmla="*/ 170947 h 4397751"/>
              <a:gd name="connsiteX1" fmla="*/ 2373307 w 4827078"/>
              <a:gd name="connsiteY1" fmla="*/ 52194 h 4397751"/>
              <a:gd name="connsiteX2" fmla="*/ 2883946 w 4827078"/>
              <a:gd name="connsiteY2" fmla="*/ 883466 h 4397751"/>
              <a:gd name="connsiteX3" fmla="*/ 3418336 w 4827078"/>
              <a:gd name="connsiteY3" fmla="*/ 1227851 h 4397751"/>
              <a:gd name="connsiteX4" fmla="*/ 3964601 w 4827078"/>
              <a:gd name="connsiteY4" fmla="*/ 954719 h 4397751"/>
              <a:gd name="connsiteX5" fmla="*/ 4558367 w 4827078"/>
              <a:gd name="connsiteY5" fmla="*/ 1892869 h 4397751"/>
              <a:gd name="connsiteX6" fmla="*/ 4012102 w 4827078"/>
              <a:gd name="connsiteY6" fmla="*/ 2617264 h 4397751"/>
              <a:gd name="connsiteX7" fmla="*/ 4178357 w 4827078"/>
              <a:gd name="connsiteY7" fmla="*/ 3234781 h 4397751"/>
              <a:gd name="connsiteX8" fmla="*/ 4760247 w 4827078"/>
              <a:gd name="connsiteY8" fmla="*/ 3614792 h 4397751"/>
              <a:gd name="connsiteX9" fmla="*/ 4665245 w 4827078"/>
              <a:gd name="connsiteY9" fmla="*/ 4386688 h 4397751"/>
              <a:gd name="connsiteX10" fmla="*/ 3430211 w 4827078"/>
              <a:gd name="connsiteY10" fmla="*/ 4066055 h 4397751"/>
              <a:gd name="connsiteX11" fmla="*/ 2515812 w 4827078"/>
              <a:gd name="connsiteY11" fmla="*/ 3994802 h 4397751"/>
              <a:gd name="connsiteX12" fmla="*/ 1470782 w 4827078"/>
              <a:gd name="connsiteY12" fmla="*/ 4351062 h 4397751"/>
              <a:gd name="connsiteX13" fmla="*/ 1007644 w 4827078"/>
              <a:gd name="connsiteY13" fmla="*/ 3733545 h 4397751"/>
              <a:gd name="connsiteX14" fmla="*/ 1411405 w 4827078"/>
              <a:gd name="connsiteY14" fmla="*/ 2926023 h 4397751"/>
              <a:gd name="connsiteX15" fmla="*/ 1245152 w 4827078"/>
              <a:gd name="connsiteY15" fmla="*/ 2439134 h 4397751"/>
              <a:gd name="connsiteX16" fmla="*/ 81370 w 4827078"/>
              <a:gd name="connsiteY16" fmla="*/ 2296630 h 4397751"/>
              <a:gd name="connsiteX17" fmla="*/ 200123 w 4827078"/>
              <a:gd name="connsiteY17" fmla="*/ 1215976 h 4397751"/>
              <a:gd name="connsiteX18" fmla="*/ 1019521 w 4827078"/>
              <a:gd name="connsiteY18" fmla="*/ 1239727 h 4397751"/>
              <a:gd name="connsiteX19" fmla="*/ 1268902 w 4827078"/>
              <a:gd name="connsiteY19" fmla="*/ 859717 h 4397751"/>
              <a:gd name="connsiteX20" fmla="*/ 1458908 w 4827078"/>
              <a:gd name="connsiteY20" fmla="*/ 170947 h 4397751"/>
              <a:gd name="connsiteX0" fmla="*/ 1458908 w 4763041"/>
              <a:gd name="connsiteY0" fmla="*/ 170947 h 4479189"/>
              <a:gd name="connsiteX1" fmla="*/ 2373307 w 4763041"/>
              <a:gd name="connsiteY1" fmla="*/ 52194 h 4479189"/>
              <a:gd name="connsiteX2" fmla="*/ 2883946 w 4763041"/>
              <a:gd name="connsiteY2" fmla="*/ 883466 h 4479189"/>
              <a:gd name="connsiteX3" fmla="*/ 3418336 w 4763041"/>
              <a:gd name="connsiteY3" fmla="*/ 1227851 h 4479189"/>
              <a:gd name="connsiteX4" fmla="*/ 3964601 w 4763041"/>
              <a:gd name="connsiteY4" fmla="*/ 954719 h 4479189"/>
              <a:gd name="connsiteX5" fmla="*/ 4558367 w 4763041"/>
              <a:gd name="connsiteY5" fmla="*/ 1892869 h 4479189"/>
              <a:gd name="connsiteX6" fmla="*/ 4012102 w 4763041"/>
              <a:gd name="connsiteY6" fmla="*/ 2617264 h 4479189"/>
              <a:gd name="connsiteX7" fmla="*/ 4178357 w 4763041"/>
              <a:gd name="connsiteY7" fmla="*/ 3234781 h 4479189"/>
              <a:gd name="connsiteX8" fmla="*/ 4760247 w 4763041"/>
              <a:gd name="connsiteY8" fmla="*/ 3614792 h 4479189"/>
              <a:gd name="connsiteX9" fmla="*/ 4356490 w 4763041"/>
              <a:gd name="connsiteY9" fmla="*/ 4469818 h 4479189"/>
              <a:gd name="connsiteX10" fmla="*/ 3430211 w 4763041"/>
              <a:gd name="connsiteY10" fmla="*/ 4066055 h 4479189"/>
              <a:gd name="connsiteX11" fmla="*/ 2515812 w 4763041"/>
              <a:gd name="connsiteY11" fmla="*/ 3994802 h 4479189"/>
              <a:gd name="connsiteX12" fmla="*/ 1470782 w 4763041"/>
              <a:gd name="connsiteY12" fmla="*/ 4351062 h 4479189"/>
              <a:gd name="connsiteX13" fmla="*/ 1007644 w 4763041"/>
              <a:gd name="connsiteY13" fmla="*/ 3733545 h 4479189"/>
              <a:gd name="connsiteX14" fmla="*/ 1411405 w 4763041"/>
              <a:gd name="connsiteY14" fmla="*/ 2926023 h 4479189"/>
              <a:gd name="connsiteX15" fmla="*/ 1245152 w 4763041"/>
              <a:gd name="connsiteY15" fmla="*/ 2439134 h 4479189"/>
              <a:gd name="connsiteX16" fmla="*/ 81370 w 4763041"/>
              <a:gd name="connsiteY16" fmla="*/ 2296630 h 4479189"/>
              <a:gd name="connsiteX17" fmla="*/ 200123 w 4763041"/>
              <a:gd name="connsiteY17" fmla="*/ 1215976 h 4479189"/>
              <a:gd name="connsiteX18" fmla="*/ 1019521 w 4763041"/>
              <a:gd name="connsiteY18" fmla="*/ 1239727 h 4479189"/>
              <a:gd name="connsiteX19" fmla="*/ 1268902 w 4763041"/>
              <a:gd name="connsiteY19" fmla="*/ 859717 h 4479189"/>
              <a:gd name="connsiteX20" fmla="*/ 1458908 w 4763041"/>
              <a:gd name="connsiteY20" fmla="*/ 170947 h 4479189"/>
              <a:gd name="connsiteX0" fmla="*/ 1458908 w 4760255"/>
              <a:gd name="connsiteY0" fmla="*/ 170947 h 4386171"/>
              <a:gd name="connsiteX1" fmla="*/ 2373307 w 4760255"/>
              <a:gd name="connsiteY1" fmla="*/ 52194 h 4386171"/>
              <a:gd name="connsiteX2" fmla="*/ 2883946 w 4760255"/>
              <a:gd name="connsiteY2" fmla="*/ 883466 h 4386171"/>
              <a:gd name="connsiteX3" fmla="*/ 3418336 w 4760255"/>
              <a:gd name="connsiteY3" fmla="*/ 1227851 h 4386171"/>
              <a:gd name="connsiteX4" fmla="*/ 3964601 w 4760255"/>
              <a:gd name="connsiteY4" fmla="*/ 954719 h 4386171"/>
              <a:gd name="connsiteX5" fmla="*/ 4558367 w 4760255"/>
              <a:gd name="connsiteY5" fmla="*/ 1892869 h 4386171"/>
              <a:gd name="connsiteX6" fmla="*/ 4012102 w 4760255"/>
              <a:gd name="connsiteY6" fmla="*/ 2617264 h 4386171"/>
              <a:gd name="connsiteX7" fmla="*/ 4178357 w 4760255"/>
              <a:gd name="connsiteY7" fmla="*/ 3234781 h 4386171"/>
              <a:gd name="connsiteX8" fmla="*/ 4760247 w 4760255"/>
              <a:gd name="connsiteY8" fmla="*/ 3614792 h 4386171"/>
              <a:gd name="connsiteX9" fmla="*/ 4190236 w 4760255"/>
              <a:gd name="connsiteY9" fmla="*/ 4374816 h 4386171"/>
              <a:gd name="connsiteX10" fmla="*/ 3430211 w 4760255"/>
              <a:gd name="connsiteY10" fmla="*/ 4066055 h 4386171"/>
              <a:gd name="connsiteX11" fmla="*/ 2515812 w 4760255"/>
              <a:gd name="connsiteY11" fmla="*/ 3994802 h 4386171"/>
              <a:gd name="connsiteX12" fmla="*/ 1470782 w 4760255"/>
              <a:gd name="connsiteY12" fmla="*/ 4351062 h 4386171"/>
              <a:gd name="connsiteX13" fmla="*/ 1007644 w 4760255"/>
              <a:gd name="connsiteY13" fmla="*/ 3733545 h 4386171"/>
              <a:gd name="connsiteX14" fmla="*/ 1411405 w 4760255"/>
              <a:gd name="connsiteY14" fmla="*/ 2926023 h 4386171"/>
              <a:gd name="connsiteX15" fmla="*/ 1245152 w 4760255"/>
              <a:gd name="connsiteY15" fmla="*/ 2439134 h 4386171"/>
              <a:gd name="connsiteX16" fmla="*/ 81370 w 4760255"/>
              <a:gd name="connsiteY16" fmla="*/ 2296630 h 4386171"/>
              <a:gd name="connsiteX17" fmla="*/ 200123 w 4760255"/>
              <a:gd name="connsiteY17" fmla="*/ 1215976 h 4386171"/>
              <a:gd name="connsiteX18" fmla="*/ 1019521 w 4760255"/>
              <a:gd name="connsiteY18" fmla="*/ 1239727 h 4386171"/>
              <a:gd name="connsiteX19" fmla="*/ 1268902 w 4760255"/>
              <a:gd name="connsiteY19" fmla="*/ 859717 h 4386171"/>
              <a:gd name="connsiteX20" fmla="*/ 1458908 w 4760255"/>
              <a:gd name="connsiteY20" fmla="*/ 170947 h 4386171"/>
              <a:gd name="connsiteX0" fmla="*/ 1458908 w 4570257"/>
              <a:gd name="connsiteY0" fmla="*/ 170947 h 4379263"/>
              <a:gd name="connsiteX1" fmla="*/ 2373307 w 4570257"/>
              <a:gd name="connsiteY1" fmla="*/ 52194 h 4379263"/>
              <a:gd name="connsiteX2" fmla="*/ 2883946 w 4570257"/>
              <a:gd name="connsiteY2" fmla="*/ 883466 h 4379263"/>
              <a:gd name="connsiteX3" fmla="*/ 3418336 w 4570257"/>
              <a:gd name="connsiteY3" fmla="*/ 1227851 h 4379263"/>
              <a:gd name="connsiteX4" fmla="*/ 3964601 w 4570257"/>
              <a:gd name="connsiteY4" fmla="*/ 954719 h 4379263"/>
              <a:gd name="connsiteX5" fmla="*/ 4558367 w 4570257"/>
              <a:gd name="connsiteY5" fmla="*/ 1892869 h 4379263"/>
              <a:gd name="connsiteX6" fmla="*/ 4012102 w 4570257"/>
              <a:gd name="connsiteY6" fmla="*/ 2617264 h 4379263"/>
              <a:gd name="connsiteX7" fmla="*/ 4178357 w 4570257"/>
              <a:gd name="connsiteY7" fmla="*/ 3234781 h 4379263"/>
              <a:gd name="connsiteX8" fmla="*/ 4570242 w 4570257"/>
              <a:gd name="connsiteY8" fmla="*/ 3804797 h 4379263"/>
              <a:gd name="connsiteX9" fmla="*/ 4190236 w 4570257"/>
              <a:gd name="connsiteY9" fmla="*/ 4374816 h 4379263"/>
              <a:gd name="connsiteX10" fmla="*/ 3430211 w 4570257"/>
              <a:gd name="connsiteY10" fmla="*/ 4066055 h 4379263"/>
              <a:gd name="connsiteX11" fmla="*/ 2515812 w 4570257"/>
              <a:gd name="connsiteY11" fmla="*/ 3994802 h 4379263"/>
              <a:gd name="connsiteX12" fmla="*/ 1470782 w 4570257"/>
              <a:gd name="connsiteY12" fmla="*/ 4351062 h 4379263"/>
              <a:gd name="connsiteX13" fmla="*/ 1007644 w 4570257"/>
              <a:gd name="connsiteY13" fmla="*/ 3733545 h 4379263"/>
              <a:gd name="connsiteX14" fmla="*/ 1411405 w 4570257"/>
              <a:gd name="connsiteY14" fmla="*/ 2926023 h 4379263"/>
              <a:gd name="connsiteX15" fmla="*/ 1245152 w 4570257"/>
              <a:gd name="connsiteY15" fmla="*/ 2439134 h 4379263"/>
              <a:gd name="connsiteX16" fmla="*/ 81370 w 4570257"/>
              <a:gd name="connsiteY16" fmla="*/ 2296630 h 4379263"/>
              <a:gd name="connsiteX17" fmla="*/ 200123 w 4570257"/>
              <a:gd name="connsiteY17" fmla="*/ 1215976 h 4379263"/>
              <a:gd name="connsiteX18" fmla="*/ 1019521 w 4570257"/>
              <a:gd name="connsiteY18" fmla="*/ 1239727 h 4379263"/>
              <a:gd name="connsiteX19" fmla="*/ 1268902 w 4570257"/>
              <a:gd name="connsiteY19" fmla="*/ 859717 h 4379263"/>
              <a:gd name="connsiteX20" fmla="*/ 1458908 w 4570257"/>
              <a:gd name="connsiteY20" fmla="*/ 170947 h 4379263"/>
              <a:gd name="connsiteX0" fmla="*/ 1458028 w 4569377"/>
              <a:gd name="connsiteY0" fmla="*/ 170947 h 4379263"/>
              <a:gd name="connsiteX1" fmla="*/ 2372427 w 4569377"/>
              <a:gd name="connsiteY1" fmla="*/ 52194 h 4379263"/>
              <a:gd name="connsiteX2" fmla="*/ 2883066 w 4569377"/>
              <a:gd name="connsiteY2" fmla="*/ 883466 h 4379263"/>
              <a:gd name="connsiteX3" fmla="*/ 3417456 w 4569377"/>
              <a:gd name="connsiteY3" fmla="*/ 1227851 h 4379263"/>
              <a:gd name="connsiteX4" fmla="*/ 3963721 w 4569377"/>
              <a:gd name="connsiteY4" fmla="*/ 954719 h 4379263"/>
              <a:gd name="connsiteX5" fmla="*/ 4557487 w 4569377"/>
              <a:gd name="connsiteY5" fmla="*/ 1892869 h 4379263"/>
              <a:gd name="connsiteX6" fmla="*/ 4011222 w 4569377"/>
              <a:gd name="connsiteY6" fmla="*/ 2617264 h 4379263"/>
              <a:gd name="connsiteX7" fmla="*/ 4177477 w 4569377"/>
              <a:gd name="connsiteY7" fmla="*/ 3234781 h 4379263"/>
              <a:gd name="connsiteX8" fmla="*/ 4569362 w 4569377"/>
              <a:gd name="connsiteY8" fmla="*/ 3804797 h 4379263"/>
              <a:gd name="connsiteX9" fmla="*/ 4189356 w 4569377"/>
              <a:gd name="connsiteY9" fmla="*/ 4374816 h 4379263"/>
              <a:gd name="connsiteX10" fmla="*/ 3429331 w 4569377"/>
              <a:gd name="connsiteY10" fmla="*/ 4066055 h 4379263"/>
              <a:gd name="connsiteX11" fmla="*/ 2514932 w 4569377"/>
              <a:gd name="connsiteY11" fmla="*/ 3994802 h 4379263"/>
              <a:gd name="connsiteX12" fmla="*/ 1469902 w 4569377"/>
              <a:gd name="connsiteY12" fmla="*/ 4351062 h 4379263"/>
              <a:gd name="connsiteX13" fmla="*/ 1006764 w 4569377"/>
              <a:gd name="connsiteY13" fmla="*/ 3733545 h 4379263"/>
              <a:gd name="connsiteX14" fmla="*/ 1410525 w 4569377"/>
              <a:gd name="connsiteY14" fmla="*/ 2926023 h 4379263"/>
              <a:gd name="connsiteX15" fmla="*/ 1232397 w 4569377"/>
              <a:gd name="connsiteY15" fmla="*/ 2320381 h 4379263"/>
              <a:gd name="connsiteX16" fmla="*/ 80490 w 4569377"/>
              <a:gd name="connsiteY16" fmla="*/ 2296630 h 4379263"/>
              <a:gd name="connsiteX17" fmla="*/ 199243 w 4569377"/>
              <a:gd name="connsiteY17" fmla="*/ 1215976 h 4379263"/>
              <a:gd name="connsiteX18" fmla="*/ 1018641 w 4569377"/>
              <a:gd name="connsiteY18" fmla="*/ 1239727 h 4379263"/>
              <a:gd name="connsiteX19" fmla="*/ 1268022 w 4569377"/>
              <a:gd name="connsiteY19" fmla="*/ 859717 h 4379263"/>
              <a:gd name="connsiteX20" fmla="*/ 1458028 w 4569377"/>
              <a:gd name="connsiteY20" fmla="*/ 170947 h 4379263"/>
              <a:gd name="connsiteX0" fmla="*/ 1314206 w 4425555"/>
              <a:gd name="connsiteY0" fmla="*/ 170947 h 4379263"/>
              <a:gd name="connsiteX1" fmla="*/ 2228605 w 4425555"/>
              <a:gd name="connsiteY1" fmla="*/ 52194 h 4379263"/>
              <a:gd name="connsiteX2" fmla="*/ 2739244 w 4425555"/>
              <a:gd name="connsiteY2" fmla="*/ 883466 h 4379263"/>
              <a:gd name="connsiteX3" fmla="*/ 3273634 w 4425555"/>
              <a:gd name="connsiteY3" fmla="*/ 1227851 h 4379263"/>
              <a:gd name="connsiteX4" fmla="*/ 3819899 w 4425555"/>
              <a:gd name="connsiteY4" fmla="*/ 954719 h 4379263"/>
              <a:gd name="connsiteX5" fmla="*/ 4413665 w 4425555"/>
              <a:gd name="connsiteY5" fmla="*/ 1892869 h 4379263"/>
              <a:gd name="connsiteX6" fmla="*/ 3867400 w 4425555"/>
              <a:gd name="connsiteY6" fmla="*/ 2617264 h 4379263"/>
              <a:gd name="connsiteX7" fmla="*/ 4033655 w 4425555"/>
              <a:gd name="connsiteY7" fmla="*/ 3234781 h 4379263"/>
              <a:gd name="connsiteX8" fmla="*/ 4425540 w 4425555"/>
              <a:gd name="connsiteY8" fmla="*/ 3804797 h 4379263"/>
              <a:gd name="connsiteX9" fmla="*/ 4045534 w 4425555"/>
              <a:gd name="connsiteY9" fmla="*/ 4374816 h 4379263"/>
              <a:gd name="connsiteX10" fmla="*/ 3285509 w 4425555"/>
              <a:gd name="connsiteY10" fmla="*/ 4066055 h 4379263"/>
              <a:gd name="connsiteX11" fmla="*/ 2371110 w 4425555"/>
              <a:gd name="connsiteY11" fmla="*/ 3994802 h 4379263"/>
              <a:gd name="connsiteX12" fmla="*/ 1326080 w 4425555"/>
              <a:gd name="connsiteY12" fmla="*/ 4351062 h 4379263"/>
              <a:gd name="connsiteX13" fmla="*/ 862942 w 4425555"/>
              <a:gd name="connsiteY13" fmla="*/ 3733545 h 4379263"/>
              <a:gd name="connsiteX14" fmla="*/ 1266703 w 4425555"/>
              <a:gd name="connsiteY14" fmla="*/ 2926023 h 4379263"/>
              <a:gd name="connsiteX15" fmla="*/ 1088575 w 4425555"/>
              <a:gd name="connsiteY15" fmla="*/ 2320381 h 4379263"/>
              <a:gd name="connsiteX16" fmla="*/ 186050 w 4425555"/>
              <a:gd name="connsiteY16" fmla="*/ 2320381 h 4379263"/>
              <a:gd name="connsiteX17" fmla="*/ 55421 w 4425555"/>
              <a:gd name="connsiteY17" fmla="*/ 1215976 h 4379263"/>
              <a:gd name="connsiteX18" fmla="*/ 874819 w 4425555"/>
              <a:gd name="connsiteY18" fmla="*/ 1239727 h 4379263"/>
              <a:gd name="connsiteX19" fmla="*/ 1124200 w 4425555"/>
              <a:gd name="connsiteY19" fmla="*/ 859717 h 4379263"/>
              <a:gd name="connsiteX20" fmla="*/ 1314206 w 4425555"/>
              <a:gd name="connsiteY20" fmla="*/ 170947 h 4379263"/>
              <a:gd name="connsiteX0" fmla="*/ 1196972 w 4308321"/>
              <a:gd name="connsiteY0" fmla="*/ 170947 h 4379263"/>
              <a:gd name="connsiteX1" fmla="*/ 2111371 w 4308321"/>
              <a:gd name="connsiteY1" fmla="*/ 52194 h 4379263"/>
              <a:gd name="connsiteX2" fmla="*/ 2622010 w 4308321"/>
              <a:gd name="connsiteY2" fmla="*/ 883466 h 4379263"/>
              <a:gd name="connsiteX3" fmla="*/ 3156400 w 4308321"/>
              <a:gd name="connsiteY3" fmla="*/ 1227851 h 4379263"/>
              <a:gd name="connsiteX4" fmla="*/ 3702665 w 4308321"/>
              <a:gd name="connsiteY4" fmla="*/ 954719 h 4379263"/>
              <a:gd name="connsiteX5" fmla="*/ 4296431 w 4308321"/>
              <a:gd name="connsiteY5" fmla="*/ 1892869 h 4379263"/>
              <a:gd name="connsiteX6" fmla="*/ 3750166 w 4308321"/>
              <a:gd name="connsiteY6" fmla="*/ 2617264 h 4379263"/>
              <a:gd name="connsiteX7" fmla="*/ 3916421 w 4308321"/>
              <a:gd name="connsiteY7" fmla="*/ 3234781 h 4379263"/>
              <a:gd name="connsiteX8" fmla="*/ 4308306 w 4308321"/>
              <a:gd name="connsiteY8" fmla="*/ 3804797 h 4379263"/>
              <a:gd name="connsiteX9" fmla="*/ 3928300 w 4308321"/>
              <a:gd name="connsiteY9" fmla="*/ 4374816 h 4379263"/>
              <a:gd name="connsiteX10" fmla="*/ 3168275 w 4308321"/>
              <a:gd name="connsiteY10" fmla="*/ 4066055 h 4379263"/>
              <a:gd name="connsiteX11" fmla="*/ 2253876 w 4308321"/>
              <a:gd name="connsiteY11" fmla="*/ 3994802 h 4379263"/>
              <a:gd name="connsiteX12" fmla="*/ 1208846 w 4308321"/>
              <a:gd name="connsiteY12" fmla="*/ 4351062 h 4379263"/>
              <a:gd name="connsiteX13" fmla="*/ 745708 w 4308321"/>
              <a:gd name="connsiteY13" fmla="*/ 3733545 h 4379263"/>
              <a:gd name="connsiteX14" fmla="*/ 1149469 w 4308321"/>
              <a:gd name="connsiteY14" fmla="*/ 2926023 h 4379263"/>
              <a:gd name="connsiteX15" fmla="*/ 971341 w 4308321"/>
              <a:gd name="connsiteY15" fmla="*/ 2320381 h 4379263"/>
              <a:gd name="connsiteX16" fmla="*/ 68816 w 4308321"/>
              <a:gd name="connsiteY16" fmla="*/ 2320381 h 4379263"/>
              <a:gd name="connsiteX17" fmla="*/ 140068 w 4308321"/>
              <a:gd name="connsiteY17" fmla="*/ 1322854 h 4379263"/>
              <a:gd name="connsiteX18" fmla="*/ 757585 w 4308321"/>
              <a:gd name="connsiteY18" fmla="*/ 1239727 h 4379263"/>
              <a:gd name="connsiteX19" fmla="*/ 1006966 w 4308321"/>
              <a:gd name="connsiteY19" fmla="*/ 859717 h 4379263"/>
              <a:gd name="connsiteX20" fmla="*/ 1196972 w 4308321"/>
              <a:gd name="connsiteY20" fmla="*/ 170947 h 4379263"/>
              <a:gd name="connsiteX0" fmla="*/ 1234297 w 4345646"/>
              <a:gd name="connsiteY0" fmla="*/ 170947 h 4379263"/>
              <a:gd name="connsiteX1" fmla="*/ 2148696 w 4345646"/>
              <a:gd name="connsiteY1" fmla="*/ 52194 h 4379263"/>
              <a:gd name="connsiteX2" fmla="*/ 2659335 w 4345646"/>
              <a:gd name="connsiteY2" fmla="*/ 883466 h 4379263"/>
              <a:gd name="connsiteX3" fmla="*/ 3193725 w 4345646"/>
              <a:gd name="connsiteY3" fmla="*/ 1227851 h 4379263"/>
              <a:gd name="connsiteX4" fmla="*/ 3739990 w 4345646"/>
              <a:gd name="connsiteY4" fmla="*/ 954719 h 4379263"/>
              <a:gd name="connsiteX5" fmla="*/ 4333756 w 4345646"/>
              <a:gd name="connsiteY5" fmla="*/ 1892869 h 4379263"/>
              <a:gd name="connsiteX6" fmla="*/ 3787491 w 4345646"/>
              <a:gd name="connsiteY6" fmla="*/ 2617264 h 4379263"/>
              <a:gd name="connsiteX7" fmla="*/ 3953746 w 4345646"/>
              <a:gd name="connsiteY7" fmla="*/ 3234781 h 4379263"/>
              <a:gd name="connsiteX8" fmla="*/ 4345631 w 4345646"/>
              <a:gd name="connsiteY8" fmla="*/ 3804797 h 4379263"/>
              <a:gd name="connsiteX9" fmla="*/ 3965625 w 4345646"/>
              <a:gd name="connsiteY9" fmla="*/ 4374816 h 4379263"/>
              <a:gd name="connsiteX10" fmla="*/ 3205600 w 4345646"/>
              <a:gd name="connsiteY10" fmla="*/ 4066055 h 4379263"/>
              <a:gd name="connsiteX11" fmla="*/ 2291201 w 4345646"/>
              <a:gd name="connsiteY11" fmla="*/ 3994802 h 4379263"/>
              <a:gd name="connsiteX12" fmla="*/ 1246171 w 4345646"/>
              <a:gd name="connsiteY12" fmla="*/ 4351062 h 4379263"/>
              <a:gd name="connsiteX13" fmla="*/ 783033 w 4345646"/>
              <a:gd name="connsiteY13" fmla="*/ 3733545 h 4379263"/>
              <a:gd name="connsiteX14" fmla="*/ 1186794 w 4345646"/>
              <a:gd name="connsiteY14" fmla="*/ 2926023 h 4379263"/>
              <a:gd name="connsiteX15" fmla="*/ 1008666 w 4345646"/>
              <a:gd name="connsiteY15" fmla="*/ 2320381 h 4379263"/>
              <a:gd name="connsiteX16" fmla="*/ 58640 w 4345646"/>
              <a:gd name="connsiteY16" fmla="*/ 2142251 h 4379263"/>
              <a:gd name="connsiteX17" fmla="*/ 177393 w 4345646"/>
              <a:gd name="connsiteY17" fmla="*/ 1322854 h 4379263"/>
              <a:gd name="connsiteX18" fmla="*/ 794910 w 4345646"/>
              <a:gd name="connsiteY18" fmla="*/ 1239727 h 4379263"/>
              <a:gd name="connsiteX19" fmla="*/ 1044291 w 4345646"/>
              <a:gd name="connsiteY19" fmla="*/ 859717 h 4379263"/>
              <a:gd name="connsiteX20" fmla="*/ 1234297 w 4345646"/>
              <a:gd name="connsiteY20" fmla="*/ 170947 h 4379263"/>
              <a:gd name="connsiteX0" fmla="*/ 1234297 w 4345646"/>
              <a:gd name="connsiteY0" fmla="*/ 170947 h 4379263"/>
              <a:gd name="connsiteX1" fmla="*/ 2148696 w 4345646"/>
              <a:gd name="connsiteY1" fmla="*/ 52194 h 4379263"/>
              <a:gd name="connsiteX2" fmla="*/ 2659335 w 4345646"/>
              <a:gd name="connsiteY2" fmla="*/ 883466 h 4379263"/>
              <a:gd name="connsiteX3" fmla="*/ 3193725 w 4345646"/>
              <a:gd name="connsiteY3" fmla="*/ 1227851 h 4379263"/>
              <a:gd name="connsiteX4" fmla="*/ 3870618 w 4345646"/>
              <a:gd name="connsiteY4" fmla="*/ 1120976 h 4379263"/>
              <a:gd name="connsiteX5" fmla="*/ 4333756 w 4345646"/>
              <a:gd name="connsiteY5" fmla="*/ 1892869 h 4379263"/>
              <a:gd name="connsiteX6" fmla="*/ 3787491 w 4345646"/>
              <a:gd name="connsiteY6" fmla="*/ 2617264 h 4379263"/>
              <a:gd name="connsiteX7" fmla="*/ 3953746 w 4345646"/>
              <a:gd name="connsiteY7" fmla="*/ 3234781 h 4379263"/>
              <a:gd name="connsiteX8" fmla="*/ 4345631 w 4345646"/>
              <a:gd name="connsiteY8" fmla="*/ 3804797 h 4379263"/>
              <a:gd name="connsiteX9" fmla="*/ 3965625 w 4345646"/>
              <a:gd name="connsiteY9" fmla="*/ 4374816 h 4379263"/>
              <a:gd name="connsiteX10" fmla="*/ 3205600 w 4345646"/>
              <a:gd name="connsiteY10" fmla="*/ 4066055 h 4379263"/>
              <a:gd name="connsiteX11" fmla="*/ 2291201 w 4345646"/>
              <a:gd name="connsiteY11" fmla="*/ 3994802 h 4379263"/>
              <a:gd name="connsiteX12" fmla="*/ 1246171 w 4345646"/>
              <a:gd name="connsiteY12" fmla="*/ 4351062 h 4379263"/>
              <a:gd name="connsiteX13" fmla="*/ 783033 w 4345646"/>
              <a:gd name="connsiteY13" fmla="*/ 3733545 h 4379263"/>
              <a:gd name="connsiteX14" fmla="*/ 1186794 w 4345646"/>
              <a:gd name="connsiteY14" fmla="*/ 2926023 h 4379263"/>
              <a:gd name="connsiteX15" fmla="*/ 1008666 w 4345646"/>
              <a:gd name="connsiteY15" fmla="*/ 2320381 h 4379263"/>
              <a:gd name="connsiteX16" fmla="*/ 58640 w 4345646"/>
              <a:gd name="connsiteY16" fmla="*/ 2142251 h 4379263"/>
              <a:gd name="connsiteX17" fmla="*/ 177393 w 4345646"/>
              <a:gd name="connsiteY17" fmla="*/ 1322854 h 4379263"/>
              <a:gd name="connsiteX18" fmla="*/ 794910 w 4345646"/>
              <a:gd name="connsiteY18" fmla="*/ 1239727 h 4379263"/>
              <a:gd name="connsiteX19" fmla="*/ 1044291 w 4345646"/>
              <a:gd name="connsiteY19" fmla="*/ 859717 h 4379263"/>
              <a:gd name="connsiteX20" fmla="*/ 1234297 w 4345646"/>
              <a:gd name="connsiteY20" fmla="*/ 170947 h 4379263"/>
              <a:gd name="connsiteX0" fmla="*/ 1234297 w 4345646"/>
              <a:gd name="connsiteY0" fmla="*/ 170947 h 4379263"/>
              <a:gd name="connsiteX1" fmla="*/ 2148696 w 4345646"/>
              <a:gd name="connsiteY1" fmla="*/ 52194 h 4379263"/>
              <a:gd name="connsiteX2" fmla="*/ 2659335 w 4345646"/>
              <a:gd name="connsiteY2" fmla="*/ 883466 h 4379263"/>
              <a:gd name="connsiteX3" fmla="*/ 3193725 w 4345646"/>
              <a:gd name="connsiteY3" fmla="*/ 1227851 h 4379263"/>
              <a:gd name="connsiteX4" fmla="*/ 3870618 w 4345646"/>
              <a:gd name="connsiteY4" fmla="*/ 1120976 h 4379263"/>
              <a:gd name="connsiteX5" fmla="*/ 4226878 w 4345646"/>
              <a:gd name="connsiteY5" fmla="*/ 1952248 h 4379263"/>
              <a:gd name="connsiteX6" fmla="*/ 3787491 w 4345646"/>
              <a:gd name="connsiteY6" fmla="*/ 2617264 h 4379263"/>
              <a:gd name="connsiteX7" fmla="*/ 3953746 w 4345646"/>
              <a:gd name="connsiteY7" fmla="*/ 3234781 h 4379263"/>
              <a:gd name="connsiteX8" fmla="*/ 4345631 w 4345646"/>
              <a:gd name="connsiteY8" fmla="*/ 3804797 h 4379263"/>
              <a:gd name="connsiteX9" fmla="*/ 3965625 w 4345646"/>
              <a:gd name="connsiteY9" fmla="*/ 4374816 h 4379263"/>
              <a:gd name="connsiteX10" fmla="*/ 3205600 w 4345646"/>
              <a:gd name="connsiteY10" fmla="*/ 4066055 h 4379263"/>
              <a:gd name="connsiteX11" fmla="*/ 2291201 w 4345646"/>
              <a:gd name="connsiteY11" fmla="*/ 3994802 h 4379263"/>
              <a:gd name="connsiteX12" fmla="*/ 1246171 w 4345646"/>
              <a:gd name="connsiteY12" fmla="*/ 4351062 h 4379263"/>
              <a:gd name="connsiteX13" fmla="*/ 783033 w 4345646"/>
              <a:gd name="connsiteY13" fmla="*/ 3733545 h 4379263"/>
              <a:gd name="connsiteX14" fmla="*/ 1186794 w 4345646"/>
              <a:gd name="connsiteY14" fmla="*/ 2926023 h 4379263"/>
              <a:gd name="connsiteX15" fmla="*/ 1008666 w 4345646"/>
              <a:gd name="connsiteY15" fmla="*/ 2320381 h 4379263"/>
              <a:gd name="connsiteX16" fmla="*/ 58640 w 4345646"/>
              <a:gd name="connsiteY16" fmla="*/ 2142251 h 4379263"/>
              <a:gd name="connsiteX17" fmla="*/ 177393 w 4345646"/>
              <a:gd name="connsiteY17" fmla="*/ 1322854 h 4379263"/>
              <a:gd name="connsiteX18" fmla="*/ 794910 w 4345646"/>
              <a:gd name="connsiteY18" fmla="*/ 1239727 h 4379263"/>
              <a:gd name="connsiteX19" fmla="*/ 1044291 w 4345646"/>
              <a:gd name="connsiteY19" fmla="*/ 859717 h 4379263"/>
              <a:gd name="connsiteX20" fmla="*/ 1234297 w 4345646"/>
              <a:gd name="connsiteY20" fmla="*/ 170947 h 4379263"/>
              <a:gd name="connsiteX0" fmla="*/ 1234297 w 4362059"/>
              <a:gd name="connsiteY0" fmla="*/ 170947 h 4381325"/>
              <a:gd name="connsiteX1" fmla="*/ 2148696 w 4362059"/>
              <a:gd name="connsiteY1" fmla="*/ 52194 h 4381325"/>
              <a:gd name="connsiteX2" fmla="*/ 2659335 w 4362059"/>
              <a:gd name="connsiteY2" fmla="*/ 883466 h 4381325"/>
              <a:gd name="connsiteX3" fmla="*/ 3193725 w 4362059"/>
              <a:gd name="connsiteY3" fmla="*/ 1227851 h 4381325"/>
              <a:gd name="connsiteX4" fmla="*/ 3870618 w 4362059"/>
              <a:gd name="connsiteY4" fmla="*/ 1120976 h 4381325"/>
              <a:gd name="connsiteX5" fmla="*/ 4226878 w 4362059"/>
              <a:gd name="connsiteY5" fmla="*/ 1952248 h 4381325"/>
              <a:gd name="connsiteX6" fmla="*/ 3787491 w 4362059"/>
              <a:gd name="connsiteY6" fmla="*/ 2617264 h 4381325"/>
              <a:gd name="connsiteX7" fmla="*/ 3953746 w 4362059"/>
              <a:gd name="connsiteY7" fmla="*/ 3234781 h 4381325"/>
              <a:gd name="connsiteX8" fmla="*/ 4345631 w 4362059"/>
              <a:gd name="connsiteY8" fmla="*/ 3804797 h 4381325"/>
              <a:gd name="connsiteX9" fmla="*/ 4256603 w 4362059"/>
              <a:gd name="connsiteY9" fmla="*/ 4238424 h 4381325"/>
              <a:gd name="connsiteX10" fmla="*/ 3965625 w 4362059"/>
              <a:gd name="connsiteY10" fmla="*/ 4374816 h 4381325"/>
              <a:gd name="connsiteX11" fmla="*/ 3205600 w 4362059"/>
              <a:gd name="connsiteY11" fmla="*/ 4066055 h 4381325"/>
              <a:gd name="connsiteX12" fmla="*/ 2291201 w 4362059"/>
              <a:gd name="connsiteY12" fmla="*/ 3994802 h 4381325"/>
              <a:gd name="connsiteX13" fmla="*/ 1246171 w 4362059"/>
              <a:gd name="connsiteY13" fmla="*/ 4351062 h 4381325"/>
              <a:gd name="connsiteX14" fmla="*/ 783033 w 4362059"/>
              <a:gd name="connsiteY14" fmla="*/ 3733545 h 4381325"/>
              <a:gd name="connsiteX15" fmla="*/ 1186794 w 4362059"/>
              <a:gd name="connsiteY15" fmla="*/ 2926023 h 4381325"/>
              <a:gd name="connsiteX16" fmla="*/ 1008666 w 4362059"/>
              <a:gd name="connsiteY16" fmla="*/ 2320381 h 4381325"/>
              <a:gd name="connsiteX17" fmla="*/ 58640 w 4362059"/>
              <a:gd name="connsiteY17" fmla="*/ 2142251 h 4381325"/>
              <a:gd name="connsiteX18" fmla="*/ 177393 w 4362059"/>
              <a:gd name="connsiteY18" fmla="*/ 1322854 h 4381325"/>
              <a:gd name="connsiteX19" fmla="*/ 794910 w 4362059"/>
              <a:gd name="connsiteY19" fmla="*/ 1239727 h 4381325"/>
              <a:gd name="connsiteX20" fmla="*/ 1044291 w 4362059"/>
              <a:gd name="connsiteY20" fmla="*/ 859717 h 4381325"/>
              <a:gd name="connsiteX21" fmla="*/ 1234297 w 4362059"/>
              <a:gd name="connsiteY21" fmla="*/ 170947 h 4381325"/>
              <a:gd name="connsiteX0" fmla="*/ 1234297 w 4362059"/>
              <a:gd name="connsiteY0" fmla="*/ 170947 h 4381325"/>
              <a:gd name="connsiteX1" fmla="*/ 2148696 w 4362059"/>
              <a:gd name="connsiteY1" fmla="*/ 52194 h 4381325"/>
              <a:gd name="connsiteX2" fmla="*/ 2659335 w 4362059"/>
              <a:gd name="connsiteY2" fmla="*/ 883466 h 4381325"/>
              <a:gd name="connsiteX3" fmla="*/ 3193725 w 4362059"/>
              <a:gd name="connsiteY3" fmla="*/ 1227851 h 4381325"/>
              <a:gd name="connsiteX4" fmla="*/ 3870618 w 4362059"/>
              <a:gd name="connsiteY4" fmla="*/ 1120976 h 4381325"/>
              <a:gd name="connsiteX5" fmla="*/ 4226878 w 4362059"/>
              <a:gd name="connsiteY5" fmla="*/ 1952248 h 4381325"/>
              <a:gd name="connsiteX6" fmla="*/ 3787491 w 4362059"/>
              <a:gd name="connsiteY6" fmla="*/ 2617264 h 4381325"/>
              <a:gd name="connsiteX7" fmla="*/ 3953746 w 4362059"/>
              <a:gd name="connsiteY7" fmla="*/ 3234781 h 4381325"/>
              <a:gd name="connsiteX8" fmla="*/ 4345631 w 4362059"/>
              <a:gd name="connsiteY8" fmla="*/ 3804797 h 4381325"/>
              <a:gd name="connsiteX9" fmla="*/ 4256603 w 4362059"/>
              <a:gd name="connsiteY9" fmla="*/ 4238424 h 4381325"/>
              <a:gd name="connsiteX10" fmla="*/ 3965625 w 4362059"/>
              <a:gd name="connsiteY10" fmla="*/ 4374816 h 4381325"/>
              <a:gd name="connsiteX11" fmla="*/ 3205600 w 4362059"/>
              <a:gd name="connsiteY11" fmla="*/ 4066055 h 4381325"/>
              <a:gd name="connsiteX12" fmla="*/ 2291201 w 4362059"/>
              <a:gd name="connsiteY12" fmla="*/ 3994802 h 4381325"/>
              <a:gd name="connsiteX13" fmla="*/ 1246171 w 4362059"/>
              <a:gd name="connsiteY13" fmla="*/ 4351062 h 4381325"/>
              <a:gd name="connsiteX14" fmla="*/ 783033 w 4362059"/>
              <a:gd name="connsiteY14" fmla="*/ 3733545 h 4381325"/>
              <a:gd name="connsiteX15" fmla="*/ 1186794 w 4362059"/>
              <a:gd name="connsiteY15" fmla="*/ 2926023 h 4381325"/>
              <a:gd name="connsiteX16" fmla="*/ 1008666 w 4362059"/>
              <a:gd name="connsiteY16" fmla="*/ 2320381 h 4381325"/>
              <a:gd name="connsiteX17" fmla="*/ 58640 w 4362059"/>
              <a:gd name="connsiteY17" fmla="*/ 2142251 h 4381325"/>
              <a:gd name="connsiteX18" fmla="*/ 177393 w 4362059"/>
              <a:gd name="connsiteY18" fmla="*/ 1322854 h 4381325"/>
              <a:gd name="connsiteX19" fmla="*/ 794910 w 4362059"/>
              <a:gd name="connsiteY19" fmla="*/ 1239727 h 4381325"/>
              <a:gd name="connsiteX20" fmla="*/ 1044291 w 4362059"/>
              <a:gd name="connsiteY20" fmla="*/ 859717 h 4381325"/>
              <a:gd name="connsiteX21" fmla="*/ 1234297 w 4362059"/>
              <a:gd name="connsiteY21" fmla="*/ 170947 h 4381325"/>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6878 w 4362059"/>
              <a:gd name="connsiteY6" fmla="*/ 2036546 h 4465623"/>
              <a:gd name="connsiteX7" fmla="*/ 3787491 w 4362059"/>
              <a:gd name="connsiteY7" fmla="*/ 2701562 h 4465623"/>
              <a:gd name="connsiteX8" fmla="*/ 3953746 w 4362059"/>
              <a:gd name="connsiteY8" fmla="*/ 3319079 h 4465623"/>
              <a:gd name="connsiteX9" fmla="*/ 4345631 w 4362059"/>
              <a:gd name="connsiteY9" fmla="*/ 3889095 h 4465623"/>
              <a:gd name="connsiteX10" fmla="*/ 4256603 w 4362059"/>
              <a:gd name="connsiteY10" fmla="*/ 4322722 h 4465623"/>
              <a:gd name="connsiteX11" fmla="*/ 3965625 w 4362059"/>
              <a:gd name="connsiteY11" fmla="*/ 4459114 h 4465623"/>
              <a:gd name="connsiteX12" fmla="*/ 3205600 w 4362059"/>
              <a:gd name="connsiteY12" fmla="*/ 4150353 h 4465623"/>
              <a:gd name="connsiteX13" fmla="*/ 2291201 w 4362059"/>
              <a:gd name="connsiteY13" fmla="*/ 4079100 h 4465623"/>
              <a:gd name="connsiteX14" fmla="*/ 1246171 w 4362059"/>
              <a:gd name="connsiteY14" fmla="*/ 4435360 h 4465623"/>
              <a:gd name="connsiteX15" fmla="*/ 783033 w 4362059"/>
              <a:gd name="connsiteY15" fmla="*/ 3817843 h 4465623"/>
              <a:gd name="connsiteX16" fmla="*/ 1186794 w 4362059"/>
              <a:gd name="connsiteY16" fmla="*/ 3010321 h 4465623"/>
              <a:gd name="connsiteX17" fmla="*/ 1008666 w 4362059"/>
              <a:gd name="connsiteY17" fmla="*/ 2404679 h 4465623"/>
              <a:gd name="connsiteX18" fmla="*/ 58640 w 4362059"/>
              <a:gd name="connsiteY18" fmla="*/ 2226549 h 4465623"/>
              <a:gd name="connsiteX19" fmla="*/ 177393 w 4362059"/>
              <a:gd name="connsiteY19" fmla="*/ 1407152 h 4465623"/>
              <a:gd name="connsiteX20" fmla="*/ 794910 w 4362059"/>
              <a:gd name="connsiteY20" fmla="*/ 1324025 h 4465623"/>
              <a:gd name="connsiteX21" fmla="*/ 1044291 w 4362059"/>
              <a:gd name="connsiteY21" fmla="*/ 944015 h 4465623"/>
              <a:gd name="connsiteX22" fmla="*/ 1234297 w 4362059"/>
              <a:gd name="connsiteY22" fmla="*/ 255245 h 4465623"/>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6878 w 4362059"/>
              <a:gd name="connsiteY6" fmla="*/ 2036546 h 4465623"/>
              <a:gd name="connsiteX7" fmla="*/ 3787491 w 4362059"/>
              <a:gd name="connsiteY7" fmla="*/ 2701562 h 4465623"/>
              <a:gd name="connsiteX8" fmla="*/ 3953746 w 4362059"/>
              <a:gd name="connsiteY8" fmla="*/ 3319079 h 4465623"/>
              <a:gd name="connsiteX9" fmla="*/ 4345631 w 4362059"/>
              <a:gd name="connsiteY9" fmla="*/ 3889095 h 4465623"/>
              <a:gd name="connsiteX10" fmla="*/ 4256603 w 4362059"/>
              <a:gd name="connsiteY10" fmla="*/ 4322722 h 4465623"/>
              <a:gd name="connsiteX11" fmla="*/ 3965625 w 4362059"/>
              <a:gd name="connsiteY11" fmla="*/ 4459114 h 4465623"/>
              <a:gd name="connsiteX12" fmla="*/ 3205600 w 4362059"/>
              <a:gd name="connsiteY12" fmla="*/ 4150353 h 4465623"/>
              <a:gd name="connsiteX13" fmla="*/ 2291201 w 4362059"/>
              <a:gd name="connsiteY13" fmla="*/ 4079100 h 4465623"/>
              <a:gd name="connsiteX14" fmla="*/ 1246171 w 4362059"/>
              <a:gd name="connsiteY14" fmla="*/ 4435360 h 4465623"/>
              <a:gd name="connsiteX15" fmla="*/ 783033 w 4362059"/>
              <a:gd name="connsiteY15" fmla="*/ 3817843 h 4465623"/>
              <a:gd name="connsiteX16" fmla="*/ 1186794 w 4362059"/>
              <a:gd name="connsiteY16" fmla="*/ 3010321 h 4465623"/>
              <a:gd name="connsiteX17" fmla="*/ 1008666 w 4362059"/>
              <a:gd name="connsiteY17" fmla="*/ 2404679 h 4465623"/>
              <a:gd name="connsiteX18" fmla="*/ 58640 w 4362059"/>
              <a:gd name="connsiteY18" fmla="*/ 2226549 h 4465623"/>
              <a:gd name="connsiteX19" fmla="*/ 177393 w 4362059"/>
              <a:gd name="connsiteY19" fmla="*/ 1407152 h 4465623"/>
              <a:gd name="connsiteX20" fmla="*/ 794910 w 4362059"/>
              <a:gd name="connsiteY20" fmla="*/ 1324025 h 4465623"/>
              <a:gd name="connsiteX21" fmla="*/ 1044291 w 4362059"/>
              <a:gd name="connsiteY21" fmla="*/ 944015 h 4465623"/>
              <a:gd name="connsiteX22" fmla="*/ 1234297 w 4362059"/>
              <a:gd name="connsiteY22" fmla="*/ 255245 h 4465623"/>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0973 w 4362059"/>
              <a:gd name="connsiteY6" fmla="*/ 1555768 h 4465623"/>
              <a:gd name="connsiteX7" fmla="*/ 4226878 w 4362059"/>
              <a:gd name="connsiteY7" fmla="*/ 2036546 h 4465623"/>
              <a:gd name="connsiteX8" fmla="*/ 3787491 w 4362059"/>
              <a:gd name="connsiteY8" fmla="*/ 2701562 h 4465623"/>
              <a:gd name="connsiteX9" fmla="*/ 3953746 w 4362059"/>
              <a:gd name="connsiteY9" fmla="*/ 3319079 h 4465623"/>
              <a:gd name="connsiteX10" fmla="*/ 4345631 w 4362059"/>
              <a:gd name="connsiteY10" fmla="*/ 3889095 h 4465623"/>
              <a:gd name="connsiteX11" fmla="*/ 4256603 w 4362059"/>
              <a:gd name="connsiteY11" fmla="*/ 4322722 h 4465623"/>
              <a:gd name="connsiteX12" fmla="*/ 3965625 w 4362059"/>
              <a:gd name="connsiteY12" fmla="*/ 4459114 h 4465623"/>
              <a:gd name="connsiteX13" fmla="*/ 3205600 w 4362059"/>
              <a:gd name="connsiteY13" fmla="*/ 4150353 h 4465623"/>
              <a:gd name="connsiteX14" fmla="*/ 2291201 w 4362059"/>
              <a:gd name="connsiteY14" fmla="*/ 4079100 h 4465623"/>
              <a:gd name="connsiteX15" fmla="*/ 1246171 w 4362059"/>
              <a:gd name="connsiteY15" fmla="*/ 4435360 h 4465623"/>
              <a:gd name="connsiteX16" fmla="*/ 783033 w 4362059"/>
              <a:gd name="connsiteY16" fmla="*/ 3817843 h 4465623"/>
              <a:gd name="connsiteX17" fmla="*/ 1186794 w 4362059"/>
              <a:gd name="connsiteY17" fmla="*/ 3010321 h 4465623"/>
              <a:gd name="connsiteX18" fmla="*/ 1008666 w 4362059"/>
              <a:gd name="connsiteY18" fmla="*/ 2404679 h 4465623"/>
              <a:gd name="connsiteX19" fmla="*/ 58640 w 4362059"/>
              <a:gd name="connsiteY19" fmla="*/ 2226549 h 4465623"/>
              <a:gd name="connsiteX20" fmla="*/ 177393 w 4362059"/>
              <a:gd name="connsiteY20" fmla="*/ 1407152 h 4465623"/>
              <a:gd name="connsiteX21" fmla="*/ 794910 w 4362059"/>
              <a:gd name="connsiteY21" fmla="*/ 1324025 h 4465623"/>
              <a:gd name="connsiteX22" fmla="*/ 1044291 w 4362059"/>
              <a:gd name="connsiteY22" fmla="*/ 944015 h 4465623"/>
              <a:gd name="connsiteX23" fmla="*/ 1234297 w 4362059"/>
              <a:gd name="connsiteY23" fmla="*/ 255245 h 4465623"/>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0973 w 4362059"/>
              <a:gd name="connsiteY6" fmla="*/ 1555768 h 4465623"/>
              <a:gd name="connsiteX7" fmla="*/ 4226878 w 4362059"/>
              <a:gd name="connsiteY7" fmla="*/ 2036546 h 4465623"/>
              <a:gd name="connsiteX8" fmla="*/ 3787491 w 4362059"/>
              <a:gd name="connsiteY8" fmla="*/ 2701562 h 4465623"/>
              <a:gd name="connsiteX9" fmla="*/ 3953746 w 4362059"/>
              <a:gd name="connsiteY9" fmla="*/ 3319079 h 4465623"/>
              <a:gd name="connsiteX10" fmla="*/ 4345631 w 4362059"/>
              <a:gd name="connsiteY10" fmla="*/ 3889095 h 4465623"/>
              <a:gd name="connsiteX11" fmla="*/ 4256603 w 4362059"/>
              <a:gd name="connsiteY11" fmla="*/ 4322722 h 4465623"/>
              <a:gd name="connsiteX12" fmla="*/ 3965625 w 4362059"/>
              <a:gd name="connsiteY12" fmla="*/ 4459114 h 4465623"/>
              <a:gd name="connsiteX13" fmla="*/ 3205600 w 4362059"/>
              <a:gd name="connsiteY13" fmla="*/ 4150353 h 4465623"/>
              <a:gd name="connsiteX14" fmla="*/ 2291201 w 4362059"/>
              <a:gd name="connsiteY14" fmla="*/ 4079100 h 4465623"/>
              <a:gd name="connsiteX15" fmla="*/ 1246171 w 4362059"/>
              <a:gd name="connsiteY15" fmla="*/ 4435360 h 4465623"/>
              <a:gd name="connsiteX16" fmla="*/ 783033 w 4362059"/>
              <a:gd name="connsiteY16" fmla="*/ 3817843 h 4465623"/>
              <a:gd name="connsiteX17" fmla="*/ 1186794 w 4362059"/>
              <a:gd name="connsiteY17" fmla="*/ 3010321 h 4465623"/>
              <a:gd name="connsiteX18" fmla="*/ 1008666 w 4362059"/>
              <a:gd name="connsiteY18" fmla="*/ 2404679 h 4465623"/>
              <a:gd name="connsiteX19" fmla="*/ 58640 w 4362059"/>
              <a:gd name="connsiteY19" fmla="*/ 2226549 h 4465623"/>
              <a:gd name="connsiteX20" fmla="*/ 177393 w 4362059"/>
              <a:gd name="connsiteY20" fmla="*/ 1407152 h 4465623"/>
              <a:gd name="connsiteX21" fmla="*/ 794910 w 4362059"/>
              <a:gd name="connsiteY21" fmla="*/ 1324025 h 4465623"/>
              <a:gd name="connsiteX22" fmla="*/ 1044291 w 4362059"/>
              <a:gd name="connsiteY22" fmla="*/ 944015 h 4465623"/>
              <a:gd name="connsiteX23" fmla="*/ 1234297 w 4362059"/>
              <a:gd name="connsiteY23" fmla="*/ 255245 h 4465623"/>
              <a:gd name="connsiteX0" fmla="*/ 1234297 w 4362059"/>
              <a:gd name="connsiteY0" fmla="*/ 296576 h 4506954"/>
              <a:gd name="connsiteX1" fmla="*/ 1608402 w 4362059"/>
              <a:gd name="connsiteY1" fmla="*/ 5805 h 4506954"/>
              <a:gd name="connsiteX2" fmla="*/ 2148696 w 4362059"/>
              <a:gd name="connsiteY2" fmla="*/ 177823 h 4506954"/>
              <a:gd name="connsiteX3" fmla="*/ 2659335 w 4362059"/>
              <a:gd name="connsiteY3" fmla="*/ 1009095 h 4506954"/>
              <a:gd name="connsiteX4" fmla="*/ 3193725 w 4362059"/>
              <a:gd name="connsiteY4" fmla="*/ 1353480 h 4506954"/>
              <a:gd name="connsiteX5" fmla="*/ 3870618 w 4362059"/>
              <a:gd name="connsiteY5" fmla="*/ 1246605 h 4506954"/>
              <a:gd name="connsiteX6" fmla="*/ 4220973 w 4362059"/>
              <a:gd name="connsiteY6" fmla="*/ 1597099 h 4506954"/>
              <a:gd name="connsiteX7" fmla="*/ 4226878 w 4362059"/>
              <a:gd name="connsiteY7" fmla="*/ 2077877 h 4506954"/>
              <a:gd name="connsiteX8" fmla="*/ 3787491 w 4362059"/>
              <a:gd name="connsiteY8" fmla="*/ 2742893 h 4506954"/>
              <a:gd name="connsiteX9" fmla="*/ 3953746 w 4362059"/>
              <a:gd name="connsiteY9" fmla="*/ 3360410 h 4506954"/>
              <a:gd name="connsiteX10" fmla="*/ 4345631 w 4362059"/>
              <a:gd name="connsiteY10" fmla="*/ 3930426 h 4506954"/>
              <a:gd name="connsiteX11" fmla="*/ 4256603 w 4362059"/>
              <a:gd name="connsiteY11" fmla="*/ 4364053 h 4506954"/>
              <a:gd name="connsiteX12" fmla="*/ 3965625 w 4362059"/>
              <a:gd name="connsiteY12" fmla="*/ 4500445 h 4506954"/>
              <a:gd name="connsiteX13" fmla="*/ 3205600 w 4362059"/>
              <a:gd name="connsiteY13" fmla="*/ 4191684 h 4506954"/>
              <a:gd name="connsiteX14" fmla="*/ 2291201 w 4362059"/>
              <a:gd name="connsiteY14" fmla="*/ 4120431 h 4506954"/>
              <a:gd name="connsiteX15" fmla="*/ 1246171 w 4362059"/>
              <a:gd name="connsiteY15" fmla="*/ 4476691 h 4506954"/>
              <a:gd name="connsiteX16" fmla="*/ 783033 w 4362059"/>
              <a:gd name="connsiteY16" fmla="*/ 3859174 h 4506954"/>
              <a:gd name="connsiteX17" fmla="*/ 1186794 w 4362059"/>
              <a:gd name="connsiteY17" fmla="*/ 3051652 h 4506954"/>
              <a:gd name="connsiteX18" fmla="*/ 1008666 w 4362059"/>
              <a:gd name="connsiteY18" fmla="*/ 2446010 h 4506954"/>
              <a:gd name="connsiteX19" fmla="*/ 58640 w 4362059"/>
              <a:gd name="connsiteY19" fmla="*/ 2267880 h 4506954"/>
              <a:gd name="connsiteX20" fmla="*/ 177393 w 4362059"/>
              <a:gd name="connsiteY20" fmla="*/ 1448483 h 4506954"/>
              <a:gd name="connsiteX21" fmla="*/ 794910 w 4362059"/>
              <a:gd name="connsiteY21" fmla="*/ 1365356 h 4506954"/>
              <a:gd name="connsiteX22" fmla="*/ 1044291 w 4362059"/>
              <a:gd name="connsiteY22" fmla="*/ 985346 h 4506954"/>
              <a:gd name="connsiteX23" fmla="*/ 1234297 w 4362059"/>
              <a:gd name="connsiteY23" fmla="*/ 296576 h 4506954"/>
              <a:gd name="connsiteX0" fmla="*/ 1285861 w 4413623"/>
              <a:gd name="connsiteY0" fmla="*/ 296576 h 4506954"/>
              <a:gd name="connsiteX1" fmla="*/ 1659966 w 4413623"/>
              <a:gd name="connsiteY1" fmla="*/ 5805 h 4506954"/>
              <a:gd name="connsiteX2" fmla="*/ 2200260 w 4413623"/>
              <a:gd name="connsiteY2" fmla="*/ 177823 h 4506954"/>
              <a:gd name="connsiteX3" fmla="*/ 2710899 w 4413623"/>
              <a:gd name="connsiteY3" fmla="*/ 1009095 h 4506954"/>
              <a:gd name="connsiteX4" fmla="*/ 3245289 w 4413623"/>
              <a:gd name="connsiteY4" fmla="*/ 1353480 h 4506954"/>
              <a:gd name="connsiteX5" fmla="*/ 3922182 w 4413623"/>
              <a:gd name="connsiteY5" fmla="*/ 1246605 h 4506954"/>
              <a:gd name="connsiteX6" fmla="*/ 4272537 w 4413623"/>
              <a:gd name="connsiteY6" fmla="*/ 1597099 h 4506954"/>
              <a:gd name="connsiteX7" fmla="*/ 4278442 w 4413623"/>
              <a:gd name="connsiteY7" fmla="*/ 2077877 h 4506954"/>
              <a:gd name="connsiteX8" fmla="*/ 3839055 w 4413623"/>
              <a:gd name="connsiteY8" fmla="*/ 2742893 h 4506954"/>
              <a:gd name="connsiteX9" fmla="*/ 4005310 w 4413623"/>
              <a:gd name="connsiteY9" fmla="*/ 3360410 h 4506954"/>
              <a:gd name="connsiteX10" fmla="*/ 4397195 w 4413623"/>
              <a:gd name="connsiteY10" fmla="*/ 3930426 h 4506954"/>
              <a:gd name="connsiteX11" fmla="*/ 4308167 w 4413623"/>
              <a:gd name="connsiteY11" fmla="*/ 4364053 h 4506954"/>
              <a:gd name="connsiteX12" fmla="*/ 4017189 w 4413623"/>
              <a:gd name="connsiteY12" fmla="*/ 4500445 h 4506954"/>
              <a:gd name="connsiteX13" fmla="*/ 3257164 w 4413623"/>
              <a:gd name="connsiteY13" fmla="*/ 4191684 h 4506954"/>
              <a:gd name="connsiteX14" fmla="*/ 2342765 w 4413623"/>
              <a:gd name="connsiteY14" fmla="*/ 4120431 h 4506954"/>
              <a:gd name="connsiteX15" fmla="*/ 1297735 w 4413623"/>
              <a:gd name="connsiteY15" fmla="*/ 4476691 h 4506954"/>
              <a:gd name="connsiteX16" fmla="*/ 834597 w 4413623"/>
              <a:gd name="connsiteY16" fmla="*/ 3859174 h 4506954"/>
              <a:gd name="connsiteX17" fmla="*/ 1238358 w 4413623"/>
              <a:gd name="connsiteY17" fmla="*/ 3051652 h 4506954"/>
              <a:gd name="connsiteX18" fmla="*/ 1060230 w 4413623"/>
              <a:gd name="connsiteY18" fmla="*/ 2446010 h 4506954"/>
              <a:gd name="connsiteX19" fmla="*/ 110204 w 4413623"/>
              <a:gd name="connsiteY19" fmla="*/ 2267880 h 4506954"/>
              <a:gd name="connsiteX20" fmla="*/ 33046 w 4413623"/>
              <a:gd name="connsiteY20" fmla="*/ 1727728 h 4506954"/>
              <a:gd name="connsiteX21" fmla="*/ 228957 w 4413623"/>
              <a:gd name="connsiteY21" fmla="*/ 1448483 h 4506954"/>
              <a:gd name="connsiteX22" fmla="*/ 846474 w 4413623"/>
              <a:gd name="connsiteY22" fmla="*/ 1365356 h 4506954"/>
              <a:gd name="connsiteX23" fmla="*/ 1095855 w 4413623"/>
              <a:gd name="connsiteY23" fmla="*/ 985346 h 4506954"/>
              <a:gd name="connsiteX24" fmla="*/ 1285861 w 4413623"/>
              <a:gd name="connsiteY24" fmla="*/ 296576 h 4506954"/>
              <a:gd name="connsiteX0" fmla="*/ 1285861 w 4413623"/>
              <a:gd name="connsiteY0" fmla="*/ 296576 h 4506954"/>
              <a:gd name="connsiteX1" fmla="*/ 1659966 w 4413623"/>
              <a:gd name="connsiteY1" fmla="*/ 5805 h 4506954"/>
              <a:gd name="connsiteX2" fmla="*/ 2200260 w 4413623"/>
              <a:gd name="connsiteY2" fmla="*/ 177823 h 4506954"/>
              <a:gd name="connsiteX3" fmla="*/ 2710899 w 4413623"/>
              <a:gd name="connsiteY3" fmla="*/ 1009095 h 4506954"/>
              <a:gd name="connsiteX4" fmla="*/ 3245289 w 4413623"/>
              <a:gd name="connsiteY4" fmla="*/ 1353480 h 4506954"/>
              <a:gd name="connsiteX5" fmla="*/ 3922182 w 4413623"/>
              <a:gd name="connsiteY5" fmla="*/ 1246605 h 4506954"/>
              <a:gd name="connsiteX6" fmla="*/ 4272537 w 4413623"/>
              <a:gd name="connsiteY6" fmla="*/ 1597099 h 4506954"/>
              <a:gd name="connsiteX7" fmla="*/ 4278442 w 4413623"/>
              <a:gd name="connsiteY7" fmla="*/ 2077877 h 4506954"/>
              <a:gd name="connsiteX8" fmla="*/ 3839055 w 4413623"/>
              <a:gd name="connsiteY8" fmla="*/ 2742893 h 4506954"/>
              <a:gd name="connsiteX9" fmla="*/ 4005310 w 4413623"/>
              <a:gd name="connsiteY9" fmla="*/ 3360410 h 4506954"/>
              <a:gd name="connsiteX10" fmla="*/ 4397195 w 4413623"/>
              <a:gd name="connsiteY10" fmla="*/ 3930426 h 4506954"/>
              <a:gd name="connsiteX11" fmla="*/ 4308167 w 4413623"/>
              <a:gd name="connsiteY11" fmla="*/ 4364053 h 4506954"/>
              <a:gd name="connsiteX12" fmla="*/ 4017189 w 4413623"/>
              <a:gd name="connsiteY12" fmla="*/ 4500445 h 4506954"/>
              <a:gd name="connsiteX13" fmla="*/ 3257164 w 4413623"/>
              <a:gd name="connsiteY13" fmla="*/ 4191684 h 4506954"/>
              <a:gd name="connsiteX14" fmla="*/ 2342765 w 4413623"/>
              <a:gd name="connsiteY14" fmla="*/ 4120431 h 4506954"/>
              <a:gd name="connsiteX15" fmla="*/ 1297735 w 4413623"/>
              <a:gd name="connsiteY15" fmla="*/ 4476691 h 4506954"/>
              <a:gd name="connsiteX16" fmla="*/ 834597 w 4413623"/>
              <a:gd name="connsiteY16" fmla="*/ 3859174 h 4506954"/>
              <a:gd name="connsiteX17" fmla="*/ 1238358 w 4413623"/>
              <a:gd name="connsiteY17" fmla="*/ 3051652 h 4506954"/>
              <a:gd name="connsiteX18" fmla="*/ 1060230 w 4413623"/>
              <a:gd name="connsiteY18" fmla="*/ 2446010 h 4506954"/>
              <a:gd name="connsiteX19" fmla="*/ 110204 w 4413623"/>
              <a:gd name="connsiteY19" fmla="*/ 2267880 h 4506954"/>
              <a:gd name="connsiteX20" fmla="*/ 33046 w 4413623"/>
              <a:gd name="connsiteY20" fmla="*/ 1727728 h 4506954"/>
              <a:gd name="connsiteX21" fmla="*/ 228957 w 4413623"/>
              <a:gd name="connsiteY21" fmla="*/ 1448483 h 4506954"/>
              <a:gd name="connsiteX22" fmla="*/ 846474 w 4413623"/>
              <a:gd name="connsiteY22" fmla="*/ 1365356 h 4506954"/>
              <a:gd name="connsiteX23" fmla="*/ 1095855 w 4413623"/>
              <a:gd name="connsiteY23" fmla="*/ 985346 h 4506954"/>
              <a:gd name="connsiteX24" fmla="*/ 1285861 w 4413623"/>
              <a:gd name="connsiteY24" fmla="*/ 296576 h 4506954"/>
              <a:gd name="connsiteX0" fmla="*/ 1316814 w 4444576"/>
              <a:gd name="connsiteY0" fmla="*/ 296576 h 4506954"/>
              <a:gd name="connsiteX1" fmla="*/ 1690919 w 4444576"/>
              <a:gd name="connsiteY1" fmla="*/ 5805 h 4506954"/>
              <a:gd name="connsiteX2" fmla="*/ 2231213 w 4444576"/>
              <a:gd name="connsiteY2" fmla="*/ 177823 h 4506954"/>
              <a:gd name="connsiteX3" fmla="*/ 2741852 w 4444576"/>
              <a:gd name="connsiteY3" fmla="*/ 1009095 h 4506954"/>
              <a:gd name="connsiteX4" fmla="*/ 3276242 w 4444576"/>
              <a:gd name="connsiteY4" fmla="*/ 1353480 h 4506954"/>
              <a:gd name="connsiteX5" fmla="*/ 3953135 w 4444576"/>
              <a:gd name="connsiteY5" fmla="*/ 1246605 h 4506954"/>
              <a:gd name="connsiteX6" fmla="*/ 4303490 w 4444576"/>
              <a:gd name="connsiteY6" fmla="*/ 1597099 h 4506954"/>
              <a:gd name="connsiteX7" fmla="*/ 4309395 w 4444576"/>
              <a:gd name="connsiteY7" fmla="*/ 2077877 h 4506954"/>
              <a:gd name="connsiteX8" fmla="*/ 3870008 w 4444576"/>
              <a:gd name="connsiteY8" fmla="*/ 2742893 h 4506954"/>
              <a:gd name="connsiteX9" fmla="*/ 4036263 w 4444576"/>
              <a:gd name="connsiteY9" fmla="*/ 3360410 h 4506954"/>
              <a:gd name="connsiteX10" fmla="*/ 4428148 w 4444576"/>
              <a:gd name="connsiteY10" fmla="*/ 3930426 h 4506954"/>
              <a:gd name="connsiteX11" fmla="*/ 4339120 w 4444576"/>
              <a:gd name="connsiteY11" fmla="*/ 4364053 h 4506954"/>
              <a:gd name="connsiteX12" fmla="*/ 4048142 w 4444576"/>
              <a:gd name="connsiteY12" fmla="*/ 4500445 h 4506954"/>
              <a:gd name="connsiteX13" fmla="*/ 3288117 w 4444576"/>
              <a:gd name="connsiteY13" fmla="*/ 4191684 h 4506954"/>
              <a:gd name="connsiteX14" fmla="*/ 2373718 w 4444576"/>
              <a:gd name="connsiteY14" fmla="*/ 4120431 h 4506954"/>
              <a:gd name="connsiteX15" fmla="*/ 1328688 w 4444576"/>
              <a:gd name="connsiteY15" fmla="*/ 4476691 h 4506954"/>
              <a:gd name="connsiteX16" fmla="*/ 865550 w 4444576"/>
              <a:gd name="connsiteY16" fmla="*/ 3859174 h 4506954"/>
              <a:gd name="connsiteX17" fmla="*/ 1269311 w 4444576"/>
              <a:gd name="connsiteY17" fmla="*/ 3051652 h 4506954"/>
              <a:gd name="connsiteX18" fmla="*/ 1091183 w 4444576"/>
              <a:gd name="connsiteY18" fmla="*/ 2446010 h 4506954"/>
              <a:gd name="connsiteX19" fmla="*/ 141157 w 4444576"/>
              <a:gd name="connsiteY19" fmla="*/ 2267880 h 4506954"/>
              <a:gd name="connsiteX20" fmla="*/ 16497 w 4444576"/>
              <a:gd name="connsiteY20" fmla="*/ 1798980 h 4506954"/>
              <a:gd name="connsiteX21" fmla="*/ 259910 w 4444576"/>
              <a:gd name="connsiteY21" fmla="*/ 1448483 h 4506954"/>
              <a:gd name="connsiteX22" fmla="*/ 877427 w 4444576"/>
              <a:gd name="connsiteY22" fmla="*/ 1365356 h 4506954"/>
              <a:gd name="connsiteX23" fmla="*/ 1126808 w 4444576"/>
              <a:gd name="connsiteY23" fmla="*/ 985346 h 4506954"/>
              <a:gd name="connsiteX24" fmla="*/ 1316814 w 4444576"/>
              <a:gd name="connsiteY24" fmla="*/ 296576 h 4506954"/>
              <a:gd name="connsiteX0" fmla="*/ 1316814 w 4446109"/>
              <a:gd name="connsiteY0" fmla="*/ 296576 h 4575756"/>
              <a:gd name="connsiteX1" fmla="*/ 1690919 w 4446109"/>
              <a:gd name="connsiteY1" fmla="*/ 5805 h 4575756"/>
              <a:gd name="connsiteX2" fmla="*/ 2231213 w 4446109"/>
              <a:gd name="connsiteY2" fmla="*/ 177823 h 4575756"/>
              <a:gd name="connsiteX3" fmla="*/ 2741852 w 4446109"/>
              <a:gd name="connsiteY3" fmla="*/ 1009095 h 4575756"/>
              <a:gd name="connsiteX4" fmla="*/ 3276242 w 4446109"/>
              <a:gd name="connsiteY4" fmla="*/ 1353480 h 4575756"/>
              <a:gd name="connsiteX5" fmla="*/ 3953135 w 4446109"/>
              <a:gd name="connsiteY5" fmla="*/ 1246605 h 4575756"/>
              <a:gd name="connsiteX6" fmla="*/ 4303490 w 4446109"/>
              <a:gd name="connsiteY6" fmla="*/ 1597099 h 4575756"/>
              <a:gd name="connsiteX7" fmla="*/ 4309395 w 4446109"/>
              <a:gd name="connsiteY7" fmla="*/ 2077877 h 4575756"/>
              <a:gd name="connsiteX8" fmla="*/ 3870008 w 4446109"/>
              <a:gd name="connsiteY8" fmla="*/ 2742893 h 4575756"/>
              <a:gd name="connsiteX9" fmla="*/ 4036263 w 4446109"/>
              <a:gd name="connsiteY9" fmla="*/ 3360410 h 4575756"/>
              <a:gd name="connsiteX10" fmla="*/ 4428148 w 4446109"/>
              <a:gd name="connsiteY10" fmla="*/ 3930426 h 4575756"/>
              <a:gd name="connsiteX11" fmla="*/ 4339120 w 4446109"/>
              <a:gd name="connsiteY11" fmla="*/ 4364053 h 4575756"/>
              <a:gd name="connsiteX12" fmla="*/ 3976890 w 4446109"/>
              <a:gd name="connsiteY12" fmla="*/ 4571697 h 4575756"/>
              <a:gd name="connsiteX13" fmla="*/ 3288117 w 4446109"/>
              <a:gd name="connsiteY13" fmla="*/ 4191684 h 4575756"/>
              <a:gd name="connsiteX14" fmla="*/ 2373718 w 4446109"/>
              <a:gd name="connsiteY14" fmla="*/ 4120431 h 4575756"/>
              <a:gd name="connsiteX15" fmla="*/ 1328688 w 4446109"/>
              <a:gd name="connsiteY15" fmla="*/ 4476691 h 4575756"/>
              <a:gd name="connsiteX16" fmla="*/ 865550 w 4446109"/>
              <a:gd name="connsiteY16" fmla="*/ 3859174 h 4575756"/>
              <a:gd name="connsiteX17" fmla="*/ 1269311 w 4446109"/>
              <a:gd name="connsiteY17" fmla="*/ 3051652 h 4575756"/>
              <a:gd name="connsiteX18" fmla="*/ 1091183 w 4446109"/>
              <a:gd name="connsiteY18" fmla="*/ 2446010 h 4575756"/>
              <a:gd name="connsiteX19" fmla="*/ 141157 w 4446109"/>
              <a:gd name="connsiteY19" fmla="*/ 2267880 h 4575756"/>
              <a:gd name="connsiteX20" fmla="*/ 16497 w 4446109"/>
              <a:gd name="connsiteY20" fmla="*/ 1798980 h 4575756"/>
              <a:gd name="connsiteX21" fmla="*/ 259910 w 4446109"/>
              <a:gd name="connsiteY21" fmla="*/ 1448483 h 4575756"/>
              <a:gd name="connsiteX22" fmla="*/ 877427 w 4446109"/>
              <a:gd name="connsiteY22" fmla="*/ 1365356 h 4575756"/>
              <a:gd name="connsiteX23" fmla="*/ 1126808 w 4446109"/>
              <a:gd name="connsiteY23" fmla="*/ 985346 h 4575756"/>
              <a:gd name="connsiteX24" fmla="*/ 1316814 w 4446109"/>
              <a:gd name="connsiteY24" fmla="*/ 296576 h 4575756"/>
              <a:gd name="connsiteX0" fmla="*/ 1316814 w 4448517"/>
              <a:gd name="connsiteY0" fmla="*/ 296576 h 4552598"/>
              <a:gd name="connsiteX1" fmla="*/ 1690919 w 4448517"/>
              <a:gd name="connsiteY1" fmla="*/ 5805 h 4552598"/>
              <a:gd name="connsiteX2" fmla="*/ 2231213 w 4448517"/>
              <a:gd name="connsiteY2" fmla="*/ 177823 h 4552598"/>
              <a:gd name="connsiteX3" fmla="*/ 2741852 w 4448517"/>
              <a:gd name="connsiteY3" fmla="*/ 1009095 h 4552598"/>
              <a:gd name="connsiteX4" fmla="*/ 3276242 w 4448517"/>
              <a:gd name="connsiteY4" fmla="*/ 1353480 h 4552598"/>
              <a:gd name="connsiteX5" fmla="*/ 3953135 w 4448517"/>
              <a:gd name="connsiteY5" fmla="*/ 1246605 h 4552598"/>
              <a:gd name="connsiteX6" fmla="*/ 4303490 w 4448517"/>
              <a:gd name="connsiteY6" fmla="*/ 1597099 h 4552598"/>
              <a:gd name="connsiteX7" fmla="*/ 4309395 w 4448517"/>
              <a:gd name="connsiteY7" fmla="*/ 2077877 h 4552598"/>
              <a:gd name="connsiteX8" fmla="*/ 3870008 w 4448517"/>
              <a:gd name="connsiteY8" fmla="*/ 2742893 h 4552598"/>
              <a:gd name="connsiteX9" fmla="*/ 4036263 w 4448517"/>
              <a:gd name="connsiteY9" fmla="*/ 3360410 h 4552598"/>
              <a:gd name="connsiteX10" fmla="*/ 4428148 w 4448517"/>
              <a:gd name="connsiteY10" fmla="*/ 3930426 h 4552598"/>
              <a:gd name="connsiteX11" fmla="*/ 4339120 w 4448517"/>
              <a:gd name="connsiteY11" fmla="*/ 4364053 h 4552598"/>
              <a:gd name="connsiteX12" fmla="*/ 3881889 w 4448517"/>
              <a:gd name="connsiteY12" fmla="*/ 4547950 h 4552598"/>
              <a:gd name="connsiteX13" fmla="*/ 3288117 w 4448517"/>
              <a:gd name="connsiteY13" fmla="*/ 4191684 h 4552598"/>
              <a:gd name="connsiteX14" fmla="*/ 2373718 w 4448517"/>
              <a:gd name="connsiteY14" fmla="*/ 4120431 h 4552598"/>
              <a:gd name="connsiteX15" fmla="*/ 1328688 w 4448517"/>
              <a:gd name="connsiteY15" fmla="*/ 4476691 h 4552598"/>
              <a:gd name="connsiteX16" fmla="*/ 865550 w 4448517"/>
              <a:gd name="connsiteY16" fmla="*/ 3859174 h 4552598"/>
              <a:gd name="connsiteX17" fmla="*/ 1269311 w 4448517"/>
              <a:gd name="connsiteY17" fmla="*/ 3051652 h 4552598"/>
              <a:gd name="connsiteX18" fmla="*/ 1091183 w 4448517"/>
              <a:gd name="connsiteY18" fmla="*/ 2446010 h 4552598"/>
              <a:gd name="connsiteX19" fmla="*/ 141157 w 4448517"/>
              <a:gd name="connsiteY19" fmla="*/ 2267880 h 4552598"/>
              <a:gd name="connsiteX20" fmla="*/ 16497 w 4448517"/>
              <a:gd name="connsiteY20" fmla="*/ 1798980 h 4552598"/>
              <a:gd name="connsiteX21" fmla="*/ 259910 w 4448517"/>
              <a:gd name="connsiteY21" fmla="*/ 1448483 h 4552598"/>
              <a:gd name="connsiteX22" fmla="*/ 877427 w 4448517"/>
              <a:gd name="connsiteY22" fmla="*/ 1365356 h 4552598"/>
              <a:gd name="connsiteX23" fmla="*/ 1126808 w 4448517"/>
              <a:gd name="connsiteY23" fmla="*/ 985346 h 4552598"/>
              <a:gd name="connsiteX24" fmla="*/ 1316814 w 4448517"/>
              <a:gd name="connsiteY24" fmla="*/ 296576 h 4552598"/>
              <a:gd name="connsiteX0" fmla="*/ 1300369 w 4432072"/>
              <a:gd name="connsiteY0" fmla="*/ 296576 h 4552598"/>
              <a:gd name="connsiteX1" fmla="*/ 1674474 w 4432072"/>
              <a:gd name="connsiteY1" fmla="*/ 5805 h 4552598"/>
              <a:gd name="connsiteX2" fmla="*/ 2214768 w 4432072"/>
              <a:gd name="connsiteY2" fmla="*/ 177823 h 4552598"/>
              <a:gd name="connsiteX3" fmla="*/ 2725407 w 4432072"/>
              <a:gd name="connsiteY3" fmla="*/ 1009095 h 4552598"/>
              <a:gd name="connsiteX4" fmla="*/ 3259797 w 4432072"/>
              <a:gd name="connsiteY4" fmla="*/ 1353480 h 4552598"/>
              <a:gd name="connsiteX5" fmla="*/ 3936690 w 4432072"/>
              <a:gd name="connsiteY5" fmla="*/ 1246605 h 4552598"/>
              <a:gd name="connsiteX6" fmla="*/ 4287045 w 4432072"/>
              <a:gd name="connsiteY6" fmla="*/ 1597099 h 4552598"/>
              <a:gd name="connsiteX7" fmla="*/ 4292950 w 4432072"/>
              <a:gd name="connsiteY7" fmla="*/ 2077877 h 4552598"/>
              <a:gd name="connsiteX8" fmla="*/ 3853563 w 4432072"/>
              <a:gd name="connsiteY8" fmla="*/ 2742893 h 4552598"/>
              <a:gd name="connsiteX9" fmla="*/ 4019818 w 4432072"/>
              <a:gd name="connsiteY9" fmla="*/ 3360410 h 4552598"/>
              <a:gd name="connsiteX10" fmla="*/ 4411703 w 4432072"/>
              <a:gd name="connsiteY10" fmla="*/ 3930426 h 4552598"/>
              <a:gd name="connsiteX11" fmla="*/ 4322675 w 4432072"/>
              <a:gd name="connsiteY11" fmla="*/ 4364053 h 4552598"/>
              <a:gd name="connsiteX12" fmla="*/ 3865444 w 4432072"/>
              <a:gd name="connsiteY12" fmla="*/ 4547950 h 4552598"/>
              <a:gd name="connsiteX13" fmla="*/ 3271672 w 4432072"/>
              <a:gd name="connsiteY13" fmla="*/ 4191684 h 4552598"/>
              <a:gd name="connsiteX14" fmla="*/ 2357273 w 4432072"/>
              <a:gd name="connsiteY14" fmla="*/ 4120431 h 4552598"/>
              <a:gd name="connsiteX15" fmla="*/ 1312243 w 4432072"/>
              <a:gd name="connsiteY15" fmla="*/ 4476691 h 4552598"/>
              <a:gd name="connsiteX16" fmla="*/ 849105 w 4432072"/>
              <a:gd name="connsiteY16" fmla="*/ 3859174 h 4552598"/>
              <a:gd name="connsiteX17" fmla="*/ 1252866 w 4432072"/>
              <a:gd name="connsiteY17" fmla="*/ 3051652 h 4552598"/>
              <a:gd name="connsiteX18" fmla="*/ 1074738 w 4432072"/>
              <a:gd name="connsiteY18" fmla="*/ 2446010 h 4552598"/>
              <a:gd name="connsiteX19" fmla="*/ 231590 w 4432072"/>
              <a:gd name="connsiteY19" fmla="*/ 2386634 h 4552598"/>
              <a:gd name="connsiteX20" fmla="*/ 52 w 4432072"/>
              <a:gd name="connsiteY20" fmla="*/ 1798980 h 4552598"/>
              <a:gd name="connsiteX21" fmla="*/ 243465 w 4432072"/>
              <a:gd name="connsiteY21" fmla="*/ 1448483 h 4552598"/>
              <a:gd name="connsiteX22" fmla="*/ 860982 w 4432072"/>
              <a:gd name="connsiteY22" fmla="*/ 1365356 h 4552598"/>
              <a:gd name="connsiteX23" fmla="*/ 1110363 w 4432072"/>
              <a:gd name="connsiteY23" fmla="*/ 985346 h 4552598"/>
              <a:gd name="connsiteX24" fmla="*/ 1300369 w 4432072"/>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87030 w 4432057"/>
              <a:gd name="connsiteY6" fmla="*/ 1597099 h 4552598"/>
              <a:gd name="connsiteX7" fmla="*/ 4292935 w 4432057"/>
              <a:gd name="connsiteY7" fmla="*/ 2077877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252851 w 4432057"/>
              <a:gd name="connsiteY17" fmla="*/ 3051652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87030 w 4432057"/>
              <a:gd name="connsiteY6" fmla="*/ 1597099 h 4552598"/>
              <a:gd name="connsiteX7" fmla="*/ 4292935 w 4432057"/>
              <a:gd name="connsiteY7" fmla="*/ 2077877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87030 w 4432057"/>
              <a:gd name="connsiteY6" fmla="*/ 1597099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15778 w 4432057"/>
              <a:gd name="connsiteY6" fmla="*/ 1573352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15778 w 4432057"/>
              <a:gd name="connsiteY6" fmla="*/ 1573352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525986 w 4432057"/>
              <a:gd name="connsiteY15" fmla="*/ 4417317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15778 w 4432057"/>
              <a:gd name="connsiteY6" fmla="*/ 1573352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525986 w 4432057"/>
              <a:gd name="connsiteY15" fmla="*/ 4417317 h 4552598"/>
              <a:gd name="connsiteX16" fmla="*/ 991596 w 4432057"/>
              <a:gd name="connsiteY16" fmla="*/ 3859176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6565"/>
              <a:gd name="connsiteY0" fmla="*/ 296576 h 4421588"/>
              <a:gd name="connsiteX1" fmla="*/ 1674459 w 4436565"/>
              <a:gd name="connsiteY1" fmla="*/ 5805 h 4421588"/>
              <a:gd name="connsiteX2" fmla="*/ 2214753 w 4436565"/>
              <a:gd name="connsiteY2" fmla="*/ 177823 h 4421588"/>
              <a:gd name="connsiteX3" fmla="*/ 2725392 w 4436565"/>
              <a:gd name="connsiteY3" fmla="*/ 1009095 h 4421588"/>
              <a:gd name="connsiteX4" fmla="*/ 3259782 w 4436565"/>
              <a:gd name="connsiteY4" fmla="*/ 1353480 h 4421588"/>
              <a:gd name="connsiteX5" fmla="*/ 3936675 w 4436565"/>
              <a:gd name="connsiteY5" fmla="*/ 1246605 h 4421588"/>
              <a:gd name="connsiteX6" fmla="*/ 4215778 w 4436565"/>
              <a:gd name="connsiteY6" fmla="*/ 1573352 h 4421588"/>
              <a:gd name="connsiteX7" fmla="*/ 4221683 w 4436565"/>
              <a:gd name="connsiteY7" fmla="*/ 2125381 h 4421588"/>
              <a:gd name="connsiteX8" fmla="*/ 3853548 w 4436565"/>
              <a:gd name="connsiteY8" fmla="*/ 2742893 h 4421588"/>
              <a:gd name="connsiteX9" fmla="*/ 4019803 w 4436565"/>
              <a:gd name="connsiteY9" fmla="*/ 3360410 h 4421588"/>
              <a:gd name="connsiteX10" fmla="*/ 4411688 w 4436565"/>
              <a:gd name="connsiteY10" fmla="*/ 3930426 h 4421588"/>
              <a:gd name="connsiteX11" fmla="*/ 4322660 w 4436565"/>
              <a:gd name="connsiteY11" fmla="*/ 4364053 h 4421588"/>
              <a:gd name="connsiteX12" fmla="*/ 3722927 w 4436565"/>
              <a:gd name="connsiteY12" fmla="*/ 4381698 h 4421588"/>
              <a:gd name="connsiteX13" fmla="*/ 3271657 w 4436565"/>
              <a:gd name="connsiteY13" fmla="*/ 4191684 h 4421588"/>
              <a:gd name="connsiteX14" fmla="*/ 2357258 w 4436565"/>
              <a:gd name="connsiteY14" fmla="*/ 4120431 h 4421588"/>
              <a:gd name="connsiteX15" fmla="*/ 1525986 w 4436565"/>
              <a:gd name="connsiteY15" fmla="*/ 4417317 h 4421588"/>
              <a:gd name="connsiteX16" fmla="*/ 991596 w 4436565"/>
              <a:gd name="connsiteY16" fmla="*/ 3859176 h 4421588"/>
              <a:gd name="connsiteX17" fmla="*/ 1027223 w 4436565"/>
              <a:gd name="connsiteY17" fmla="*/ 3134781 h 4421588"/>
              <a:gd name="connsiteX18" fmla="*/ 932220 w 4436565"/>
              <a:gd name="connsiteY18" fmla="*/ 2612264 h 4421588"/>
              <a:gd name="connsiteX19" fmla="*/ 231575 w 4436565"/>
              <a:gd name="connsiteY19" fmla="*/ 2386634 h 4421588"/>
              <a:gd name="connsiteX20" fmla="*/ 37 w 4436565"/>
              <a:gd name="connsiteY20" fmla="*/ 1798980 h 4421588"/>
              <a:gd name="connsiteX21" fmla="*/ 243450 w 4436565"/>
              <a:gd name="connsiteY21" fmla="*/ 1448483 h 4421588"/>
              <a:gd name="connsiteX22" fmla="*/ 860967 w 4436565"/>
              <a:gd name="connsiteY22" fmla="*/ 1365356 h 4421588"/>
              <a:gd name="connsiteX23" fmla="*/ 1110348 w 4436565"/>
              <a:gd name="connsiteY23" fmla="*/ 985346 h 4421588"/>
              <a:gd name="connsiteX24" fmla="*/ 1300354 w 4436565"/>
              <a:gd name="connsiteY24" fmla="*/ 296576 h 4421588"/>
              <a:gd name="connsiteX0" fmla="*/ 1300354 w 4421190"/>
              <a:gd name="connsiteY0" fmla="*/ 296576 h 4421588"/>
              <a:gd name="connsiteX1" fmla="*/ 1674459 w 4421190"/>
              <a:gd name="connsiteY1" fmla="*/ 5805 h 4421588"/>
              <a:gd name="connsiteX2" fmla="*/ 2214753 w 4421190"/>
              <a:gd name="connsiteY2" fmla="*/ 177823 h 4421588"/>
              <a:gd name="connsiteX3" fmla="*/ 2725392 w 4421190"/>
              <a:gd name="connsiteY3" fmla="*/ 1009095 h 4421588"/>
              <a:gd name="connsiteX4" fmla="*/ 3259782 w 4421190"/>
              <a:gd name="connsiteY4" fmla="*/ 1353480 h 4421588"/>
              <a:gd name="connsiteX5" fmla="*/ 3936675 w 4421190"/>
              <a:gd name="connsiteY5" fmla="*/ 1246605 h 4421588"/>
              <a:gd name="connsiteX6" fmla="*/ 4215778 w 4421190"/>
              <a:gd name="connsiteY6" fmla="*/ 1573352 h 4421588"/>
              <a:gd name="connsiteX7" fmla="*/ 4221683 w 4421190"/>
              <a:gd name="connsiteY7" fmla="*/ 2125381 h 4421588"/>
              <a:gd name="connsiteX8" fmla="*/ 3853548 w 4421190"/>
              <a:gd name="connsiteY8" fmla="*/ 2742893 h 4421588"/>
              <a:gd name="connsiteX9" fmla="*/ 4019803 w 4421190"/>
              <a:gd name="connsiteY9" fmla="*/ 3360410 h 4421588"/>
              <a:gd name="connsiteX10" fmla="*/ 4411688 w 4421190"/>
              <a:gd name="connsiteY10" fmla="*/ 3930426 h 4421588"/>
              <a:gd name="connsiteX11" fmla="*/ 4251411 w 4421190"/>
              <a:gd name="connsiteY11" fmla="*/ 4221552 h 4421588"/>
              <a:gd name="connsiteX12" fmla="*/ 3722927 w 4421190"/>
              <a:gd name="connsiteY12" fmla="*/ 4381698 h 4421588"/>
              <a:gd name="connsiteX13" fmla="*/ 3271657 w 4421190"/>
              <a:gd name="connsiteY13" fmla="*/ 4191684 h 4421588"/>
              <a:gd name="connsiteX14" fmla="*/ 2357258 w 4421190"/>
              <a:gd name="connsiteY14" fmla="*/ 4120431 h 4421588"/>
              <a:gd name="connsiteX15" fmla="*/ 1525986 w 4421190"/>
              <a:gd name="connsiteY15" fmla="*/ 4417317 h 4421588"/>
              <a:gd name="connsiteX16" fmla="*/ 991596 w 4421190"/>
              <a:gd name="connsiteY16" fmla="*/ 3859176 h 4421588"/>
              <a:gd name="connsiteX17" fmla="*/ 1027223 w 4421190"/>
              <a:gd name="connsiteY17" fmla="*/ 3134781 h 4421588"/>
              <a:gd name="connsiteX18" fmla="*/ 932220 w 4421190"/>
              <a:gd name="connsiteY18" fmla="*/ 2612264 h 4421588"/>
              <a:gd name="connsiteX19" fmla="*/ 231575 w 4421190"/>
              <a:gd name="connsiteY19" fmla="*/ 2386634 h 4421588"/>
              <a:gd name="connsiteX20" fmla="*/ 37 w 4421190"/>
              <a:gd name="connsiteY20" fmla="*/ 1798980 h 4421588"/>
              <a:gd name="connsiteX21" fmla="*/ 243450 w 4421190"/>
              <a:gd name="connsiteY21" fmla="*/ 1448483 h 4421588"/>
              <a:gd name="connsiteX22" fmla="*/ 860967 w 4421190"/>
              <a:gd name="connsiteY22" fmla="*/ 1365356 h 4421588"/>
              <a:gd name="connsiteX23" fmla="*/ 1110348 w 4421190"/>
              <a:gd name="connsiteY23" fmla="*/ 985346 h 4421588"/>
              <a:gd name="connsiteX24" fmla="*/ 1300354 w 4421190"/>
              <a:gd name="connsiteY24" fmla="*/ 296576 h 4421588"/>
              <a:gd name="connsiteX0" fmla="*/ 1300354 w 4303277"/>
              <a:gd name="connsiteY0" fmla="*/ 296576 h 4421588"/>
              <a:gd name="connsiteX1" fmla="*/ 1674459 w 4303277"/>
              <a:gd name="connsiteY1" fmla="*/ 5805 h 4421588"/>
              <a:gd name="connsiteX2" fmla="*/ 2214753 w 4303277"/>
              <a:gd name="connsiteY2" fmla="*/ 177823 h 4421588"/>
              <a:gd name="connsiteX3" fmla="*/ 2725392 w 4303277"/>
              <a:gd name="connsiteY3" fmla="*/ 1009095 h 4421588"/>
              <a:gd name="connsiteX4" fmla="*/ 3259782 w 4303277"/>
              <a:gd name="connsiteY4" fmla="*/ 1353480 h 4421588"/>
              <a:gd name="connsiteX5" fmla="*/ 3936675 w 4303277"/>
              <a:gd name="connsiteY5" fmla="*/ 1246605 h 4421588"/>
              <a:gd name="connsiteX6" fmla="*/ 4215778 w 4303277"/>
              <a:gd name="connsiteY6" fmla="*/ 1573352 h 4421588"/>
              <a:gd name="connsiteX7" fmla="*/ 4221683 w 4303277"/>
              <a:gd name="connsiteY7" fmla="*/ 2125381 h 4421588"/>
              <a:gd name="connsiteX8" fmla="*/ 3853548 w 4303277"/>
              <a:gd name="connsiteY8" fmla="*/ 2742893 h 4421588"/>
              <a:gd name="connsiteX9" fmla="*/ 4019803 w 4303277"/>
              <a:gd name="connsiteY9" fmla="*/ 3360410 h 4421588"/>
              <a:gd name="connsiteX10" fmla="*/ 4257308 w 4303277"/>
              <a:gd name="connsiteY10" fmla="*/ 3823548 h 4421588"/>
              <a:gd name="connsiteX11" fmla="*/ 4251411 w 4303277"/>
              <a:gd name="connsiteY11" fmla="*/ 4221552 h 4421588"/>
              <a:gd name="connsiteX12" fmla="*/ 3722927 w 4303277"/>
              <a:gd name="connsiteY12" fmla="*/ 4381698 h 4421588"/>
              <a:gd name="connsiteX13" fmla="*/ 3271657 w 4303277"/>
              <a:gd name="connsiteY13" fmla="*/ 4191684 h 4421588"/>
              <a:gd name="connsiteX14" fmla="*/ 2357258 w 4303277"/>
              <a:gd name="connsiteY14" fmla="*/ 4120431 h 4421588"/>
              <a:gd name="connsiteX15" fmla="*/ 1525986 w 4303277"/>
              <a:gd name="connsiteY15" fmla="*/ 4417317 h 4421588"/>
              <a:gd name="connsiteX16" fmla="*/ 991596 w 4303277"/>
              <a:gd name="connsiteY16" fmla="*/ 3859176 h 4421588"/>
              <a:gd name="connsiteX17" fmla="*/ 1027223 w 4303277"/>
              <a:gd name="connsiteY17" fmla="*/ 3134781 h 4421588"/>
              <a:gd name="connsiteX18" fmla="*/ 932220 w 4303277"/>
              <a:gd name="connsiteY18" fmla="*/ 2612264 h 4421588"/>
              <a:gd name="connsiteX19" fmla="*/ 231575 w 4303277"/>
              <a:gd name="connsiteY19" fmla="*/ 2386634 h 4421588"/>
              <a:gd name="connsiteX20" fmla="*/ 37 w 4303277"/>
              <a:gd name="connsiteY20" fmla="*/ 1798980 h 4421588"/>
              <a:gd name="connsiteX21" fmla="*/ 243450 w 4303277"/>
              <a:gd name="connsiteY21" fmla="*/ 1448483 h 4421588"/>
              <a:gd name="connsiteX22" fmla="*/ 860967 w 4303277"/>
              <a:gd name="connsiteY22" fmla="*/ 1365356 h 4421588"/>
              <a:gd name="connsiteX23" fmla="*/ 1110348 w 4303277"/>
              <a:gd name="connsiteY23" fmla="*/ 985346 h 4421588"/>
              <a:gd name="connsiteX24" fmla="*/ 1300354 w 4303277"/>
              <a:gd name="connsiteY24" fmla="*/ 296576 h 4421588"/>
              <a:gd name="connsiteX0" fmla="*/ 1300354 w 4266374"/>
              <a:gd name="connsiteY0" fmla="*/ 296576 h 4421588"/>
              <a:gd name="connsiteX1" fmla="*/ 1674459 w 4266374"/>
              <a:gd name="connsiteY1" fmla="*/ 5805 h 4421588"/>
              <a:gd name="connsiteX2" fmla="*/ 2214753 w 4266374"/>
              <a:gd name="connsiteY2" fmla="*/ 177823 h 4421588"/>
              <a:gd name="connsiteX3" fmla="*/ 2725392 w 4266374"/>
              <a:gd name="connsiteY3" fmla="*/ 1009095 h 4421588"/>
              <a:gd name="connsiteX4" fmla="*/ 3259782 w 4266374"/>
              <a:gd name="connsiteY4" fmla="*/ 1353480 h 4421588"/>
              <a:gd name="connsiteX5" fmla="*/ 3936675 w 4266374"/>
              <a:gd name="connsiteY5" fmla="*/ 1246605 h 4421588"/>
              <a:gd name="connsiteX6" fmla="*/ 4215778 w 4266374"/>
              <a:gd name="connsiteY6" fmla="*/ 1573352 h 4421588"/>
              <a:gd name="connsiteX7" fmla="*/ 4221683 w 4266374"/>
              <a:gd name="connsiteY7" fmla="*/ 2125381 h 4421588"/>
              <a:gd name="connsiteX8" fmla="*/ 3853548 w 4266374"/>
              <a:gd name="connsiteY8" fmla="*/ 2742893 h 4421588"/>
              <a:gd name="connsiteX9" fmla="*/ 4019803 w 4266374"/>
              <a:gd name="connsiteY9" fmla="*/ 3360410 h 4421588"/>
              <a:gd name="connsiteX10" fmla="*/ 4257308 w 4266374"/>
              <a:gd name="connsiteY10" fmla="*/ 3823548 h 4421588"/>
              <a:gd name="connsiteX11" fmla="*/ 4168286 w 4266374"/>
              <a:gd name="connsiteY11" fmla="*/ 4221555 h 4421588"/>
              <a:gd name="connsiteX12" fmla="*/ 3722927 w 4266374"/>
              <a:gd name="connsiteY12" fmla="*/ 4381698 h 4421588"/>
              <a:gd name="connsiteX13" fmla="*/ 3271657 w 4266374"/>
              <a:gd name="connsiteY13" fmla="*/ 4191684 h 4421588"/>
              <a:gd name="connsiteX14" fmla="*/ 2357258 w 4266374"/>
              <a:gd name="connsiteY14" fmla="*/ 4120431 h 4421588"/>
              <a:gd name="connsiteX15" fmla="*/ 1525986 w 4266374"/>
              <a:gd name="connsiteY15" fmla="*/ 4417317 h 4421588"/>
              <a:gd name="connsiteX16" fmla="*/ 991596 w 4266374"/>
              <a:gd name="connsiteY16" fmla="*/ 3859176 h 4421588"/>
              <a:gd name="connsiteX17" fmla="*/ 1027223 w 4266374"/>
              <a:gd name="connsiteY17" fmla="*/ 3134781 h 4421588"/>
              <a:gd name="connsiteX18" fmla="*/ 932220 w 4266374"/>
              <a:gd name="connsiteY18" fmla="*/ 2612264 h 4421588"/>
              <a:gd name="connsiteX19" fmla="*/ 231575 w 4266374"/>
              <a:gd name="connsiteY19" fmla="*/ 2386634 h 4421588"/>
              <a:gd name="connsiteX20" fmla="*/ 37 w 4266374"/>
              <a:gd name="connsiteY20" fmla="*/ 1798980 h 4421588"/>
              <a:gd name="connsiteX21" fmla="*/ 243450 w 4266374"/>
              <a:gd name="connsiteY21" fmla="*/ 1448483 h 4421588"/>
              <a:gd name="connsiteX22" fmla="*/ 860967 w 4266374"/>
              <a:gd name="connsiteY22" fmla="*/ 1365356 h 4421588"/>
              <a:gd name="connsiteX23" fmla="*/ 1110348 w 4266374"/>
              <a:gd name="connsiteY23" fmla="*/ 985346 h 4421588"/>
              <a:gd name="connsiteX24" fmla="*/ 1300354 w 4266374"/>
              <a:gd name="connsiteY24" fmla="*/ 296576 h 4421588"/>
              <a:gd name="connsiteX0" fmla="*/ 1300354 w 4266374"/>
              <a:gd name="connsiteY0" fmla="*/ 296576 h 4421768"/>
              <a:gd name="connsiteX1" fmla="*/ 1674459 w 4266374"/>
              <a:gd name="connsiteY1" fmla="*/ 5805 h 4421768"/>
              <a:gd name="connsiteX2" fmla="*/ 2214753 w 4266374"/>
              <a:gd name="connsiteY2" fmla="*/ 177823 h 4421768"/>
              <a:gd name="connsiteX3" fmla="*/ 2725392 w 4266374"/>
              <a:gd name="connsiteY3" fmla="*/ 1009095 h 4421768"/>
              <a:gd name="connsiteX4" fmla="*/ 3259782 w 4266374"/>
              <a:gd name="connsiteY4" fmla="*/ 1353480 h 4421768"/>
              <a:gd name="connsiteX5" fmla="*/ 3936675 w 4266374"/>
              <a:gd name="connsiteY5" fmla="*/ 1246605 h 4421768"/>
              <a:gd name="connsiteX6" fmla="*/ 4215778 w 4266374"/>
              <a:gd name="connsiteY6" fmla="*/ 1573352 h 4421768"/>
              <a:gd name="connsiteX7" fmla="*/ 4221683 w 4266374"/>
              <a:gd name="connsiteY7" fmla="*/ 2125381 h 4421768"/>
              <a:gd name="connsiteX8" fmla="*/ 3853548 w 4266374"/>
              <a:gd name="connsiteY8" fmla="*/ 2742893 h 4421768"/>
              <a:gd name="connsiteX9" fmla="*/ 4019803 w 4266374"/>
              <a:gd name="connsiteY9" fmla="*/ 3360410 h 4421768"/>
              <a:gd name="connsiteX10" fmla="*/ 4257308 w 4266374"/>
              <a:gd name="connsiteY10" fmla="*/ 3823548 h 4421768"/>
              <a:gd name="connsiteX11" fmla="*/ 4168286 w 4266374"/>
              <a:gd name="connsiteY11" fmla="*/ 4221555 h 4421768"/>
              <a:gd name="connsiteX12" fmla="*/ 3722927 w 4266374"/>
              <a:gd name="connsiteY12" fmla="*/ 4381698 h 4421768"/>
              <a:gd name="connsiteX13" fmla="*/ 3093527 w 4266374"/>
              <a:gd name="connsiteY13" fmla="*/ 4108557 h 4421768"/>
              <a:gd name="connsiteX14" fmla="*/ 2357258 w 4266374"/>
              <a:gd name="connsiteY14" fmla="*/ 4120431 h 4421768"/>
              <a:gd name="connsiteX15" fmla="*/ 1525986 w 4266374"/>
              <a:gd name="connsiteY15" fmla="*/ 4417317 h 4421768"/>
              <a:gd name="connsiteX16" fmla="*/ 991596 w 4266374"/>
              <a:gd name="connsiteY16" fmla="*/ 3859176 h 4421768"/>
              <a:gd name="connsiteX17" fmla="*/ 1027223 w 4266374"/>
              <a:gd name="connsiteY17" fmla="*/ 3134781 h 4421768"/>
              <a:gd name="connsiteX18" fmla="*/ 932220 w 4266374"/>
              <a:gd name="connsiteY18" fmla="*/ 2612264 h 4421768"/>
              <a:gd name="connsiteX19" fmla="*/ 231575 w 4266374"/>
              <a:gd name="connsiteY19" fmla="*/ 2386634 h 4421768"/>
              <a:gd name="connsiteX20" fmla="*/ 37 w 4266374"/>
              <a:gd name="connsiteY20" fmla="*/ 1798980 h 4421768"/>
              <a:gd name="connsiteX21" fmla="*/ 243450 w 4266374"/>
              <a:gd name="connsiteY21" fmla="*/ 1448483 h 4421768"/>
              <a:gd name="connsiteX22" fmla="*/ 860967 w 4266374"/>
              <a:gd name="connsiteY22" fmla="*/ 1365356 h 4421768"/>
              <a:gd name="connsiteX23" fmla="*/ 1110348 w 4266374"/>
              <a:gd name="connsiteY23" fmla="*/ 985346 h 4421768"/>
              <a:gd name="connsiteX24" fmla="*/ 1300354 w 4266374"/>
              <a:gd name="connsiteY24" fmla="*/ 296576 h 4421768"/>
              <a:gd name="connsiteX0" fmla="*/ 1300354 w 4272520"/>
              <a:gd name="connsiteY0" fmla="*/ 296576 h 4421768"/>
              <a:gd name="connsiteX1" fmla="*/ 1674459 w 4272520"/>
              <a:gd name="connsiteY1" fmla="*/ 5805 h 4421768"/>
              <a:gd name="connsiteX2" fmla="*/ 2214753 w 4272520"/>
              <a:gd name="connsiteY2" fmla="*/ 177823 h 4421768"/>
              <a:gd name="connsiteX3" fmla="*/ 2725392 w 4272520"/>
              <a:gd name="connsiteY3" fmla="*/ 1009095 h 4421768"/>
              <a:gd name="connsiteX4" fmla="*/ 3259782 w 4272520"/>
              <a:gd name="connsiteY4" fmla="*/ 1353480 h 4421768"/>
              <a:gd name="connsiteX5" fmla="*/ 3936675 w 4272520"/>
              <a:gd name="connsiteY5" fmla="*/ 1246605 h 4421768"/>
              <a:gd name="connsiteX6" fmla="*/ 4215778 w 4272520"/>
              <a:gd name="connsiteY6" fmla="*/ 1573352 h 4421768"/>
              <a:gd name="connsiteX7" fmla="*/ 4221683 w 4272520"/>
              <a:gd name="connsiteY7" fmla="*/ 2125381 h 4421768"/>
              <a:gd name="connsiteX8" fmla="*/ 3853548 w 4272520"/>
              <a:gd name="connsiteY8" fmla="*/ 2742893 h 4421768"/>
              <a:gd name="connsiteX9" fmla="*/ 4019803 w 4272520"/>
              <a:gd name="connsiteY9" fmla="*/ 3360410 h 4421768"/>
              <a:gd name="connsiteX10" fmla="*/ 4257308 w 4272520"/>
              <a:gd name="connsiteY10" fmla="*/ 3823548 h 4421768"/>
              <a:gd name="connsiteX11" fmla="*/ 4168286 w 4272520"/>
              <a:gd name="connsiteY11" fmla="*/ 4221555 h 4421768"/>
              <a:gd name="connsiteX12" fmla="*/ 3521047 w 4272520"/>
              <a:gd name="connsiteY12" fmla="*/ 4310446 h 4421768"/>
              <a:gd name="connsiteX13" fmla="*/ 3093527 w 4272520"/>
              <a:gd name="connsiteY13" fmla="*/ 4108557 h 4421768"/>
              <a:gd name="connsiteX14" fmla="*/ 2357258 w 4272520"/>
              <a:gd name="connsiteY14" fmla="*/ 4120431 h 4421768"/>
              <a:gd name="connsiteX15" fmla="*/ 1525986 w 4272520"/>
              <a:gd name="connsiteY15" fmla="*/ 4417317 h 4421768"/>
              <a:gd name="connsiteX16" fmla="*/ 991596 w 4272520"/>
              <a:gd name="connsiteY16" fmla="*/ 3859176 h 4421768"/>
              <a:gd name="connsiteX17" fmla="*/ 1027223 w 4272520"/>
              <a:gd name="connsiteY17" fmla="*/ 3134781 h 4421768"/>
              <a:gd name="connsiteX18" fmla="*/ 932220 w 4272520"/>
              <a:gd name="connsiteY18" fmla="*/ 2612264 h 4421768"/>
              <a:gd name="connsiteX19" fmla="*/ 231575 w 4272520"/>
              <a:gd name="connsiteY19" fmla="*/ 2386634 h 4421768"/>
              <a:gd name="connsiteX20" fmla="*/ 37 w 4272520"/>
              <a:gd name="connsiteY20" fmla="*/ 1798980 h 4421768"/>
              <a:gd name="connsiteX21" fmla="*/ 243450 w 4272520"/>
              <a:gd name="connsiteY21" fmla="*/ 1448483 h 4421768"/>
              <a:gd name="connsiteX22" fmla="*/ 860967 w 4272520"/>
              <a:gd name="connsiteY22" fmla="*/ 1365356 h 4421768"/>
              <a:gd name="connsiteX23" fmla="*/ 1110348 w 4272520"/>
              <a:gd name="connsiteY23" fmla="*/ 985346 h 4421768"/>
              <a:gd name="connsiteX24" fmla="*/ 1300354 w 4272520"/>
              <a:gd name="connsiteY24" fmla="*/ 296576 h 4421768"/>
              <a:gd name="connsiteX0" fmla="*/ 1300354 w 4259703"/>
              <a:gd name="connsiteY0" fmla="*/ 296576 h 4421768"/>
              <a:gd name="connsiteX1" fmla="*/ 1674459 w 4259703"/>
              <a:gd name="connsiteY1" fmla="*/ 5805 h 4421768"/>
              <a:gd name="connsiteX2" fmla="*/ 2214753 w 4259703"/>
              <a:gd name="connsiteY2" fmla="*/ 177823 h 4421768"/>
              <a:gd name="connsiteX3" fmla="*/ 2725392 w 4259703"/>
              <a:gd name="connsiteY3" fmla="*/ 1009095 h 4421768"/>
              <a:gd name="connsiteX4" fmla="*/ 3259782 w 4259703"/>
              <a:gd name="connsiteY4" fmla="*/ 1353480 h 4421768"/>
              <a:gd name="connsiteX5" fmla="*/ 3936675 w 4259703"/>
              <a:gd name="connsiteY5" fmla="*/ 1246605 h 4421768"/>
              <a:gd name="connsiteX6" fmla="*/ 4215778 w 4259703"/>
              <a:gd name="connsiteY6" fmla="*/ 1573352 h 4421768"/>
              <a:gd name="connsiteX7" fmla="*/ 4221683 w 4259703"/>
              <a:gd name="connsiteY7" fmla="*/ 2125381 h 4421768"/>
              <a:gd name="connsiteX8" fmla="*/ 3853548 w 4259703"/>
              <a:gd name="connsiteY8" fmla="*/ 2742893 h 4421768"/>
              <a:gd name="connsiteX9" fmla="*/ 4019803 w 4259703"/>
              <a:gd name="connsiteY9" fmla="*/ 3360410 h 4421768"/>
              <a:gd name="connsiteX10" fmla="*/ 4257308 w 4259703"/>
              <a:gd name="connsiteY10" fmla="*/ 3823548 h 4421768"/>
              <a:gd name="connsiteX11" fmla="*/ 4037658 w 4259703"/>
              <a:gd name="connsiteY11" fmla="*/ 4316558 h 4421768"/>
              <a:gd name="connsiteX12" fmla="*/ 3521047 w 4259703"/>
              <a:gd name="connsiteY12" fmla="*/ 4310446 h 4421768"/>
              <a:gd name="connsiteX13" fmla="*/ 3093527 w 4259703"/>
              <a:gd name="connsiteY13" fmla="*/ 4108557 h 4421768"/>
              <a:gd name="connsiteX14" fmla="*/ 2357258 w 4259703"/>
              <a:gd name="connsiteY14" fmla="*/ 4120431 h 4421768"/>
              <a:gd name="connsiteX15" fmla="*/ 1525986 w 4259703"/>
              <a:gd name="connsiteY15" fmla="*/ 4417317 h 4421768"/>
              <a:gd name="connsiteX16" fmla="*/ 991596 w 4259703"/>
              <a:gd name="connsiteY16" fmla="*/ 3859176 h 4421768"/>
              <a:gd name="connsiteX17" fmla="*/ 1027223 w 4259703"/>
              <a:gd name="connsiteY17" fmla="*/ 3134781 h 4421768"/>
              <a:gd name="connsiteX18" fmla="*/ 932220 w 4259703"/>
              <a:gd name="connsiteY18" fmla="*/ 2612264 h 4421768"/>
              <a:gd name="connsiteX19" fmla="*/ 231575 w 4259703"/>
              <a:gd name="connsiteY19" fmla="*/ 2386634 h 4421768"/>
              <a:gd name="connsiteX20" fmla="*/ 37 w 4259703"/>
              <a:gd name="connsiteY20" fmla="*/ 1798980 h 4421768"/>
              <a:gd name="connsiteX21" fmla="*/ 243450 w 4259703"/>
              <a:gd name="connsiteY21" fmla="*/ 1448483 h 4421768"/>
              <a:gd name="connsiteX22" fmla="*/ 860967 w 4259703"/>
              <a:gd name="connsiteY22" fmla="*/ 1365356 h 4421768"/>
              <a:gd name="connsiteX23" fmla="*/ 1110348 w 4259703"/>
              <a:gd name="connsiteY23" fmla="*/ 985346 h 4421768"/>
              <a:gd name="connsiteX24" fmla="*/ 1300354 w 4259703"/>
              <a:gd name="connsiteY24" fmla="*/ 296576 h 442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259703" h="4421768">
                <a:moveTo>
                  <a:pt x="1300354" y="296576"/>
                </a:moveTo>
                <a:cubicBezTo>
                  <a:pt x="1394372" y="133319"/>
                  <a:pt x="1522059" y="25597"/>
                  <a:pt x="1674459" y="5805"/>
                </a:cubicBezTo>
                <a:cubicBezTo>
                  <a:pt x="1826859" y="-13987"/>
                  <a:pt x="2039598" y="10608"/>
                  <a:pt x="2214753" y="177823"/>
                </a:cubicBezTo>
                <a:cubicBezTo>
                  <a:pt x="2389908" y="345038"/>
                  <a:pt x="2551221" y="813152"/>
                  <a:pt x="2725392" y="1009095"/>
                </a:cubicBezTo>
                <a:cubicBezTo>
                  <a:pt x="2899564" y="1205038"/>
                  <a:pt x="3057902" y="1313895"/>
                  <a:pt x="3259782" y="1353480"/>
                </a:cubicBezTo>
                <a:cubicBezTo>
                  <a:pt x="3461662" y="1393065"/>
                  <a:pt x="3777342" y="1209960"/>
                  <a:pt x="3936675" y="1246605"/>
                </a:cubicBezTo>
                <a:cubicBezTo>
                  <a:pt x="4096008" y="1283250"/>
                  <a:pt x="4168277" y="1426889"/>
                  <a:pt x="4215778" y="1573352"/>
                </a:cubicBezTo>
                <a:cubicBezTo>
                  <a:pt x="4263279" y="1719815"/>
                  <a:pt x="4282055" y="1930458"/>
                  <a:pt x="4221683" y="2125381"/>
                </a:cubicBezTo>
                <a:cubicBezTo>
                  <a:pt x="4161311" y="2320304"/>
                  <a:pt x="3887195" y="2537055"/>
                  <a:pt x="3853548" y="2742893"/>
                </a:cubicBezTo>
                <a:cubicBezTo>
                  <a:pt x="3819901" y="2948731"/>
                  <a:pt x="3952510" y="3180301"/>
                  <a:pt x="4019803" y="3360410"/>
                </a:cubicBezTo>
                <a:cubicBezTo>
                  <a:pt x="4087096" y="3540519"/>
                  <a:pt x="4254332" y="3664190"/>
                  <a:pt x="4257308" y="3823548"/>
                </a:cubicBezTo>
                <a:cubicBezTo>
                  <a:pt x="4260284" y="3982906"/>
                  <a:pt x="4160368" y="4235408"/>
                  <a:pt x="4037658" y="4316558"/>
                </a:cubicBezTo>
                <a:cubicBezTo>
                  <a:pt x="3914948" y="4397708"/>
                  <a:pt x="3678402" y="4345113"/>
                  <a:pt x="3521047" y="4310446"/>
                </a:cubicBezTo>
                <a:cubicBezTo>
                  <a:pt x="3363692" y="4275779"/>
                  <a:pt x="3287492" y="4140226"/>
                  <a:pt x="3093527" y="4108557"/>
                </a:cubicBezTo>
                <a:cubicBezTo>
                  <a:pt x="2899562" y="4076888"/>
                  <a:pt x="2618515" y="4068971"/>
                  <a:pt x="2357258" y="4120431"/>
                </a:cubicBezTo>
                <a:cubicBezTo>
                  <a:pt x="2096001" y="4171891"/>
                  <a:pt x="1753596" y="4460860"/>
                  <a:pt x="1525986" y="4417317"/>
                </a:cubicBezTo>
                <a:cubicBezTo>
                  <a:pt x="1298376" y="4373775"/>
                  <a:pt x="1074723" y="4072932"/>
                  <a:pt x="991596" y="3859176"/>
                </a:cubicBezTo>
                <a:cubicBezTo>
                  <a:pt x="908469" y="3645420"/>
                  <a:pt x="1037119" y="3342600"/>
                  <a:pt x="1027223" y="3134781"/>
                </a:cubicBezTo>
                <a:cubicBezTo>
                  <a:pt x="1017327" y="2926962"/>
                  <a:pt x="1064828" y="2736955"/>
                  <a:pt x="932220" y="2612264"/>
                </a:cubicBezTo>
                <a:cubicBezTo>
                  <a:pt x="799612" y="2487573"/>
                  <a:pt x="386939" y="2522181"/>
                  <a:pt x="231575" y="2386634"/>
                </a:cubicBezTo>
                <a:cubicBezTo>
                  <a:pt x="76211" y="2251087"/>
                  <a:pt x="-1942" y="1955338"/>
                  <a:pt x="37" y="1798980"/>
                </a:cubicBezTo>
                <a:cubicBezTo>
                  <a:pt x="2016" y="1642622"/>
                  <a:pt x="99962" y="1520754"/>
                  <a:pt x="243450" y="1448483"/>
                </a:cubicBezTo>
                <a:cubicBezTo>
                  <a:pt x="386938" y="1376212"/>
                  <a:pt x="716484" y="1442546"/>
                  <a:pt x="860967" y="1365356"/>
                </a:cubicBezTo>
                <a:cubicBezTo>
                  <a:pt x="1005450" y="1288167"/>
                  <a:pt x="1037117" y="1163476"/>
                  <a:pt x="1110348" y="985346"/>
                </a:cubicBezTo>
                <a:cubicBezTo>
                  <a:pt x="1183579" y="807216"/>
                  <a:pt x="1206336" y="459833"/>
                  <a:pt x="1300354" y="296576"/>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a:endParaRPr>
          </a:p>
        </p:txBody>
      </p:sp>
      <p:sp>
        <p:nvSpPr>
          <p:cNvPr id="51" name="Freeform 43">
            <a:extLst>
              <a:ext uri="{FF2B5EF4-FFF2-40B4-BE49-F238E27FC236}">
                <a16:creationId xmlns:a16="http://schemas.microsoft.com/office/drawing/2014/main" id="{CC3215AB-00B8-4F9B-9F7D-C362E3B11D18}"/>
              </a:ext>
            </a:extLst>
          </p:cNvPr>
          <p:cNvSpPr/>
          <p:nvPr/>
        </p:nvSpPr>
        <p:spPr>
          <a:xfrm rot="16200000">
            <a:off x="2117485" y="2705621"/>
            <a:ext cx="2034080" cy="2111470"/>
          </a:xfrm>
          <a:custGeom>
            <a:avLst/>
            <a:gdLst>
              <a:gd name="connsiteX0" fmla="*/ 1686296 w 5427023"/>
              <a:gd name="connsiteY0" fmla="*/ 95002 h 4750130"/>
              <a:gd name="connsiteX1" fmla="*/ 2945080 w 5427023"/>
              <a:gd name="connsiteY1" fmla="*/ 0 h 4750130"/>
              <a:gd name="connsiteX2" fmla="*/ 2897579 w 5427023"/>
              <a:gd name="connsiteY2" fmla="*/ 1258784 h 4750130"/>
              <a:gd name="connsiteX3" fmla="*/ 3633849 w 5427023"/>
              <a:gd name="connsiteY3" fmla="*/ 1650670 h 4750130"/>
              <a:gd name="connsiteX4" fmla="*/ 4393870 w 5427023"/>
              <a:gd name="connsiteY4" fmla="*/ 985652 h 4750130"/>
              <a:gd name="connsiteX5" fmla="*/ 5118265 w 5427023"/>
              <a:gd name="connsiteY5" fmla="*/ 1662545 h 4750130"/>
              <a:gd name="connsiteX6" fmla="*/ 4263241 w 5427023"/>
              <a:gd name="connsiteY6" fmla="*/ 2529444 h 4750130"/>
              <a:gd name="connsiteX7" fmla="*/ 4429496 w 5427023"/>
              <a:gd name="connsiteY7" fmla="*/ 3360717 h 4750130"/>
              <a:gd name="connsiteX8" fmla="*/ 5427023 w 5427023"/>
              <a:gd name="connsiteY8" fmla="*/ 3515096 h 4750130"/>
              <a:gd name="connsiteX9" fmla="*/ 5284519 w 5427023"/>
              <a:gd name="connsiteY9" fmla="*/ 4714504 h 4750130"/>
              <a:gd name="connsiteX10" fmla="*/ 3586348 w 5427023"/>
              <a:gd name="connsiteY10" fmla="*/ 3800104 h 4750130"/>
              <a:gd name="connsiteX11" fmla="*/ 2743200 w 5427023"/>
              <a:gd name="connsiteY11" fmla="*/ 3740727 h 4750130"/>
              <a:gd name="connsiteX12" fmla="*/ 1995054 w 5427023"/>
              <a:gd name="connsiteY12" fmla="*/ 4750130 h 4750130"/>
              <a:gd name="connsiteX13" fmla="*/ 676893 w 5427023"/>
              <a:gd name="connsiteY13" fmla="*/ 4001984 h 4750130"/>
              <a:gd name="connsiteX14" fmla="*/ 2030680 w 5427023"/>
              <a:gd name="connsiteY14" fmla="*/ 2956956 h 4750130"/>
              <a:gd name="connsiteX15" fmla="*/ 1757548 w 5427023"/>
              <a:gd name="connsiteY15" fmla="*/ 2256312 h 4750130"/>
              <a:gd name="connsiteX16" fmla="*/ 0 w 5427023"/>
              <a:gd name="connsiteY16" fmla="*/ 2042556 h 4750130"/>
              <a:gd name="connsiteX17" fmla="*/ 178130 w 5427023"/>
              <a:gd name="connsiteY17" fmla="*/ 1151906 h 4750130"/>
              <a:gd name="connsiteX18" fmla="*/ 1650670 w 5427023"/>
              <a:gd name="connsiteY18" fmla="*/ 1472540 h 4750130"/>
              <a:gd name="connsiteX19" fmla="*/ 1995054 w 5427023"/>
              <a:gd name="connsiteY19" fmla="*/ 1128156 h 4750130"/>
              <a:gd name="connsiteX20" fmla="*/ 1686296 w 5427023"/>
              <a:gd name="connsiteY20" fmla="*/ 95002 h 4750130"/>
              <a:gd name="connsiteX0" fmla="*/ 1686296 w 5427023"/>
              <a:gd name="connsiteY0" fmla="*/ 199772 h 4854900"/>
              <a:gd name="connsiteX1" fmla="*/ 2945080 w 5427023"/>
              <a:gd name="connsiteY1" fmla="*/ 104770 h 4854900"/>
              <a:gd name="connsiteX2" fmla="*/ 2897579 w 5427023"/>
              <a:gd name="connsiteY2" fmla="*/ 1363554 h 4854900"/>
              <a:gd name="connsiteX3" fmla="*/ 3633849 w 5427023"/>
              <a:gd name="connsiteY3" fmla="*/ 1755440 h 4854900"/>
              <a:gd name="connsiteX4" fmla="*/ 4393870 w 5427023"/>
              <a:gd name="connsiteY4" fmla="*/ 1090422 h 4854900"/>
              <a:gd name="connsiteX5" fmla="*/ 5118265 w 5427023"/>
              <a:gd name="connsiteY5" fmla="*/ 1767315 h 4854900"/>
              <a:gd name="connsiteX6" fmla="*/ 4263241 w 5427023"/>
              <a:gd name="connsiteY6" fmla="*/ 2634214 h 4854900"/>
              <a:gd name="connsiteX7" fmla="*/ 4429496 w 5427023"/>
              <a:gd name="connsiteY7" fmla="*/ 3465487 h 4854900"/>
              <a:gd name="connsiteX8" fmla="*/ 5427023 w 5427023"/>
              <a:gd name="connsiteY8" fmla="*/ 3619866 h 4854900"/>
              <a:gd name="connsiteX9" fmla="*/ 5284519 w 5427023"/>
              <a:gd name="connsiteY9" fmla="*/ 4819274 h 4854900"/>
              <a:gd name="connsiteX10" fmla="*/ 3586348 w 5427023"/>
              <a:gd name="connsiteY10" fmla="*/ 3904874 h 4854900"/>
              <a:gd name="connsiteX11" fmla="*/ 2743200 w 5427023"/>
              <a:gd name="connsiteY11" fmla="*/ 3845497 h 4854900"/>
              <a:gd name="connsiteX12" fmla="*/ 1995054 w 5427023"/>
              <a:gd name="connsiteY12" fmla="*/ 4854900 h 4854900"/>
              <a:gd name="connsiteX13" fmla="*/ 676893 w 5427023"/>
              <a:gd name="connsiteY13" fmla="*/ 4106754 h 4854900"/>
              <a:gd name="connsiteX14" fmla="*/ 2030680 w 5427023"/>
              <a:gd name="connsiteY14" fmla="*/ 3061726 h 4854900"/>
              <a:gd name="connsiteX15" fmla="*/ 1757548 w 5427023"/>
              <a:gd name="connsiteY15" fmla="*/ 2361082 h 4854900"/>
              <a:gd name="connsiteX16" fmla="*/ 0 w 5427023"/>
              <a:gd name="connsiteY16" fmla="*/ 2147326 h 4854900"/>
              <a:gd name="connsiteX17" fmla="*/ 178130 w 5427023"/>
              <a:gd name="connsiteY17" fmla="*/ 1256676 h 4854900"/>
              <a:gd name="connsiteX18" fmla="*/ 1650670 w 5427023"/>
              <a:gd name="connsiteY18" fmla="*/ 1577310 h 4854900"/>
              <a:gd name="connsiteX19" fmla="*/ 1995054 w 5427023"/>
              <a:gd name="connsiteY19" fmla="*/ 1232926 h 4854900"/>
              <a:gd name="connsiteX20" fmla="*/ 1686296 w 5427023"/>
              <a:gd name="connsiteY20" fmla="*/ 199772 h 4854900"/>
              <a:gd name="connsiteX0" fmla="*/ 1686296 w 5427023"/>
              <a:gd name="connsiteY0" fmla="*/ 299347 h 4954475"/>
              <a:gd name="connsiteX1" fmla="*/ 2945080 w 5427023"/>
              <a:gd name="connsiteY1" fmla="*/ 204345 h 4954475"/>
              <a:gd name="connsiteX2" fmla="*/ 2897579 w 5427023"/>
              <a:gd name="connsiteY2" fmla="*/ 1463129 h 4954475"/>
              <a:gd name="connsiteX3" fmla="*/ 3633849 w 5427023"/>
              <a:gd name="connsiteY3" fmla="*/ 1855015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33849 w 5427023"/>
              <a:gd name="connsiteY3" fmla="*/ 1855015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609073"/>
              <a:gd name="connsiteY0" fmla="*/ 299347 h 4954475"/>
              <a:gd name="connsiteX1" fmla="*/ 2945080 w 5609073"/>
              <a:gd name="connsiteY1" fmla="*/ 204345 h 4954475"/>
              <a:gd name="connsiteX2" fmla="*/ 2897579 w 5609073"/>
              <a:gd name="connsiteY2" fmla="*/ 1463129 h 4954475"/>
              <a:gd name="connsiteX3" fmla="*/ 3610098 w 5609073"/>
              <a:gd name="connsiteY3" fmla="*/ 1819389 h 4954475"/>
              <a:gd name="connsiteX4" fmla="*/ 4393870 w 5609073"/>
              <a:gd name="connsiteY4" fmla="*/ 1189997 h 4954475"/>
              <a:gd name="connsiteX5" fmla="*/ 5118265 w 5609073"/>
              <a:gd name="connsiteY5" fmla="*/ 1866890 h 4954475"/>
              <a:gd name="connsiteX6" fmla="*/ 4263241 w 5609073"/>
              <a:gd name="connsiteY6" fmla="*/ 2733789 h 4954475"/>
              <a:gd name="connsiteX7" fmla="*/ 4429496 w 5609073"/>
              <a:gd name="connsiteY7" fmla="*/ 3565062 h 4954475"/>
              <a:gd name="connsiteX8" fmla="*/ 5427023 w 5609073"/>
              <a:gd name="connsiteY8" fmla="*/ 3719441 h 4954475"/>
              <a:gd name="connsiteX9" fmla="*/ 5284519 w 5609073"/>
              <a:gd name="connsiteY9" fmla="*/ 4918849 h 4954475"/>
              <a:gd name="connsiteX10" fmla="*/ 3586348 w 5609073"/>
              <a:gd name="connsiteY10" fmla="*/ 4004449 h 4954475"/>
              <a:gd name="connsiteX11" fmla="*/ 2743200 w 5609073"/>
              <a:gd name="connsiteY11" fmla="*/ 3945072 h 4954475"/>
              <a:gd name="connsiteX12" fmla="*/ 1995054 w 5609073"/>
              <a:gd name="connsiteY12" fmla="*/ 4954475 h 4954475"/>
              <a:gd name="connsiteX13" fmla="*/ 676893 w 5609073"/>
              <a:gd name="connsiteY13" fmla="*/ 4206329 h 4954475"/>
              <a:gd name="connsiteX14" fmla="*/ 2030680 w 5609073"/>
              <a:gd name="connsiteY14" fmla="*/ 3161301 h 4954475"/>
              <a:gd name="connsiteX15" fmla="*/ 1757548 w 5609073"/>
              <a:gd name="connsiteY15" fmla="*/ 2460657 h 4954475"/>
              <a:gd name="connsiteX16" fmla="*/ 0 w 5609073"/>
              <a:gd name="connsiteY16" fmla="*/ 2246901 h 4954475"/>
              <a:gd name="connsiteX17" fmla="*/ 178130 w 5609073"/>
              <a:gd name="connsiteY17" fmla="*/ 1356251 h 4954475"/>
              <a:gd name="connsiteX18" fmla="*/ 1650670 w 5609073"/>
              <a:gd name="connsiteY18" fmla="*/ 1676885 h 4954475"/>
              <a:gd name="connsiteX19" fmla="*/ 1995054 w 5609073"/>
              <a:gd name="connsiteY19" fmla="*/ 1332501 h 4954475"/>
              <a:gd name="connsiteX20" fmla="*/ 1686296 w 5609073"/>
              <a:gd name="connsiteY20" fmla="*/ 299347 h 4954475"/>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5036684"/>
              <a:gd name="connsiteX1" fmla="*/ 2945080 w 5623916"/>
              <a:gd name="connsiteY1" fmla="*/ 204345 h 5036684"/>
              <a:gd name="connsiteX2" fmla="*/ 2897579 w 5623916"/>
              <a:gd name="connsiteY2" fmla="*/ 1463129 h 5036684"/>
              <a:gd name="connsiteX3" fmla="*/ 3610098 w 5623916"/>
              <a:gd name="connsiteY3" fmla="*/ 1819389 h 5036684"/>
              <a:gd name="connsiteX4" fmla="*/ 4393870 w 5623916"/>
              <a:gd name="connsiteY4" fmla="*/ 1189997 h 5036684"/>
              <a:gd name="connsiteX5" fmla="*/ 5118265 w 5623916"/>
              <a:gd name="connsiteY5" fmla="*/ 1866890 h 5036684"/>
              <a:gd name="connsiteX6" fmla="*/ 4263241 w 5623916"/>
              <a:gd name="connsiteY6" fmla="*/ 2733789 h 5036684"/>
              <a:gd name="connsiteX7" fmla="*/ 4429496 w 5623916"/>
              <a:gd name="connsiteY7" fmla="*/ 3565062 h 5036684"/>
              <a:gd name="connsiteX8" fmla="*/ 5427023 w 5623916"/>
              <a:gd name="connsiteY8" fmla="*/ 3719441 h 5036684"/>
              <a:gd name="connsiteX9" fmla="*/ 5284519 w 5623916"/>
              <a:gd name="connsiteY9" fmla="*/ 4918849 h 5036684"/>
              <a:gd name="connsiteX10" fmla="*/ 3586348 w 5623916"/>
              <a:gd name="connsiteY10" fmla="*/ 4004449 h 5036684"/>
              <a:gd name="connsiteX11" fmla="*/ 2743200 w 5623916"/>
              <a:gd name="connsiteY11" fmla="*/ 3945072 h 5036684"/>
              <a:gd name="connsiteX12" fmla="*/ 1995054 w 5623916"/>
              <a:gd name="connsiteY12" fmla="*/ 4954475 h 5036684"/>
              <a:gd name="connsiteX13" fmla="*/ 676893 w 5623916"/>
              <a:gd name="connsiteY13" fmla="*/ 4206329 h 5036684"/>
              <a:gd name="connsiteX14" fmla="*/ 2030680 w 5623916"/>
              <a:gd name="connsiteY14" fmla="*/ 3161301 h 5036684"/>
              <a:gd name="connsiteX15" fmla="*/ 1757548 w 5623916"/>
              <a:gd name="connsiteY15" fmla="*/ 2460657 h 5036684"/>
              <a:gd name="connsiteX16" fmla="*/ 0 w 5623916"/>
              <a:gd name="connsiteY16" fmla="*/ 2246901 h 5036684"/>
              <a:gd name="connsiteX17" fmla="*/ 178130 w 5623916"/>
              <a:gd name="connsiteY17" fmla="*/ 1356251 h 5036684"/>
              <a:gd name="connsiteX18" fmla="*/ 1650670 w 5623916"/>
              <a:gd name="connsiteY18" fmla="*/ 1676885 h 5036684"/>
              <a:gd name="connsiteX19" fmla="*/ 1995054 w 5623916"/>
              <a:gd name="connsiteY19" fmla="*/ 1332501 h 5036684"/>
              <a:gd name="connsiteX20" fmla="*/ 1686296 w 5623916"/>
              <a:gd name="connsiteY20" fmla="*/ 299347 h 5036684"/>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961811 w 5899431"/>
              <a:gd name="connsiteY0" fmla="*/ 299347 h 4965543"/>
              <a:gd name="connsiteX1" fmla="*/ 3220595 w 5899431"/>
              <a:gd name="connsiteY1" fmla="*/ 204345 h 4965543"/>
              <a:gd name="connsiteX2" fmla="*/ 3173094 w 5899431"/>
              <a:gd name="connsiteY2" fmla="*/ 1463129 h 4965543"/>
              <a:gd name="connsiteX3" fmla="*/ 3885613 w 5899431"/>
              <a:gd name="connsiteY3" fmla="*/ 1819389 h 4965543"/>
              <a:gd name="connsiteX4" fmla="*/ 4669385 w 5899431"/>
              <a:gd name="connsiteY4" fmla="*/ 1189997 h 4965543"/>
              <a:gd name="connsiteX5" fmla="*/ 5393780 w 5899431"/>
              <a:gd name="connsiteY5" fmla="*/ 1866890 h 4965543"/>
              <a:gd name="connsiteX6" fmla="*/ 4538756 w 5899431"/>
              <a:gd name="connsiteY6" fmla="*/ 2733789 h 4965543"/>
              <a:gd name="connsiteX7" fmla="*/ 4705011 w 5899431"/>
              <a:gd name="connsiteY7" fmla="*/ 3565062 h 4965543"/>
              <a:gd name="connsiteX8" fmla="*/ 5702538 w 5899431"/>
              <a:gd name="connsiteY8" fmla="*/ 3719441 h 4965543"/>
              <a:gd name="connsiteX9" fmla="*/ 5560034 w 5899431"/>
              <a:gd name="connsiteY9" fmla="*/ 4918849 h 4965543"/>
              <a:gd name="connsiteX10" fmla="*/ 3861863 w 5899431"/>
              <a:gd name="connsiteY10" fmla="*/ 4004449 h 4965543"/>
              <a:gd name="connsiteX11" fmla="*/ 3018715 w 5899431"/>
              <a:gd name="connsiteY11" fmla="*/ 3945072 h 4965543"/>
              <a:gd name="connsiteX12" fmla="*/ 2270569 w 5899431"/>
              <a:gd name="connsiteY12" fmla="*/ 4954475 h 4965543"/>
              <a:gd name="connsiteX13" fmla="*/ 952408 w 5899431"/>
              <a:gd name="connsiteY13" fmla="*/ 4206329 h 4965543"/>
              <a:gd name="connsiteX14" fmla="*/ 2306195 w 5899431"/>
              <a:gd name="connsiteY14" fmla="*/ 3161301 h 4965543"/>
              <a:gd name="connsiteX15" fmla="*/ 2033063 w 5899431"/>
              <a:gd name="connsiteY15" fmla="*/ 2460657 h 4965543"/>
              <a:gd name="connsiteX16" fmla="*/ 275515 w 5899431"/>
              <a:gd name="connsiteY16" fmla="*/ 2246901 h 4965543"/>
              <a:gd name="connsiteX17" fmla="*/ 453645 w 5899431"/>
              <a:gd name="connsiteY17" fmla="*/ 1356251 h 4965543"/>
              <a:gd name="connsiteX18" fmla="*/ 1926185 w 5899431"/>
              <a:gd name="connsiteY18" fmla="*/ 1676885 h 4965543"/>
              <a:gd name="connsiteX19" fmla="*/ 2270569 w 5899431"/>
              <a:gd name="connsiteY19" fmla="*/ 1332501 h 4965543"/>
              <a:gd name="connsiteX20" fmla="*/ 1961811 w 5899431"/>
              <a:gd name="connsiteY20" fmla="*/ 299347 h 4965543"/>
              <a:gd name="connsiteX0" fmla="*/ 1882096 w 5819716"/>
              <a:gd name="connsiteY0" fmla="*/ 299347 h 4965543"/>
              <a:gd name="connsiteX1" fmla="*/ 3140880 w 5819716"/>
              <a:gd name="connsiteY1" fmla="*/ 204345 h 4965543"/>
              <a:gd name="connsiteX2" fmla="*/ 3093379 w 5819716"/>
              <a:gd name="connsiteY2" fmla="*/ 1463129 h 4965543"/>
              <a:gd name="connsiteX3" fmla="*/ 3805898 w 5819716"/>
              <a:gd name="connsiteY3" fmla="*/ 1819389 h 4965543"/>
              <a:gd name="connsiteX4" fmla="*/ 4589670 w 5819716"/>
              <a:gd name="connsiteY4" fmla="*/ 1189997 h 4965543"/>
              <a:gd name="connsiteX5" fmla="*/ 5314065 w 5819716"/>
              <a:gd name="connsiteY5" fmla="*/ 1866890 h 4965543"/>
              <a:gd name="connsiteX6" fmla="*/ 4459041 w 5819716"/>
              <a:gd name="connsiteY6" fmla="*/ 2733789 h 4965543"/>
              <a:gd name="connsiteX7" fmla="*/ 4625296 w 5819716"/>
              <a:gd name="connsiteY7" fmla="*/ 3565062 h 4965543"/>
              <a:gd name="connsiteX8" fmla="*/ 5622823 w 5819716"/>
              <a:gd name="connsiteY8" fmla="*/ 3719441 h 4965543"/>
              <a:gd name="connsiteX9" fmla="*/ 5480319 w 5819716"/>
              <a:gd name="connsiteY9" fmla="*/ 4918849 h 4965543"/>
              <a:gd name="connsiteX10" fmla="*/ 3782148 w 5819716"/>
              <a:gd name="connsiteY10" fmla="*/ 4004449 h 4965543"/>
              <a:gd name="connsiteX11" fmla="*/ 2939000 w 5819716"/>
              <a:gd name="connsiteY11" fmla="*/ 3945072 h 4965543"/>
              <a:gd name="connsiteX12" fmla="*/ 2190854 w 5819716"/>
              <a:gd name="connsiteY12" fmla="*/ 4954475 h 4965543"/>
              <a:gd name="connsiteX13" fmla="*/ 872693 w 5819716"/>
              <a:gd name="connsiteY13" fmla="*/ 4206329 h 4965543"/>
              <a:gd name="connsiteX14" fmla="*/ 2226480 w 5819716"/>
              <a:gd name="connsiteY14" fmla="*/ 3161301 h 4965543"/>
              <a:gd name="connsiteX15" fmla="*/ 1953348 w 5819716"/>
              <a:gd name="connsiteY15" fmla="*/ 2460657 h 4965543"/>
              <a:gd name="connsiteX16" fmla="*/ 195800 w 5819716"/>
              <a:gd name="connsiteY16" fmla="*/ 2246901 h 4965543"/>
              <a:gd name="connsiteX17" fmla="*/ 373930 w 5819716"/>
              <a:gd name="connsiteY17" fmla="*/ 1356251 h 4965543"/>
              <a:gd name="connsiteX18" fmla="*/ 1846470 w 5819716"/>
              <a:gd name="connsiteY18" fmla="*/ 1676885 h 4965543"/>
              <a:gd name="connsiteX19" fmla="*/ 2190854 w 5819716"/>
              <a:gd name="connsiteY19" fmla="*/ 1332501 h 4965543"/>
              <a:gd name="connsiteX20" fmla="*/ 1882096 w 5819716"/>
              <a:gd name="connsiteY20" fmla="*/ 299347 h 4965543"/>
              <a:gd name="connsiteX0" fmla="*/ 1882096 w 5819716"/>
              <a:gd name="connsiteY0" fmla="*/ 299347 h 4965543"/>
              <a:gd name="connsiteX1" fmla="*/ 3140880 w 5819716"/>
              <a:gd name="connsiteY1" fmla="*/ 204345 h 4965543"/>
              <a:gd name="connsiteX2" fmla="*/ 3093379 w 5819716"/>
              <a:gd name="connsiteY2" fmla="*/ 1463129 h 4965543"/>
              <a:gd name="connsiteX3" fmla="*/ 3805898 w 5819716"/>
              <a:gd name="connsiteY3" fmla="*/ 1819389 h 4965543"/>
              <a:gd name="connsiteX4" fmla="*/ 4589670 w 5819716"/>
              <a:gd name="connsiteY4" fmla="*/ 1189997 h 4965543"/>
              <a:gd name="connsiteX5" fmla="*/ 5314065 w 5819716"/>
              <a:gd name="connsiteY5" fmla="*/ 1866890 h 4965543"/>
              <a:gd name="connsiteX6" fmla="*/ 4459041 w 5819716"/>
              <a:gd name="connsiteY6" fmla="*/ 2733789 h 4965543"/>
              <a:gd name="connsiteX7" fmla="*/ 4625296 w 5819716"/>
              <a:gd name="connsiteY7" fmla="*/ 3565062 h 4965543"/>
              <a:gd name="connsiteX8" fmla="*/ 5622823 w 5819716"/>
              <a:gd name="connsiteY8" fmla="*/ 3719441 h 4965543"/>
              <a:gd name="connsiteX9" fmla="*/ 5480319 w 5819716"/>
              <a:gd name="connsiteY9" fmla="*/ 4918849 h 4965543"/>
              <a:gd name="connsiteX10" fmla="*/ 3782148 w 5819716"/>
              <a:gd name="connsiteY10" fmla="*/ 4004449 h 4965543"/>
              <a:gd name="connsiteX11" fmla="*/ 2939000 w 5819716"/>
              <a:gd name="connsiteY11" fmla="*/ 3945072 h 4965543"/>
              <a:gd name="connsiteX12" fmla="*/ 2190854 w 5819716"/>
              <a:gd name="connsiteY12" fmla="*/ 4954475 h 4965543"/>
              <a:gd name="connsiteX13" fmla="*/ 872693 w 5819716"/>
              <a:gd name="connsiteY13" fmla="*/ 4206329 h 4965543"/>
              <a:gd name="connsiteX14" fmla="*/ 2226480 w 5819716"/>
              <a:gd name="connsiteY14" fmla="*/ 3161301 h 4965543"/>
              <a:gd name="connsiteX15" fmla="*/ 1953348 w 5819716"/>
              <a:gd name="connsiteY15" fmla="*/ 2460657 h 4965543"/>
              <a:gd name="connsiteX16" fmla="*/ 195800 w 5819716"/>
              <a:gd name="connsiteY16" fmla="*/ 2246901 h 4965543"/>
              <a:gd name="connsiteX17" fmla="*/ 373930 w 5819716"/>
              <a:gd name="connsiteY17" fmla="*/ 1356251 h 4965543"/>
              <a:gd name="connsiteX18" fmla="*/ 1846470 w 5819716"/>
              <a:gd name="connsiteY18" fmla="*/ 1676885 h 4965543"/>
              <a:gd name="connsiteX19" fmla="*/ 2190854 w 5819716"/>
              <a:gd name="connsiteY19" fmla="*/ 1332501 h 4965543"/>
              <a:gd name="connsiteX20" fmla="*/ 1882096 w 5819716"/>
              <a:gd name="connsiteY20" fmla="*/ 299347 h 4965543"/>
              <a:gd name="connsiteX0" fmla="*/ 1882096 w 5819716"/>
              <a:gd name="connsiteY0" fmla="*/ 299347 h 4965543"/>
              <a:gd name="connsiteX1" fmla="*/ 3140880 w 5819716"/>
              <a:gd name="connsiteY1" fmla="*/ 204345 h 4965543"/>
              <a:gd name="connsiteX2" fmla="*/ 3093379 w 5819716"/>
              <a:gd name="connsiteY2" fmla="*/ 1463129 h 4965543"/>
              <a:gd name="connsiteX3" fmla="*/ 3805898 w 5819716"/>
              <a:gd name="connsiteY3" fmla="*/ 1819389 h 4965543"/>
              <a:gd name="connsiteX4" fmla="*/ 4589670 w 5819716"/>
              <a:gd name="connsiteY4" fmla="*/ 1189997 h 4965543"/>
              <a:gd name="connsiteX5" fmla="*/ 5314065 w 5819716"/>
              <a:gd name="connsiteY5" fmla="*/ 1866890 h 4965543"/>
              <a:gd name="connsiteX6" fmla="*/ 4459041 w 5819716"/>
              <a:gd name="connsiteY6" fmla="*/ 2733789 h 4965543"/>
              <a:gd name="connsiteX7" fmla="*/ 4625296 w 5819716"/>
              <a:gd name="connsiteY7" fmla="*/ 3565062 h 4965543"/>
              <a:gd name="connsiteX8" fmla="*/ 5622823 w 5819716"/>
              <a:gd name="connsiteY8" fmla="*/ 3719441 h 4965543"/>
              <a:gd name="connsiteX9" fmla="*/ 5480319 w 5819716"/>
              <a:gd name="connsiteY9" fmla="*/ 4918849 h 4965543"/>
              <a:gd name="connsiteX10" fmla="*/ 3782148 w 5819716"/>
              <a:gd name="connsiteY10" fmla="*/ 4004449 h 4965543"/>
              <a:gd name="connsiteX11" fmla="*/ 2939000 w 5819716"/>
              <a:gd name="connsiteY11" fmla="*/ 3945072 h 4965543"/>
              <a:gd name="connsiteX12" fmla="*/ 2190854 w 5819716"/>
              <a:gd name="connsiteY12" fmla="*/ 4954475 h 4965543"/>
              <a:gd name="connsiteX13" fmla="*/ 872693 w 5819716"/>
              <a:gd name="connsiteY13" fmla="*/ 4206329 h 4965543"/>
              <a:gd name="connsiteX14" fmla="*/ 2226480 w 5819716"/>
              <a:gd name="connsiteY14" fmla="*/ 3161301 h 4965543"/>
              <a:gd name="connsiteX15" fmla="*/ 1953348 w 5819716"/>
              <a:gd name="connsiteY15" fmla="*/ 2460657 h 4965543"/>
              <a:gd name="connsiteX16" fmla="*/ 195800 w 5819716"/>
              <a:gd name="connsiteY16" fmla="*/ 2246901 h 4965543"/>
              <a:gd name="connsiteX17" fmla="*/ 373930 w 5819716"/>
              <a:gd name="connsiteY17" fmla="*/ 1356251 h 4965543"/>
              <a:gd name="connsiteX18" fmla="*/ 1846470 w 5819716"/>
              <a:gd name="connsiteY18" fmla="*/ 1676885 h 4965543"/>
              <a:gd name="connsiteX19" fmla="*/ 2190854 w 5819716"/>
              <a:gd name="connsiteY19" fmla="*/ 1332501 h 4965543"/>
              <a:gd name="connsiteX20" fmla="*/ 1882096 w 5819716"/>
              <a:gd name="connsiteY20" fmla="*/ 299347 h 4965543"/>
              <a:gd name="connsiteX0" fmla="*/ 1882096 w 5819716"/>
              <a:gd name="connsiteY0" fmla="*/ 180747 h 4846943"/>
              <a:gd name="connsiteX1" fmla="*/ 3140880 w 5819716"/>
              <a:gd name="connsiteY1" fmla="*/ 85745 h 4846943"/>
              <a:gd name="connsiteX2" fmla="*/ 3402137 w 5819716"/>
              <a:gd name="connsiteY2" fmla="*/ 1083271 h 4846943"/>
              <a:gd name="connsiteX3" fmla="*/ 3805898 w 5819716"/>
              <a:gd name="connsiteY3" fmla="*/ 1700789 h 4846943"/>
              <a:gd name="connsiteX4" fmla="*/ 4589670 w 5819716"/>
              <a:gd name="connsiteY4" fmla="*/ 1071397 h 4846943"/>
              <a:gd name="connsiteX5" fmla="*/ 5314065 w 5819716"/>
              <a:gd name="connsiteY5" fmla="*/ 1748290 h 4846943"/>
              <a:gd name="connsiteX6" fmla="*/ 4459041 w 5819716"/>
              <a:gd name="connsiteY6" fmla="*/ 2615189 h 4846943"/>
              <a:gd name="connsiteX7" fmla="*/ 4625296 w 5819716"/>
              <a:gd name="connsiteY7" fmla="*/ 3446462 h 4846943"/>
              <a:gd name="connsiteX8" fmla="*/ 5622823 w 5819716"/>
              <a:gd name="connsiteY8" fmla="*/ 3600841 h 4846943"/>
              <a:gd name="connsiteX9" fmla="*/ 5480319 w 5819716"/>
              <a:gd name="connsiteY9" fmla="*/ 4800249 h 4846943"/>
              <a:gd name="connsiteX10" fmla="*/ 3782148 w 5819716"/>
              <a:gd name="connsiteY10" fmla="*/ 3885849 h 4846943"/>
              <a:gd name="connsiteX11" fmla="*/ 2939000 w 5819716"/>
              <a:gd name="connsiteY11" fmla="*/ 3826472 h 4846943"/>
              <a:gd name="connsiteX12" fmla="*/ 2190854 w 5819716"/>
              <a:gd name="connsiteY12" fmla="*/ 4835875 h 4846943"/>
              <a:gd name="connsiteX13" fmla="*/ 872693 w 5819716"/>
              <a:gd name="connsiteY13" fmla="*/ 4087729 h 4846943"/>
              <a:gd name="connsiteX14" fmla="*/ 2226480 w 5819716"/>
              <a:gd name="connsiteY14" fmla="*/ 3042701 h 4846943"/>
              <a:gd name="connsiteX15" fmla="*/ 1953348 w 5819716"/>
              <a:gd name="connsiteY15" fmla="*/ 2342057 h 4846943"/>
              <a:gd name="connsiteX16" fmla="*/ 195800 w 5819716"/>
              <a:gd name="connsiteY16" fmla="*/ 2128301 h 4846943"/>
              <a:gd name="connsiteX17" fmla="*/ 373930 w 5819716"/>
              <a:gd name="connsiteY17" fmla="*/ 1237651 h 4846943"/>
              <a:gd name="connsiteX18" fmla="*/ 1846470 w 5819716"/>
              <a:gd name="connsiteY18" fmla="*/ 1558285 h 4846943"/>
              <a:gd name="connsiteX19" fmla="*/ 2190854 w 5819716"/>
              <a:gd name="connsiteY19" fmla="*/ 1213901 h 4846943"/>
              <a:gd name="connsiteX20" fmla="*/ 1882096 w 5819716"/>
              <a:gd name="connsiteY20" fmla="*/ 180747 h 4846943"/>
              <a:gd name="connsiteX0" fmla="*/ 1882096 w 5819716"/>
              <a:gd name="connsiteY0" fmla="*/ 180747 h 4846943"/>
              <a:gd name="connsiteX1" fmla="*/ 3140880 w 5819716"/>
              <a:gd name="connsiteY1" fmla="*/ 85745 h 4846943"/>
              <a:gd name="connsiteX2" fmla="*/ 3402137 w 5819716"/>
              <a:gd name="connsiteY2" fmla="*/ 1083271 h 4846943"/>
              <a:gd name="connsiteX3" fmla="*/ 4043405 w 5819716"/>
              <a:gd name="connsiteY3" fmla="*/ 1344529 h 4846943"/>
              <a:gd name="connsiteX4" fmla="*/ 4589670 w 5819716"/>
              <a:gd name="connsiteY4" fmla="*/ 1071397 h 4846943"/>
              <a:gd name="connsiteX5" fmla="*/ 5314065 w 5819716"/>
              <a:gd name="connsiteY5" fmla="*/ 1748290 h 4846943"/>
              <a:gd name="connsiteX6" fmla="*/ 4459041 w 5819716"/>
              <a:gd name="connsiteY6" fmla="*/ 2615189 h 4846943"/>
              <a:gd name="connsiteX7" fmla="*/ 4625296 w 5819716"/>
              <a:gd name="connsiteY7" fmla="*/ 3446462 h 4846943"/>
              <a:gd name="connsiteX8" fmla="*/ 5622823 w 5819716"/>
              <a:gd name="connsiteY8" fmla="*/ 3600841 h 4846943"/>
              <a:gd name="connsiteX9" fmla="*/ 5480319 w 5819716"/>
              <a:gd name="connsiteY9" fmla="*/ 4800249 h 4846943"/>
              <a:gd name="connsiteX10" fmla="*/ 3782148 w 5819716"/>
              <a:gd name="connsiteY10" fmla="*/ 3885849 h 4846943"/>
              <a:gd name="connsiteX11" fmla="*/ 2939000 w 5819716"/>
              <a:gd name="connsiteY11" fmla="*/ 3826472 h 4846943"/>
              <a:gd name="connsiteX12" fmla="*/ 2190854 w 5819716"/>
              <a:gd name="connsiteY12" fmla="*/ 4835875 h 4846943"/>
              <a:gd name="connsiteX13" fmla="*/ 872693 w 5819716"/>
              <a:gd name="connsiteY13" fmla="*/ 4087729 h 4846943"/>
              <a:gd name="connsiteX14" fmla="*/ 2226480 w 5819716"/>
              <a:gd name="connsiteY14" fmla="*/ 3042701 h 4846943"/>
              <a:gd name="connsiteX15" fmla="*/ 1953348 w 5819716"/>
              <a:gd name="connsiteY15" fmla="*/ 2342057 h 4846943"/>
              <a:gd name="connsiteX16" fmla="*/ 195800 w 5819716"/>
              <a:gd name="connsiteY16" fmla="*/ 2128301 h 4846943"/>
              <a:gd name="connsiteX17" fmla="*/ 373930 w 5819716"/>
              <a:gd name="connsiteY17" fmla="*/ 1237651 h 4846943"/>
              <a:gd name="connsiteX18" fmla="*/ 1846470 w 5819716"/>
              <a:gd name="connsiteY18" fmla="*/ 1558285 h 4846943"/>
              <a:gd name="connsiteX19" fmla="*/ 2190854 w 5819716"/>
              <a:gd name="connsiteY19" fmla="*/ 1213901 h 4846943"/>
              <a:gd name="connsiteX20" fmla="*/ 1882096 w 5819716"/>
              <a:gd name="connsiteY20" fmla="*/ 180747 h 4846943"/>
              <a:gd name="connsiteX0" fmla="*/ 1882096 w 5819716"/>
              <a:gd name="connsiteY0" fmla="*/ 174725 h 4840921"/>
              <a:gd name="connsiteX1" fmla="*/ 3140880 w 5819716"/>
              <a:gd name="connsiteY1" fmla="*/ 79723 h 4840921"/>
              <a:gd name="connsiteX2" fmla="*/ 3509015 w 5819716"/>
              <a:gd name="connsiteY2" fmla="*/ 994122 h 4840921"/>
              <a:gd name="connsiteX3" fmla="*/ 4043405 w 5819716"/>
              <a:gd name="connsiteY3" fmla="*/ 1338507 h 4840921"/>
              <a:gd name="connsiteX4" fmla="*/ 4589670 w 5819716"/>
              <a:gd name="connsiteY4" fmla="*/ 1065375 h 4840921"/>
              <a:gd name="connsiteX5" fmla="*/ 5314065 w 5819716"/>
              <a:gd name="connsiteY5" fmla="*/ 1742268 h 4840921"/>
              <a:gd name="connsiteX6" fmla="*/ 4459041 w 5819716"/>
              <a:gd name="connsiteY6" fmla="*/ 2609167 h 4840921"/>
              <a:gd name="connsiteX7" fmla="*/ 4625296 w 5819716"/>
              <a:gd name="connsiteY7" fmla="*/ 3440440 h 4840921"/>
              <a:gd name="connsiteX8" fmla="*/ 5622823 w 5819716"/>
              <a:gd name="connsiteY8" fmla="*/ 3594819 h 4840921"/>
              <a:gd name="connsiteX9" fmla="*/ 5480319 w 5819716"/>
              <a:gd name="connsiteY9" fmla="*/ 4794227 h 4840921"/>
              <a:gd name="connsiteX10" fmla="*/ 3782148 w 5819716"/>
              <a:gd name="connsiteY10" fmla="*/ 3879827 h 4840921"/>
              <a:gd name="connsiteX11" fmla="*/ 2939000 w 5819716"/>
              <a:gd name="connsiteY11" fmla="*/ 3820450 h 4840921"/>
              <a:gd name="connsiteX12" fmla="*/ 2190854 w 5819716"/>
              <a:gd name="connsiteY12" fmla="*/ 4829853 h 4840921"/>
              <a:gd name="connsiteX13" fmla="*/ 872693 w 5819716"/>
              <a:gd name="connsiteY13" fmla="*/ 4081707 h 4840921"/>
              <a:gd name="connsiteX14" fmla="*/ 2226480 w 5819716"/>
              <a:gd name="connsiteY14" fmla="*/ 3036679 h 4840921"/>
              <a:gd name="connsiteX15" fmla="*/ 1953348 w 5819716"/>
              <a:gd name="connsiteY15" fmla="*/ 2336035 h 4840921"/>
              <a:gd name="connsiteX16" fmla="*/ 195800 w 5819716"/>
              <a:gd name="connsiteY16" fmla="*/ 2122279 h 4840921"/>
              <a:gd name="connsiteX17" fmla="*/ 373930 w 5819716"/>
              <a:gd name="connsiteY17" fmla="*/ 1231629 h 4840921"/>
              <a:gd name="connsiteX18" fmla="*/ 1846470 w 5819716"/>
              <a:gd name="connsiteY18" fmla="*/ 1552263 h 4840921"/>
              <a:gd name="connsiteX19" fmla="*/ 2190854 w 5819716"/>
              <a:gd name="connsiteY19" fmla="*/ 1207879 h 4840921"/>
              <a:gd name="connsiteX20" fmla="*/ 1882096 w 5819716"/>
              <a:gd name="connsiteY20" fmla="*/ 174725 h 4840921"/>
              <a:gd name="connsiteX0" fmla="*/ 1882096 w 5819716"/>
              <a:gd name="connsiteY0" fmla="*/ 174725 h 4840921"/>
              <a:gd name="connsiteX1" fmla="*/ 3140880 w 5819716"/>
              <a:gd name="connsiteY1" fmla="*/ 79723 h 4840921"/>
              <a:gd name="connsiteX2" fmla="*/ 3509015 w 5819716"/>
              <a:gd name="connsiteY2" fmla="*/ 994122 h 4840921"/>
              <a:gd name="connsiteX3" fmla="*/ 4043405 w 5819716"/>
              <a:gd name="connsiteY3" fmla="*/ 1338507 h 4840921"/>
              <a:gd name="connsiteX4" fmla="*/ 4589670 w 5819716"/>
              <a:gd name="connsiteY4" fmla="*/ 1065375 h 4840921"/>
              <a:gd name="connsiteX5" fmla="*/ 5183436 w 5819716"/>
              <a:gd name="connsiteY5" fmla="*/ 2003525 h 4840921"/>
              <a:gd name="connsiteX6" fmla="*/ 4459041 w 5819716"/>
              <a:gd name="connsiteY6" fmla="*/ 2609167 h 4840921"/>
              <a:gd name="connsiteX7" fmla="*/ 4625296 w 5819716"/>
              <a:gd name="connsiteY7" fmla="*/ 3440440 h 4840921"/>
              <a:gd name="connsiteX8" fmla="*/ 5622823 w 5819716"/>
              <a:gd name="connsiteY8" fmla="*/ 3594819 h 4840921"/>
              <a:gd name="connsiteX9" fmla="*/ 5480319 w 5819716"/>
              <a:gd name="connsiteY9" fmla="*/ 4794227 h 4840921"/>
              <a:gd name="connsiteX10" fmla="*/ 3782148 w 5819716"/>
              <a:gd name="connsiteY10" fmla="*/ 3879827 h 4840921"/>
              <a:gd name="connsiteX11" fmla="*/ 2939000 w 5819716"/>
              <a:gd name="connsiteY11" fmla="*/ 3820450 h 4840921"/>
              <a:gd name="connsiteX12" fmla="*/ 2190854 w 5819716"/>
              <a:gd name="connsiteY12" fmla="*/ 4829853 h 4840921"/>
              <a:gd name="connsiteX13" fmla="*/ 872693 w 5819716"/>
              <a:gd name="connsiteY13" fmla="*/ 4081707 h 4840921"/>
              <a:gd name="connsiteX14" fmla="*/ 2226480 w 5819716"/>
              <a:gd name="connsiteY14" fmla="*/ 3036679 h 4840921"/>
              <a:gd name="connsiteX15" fmla="*/ 1953348 w 5819716"/>
              <a:gd name="connsiteY15" fmla="*/ 2336035 h 4840921"/>
              <a:gd name="connsiteX16" fmla="*/ 195800 w 5819716"/>
              <a:gd name="connsiteY16" fmla="*/ 2122279 h 4840921"/>
              <a:gd name="connsiteX17" fmla="*/ 373930 w 5819716"/>
              <a:gd name="connsiteY17" fmla="*/ 1231629 h 4840921"/>
              <a:gd name="connsiteX18" fmla="*/ 1846470 w 5819716"/>
              <a:gd name="connsiteY18" fmla="*/ 1552263 h 4840921"/>
              <a:gd name="connsiteX19" fmla="*/ 2190854 w 5819716"/>
              <a:gd name="connsiteY19" fmla="*/ 1207879 h 4840921"/>
              <a:gd name="connsiteX20" fmla="*/ 1882096 w 5819716"/>
              <a:gd name="connsiteY20" fmla="*/ 174725 h 4840921"/>
              <a:gd name="connsiteX0" fmla="*/ 1882096 w 5819716"/>
              <a:gd name="connsiteY0" fmla="*/ 174725 h 4840921"/>
              <a:gd name="connsiteX1" fmla="*/ 3140880 w 5819716"/>
              <a:gd name="connsiteY1" fmla="*/ 79723 h 4840921"/>
              <a:gd name="connsiteX2" fmla="*/ 3509015 w 5819716"/>
              <a:gd name="connsiteY2" fmla="*/ 994122 h 4840921"/>
              <a:gd name="connsiteX3" fmla="*/ 4043405 w 5819716"/>
              <a:gd name="connsiteY3" fmla="*/ 1338507 h 4840921"/>
              <a:gd name="connsiteX4" fmla="*/ 4589670 w 5819716"/>
              <a:gd name="connsiteY4" fmla="*/ 1065375 h 4840921"/>
              <a:gd name="connsiteX5" fmla="*/ 5183436 w 5819716"/>
              <a:gd name="connsiteY5" fmla="*/ 2003525 h 4840921"/>
              <a:gd name="connsiteX6" fmla="*/ 4637171 w 5819716"/>
              <a:gd name="connsiteY6" fmla="*/ 2727920 h 4840921"/>
              <a:gd name="connsiteX7" fmla="*/ 4625296 w 5819716"/>
              <a:gd name="connsiteY7" fmla="*/ 3440440 h 4840921"/>
              <a:gd name="connsiteX8" fmla="*/ 5622823 w 5819716"/>
              <a:gd name="connsiteY8" fmla="*/ 3594819 h 4840921"/>
              <a:gd name="connsiteX9" fmla="*/ 5480319 w 5819716"/>
              <a:gd name="connsiteY9" fmla="*/ 4794227 h 4840921"/>
              <a:gd name="connsiteX10" fmla="*/ 3782148 w 5819716"/>
              <a:gd name="connsiteY10" fmla="*/ 3879827 h 4840921"/>
              <a:gd name="connsiteX11" fmla="*/ 2939000 w 5819716"/>
              <a:gd name="connsiteY11" fmla="*/ 3820450 h 4840921"/>
              <a:gd name="connsiteX12" fmla="*/ 2190854 w 5819716"/>
              <a:gd name="connsiteY12" fmla="*/ 4829853 h 4840921"/>
              <a:gd name="connsiteX13" fmla="*/ 872693 w 5819716"/>
              <a:gd name="connsiteY13" fmla="*/ 4081707 h 4840921"/>
              <a:gd name="connsiteX14" fmla="*/ 2226480 w 5819716"/>
              <a:gd name="connsiteY14" fmla="*/ 3036679 h 4840921"/>
              <a:gd name="connsiteX15" fmla="*/ 1953348 w 5819716"/>
              <a:gd name="connsiteY15" fmla="*/ 2336035 h 4840921"/>
              <a:gd name="connsiteX16" fmla="*/ 195800 w 5819716"/>
              <a:gd name="connsiteY16" fmla="*/ 2122279 h 4840921"/>
              <a:gd name="connsiteX17" fmla="*/ 373930 w 5819716"/>
              <a:gd name="connsiteY17" fmla="*/ 1231629 h 4840921"/>
              <a:gd name="connsiteX18" fmla="*/ 1846470 w 5819716"/>
              <a:gd name="connsiteY18" fmla="*/ 1552263 h 4840921"/>
              <a:gd name="connsiteX19" fmla="*/ 2190854 w 5819716"/>
              <a:gd name="connsiteY19" fmla="*/ 1207879 h 4840921"/>
              <a:gd name="connsiteX20" fmla="*/ 1882096 w 5819716"/>
              <a:gd name="connsiteY20" fmla="*/ 174725 h 4840921"/>
              <a:gd name="connsiteX0" fmla="*/ 1882096 w 5809832"/>
              <a:gd name="connsiteY0" fmla="*/ 174725 h 4841399"/>
              <a:gd name="connsiteX1" fmla="*/ 3140880 w 5809832"/>
              <a:gd name="connsiteY1" fmla="*/ 79723 h 4841399"/>
              <a:gd name="connsiteX2" fmla="*/ 3509015 w 5809832"/>
              <a:gd name="connsiteY2" fmla="*/ 994122 h 4841399"/>
              <a:gd name="connsiteX3" fmla="*/ 4043405 w 5809832"/>
              <a:gd name="connsiteY3" fmla="*/ 1338507 h 4841399"/>
              <a:gd name="connsiteX4" fmla="*/ 4589670 w 5809832"/>
              <a:gd name="connsiteY4" fmla="*/ 1065375 h 4841399"/>
              <a:gd name="connsiteX5" fmla="*/ 5183436 w 5809832"/>
              <a:gd name="connsiteY5" fmla="*/ 2003525 h 4841399"/>
              <a:gd name="connsiteX6" fmla="*/ 4637171 w 5809832"/>
              <a:gd name="connsiteY6" fmla="*/ 2727920 h 4841399"/>
              <a:gd name="connsiteX7" fmla="*/ 4803426 w 5809832"/>
              <a:gd name="connsiteY7" fmla="*/ 3345437 h 4841399"/>
              <a:gd name="connsiteX8" fmla="*/ 5622823 w 5809832"/>
              <a:gd name="connsiteY8" fmla="*/ 3594819 h 4841399"/>
              <a:gd name="connsiteX9" fmla="*/ 5480319 w 5809832"/>
              <a:gd name="connsiteY9" fmla="*/ 4794227 h 4841399"/>
              <a:gd name="connsiteX10" fmla="*/ 3782148 w 5809832"/>
              <a:gd name="connsiteY10" fmla="*/ 3879827 h 4841399"/>
              <a:gd name="connsiteX11" fmla="*/ 2939000 w 5809832"/>
              <a:gd name="connsiteY11" fmla="*/ 3820450 h 4841399"/>
              <a:gd name="connsiteX12" fmla="*/ 2190854 w 5809832"/>
              <a:gd name="connsiteY12" fmla="*/ 4829853 h 4841399"/>
              <a:gd name="connsiteX13" fmla="*/ 872693 w 5809832"/>
              <a:gd name="connsiteY13" fmla="*/ 4081707 h 4841399"/>
              <a:gd name="connsiteX14" fmla="*/ 2226480 w 5809832"/>
              <a:gd name="connsiteY14" fmla="*/ 3036679 h 4841399"/>
              <a:gd name="connsiteX15" fmla="*/ 1953348 w 5809832"/>
              <a:gd name="connsiteY15" fmla="*/ 2336035 h 4841399"/>
              <a:gd name="connsiteX16" fmla="*/ 195800 w 5809832"/>
              <a:gd name="connsiteY16" fmla="*/ 2122279 h 4841399"/>
              <a:gd name="connsiteX17" fmla="*/ 373930 w 5809832"/>
              <a:gd name="connsiteY17" fmla="*/ 1231629 h 4841399"/>
              <a:gd name="connsiteX18" fmla="*/ 1846470 w 5809832"/>
              <a:gd name="connsiteY18" fmla="*/ 1552263 h 4841399"/>
              <a:gd name="connsiteX19" fmla="*/ 2190854 w 5809832"/>
              <a:gd name="connsiteY19" fmla="*/ 1207879 h 4841399"/>
              <a:gd name="connsiteX20" fmla="*/ 1882096 w 5809832"/>
              <a:gd name="connsiteY20" fmla="*/ 174725 h 4841399"/>
              <a:gd name="connsiteX0" fmla="*/ 1882096 w 5704276"/>
              <a:gd name="connsiteY0" fmla="*/ 174725 h 4832827"/>
              <a:gd name="connsiteX1" fmla="*/ 3140880 w 5704276"/>
              <a:gd name="connsiteY1" fmla="*/ 79723 h 4832827"/>
              <a:gd name="connsiteX2" fmla="*/ 3509015 w 5704276"/>
              <a:gd name="connsiteY2" fmla="*/ 994122 h 4832827"/>
              <a:gd name="connsiteX3" fmla="*/ 4043405 w 5704276"/>
              <a:gd name="connsiteY3" fmla="*/ 1338507 h 4832827"/>
              <a:gd name="connsiteX4" fmla="*/ 4589670 w 5704276"/>
              <a:gd name="connsiteY4" fmla="*/ 1065375 h 4832827"/>
              <a:gd name="connsiteX5" fmla="*/ 5183436 w 5704276"/>
              <a:gd name="connsiteY5" fmla="*/ 2003525 h 4832827"/>
              <a:gd name="connsiteX6" fmla="*/ 4637171 w 5704276"/>
              <a:gd name="connsiteY6" fmla="*/ 2727920 h 4832827"/>
              <a:gd name="connsiteX7" fmla="*/ 4803426 w 5704276"/>
              <a:gd name="connsiteY7" fmla="*/ 3345437 h 4832827"/>
              <a:gd name="connsiteX8" fmla="*/ 5622823 w 5704276"/>
              <a:gd name="connsiteY8" fmla="*/ 3594819 h 4832827"/>
              <a:gd name="connsiteX9" fmla="*/ 5290314 w 5704276"/>
              <a:gd name="connsiteY9" fmla="*/ 4497344 h 4832827"/>
              <a:gd name="connsiteX10" fmla="*/ 3782148 w 5704276"/>
              <a:gd name="connsiteY10" fmla="*/ 3879827 h 4832827"/>
              <a:gd name="connsiteX11" fmla="*/ 2939000 w 5704276"/>
              <a:gd name="connsiteY11" fmla="*/ 3820450 h 4832827"/>
              <a:gd name="connsiteX12" fmla="*/ 2190854 w 5704276"/>
              <a:gd name="connsiteY12" fmla="*/ 4829853 h 4832827"/>
              <a:gd name="connsiteX13" fmla="*/ 872693 w 5704276"/>
              <a:gd name="connsiteY13" fmla="*/ 4081707 h 4832827"/>
              <a:gd name="connsiteX14" fmla="*/ 2226480 w 5704276"/>
              <a:gd name="connsiteY14" fmla="*/ 3036679 h 4832827"/>
              <a:gd name="connsiteX15" fmla="*/ 1953348 w 5704276"/>
              <a:gd name="connsiteY15" fmla="*/ 2336035 h 4832827"/>
              <a:gd name="connsiteX16" fmla="*/ 195800 w 5704276"/>
              <a:gd name="connsiteY16" fmla="*/ 2122279 h 4832827"/>
              <a:gd name="connsiteX17" fmla="*/ 373930 w 5704276"/>
              <a:gd name="connsiteY17" fmla="*/ 1231629 h 4832827"/>
              <a:gd name="connsiteX18" fmla="*/ 1846470 w 5704276"/>
              <a:gd name="connsiteY18" fmla="*/ 1552263 h 4832827"/>
              <a:gd name="connsiteX19" fmla="*/ 2190854 w 5704276"/>
              <a:gd name="connsiteY19" fmla="*/ 1207879 h 4832827"/>
              <a:gd name="connsiteX20" fmla="*/ 1882096 w 5704276"/>
              <a:gd name="connsiteY20" fmla="*/ 174725 h 4832827"/>
              <a:gd name="connsiteX0" fmla="*/ 1882096 w 5644673"/>
              <a:gd name="connsiteY0" fmla="*/ 174725 h 4832827"/>
              <a:gd name="connsiteX1" fmla="*/ 3140880 w 5644673"/>
              <a:gd name="connsiteY1" fmla="*/ 79723 h 4832827"/>
              <a:gd name="connsiteX2" fmla="*/ 3509015 w 5644673"/>
              <a:gd name="connsiteY2" fmla="*/ 994122 h 4832827"/>
              <a:gd name="connsiteX3" fmla="*/ 4043405 w 5644673"/>
              <a:gd name="connsiteY3" fmla="*/ 1338507 h 4832827"/>
              <a:gd name="connsiteX4" fmla="*/ 4589670 w 5644673"/>
              <a:gd name="connsiteY4" fmla="*/ 1065375 h 4832827"/>
              <a:gd name="connsiteX5" fmla="*/ 5183436 w 5644673"/>
              <a:gd name="connsiteY5" fmla="*/ 2003525 h 4832827"/>
              <a:gd name="connsiteX6" fmla="*/ 4637171 w 5644673"/>
              <a:gd name="connsiteY6" fmla="*/ 2727920 h 4832827"/>
              <a:gd name="connsiteX7" fmla="*/ 4803426 w 5644673"/>
              <a:gd name="connsiteY7" fmla="*/ 3345437 h 4832827"/>
              <a:gd name="connsiteX8" fmla="*/ 5622823 w 5644673"/>
              <a:gd name="connsiteY8" fmla="*/ 3594819 h 4832827"/>
              <a:gd name="connsiteX9" fmla="*/ 5290314 w 5644673"/>
              <a:gd name="connsiteY9" fmla="*/ 4497344 h 4832827"/>
              <a:gd name="connsiteX10" fmla="*/ 4055280 w 5644673"/>
              <a:gd name="connsiteY10" fmla="*/ 4176711 h 4832827"/>
              <a:gd name="connsiteX11" fmla="*/ 2939000 w 5644673"/>
              <a:gd name="connsiteY11" fmla="*/ 3820450 h 4832827"/>
              <a:gd name="connsiteX12" fmla="*/ 2190854 w 5644673"/>
              <a:gd name="connsiteY12" fmla="*/ 4829853 h 4832827"/>
              <a:gd name="connsiteX13" fmla="*/ 872693 w 5644673"/>
              <a:gd name="connsiteY13" fmla="*/ 4081707 h 4832827"/>
              <a:gd name="connsiteX14" fmla="*/ 2226480 w 5644673"/>
              <a:gd name="connsiteY14" fmla="*/ 3036679 h 4832827"/>
              <a:gd name="connsiteX15" fmla="*/ 1953348 w 5644673"/>
              <a:gd name="connsiteY15" fmla="*/ 2336035 h 4832827"/>
              <a:gd name="connsiteX16" fmla="*/ 195800 w 5644673"/>
              <a:gd name="connsiteY16" fmla="*/ 2122279 h 4832827"/>
              <a:gd name="connsiteX17" fmla="*/ 373930 w 5644673"/>
              <a:gd name="connsiteY17" fmla="*/ 1231629 h 4832827"/>
              <a:gd name="connsiteX18" fmla="*/ 1846470 w 5644673"/>
              <a:gd name="connsiteY18" fmla="*/ 1552263 h 4832827"/>
              <a:gd name="connsiteX19" fmla="*/ 2190854 w 5644673"/>
              <a:gd name="connsiteY19" fmla="*/ 1207879 h 4832827"/>
              <a:gd name="connsiteX20" fmla="*/ 1882096 w 5644673"/>
              <a:gd name="connsiteY20" fmla="*/ 174725 h 4832827"/>
              <a:gd name="connsiteX0" fmla="*/ 1882096 w 5644673"/>
              <a:gd name="connsiteY0" fmla="*/ 174725 h 4829871"/>
              <a:gd name="connsiteX1" fmla="*/ 3140880 w 5644673"/>
              <a:gd name="connsiteY1" fmla="*/ 79723 h 4829871"/>
              <a:gd name="connsiteX2" fmla="*/ 3509015 w 5644673"/>
              <a:gd name="connsiteY2" fmla="*/ 994122 h 4829871"/>
              <a:gd name="connsiteX3" fmla="*/ 4043405 w 5644673"/>
              <a:gd name="connsiteY3" fmla="*/ 1338507 h 4829871"/>
              <a:gd name="connsiteX4" fmla="*/ 4589670 w 5644673"/>
              <a:gd name="connsiteY4" fmla="*/ 1065375 h 4829871"/>
              <a:gd name="connsiteX5" fmla="*/ 5183436 w 5644673"/>
              <a:gd name="connsiteY5" fmla="*/ 2003525 h 4829871"/>
              <a:gd name="connsiteX6" fmla="*/ 4637171 w 5644673"/>
              <a:gd name="connsiteY6" fmla="*/ 2727920 h 4829871"/>
              <a:gd name="connsiteX7" fmla="*/ 4803426 w 5644673"/>
              <a:gd name="connsiteY7" fmla="*/ 3345437 h 4829871"/>
              <a:gd name="connsiteX8" fmla="*/ 5622823 w 5644673"/>
              <a:gd name="connsiteY8" fmla="*/ 3594819 h 4829871"/>
              <a:gd name="connsiteX9" fmla="*/ 5290314 w 5644673"/>
              <a:gd name="connsiteY9" fmla="*/ 4497344 h 4829871"/>
              <a:gd name="connsiteX10" fmla="*/ 4055280 w 5644673"/>
              <a:gd name="connsiteY10" fmla="*/ 4176711 h 4829871"/>
              <a:gd name="connsiteX11" fmla="*/ 3140881 w 5644673"/>
              <a:gd name="connsiteY11" fmla="*/ 4105458 h 4829871"/>
              <a:gd name="connsiteX12" fmla="*/ 2190854 w 5644673"/>
              <a:gd name="connsiteY12" fmla="*/ 4829853 h 4829871"/>
              <a:gd name="connsiteX13" fmla="*/ 872693 w 5644673"/>
              <a:gd name="connsiteY13" fmla="*/ 4081707 h 4829871"/>
              <a:gd name="connsiteX14" fmla="*/ 2226480 w 5644673"/>
              <a:gd name="connsiteY14" fmla="*/ 3036679 h 4829871"/>
              <a:gd name="connsiteX15" fmla="*/ 1953348 w 5644673"/>
              <a:gd name="connsiteY15" fmla="*/ 2336035 h 4829871"/>
              <a:gd name="connsiteX16" fmla="*/ 195800 w 5644673"/>
              <a:gd name="connsiteY16" fmla="*/ 2122279 h 4829871"/>
              <a:gd name="connsiteX17" fmla="*/ 373930 w 5644673"/>
              <a:gd name="connsiteY17" fmla="*/ 1231629 h 4829871"/>
              <a:gd name="connsiteX18" fmla="*/ 1846470 w 5644673"/>
              <a:gd name="connsiteY18" fmla="*/ 1552263 h 4829871"/>
              <a:gd name="connsiteX19" fmla="*/ 2190854 w 5644673"/>
              <a:gd name="connsiteY19" fmla="*/ 1207879 h 4829871"/>
              <a:gd name="connsiteX20" fmla="*/ 1882096 w 5644673"/>
              <a:gd name="connsiteY20" fmla="*/ 174725 h 4829871"/>
              <a:gd name="connsiteX0" fmla="*/ 1882096 w 5644673"/>
              <a:gd name="connsiteY0" fmla="*/ 174725 h 4835290"/>
              <a:gd name="connsiteX1" fmla="*/ 3140880 w 5644673"/>
              <a:gd name="connsiteY1" fmla="*/ 79723 h 4835290"/>
              <a:gd name="connsiteX2" fmla="*/ 3509015 w 5644673"/>
              <a:gd name="connsiteY2" fmla="*/ 994122 h 4835290"/>
              <a:gd name="connsiteX3" fmla="*/ 4043405 w 5644673"/>
              <a:gd name="connsiteY3" fmla="*/ 1338507 h 4835290"/>
              <a:gd name="connsiteX4" fmla="*/ 4589670 w 5644673"/>
              <a:gd name="connsiteY4" fmla="*/ 1065375 h 4835290"/>
              <a:gd name="connsiteX5" fmla="*/ 5183436 w 5644673"/>
              <a:gd name="connsiteY5" fmla="*/ 2003525 h 4835290"/>
              <a:gd name="connsiteX6" fmla="*/ 4637171 w 5644673"/>
              <a:gd name="connsiteY6" fmla="*/ 2727920 h 4835290"/>
              <a:gd name="connsiteX7" fmla="*/ 4803426 w 5644673"/>
              <a:gd name="connsiteY7" fmla="*/ 3345437 h 4835290"/>
              <a:gd name="connsiteX8" fmla="*/ 5622823 w 5644673"/>
              <a:gd name="connsiteY8" fmla="*/ 3594819 h 4835290"/>
              <a:gd name="connsiteX9" fmla="*/ 5290314 w 5644673"/>
              <a:gd name="connsiteY9" fmla="*/ 4497344 h 4835290"/>
              <a:gd name="connsiteX10" fmla="*/ 4055280 w 5644673"/>
              <a:gd name="connsiteY10" fmla="*/ 4176711 h 4835290"/>
              <a:gd name="connsiteX11" fmla="*/ 3140881 w 5644673"/>
              <a:gd name="connsiteY11" fmla="*/ 4105458 h 4835290"/>
              <a:gd name="connsiteX12" fmla="*/ 2190854 w 5644673"/>
              <a:gd name="connsiteY12" fmla="*/ 4829853 h 4835290"/>
              <a:gd name="connsiteX13" fmla="*/ 1822719 w 5644673"/>
              <a:gd name="connsiteY13" fmla="*/ 3666071 h 4835290"/>
              <a:gd name="connsiteX14" fmla="*/ 2226480 w 5644673"/>
              <a:gd name="connsiteY14" fmla="*/ 3036679 h 4835290"/>
              <a:gd name="connsiteX15" fmla="*/ 1953348 w 5644673"/>
              <a:gd name="connsiteY15" fmla="*/ 2336035 h 4835290"/>
              <a:gd name="connsiteX16" fmla="*/ 195800 w 5644673"/>
              <a:gd name="connsiteY16" fmla="*/ 2122279 h 4835290"/>
              <a:gd name="connsiteX17" fmla="*/ 373930 w 5644673"/>
              <a:gd name="connsiteY17" fmla="*/ 1231629 h 4835290"/>
              <a:gd name="connsiteX18" fmla="*/ 1846470 w 5644673"/>
              <a:gd name="connsiteY18" fmla="*/ 1552263 h 4835290"/>
              <a:gd name="connsiteX19" fmla="*/ 2190854 w 5644673"/>
              <a:gd name="connsiteY19" fmla="*/ 1207879 h 4835290"/>
              <a:gd name="connsiteX20" fmla="*/ 1882096 w 5644673"/>
              <a:gd name="connsiteY20" fmla="*/ 174725 h 4835290"/>
              <a:gd name="connsiteX0" fmla="*/ 1573490 w 5336067"/>
              <a:gd name="connsiteY0" fmla="*/ 174725 h 4835290"/>
              <a:gd name="connsiteX1" fmla="*/ 2832274 w 5336067"/>
              <a:gd name="connsiteY1" fmla="*/ 79723 h 4835290"/>
              <a:gd name="connsiteX2" fmla="*/ 3200409 w 5336067"/>
              <a:gd name="connsiteY2" fmla="*/ 994122 h 4835290"/>
              <a:gd name="connsiteX3" fmla="*/ 3734799 w 5336067"/>
              <a:gd name="connsiteY3" fmla="*/ 1338507 h 4835290"/>
              <a:gd name="connsiteX4" fmla="*/ 4281064 w 5336067"/>
              <a:gd name="connsiteY4" fmla="*/ 1065375 h 4835290"/>
              <a:gd name="connsiteX5" fmla="*/ 4874830 w 5336067"/>
              <a:gd name="connsiteY5" fmla="*/ 2003525 h 4835290"/>
              <a:gd name="connsiteX6" fmla="*/ 4328565 w 5336067"/>
              <a:gd name="connsiteY6" fmla="*/ 2727920 h 4835290"/>
              <a:gd name="connsiteX7" fmla="*/ 4494820 w 5336067"/>
              <a:gd name="connsiteY7" fmla="*/ 3345437 h 4835290"/>
              <a:gd name="connsiteX8" fmla="*/ 5314217 w 5336067"/>
              <a:gd name="connsiteY8" fmla="*/ 3594819 h 4835290"/>
              <a:gd name="connsiteX9" fmla="*/ 4981708 w 5336067"/>
              <a:gd name="connsiteY9" fmla="*/ 4497344 h 4835290"/>
              <a:gd name="connsiteX10" fmla="*/ 3746674 w 5336067"/>
              <a:gd name="connsiteY10" fmla="*/ 4176711 h 4835290"/>
              <a:gd name="connsiteX11" fmla="*/ 2832275 w 5336067"/>
              <a:gd name="connsiteY11" fmla="*/ 4105458 h 4835290"/>
              <a:gd name="connsiteX12" fmla="*/ 1882248 w 5336067"/>
              <a:gd name="connsiteY12" fmla="*/ 4829853 h 4835290"/>
              <a:gd name="connsiteX13" fmla="*/ 1514113 w 5336067"/>
              <a:gd name="connsiteY13" fmla="*/ 3666071 h 4835290"/>
              <a:gd name="connsiteX14" fmla="*/ 1917874 w 5336067"/>
              <a:gd name="connsiteY14" fmla="*/ 3036679 h 4835290"/>
              <a:gd name="connsiteX15" fmla="*/ 1644742 w 5336067"/>
              <a:gd name="connsiteY15" fmla="*/ 2336035 h 4835290"/>
              <a:gd name="connsiteX16" fmla="*/ 397833 w 5336067"/>
              <a:gd name="connsiteY16" fmla="*/ 2407286 h 4835290"/>
              <a:gd name="connsiteX17" fmla="*/ 65324 w 5336067"/>
              <a:gd name="connsiteY17" fmla="*/ 1231629 h 4835290"/>
              <a:gd name="connsiteX18" fmla="*/ 1537864 w 5336067"/>
              <a:gd name="connsiteY18" fmla="*/ 1552263 h 4835290"/>
              <a:gd name="connsiteX19" fmla="*/ 1882248 w 5336067"/>
              <a:gd name="connsiteY19" fmla="*/ 1207879 h 4835290"/>
              <a:gd name="connsiteX20" fmla="*/ 1573490 w 5336067"/>
              <a:gd name="connsiteY20" fmla="*/ 174725 h 4835290"/>
              <a:gd name="connsiteX0" fmla="*/ 1271030 w 5033607"/>
              <a:gd name="connsiteY0" fmla="*/ 174725 h 4835290"/>
              <a:gd name="connsiteX1" fmla="*/ 2529814 w 5033607"/>
              <a:gd name="connsiteY1" fmla="*/ 79723 h 4835290"/>
              <a:gd name="connsiteX2" fmla="*/ 2897949 w 5033607"/>
              <a:gd name="connsiteY2" fmla="*/ 994122 h 4835290"/>
              <a:gd name="connsiteX3" fmla="*/ 3432339 w 5033607"/>
              <a:gd name="connsiteY3" fmla="*/ 1338507 h 4835290"/>
              <a:gd name="connsiteX4" fmla="*/ 3978604 w 5033607"/>
              <a:gd name="connsiteY4" fmla="*/ 1065375 h 4835290"/>
              <a:gd name="connsiteX5" fmla="*/ 4572370 w 5033607"/>
              <a:gd name="connsiteY5" fmla="*/ 2003525 h 4835290"/>
              <a:gd name="connsiteX6" fmla="*/ 4026105 w 5033607"/>
              <a:gd name="connsiteY6" fmla="*/ 2727920 h 4835290"/>
              <a:gd name="connsiteX7" fmla="*/ 4192360 w 5033607"/>
              <a:gd name="connsiteY7" fmla="*/ 3345437 h 4835290"/>
              <a:gd name="connsiteX8" fmla="*/ 5011757 w 5033607"/>
              <a:gd name="connsiteY8" fmla="*/ 3594819 h 4835290"/>
              <a:gd name="connsiteX9" fmla="*/ 4679248 w 5033607"/>
              <a:gd name="connsiteY9" fmla="*/ 4497344 h 4835290"/>
              <a:gd name="connsiteX10" fmla="*/ 3444214 w 5033607"/>
              <a:gd name="connsiteY10" fmla="*/ 4176711 h 4835290"/>
              <a:gd name="connsiteX11" fmla="*/ 2529815 w 5033607"/>
              <a:gd name="connsiteY11" fmla="*/ 4105458 h 4835290"/>
              <a:gd name="connsiteX12" fmla="*/ 1579788 w 5033607"/>
              <a:gd name="connsiteY12" fmla="*/ 4829853 h 4835290"/>
              <a:gd name="connsiteX13" fmla="*/ 1211653 w 5033607"/>
              <a:gd name="connsiteY13" fmla="*/ 3666071 h 4835290"/>
              <a:gd name="connsiteX14" fmla="*/ 1615414 w 5033607"/>
              <a:gd name="connsiteY14" fmla="*/ 3036679 h 4835290"/>
              <a:gd name="connsiteX15" fmla="*/ 1342282 w 5033607"/>
              <a:gd name="connsiteY15" fmla="*/ 2336035 h 4835290"/>
              <a:gd name="connsiteX16" fmla="*/ 95373 w 5033607"/>
              <a:gd name="connsiteY16" fmla="*/ 2407286 h 4835290"/>
              <a:gd name="connsiteX17" fmla="*/ 214126 w 5033607"/>
              <a:gd name="connsiteY17" fmla="*/ 1326632 h 4835290"/>
              <a:gd name="connsiteX18" fmla="*/ 1235404 w 5033607"/>
              <a:gd name="connsiteY18" fmla="*/ 1552263 h 4835290"/>
              <a:gd name="connsiteX19" fmla="*/ 1579788 w 5033607"/>
              <a:gd name="connsiteY19" fmla="*/ 1207879 h 4835290"/>
              <a:gd name="connsiteX20" fmla="*/ 1271030 w 5033607"/>
              <a:gd name="connsiteY20" fmla="*/ 174725 h 4835290"/>
              <a:gd name="connsiteX0" fmla="*/ 1263184 w 5025761"/>
              <a:gd name="connsiteY0" fmla="*/ 174725 h 4835290"/>
              <a:gd name="connsiteX1" fmla="*/ 2521968 w 5025761"/>
              <a:gd name="connsiteY1" fmla="*/ 79723 h 4835290"/>
              <a:gd name="connsiteX2" fmla="*/ 2890103 w 5025761"/>
              <a:gd name="connsiteY2" fmla="*/ 994122 h 4835290"/>
              <a:gd name="connsiteX3" fmla="*/ 3424493 w 5025761"/>
              <a:gd name="connsiteY3" fmla="*/ 1338507 h 4835290"/>
              <a:gd name="connsiteX4" fmla="*/ 3970758 w 5025761"/>
              <a:gd name="connsiteY4" fmla="*/ 1065375 h 4835290"/>
              <a:gd name="connsiteX5" fmla="*/ 4564524 w 5025761"/>
              <a:gd name="connsiteY5" fmla="*/ 2003525 h 4835290"/>
              <a:gd name="connsiteX6" fmla="*/ 4018259 w 5025761"/>
              <a:gd name="connsiteY6" fmla="*/ 2727920 h 4835290"/>
              <a:gd name="connsiteX7" fmla="*/ 4184514 w 5025761"/>
              <a:gd name="connsiteY7" fmla="*/ 3345437 h 4835290"/>
              <a:gd name="connsiteX8" fmla="*/ 5003911 w 5025761"/>
              <a:gd name="connsiteY8" fmla="*/ 3594819 h 4835290"/>
              <a:gd name="connsiteX9" fmla="*/ 4671402 w 5025761"/>
              <a:gd name="connsiteY9" fmla="*/ 4497344 h 4835290"/>
              <a:gd name="connsiteX10" fmla="*/ 3436368 w 5025761"/>
              <a:gd name="connsiteY10" fmla="*/ 4176711 h 4835290"/>
              <a:gd name="connsiteX11" fmla="*/ 2521969 w 5025761"/>
              <a:gd name="connsiteY11" fmla="*/ 4105458 h 4835290"/>
              <a:gd name="connsiteX12" fmla="*/ 1571942 w 5025761"/>
              <a:gd name="connsiteY12" fmla="*/ 4829853 h 4835290"/>
              <a:gd name="connsiteX13" fmla="*/ 1203807 w 5025761"/>
              <a:gd name="connsiteY13" fmla="*/ 3666071 h 4835290"/>
              <a:gd name="connsiteX14" fmla="*/ 1607568 w 5025761"/>
              <a:gd name="connsiteY14" fmla="*/ 3036679 h 4835290"/>
              <a:gd name="connsiteX15" fmla="*/ 1334436 w 5025761"/>
              <a:gd name="connsiteY15" fmla="*/ 2336035 h 4835290"/>
              <a:gd name="connsiteX16" fmla="*/ 87527 w 5025761"/>
              <a:gd name="connsiteY16" fmla="*/ 2407286 h 4835290"/>
              <a:gd name="connsiteX17" fmla="*/ 206280 w 5025761"/>
              <a:gd name="connsiteY17" fmla="*/ 1326632 h 4835290"/>
              <a:gd name="connsiteX18" fmla="*/ 1025678 w 5025761"/>
              <a:gd name="connsiteY18" fmla="*/ 1350383 h 4835290"/>
              <a:gd name="connsiteX19" fmla="*/ 1571942 w 5025761"/>
              <a:gd name="connsiteY19" fmla="*/ 1207879 h 4835290"/>
              <a:gd name="connsiteX20" fmla="*/ 1263184 w 5025761"/>
              <a:gd name="connsiteY20" fmla="*/ 174725 h 4835290"/>
              <a:gd name="connsiteX0" fmla="*/ 1263184 w 5025761"/>
              <a:gd name="connsiteY0" fmla="*/ 164292 h 4824857"/>
              <a:gd name="connsiteX1" fmla="*/ 2521968 w 5025761"/>
              <a:gd name="connsiteY1" fmla="*/ 69290 h 4824857"/>
              <a:gd name="connsiteX2" fmla="*/ 2890103 w 5025761"/>
              <a:gd name="connsiteY2" fmla="*/ 983689 h 4824857"/>
              <a:gd name="connsiteX3" fmla="*/ 3424493 w 5025761"/>
              <a:gd name="connsiteY3" fmla="*/ 1328074 h 4824857"/>
              <a:gd name="connsiteX4" fmla="*/ 3970758 w 5025761"/>
              <a:gd name="connsiteY4" fmla="*/ 1054942 h 4824857"/>
              <a:gd name="connsiteX5" fmla="*/ 4564524 w 5025761"/>
              <a:gd name="connsiteY5" fmla="*/ 1993092 h 4824857"/>
              <a:gd name="connsiteX6" fmla="*/ 4018259 w 5025761"/>
              <a:gd name="connsiteY6" fmla="*/ 2717487 h 4824857"/>
              <a:gd name="connsiteX7" fmla="*/ 4184514 w 5025761"/>
              <a:gd name="connsiteY7" fmla="*/ 3335004 h 4824857"/>
              <a:gd name="connsiteX8" fmla="*/ 5003911 w 5025761"/>
              <a:gd name="connsiteY8" fmla="*/ 3584386 h 4824857"/>
              <a:gd name="connsiteX9" fmla="*/ 4671402 w 5025761"/>
              <a:gd name="connsiteY9" fmla="*/ 4486911 h 4824857"/>
              <a:gd name="connsiteX10" fmla="*/ 3436368 w 5025761"/>
              <a:gd name="connsiteY10" fmla="*/ 4166278 h 4824857"/>
              <a:gd name="connsiteX11" fmla="*/ 2521969 w 5025761"/>
              <a:gd name="connsiteY11" fmla="*/ 4095025 h 4824857"/>
              <a:gd name="connsiteX12" fmla="*/ 1571942 w 5025761"/>
              <a:gd name="connsiteY12" fmla="*/ 4819420 h 4824857"/>
              <a:gd name="connsiteX13" fmla="*/ 1203807 w 5025761"/>
              <a:gd name="connsiteY13" fmla="*/ 3655638 h 4824857"/>
              <a:gd name="connsiteX14" fmla="*/ 1607568 w 5025761"/>
              <a:gd name="connsiteY14" fmla="*/ 3026246 h 4824857"/>
              <a:gd name="connsiteX15" fmla="*/ 1334436 w 5025761"/>
              <a:gd name="connsiteY15" fmla="*/ 2325602 h 4824857"/>
              <a:gd name="connsiteX16" fmla="*/ 87527 w 5025761"/>
              <a:gd name="connsiteY16" fmla="*/ 2396853 h 4824857"/>
              <a:gd name="connsiteX17" fmla="*/ 206280 w 5025761"/>
              <a:gd name="connsiteY17" fmla="*/ 1316199 h 4824857"/>
              <a:gd name="connsiteX18" fmla="*/ 1025678 w 5025761"/>
              <a:gd name="connsiteY18" fmla="*/ 1339950 h 4824857"/>
              <a:gd name="connsiteX19" fmla="*/ 1275059 w 5025761"/>
              <a:gd name="connsiteY19" fmla="*/ 959940 h 4824857"/>
              <a:gd name="connsiteX20" fmla="*/ 1263184 w 5025761"/>
              <a:gd name="connsiteY20" fmla="*/ 164292 h 4824857"/>
              <a:gd name="connsiteX0" fmla="*/ 1465065 w 5025761"/>
              <a:gd name="connsiteY0" fmla="*/ 241485 h 4795172"/>
              <a:gd name="connsiteX1" fmla="*/ 2521968 w 5025761"/>
              <a:gd name="connsiteY1" fmla="*/ 39605 h 4795172"/>
              <a:gd name="connsiteX2" fmla="*/ 2890103 w 5025761"/>
              <a:gd name="connsiteY2" fmla="*/ 954004 h 4795172"/>
              <a:gd name="connsiteX3" fmla="*/ 3424493 w 5025761"/>
              <a:gd name="connsiteY3" fmla="*/ 1298389 h 4795172"/>
              <a:gd name="connsiteX4" fmla="*/ 3970758 w 5025761"/>
              <a:gd name="connsiteY4" fmla="*/ 1025257 h 4795172"/>
              <a:gd name="connsiteX5" fmla="*/ 4564524 w 5025761"/>
              <a:gd name="connsiteY5" fmla="*/ 1963407 h 4795172"/>
              <a:gd name="connsiteX6" fmla="*/ 4018259 w 5025761"/>
              <a:gd name="connsiteY6" fmla="*/ 2687802 h 4795172"/>
              <a:gd name="connsiteX7" fmla="*/ 4184514 w 5025761"/>
              <a:gd name="connsiteY7" fmla="*/ 3305319 h 4795172"/>
              <a:gd name="connsiteX8" fmla="*/ 5003911 w 5025761"/>
              <a:gd name="connsiteY8" fmla="*/ 3554701 h 4795172"/>
              <a:gd name="connsiteX9" fmla="*/ 4671402 w 5025761"/>
              <a:gd name="connsiteY9" fmla="*/ 4457226 h 4795172"/>
              <a:gd name="connsiteX10" fmla="*/ 3436368 w 5025761"/>
              <a:gd name="connsiteY10" fmla="*/ 4136593 h 4795172"/>
              <a:gd name="connsiteX11" fmla="*/ 2521969 w 5025761"/>
              <a:gd name="connsiteY11" fmla="*/ 4065340 h 4795172"/>
              <a:gd name="connsiteX12" fmla="*/ 1571942 w 5025761"/>
              <a:gd name="connsiteY12" fmla="*/ 4789735 h 4795172"/>
              <a:gd name="connsiteX13" fmla="*/ 1203807 w 5025761"/>
              <a:gd name="connsiteY13" fmla="*/ 3625953 h 4795172"/>
              <a:gd name="connsiteX14" fmla="*/ 1607568 w 5025761"/>
              <a:gd name="connsiteY14" fmla="*/ 2996561 h 4795172"/>
              <a:gd name="connsiteX15" fmla="*/ 1334436 w 5025761"/>
              <a:gd name="connsiteY15" fmla="*/ 2295917 h 4795172"/>
              <a:gd name="connsiteX16" fmla="*/ 87527 w 5025761"/>
              <a:gd name="connsiteY16" fmla="*/ 2367168 h 4795172"/>
              <a:gd name="connsiteX17" fmla="*/ 206280 w 5025761"/>
              <a:gd name="connsiteY17" fmla="*/ 1286514 h 4795172"/>
              <a:gd name="connsiteX18" fmla="*/ 1025678 w 5025761"/>
              <a:gd name="connsiteY18" fmla="*/ 1310265 h 4795172"/>
              <a:gd name="connsiteX19" fmla="*/ 1275059 w 5025761"/>
              <a:gd name="connsiteY19" fmla="*/ 930255 h 4795172"/>
              <a:gd name="connsiteX20" fmla="*/ 1465065 w 5025761"/>
              <a:gd name="connsiteY20" fmla="*/ 241485 h 4795172"/>
              <a:gd name="connsiteX0" fmla="*/ 1465065 w 5025761"/>
              <a:gd name="connsiteY0" fmla="*/ 170947 h 4724634"/>
              <a:gd name="connsiteX1" fmla="*/ 2379464 w 5025761"/>
              <a:gd name="connsiteY1" fmla="*/ 52194 h 4724634"/>
              <a:gd name="connsiteX2" fmla="*/ 2890103 w 5025761"/>
              <a:gd name="connsiteY2" fmla="*/ 883466 h 4724634"/>
              <a:gd name="connsiteX3" fmla="*/ 3424493 w 5025761"/>
              <a:gd name="connsiteY3" fmla="*/ 1227851 h 4724634"/>
              <a:gd name="connsiteX4" fmla="*/ 3970758 w 5025761"/>
              <a:gd name="connsiteY4" fmla="*/ 954719 h 4724634"/>
              <a:gd name="connsiteX5" fmla="*/ 4564524 w 5025761"/>
              <a:gd name="connsiteY5" fmla="*/ 1892869 h 4724634"/>
              <a:gd name="connsiteX6" fmla="*/ 4018259 w 5025761"/>
              <a:gd name="connsiteY6" fmla="*/ 2617264 h 4724634"/>
              <a:gd name="connsiteX7" fmla="*/ 4184514 w 5025761"/>
              <a:gd name="connsiteY7" fmla="*/ 3234781 h 4724634"/>
              <a:gd name="connsiteX8" fmla="*/ 5003911 w 5025761"/>
              <a:gd name="connsiteY8" fmla="*/ 3484163 h 4724634"/>
              <a:gd name="connsiteX9" fmla="*/ 4671402 w 5025761"/>
              <a:gd name="connsiteY9" fmla="*/ 4386688 h 4724634"/>
              <a:gd name="connsiteX10" fmla="*/ 3436368 w 5025761"/>
              <a:gd name="connsiteY10" fmla="*/ 4066055 h 4724634"/>
              <a:gd name="connsiteX11" fmla="*/ 2521969 w 5025761"/>
              <a:gd name="connsiteY11" fmla="*/ 3994802 h 4724634"/>
              <a:gd name="connsiteX12" fmla="*/ 1571942 w 5025761"/>
              <a:gd name="connsiteY12" fmla="*/ 4719197 h 4724634"/>
              <a:gd name="connsiteX13" fmla="*/ 1203807 w 5025761"/>
              <a:gd name="connsiteY13" fmla="*/ 3555415 h 4724634"/>
              <a:gd name="connsiteX14" fmla="*/ 1607568 w 5025761"/>
              <a:gd name="connsiteY14" fmla="*/ 2926023 h 4724634"/>
              <a:gd name="connsiteX15" fmla="*/ 1334436 w 5025761"/>
              <a:gd name="connsiteY15" fmla="*/ 2225379 h 4724634"/>
              <a:gd name="connsiteX16" fmla="*/ 87527 w 5025761"/>
              <a:gd name="connsiteY16" fmla="*/ 2296630 h 4724634"/>
              <a:gd name="connsiteX17" fmla="*/ 206280 w 5025761"/>
              <a:gd name="connsiteY17" fmla="*/ 1215976 h 4724634"/>
              <a:gd name="connsiteX18" fmla="*/ 1025678 w 5025761"/>
              <a:gd name="connsiteY18" fmla="*/ 1239727 h 4724634"/>
              <a:gd name="connsiteX19" fmla="*/ 1275059 w 5025761"/>
              <a:gd name="connsiteY19" fmla="*/ 859717 h 4724634"/>
              <a:gd name="connsiteX20" fmla="*/ 1465065 w 5025761"/>
              <a:gd name="connsiteY20" fmla="*/ 170947 h 4724634"/>
              <a:gd name="connsiteX0" fmla="*/ 1458908 w 5019604"/>
              <a:gd name="connsiteY0" fmla="*/ 170947 h 4724634"/>
              <a:gd name="connsiteX1" fmla="*/ 2373307 w 5019604"/>
              <a:gd name="connsiteY1" fmla="*/ 52194 h 4724634"/>
              <a:gd name="connsiteX2" fmla="*/ 2883946 w 5019604"/>
              <a:gd name="connsiteY2" fmla="*/ 883466 h 4724634"/>
              <a:gd name="connsiteX3" fmla="*/ 3418336 w 5019604"/>
              <a:gd name="connsiteY3" fmla="*/ 1227851 h 4724634"/>
              <a:gd name="connsiteX4" fmla="*/ 3964601 w 5019604"/>
              <a:gd name="connsiteY4" fmla="*/ 954719 h 4724634"/>
              <a:gd name="connsiteX5" fmla="*/ 4558367 w 5019604"/>
              <a:gd name="connsiteY5" fmla="*/ 1892869 h 4724634"/>
              <a:gd name="connsiteX6" fmla="*/ 4012102 w 5019604"/>
              <a:gd name="connsiteY6" fmla="*/ 2617264 h 4724634"/>
              <a:gd name="connsiteX7" fmla="*/ 4178357 w 5019604"/>
              <a:gd name="connsiteY7" fmla="*/ 3234781 h 4724634"/>
              <a:gd name="connsiteX8" fmla="*/ 4997754 w 5019604"/>
              <a:gd name="connsiteY8" fmla="*/ 3484163 h 4724634"/>
              <a:gd name="connsiteX9" fmla="*/ 4665245 w 5019604"/>
              <a:gd name="connsiteY9" fmla="*/ 4386688 h 4724634"/>
              <a:gd name="connsiteX10" fmla="*/ 3430211 w 5019604"/>
              <a:gd name="connsiteY10" fmla="*/ 4066055 h 4724634"/>
              <a:gd name="connsiteX11" fmla="*/ 2515812 w 5019604"/>
              <a:gd name="connsiteY11" fmla="*/ 3994802 h 4724634"/>
              <a:gd name="connsiteX12" fmla="*/ 1565785 w 5019604"/>
              <a:gd name="connsiteY12" fmla="*/ 4719197 h 4724634"/>
              <a:gd name="connsiteX13" fmla="*/ 1197650 w 5019604"/>
              <a:gd name="connsiteY13" fmla="*/ 3555415 h 4724634"/>
              <a:gd name="connsiteX14" fmla="*/ 1601411 w 5019604"/>
              <a:gd name="connsiteY14" fmla="*/ 2926023 h 4724634"/>
              <a:gd name="connsiteX15" fmla="*/ 1245152 w 5019604"/>
              <a:gd name="connsiteY15" fmla="*/ 2439134 h 4724634"/>
              <a:gd name="connsiteX16" fmla="*/ 81370 w 5019604"/>
              <a:gd name="connsiteY16" fmla="*/ 2296630 h 4724634"/>
              <a:gd name="connsiteX17" fmla="*/ 200123 w 5019604"/>
              <a:gd name="connsiteY17" fmla="*/ 1215976 h 4724634"/>
              <a:gd name="connsiteX18" fmla="*/ 1019521 w 5019604"/>
              <a:gd name="connsiteY18" fmla="*/ 1239727 h 4724634"/>
              <a:gd name="connsiteX19" fmla="*/ 1268902 w 5019604"/>
              <a:gd name="connsiteY19" fmla="*/ 859717 h 4724634"/>
              <a:gd name="connsiteX20" fmla="*/ 1458908 w 5019604"/>
              <a:gd name="connsiteY20" fmla="*/ 170947 h 4724634"/>
              <a:gd name="connsiteX0" fmla="*/ 1458908 w 5019604"/>
              <a:gd name="connsiteY0" fmla="*/ 170947 h 4724634"/>
              <a:gd name="connsiteX1" fmla="*/ 2373307 w 5019604"/>
              <a:gd name="connsiteY1" fmla="*/ 52194 h 4724634"/>
              <a:gd name="connsiteX2" fmla="*/ 2883946 w 5019604"/>
              <a:gd name="connsiteY2" fmla="*/ 883466 h 4724634"/>
              <a:gd name="connsiteX3" fmla="*/ 3418336 w 5019604"/>
              <a:gd name="connsiteY3" fmla="*/ 1227851 h 4724634"/>
              <a:gd name="connsiteX4" fmla="*/ 3964601 w 5019604"/>
              <a:gd name="connsiteY4" fmla="*/ 954719 h 4724634"/>
              <a:gd name="connsiteX5" fmla="*/ 4558367 w 5019604"/>
              <a:gd name="connsiteY5" fmla="*/ 1892869 h 4724634"/>
              <a:gd name="connsiteX6" fmla="*/ 4012102 w 5019604"/>
              <a:gd name="connsiteY6" fmla="*/ 2617264 h 4724634"/>
              <a:gd name="connsiteX7" fmla="*/ 4178357 w 5019604"/>
              <a:gd name="connsiteY7" fmla="*/ 3234781 h 4724634"/>
              <a:gd name="connsiteX8" fmla="*/ 4997754 w 5019604"/>
              <a:gd name="connsiteY8" fmla="*/ 3484163 h 4724634"/>
              <a:gd name="connsiteX9" fmla="*/ 4665245 w 5019604"/>
              <a:gd name="connsiteY9" fmla="*/ 4386688 h 4724634"/>
              <a:gd name="connsiteX10" fmla="*/ 3430211 w 5019604"/>
              <a:gd name="connsiteY10" fmla="*/ 4066055 h 4724634"/>
              <a:gd name="connsiteX11" fmla="*/ 2515812 w 5019604"/>
              <a:gd name="connsiteY11" fmla="*/ 3994802 h 4724634"/>
              <a:gd name="connsiteX12" fmla="*/ 1565785 w 5019604"/>
              <a:gd name="connsiteY12" fmla="*/ 4719197 h 4724634"/>
              <a:gd name="connsiteX13" fmla="*/ 1197650 w 5019604"/>
              <a:gd name="connsiteY13" fmla="*/ 3555415 h 4724634"/>
              <a:gd name="connsiteX14" fmla="*/ 1411405 w 5019604"/>
              <a:gd name="connsiteY14" fmla="*/ 2926023 h 4724634"/>
              <a:gd name="connsiteX15" fmla="*/ 1245152 w 5019604"/>
              <a:gd name="connsiteY15" fmla="*/ 2439134 h 4724634"/>
              <a:gd name="connsiteX16" fmla="*/ 81370 w 5019604"/>
              <a:gd name="connsiteY16" fmla="*/ 2296630 h 4724634"/>
              <a:gd name="connsiteX17" fmla="*/ 200123 w 5019604"/>
              <a:gd name="connsiteY17" fmla="*/ 1215976 h 4724634"/>
              <a:gd name="connsiteX18" fmla="*/ 1019521 w 5019604"/>
              <a:gd name="connsiteY18" fmla="*/ 1239727 h 4724634"/>
              <a:gd name="connsiteX19" fmla="*/ 1268902 w 5019604"/>
              <a:gd name="connsiteY19" fmla="*/ 859717 h 4724634"/>
              <a:gd name="connsiteX20" fmla="*/ 1458908 w 5019604"/>
              <a:gd name="connsiteY20" fmla="*/ 170947 h 4724634"/>
              <a:gd name="connsiteX0" fmla="*/ 1458908 w 5019604"/>
              <a:gd name="connsiteY0" fmla="*/ 170947 h 4721259"/>
              <a:gd name="connsiteX1" fmla="*/ 2373307 w 5019604"/>
              <a:gd name="connsiteY1" fmla="*/ 52194 h 4721259"/>
              <a:gd name="connsiteX2" fmla="*/ 2883946 w 5019604"/>
              <a:gd name="connsiteY2" fmla="*/ 883466 h 4721259"/>
              <a:gd name="connsiteX3" fmla="*/ 3418336 w 5019604"/>
              <a:gd name="connsiteY3" fmla="*/ 1227851 h 4721259"/>
              <a:gd name="connsiteX4" fmla="*/ 3964601 w 5019604"/>
              <a:gd name="connsiteY4" fmla="*/ 954719 h 4721259"/>
              <a:gd name="connsiteX5" fmla="*/ 4558367 w 5019604"/>
              <a:gd name="connsiteY5" fmla="*/ 1892869 h 4721259"/>
              <a:gd name="connsiteX6" fmla="*/ 4012102 w 5019604"/>
              <a:gd name="connsiteY6" fmla="*/ 2617264 h 4721259"/>
              <a:gd name="connsiteX7" fmla="*/ 4178357 w 5019604"/>
              <a:gd name="connsiteY7" fmla="*/ 3234781 h 4721259"/>
              <a:gd name="connsiteX8" fmla="*/ 4997754 w 5019604"/>
              <a:gd name="connsiteY8" fmla="*/ 3484163 h 4721259"/>
              <a:gd name="connsiteX9" fmla="*/ 4665245 w 5019604"/>
              <a:gd name="connsiteY9" fmla="*/ 4386688 h 4721259"/>
              <a:gd name="connsiteX10" fmla="*/ 3430211 w 5019604"/>
              <a:gd name="connsiteY10" fmla="*/ 4066055 h 4721259"/>
              <a:gd name="connsiteX11" fmla="*/ 2515812 w 5019604"/>
              <a:gd name="connsiteY11" fmla="*/ 3994802 h 4721259"/>
              <a:gd name="connsiteX12" fmla="*/ 1565785 w 5019604"/>
              <a:gd name="connsiteY12" fmla="*/ 4719197 h 4721259"/>
              <a:gd name="connsiteX13" fmla="*/ 1007644 w 5019604"/>
              <a:gd name="connsiteY13" fmla="*/ 3733545 h 4721259"/>
              <a:gd name="connsiteX14" fmla="*/ 1411405 w 5019604"/>
              <a:gd name="connsiteY14" fmla="*/ 2926023 h 4721259"/>
              <a:gd name="connsiteX15" fmla="*/ 1245152 w 5019604"/>
              <a:gd name="connsiteY15" fmla="*/ 2439134 h 4721259"/>
              <a:gd name="connsiteX16" fmla="*/ 81370 w 5019604"/>
              <a:gd name="connsiteY16" fmla="*/ 2296630 h 4721259"/>
              <a:gd name="connsiteX17" fmla="*/ 200123 w 5019604"/>
              <a:gd name="connsiteY17" fmla="*/ 1215976 h 4721259"/>
              <a:gd name="connsiteX18" fmla="*/ 1019521 w 5019604"/>
              <a:gd name="connsiteY18" fmla="*/ 1239727 h 4721259"/>
              <a:gd name="connsiteX19" fmla="*/ 1268902 w 5019604"/>
              <a:gd name="connsiteY19" fmla="*/ 859717 h 4721259"/>
              <a:gd name="connsiteX20" fmla="*/ 1458908 w 5019604"/>
              <a:gd name="connsiteY20" fmla="*/ 170947 h 4721259"/>
              <a:gd name="connsiteX0" fmla="*/ 1458908 w 5019604"/>
              <a:gd name="connsiteY0" fmla="*/ 170947 h 4403464"/>
              <a:gd name="connsiteX1" fmla="*/ 2373307 w 5019604"/>
              <a:gd name="connsiteY1" fmla="*/ 52194 h 4403464"/>
              <a:gd name="connsiteX2" fmla="*/ 2883946 w 5019604"/>
              <a:gd name="connsiteY2" fmla="*/ 883466 h 4403464"/>
              <a:gd name="connsiteX3" fmla="*/ 3418336 w 5019604"/>
              <a:gd name="connsiteY3" fmla="*/ 1227851 h 4403464"/>
              <a:gd name="connsiteX4" fmla="*/ 3964601 w 5019604"/>
              <a:gd name="connsiteY4" fmla="*/ 954719 h 4403464"/>
              <a:gd name="connsiteX5" fmla="*/ 4558367 w 5019604"/>
              <a:gd name="connsiteY5" fmla="*/ 1892869 h 4403464"/>
              <a:gd name="connsiteX6" fmla="*/ 4012102 w 5019604"/>
              <a:gd name="connsiteY6" fmla="*/ 2617264 h 4403464"/>
              <a:gd name="connsiteX7" fmla="*/ 4178357 w 5019604"/>
              <a:gd name="connsiteY7" fmla="*/ 3234781 h 4403464"/>
              <a:gd name="connsiteX8" fmla="*/ 4997754 w 5019604"/>
              <a:gd name="connsiteY8" fmla="*/ 3484163 h 4403464"/>
              <a:gd name="connsiteX9" fmla="*/ 4665245 w 5019604"/>
              <a:gd name="connsiteY9" fmla="*/ 4386688 h 4403464"/>
              <a:gd name="connsiteX10" fmla="*/ 3430211 w 5019604"/>
              <a:gd name="connsiteY10" fmla="*/ 4066055 h 4403464"/>
              <a:gd name="connsiteX11" fmla="*/ 2515812 w 5019604"/>
              <a:gd name="connsiteY11" fmla="*/ 3994802 h 4403464"/>
              <a:gd name="connsiteX12" fmla="*/ 1470782 w 5019604"/>
              <a:gd name="connsiteY12" fmla="*/ 4351062 h 4403464"/>
              <a:gd name="connsiteX13" fmla="*/ 1007644 w 5019604"/>
              <a:gd name="connsiteY13" fmla="*/ 3733545 h 4403464"/>
              <a:gd name="connsiteX14" fmla="*/ 1411405 w 5019604"/>
              <a:gd name="connsiteY14" fmla="*/ 2926023 h 4403464"/>
              <a:gd name="connsiteX15" fmla="*/ 1245152 w 5019604"/>
              <a:gd name="connsiteY15" fmla="*/ 2439134 h 4403464"/>
              <a:gd name="connsiteX16" fmla="*/ 81370 w 5019604"/>
              <a:gd name="connsiteY16" fmla="*/ 2296630 h 4403464"/>
              <a:gd name="connsiteX17" fmla="*/ 200123 w 5019604"/>
              <a:gd name="connsiteY17" fmla="*/ 1215976 h 4403464"/>
              <a:gd name="connsiteX18" fmla="*/ 1019521 w 5019604"/>
              <a:gd name="connsiteY18" fmla="*/ 1239727 h 4403464"/>
              <a:gd name="connsiteX19" fmla="*/ 1268902 w 5019604"/>
              <a:gd name="connsiteY19" fmla="*/ 859717 h 4403464"/>
              <a:gd name="connsiteX20" fmla="*/ 1458908 w 5019604"/>
              <a:gd name="connsiteY20" fmla="*/ 170947 h 4403464"/>
              <a:gd name="connsiteX0" fmla="*/ 1458908 w 4827078"/>
              <a:gd name="connsiteY0" fmla="*/ 170947 h 4397751"/>
              <a:gd name="connsiteX1" fmla="*/ 2373307 w 4827078"/>
              <a:gd name="connsiteY1" fmla="*/ 52194 h 4397751"/>
              <a:gd name="connsiteX2" fmla="*/ 2883946 w 4827078"/>
              <a:gd name="connsiteY2" fmla="*/ 883466 h 4397751"/>
              <a:gd name="connsiteX3" fmla="*/ 3418336 w 4827078"/>
              <a:gd name="connsiteY3" fmla="*/ 1227851 h 4397751"/>
              <a:gd name="connsiteX4" fmla="*/ 3964601 w 4827078"/>
              <a:gd name="connsiteY4" fmla="*/ 954719 h 4397751"/>
              <a:gd name="connsiteX5" fmla="*/ 4558367 w 4827078"/>
              <a:gd name="connsiteY5" fmla="*/ 1892869 h 4397751"/>
              <a:gd name="connsiteX6" fmla="*/ 4012102 w 4827078"/>
              <a:gd name="connsiteY6" fmla="*/ 2617264 h 4397751"/>
              <a:gd name="connsiteX7" fmla="*/ 4178357 w 4827078"/>
              <a:gd name="connsiteY7" fmla="*/ 3234781 h 4397751"/>
              <a:gd name="connsiteX8" fmla="*/ 4760247 w 4827078"/>
              <a:gd name="connsiteY8" fmla="*/ 3614792 h 4397751"/>
              <a:gd name="connsiteX9" fmla="*/ 4665245 w 4827078"/>
              <a:gd name="connsiteY9" fmla="*/ 4386688 h 4397751"/>
              <a:gd name="connsiteX10" fmla="*/ 3430211 w 4827078"/>
              <a:gd name="connsiteY10" fmla="*/ 4066055 h 4397751"/>
              <a:gd name="connsiteX11" fmla="*/ 2515812 w 4827078"/>
              <a:gd name="connsiteY11" fmla="*/ 3994802 h 4397751"/>
              <a:gd name="connsiteX12" fmla="*/ 1470782 w 4827078"/>
              <a:gd name="connsiteY12" fmla="*/ 4351062 h 4397751"/>
              <a:gd name="connsiteX13" fmla="*/ 1007644 w 4827078"/>
              <a:gd name="connsiteY13" fmla="*/ 3733545 h 4397751"/>
              <a:gd name="connsiteX14" fmla="*/ 1411405 w 4827078"/>
              <a:gd name="connsiteY14" fmla="*/ 2926023 h 4397751"/>
              <a:gd name="connsiteX15" fmla="*/ 1245152 w 4827078"/>
              <a:gd name="connsiteY15" fmla="*/ 2439134 h 4397751"/>
              <a:gd name="connsiteX16" fmla="*/ 81370 w 4827078"/>
              <a:gd name="connsiteY16" fmla="*/ 2296630 h 4397751"/>
              <a:gd name="connsiteX17" fmla="*/ 200123 w 4827078"/>
              <a:gd name="connsiteY17" fmla="*/ 1215976 h 4397751"/>
              <a:gd name="connsiteX18" fmla="*/ 1019521 w 4827078"/>
              <a:gd name="connsiteY18" fmla="*/ 1239727 h 4397751"/>
              <a:gd name="connsiteX19" fmla="*/ 1268902 w 4827078"/>
              <a:gd name="connsiteY19" fmla="*/ 859717 h 4397751"/>
              <a:gd name="connsiteX20" fmla="*/ 1458908 w 4827078"/>
              <a:gd name="connsiteY20" fmla="*/ 170947 h 4397751"/>
              <a:gd name="connsiteX0" fmla="*/ 1458908 w 4763041"/>
              <a:gd name="connsiteY0" fmla="*/ 170947 h 4479189"/>
              <a:gd name="connsiteX1" fmla="*/ 2373307 w 4763041"/>
              <a:gd name="connsiteY1" fmla="*/ 52194 h 4479189"/>
              <a:gd name="connsiteX2" fmla="*/ 2883946 w 4763041"/>
              <a:gd name="connsiteY2" fmla="*/ 883466 h 4479189"/>
              <a:gd name="connsiteX3" fmla="*/ 3418336 w 4763041"/>
              <a:gd name="connsiteY3" fmla="*/ 1227851 h 4479189"/>
              <a:gd name="connsiteX4" fmla="*/ 3964601 w 4763041"/>
              <a:gd name="connsiteY4" fmla="*/ 954719 h 4479189"/>
              <a:gd name="connsiteX5" fmla="*/ 4558367 w 4763041"/>
              <a:gd name="connsiteY5" fmla="*/ 1892869 h 4479189"/>
              <a:gd name="connsiteX6" fmla="*/ 4012102 w 4763041"/>
              <a:gd name="connsiteY6" fmla="*/ 2617264 h 4479189"/>
              <a:gd name="connsiteX7" fmla="*/ 4178357 w 4763041"/>
              <a:gd name="connsiteY7" fmla="*/ 3234781 h 4479189"/>
              <a:gd name="connsiteX8" fmla="*/ 4760247 w 4763041"/>
              <a:gd name="connsiteY8" fmla="*/ 3614792 h 4479189"/>
              <a:gd name="connsiteX9" fmla="*/ 4356490 w 4763041"/>
              <a:gd name="connsiteY9" fmla="*/ 4469818 h 4479189"/>
              <a:gd name="connsiteX10" fmla="*/ 3430211 w 4763041"/>
              <a:gd name="connsiteY10" fmla="*/ 4066055 h 4479189"/>
              <a:gd name="connsiteX11" fmla="*/ 2515812 w 4763041"/>
              <a:gd name="connsiteY11" fmla="*/ 3994802 h 4479189"/>
              <a:gd name="connsiteX12" fmla="*/ 1470782 w 4763041"/>
              <a:gd name="connsiteY12" fmla="*/ 4351062 h 4479189"/>
              <a:gd name="connsiteX13" fmla="*/ 1007644 w 4763041"/>
              <a:gd name="connsiteY13" fmla="*/ 3733545 h 4479189"/>
              <a:gd name="connsiteX14" fmla="*/ 1411405 w 4763041"/>
              <a:gd name="connsiteY14" fmla="*/ 2926023 h 4479189"/>
              <a:gd name="connsiteX15" fmla="*/ 1245152 w 4763041"/>
              <a:gd name="connsiteY15" fmla="*/ 2439134 h 4479189"/>
              <a:gd name="connsiteX16" fmla="*/ 81370 w 4763041"/>
              <a:gd name="connsiteY16" fmla="*/ 2296630 h 4479189"/>
              <a:gd name="connsiteX17" fmla="*/ 200123 w 4763041"/>
              <a:gd name="connsiteY17" fmla="*/ 1215976 h 4479189"/>
              <a:gd name="connsiteX18" fmla="*/ 1019521 w 4763041"/>
              <a:gd name="connsiteY18" fmla="*/ 1239727 h 4479189"/>
              <a:gd name="connsiteX19" fmla="*/ 1268902 w 4763041"/>
              <a:gd name="connsiteY19" fmla="*/ 859717 h 4479189"/>
              <a:gd name="connsiteX20" fmla="*/ 1458908 w 4763041"/>
              <a:gd name="connsiteY20" fmla="*/ 170947 h 4479189"/>
              <a:gd name="connsiteX0" fmla="*/ 1458908 w 4760255"/>
              <a:gd name="connsiteY0" fmla="*/ 170947 h 4386171"/>
              <a:gd name="connsiteX1" fmla="*/ 2373307 w 4760255"/>
              <a:gd name="connsiteY1" fmla="*/ 52194 h 4386171"/>
              <a:gd name="connsiteX2" fmla="*/ 2883946 w 4760255"/>
              <a:gd name="connsiteY2" fmla="*/ 883466 h 4386171"/>
              <a:gd name="connsiteX3" fmla="*/ 3418336 w 4760255"/>
              <a:gd name="connsiteY3" fmla="*/ 1227851 h 4386171"/>
              <a:gd name="connsiteX4" fmla="*/ 3964601 w 4760255"/>
              <a:gd name="connsiteY4" fmla="*/ 954719 h 4386171"/>
              <a:gd name="connsiteX5" fmla="*/ 4558367 w 4760255"/>
              <a:gd name="connsiteY5" fmla="*/ 1892869 h 4386171"/>
              <a:gd name="connsiteX6" fmla="*/ 4012102 w 4760255"/>
              <a:gd name="connsiteY6" fmla="*/ 2617264 h 4386171"/>
              <a:gd name="connsiteX7" fmla="*/ 4178357 w 4760255"/>
              <a:gd name="connsiteY7" fmla="*/ 3234781 h 4386171"/>
              <a:gd name="connsiteX8" fmla="*/ 4760247 w 4760255"/>
              <a:gd name="connsiteY8" fmla="*/ 3614792 h 4386171"/>
              <a:gd name="connsiteX9" fmla="*/ 4190236 w 4760255"/>
              <a:gd name="connsiteY9" fmla="*/ 4374816 h 4386171"/>
              <a:gd name="connsiteX10" fmla="*/ 3430211 w 4760255"/>
              <a:gd name="connsiteY10" fmla="*/ 4066055 h 4386171"/>
              <a:gd name="connsiteX11" fmla="*/ 2515812 w 4760255"/>
              <a:gd name="connsiteY11" fmla="*/ 3994802 h 4386171"/>
              <a:gd name="connsiteX12" fmla="*/ 1470782 w 4760255"/>
              <a:gd name="connsiteY12" fmla="*/ 4351062 h 4386171"/>
              <a:gd name="connsiteX13" fmla="*/ 1007644 w 4760255"/>
              <a:gd name="connsiteY13" fmla="*/ 3733545 h 4386171"/>
              <a:gd name="connsiteX14" fmla="*/ 1411405 w 4760255"/>
              <a:gd name="connsiteY14" fmla="*/ 2926023 h 4386171"/>
              <a:gd name="connsiteX15" fmla="*/ 1245152 w 4760255"/>
              <a:gd name="connsiteY15" fmla="*/ 2439134 h 4386171"/>
              <a:gd name="connsiteX16" fmla="*/ 81370 w 4760255"/>
              <a:gd name="connsiteY16" fmla="*/ 2296630 h 4386171"/>
              <a:gd name="connsiteX17" fmla="*/ 200123 w 4760255"/>
              <a:gd name="connsiteY17" fmla="*/ 1215976 h 4386171"/>
              <a:gd name="connsiteX18" fmla="*/ 1019521 w 4760255"/>
              <a:gd name="connsiteY18" fmla="*/ 1239727 h 4386171"/>
              <a:gd name="connsiteX19" fmla="*/ 1268902 w 4760255"/>
              <a:gd name="connsiteY19" fmla="*/ 859717 h 4386171"/>
              <a:gd name="connsiteX20" fmla="*/ 1458908 w 4760255"/>
              <a:gd name="connsiteY20" fmla="*/ 170947 h 4386171"/>
              <a:gd name="connsiteX0" fmla="*/ 1458908 w 4570257"/>
              <a:gd name="connsiteY0" fmla="*/ 170947 h 4379263"/>
              <a:gd name="connsiteX1" fmla="*/ 2373307 w 4570257"/>
              <a:gd name="connsiteY1" fmla="*/ 52194 h 4379263"/>
              <a:gd name="connsiteX2" fmla="*/ 2883946 w 4570257"/>
              <a:gd name="connsiteY2" fmla="*/ 883466 h 4379263"/>
              <a:gd name="connsiteX3" fmla="*/ 3418336 w 4570257"/>
              <a:gd name="connsiteY3" fmla="*/ 1227851 h 4379263"/>
              <a:gd name="connsiteX4" fmla="*/ 3964601 w 4570257"/>
              <a:gd name="connsiteY4" fmla="*/ 954719 h 4379263"/>
              <a:gd name="connsiteX5" fmla="*/ 4558367 w 4570257"/>
              <a:gd name="connsiteY5" fmla="*/ 1892869 h 4379263"/>
              <a:gd name="connsiteX6" fmla="*/ 4012102 w 4570257"/>
              <a:gd name="connsiteY6" fmla="*/ 2617264 h 4379263"/>
              <a:gd name="connsiteX7" fmla="*/ 4178357 w 4570257"/>
              <a:gd name="connsiteY7" fmla="*/ 3234781 h 4379263"/>
              <a:gd name="connsiteX8" fmla="*/ 4570242 w 4570257"/>
              <a:gd name="connsiteY8" fmla="*/ 3804797 h 4379263"/>
              <a:gd name="connsiteX9" fmla="*/ 4190236 w 4570257"/>
              <a:gd name="connsiteY9" fmla="*/ 4374816 h 4379263"/>
              <a:gd name="connsiteX10" fmla="*/ 3430211 w 4570257"/>
              <a:gd name="connsiteY10" fmla="*/ 4066055 h 4379263"/>
              <a:gd name="connsiteX11" fmla="*/ 2515812 w 4570257"/>
              <a:gd name="connsiteY11" fmla="*/ 3994802 h 4379263"/>
              <a:gd name="connsiteX12" fmla="*/ 1470782 w 4570257"/>
              <a:gd name="connsiteY12" fmla="*/ 4351062 h 4379263"/>
              <a:gd name="connsiteX13" fmla="*/ 1007644 w 4570257"/>
              <a:gd name="connsiteY13" fmla="*/ 3733545 h 4379263"/>
              <a:gd name="connsiteX14" fmla="*/ 1411405 w 4570257"/>
              <a:gd name="connsiteY14" fmla="*/ 2926023 h 4379263"/>
              <a:gd name="connsiteX15" fmla="*/ 1245152 w 4570257"/>
              <a:gd name="connsiteY15" fmla="*/ 2439134 h 4379263"/>
              <a:gd name="connsiteX16" fmla="*/ 81370 w 4570257"/>
              <a:gd name="connsiteY16" fmla="*/ 2296630 h 4379263"/>
              <a:gd name="connsiteX17" fmla="*/ 200123 w 4570257"/>
              <a:gd name="connsiteY17" fmla="*/ 1215976 h 4379263"/>
              <a:gd name="connsiteX18" fmla="*/ 1019521 w 4570257"/>
              <a:gd name="connsiteY18" fmla="*/ 1239727 h 4379263"/>
              <a:gd name="connsiteX19" fmla="*/ 1268902 w 4570257"/>
              <a:gd name="connsiteY19" fmla="*/ 859717 h 4379263"/>
              <a:gd name="connsiteX20" fmla="*/ 1458908 w 4570257"/>
              <a:gd name="connsiteY20" fmla="*/ 170947 h 4379263"/>
              <a:gd name="connsiteX0" fmla="*/ 1458028 w 4569377"/>
              <a:gd name="connsiteY0" fmla="*/ 170947 h 4379263"/>
              <a:gd name="connsiteX1" fmla="*/ 2372427 w 4569377"/>
              <a:gd name="connsiteY1" fmla="*/ 52194 h 4379263"/>
              <a:gd name="connsiteX2" fmla="*/ 2883066 w 4569377"/>
              <a:gd name="connsiteY2" fmla="*/ 883466 h 4379263"/>
              <a:gd name="connsiteX3" fmla="*/ 3417456 w 4569377"/>
              <a:gd name="connsiteY3" fmla="*/ 1227851 h 4379263"/>
              <a:gd name="connsiteX4" fmla="*/ 3963721 w 4569377"/>
              <a:gd name="connsiteY4" fmla="*/ 954719 h 4379263"/>
              <a:gd name="connsiteX5" fmla="*/ 4557487 w 4569377"/>
              <a:gd name="connsiteY5" fmla="*/ 1892869 h 4379263"/>
              <a:gd name="connsiteX6" fmla="*/ 4011222 w 4569377"/>
              <a:gd name="connsiteY6" fmla="*/ 2617264 h 4379263"/>
              <a:gd name="connsiteX7" fmla="*/ 4177477 w 4569377"/>
              <a:gd name="connsiteY7" fmla="*/ 3234781 h 4379263"/>
              <a:gd name="connsiteX8" fmla="*/ 4569362 w 4569377"/>
              <a:gd name="connsiteY8" fmla="*/ 3804797 h 4379263"/>
              <a:gd name="connsiteX9" fmla="*/ 4189356 w 4569377"/>
              <a:gd name="connsiteY9" fmla="*/ 4374816 h 4379263"/>
              <a:gd name="connsiteX10" fmla="*/ 3429331 w 4569377"/>
              <a:gd name="connsiteY10" fmla="*/ 4066055 h 4379263"/>
              <a:gd name="connsiteX11" fmla="*/ 2514932 w 4569377"/>
              <a:gd name="connsiteY11" fmla="*/ 3994802 h 4379263"/>
              <a:gd name="connsiteX12" fmla="*/ 1469902 w 4569377"/>
              <a:gd name="connsiteY12" fmla="*/ 4351062 h 4379263"/>
              <a:gd name="connsiteX13" fmla="*/ 1006764 w 4569377"/>
              <a:gd name="connsiteY13" fmla="*/ 3733545 h 4379263"/>
              <a:gd name="connsiteX14" fmla="*/ 1410525 w 4569377"/>
              <a:gd name="connsiteY14" fmla="*/ 2926023 h 4379263"/>
              <a:gd name="connsiteX15" fmla="*/ 1232397 w 4569377"/>
              <a:gd name="connsiteY15" fmla="*/ 2320381 h 4379263"/>
              <a:gd name="connsiteX16" fmla="*/ 80490 w 4569377"/>
              <a:gd name="connsiteY16" fmla="*/ 2296630 h 4379263"/>
              <a:gd name="connsiteX17" fmla="*/ 199243 w 4569377"/>
              <a:gd name="connsiteY17" fmla="*/ 1215976 h 4379263"/>
              <a:gd name="connsiteX18" fmla="*/ 1018641 w 4569377"/>
              <a:gd name="connsiteY18" fmla="*/ 1239727 h 4379263"/>
              <a:gd name="connsiteX19" fmla="*/ 1268022 w 4569377"/>
              <a:gd name="connsiteY19" fmla="*/ 859717 h 4379263"/>
              <a:gd name="connsiteX20" fmla="*/ 1458028 w 4569377"/>
              <a:gd name="connsiteY20" fmla="*/ 170947 h 4379263"/>
              <a:gd name="connsiteX0" fmla="*/ 1314206 w 4425555"/>
              <a:gd name="connsiteY0" fmla="*/ 170947 h 4379263"/>
              <a:gd name="connsiteX1" fmla="*/ 2228605 w 4425555"/>
              <a:gd name="connsiteY1" fmla="*/ 52194 h 4379263"/>
              <a:gd name="connsiteX2" fmla="*/ 2739244 w 4425555"/>
              <a:gd name="connsiteY2" fmla="*/ 883466 h 4379263"/>
              <a:gd name="connsiteX3" fmla="*/ 3273634 w 4425555"/>
              <a:gd name="connsiteY3" fmla="*/ 1227851 h 4379263"/>
              <a:gd name="connsiteX4" fmla="*/ 3819899 w 4425555"/>
              <a:gd name="connsiteY4" fmla="*/ 954719 h 4379263"/>
              <a:gd name="connsiteX5" fmla="*/ 4413665 w 4425555"/>
              <a:gd name="connsiteY5" fmla="*/ 1892869 h 4379263"/>
              <a:gd name="connsiteX6" fmla="*/ 3867400 w 4425555"/>
              <a:gd name="connsiteY6" fmla="*/ 2617264 h 4379263"/>
              <a:gd name="connsiteX7" fmla="*/ 4033655 w 4425555"/>
              <a:gd name="connsiteY7" fmla="*/ 3234781 h 4379263"/>
              <a:gd name="connsiteX8" fmla="*/ 4425540 w 4425555"/>
              <a:gd name="connsiteY8" fmla="*/ 3804797 h 4379263"/>
              <a:gd name="connsiteX9" fmla="*/ 4045534 w 4425555"/>
              <a:gd name="connsiteY9" fmla="*/ 4374816 h 4379263"/>
              <a:gd name="connsiteX10" fmla="*/ 3285509 w 4425555"/>
              <a:gd name="connsiteY10" fmla="*/ 4066055 h 4379263"/>
              <a:gd name="connsiteX11" fmla="*/ 2371110 w 4425555"/>
              <a:gd name="connsiteY11" fmla="*/ 3994802 h 4379263"/>
              <a:gd name="connsiteX12" fmla="*/ 1326080 w 4425555"/>
              <a:gd name="connsiteY12" fmla="*/ 4351062 h 4379263"/>
              <a:gd name="connsiteX13" fmla="*/ 862942 w 4425555"/>
              <a:gd name="connsiteY13" fmla="*/ 3733545 h 4379263"/>
              <a:gd name="connsiteX14" fmla="*/ 1266703 w 4425555"/>
              <a:gd name="connsiteY14" fmla="*/ 2926023 h 4379263"/>
              <a:gd name="connsiteX15" fmla="*/ 1088575 w 4425555"/>
              <a:gd name="connsiteY15" fmla="*/ 2320381 h 4379263"/>
              <a:gd name="connsiteX16" fmla="*/ 186050 w 4425555"/>
              <a:gd name="connsiteY16" fmla="*/ 2320381 h 4379263"/>
              <a:gd name="connsiteX17" fmla="*/ 55421 w 4425555"/>
              <a:gd name="connsiteY17" fmla="*/ 1215976 h 4379263"/>
              <a:gd name="connsiteX18" fmla="*/ 874819 w 4425555"/>
              <a:gd name="connsiteY18" fmla="*/ 1239727 h 4379263"/>
              <a:gd name="connsiteX19" fmla="*/ 1124200 w 4425555"/>
              <a:gd name="connsiteY19" fmla="*/ 859717 h 4379263"/>
              <a:gd name="connsiteX20" fmla="*/ 1314206 w 4425555"/>
              <a:gd name="connsiteY20" fmla="*/ 170947 h 4379263"/>
              <a:gd name="connsiteX0" fmla="*/ 1196972 w 4308321"/>
              <a:gd name="connsiteY0" fmla="*/ 170947 h 4379263"/>
              <a:gd name="connsiteX1" fmla="*/ 2111371 w 4308321"/>
              <a:gd name="connsiteY1" fmla="*/ 52194 h 4379263"/>
              <a:gd name="connsiteX2" fmla="*/ 2622010 w 4308321"/>
              <a:gd name="connsiteY2" fmla="*/ 883466 h 4379263"/>
              <a:gd name="connsiteX3" fmla="*/ 3156400 w 4308321"/>
              <a:gd name="connsiteY3" fmla="*/ 1227851 h 4379263"/>
              <a:gd name="connsiteX4" fmla="*/ 3702665 w 4308321"/>
              <a:gd name="connsiteY4" fmla="*/ 954719 h 4379263"/>
              <a:gd name="connsiteX5" fmla="*/ 4296431 w 4308321"/>
              <a:gd name="connsiteY5" fmla="*/ 1892869 h 4379263"/>
              <a:gd name="connsiteX6" fmla="*/ 3750166 w 4308321"/>
              <a:gd name="connsiteY6" fmla="*/ 2617264 h 4379263"/>
              <a:gd name="connsiteX7" fmla="*/ 3916421 w 4308321"/>
              <a:gd name="connsiteY7" fmla="*/ 3234781 h 4379263"/>
              <a:gd name="connsiteX8" fmla="*/ 4308306 w 4308321"/>
              <a:gd name="connsiteY8" fmla="*/ 3804797 h 4379263"/>
              <a:gd name="connsiteX9" fmla="*/ 3928300 w 4308321"/>
              <a:gd name="connsiteY9" fmla="*/ 4374816 h 4379263"/>
              <a:gd name="connsiteX10" fmla="*/ 3168275 w 4308321"/>
              <a:gd name="connsiteY10" fmla="*/ 4066055 h 4379263"/>
              <a:gd name="connsiteX11" fmla="*/ 2253876 w 4308321"/>
              <a:gd name="connsiteY11" fmla="*/ 3994802 h 4379263"/>
              <a:gd name="connsiteX12" fmla="*/ 1208846 w 4308321"/>
              <a:gd name="connsiteY12" fmla="*/ 4351062 h 4379263"/>
              <a:gd name="connsiteX13" fmla="*/ 745708 w 4308321"/>
              <a:gd name="connsiteY13" fmla="*/ 3733545 h 4379263"/>
              <a:gd name="connsiteX14" fmla="*/ 1149469 w 4308321"/>
              <a:gd name="connsiteY14" fmla="*/ 2926023 h 4379263"/>
              <a:gd name="connsiteX15" fmla="*/ 971341 w 4308321"/>
              <a:gd name="connsiteY15" fmla="*/ 2320381 h 4379263"/>
              <a:gd name="connsiteX16" fmla="*/ 68816 w 4308321"/>
              <a:gd name="connsiteY16" fmla="*/ 2320381 h 4379263"/>
              <a:gd name="connsiteX17" fmla="*/ 140068 w 4308321"/>
              <a:gd name="connsiteY17" fmla="*/ 1322854 h 4379263"/>
              <a:gd name="connsiteX18" fmla="*/ 757585 w 4308321"/>
              <a:gd name="connsiteY18" fmla="*/ 1239727 h 4379263"/>
              <a:gd name="connsiteX19" fmla="*/ 1006966 w 4308321"/>
              <a:gd name="connsiteY19" fmla="*/ 859717 h 4379263"/>
              <a:gd name="connsiteX20" fmla="*/ 1196972 w 4308321"/>
              <a:gd name="connsiteY20" fmla="*/ 170947 h 4379263"/>
              <a:gd name="connsiteX0" fmla="*/ 1234297 w 4345646"/>
              <a:gd name="connsiteY0" fmla="*/ 170947 h 4379263"/>
              <a:gd name="connsiteX1" fmla="*/ 2148696 w 4345646"/>
              <a:gd name="connsiteY1" fmla="*/ 52194 h 4379263"/>
              <a:gd name="connsiteX2" fmla="*/ 2659335 w 4345646"/>
              <a:gd name="connsiteY2" fmla="*/ 883466 h 4379263"/>
              <a:gd name="connsiteX3" fmla="*/ 3193725 w 4345646"/>
              <a:gd name="connsiteY3" fmla="*/ 1227851 h 4379263"/>
              <a:gd name="connsiteX4" fmla="*/ 3739990 w 4345646"/>
              <a:gd name="connsiteY4" fmla="*/ 954719 h 4379263"/>
              <a:gd name="connsiteX5" fmla="*/ 4333756 w 4345646"/>
              <a:gd name="connsiteY5" fmla="*/ 1892869 h 4379263"/>
              <a:gd name="connsiteX6" fmla="*/ 3787491 w 4345646"/>
              <a:gd name="connsiteY6" fmla="*/ 2617264 h 4379263"/>
              <a:gd name="connsiteX7" fmla="*/ 3953746 w 4345646"/>
              <a:gd name="connsiteY7" fmla="*/ 3234781 h 4379263"/>
              <a:gd name="connsiteX8" fmla="*/ 4345631 w 4345646"/>
              <a:gd name="connsiteY8" fmla="*/ 3804797 h 4379263"/>
              <a:gd name="connsiteX9" fmla="*/ 3965625 w 4345646"/>
              <a:gd name="connsiteY9" fmla="*/ 4374816 h 4379263"/>
              <a:gd name="connsiteX10" fmla="*/ 3205600 w 4345646"/>
              <a:gd name="connsiteY10" fmla="*/ 4066055 h 4379263"/>
              <a:gd name="connsiteX11" fmla="*/ 2291201 w 4345646"/>
              <a:gd name="connsiteY11" fmla="*/ 3994802 h 4379263"/>
              <a:gd name="connsiteX12" fmla="*/ 1246171 w 4345646"/>
              <a:gd name="connsiteY12" fmla="*/ 4351062 h 4379263"/>
              <a:gd name="connsiteX13" fmla="*/ 783033 w 4345646"/>
              <a:gd name="connsiteY13" fmla="*/ 3733545 h 4379263"/>
              <a:gd name="connsiteX14" fmla="*/ 1186794 w 4345646"/>
              <a:gd name="connsiteY14" fmla="*/ 2926023 h 4379263"/>
              <a:gd name="connsiteX15" fmla="*/ 1008666 w 4345646"/>
              <a:gd name="connsiteY15" fmla="*/ 2320381 h 4379263"/>
              <a:gd name="connsiteX16" fmla="*/ 58640 w 4345646"/>
              <a:gd name="connsiteY16" fmla="*/ 2142251 h 4379263"/>
              <a:gd name="connsiteX17" fmla="*/ 177393 w 4345646"/>
              <a:gd name="connsiteY17" fmla="*/ 1322854 h 4379263"/>
              <a:gd name="connsiteX18" fmla="*/ 794910 w 4345646"/>
              <a:gd name="connsiteY18" fmla="*/ 1239727 h 4379263"/>
              <a:gd name="connsiteX19" fmla="*/ 1044291 w 4345646"/>
              <a:gd name="connsiteY19" fmla="*/ 859717 h 4379263"/>
              <a:gd name="connsiteX20" fmla="*/ 1234297 w 4345646"/>
              <a:gd name="connsiteY20" fmla="*/ 170947 h 4379263"/>
              <a:gd name="connsiteX0" fmla="*/ 1234297 w 4345646"/>
              <a:gd name="connsiteY0" fmla="*/ 170947 h 4379263"/>
              <a:gd name="connsiteX1" fmla="*/ 2148696 w 4345646"/>
              <a:gd name="connsiteY1" fmla="*/ 52194 h 4379263"/>
              <a:gd name="connsiteX2" fmla="*/ 2659335 w 4345646"/>
              <a:gd name="connsiteY2" fmla="*/ 883466 h 4379263"/>
              <a:gd name="connsiteX3" fmla="*/ 3193725 w 4345646"/>
              <a:gd name="connsiteY3" fmla="*/ 1227851 h 4379263"/>
              <a:gd name="connsiteX4" fmla="*/ 3870618 w 4345646"/>
              <a:gd name="connsiteY4" fmla="*/ 1120976 h 4379263"/>
              <a:gd name="connsiteX5" fmla="*/ 4333756 w 4345646"/>
              <a:gd name="connsiteY5" fmla="*/ 1892869 h 4379263"/>
              <a:gd name="connsiteX6" fmla="*/ 3787491 w 4345646"/>
              <a:gd name="connsiteY6" fmla="*/ 2617264 h 4379263"/>
              <a:gd name="connsiteX7" fmla="*/ 3953746 w 4345646"/>
              <a:gd name="connsiteY7" fmla="*/ 3234781 h 4379263"/>
              <a:gd name="connsiteX8" fmla="*/ 4345631 w 4345646"/>
              <a:gd name="connsiteY8" fmla="*/ 3804797 h 4379263"/>
              <a:gd name="connsiteX9" fmla="*/ 3965625 w 4345646"/>
              <a:gd name="connsiteY9" fmla="*/ 4374816 h 4379263"/>
              <a:gd name="connsiteX10" fmla="*/ 3205600 w 4345646"/>
              <a:gd name="connsiteY10" fmla="*/ 4066055 h 4379263"/>
              <a:gd name="connsiteX11" fmla="*/ 2291201 w 4345646"/>
              <a:gd name="connsiteY11" fmla="*/ 3994802 h 4379263"/>
              <a:gd name="connsiteX12" fmla="*/ 1246171 w 4345646"/>
              <a:gd name="connsiteY12" fmla="*/ 4351062 h 4379263"/>
              <a:gd name="connsiteX13" fmla="*/ 783033 w 4345646"/>
              <a:gd name="connsiteY13" fmla="*/ 3733545 h 4379263"/>
              <a:gd name="connsiteX14" fmla="*/ 1186794 w 4345646"/>
              <a:gd name="connsiteY14" fmla="*/ 2926023 h 4379263"/>
              <a:gd name="connsiteX15" fmla="*/ 1008666 w 4345646"/>
              <a:gd name="connsiteY15" fmla="*/ 2320381 h 4379263"/>
              <a:gd name="connsiteX16" fmla="*/ 58640 w 4345646"/>
              <a:gd name="connsiteY16" fmla="*/ 2142251 h 4379263"/>
              <a:gd name="connsiteX17" fmla="*/ 177393 w 4345646"/>
              <a:gd name="connsiteY17" fmla="*/ 1322854 h 4379263"/>
              <a:gd name="connsiteX18" fmla="*/ 794910 w 4345646"/>
              <a:gd name="connsiteY18" fmla="*/ 1239727 h 4379263"/>
              <a:gd name="connsiteX19" fmla="*/ 1044291 w 4345646"/>
              <a:gd name="connsiteY19" fmla="*/ 859717 h 4379263"/>
              <a:gd name="connsiteX20" fmla="*/ 1234297 w 4345646"/>
              <a:gd name="connsiteY20" fmla="*/ 170947 h 4379263"/>
              <a:gd name="connsiteX0" fmla="*/ 1234297 w 4345646"/>
              <a:gd name="connsiteY0" fmla="*/ 170947 h 4379263"/>
              <a:gd name="connsiteX1" fmla="*/ 2148696 w 4345646"/>
              <a:gd name="connsiteY1" fmla="*/ 52194 h 4379263"/>
              <a:gd name="connsiteX2" fmla="*/ 2659335 w 4345646"/>
              <a:gd name="connsiteY2" fmla="*/ 883466 h 4379263"/>
              <a:gd name="connsiteX3" fmla="*/ 3193725 w 4345646"/>
              <a:gd name="connsiteY3" fmla="*/ 1227851 h 4379263"/>
              <a:gd name="connsiteX4" fmla="*/ 3870618 w 4345646"/>
              <a:gd name="connsiteY4" fmla="*/ 1120976 h 4379263"/>
              <a:gd name="connsiteX5" fmla="*/ 4226878 w 4345646"/>
              <a:gd name="connsiteY5" fmla="*/ 1952248 h 4379263"/>
              <a:gd name="connsiteX6" fmla="*/ 3787491 w 4345646"/>
              <a:gd name="connsiteY6" fmla="*/ 2617264 h 4379263"/>
              <a:gd name="connsiteX7" fmla="*/ 3953746 w 4345646"/>
              <a:gd name="connsiteY7" fmla="*/ 3234781 h 4379263"/>
              <a:gd name="connsiteX8" fmla="*/ 4345631 w 4345646"/>
              <a:gd name="connsiteY8" fmla="*/ 3804797 h 4379263"/>
              <a:gd name="connsiteX9" fmla="*/ 3965625 w 4345646"/>
              <a:gd name="connsiteY9" fmla="*/ 4374816 h 4379263"/>
              <a:gd name="connsiteX10" fmla="*/ 3205600 w 4345646"/>
              <a:gd name="connsiteY10" fmla="*/ 4066055 h 4379263"/>
              <a:gd name="connsiteX11" fmla="*/ 2291201 w 4345646"/>
              <a:gd name="connsiteY11" fmla="*/ 3994802 h 4379263"/>
              <a:gd name="connsiteX12" fmla="*/ 1246171 w 4345646"/>
              <a:gd name="connsiteY12" fmla="*/ 4351062 h 4379263"/>
              <a:gd name="connsiteX13" fmla="*/ 783033 w 4345646"/>
              <a:gd name="connsiteY13" fmla="*/ 3733545 h 4379263"/>
              <a:gd name="connsiteX14" fmla="*/ 1186794 w 4345646"/>
              <a:gd name="connsiteY14" fmla="*/ 2926023 h 4379263"/>
              <a:gd name="connsiteX15" fmla="*/ 1008666 w 4345646"/>
              <a:gd name="connsiteY15" fmla="*/ 2320381 h 4379263"/>
              <a:gd name="connsiteX16" fmla="*/ 58640 w 4345646"/>
              <a:gd name="connsiteY16" fmla="*/ 2142251 h 4379263"/>
              <a:gd name="connsiteX17" fmla="*/ 177393 w 4345646"/>
              <a:gd name="connsiteY17" fmla="*/ 1322854 h 4379263"/>
              <a:gd name="connsiteX18" fmla="*/ 794910 w 4345646"/>
              <a:gd name="connsiteY18" fmla="*/ 1239727 h 4379263"/>
              <a:gd name="connsiteX19" fmla="*/ 1044291 w 4345646"/>
              <a:gd name="connsiteY19" fmla="*/ 859717 h 4379263"/>
              <a:gd name="connsiteX20" fmla="*/ 1234297 w 4345646"/>
              <a:gd name="connsiteY20" fmla="*/ 170947 h 4379263"/>
              <a:gd name="connsiteX0" fmla="*/ 1234297 w 4362059"/>
              <a:gd name="connsiteY0" fmla="*/ 170947 h 4381325"/>
              <a:gd name="connsiteX1" fmla="*/ 2148696 w 4362059"/>
              <a:gd name="connsiteY1" fmla="*/ 52194 h 4381325"/>
              <a:gd name="connsiteX2" fmla="*/ 2659335 w 4362059"/>
              <a:gd name="connsiteY2" fmla="*/ 883466 h 4381325"/>
              <a:gd name="connsiteX3" fmla="*/ 3193725 w 4362059"/>
              <a:gd name="connsiteY3" fmla="*/ 1227851 h 4381325"/>
              <a:gd name="connsiteX4" fmla="*/ 3870618 w 4362059"/>
              <a:gd name="connsiteY4" fmla="*/ 1120976 h 4381325"/>
              <a:gd name="connsiteX5" fmla="*/ 4226878 w 4362059"/>
              <a:gd name="connsiteY5" fmla="*/ 1952248 h 4381325"/>
              <a:gd name="connsiteX6" fmla="*/ 3787491 w 4362059"/>
              <a:gd name="connsiteY6" fmla="*/ 2617264 h 4381325"/>
              <a:gd name="connsiteX7" fmla="*/ 3953746 w 4362059"/>
              <a:gd name="connsiteY7" fmla="*/ 3234781 h 4381325"/>
              <a:gd name="connsiteX8" fmla="*/ 4345631 w 4362059"/>
              <a:gd name="connsiteY8" fmla="*/ 3804797 h 4381325"/>
              <a:gd name="connsiteX9" fmla="*/ 4256603 w 4362059"/>
              <a:gd name="connsiteY9" fmla="*/ 4238424 h 4381325"/>
              <a:gd name="connsiteX10" fmla="*/ 3965625 w 4362059"/>
              <a:gd name="connsiteY10" fmla="*/ 4374816 h 4381325"/>
              <a:gd name="connsiteX11" fmla="*/ 3205600 w 4362059"/>
              <a:gd name="connsiteY11" fmla="*/ 4066055 h 4381325"/>
              <a:gd name="connsiteX12" fmla="*/ 2291201 w 4362059"/>
              <a:gd name="connsiteY12" fmla="*/ 3994802 h 4381325"/>
              <a:gd name="connsiteX13" fmla="*/ 1246171 w 4362059"/>
              <a:gd name="connsiteY13" fmla="*/ 4351062 h 4381325"/>
              <a:gd name="connsiteX14" fmla="*/ 783033 w 4362059"/>
              <a:gd name="connsiteY14" fmla="*/ 3733545 h 4381325"/>
              <a:gd name="connsiteX15" fmla="*/ 1186794 w 4362059"/>
              <a:gd name="connsiteY15" fmla="*/ 2926023 h 4381325"/>
              <a:gd name="connsiteX16" fmla="*/ 1008666 w 4362059"/>
              <a:gd name="connsiteY16" fmla="*/ 2320381 h 4381325"/>
              <a:gd name="connsiteX17" fmla="*/ 58640 w 4362059"/>
              <a:gd name="connsiteY17" fmla="*/ 2142251 h 4381325"/>
              <a:gd name="connsiteX18" fmla="*/ 177393 w 4362059"/>
              <a:gd name="connsiteY18" fmla="*/ 1322854 h 4381325"/>
              <a:gd name="connsiteX19" fmla="*/ 794910 w 4362059"/>
              <a:gd name="connsiteY19" fmla="*/ 1239727 h 4381325"/>
              <a:gd name="connsiteX20" fmla="*/ 1044291 w 4362059"/>
              <a:gd name="connsiteY20" fmla="*/ 859717 h 4381325"/>
              <a:gd name="connsiteX21" fmla="*/ 1234297 w 4362059"/>
              <a:gd name="connsiteY21" fmla="*/ 170947 h 4381325"/>
              <a:gd name="connsiteX0" fmla="*/ 1234297 w 4362059"/>
              <a:gd name="connsiteY0" fmla="*/ 170947 h 4381325"/>
              <a:gd name="connsiteX1" fmla="*/ 2148696 w 4362059"/>
              <a:gd name="connsiteY1" fmla="*/ 52194 h 4381325"/>
              <a:gd name="connsiteX2" fmla="*/ 2659335 w 4362059"/>
              <a:gd name="connsiteY2" fmla="*/ 883466 h 4381325"/>
              <a:gd name="connsiteX3" fmla="*/ 3193725 w 4362059"/>
              <a:gd name="connsiteY3" fmla="*/ 1227851 h 4381325"/>
              <a:gd name="connsiteX4" fmla="*/ 3870618 w 4362059"/>
              <a:gd name="connsiteY4" fmla="*/ 1120976 h 4381325"/>
              <a:gd name="connsiteX5" fmla="*/ 4226878 w 4362059"/>
              <a:gd name="connsiteY5" fmla="*/ 1952248 h 4381325"/>
              <a:gd name="connsiteX6" fmla="*/ 3787491 w 4362059"/>
              <a:gd name="connsiteY6" fmla="*/ 2617264 h 4381325"/>
              <a:gd name="connsiteX7" fmla="*/ 3953746 w 4362059"/>
              <a:gd name="connsiteY7" fmla="*/ 3234781 h 4381325"/>
              <a:gd name="connsiteX8" fmla="*/ 4345631 w 4362059"/>
              <a:gd name="connsiteY8" fmla="*/ 3804797 h 4381325"/>
              <a:gd name="connsiteX9" fmla="*/ 4256603 w 4362059"/>
              <a:gd name="connsiteY9" fmla="*/ 4238424 h 4381325"/>
              <a:gd name="connsiteX10" fmla="*/ 3965625 w 4362059"/>
              <a:gd name="connsiteY10" fmla="*/ 4374816 h 4381325"/>
              <a:gd name="connsiteX11" fmla="*/ 3205600 w 4362059"/>
              <a:gd name="connsiteY11" fmla="*/ 4066055 h 4381325"/>
              <a:gd name="connsiteX12" fmla="*/ 2291201 w 4362059"/>
              <a:gd name="connsiteY12" fmla="*/ 3994802 h 4381325"/>
              <a:gd name="connsiteX13" fmla="*/ 1246171 w 4362059"/>
              <a:gd name="connsiteY13" fmla="*/ 4351062 h 4381325"/>
              <a:gd name="connsiteX14" fmla="*/ 783033 w 4362059"/>
              <a:gd name="connsiteY14" fmla="*/ 3733545 h 4381325"/>
              <a:gd name="connsiteX15" fmla="*/ 1186794 w 4362059"/>
              <a:gd name="connsiteY15" fmla="*/ 2926023 h 4381325"/>
              <a:gd name="connsiteX16" fmla="*/ 1008666 w 4362059"/>
              <a:gd name="connsiteY16" fmla="*/ 2320381 h 4381325"/>
              <a:gd name="connsiteX17" fmla="*/ 58640 w 4362059"/>
              <a:gd name="connsiteY17" fmla="*/ 2142251 h 4381325"/>
              <a:gd name="connsiteX18" fmla="*/ 177393 w 4362059"/>
              <a:gd name="connsiteY18" fmla="*/ 1322854 h 4381325"/>
              <a:gd name="connsiteX19" fmla="*/ 794910 w 4362059"/>
              <a:gd name="connsiteY19" fmla="*/ 1239727 h 4381325"/>
              <a:gd name="connsiteX20" fmla="*/ 1044291 w 4362059"/>
              <a:gd name="connsiteY20" fmla="*/ 859717 h 4381325"/>
              <a:gd name="connsiteX21" fmla="*/ 1234297 w 4362059"/>
              <a:gd name="connsiteY21" fmla="*/ 170947 h 4381325"/>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6878 w 4362059"/>
              <a:gd name="connsiteY6" fmla="*/ 2036546 h 4465623"/>
              <a:gd name="connsiteX7" fmla="*/ 3787491 w 4362059"/>
              <a:gd name="connsiteY7" fmla="*/ 2701562 h 4465623"/>
              <a:gd name="connsiteX8" fmla="*/ 3953746 w 4362059"/>
              <a:gd name="connsiteY8" fmla="*/ 3319079 h 4465623"/>
              <a:gd name="connsiteX9" fmla="*/ 4345631 w 4362059"/>
              <a:gd name="connsiteY9" fmla="*/ 3889095 h 4465623"/>
              <a:gd name="connsiteX10" fmla="*/ 4256603 w 4362059"/>
              <a:gd name="connsiteY10" fmla="*/ 4322722 h 4465623"/>
              <a:gd name="connsiteX11" fmla="*/ 3965625 w 4362059"/>
              <a:gd name="connsiteY11" fmla="*/ 4459114 h 4465623"/>
              <a:gd name="connsiteX12" fmla="*/ 3205600 w 4362059"/>
              <a:gd name="connsiteY12" fmla="*/ 4150353 h 4465623"/>
              <a:gd name="connsiteX13" fmla="*/ 2291201 w 4362059"/>
              <a:gd name="connsiteY13" fmla="*/ 4079100 h 4465623"/>
              <a:gd name="connsiteX14" fmla="*/ 1246171 w 4362059"/>
              <a:gd name="connsiteY14" fmla="*/ 4435360 h 4465623"/>
              <a:gd name="connsiteX15" fmla="*/ 783033 w 4362059"/>
              <a:gd name="connsiteY15" fmla="*/ 3817843 h 4465623"/>
              <a:gd name="connsiteX16" fmla="*/ 1186794 w 4362059"/>
              <a:gd name="connsiteY16" fmla="*/ 3010321 h 4465623"/>
              <a:gd name="connsiteX17" fmla="*/ 1008666 w 4362059"/>
              <a:gd name="connsiteY17" fmla="*/ 2404679 h 4465623"/>
              <a:gd name="connsiteX18" fmla="*/ 58640 w 4362059"/>
              <a:gd name="connsiteY18" fmla="*/ 2226549 h 4465623"/>
              <a:gd name="connsiteX19" fmla="*/ 177393 w 4362059"/>
              <a:gd name="connsiteY19" fmla="*/ 1407152 h 4465623"/>
              <a:gd name="connsiteX20" fmla="*/ 794910 w 4362059"/>
              <a:gd name="connsiteY20" fmla="*/ 1324025 h 4465623"/>
              <a:gd name="connsiteX21" fmla="*/ 1044291 w 4362059"/>
              <a:gd name="connsiteY21" fmla="*/ 944015 h 4465623"/>
              <a:gd name="connsiteX22" fmla="*/ 1234297 w 4362059"/>
              <a:gd name="connsiteY22" fmla="*/ 255245 h 4465623"/>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6878 w 4362059"/>
              <a:gd name="connsiteY6" fmla="*/ 2036546 h 4465623"/>
              <a:gd name="connsiteX7" fmla="*/ 3787491 w 4362059"/>
              <a:gd name="connsiteY7" fmla="*/ 2701562 h 4465623"/>
              <a:gd name="connsiteX8" fmla="*/ 3953746 w 4362059"/>
              <a:gd name="connsiteY8" fmla="*/ 3319079 h 4465623"/>
              <a:gd name="connsiteX9" fmla="*/ 4345631 w 4362059"/>
              <a:gd name="connsiteY9" fmla="*/ 3889095 h 4465623"/>
              <a:gd name="connsiteX10" fmla="*/ 4256603 w 4362059"/>
              <a:gd name="connsiteY10" fmla="*/ 4322722 h 4465623"/>
              <a:gd name="connsiteX11" fmla="*/ 3965625 w 4362059"/>
              <a:gd name="connsiteY11" fmla="*/ 4459114 h 4465623"/>
              <a:gd name="connsiteX12" fmla="*/ 3205600 w 4362059"/>
              <a:gd name="connsiteY12" fmla="*/ 4150353 h 4465623"/>
              <a:gd name="connsiteX13" fmla="*/ 2291201 w 4362059"/>
              <a:gd name="connsiteY13" fmla="*/ 4079100 h 4465623"/>
              <a:gd name="connsiteX14" fmla="*/ 1246171 w 4362059"/>
              <a:gd name="connsiteY14" fmla="*/ 4435360 h 4465623"/>
              <a:gd name="connsiteX15" fmla="*/ 783033 w 4362059"/>
              <a:gd name="connsiteY15" fmla="*/ 3817843 h 4465623"/>
              <a:gd name="connsiteX16" fmla="*/ 1186794 w 4362059"/>
              <a:gd name="connsiteY16" fmla="*/ 3010321 h 4465623"/>
              <a:gd name="connsiteX17" fmla="*/ 1008666 w 4362059"/>
              <a:gd name="connsiteY17" fmla="*/ 2404679 h 4465623"/>
              <a:gd name="connsiteX18" fmla="*/ 58640 w 4362059"/>
              <a:gd name="connsiteY18" fmla="*/ 2226549 h 4465623"/>
              <a:gd name="connsiteX19" fmla="*/ 177393 w 4362059"/>
              <a:gd name="connsiteY19" fmla="*/ 1407152 h 4465623"/>
              <a:gd name="connsiteX20" fmla="*/ 794910 w 4362059"/>
              <a:gd name="connsiteY20" fmla="*/ 1324025 h 4465623"/>
              <a:gd name="connsiteX21" fmla="*/ 1044291 w 4362059"/>
              <a:gd name="connsiteY21" fmla="*/ 944015 h 4465623"/>
              <a:gd name="connsiteX22" fmla="*/ 1234297 w 4362059"/>
              <a:gd name="connsiteY22" fmla="*/ 255245 h 4465623"/>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0973 w 4362059"/>
              <a:gd name="connsiteY6" fmla="*/ 1555768 h 4465623"/>
              <a:gd name="connsiteX7" fmla="*/ 4226878 w 4362059"/>
              <a:gd name="connsiteY7" fmla="*/ 2036546 h 4465623"/>
              <a:gd name="connsiteX8" fmla="*/ 3787491 w 4362059"/>
              <a:gd name="connsiteY8" fmla="*/ 2701562 h 4465623"/>
              <a:gd name="connsiteX9" fmla="*/ 3953746 w 4362059"/>
              <a:gd name="connsiteY9" fmla="*/ 3319079 h 4465623"/>
              <a:gd name="connsiteX10" fmla="*/ 4345631 w 4362059"/>
              <a:gd name="connsiteY10" fmla="*/ 3889095 h 4465623"/>
              <a:gd name="connsiteX11" fmla="*/ 4256603 w 4362059"/>
              <a:gd name="connsiteY11" fmla="*/ 4322722 h 4465623"/>
              <a:gd name="connsiteX12" fmla="*/ 3965625 w 4362059"/>
              <a:gd name="connsiteY12" fmla="*/ 4459114 h 4465623"/>
              <a:gd name="connsiteX13" fmla="*/ 3205600 w 4362059"/>
              <a:gd name="connsiteY13" fmla="*/ 4150353 h 4465623"/>
              <a:gd name="connsiteX14" fmla="*/ 2291201 w 4362059"/>
              <a:gd name="connsiteY14" fmla="*/ 4079100 h 4465623"/>
              <a:gd name="connsiteX15" fmla="*/ 1246171 w 4362059"/>
              <a:gd name="connsiteY15" fmla="*/ 4435360 h 4465623"/>
              <a:gd name="connsiteX16" fmla="*/ 783033 w 4362059"/>
              <a:gd name="connsiteY16" fmla="*/ 3817843 h 4465623"/>
              <a:gd name="connsiteX17" fmla="*/ 1186794 w 4362059"/>
              <a:gd name="connsiteY17" fmla="*/ 3010321 h 4465623"/>
              <a:gd name="connsiteX18" fmla="*/ 1008666 w 4362059"/>
              <a:gd name="connsiteY18" fmla="*/ 2404679 h 4465623"/>
              <a:gd name="connsiteX19" fmla="*/ 58640 w 4362059"/>
              <a:gd name="connsiteY19" fmla="*/ 2226549 h 4465623"/>
              <a:gd name="connsiteX20" fmla="*/ 177393 w 4362059"/>
              <a:gd name="connsiteY20" fmla="*/ 1407152 h 4465623"/>
              <a:gd name="connsiteX21" fmla="*/ 794910 w 4362059"/>
              <a:gd name="connsiteY21" fmla="*/ 1324025 h 4465623"/>
              <a:gd name="connsiteX22" fmla="*/ 1044291 w 4362059"/>
              <a:gd name="connsiteY22" fmla="*/ 944015 h 4465623"/>
              <a:gd name="connsiteX23" fmla="*/ 1234297 w 4362059"/>
              <a:gd name="connsiteY23" fmla="*/ 255245 h 4465623"/>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0973 w 4362059"/>
              <a:gd name="connsiteY6" fmla="*/ 1555768 h 4465623"/>
              <a:gd name="connsiteX7" fmla="*/ 4226878 w 4362059"/>
              <a:gd name="connsiteY7" fmla="*/ 2036546 h 4465623"/>
              <a:gd name="connsiteX8" fmla="*/ 3787491 w 4362059"/>
              <a:gd name="connsiteY8" fmla="*/ 2701562 h 4465623"/>
              <a:gd name="connsiteX9" fmla="*/ 3953746 w 4362059"/>
              <a:gd name="connsiteY9" fmla="*/ 3319079 h 4465623"/>
              <a:gd name="connsiteX10" fmla="*/ 4345631 w 4362059"/>
              <a:gd name="connsiteY10" fmla="*/ 3889095 h 4465623"/>
              <a:gd name="connsiteX11" fmla="*/ 4256603 w 4362059"/>
              <a:gd name="connsiteY11" fmla="*/ 4322722 h 4465623"/>
              <a:gd name="connsiteX12" fmla="*/ 3965625 w 4362059"/>
              <a:gd name="connsiteY12" fmla="*/ 4459114 h 4465623"/>
              <a:gd name="connsiteX13" fmla="*/ 3205600 w 4362059"/>
              <a:gd name="connsiteY13" fmla="*/ 4150353 h 4465623"/>
              <a:gd name="connsiteX14" fmla="*/ 2291201 w 4362059"/>
              <a:gd name="connsiteY14" fmla="*/ 4079100 h 4465623"/>
              <a:gd name="connsiteX15" fmla="*/ 1246171 w 4362059"/>
              <a:gd name="connsiteY15" fmla="*/ 4435360 h 4465623"/>
              <a:gd name="connsiteX16" fmla="*/ 783033 w 4362059"/>
              <a:gd name="connsiteY16" fmla="*/ 3817843 h 4465623"/>
              <a:gd name="connsiteX17" fmla="*/ 1186794 w 4362059"/>
              <a:gd name="connsiteY17" fmla="*/ 3010321 h 4465623"/>
              <a:gd name="connsiteX18" fmla="*/ 1008666 w 4362059"/>
              <a:gd name="connsiteY18" fmla="*/ 2404679 h 4465623"/>
              <a:gd name="connsiteX19" fmla="*/ 58640 w 4362059"/>
              <a:gd name="connsiteY19" fmla="*/ 2226549 h 4465623"/>
              <a:gd name="connsiteX20" fmla="*/ 177393 w 4362059"/>
              <a:gd name="connsiteY20" fmla="*/ 1407152 h 4465623"/>
              <a:gd name="connsiteX21" fmla="*/ 794910 w 4362059"/>
              <a:gd name="connsiteY21" fmla="*/ 1324025 h 4465623"/>
              <a:gd name="connsiteX22" fmla="*/ 1044291 w 4362059"/>
              <a:gd name="connsiteY22" fmla="*/ 944015 h 4465623"/>
              <a:gd name="connsiteX23" fmla="*/ 1234297 w 4362059"/>
              <a:gd name="connsiteY23" fmla="*/ 255245 h 4465623"/>
              <a:gd name="connsiteX0" fmla="*/ 1234297 w 4362059"/>
              <a:gd name="connsiteY0" fmla="*/ 296576 h 4506954"/>
              <a:gd name="connsiteX1" fmla="*/ 1608402 w 4362059"/>
              <a:gd name="connsiteY1" fmla="*/ 5805 h 4506954"/>
              <a:gd name="connsiteX2" fmla="*/ 2148696 w 4362059"/>
              <a:gd name="connsiteY2" fmla="*/ 177823 h 4506954"/>
              <a:gd name="connsiteX3" fmla="*/ 2659335 w 4362059"/>
              <a:gd name="connsiteY3" fmla="*/ 1009095 h 4506954"/>
              <a:gd name="connsiteX4" fmla="*/ 3193725 w 4362059"/>
              <a:gd name="connsiteY4" fmla="*/ 1353480 h 4506954"/>
              <a:gd name="connsiteX5" fmla="*/ 3870618 w 4362059"/>
              <a:gd name="connsiteY5" fmla="*/ 1246605 h 4506954"/>
              <a:gd name="connsiteX6" fmla="*/ 4220973 w 4362059"/>
              <a:gd name="connsiteY6" fmla="*/ 1597099 h 4506954"/>
              <a:gd name="connsiteX7" fmla="*/ 4226878 w 4362059"/>
              <a:gd name="connsiteY7" fmla="*/ 2077877 h 4506954"/>
              <a:gd name="connsiteX8" fmla="*/ 3787491 w 4362059"/>
              <a:gd name="connsiteY8" fmla="*/ 2742893 h 4506954"/>
              <a:gd name="connsiteX9" fmla="*/ 3953746 w 4362059"/>
              <a:gd name="connsiteY9" fmla="*/ 3360410 h 4506954"/>
              <a:gd name="connsiteX10" fmla="*/ 4345631 w 4362059"/>
              <a:gd name="connsiteY10" fmla="*/ 3930426 h 4506954"/>
              <a:gd name="connsiteX11" fmla="*/ 4256603 w 4362059"/>
              <a:gd name="connsiteY11" fmla="*/ 4364053 h 4506954"/>
              <a:gd name="connsiteX12" fmla="*/ 3965625 w 4362059"/>
              <a:gd name="connsiteY12" fmla="*/ 4500445 h 4506954"/>
              <a:gd name="connsiteX13" fmla="*/ 3205600 w 4362059"/>
              <a:gd name="connsiteY13" fmla="*/ 4191684 h 4506954"/>
              <a:gd name="connsiteX14" fmla="*/ 2291201 w 4362059"/>
              <a:gd name="connsiteY14" fmla="*/ 4120431 h 4506954"/>
              <a:gd name="connsiteX15" fmla="*/ 1246171 w 4362059"/>
              <a:gd name="connsiteY15" fmla="*/ 4476691 h 4506954"/>
              <a:gd name="connsiteX16" fmla="*/ 783033 w 4362059"/>
              <a:gd name="connsiteY16" fmla="*/ 3859174 h 4506954"/>
              <a:gd name="connsiteX17" fmla="*/ 1186794 w 4362059"/>
              <a:gd name="connsiteY17" fmla="*/ 3051652 h 4506954"/>
              <a:gd name="connsiteX18" fmla="*/ 1008666 w 4362059"/>
              <a:gd name="connsiteY18" fmla="*/ 2446010 h 4506954"/>
              <a:gd name="connsiteX19" fmla="*/ 58640 w 4362059"/>
              <a:gd name="connsiteY19" fmla="*/ 2267880 h 4506954"/>
              <a:gd name="connsiteX20" fmla="*/ 177393 w 4362059"/>
              <a:gd name="connsiteY20" fmla="*/ 1448483 h 4506954"/>
              <a:gd name="connsiteX21" fmla="*/ 794910 w 4362059"/>
              <a:gd name="connsiteY21" fmla="*/ 1365356 h 4506954"/>
              <a:gd name="connsiteX22" fmla="*/ 1044291 w 4362059"/>
              <a:gd name="connsiteY22" fmla="*/ 985346 h 4506954"/>
              <a:gd name="connsiteX23" fmla="*/ 1234297 w 4362059"/>
              <a:gd name="connsiteY23" fmla="*/ 296576 h 4506954"/>
              <a:gd name="connsiteX0" fmla="*/ 1285861 w 4413623"/>
              <a:gd name="connsiteY0" fmla="*/ 296576 h 4506954"/>
              <a:gd name="connsiteX1" fmla="*/ 1659966 w 4413623"/>
              <a:gd name="connsiteY1" fmla="*/ 5805 h 4506954"/>
              <a:gd name="connsiteX2" fmla="*/ 2200260 w 4413623"/>
              <a:gd name="connsiteY2" fmla="*/ 177823 h 4506954"/>
              <a:gd name="connsiteX3" fmla="*/ 2710899 w 4413623"/>
              <a:gd name="connsiteY3" fmla="*/ 1009095 h 4506954"/>
              <a:gd name="connsiteX4" fmla="*/ 3245289 w 4413623"/>
              <a:gd name="connsiteY4" fmla="*/ 1353480 h 4506954"/>
              <a:gd name="connsiteX5" fmla="*/ 3922182 w 4413623"/>
              <a:gd name="connsiteY5" fmla="*/ 1246605 h 4506954"/>
              <a:gd name="connsiteX6" fmla="*/ 4272537 w 4413623"/>
              <a:gd name="connsiteY6" fmla="*/ 1597099 h 4506954"/>
              <a:gd name="connsiteX7" fmla="*/ 4278442 w 4413623"/>
              <a:gd name="connsiteY7" fmla="*/ 2077877 h 4506954"/>
              <a:gd name="connsiteX8" fmla="*/ 3839055 w 4413623"/>
              <a:gd name="connsiteY8" fmla="*/ 2742893 h 4506954"/>
              <a:gd name="connsiteX9" fmla="*/ 4005310 w 4413623"/>
              <a:gd name="connsiteY9" fmla="*/ 3360410 h 4506954"/>
              <a:gd name="connsiteX10" fmla="*/ 4397195 w 4413623"/>
              <a:gd name="connsiteY10" fmla="*/ 3930426 h 4506954"/>
              <a:gd name="connsiteX11" fmla="*/ 4308167 w 4413623"/>
              <a:gd name="connsiteY11" fmla="*/ 4364053 h 4506954"/>
              <a:gd name="connsiteX12" fmla="*/ 4017189 w 4413623"/>
              <a:gd name="connsiteY12" fmla="*/ 4500445 h 4506954"/>
              <a:gd name="connsiteX13" fmla="*/ 3257164 w 4413623"/>
              <a:gd name="connsiteY13" fmla="*/ 4191684 h 4506954"/>
              <a:gd name="connsiteX14" fmla="*/ 2342765 w 4413623"/>
              <a:gd name="connsiteY14" fmla="*/ 4120431 h 4506954"/>
              <a:gd name="connsiteX15" fmla="*/ 1297735 w 4413623"/>
              <a:gd name="connsiteY15" fmla="*/ 4476691 h 4506954"/>
              <a:gd name="connsiteX16" fmla="*/ 834597 w 4413623"/>
              <a:gd name="connsiteY16" fmla="*/ 3859174 h 4506954"/>
              <a:gd name="connsiteX17" fmla="*/ 1238358 w 4413623"/>
              <a:gd name="connsiteY17" fmla="*/ 3051652 h 4506954"/>
              <a:gd name="connsiteX18" fmla="*/ 1060230 w 4413623"/>
              <a:gd name="connsiteY18" fmla="*/ 2446010 h 4506954"/>
              <a:gd name="connsiteX19" fmla="*/ 110204 w 4413623"/>
              <a:gd name="connsiteY19" fmla="*/ 2267880 h 4506954"/>
              <a:gd name="connsiteX20" fmla="*/ 33046 w 4413623"/>
              <a:gd name="connsiteY20" fmla="*/ 1727728 h 4506954"/>
              <a:gd name="connsiteX21" fmla="*/ 228957 w 4413623"/>
              <a:gd name="connsiteY21" fmla="*/ 1448483 h 4506954"/>
              <a:gd name="connsiteX22" fmla="*/ 846474 w 4413623"/>
              <a:gd name="connsiteY22" fmla="*/ 1365356 h 4506954"/>
              <a:gd name="connsiteX23" fmla="*/ 1095855 w 4413623"/>
              <a:gd name="connsiteY23" fmla="*/ 985346 h 4506954"/>
              <a:gd name="connsiteX24" fmla="*/ 1285861 w 4413623"/>
              <a:gd name="connsiteY24" fmla="*/ 296576 h 4506954"/>
              <a:gd name="connsiteX0" fmla="*/ 1285861 w 4413623"/>
              <a:gd name="connsiteY0" fmla="*/ 296576 h 4506954"/>
              <a:gd name="connsiteX1" fmla="*/ 1659966 w 4413623"/>
              <a:gd name="connsiteY1" fmla="*/ 5805 h 4506954"/>
              <a:gd name="connsiteX2" fmla="*/ 2200260 w 4413623"/>
              <a:gd name="connsiteY2" fmla="*/ 177823 h 4506954"/>
              <a:gd name="connsiteX3" fmla="*/ 2710899 w 4413623"/>
              <a:gd name="connsiteY3" fmla="*/ 1009095 h 4506954"/>
              <a:gd name="connsiteX4" fmla="*/ 3245289 w 4413623"/>
              <a:gd name="connsiteY4" fmla="*/ 1353480 h 4506954"/>
              <a:gd name="connsiteX5" fmla="*/ 3922182 w 4413623"/>
              <a:gd name="connsiteY5" fmla="*/ 1246605 h 4506954"/>
              <a:gd name="connsiteX6" fmla="*/ 4272537 w 4413623"/>
              <a:gd name="connsiteY6" fmla="*/ 1597099 h 4506954"/>
              <a:gd name="connsiteX7" fmla="*/ 4278442 w 4413623"/>
              <a:gd name="connsiteY7" fmla="*/ 2077877 h 4506954"/>
              <a:gd name="connsiteX8" fmla="*/ 3839055 w 4413623"/>
              <a:gd name="connsiteY8" fmla="*/ 2742893 h 4506954"/>
              <a:gd name="connsiteX9" fmla="*/ 4005310 w 4413623"/>
              <a:gd name="connsiteY9" fmla="*/ 3360410 h 4506954"/>
              <a:gd name="connsiteX10" fmla="*/ 4397195 w 4413623"/>
              <a:gd name="connsiteY10" fmla="*/ 3930426 h 4506954"/>
              <a:gd name="connsiteX11" fmla="*/ 4308167 w 4413623"/>
              <a:gd name="connsiteY11" fmla="*/ 4364053 h 4506954"/>
              <a:gd name="connsiteX12" fmla="*/ 4017189 w 4413623"/>
              <a:gd name="connsiteY12" fmla="*/ 4500445 h 4506954"/>
              <a:gd name="connsiteX13" fmla="*/ 3257164 w 4413623"/>
              <a:gd name="connsiteY13" fmla="*/ 4191684 h 4506954"/>
              <a:gd name="connsiteX14" fmla="*/ 2342765 w 4413623"/>
              <a:gd name="connsiteY14" fmla="*/ 4120431 h 4506954"/>
              <a:gd name="connsiteX15" fmla="*/ 1297735 w 4413623"/>
              <a:gd name="connsiteY15" fmla="*/ 4476691 h 4506954"/>
              <a:gd name="connsiteX16" fmla="*/ 834597 w 4413623"/>
              <a:gd name="connsiteY16" fmla="*/ 3859174 h 4506954"/>
              <a:gd name="connsiteX17" fmla="*/ 1238358 w 4413623"/>
              <a:gd name="connsiteY17" fmla="*/ 3051652 h 4506954"/>
              <a:gd name="connsiteX18" fmla="*/ 1060230 w 4413623"/>
              <a:gd name="connsiteY18" fmla="*/ 2446010 h 4506954"/>
              <a:gd name="connsiteX19" fmla="*/ 110204 w 4413623"/>
              <a:gd name="connsiteY19" fmla="*/ 2267880 h 4506954"/>
              <a:gd name="connsiteX20" fmla="*/ 33046 w 4413623"/>
              <a:gd name="connsiteY20" fmla="*/ 1727728 h 4506954"/>
              <a:gd name="connsiteX21" fmla="*/ 228957 w 4413623"/>
              <a:gd name="connsiteY21" fmla="*/ 1448483 h 4506954"/>
              <a:gd name="connsiteX22" fmla="*/ 846474 w 4413623"/>
              <a:gd name="connsiteY22" fmla="*/ 1365356 h 4506954"/>
              <a:gd name="connsiteX23" fmla="*/ 1095855 w 4413623"/>
              <a:gd name="connsiteY23" fmla="*/ 985346 h 4506954"/>
              <a:gd name="connsiteX24" fmla="*/ 1285861 w 4413623"/>
              <a:gd name="connsiteY24" fmla="*/ 296576 h 4506954"/>
              <a:gd name="connsiteX0" fmla="*/ 1316814 w 4444576"/>
              <a:gd name="connsiteY0" fmla="*/ 296576 h 4506954"/>
              <a:gd name="connsiteX1" fmla="*/ 1690919 w 4444576"/>
              <a:gd name="connsiteY1" fmla="*/ 5805 h 4506954"/>
              <a:gd name="connsiteX2" fmla="*/ 2231213 w 4444576"/>
              <a:gd name="connsiteY2" fmla="*/ 177823 h 4506954"/>
              <a:gd name="connsiteX3" fmla="*/ 2741852 w 4444576"/>
              <a:gd name="connsiteY3" fmla="*/ 1009095 h 4506954"/>
              <a:gd name="connsiteX4" fmla="*/ 3276242 w 4444576"/>
              <a:gd name="connsiteY4" fmla="*/ 1353480 h 4506954"/>
              <a:gd name="connsiteX5" fmla="*/ 3953135 w 4444576"/>
              <a:gd name="connsiteY5" fmla="*/ 1246605 h 4506954"/>
              <a:gd name="connsiteX6" fmla="*/ 4303490 w 4444576"/>
              <a:gd name="connsiteY6" fmla="*/ 1597099 h 4506954"/>
              <a:gd name="connsiteX7" fmla="*/ 4309395 w 4444576"/>
              <a:gd name="connsiteY7" fmla="*/ 2077877 h 4506954"/>
              <a:gd name="connsiteX8" fmla="*/ 3870008 w 4444576"/>
              <a:gd name="connsiteY8" fmla="*/ 2742893 h 4506954"/>
              <a:gd name="connsiteX9" fmla="*/ 4036263 w 4444576"/>
              <a:gd name="connsiteY9" fmla="*/ 3360410 h 4506954"/>
              <a:gd name="connsiteX10" fmla="*/ 4428148 w 4444576"/>
              <a:gd name="connsiteY10" fmla="*/ 3930426 h 4506954"/>
              <a:gd name="connsiteX11" fmla="*/ 4339120 w 4444576"/>
              <a:gd name="connsiteY11" fmla="*/ 4364053 h 4506954"/>
              <a:gd name="connsiteX12" fmla="*/ 4048142 w 4444576"/>
              <a:gd name="connsiteY12" fmla="*/ 4500445 h 4506954"/>
              <a:gd name="connsiteX13" fmla="*/ 3288117 w 4444576"/>
              <a:gd name="connsiteY13" fmla="*/ 4191684 h 4506954"/>
              <a:gd name="connsiteX14" fmla="*/ 2373718 w 4444576"/>
              <a:gd name="connsiteY14" fmla="*/ 4120431 h 4506954"/>
              <a:gd name="connsiteX15" fmla="*/ 1328688 w 4444576"/>
              <a:gd name="connsiteY15" fmla="*/ 4476691 h 4506954"/>
              <a:gd name="connsiteX16" fmla="*/ 865550 w 4444576"/>
              <a:gd name="connsiteY16" fmla="*/ 3859174 h 4506954"/>
              <a:gd name="connsiteX17" fmla="*/ 1269311 w 4444576"/>
              <a:gd name="connsiteY17" fmla="*/ 3051652 h 4506954"/>
              <a:gd name="connsiteX18" fmla="*/ 1091183 w 4444576"/>
              <a:gd name="connsiteY18" fmla="*/ 2446010 h 4506954"/>
              <a:gd name="connsiteX19" fmla="*/ 141157 w 4444576"/>
              <a:gd name="connsiteY19" fmla="*/ 2267880 h 4506954"/>
              <a:gd name="connsiteX20" fmla="*/ 16497 w 4444576"/>
              <a:gd name="connsiteY20" fmla="*/ 1798980 h 4506954"/>
              <a:gd name="connsiteX21" fmla="*/ 259910 w 4444576"/>
              <a:gd name="connsiteY21" fmla="*/ 1448483 h 4506954"/>
              <a:gd name="connsiteX22" fmla="*/ 877427 w 4444576"/>
              <a:gd name="connsiteY22" fmla="*/ 1365356 h 4506954"/>
              <a:gd name="connsiteX23" fmla="*/ 1126808 w 4444576"/>
              <a:gd name="connsiteY23" fmla="*/ 985346 h 4506954"/>
              <a:gd name="connsiteX24" fmla="*/ 1316814 w 4444576"/>
              <a:gd name="connsiteY24" fmla="*/ 296576 h 4506954"/>
              <a:gd name="connsiteX0" fmla="*/ 1316814 w 4446109"/>
              <a:gd name="connsiteY0" fmla="*/ 296576 h 4575756"/>
              <a:gd name="connsiteX1" fmla="*/ 1690919 w 4446109"/>
              <a:gd name="connsiteY1" fmla="*/ 5805 h 4575756"/>
              <a:gd name="connsiteX2" fmla="*/ 2231213 w 4446109"/>
              <a:gd name="connsiteY2" fmla="*/ 177823 h 4575756"/>
              <a:gd name="connsiteX3" fmla="*/ 2741852 w 4446109"/>
              <a:gd name="connsiteY3" fmla="*/ 1009095 h 4575756"/>
              <a:gd name="connsiteX4" fmla="*/ 3276242 w 4446109"/>
              <a:gd name="connsiteY4" fmla="*/ 1353480 h 4575756"/>
              <a:gd name="connsiteX5" fmla="*/ 3953135 w 4446109"/>
              <a:gd name="connsiteY5" fmla="*/ 1246605 h 4575756"/>
              <a:gd name="connsiteX6" fmla="*/ 4303490 w 4446109"/>
              <a:gd name="connsiteY6" fmla="*/ 1597099 h 4575756"/>
              <a:gd name="connsiteX7" fmla="*/ 4309395 w 4446109"/>
              <a:gd name="connsiteY7" fmla="*/ 2077877 h 4575756"/>
              <a:gd name="connsiteX8" fmla="*/ 3870008 w 4446109"/>
              <a:gd name="connsiteY8" fmla="*/ 2742893 h 4575756"/>
              <a:gd name="connsiteX9" fmla="*/ 4036263 w 4446109"/>
              <a:gd name="connsiteY9" fmla="*/ 3360410 h 4575756"/>
              <a:gd name="connsiteX10" fmla="*/ 4428148 w 4446109"/>
              <a:gd name="connsiteY10" fmla="*/ 3930426 h 4575756"/>
              <a:gd name="connsiteX11" fmla="*/ 4339120 w 4446109"/>
              <a:gd name="connsiteY11" fmla="*/ 4364053 h 4575756"/>
              <a:gd name="connsiteX12" fmla="*/ 3976890 w 4446109"/>
              <a:gd name="connsiteY12" fmla="*/ 4571697 h 4575756"/>
              <a:gd name="connsiteX13" fmla="*/ 3288117 w 4446109"/>
              <a:gd name="connsiteY13" fmla="*/ 4191684 h 4575756"/>
              <a:gd name="connsiteX14" fmla="*/ 2373718 w 4446109"/>
              <a:gd name="connsiteY14" fmla="*/ 4120431 h 4575756"/>
              <a:gd name="connsiteX15" fmla="*/ 1328688 w 4446109"/>
              <a:gd name="connsiteY15" fmla="*/ 4476691 h 4575756"/>
              <a:gd name="connsiteX16" fmla="*/ 865550 w 4446109"/>
              <a:gd name="connsiteY16" fmla="*/ 3859174 h 4575756"/>
              <a:gd name="connsiteX17" fmla="*/ 1269311 w 4446109"/>
              <a:gd name="connsiteY17" fmla="*/ 3051652 h 4575756"/>
              <a:gd name="connsiteX18" fmla="*/ 1091183 w 4446109"/>
              <a:gd name="connsiteY18" fmla="*/ 2446010 h 4575756"/>
              <a:gd name="connsiteX19" fmla="*/ 141157 w 4446109"/>
              <a:gd name="connsiteY19" fmla="*/ 2267880 h 4575756"/>
              <a:gd name="connsiteX20" fmla="*/ 16497 w 4446109"/>
              <a:gd name="connsiteY20" fmla="*/ 1798980 h 4575756"/>
              <a:gd name="connsiteX21" fmla="*/ 259910 w 4446109"/>
              <a:gd name="connsiteY21" fmla="*/ 1448483 h 4575756"/>
              <a:gd name="connsiteX22" fmla="*/ 877427 w 4446109"/>
              <a:gd name="connsiteY22" fmla="*/ 1365356 h 4575756"/>
              <a:gd name="connsiteX23" fmla="*/ 1126808 w 4446109"/>
              <a:gd name="connsiteY23" fmla="*/ 985346 h 4575756"/>
              <a:gd name="connsiteX24" fmla="*/ 1316814 w 4446109"/>
              <a:gd name="connsiteY24" fmla="*/ 296576 h 4575756"/>
              <a:gd name="connsiteX0" fmla="*/ 1316814 w 4448517"/>
              <a:gd name="connsiteY0" fmla="*/ 296576 h 4552598"/>
              <a:gd name="connsiteX1" fmla="*/ 1690919 w 4448517"/>
              <a:gd name="connsiteY1" fmla="*/ 5805 h 4552598"/>
              <a:gd name="connsiteX2" fmla="*/ 2231213 w 4448517"/>
              <a:gd name="connsiteY2" fmla="*/ 177823 h 4552598"/>
              <a:gd name="connsiteX3" fmla="*/ 2741852 w 4448517"/>
              <a:gd name="connsiteY3" fmla="*/ 1009095 h 4552598"/>
              <a:gd name="connsiteX4" fmla="*/ 3276242 w 4448517"/>
              <a:gd name="connsiteY4" fmla="*/ 1353480 h 4552598"/>
              <a:gd name="connsiteX5" fmla="*/ 3953135 w 4448517"/>
              <a:gd name="connsiteY5" fmla="*/ 1246605 h 4552598"/>
              <a:gd name="connsiteX6" fmla="*/ 4303490 w 4448517"/>
              <a:gd name="connsiteY6" fmla="*/ 1597099 h 4552598"/>
              <a:gd name="connsiteX7" fmla="*/ 4309395 w 4448517"/>
              <a:gd name="connsiteY7" fmla="*/ 2077877 h 4552598"/>
              <a:gd name="connsiteX8" fmla="*/ 3870008 w 4448517"/>
              <a:gd name="connsiteY8" fmla="*/ 2742893 h 4552598"/>
              <a:gd name="connsiteX9" fmla="*/ 4036263 w 4448517"/>
              <a:gd name="connsiteY9" fmla="*/ 3360410 h 4552598"/>
              <a:gd name="connsiteX10" fmla="*/ 4428148 w 4448517"/>
              <a:gd name="connsiteY10" fmla="*/ 3930426 h 4552598"/>
              <a:gd name="connsiteX11" fmla="*/ 4339120 w 4448517"/>
              <a:gd name="connsiteY11" fmla="*/ 4364053 h 4552598"/>
              <a:gd name="connsiteX12" fmla="*/ 3881889 w 4448517"/>
              <a:gd name="connsiteY12" fmla="*/ 4547950 h 4552598"/>
              <a:gd name="connsiteX13" fmla="*/ 3288117 w 4448517"/>
              <a:gd name="connsiteY13" fmla="*/ 4191684 h 4552598"/>
              <a:gd name="connsiteX14" fmla="*/ 2373718 w 4448517"/>
              <a:gd name="connsiteY14" fmla="*/ 4120431 h 4552598"/>
              <a:gd name="connsiteX15" fmla="*/ 1328688 w 4448517"/>
              <a:gd name="connsiteY15" fmla="*/ 4476691 h 4552598"/>
              <a:gd name="connsiteX16" fmla="*/ 865550 w 4448517"/>
              <a:gd name="connsiteY16" fmla="*/ 3859174 h 4552598"/>
              <a:gd name="connsiteX17" fmla="*/ 1269311 w 4448517"/>
              <a:gd name="connsiteY17" fmla="*/ 3051652 h 4552598"/>
              <a:gd name="connsiteX18" fmla="*/ 1091183 w 4448517"/>
              <a:gd name="connsiteY18" fmla="*/ 2446010 h 4552598"/>
              <a:gd name="connsiteX19" fmla="*/ 141157 w 4448517"/>
              <a:gd name="connsiteY19" fmla="*/ 2267880 h 4552598"/>
              <a:gd name="connsiteX20" fmla="*/ 16497 w 4448517"/>
              <a:gd name="connsiteY20" fmla="*/ 1798980 h 4552598"/>
              <a:gd name="connsiteX21" fmla="*/ 259910 w 4448517"/>
              <a:gd name="connsiteY21" fmla="*/ 1448483 h 4552598"/>
              <a:gd name="connsiteX22" fmla="*/ 877427 w 4448517"/>
              <a:gd name="connsiteY22" fmla="*/ 1365356 h 4552598"/>
              <a:gd name="connsiteX23" fmla="*/ 1126808 w 4448517"/>
              <a:gd name="connsiteY23" fmla="*/ 985346 h 4552598"/>
              <a:gd name="connsiteX24" fmla="*/ 1316814 w 4448517"/>
              <a:gd name="connsiteY24" fmla="*/ 296576 h 4552598"/>
              <a:gd name="connsiteX0" fmla="*/ 1300369 w 4432072"/>
              <a:gd name="connsiteY0" fmla="*/ 296576 h 4552598"/>
              <a:gd name="connsiteX1" fmla="*/ 1674474 w 4432072"/>
              <a:gd name="connsiteY1" fmla="*/ 5805 h 4552598"/>
              <a:gd name="connsiteX2" fmla="*/ 2214768 w 4432072"/>
              <a:gd name="connsiteY2" fmla="*/ 177823 h 4552598"/>
              <a:gd name="connsiteX3" fmla="*/ 2725407 w 4432072"/>
              <a:gd name="connsiteY3" fmla="*/ 1009095 h 4552598"/>
              <a:gd name="connsiteX4" fmla="*/ 3259797 w 4432072"/>
              <a:gd name="connsiteY4" fmla="*/ 1353480 h 4552598"/>
              <a:gd name="connsiteX5" fmla="*/ 3936690 w 4432072"/>
              <a:gd name="connsiteY5" fmla="*/ 1246605 h 4552598"/>
              <a:gd name="connsiteX6" fmla="*/ 4287045 w 4432072"/>
              <a:gd name="connsiteY6" fmla="*/ 1597099 h 4552598"/>
              <a:gd name="connsiteX7" fmla="*/ 4292950 w 4432072"/>
              <a:gd name="connsiteY7" fmla="*/ 2077877 h 4552598"/>
              <a:gd name="connsiteX8" fmla="*/ 3853563 w 4432072"/>
              <a:gd name="connsiteY8" fmla="*/ 2742893 h 4552598"/>
              <a:gd name="connsiteX9" fmla="*/ 4019818 w 4432072"/>
              <a:gd name="connsiteY9" fmla="*/ 3360410 h 4552598"/>
              <a:gd name="connsiteX10" fmla="*/ 4411703 w 4432072"/>
              <a:gd name="connsiteY10" fmla="*/ 3930426 h 4552598"/>
              <a:gd name="connsiteX11" fmla="*/ 4322675 w 4432072"/>
              <a:gd name="connsiteY11" fmla="*/ 4364053 h 4552598"/>
              <a:gd name="connsiteX12" fmla="*/ 3865444 w 4432072"/>
              <a:gd name="connsiteY12" fmla="*/ 4547950 h 4552598"/>
              <a:gd name="connsiteX13" fmla="*/ 3271672 w 4432072"/>
              <a:gd name="connsiteY13" fmla="*/ 4191684 h 4552598"/>
              <a:gd name="connsiteX14" fmla="*/ 2357273 w 4432072"/>
              <a:gd name="connsiteY14" fmla="*/ 4120431 h 4552598"/>
              <a:gd name="connsiteX15" fmla="*/ 1312243 w 4432072"/>
              <a:gd name="connsiteY15" fmla="*/ 4476691 h 4552598"/>
              <a:gd name="connsiteX16" fmla="*/ 849105 w 4432072"/>
              <a:gd name="connsiteY16" fmla="*/ 3859174 h 4552598"/>
              <a:gd name="connsiteX17" fmla="*/ 1252866 w 4432072"/>
              <a:gd name="connsiteY17" fmla="*/ 3051652 h 4552598"/>
              <a:gd name="connsiteX18" fmla="*/ 1074738 w 4432072"/>
              <a:gd name="connsiteY18" fmla="*/ 2446010 h 4552598"/>
              <a:gd name="connsiteX19" fmla="*/ 231590 w 4432072"/>
              <a:gd name="connsiteY19" fmla="*/ 2386634 h 4552598"/>
              <a:gd name="connsiteX20" fmla="*/ 52 w 4432072"/>
              <a:gd name="connsiteY20" fmla="*/ 1798980 h 4552598"/>
              <a:gd name="connsiteX21" fmla="*/ 243465 w 4432072"/>
              <a:gd name="connsiteY21" fmla="*/ 1448483 h 4552598"/>
              <a:gd name="connsiteX22" fmla="*/ 860982 w 4432072"/>
              <a:gd name="connsiteY22" fmla="*/ 1365356 h 4552598"/>
              <a:gd name="connsiteX23" fmla="*/ 1110363 w 4432072"/>
              <a:gd name="connsiteY23" fmla="*/ 985346 h 4552598"/>
              <a:gd name="connsiteX24" fmla="*/ 1300369 w 4432072"/>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87030 w 4432057"/>
              <a:gd name="connsiteY6" fmla="*/ 1597099 h 4552598"/>
              <a:gd name="connsiteX7" fmla="*/ 4292935 w 4432057"/>
              <a:gd name="connsiteY7" fmla="*/ 2077877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252851 w 4432057"/>
              <a:gd name="connsiteY17" fmla="*/ 3051652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87030 w 4432057"/>
              <a:gd name="connsiteY6" fmla="*/ 1597099 h 4552598"/>
              <a:gd name="connsiteX7" fmla="*/ 4292935 w 4432057"/>
              <a:gd name="connsiteY7" fmla="*/ 2077877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87030 w 4432057"/>
              <a:gd name="connsiteY6" fmla="*/ 1597099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15778 w 4432057"/>
              <a:gd name="connsiteY6" fmla="*/ 1573352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15778 w 4432057"/>
              <a:gd name="connsiteY6" fmla="*/ 1573352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525986 w 4432057"/>
              <a:gd name="connsiteY15" fmla="*/ 4417317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15778 w 4432057"/>
              <a:gd name="connsiteY6" fmla="*/ 1573352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525986 w 4432057"/>
              <a:gd name="connsiteY15" fmla="*/ 4417317 h 4552598"/>
              <a:gd name="connsiteX16" fmla="*/ 991596 w 4432057"/>
              <a:gd name="connsiteY16" fmla="*/ 3859176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6565"/>
              <a:gd name="connsiteY0" fmla="*/ 296576 h 4421588"/>
              <a:gd name="connsiteX1" fmla="*/ 1674459 w 4436565"/>
              <a:gd name="connsiteY1" fmla="*/ 5805 h 4421588"/>
              <a:gd name="connsiteX2" fmla="*/ 2214753 w 4436565"/>
              <a:gd name="connsiteY2" fmla="*/ 177823 h 4421588"/>
              <a:gd name="connsiteX3" fmla="*/ 2725392 w 4436565"/>
              <a:gd name="connsiteY3" fmla="*/ 1009095 h 4421588"/>
              <a:gd name="connsiteX4" fmla="*/ 3259782 w 4436565"/>
              <a:gd name="connsiteY4" fmla="*/ 1353480 h 4421588"/>
              <a:gd name="connsiteX5" fmla="*/ 3936675 w 4436565"/>
              <a:gd name="connsiteY5" fmla="*/ 1246605 h 4421588"/>
              <a:gd name="connsiteX6" fmla="*/ 4215778 w 4436565"/>
              <a:gd name="connsiteY6" fmla="*/ 1573352 h 4421588"/>
              <a:gd name="connsiteX7" fmla="*/ 4221683 w 4436565"/>
              <a:gd name="connsiteY7" fmla="*/ 2125381 h 4421588"/>
              <a:gd name="connsiteX8" fmla="*/ 3853548 w 4436565"/>
              <a:gd name="connsiteY8" fmla="*/ 2742893 h 4421588"/>
              <a:gd name="connsiteX9" fmla="*/ 4019803 w 4436565"/>
              <a:gd name="connsiteY9" fmla="*/ 3360410 h 4421588"/>
              <a:gd name="connsiteX10" fmla="*/ 4411688 w 4436565"/>
              <a:gd name="connsiteY10" fmla="*/ 3930426 h 4421588"/>
              <a:gd name="connsiteX11" fmla="*/ 4322660 w 4436565"/>
              <a:gd name="connsiteY11" fmla="*/ 4364053 h 4421588"/>
              <a:gd name="connsiteX12" fmla="*/ 3722927 w 4436565"/>
              <a:gd name="connsiteY12" fmla="*/ 4381698 h 4421588"/>
              <a:gd name="connsiteX13" fmla="*/ 3271657 w 4436565"/>
              <a:gd name="connsiteY13" fmla="*/ 4191684 h 4421588"/>
              <a:gd name="connsiteX14" fmla="*/ 2357258 w 4436565"/>
              <a:gd name="connsiteY14" fmla="*/ 4120431 h 4421588"/>
              <a:gd name="connsiteX15" fmla="*/ 1525986 w 4436565"/>
              <a:gd name="connsiteY15" fmla="*/ 4417317 h 4421588"/>
              <a:gd name="connsiteX16" fmla="*/ 991596 w 4436565"/>
              <a:gd name="connsiteY16" fmla="*/ 3859176 h 4421588"/>
              <a:gd name="connsiteX17" fmla="*/ 1027223 w 4436565"/>
              <a:gd name="connsiteY17" fmla="*/ 3134781 h 4421588"/>
              <a:gd name="connsiteX18" fmla="*/ 932220 w 4436565"/>
              <a:gd name="connsiteY18" fmla="*/ 2612264 h 4421588"/>
              <a:gd name="connsiteX19" fmla="*/ 231575 w 4436565"/>
              <a:gd name="connsiteY19" fmla="*/ 2386634 h 4421588"/>
              <a:gd name="connsiteX20" fmla="*/ 37 w 4436565"/>
              <a:gd name="connsiteY20" fmla="*/ 1798980 h 4421588"/>
              <a:gd name="connsiteX21" fmla="*/ 243450 w 4436565"/>
              <a:gd name="connsiteY21" fmla="*/ 1448483 h 4421588"/>
              <a:gd name="connsiteX22" fmla="*/ 860967 w 4436565"/>
              <a:gd name="connsiteY22" fmla="*/ 1365356 h 4421588"/>
              <a:gd name="connsiteX23" fmla="*/ 1110348 w 4436565"/>
              <a:gd name="connsiteY23" fmla="*/ 985346 h 4421588"/>
              <a:gd name="connsiteX24" fmla="*/ 1300354 w 4436565"/>
              <a:gd name="connsiteY24" fmla="*/ 296576 h 4421588"/>
              <a:gd name="connsiteX0" fmla="*/ 1300354 w 4421190"/>
              <a:gd name="connsiteY0" fmla="*/ 296576 h 4421588"/>
              <a:gd name="connsiteX1" fmla="*/ 1674459 w 4421190"/>
              <a:gd name="connsiteY1" fmla="*/ 5805 h 4421588"/>
              <a:gd name="connsiteX2" fmla="*/ 2214753 w 4421190"/>
              <a:gd name="connsiteY2" fmla="*/ 177823 h 4421588"/>
              <a:gd name="connsiteX3" fmla="*/ 2725392 w 4421190"/>
              <a:gd name="connsiteY3" fmla="*/ 1009095 h 4421588"/>
              <a:gd name="connsiteX4" fmla="*/ 3259782 w 4421190"/>
              <a:gd name="connsiteY4" fmla="*/ 1353480 h 4421588"/>
              <a:gd name="connsiteX5" fmla="*/ 3936675 w 4421190"/>
              <a:gd name="connsiteY5" fmla="*/ 1246605 h 4421588"/>
              <a:gd name="connsiteX6" fmla="*/ 4215778 w 4421190"/>
              <a:gd name="connsiteY6" fmla="*/ 1573352 h 4421588"/>
              <a:gd name="connsiteX7" fmla="*/ 4221683 w 4421190"/>
              <a:gd name="connsiteY7" fmla="*/ 2125381 h 4421588"/>
              <a:gd name="connsiteX8" fmla="*/ 3853548 w 4421190"/>
              <a:gd name="connsiteY8" fmla="*/ 2742893 h 4421588"/>
              <a:gd name="connsiteX9" fmla="*/ 4019803 w 4421190"/>
              <a:gd name="connsiteY9" fmla="*/ 3360410 h 4421588"/>
              <a:gd name="connsiteX10" fmla="*/ 4411688 w 4421190"/>
              <a:gd name="connsiteY10" fmla="*/ 3930426 h 4421588"/>
              <a:gd name="connsiteX11" fmla="*/ 4251411 w 4421190"/>
              <a:gd name="connsiteY11" fmla="*/ 4221552 h 4421588"/>
              <a:gd name="connsiteX12" fmla="*/ 3722927 w 4421190"/>
              <a:gd name="connsiteY12" fmla="*/ 4381698 h 4421588"/>
              <a:gd name="connsiteX13" fmla="*/ 3271657 w 4421190"/>
              <a:gd name="connsiteY13" fmla="*/ 4191684 h 4421588"/>
              <a:gd name="connsiteX14" fmla="*/ 2357258 w 4421190"/>
              <a:gd name="connsiteY14" fmla="*/ 4120431 h 4421588"/>
              <a:gd name="connsiteX15" fmla="*/ 1525986 w 4421190"/>
              <a:gd name="connsiteY15" fmla="*/ 4417317 h 4421588"/>
              <a:gd name="connsiteX16" fmla="*/ 991596 w 4421190"/>
              <a:gd name="connsiteY16" fmla="*/ 3859176 h 4421588"/>
              <a:gd name="connsiteX17" fmla="*/ 1027223 w 4421190"/>
              <a:gd name="connsiteY17" fmla="*/ 3134781 h 4421588"/>
              <a:gd name="connsiteX18" fmla="*/ 932220 w 4421190"/>
              <a:gd name="connsiteY18" fmla="*/ 2612264 h 4421588"/>
              <a:gd name="connsiteX19" fmla="*/ 231575 w 4421190"/>
              <a:gd name="connsiteY19" fmla="*/ 2386634 h 4421588"/>
              <a:gd name="connsiteX20" fmla="*/ 37 w 4421190"/>
              <a:gd name="connsiteY20" fmla="*/ 1798980 h 4421588"/>
              <a:gd name="connsiteX21" fmla="*/ 243450 w 4421190"/>
              <a:gd name="connsiteY21" fmla="*/ 1448483 h 4421588"/>
              <a:gd name="connsiteX22" fmla="*/ 860967 w 4421190"/>
              <a:gd name="connsiteY22" fmla="*/ 1365356 h 4421588"/>
              <a:gd name="connsiteX23" fmla="*/ 1110348 w 4421190"/>
              <a:gd name="connsiteY23" fmla="*/ 985346 h 4421588"/>
              <a:gd name="connsiteX24" fmla="*/ 1300354 w 4421190"/>
              <a:gd name="connsiteY24" fmla="*/ 296576 h 4421588"/>
              <a:gd name="connsiteX0" fmla="*/ 1300354 w 4303277"/>
              <a:gd name="connsiteY0" fmla="*/ 296576 h 4421588"/>
              <a:gd name="connsiteX1" fmla="*/ 1674459 w 4303277"/>
              <a:gd name="connsiteY1" fmla="*/ 5805 h 4421588"/>
              <a:gd name="connsiteX2" fmla="*/ 2214753 w 4303277"/>
              <a:gd name="connsiteY2" fmla="*/ 177823 h 4421588"/>
              <a:gd name="connsiteX3" fmla="*/ 2725392 w 4303277"/>
              <a:gd name="connsiteY3" fmla="*/ 1009095 h 4421588"/>
              <a:gd name="connsiteX4" fmla="*/ 3259782 w 4303277"/>
              <a:gd name="connsiteY4" fmla="*/ 1353480 h 4421588"/>
              <a:gd name="connsiteX5" fmla="*/ 3936675 w 4303277"/>
              <a:gd name="connsiteY5" fmla="*/ 1246605 h 4421588"/>
              <a:gd name="connsiteX6" fmla="*/ 4215778 w 4303277"/>
              <a:gd name="connsiteY6" fmla="*/ 1573352 h 4421588"/>
              <a:gd name="connsiteX7" fmla="*/ 4221683 w 4303277"/>
              <a:gd name="connsiteY7" fmla="*/ 2125381 h 4421588"/>
              <a:gd name="connsiteX8" fmla="*/ 3853548 w 4303277"/>
              <a:gd name="connsiteY8" fmla="*/ 2742893 h 4421588"/>
              <a:gd name="connsiteX9" fmla="*/ 4019803 w 4303277"/>
              <a:gd name="connsiteY9" fmla="*/ 3360410 h 4421588"/>
              <a:gd name="connsiteX10" fmla="*/ 4257308 w 4303277"/>
              <a:gd name="connsiteY10" fmla="*/ 3823548 h 4421588"/>
              <a:gd name="connsiteX11" fmla="*/ 4251411 w 4303277"/>
              <a:gd name="connsiteY11" fmla="*/ 4221552 h 4421588"/>
              <a:gd name="connsiteX12" fmla="*/ 3722927 w 4303277"/>
              <a:gd name="connsiteY12" fmla="*/ 4381698 h 4421588"/>
              <a:gd name="connsiteX13" fmla="*/ 3271657 w 4303277"/>
              <a:gd name="connsiteY13" fmla="*/ 4191684 h 4421588"/>
              <a:gd name="connsiteX14" fmla="*/ 2357258 w 4303277"/>
              <a:gd name="connsiteY14" fmla="*/ 4120431 h 4421588"/>
              <a:gd name="connsiteX15" fmla="*/ 1525986 w 4303277"/>
              <a:gd name="connsiteY15" fmla="*/ 4417317 h 4421588"/>
              <a:gd name="connsiteX16" fmla="*/ 991596 w 4303277"/>
              <a:gd name="connsiteY16" fmla="*/ 3859176 h 4421588"/>
              <a:gd name="connsiteX17" fmla="*/ 1027223 w 4303277"/>
              <a:gd name="connsiteY17" fmla="*/ 3134781 h 4421588"/>
              <a:gd name="connsiteX18" fmla="*/ 932220 w 4303277"/>
              <a:gd name="connsiteY18" fmla="*/ 2612264 h 4421588"/>
              <a:gd name="connsiteX19" fmla="*/ 231575 w 4303277"/>
              <a:gd name="connsiteY19" fmla="*/ 2386634 h 4421588"/>
              <a:gd name="connsiteX20" fmla="*/ 37 w 4303277"/>
              <a:gd name="connsiteY20" fmla="*/ 1798980 h 4421588"/>
              <a:gd name="connsiteX21" fmla="*/ 243450 w 4303277"/>
              <a:gd name="connsiteY21" fmla="*/ 1448483 h 4421588"/>
              <a:gd name="connsiteX22" fmla="*/ 860967 w 4303277"/>
              <a:gd name="connsiteY22" fmla="*/ 1365356 h 4421588"/>
              <a:gd name="connsiteX23" fmla="*/ 1110348 w 4303277"/>
              <a:gd name="connsiteY23" fmla="*/ 985346 h 4421588"/>
              <a:gd name="connsiteX24" fmla="*/ 1300354 w 4303277"/>
              <a:gd name="connsiteY24" fmla="*/ 296576 h 4421588"/>
              <a:gd name="connsiteX0" fmla="*/ 1300354 w 4266374"/>
              <a:gd name="connsiteY0" fmla="*/ 296576 h 4421588"/>
              <a:gd name="connsiteX1" fmla="*/ 1674459 w 4266374"/>
              <a:gd name="connsiteY1" fmla="*/ 5805 h 4421588"/>
              <a:gd name="connsiteX2" fmla="*/ 2214753 w 4266374"/>
              <a:gd name="connsiteY2" fmla="*/ 177823 h 4421588"/>
              <a:gd name="connsiteX3" fmla="*/ 2725392 w 4266374"/>
              <a:gd name="connsiteY3" fmla="*/ 1009095 h 4421588"/>
              <a:gd name="connsiteX4" fmla="*/ 3259782 w 4266374"/>
              <a:gd name="connsiteY4" fmla="*/ 1353480 h 4421588"/>
              <a:gd name="connsiteX5" fmla="*/ 3936675 w 4266374"/>
              <a:gd name="connsiteY5" fmla="*/ 1246605 h 4421588"/>
              <a:gd name="connsiteX6" fmla="*/ 4215778 w 4266374"/>
              <a:gd name="connsiteY6" fmla="*/ 1573352 h 4421588"/>
              <a:gd name="connsiteX7" fmla="*/ 4221683 w 4266374"/>
              <a:gd name="connsiteY7" fmla="*/ 2125381 h 4421588"/>
              <a:gd name="connsiteX8" fmla="*/ 3853548 w 4266374"/>
              <a:gd name="connsiteY8" fmla="*/ 2742893 h 4421588"/>
              <a:gd name="connsiteX9" fmla="*/ 4019803 w 4266374"/>
              <a:gd name="connsiteY9" fmla="*/ 3360410 h 4421588"/>
              <a:gd name="connsiteX10" fmla="*/ 4257308 w 4266374"/>
              <a:gd name="connsiteY10" fmla="*/ 3823548 h 4421588"/>
              <a:gd name="connsiteX11" fmla="*/ 4168286 w 4266374"/>
              <a:gd name="connsiteY11" fmla="*/ 4221555 h 4421588"/>
              <a:gd name="connsiteX12" fmla="*/ 3722927 w 4266374"/>
              <a:gd name="connsiteY12" fmla="*/ 4381698 h 4421588"/>
              <a:gd name="connsiteX13" fmla="*/ 3271657 w 4266374"/>
              <a:gd name="connsiteY13" fmla="*/ 4191684 h 4421588"/>
              <a:gd name="connsiteX14" fmla="*/ 2357258 w 4266374"/>
              <a:gd name="connsiteY14" fmla="*/ 4120431 h 4421588"/>
              <a:gd name="connsiteX15" fmla="*/ 1525986 w 4266374"/>
              <a:gd name="connsiteY15" fmla="*/ 4417317 h 4421588"/>
              <a:gd name="connsiteX16" fmla="*/ 991596 w 4266374"/>
              <a:gd name="connsiteY16" fmla="*/ 3859176 h 4421588"/>
              <a:gd name="connsiteX17" fmla="*/ 1027223 w 4266374"/>
              <a:gd name="connsiteY17" fmla="*/ 3134781 h 4421588"/>
              <a:gd name="connsiteX18" fmla="*/ 932220 w 4266374"/>
              <a:gd name="connsiteY18" fmla="*/ 2612264 h 4421588"/>
              <a:gd name="connsiteX19" fmla="*/ 231575 w 4266374"/>
              <a:gd name="connsiteY19" fmla="*/ 2386634 h 4421588"/>
              <a:gd name="connsiteX20" fmla="*/ 37 w 4266374"/>
              <a:gd name="connsiteY20" fmla="*/ 1798980 h 4421588"/>
              <a:gd name="connsiteX21" fmla="*/ 243450 w 4266374"/>
              <a:gd name="connsiteY21" fmla="*/ 1448483 h 4421588"/>
              <a:gd name="connsiteX22" fmla="*/ 860967 w 4266374"/>
              <a:gd name="connsiteY22" fmla="*/ 1365356 h 4421588"/>
              <a:gd name="connsiteX23" fmla="*/ 1110348 w 4266374"/>
              <a:gd name="connsiteY23" fmla="*/ 985346 h 4421588"/>
              <a:gd name="connsiteX24" fmla="*/ 1300354 w 4266374"/>
              <a:gd name="connsiteY24" fmla="*/ 296576 h 4421588"/>
              <a:gd name="connsiteX0" fmla="*/ 1300354 w 4266374"/>
              <a:gd name="connsiteY0" fmla="*/ 296576 h 4421768"/>
              <a:gd name="connsiteX1" fmla="*/ 1674459 w 4266374"/>
              <a:gd name="connsiteY1" fmla="*/ 5805 h 4421768"/>
              <a:gd name="connsiteX2" fmla="*/ 2214753 w 4266374"/>
              <a:gd name="connsiteY2" fmla="*/ 177823 h 4421768"/>
              <a:gd name="connsiteX3" fmla="*/ 2725392 w 4266374"/>
              <a:gd name="connsiteY3" fmla="*/ 1009095 h 4421768"/>
              <a:gd name="connsiteX4" fmla="*/ 3259782 w 4266374"/>
              <a:gd name="connsiteY4" fmla="*/ 1353480 h 4421768"/>
              <a:gd name="connsiteX5" fmla="*/ 3936675 w 4266374"/>
              <a:gd name="connsiteY5" fmla="*/ 1246605 h 4421768"/>
              <a:gd name="connsiteX6" fmla="*/ 4215778 w 4266374"/>
              <a:gd name="connsiteY6" fmla="*/ 1573352 h 4421768"/>
              <a:gd name="connsiteX7" fmla="*/ 4221683 w 4266374"/>
              <a:gd name="connsiteY7" fmla="*/ 2125381 h 4421768"/>
              <a:gd name="connsiteX8" fmla="*/ 3853548 w 4266374"/>
              <a:gd name="connsiteY8" fmla="*/ 2742893 h 4421768"/>
              <a:gd name="connsiteX9" fmla="*/ 4019803 w 4266374"/>
              <a:gd name="connsiteY9" fmla="*/ 3360410 h 4421768"/>
              <a:gd name="connsiteX10" fmla="*/ 4257308 w 4266374"/>
              <a:gd name="connsiteY10" fmla="*/ 3823548 h 4421768"/>
              <a:gd name="connsiteX11" fmla="*/ 4168286 w 4266374"/>
              <a:gd name="connsiteY11" fmla="*/ 4221555 h 4421768"/>
              <a:gd name="connsiteX12" fmla="*/ 3722927 w 4266374"/>
              <a:gd name="connsiteY12" fmla="*/ 4381698 h 4421768"/>
              <a:gd name="connsiteX13" fmla="*/ 3093527 w 4266374"/>
              <a:gd name="connsiteY13" fmla="*/ 4108557 h 4421768"/>
              <a:gd name="connsiteX14" fmla="*/ 2357258 w 4266374"/>
              <a:gd name="connsiteY14" fmla="*/ 4120431 h 4421768"/>
              <a:gd name="connsiteX15" fmla="*/ 1525986 w 4266374"/>
              <a:gd name="connsiteY15" fmla="*/ 4417317 h 4421768"/>
              <a:gd name="connsiteX16" fmla="*/ 991596 w 4266374"/>
              <a:gd name="connsiteY16" fmla="*/ 3859176 h 4421768"/>
              <a:gd name="connsiteX17" fmla="*/ 1027223 w 4266374"/>
              <a:gd name="connsiteY17" fmla="*/ 3134781 h 4421768"/>
              <a:gd name="connsiteX18" fmla="*/ 932220 w 4266374"/>
              <a:gd name="connsiteY18" fmla="*/ 2612264 h 4421768"/>
              <a:gd name="connsiteX19" fmla="*/ 231575 w 4266374"/>
              <a:gd name="connsiteY19" fmla="*/ 2386634 h 4421768"/>
              <a:gd name="connsiteX20" fmla="*/ 37 w 4266374"/>
              <a:gd name="connsiteY20" fmla="*/ 1798980 h 4421768"/>
              <a:gd name="connsiteX21" fmla="*/ 243450 w 4266374"/>
              <a:gd name="connsiteY21" fmla="*/ 1448483 h 4421768"/>
              <a:gd name="connsiteX22" fmla="*/ 860967 w 4266374"/>
              <a:gd name="connsiteY22" fmla="*/ 1365356 h 4421768"/>
              <a:gd name="connsiteX23" fmla="*/ 1110348 w 4266374"/>
              <a:gd name="connsiteY23" fmla="*/ 985346 h 4421768"/>
              <a:gd name="connsiteX24" fmla="*/ 1300354 w 4266374"/>
              <a:gd name="connsiteY24" fmla="*/ 296576 h 4421768"/>
              <a:gd name="connsiteX0" fmla="*/ 1300354 w 4272520"/>
              <a:gd name="connsiteY0" fmla="*/ 296576 h 4421768"/>
              <a:gd name="connsiteX1" fmla="*/ 1674459 w 4272520"/>
              <a:gd name="connsiteY1" fmla="*/ 5805 h 4421768"/>
              <a:gd name="connsiteX2" fmla="*/ 2214753 w 4272520"/>
              <a:gd name="connsiteY2" fmla="*/ 177823 h 4421768"/>
              <a:gd name="connsiteX3" fmla="*/ 2725392 w 4272520"/>
              <a:gd name="connsiteY3" fmla="*/ 1009095 h 4421768"/>
              <a:gd name="connsiteX4" fmla="*/ 3259782 w 4272520"/>
              <a:gd name="connsiteY4" fmla="*/ 1353480 h 4421768"/>
              <a:gd name="connsiteX5" fmla="*/ 3936675 w 4272520"/>
              <a:gd name="connsiteY5" fmla="*/ 1246605 h 4421768"/>
              <a:gd name="connsiteX6" fmla="*/ 4215778 w 4272520"/>
              <a:gd name="connsiteY6" fmla="*/ 1573352 h 4421768"/>
              <a:gd name="connsiteX7" fmla="*/ 4221683 w 4272520"/>
              <a:gd name="connsiteY7" fmla="*/ 2125381 h 4421768"/>
              <a:gd name="connsiteX8" fmla="*/ 3853548 w 4272520"/>
              <a:gd name="connsiteY8" fmla="*/ 2742893 h 4421768"/>
              <a:gd name="connsiteX9" fmla="*/ 4019803 w 4272520"/>
              <a:gd name="connsiteY9" fmla="*/ 3360410 h 4421768"/>
              <a:gd name="connsiteX10" fmla="*/ 4257308 w 4272520"/>
              <a:gd name="connsiteY10" fmla="*/ 3823548 h 4421768"/>
              <a:gd name="connsiteX11" fmla="*/ 4168286 w 4272520"/>
              <a:gd name="connsiteY11" fmla="*/ 4221555 h 4421768"/>
              <a:gd name="connsiteX12" fmla="*/ 3521047 w 4272520"/>
              <a:gd name="connsiteY12" fmla="*/ 4310446 h 4421768"/>
              <a:gd name="connsiteX13" fmla="*/ 3093527 w 4272520"/>
              <a:gd name="connsiteY13" fmla="*/ 4108557 h 4421768"/>
              <a:gd name="connsiteX14" fmla="*/ 2357258 w 4272520"/>
              <a:gd name="connsiteY14" fmla="*/ 4120431 h 4421768"/>
              <a:gd name="connsiteX15" fmla="*/ 1525986 w 4272520"/>
              <a:gd name="connsiteY15" fmla="*/ 4417317 h 4421768"/>
              <a:gd name="connsiteX16" fmla="*/ 991596 w 4272520"/>
              <a:gd name="connsiteY16" fmla="*/ 3859176 h 4421768"/>
              <a:gd name="connsiteX17" fmla="*/ 1027223 w 4272520"/>
              <a:gd name="connsiteY17" fmla="*/ 3134781 h 4421768"/>
              <a:gd name="connsiteX18" fmla="*/ 932220 w 4272520"/>
              <a:gd name="connsiteY18" fmla="*/ 2612264 h 4421768"/>
              <a:gd name="connsiteX19" fmla="*/ 231575 w 4272520"/>
              <a:gd name="connsiteY19" fmla="*/ 2386634 h 4421768"/>
              <a:gd name="connsiteX20" fmla="*/ 37 w 4272520"/>
              <a:gd name="connsiteY20" fmla="*/ 1798980 h 4421768"/>
              <a:gd name="connsiteX21" fmla="*/ 243450 w 4272520"/>
              <a:gd name="connsiteY21" fmla="*/ 1448483 h 4421768"/>
              <a:gd name="connsiteX22" fmla="*/ 860967 w 4272520"/>
              <a:gd name="connsiteY22" fmla="*/ 1365356 h 4421768"/>
              <a:gd name="connsiteX23" fmla="*/ 1110348 w 4272520"/>
              <a:gd name="connsiteY23" fmla="*/ 985346 h 4421768"/>
              <a:gd name="connsiteX24" fmla="*/ 1300354 w 4272520"/>
              <a:gd name="connsiteY24" fmla="*/ 296576 h 4421768"/>
              <a:gd name="connsiteX0" fmla="*/ 1300354 w 4259703"/>
              <a:gd name="connsiteY0" fmla="*/ 296576 h 4421768"/>
              <a:gd name="connsiteX1" fmla="*/ 1674459 w 4259703"/>
              <a:gd name="connsiteY1" fmla="*/ 5805 h 4421768"/>
              <a:gd name="connsiteX2" fmla="*/ 2214753 w 4259703"/>
              <a:gd name="connsiteY2" fmla="*/ 177823 h 4421768"/>
              <a:gd name="connsiteX3" fmla="*/ 2725392 w 4259703"/>
              <a:gd name="connsiteY3" fmla="*/ 1009095 h 4421768"/>
              <a:gd name="connsiteX4" fmla="*/ 3259782 w 4259703"/>
              <a:gd name="connsiteY4" fmla="*/ 1353480 h 4421768"/>
              <a:gd name="connsiteX5" fmla="*/ 3936675 w 4259703"/>
              <a:gd name="connsiteY5" fmla="*/ 1246605 h 4421768"/>
              <a:gd name="connsiteX6" fmla="*/ 4215778 w 4259703"/>
              <a:gd name="connsiteY6" fmla="*/ 1573352 h 4421768"/>
              <a:gd name="connsiteX7" fmla="*/ 4221683 w 4259703"/>
              <a:gd name="connsiteY7" fmla="*/ 2125381 h 4421768"/>
              <a:gd name="connsiteX8" fmla="*/ 3853548 w 4259703"/>
              <a:gd name="connsiteY8" fmla="*/ 2742893 h 4421768"/>
              <a:gd name="connsiteX9" fmla="*/ 4019803 w 4259703"/>
              <a:gd name="connsiteY9" fmla="*/ 3360410 h 4421768"/>
              <a:gd name="connsiteX10" fmla="*/ 4257308 w 4259703"/>
              <a:gd name="connsiteY10" fmla="*/ 3823548 h 4421768"/>
              <a:gd name="connsiteX11" fmla="*/ 4037658 w 4259703"/>
              <a:gd name="connsiteY11" fmla="*/ 4316558 h 4421768"/>
              <a:gd name="connsiteX12" fmla="*/ 3521047 w 4259703"/>
              <a:gd name="connsiteY12" fmla="*/ 4310446 h 4421768"/>
              <a:gd name="connsiteX13" fmla="*/ 3093527 w 4259703"/>
              <a:gd name="connsiteY13" fmla="*/ 4108557 h 4421768"/>
              <a:gd name="connsiteX14" fmla="*/ 2357258 w 4259703"/>
              <a:gd name="connsiteY14" fmla="*/ 4120431 h 4421768"/>
              <a:gd name="connsiteX15" fmla="*/ 1525986 w 4259703"/>
              <a:gd name="connsiteY15" fmla="*/ 4417317 h 4421768"/>
              <a:gd name="connsiteX16" fmla="*/ 991596 w 4259703"/>
              <a:gd name="connsiteY16" fmla="*/ 3859176 h 4421768"/>
              <a:gd name="connsiteX17" fmla="*/ 1027223 w 4259703"/>
              <a:gd name="connsiteY17" fmla="*/ 3134781 h 4421768"/>
              <a:gd name="connsiteX18" fmla="*/ 932220 w 4259703"/>
              <a:gd name="connsiteY18" fmla="*/ 2612264 h 4421768"/>
              <a:gd name="connsiteX19" fmla="*/ 231575 w 4259703"/>
              <a:gd name="connsiteY19" fmla="*/ 2386634 h 4421768"/>
              <a:gd name="connsiteX20" fmla="*/ 37 w 4259703"/>
              <a:gd name="connsiteY20" fmla="*/ 1798980 h 4421768"/>
              <a:gd name="connsiteX21" fmla="*/ 243450 w 4259703"/>
              <a:gd name="connsiteY21" fmla="*/ 1448483 h 4421768"/>
              <a:gd name="connsiteX22" fmla="*/ 860967 w 4259703"/>
              <a:gd name="connsiteY22" fmla="*/ 1365356 h 4421768"/>
              <a:gd name="connsiteX23" fmla="*/ 1110348 w 4259703"/>
              <a:gd name="connsiteY23" fmla="*/ 985346 h 4421768"/>
              <a:gd name="connsiteX24" fmla="*/ 1300354 w 4259703"/>
              <a:gd name="connsiteY24" fmla="*/ 296576 h 442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259703" h="4421768">
                <a:moveTo>
                  <a:pt x="1300354" y="296576"/>
                </a:moveTo>
                <a:cubicBezTo>
                  <a:pt x="1394372" y="133319"/>
                  <a:pt x="1522059" y="25597"/>
                  <a:pt x="1674459" y="5805"/>
                </a:cubicBezTo>
                <a:cubicBezTo>
                  <a:pt x="1826859" y="-13987"/>
                  <a:pt x="2039598" y="10608"/>
                  <a:pt x="2214753" y="177823"/>
                </a:cubicBezTo>
                <a:cubicBezTo>
                  <a:pt x="2389908" y="345038"/>
                  <a:pt x="2551221" y="813152"/>
                  <a:pt x="2725392" y="1009095"/>
                </a:cubicBezTo>
                <a:cubicBezTo>
                  <a:pt x="2899564" y="1205038"/>
                  <a:pt x="3057902" y="1313895"/>
                  <a:pt x="3259782" y="1353480"/>
                </a:cubicBezTo>
                <a:cubicBezTo>
                  <a:pt x="3461662" y="1393065"/>
                  <a:pt x="3777342" y="1209960"/>
                  <a:pt x="3936675" y="1246605"/>
                </a:cubicBezTo>
                <a:cubicBezTo>
                  <a:pt x="4096008" y="1283250"/>
                  <a:pt x="4168277" y="1426889"/>
                  <a:pt x="4215778" y="1573352"/>
                </a:cubicBezTo>
                <a:cubicBezTo>
                  <a:pt x="4263279" y="1719815"/>
                  <a:pt x="4282055" y="1930458"/>
                  <a:pt x="4221683" y="2125381"/>
                </a:cubicBezTo>
                <a:cubicBezTo>
                  <a:pt x="4161311" y="2320304"/>
                  <a:pt x="3887195" y="2537055"/>
                  <a:pt x="3853548" y="2742893"/>
                </a:cubicBezTo>
                <a:cubicBezTo>
                  <a:pt x="3819901" y="2948731"/>
                  <a:pt x="3952510" y="3180301"/>
                  <a:pt x="4019803" y="3360410"/>
                </a:cubicBezTo>
                <a:cubicBezTo>
                  <a:pt x="4087096" y="3540519"/>
                  <a:pt x="4254332" y="3664190"/>
                  <a:pt x="4257308" y="3823548"/>
                </a:cubicBezTo>
                <a:cubicBezTo>
                  <a:pt x="4260284" y="3982906"/>
                  <a:pt x="4160368" y="4235408"/>
                  <a:pt x="4037658" y="4316558"/>
                </a:cubicBezTo>
                <a:cubicBezTo>
                  <a:pt x="3914948" y="4397708"/>
                  <a:pt x="3678402" y="4345113"/>
                  <a:pt x="3521047" y="4310446"/>
                </a:cubicBezTo>
                <a:cubicBezTo>
                  <a:pt x="3363692" y="4275779"/>
                  <a:pt x="3287492" y="4140226"/>
                  <a:pt x="3093527" y="4108557"/>
                </a:cubicBezTo>
                <a:cubicBezTo>
                  <a:pt x="2899562" y="4076888"/>
                  <a:pt x="2618515" y="4068971"/>
                  <a:pt x="2357258" y="4120431"/>
                </a:cubicBezTo>
                <a:cubicBezTo>
                  <a:pt x="2096001" y="4171891"/>
                  <a:pt x="1753596" y="4460860"/>
                  <a:pt x="1525986" y="4417317"/>
                </a:cubicBezTo>
                <a:cubicBezTo>
                  <a:pt x="1298376" y="4373775"/>
                  <a:pt x="1074723" y="4072932"/>
                  <a:pt x="991596" y="3859176"/>
                </a:cubicBezTo>
                <a:cubicBezTo>
                  <a:pt x="908469" y="3645420"/>
                  <a:pt x="1037119" y="3342600"/>
                  <a:pt x="1027223" y="3134781"/>
                </a:cubicBezTo>
                <a:cubicBezTo>
                  <a:pt x="1017327" y="2926962"/>
                  <a:pt x="1064828" y="2736955"/>
                  <a:pt x="932220" y="2612264"/>
                </a:cubicBezTo>
                <a:cubicBezTo>
                  <a:pt x="799612" y="2487573"/>
                  <a:pt x="386939" y="2522181"/>
                  <a:pt x="231575" y="2386634"/>
                </a:cubicBezTo>
                <a:cubicBezTo>
                  <a:pt x="76211" y="2251087"/>
                  <a:pt x="-1942" y="1955338"/>
                  <a:pt x="37" y="1798980"/>
                </a:cubicBezTo>
                <a:cubicBezTo>
                  <a:pt x="2016" y="1642622"/>
                  <a:pt x="99962" y="1520754"/>
                  <a:pt x="243450" y="1448483"/>
                </a:cubicBezTo>
                <a:cubicBezTo>
                  <a:pt x="386938" y="1376212"/>
                  <a:pt x="716484" y="1442546"/>
                  <a:pt x="860967" y="1365356"/>
                </a:cubicBezTo>
                <a:cubicBezTo>
                  <a:pt x="1005450" y="1288167"/>
                  <a:pt x="1037117" y="1163476"/>
                  <a:pt x="1110348" y="985346"/>
                </a:cubicBezTo>
                <a:cubicBezTo>
                  <a:pt x="1183579" y="807216"/>
                  <a:pt x="1206336" y="459833"/>
                  <a:pt x="1300354" y="296576"/>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a:endParaRPr>
          </a:p>
        </p:txBody>
      </p:sp>
      <p:sp>
        <p:nvSpPr>
          <p:cNvPr id="52" name="Freeform 29">
            <a:extLst>
              <a:ext uri="{FF2B5EF4-FFF2-40B4-BE49-F238E27FC236}">
                <a16:creationId xmlns:a16="http://schemas.microsoft.com/office/drawing/2014/main" id="{00069FE2-BA1B-401B-9AF3-322AC75A8BEE}"/>
              </a:ext>
            </a:extLst>
          </p:cNvPr>
          <p:cNvSpPr/>
          <p:nvPr/>
        </p:nvSpPr>
        <p:spPr>
          <a:xfrm rot="16200000">
            <a:off x="4042092" y="970873"/>
            <a:ext cx="2034080" cy="2111470"/>
          </a:xfrm>
          <a:custGeom>
            <a:avLst/>
            <a:gdLst>
              <a:gd name="connsiteX0" fmla="*/ 1686296 w 5427023"/>
              <a:gd name="connsiteY0" fmla="*/ 95002 h 4750130"/>
              <a:gd name="connsiteX1" fmla="*/ 2945080 w 5427023"/>
              <a:gd name="connsiteY1" fmla="*/ 0 h 4750130"/>
              <a:gd name="connsiteX2" fmla="*/ 2897579 w 5427023"/>
              <a:gd name="connsiteY2" fmla="*/ 1258784 h 4750130"/>
              <a:gd name="connsiteX3" fmla="*/ 3633849 w 5427023"/>
              <a:gd name="connsiteY3" fmla="*/ 1650670 h 4750130"/>
              <a:gd name="connsiteX4" fmla="*/ 4393870 w 5427023"/>
              <a:gd name="connsiteY4" fmla="*/ 985652 h 4750130"/>
              <a:gd name="connsiteX5" fmla="*/ 5118265 w 5427023"/>
              <a:gd name="connsiteY5" fmla="*/ 1662545 h 4750130"/>
              <a:gd name="connsiteX6" fmla="*/ 4263241 w 5427023"/>
              <a:gd name="connsiteY6" fmla="*/ 2529444 h 4750130"/>
              <a:gd name="connsiteX7" fmla="*/ 4429496 w 5427023"/>
              <a:gd name="connsiteY7" fmla="*/ 3360717 h 4750130"/>
              <a:gd name="connsiteX8" fmla="*/ 5427023 w 5427023"/>
              <a:gd name="connsiteY8" fmla="*/ 3515096 h 4750130"/>
              <a:gd name="connsiteX9" fmla="*/ 5284519 w 5427023"/>
              <a:gd name="connsiteY9" fmla="*/ 4714504 h 4750130"/>
              <a:gd name="connsiteX10" fmla="*/ 3586348 w 5427023"/>
              <a:gd name="connsiteY10" fmla="*/ 3800104 h 4750130"/>
              <a:gd name="connsiteX11" fmla="*/ 2743200 w 5427023"/>
              <a:gd name="connsiteY11" fmla="*/ 3740727 h 4750130"/>
              <a:gd name="connsiteX12" fmla="*/ 1995054 w 5427023"/>
              <a:gd name="connsiteY12" fmla="*/ 4750130 h 4750130"/>
              <a:gd name="connsiteX13" fmla="*/ 676893 w 5427023"/>
              <a:gd name="connsiteY13" fmla="*/ 4001984 h 4750130"/>
              <a:gd name="connsiteX14" fmla="*/ 2030680 w 5427023"/>
              <a:gd name="connsiteY14" fmla="*/ 2956956 h 4750130"/>
              <a:gd name="connsiteX15" fmla="*/ 1757548 w 5427023"/>
              <a:gd name="connsiteY15" fmla="*/ 2256312 h 4750130"/>
              <a:gd name="connsiteX16" fmla="*/ 0 w 5427023"/>
              <a:gd name="connsiteY16" fmla="*/ 2042556 h 4750130"/>
              <a:gd name="connsiteX17" fmla="*/ 178130 w 5427023"/>
              <a:gd name="connsiteY17" fmla="*/ 1151906 h 4750130"/>
              <a:gd name="connsiteX18" fmla="*/ 1650670 w 5427023"/>
              <a:gd name="connsiteY18" fmla="*/ 1472540 h 4750130"/>
              <a:gd name="connsiteX19" fmla="*/ 1995054 w 5427023"/>
              <a:gd name="connsiteY19" fmla="*/ 1128156 h 4750130"/>
              <a:gd name="connsiteX20" fmla="*/ 1686296 w 5427023"/>
              <a:gd name="connsiteY20" fmla="*/ 95002 h 4750130"/>
              <a:gd name="connsiteX0" fmla="*/ 1686296 w 5427023"/>
              <a:gd name="connsiteY0" fmla="*/ 199772 h 4854900"/>
              <a:gd name="connsiteX1" fmla="*/ 2945080 w 5427023"/>
              <a:gd name="connsiteY1" fmla="*/ 104770 h 4854900"/>
              <a:gd name="connsiteX2" fmla="*/ 2897579 w 5427023"/>
              <a:gd name="connsiteY2" fmla="*/ 1363554 h 4854900"/>
              <a:gd name="connsiteX3" fmla="*/ 3633849 w 5427023"/>
              <a:gd name="connsiteY3" fmla="*/ 1755440 h 4854900"/>
              <a:gd name="connsiteX4" fmla="*/ 4393870 w 5427023"/>
              <a:gd name="connsiteY4" fmla="*/ 1090422 h 4854900"/>
              <a:gd name="connsiteX5" fmla="*/ 5118265 w 5427023"/>
              <a:gd name="connsiteY5" fmla="*/ 1767315 h 4854900"/>
              <a:gd name="connsiteX6" fmla="*/ 4263241 w 5427023"/>
              <a:gd name="connsiteY6" fmla="*/ 2634214 h 4854900"/>
              <a:gd name="connsiteX7" fmla="*/ 4429496 w 5427023"/>
              <a:gd name="connsiteY7" fmla="*/ 3465487 h 4854900"/>
              <a:gd name="connsiteX8" fmla="*/ 5427023 w 5427023"/>
              <a:gd name="connsiteY8" fmla="*/ 3619866 h 4854900"/>
              <a:gd name="connsiteX9" fmla="*/ 5284519 w 5427023"/>
              <a:gd name="connsiteY9" fmla="*/ 4819274 h 4854900"/>
              <a:gd name="connsiteX10" fmla="*/ 3586348 w 5427023"/>
              <a:gd name="connsiteY10" fmla="*/ 3904874 h 4854900"/>
              <a:gd name="connsiteX11" fmla="*/ 2743200 w 5427023"/>
              <a:gd name="connsiteY11" fmla="*/ 3845497 h 4854900"/>
              <a:gd name="connsiteX12" fmla="*/ 1995054 w 5427023"/>
              <a:gd name="connsiteY12" fmla="*/ 4854900 h 4854900"/>
              <a:gd name="connsiteX13" fmla="*/ 676893 w 5427023"/>
              <a:gd name="connsiteY13" fmla="*/ 4106754 h 4854900"/>
              <a:gd name="connsiteX14" fmla="*/ 2030680 w 5427023"/>
              <a:gd name="connsiteY14" fmla="*/ 3061726 h 4854900"/>
              <a:gd name="connsiteX15" fmla="*/ 1757548 w 5427023"/>
              <a:gd name="connsiteY15" fmla="*/ 2361082 h 4854900"/>
              <a:gd name="connsiteX16" fmla="*/ 0 w 5427023"/>
              <a:gd name="connsiteY16" fmla="*/ 2147326 h 4854900"/>
              <a:gd name="connsiteX17" fmla="*/ 178130 w 5427023"/>
              <a:gd name="connsiteY17" fmla="*/ 1256676 h 4854900"/>
              <a:gd name="connsiteX18" fmla="*/ 1650670 w 5427023"/>
              <a:gd name="connsiteY18" fmla="*/ 1577310 h 4854900"/>
              <a:gd name="connsiteX19" fmla="*/ 1995054 w 5427023"/>
              <a:gd name="connsiteY19" fmla="*/ 1232926 h 4854900"/>
              <a:gd name="connsiteX20" fmla="*/ 1686296 w 5427023"/>
              <a:gd name="connsiteY20" fmla="*/ 199772 h 4854900"/>
              <a:gd name="connsiteX0" fmla="*/ 1686296 w 5427023"/>
              <a:gd name="connsiteY0" fmla="*/ 299347 h 4954475"/>
              <a:gd name="connsiteX1" fmla="*/ 2945080 w 5427023"/>
              <a:gd name="connsiteY1" fmla="*/ 204345 h 4954475"/>
              <a:gd name="connsiteX2" fmla="*/ 2897579 w 5427023"/>
              <a:gd name="connsiteY2" fmla="*/ 1463129 h 4954475"/>
              <a:gd name="connsiteX3" fmla="*/ 3633849 w 5427023"/>
              <a:gd name="connsiteY3" fmla="*/ 1855015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33849 w 5427023"/>
              <a:gd name="connsiteY3" fmla="*/ 1855015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609073"/>
              <a:gd name="connsiteY0" fmla="*/ 299347 h 4954475"/>
              <a:gd name="connsiteX1" fmla="*/ 2945080 w 5609073"/>
              <a:gd name="connsiteY1" fmla="*/ 204345 h 4954475"/>
              <a:gd name="connsiteX2" fmla="*/ 2897579 w 5609073"/>
              <a:gd name="connsiteY2" fmla="*/ 1463129 h 4954475"/>
              <a:gd name="connsiteX3" fmla="*/ 3610098 w 5609073"/>
              <a:gd name="connsiteY3" fmla="*/ 1819389 h 4954475"/>
              <a:gd name="connsiteX4" fmla="*/ 4393870 w 5609073"/>
              <a:gd name="connsiteY4" fmla="*/ 1189997 h 4954475"/>
              <a:gd name="connsiteX5" fmla="*/ 5118265 w 5609073"/>
              <a:gd name="connsiteY5" fmla="*/ 1866890 h 4954475"/>
              <a:gd name="connsiteX6" fmla="*/ 4263241 w 5609073"/>
              <a:gd name="connsiteY6" fmla="*/ 2733789 h 4954475"/>
              <a:gd name="connsiteX7" fmla="*/ 4429496 w 5609073"/>
              <a:gd name="connsiteY7" fmla="*/ 3565062 h 4954475"/>
              <a:gd name="connsiteX8" fmla="*/ 5427023 w 5609073"/>
              <a:gd name="connsiteY8" fmla="*/ 3719441 h 4954475"/>
              <a:gd name="connsiteX9" fmla="*/ 5284519 w 5609073"/>
              <a:gd name="connsiteY9" fmla="*/ 4918849 h 4954475"/>
              <a:gd name="connsiteX10" fmla="*/ 3586348 w 5609073"/>
              <a:gd name="connsiteY10" fmla="*/ 4004449 h 4954475"/>
              <a:gd name="connsiteX11" fmla="*/ 2743200 w 5609073"/>
              <a:gd name="connsiteY11" fmla="*/ 3945072 h 4954475"/>
              <a:gd name="connsiteX12" fmla="*/ 1995054 w 5609073"/>
              <a:gd name="connsiteY12" fmla="*/ 4954475 h 4954475"/>
              <a:gd name="connsiteX13" fmla="*/ 676893 w 5609073"/>
              <a:gd name="connsiteY13" fmla="*/ 4206329 h 4954475"/>
              <a:gd name="connsiteX14" fmla="*/ 2030680 w 5609073"/>
              <a:gd name="connsiteY14" fmla="*/ 3161301 h 4954475"/>
              <a:gd name="connsiteX15" fmla="*/ 1757548 w 5609073"/>
              <a:gd name="connsiteY15" fmla="*/ 2460657 h 4954475"/>
              <a:gd name="connsiteX16" fmla="*/ 0 w 5609073"/>
              <a:gd name="connsiteY16" fmla="*/ 2246901 h 4954475"/>
              <a:gd name="connsiteX17" fmla="*/ 178130 w 5609073"/>
              <a:gd name="connsiteY17" fmla="*/ 1356251 h 4954475"/>
              <a:gd name="connsiteX18" fmla="*/ 1650670 w 5609073"/>
              <a:gd name="connsiteY18" fmla="*/ 1676885 h 4954475"/>
              <a:gd name="connsiteX19" fmla="*/ 1995054 w 5609073"/>
              <a:gd name="connsiteY19" fmla="*/ 1332501 h 4954475"/>
              <a:gd name="connsiteX20" fmla="*/ 1686296 w 5609073"/>
              <a:gd name="connsiteY20" fmla="*/ 299347 h 4954475"/>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5036684"/>
              <a:gd name="connsiteX1" fmla="*/ 2945080 w 5623916"/>
              <a:gd name="connsiteY1" fmla="*/ 204345 h 5036684"/>
              <a:gd name="connsiteX2" fmla="*/ 2897579 w 5623916"/>
              <a:gd name="connsiteY2" fmla="*/ 1463129 h 5036684"/>
              <a:gd name="connsiteX3" fmla="*/ 3610098 w 5623916"/>
              <a:gd name="connsiteY3" fmla="*/ 1819389 h 5036684"/>
              <a:gd name="connsiteX4" fmla="*/ 4393870 w 5623916"/>
              <a:gd name="connsiteY4" fmla="*/ 1189997 h 5036684"/>
              <a:gd name="connsiteX5" fmla="*/ 5118265 w 5623916"/>
              <a:gd name="connsiteY5" fmla="*/ 1866890 h 5036684"/>
              <a:gd name="connsiteX6" fmla="*/ 4263241 w 5623916"/>
              <a:gd name="connsiteY6" fmla="*/ 2733789 h 5036684"/>
              <a:gd name="connsiteX7" fmla="*/ 4429496 w 5623916"/>
              <a:gd name="connsiteY7" fmla="*/ 3565062 h 5036684"/>
              <a:gd name="connsiteX8" fmla="*/ 5427023 w 5623916"/>
              <a:gd name="connsiteY8" fmla="*/ 3719441 h 5036684"/>
              <a:gd name="connsiteX9" fmla="*/ 5284519 w 5623916"/>
              <a:gd name="connsiteY9" fmla="*/ 4918849 h 5036684"/>
              <a:gd name="connsiteX10" fmla="*/ 3586348 w 5623916"/>
              <a:gd name="connsiteY10" fmla="*/ 4004449 h 5036684"/>
              <a:gd name="connsiteX11" fmla="*/ 2743200 w 5623916"/>
              <a:gd name="connsiteY11" fmla="*/ 3945072 h 5036684"/>
              <a:gd name="connsiteX12" fmla="*/ 1995054 w 5623916"/>
              <a:gd name="connsiteY12" fmla="*/ 4954475 h 5036684"/>
              <a:gd name="connsiteX13" fmla="*/ 676893 w 5623916"/>
              <a:gd name="connsiteY13" fmla="*/ 4206329 h 5036684"/>
              <a:gd name="connsiteX14" fmla="*/ 2030680 w 5623916"/>
              <a:gd name="connsiteY14" fmla="*/ 3161301 h 5036684"/>
              <a:gd name="connsiteX15" fmla="*/ 1757548 w 5623916"/>
              <a:gd name="connsiteY15" fmla="*/ 2460657 h 5036684"/>
              <a:gd name="connsiteX16" fmla="*/ 0 w 5623916"/>
              <a:gd name="connsiteY16" fmla="*/ 2246901 h 5036684"/>
              <a:gd name="connsiteX17" fmla="*/ 178130 w 5623916"/>
              <a:gd name="connsiteY17" fmla="*/ 1356251 h 5036684"/>
              <a:gd name="connsiteX18" fmla="*/ 1650670 w 5623916"/>
              <a:gd name="connsiteY18" fmla="*/ 1676885 h 5036684"/>
              <a:gd name="connsiteX19" fmla="*/ 1995054 w 5623916"/>
              <a:gd name="connsiteY19" fmla="*/ 1332501 h 5036684"/>
              <a:gd name="connsiteX20" fmla="*/ 1686296 w 5623916"/>
              <a:gd name="connsiteY20" fmla="*/ 299347 h 5036684"/>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961811 w 5899431"/>
              <a:gd name="connsiteY0" fmla="*/ 299347 h 4965543"/>
              <a:gd name="connsiteX1" fmla="*/ 3220595 w 5899431"/>
              <a:gd name="connsiteY1" fmla="*/ 204345 h 4965543"/>
              <a:gd name="connsiteX2" fmla="*/ 3173094 w 5899431"/>
              <a:gd name="connsiteY2" fmla="*/ 1463129 h 4965543"/>
              <a:gd name="connsiteX3" fmla="*/ 3885613 w 5899431"/>
              <a:gd name="connsiteY3" fmla="*/ 1819389 h 4965543"/>
              <a:gd name="connsiteX4" fmla="*/ 4669385 w 5899431"/>
              <a:gd name="connsiteY4" fmla="*/ 1189997 h 4965543"/>
              <a:gd name="connsiteX5" fmla="*/ 5393780 w 5899431"/>
              <a:gd name="connsiteY5" fmla="*/ 1866890 h 4965543"/>
              <a:gd name="connsiteX6" fmla="*/ 4538756 w 5899431"/>
              <a:gd name="connsiteY6" fmla="*/ 2733789 h 4965543"/>
              <a:gd name="connsiteX7" fmla="*/ 4705011 w 5899431"/>
              <a:gd name="connsiteY7" fmla="*/ 3565062 h 4965543"/>
              <a:gd name="connsiteX8" fmla="*/ 5702538 w 5899431"/>
              <a:gd name="connsiteY8" fmla="*/ 3719441 h 4965543"/>
              <a:gd name="connsiteX9" fmla="*/ 5560034 w 5899431"/>
              <a:gd name="connsiteY9" fmla="*/ 4918849 h 4965543"/>
              <a:gd name="connsiteX10" fmla="*/ 3861863 w 5899431"/>
              <a:gd name="connsiteY10" fmla="*/ 4004449 h 4965543"/>
              <a:gd name="connsiteX11" fmla="*/ 3018715 w 5899431"/>
              <a:gd name="connsiteY11" fmla="*/ 3945072 h 4965543"/>
              <a:gd name="connsiteX12" fmla="*/ 2270569 w 5899431"/>
              <a:gd name="connsiteY12" fmla="*/ 4954475 h 4965543"/>
              <a:gd name="connsiteX13" fmla="*/ 952408 w 5899431"/>
              <a:gd name="connsiteY13" fmla="*/ 4206329 h 4965543"/>
              <a:gd name="connsiteX14" fmla="*/ 2306195 w 5899431"/>
              <a:gd name="connsiteY14" fmla="*/ 3161301 h 4965543"/>
              <a:gd name="connsiteX15" fmla="*/ 2033063 w 5899431"/>
              <a:gd name="connsiteY15" fmla="*/ 2460657 h 4965543"/>
              <a:gd name="connsiteX16" fmla="*/ 275515 w 5899431"/>
              <a:gd name="connsiteY16" fmla="*/ 2246901 h 4965543"/>
              <a:gd name="connsiteX17" fmla="*/ 453645 w 5899431"/>
              <a:gd name="connsiteY17" fmla="*/ 1356251 h 4965543"/>
              <a:gd name="connsiteX18" fmla="*/ 1926185 w 5899431"/>
              <a:gd name="connsiteY18" fmla="*/ 1676885 h 4965543"/>
              <a:gd name="connsiteX19" fmla="*/ 2270569 w 5899431"/>
              <a:gd name="connsiteY19" fmla="*/ 1332501 h 4965543"/>
              <a:gd name="connsiteX20" fmla="*/ 1961811 w 5899431"/>
              <a:gd name="connsiteY20" fmla="*/ 299347 h 4965543"/>
              <a:gd name="connsiteX0" fmla="*/ 1882096 w 5819716"/>
              <a:gd name="connsiteY0" fmla="*/ 299347 h 4965543"/>
              <a:gd name="connsiteX1" fmla="*/ 3140880 w 5819716"/>
              <a:gd name="connsiteY1" fmla="*/ 204345 h 4965543"/>
              <a:gd name="connsiteX2" fmla="*/ 3093379 w 5819716"/>
              <a:gd name="connsiteY2" fmla="*/ 1463129 h 4965543"/>
              <a:gd name="connsiteX3" fmla="*/ 3805898 w 5819716"/>
              <a:gd name="connsiteY3" fmla="*/ 1819389 h 4965543"/>
              <a:gd name="connsiteX4" fmla="*/ 4589670 w 5819716"/>
              <a:gd name="connsiteY4" fmla="*/ 1189997 h 4965543"/>
              <a:gd name="connsiteX5" fmla="*/ 5314065 w 5819716"/>
              <a:gd name="connsiteY5" fmla="*/ 1866890 h 4965543"/>
              <a:gd name="connsiteX6" fmla="*/ 4459041 w 5819716"/>
              <a:gd name="connsiteY6" fmla="*/ 2733789 h 4965543"/>
              <a:gd name="connsiteX7" fmla="*/ 4625296 w 5819716"/>
              <a:gd name="connsiteY7" fmla="*/ 3565062 h 4965543"/>
              <a:gd name="connsiteX8" fmla="*/ 5622823 w 5819716"/>
              <a:gd name="connsiteY8" fmla="*/ 3719441 h 4965543"/>
              <a:gd name="connsiteX9" fmla="*/ 5480319 w 5819716"/>
              <a:gd name="connsiteY9" fmla="*/ 4918849 h 4965543"/>
              <a:gd name="connsiteX10" fmla="*/ 3782148 w 5819716"/>
              <a:gd name="connsiteY10" fmla="*/ 4004449 h 4965543"/>
              <a:gd name="connsiteX11" fmla="*/ 2939000 w 5819716"/>
              <a:gd name="connsiteY11" fmla="*/ 3945072 h 4965543"/>
              <a:gd name="connsiteX12" fmla="*/ 2190854 w 5819716"/>
              <a:gd name="connsiteY12" fmla="*/ 4954475 h 4965543"/>
              <a:gd name="connsiteX13" fmla="*/ 872693 w 5819716"/>
              <a:gd name="connsiteY13" fmla="*/ 4206329 h 4965543"/>
              <a:gd name="connsiteX14" fmla="*/ 2226480 w 5819716"/>
              <a:gd name="connsiteY14" fmla="*/ 3161301 h 4965543"/>
              <a:gd name="connsiteX15" fmla="*/ 1953348 w 5819716"/>
              <a:gd name="connsiteY15" fmla="*/ 2460657 h 4965543"/>
              <a:gd name="connsiteX16" fmla="*/ 195800 w 5819716"/>
              <a:gd name="connsiteY16" fmla="*/ 2246901 h 4965543"/>
              <a:gd name="connsiteX17" fmla="*/ 373930 w 5819716"/>
              <a:gd name="connsiteY17" fmla="*/ 1356251 h 4965543"/>
              <a:gd name="connsiteX18" fmla="*/ 1846470 w 5819716"/>
              <a:gd name="connsiteY18" fmla="*/ 1676885 h 4965543"/>
              <a:gd name="connsiteX19" fmla="*/ 2190854 w 5819716"/>
              <a:gd name="connsiteY19" fmla="*/ 1332501 h 4965543"/>
              <a:gd name="connsiteX20" fmla="*/ 1882096 w 5819716"/>
              <a:gd name="connsiteY20" fmla="*/ 299347 h 4965543"/>
              <a:gd name="connsiteX0" fmla="*/ 1882096 w 5819716"/>
              <a:gd name="connsiteY0" fmla="*/ 299347 h 4965543"/>
              <a:gd name="connsiteX1" fmla="*/ 3140880 w 5819716"/>
              <a:gd name="connsiteY1" fmla="*/ 204345 h 4965543"/>
              <a:gd name="connsiteX2" fmla="*/ 3093379 w 5819716"/>
              <a:gd name="connsiteY2" fmla="*/ 1463129 h 4965543"/>
              <a:gd name="connsiteX3" fmla="*/ 3805898 w 5819716"/>
              <a:gd name="connsiteY3" fmla="*/ 1819389 h 4965543"/>
              <a:gd name="connsiteX4" fmla="*/ 4589670 w 5819716"/>
              <a:gd name="connsiteY4" fmla="*/ 1189997 h 4965543"/>
              <a:gd name="connsiteX5" fmla="*/ 5314065 w 5819716"/>
              <a:gd name="connsiteY5" fmla="*/ 1866890 h 4965543"/>
              <a:gd name="connsiteX6" fmla="*/ 4459041 w 5819716"/>
              <a:gd name="connsiteY6" fmla="*/ 2733789 h 4965543"/>
              <a:gd name="connsiteX7" fmla="*/ 4625296 w 5819716"/>
              <a:gd name="connsiteY7" fmla="*/ 3565062 h 4965543"/>
              <a:gd name="connsiteX8" fmla="*/ 5622823 w 5819716"/>
              <a:gd name="connsiteY8" fmla="*/ 3719441 h 4965543"/>
              <a:gd name="connsiteX9" fmla="*/ 5480319 w 5819716"/>
              <a:gd name="connsiteY9" fmla="*/ 4918849 h 4965543"/>
              <a:gd name="connsiteX10" fmla="*/ 3782148 w 5819716"/>
              <a:gd name="connsiteY10" fmla="*/ 4004449 h 4965543"/>
              <a:gd name="connsiteX11" fmla="*/ 2939000 w 5819716"/>
              <a:gd name="connsiteY11" fmla="*/ 3945072 h 4965543"/>
              <a:gd name="connsiteX12" fmla="*/ 2190854 w 5819716"/>
              <a:gd name="connsiteY12" fmla="*/ 4954475 h 4965543"/>
              <a:gd name="connsiteX13" fmla="*/ 872693 w 5819716"/>
              <a:gd name="connsiteY13" fmla="*/ 4206329 h 4965543"/>
              <a:gd name="connsiteX14" fmla="*/ 2226480 w 5819716"/>
              <a:gd name="connsiteY14" fmla="*/ 3161301 h 4965543"/>
              <a:gd name="connsiteX15" fmla="*/ 1953348 w 5819716"/>
              <a:gd name="connsiteY15" fmla="*/ 2460657 h 4965543"/>
              <a:gd name="connsiteX16" fmla="*/ 195800 w 5819716"/>
              <a:gd name="connsiteY16" fmla="*/ 2246901 h 4965543"/>
              <a:gd name="connsiteX17" fmla="*/ 373930 w 5819716"/>
              <a:gd name="connsiteY17" fmla="*/ 1356251 h 4965543"/>
              <a:gd name="connsiteX18" fmla="*/ 1846470 w 5819716"/>
              <a:gd name="connsiteY18" fmla="*/ 1676885 h 4965543"/>
              <a:gd name="connsiteX19" fmla="*/ 2190854 w 5819716"/>
              <a:gd name="connsiteY19" fmla="*/ 1332501 h 4965543"/>
              <a:gd name="connsiteX20" fmla="*/ 1882096 w 5819716"/>
              <a:gd name="connsiteY20" fmla="*/ 299347 h 4965543"/>
              <a:gd name="connsiteX0" fmla="*/ 1882096 w 5819716"/>
              <a:gd name="connsiteY0" fmla="*/ 299347 h 4965543"/>
              <a:gd name="connsiteX1" fmla="*/ 3140880 w 5819716"/>
              <a:gd name="connsiteY1" fmla="*/ 204345 h 4965543"/>
              <a:gd name="connsiteX2" fmla="*/ 3093379 w 5819716"/>
              <a:gd name="connsiteY2" fmla="*/ 1463129 h 4965543"/>
              <a:gd name="connsiteX3" fmla="*/ 3805898 w 5819716"/>
              <a:gd name="connsiteY3" fmla="*/ 1819389 h 4965543"/>
              <a:gd name="connsiteX4" fmla="*/ 4589670 w 5819716"/>
              <a:gd name="connsiteY4" fmla="*/ 1189997 h 4965543"/>
              <a:gd name="connsiteX5" fmla="*/ 5314065 w 5819716"/>
              <a:gd name="connsiteY5" fmla="*/ 1866890 h 4965543"/>
              <a:gd name="connsiteX6" fmla="*/ 4459041 w 5819716"/>
              <a:gd name="connsiteY6" fmla="*/ 2733789 h 4965543"/>
              <a:gd name="connsiteX7" fmla="*/ 4625296 w 5819716"/>
              <a:gd name="connsiteY7" fmla="*/ 3565062 h 4965543"/>
              <a:gd name="connsiteX8" fmla="*/ 5622823 w 5819716"/>
              <a:gd name="connsiteY8" fmla="*/ 3719441 h 4965543"/>
              <a:gd name="connsiteX9" fmla="*/ 5480319 w 5819716"/>
              <a:gd name="connsiteY9" fmla="*/ 4918849 h 4965543"/>
              <a:gd name="connsiteX10" fmla="*/ 3782148 w 5819716"/>
              <a:gd name="connsiteY10" fmla="*/ 4004449 h 4965543"/>
              <a:gd name="connsiteX11" fmla="*/ 2939000 w 5819716"/>
              <a:gd name="connsiteY11" fmla="*/ 3945072 h 4965543"/>
              <a:gd name="connsiteX12" fmla="*/ 2190854 w 5819716"/>
              <a:gd name="connsiteY12" fmla="*/ 4954475 h 4965543"/>
              <a:gd name="connsiteX13" fmla="*/ 872693 w 5819716"/>
              <a:gd name="connsiteY13" fmla="*/ 4206329 h 4965543"/>
              <a:gd name="connsiteX14" fmla="*/ 2226480 w 5819716"/>
              <a:gd name="connsiteY14" fmla="*/ 3161301 h 4965543"/>
              <a:gd name="connsiteX15" fmla="*/ 1953348 w 5819716"/>
              <a:gd name="connsiteY15" fmla="*/ 2460657 h 4965543"/>
              <a:gd name="connsiteX16" fmla="*/ 195800 w 5819716"/>
              <a:gd name="connsiteY16" fmla="*/ 2246901 h 4965543"/>
              <a:gd name="connsiteX17" fmla="*/ 373930 w 5819716"/>
              <a:gd name="connsiteY17" fmla="*/ 1356251 h 4965543"/>
              <a:gd name="connsiteX18" fmla="*/ 1846470 w 5819716"/>
              <a:gd name="connsiteY18" fmla="*/ 1676885 h 4965543"/>
              <a:gd name="connsiteX19" fmla="*/ 2190854 w 5819716"/>
              <a:gd name="connsiteY19" fmla="*/ 1332501 h 4965543"/>
              <a:gd name="connsiteX20" fmla="*/ 1882096 w 5819716"/>
              <a:gd name="connsiteY20" fmla="*/ 299347 h 4965543"/>
              <a:gd name="connsiteX0" fmla="*/ 1882096 w 5819716"/>
              <a:gd name="connsiteY0" fmla="*/ 180747 h 4846943"/>
              <a:gd name="connsiteX1" fmla="*/ 3140880 w 5819716"/>
              <a:gd name="connsiteY1" fmla="*/ 85745 h 4846943"/>
              <a:gd name="connsiteX2" fmla="*/ 3402137 w 5819716"/>
              <a:gd name="connsiteY2" fmla="*/ 1083271 h 4846943"/>
              <a:gd name="connsiteX3" fmla="*/ 3805898 w 5819716"/>
              <a:gd name="connsiteY3" fmla="*/ 1700789 h 4846943"/>
              <a:gd name="connsiteX4" fmla="*/ 4589670 w 5819716"/>
              <a:gd name="connsiteY4" fmla="*/ 1071397 h 4846943"/>
              <a:gd name="connsiteX5" fmla="*/ 5314065 w 5819716"/>
              <a:gd name="connsiteY5" fmla="*/ 1748290 h 4846943"/>
              <a:gd name="connsiteX6" fmla="*/ 4459041 w 5819716"/>
              <a:gd name="connsiteY6" fmla="*/ 2615189 h 4846943"/>
              <a:gd name="connsiteX7" fmla="*/ 4625296 w 5819716"/>
              <a:gd name="connsiteY7" fmla="*/ 3446462 h 4846943"/>
              <a:gd name="connsiteX8" fmla="*/ 5622823 w 5819716"/>
              <a:gd name="connsiteY8" fmla="*/ 3600841 h 4846943"/>
              <a:gd name="connsiteX9" fmla="*/ 5480319 w 5819716"/>
              <a:gd name="connsiteY9" fmla="*/ 4800249 h 4846943"/>
              <a:gd name="connsiteX10" fmla="*/ 3782148 w 5819716"/>
              <a:gd name="connsiteY10" fmla="*/ 3885849 h 4846943"/>
              <a:gd name="connsiteX11" fmla="*/ 2939000 w 5819716"/>
              <a:gd name="connsiteY11" fmla="*/ 3826472 h 4846943"/>
              <a:gd name="connsiteX12" fmla="*/ 2190854 w 5819716"/>
              <a:gd name="connsiteY12" fmla="*/ 4835875 h 4846943"/>
              <a:gd name="connsiteX13" fmla="*/ 872693 w 5819716"/>
              <a:gd name="connsiteY13" fmla="*/ 4087729 h 4846943"/>
              <a:gd name="connsiteX14" fmla="*/ 2226480 w 5819716"/>
              <a:gd name="connsiteY14" fmla="*/ 3042701 h 4846943"/>
              <a:gd name="connsiteX15" fmla="*/ 1953348 w 5819716"/>
              <a:gd name="connsiteY15" fmla="*/ 2342057 h 4846943"/>
              <a:gd name="connsiteX16" fmla="*/ 195800 w 5819716"/>
              <a:gd name="connsiteY16" fmla="*/ 2128301 h 4846943"/>
              <a:gd name="connsiteX17" fmla="*/ 373930 w 5819716"/>
              <a:gd name="connsiteY17" fmla="*/ 1237651 h 4846943"/>
              <a:gd name="connsiteX18" fmla="*/ 1846470 w 5819716"/>
              <a:gd name="connsiteY18" fmla="*/ 1558285 h 4846943"/>
              <a:gd name="connsiteX19" fmla="*/ 2190854 w 5819716"/>
              <a:gd name="connsiteY19" fmla="*/ 1213901 h 4846943"/>
              <a:gd name="connsiteX20" fmla="*/ 1882096 w 5819716"/>
              <a:gd name="connsiteY20" fmla="*/ 180747 h 4846943"/>
              <a:gd name="connsiteX0" fmla="*/ 1882096 w 5819716"/>
              <a:gd name="connsiteY0" fmla="*/ 180747 h 4846943"/>
              <a:gd name="connsiteX1" fmla="*/ 3140880 w 5819716"/>
              <a:gd name="connsiteY1" fmla="*/ 85745 h 4846943"/>
              <a:gd name="connsiteX2" fmla="*/ 3402137 w 5819716"/>
              <a:gd name="connsiteY2" fmla="*/ 1083271 h 4846943"/>
              <a:gd name="connsiteX3" fmla="*/ 4043405 w 5819716"/>
              <a:gd name="connsiteY3" fmla="*/ 1344529 h 4846943"/>
              <a:gd name="connsiteX4" fmla="*/ 4589670 w 5819716"/>
              <a:gd name="connsiteY4" fmla="*/ 1071397 h 4846943"/>
              <a:gd name="connsiteX5" fmla="*/ 5314065 w 5819716"/>
              <a:gd name="connsiteY5" fmla="*/ 1748290 h 4846943"/>
              <a:gd name="connsiteX6" fmla="*/ 4459041 w 5819716"/>
              <a:gd name="connsiteY6" fmla="*/ 2615189 h 4846943"/>
              <a:gd name="connsiteX7" fmla="*/ 4625296 w 5819716"/>
              <a:gd name="connsiteY7" fmla="*/ 3446462 h 4846943"/>
              <a:gd name="connsiteX8" fmla="*/ 5622823 w 5819716"/>
              <a:gd name="connsiteY8" fmla="*/ 3600841 h 4846943"/>
              <a:gd name="connsiteX9" fmla="*/ 5480319 w 5819716"/>
              <a:gd name="connsiteY9" fmla="*/ 4800249 h 4846943"/>
              <a:gd name="connsiteX10" fmla="*/ 3782148 w 5819716"/>
              <a:gd name="connsiteY10" fmla="*/ 3885849 h 4846943"/>
              <a:gd name="connsiteX11" fmla="*/ 2939000 w 5819716"/>
              <a:gd name="connsiteY11" fmla="*/ 3826472 h 4846943"/>
              <a:gd name="connsiteX12" fmla="*/ 2190854 w 5819716"/>
              <a:gd name="connsiteY12" fmla="*/ 4835875 h 4846943"/>
              <a:gd name="connsiteX13" fmla="*/ 872693 w 5819716"/>
              <a:gd name="connsiteY13" fmla="*/ 4087729 h 4846943"/>
              <a:gd name="connsiteX14" fmla="*/ 2226480 w 5819716"/>
              <a:gd name="connsiteY14" fmla="*/ 3042701 h 4846943"/>
              <a:gd name="connsiteX15" fmla="*/ 1953348 w 5819716"/>
              <a:gd name="connsiteY15" fmla="*/ 2342057 h 4846943"/>
              <a:gd name="connsiteX16" fmla="*/ 195800 w 5819716"/>
              <a:gd name="connsiteY16" fmla="*/ 2128301 h 4846943"/>
              <a:gd name="connsiteX17" fmla="*/ 373930 w 5819716"/>
              <a:gd name="connsiteY17" fmla="*/ 1237651 h 4846943"/>
              <a:gd name="connsiteX18" fmla="*/ 1846470 w 5819716"/>
              <a:gd name="connsiteY18" fmla="*/ 1558285 h 4846943"/>
              <a:gd name="connsiteX19" fmla="*/ 2190854 w 5819716"/>
              <a:gd name="connsiteY19" fmla="*/ 1213901 h 4846943"/>
              <a:gd name="connsiteX20" fmla="*/ 1882096 w 5819716"/>
              <a:gd name="connsiteY20" fmla="*/ 180747 h 4846943"/>
              <a:gd name="connsiteX0" fmla="*/ 1882096 w 5819716"/>
              <a:gd name="connsiteY0" fmla="*/ 174725 h 4840921"/>
              <a:gd name="connsiteX1" fmla="*/ 3140880 w 5819716"/>
              <a:gd name="connsiteY1" fmla="*/ 79723 h 4840921"/>
              <a:gd name="connsiteX2" fmla="*/ 3509015 w 5819716"/>
              <a:gd name="connsiteY2" fmla="*/ 994122 h 4840921"/>
              <a:gd name="connsiteX3" fmla="*/ 4043405 w 5819716"/>
              <a:gd name="connsiteY3" fmla="*/ 1338507 h 4840921"/>
              <a:gd name="connsiteX4" fmla="*/ 4589670 w 5819716"/>
              <a:gd name="connsiteY4" fmla="*/ 1065375 h 4840921"/>
              <a:gd name="connsiteX5" fmla="*/ 5314065 w 5819716"/>
              <a:gd name="connsiteY5" fmla="*/ 1742268 h 4840921"/>
              <a:gd name="connsiteX6" fmla="*/ 4459041 w 5819716"/>
              <a:gd name="connsiteY6" fmla="*/ 2609167 h 4840921"/>
              <a:gd name="connsiteX7" fmla="*/ 4625296 w 5819716"/>
              <a:gd name="connsiteY7" fmla="*/ 3440440 h 4840921"/>
              <a:gd name="connsiteX8" fmla="*/ 5622823 w 5819716"/>
              <a:gd name="connsiteY8" fmla="*/ 3594819 h 4840921"/>
              <a:gd name="connsiteX9" fmla="*/ 5480319 w 5819716"/>
              <a:gd name="connsiteY9" fmla="*/ 4794227 h 4840921"/>
              <a:gd name="connsiteX10" fmla="*/ 3782148 w 5819716"/>
              <a:gd name="connsiteY10" fmla="*/ 3879827 h 4840921"/>
              <a:gd name="connsiteX11" fmla="*/ 2939000 w 5819716"/>
              <a:gd name="connsiteY11" fmla="*/ 3820450 h 4840921"/>
              <a:gd name="connsiteX12" fmla="*/ 2190854 w 5819716"/>
              <a:gd name="connsiteY12" fmla="*/ 4829853 h 4840921"/>
              <a:gd name="connsiteX13" fmla="*/ 872693 w 5819716"/>
              <a:gd name="connsiteY13" fmla="*/ 4081707 h 4840921"/>
              <a:gd name="connsiteX14" fmla="*/ 2226480 w 5819716"/>
              <a:gd name="connsiteY14" fmla="*/ 3036679 h 4840921"/>
              <a:gd name="connsiteX15" fmla="*/ 1953348 w 5819716"/>
              <a:gd name="connsiteY15" fmla="*/ 2336035 h 4840921"/>
              <a:gd name="connsiteX16" fmla="*/ 195800 w 5819716"/>
              <a:gd name="connsiteY16" fmla="*/ 2122279 h 4840921"/>
              <a:gd name="connsiteX17" fmla="*/ 373930 w 5819716"/>
              <a:gd name="connsiteY17" fmla="*/ 1231629 h 4840921"/>
              <a:gd name="connsiteX18" fmla="*/ 1846470 w 5819716"/>
              <a:gd name="connsiteY18" fmla="*/ 1552263 h 4840921"/>
              <a:gd name="connsiteX19" fmla="*/ 2190854 w 5819716"/>
              <a:gd name="connsiteY19" fmla="*/ 1207879 h 4840921"/>
              <a:gd name="connsiteX20" fmla="*/ 1882096 w 5819716"/>
              <a:gd name="connsiteY20" fmla="*/ 174725 h 4840921"/>
              <a:gd name="connsiteX0" fmla="*/ 1882096 w 5819716"/>
              <a:gd name="connsiteY0" fmla="*/ 174725 h 4840921"/>
              <a:gd name="connsiteX1" fmla="*/ 3140880 w 5819716"/>
              <a:gd name="connsiteY1" fmla="*/ 79723 h 4840921"/>
              <a:gd name="connsiteX2" fmla="*/ 3509015 w 5819716"/>
              <a:gd name="connsiteY2" fmla="*/ 994122 h 4840921"/>
              <a:gd name="connsiteX3" fmla="*/ 4043405 w 5819716"/>
              <a:gd name="connsiteY3" fmla="*/ 1338507 h 4840921"/>
              <a:gd name="connsiteX4" fmla="*/ 4589670 w 5819716"/>
              <a:gd name="connsiteY4" fmla="*/ 1065375 h 4840921"/>
              <a:gd name="connsiteX5" fmla="*/ 5183436 w 5819716"/>
              <a:gd name="connsiteY5" fmla="*/ 2003525 h 4840921"/>
              <a:gd name="connsiteX6" fmla="*/ 4459041 w 5819716"/>
              <a:gd name="connsiteY6" fmla="*/ 2609167 h 4840921"/>
              <a:gd name="connsiteX7" fmla="*/ 4625296 w 5819716"/>
              <a:gd name="connsiteY7" fmla="*/ 3440440 h 4840921"/>
              <a:gd name="connsiteX8" fmla="*/ 5622823 w 5819716"/>
              <a:gd name="connsiteY8" fmla="*/ 3594819 h 4840921"/>
              <a:gd name="connsiteX9" fmla="*/ 5480319 w 5819716"/>
              <a:gd name="connsiteY9" fmla="*/ 4794227 h 4840921"/>
              <a:gd name="connsiteX10" fmla="*/ 3782148 w 5819716"/>
              <a:gd name="connsiteY10" fmla="*/ 3879827 h 4840921"/>
              <a:gd name="connsiteX11" fmla="*/ 2939000 w 5819716"/>
              <a:gd name="connsiteY11" fmla="*/ 3820450 h 4840921"/>
              <a:gd name="connsiteX12" fmla="*/ 2190854 w 5819716"/>
              <a:gd name="connsiteY12" fmla="*/ 4829853 h 4840921"/>
              <a:gd name="connsiteX13" fmla="*/ 872693 w 5819716"/>
              <a:gd name="connsiteY13" fmla="*/ 4081707 h 4840921"/>
              <a:gd name="connsiteX14" fmla="*/ 2226480 w 5819716"/>
              <a:gd name="connsiteY14" fmla="*/ 3036679 h 4840921"/>
              <a:gd name="connsiteX15" fmla="*/ 1953348 w 5819716"/>
              <a:gd name="connsiteY15" fmla="*/ 2336035 h 4840921"/>
              <a:gd name="connsiteX16" fmla="*/ 195800 w 5819716"/>
              <a:gd name="connsiteY16" fmla="*/ 2122279 h 4840921"/>
              <a:gd name="connsiteX17" fmla="*/ 373930 w 5819716"/>
              <a:gd name="connsiteY17" fmla="*/ 1231629 h 4840921"/>
              <a:gd name="connsiteX18" fmla="*/ 1846470 w 5819716"/>
              <a:gd name="connsiteY18" fmla="*/ 1552263 h 4840921"/>
              <a:gd name="connsiteX19" fmla="*/ 2190854 w 5819716"/>
              <a:gd name="connsiteY19" fmla="*/ 1207879 h 4840921"/>
              <a:gd name="connsiteX20" fmla="*/ 1882096 w 5819716"/>
              <a:gd name="connsiteY20" fmla="*/ 174725 h 4840921"/>
              <a:gd name="connsiteX0" fmla="*/ 1882096 w 5819716"/>
              <a:gd name="connsiteY0" fmla="*/ 174725 h 4840921"/>
              <a:gd name="connsiteX1" fmla="*/ 3140880 w 5819716"/>
              <a:gd name="connsiteY1" fmla="*/ 79723 h 4840921"/>
              <a:gd name="connsiteX2" fmla="*/ 3509015 w 5819716"/>
              <a:gd name="connsiteY2" fmla="*/ 994122 h 4840921"/>
              <a:gd name="connsiteX3" fmla="*/ 4043405 w 5819716"/>
              <a:gd name="connsiteY3" fmla="*/ 1338507 h 4840921"/>
              <a:gd name="connsiteX4" fmla="*/ 4589670 w 5819716"/>
              <a:gd name="connsiteY4" fmla="*/ 1065375 h 4840921"/>
              <a:gd name="connsiteX5" fmla="*/ 5183436 w 5819716"/>
              <a:gd name="connsiteY5" fmla="*/ 2003525 h 4840921"/>
              <a:gd name="connsiteX6" fmla="*/ 4637171 w 5819716"/>
              <a:gd name="connsiteY6" fmla="*/ 2727920 h 4840921"/>
              <a:gd name="connsiteX7" fmla="*/ 4625296 w 5819716"/>
              <a:gd name="connsiteY7" fmla="*/ 3440440 h 4840921"/>
              <a:gd name="connsiteX8" fmla="*/ 5622823 w 5819716"/>
              <a:gd name="connsiteY8" fmla="*/ 3594819 h 4840921"/>
              <a:gd name="connsiteX9" fmla="*/ 5480319 w 5819716"/>
              <a:gd name="connsiteY9" fmla="*/ 4794227 h 4840921"/>
              <a:gd name="connsiteX10" fmla="*/ 3782148 w 5819716"/>
              <a:gd name="connsiteY10" fmla="*/ 3879827 h 4840921"/>
              <a:gd name="connsiteX11" fmla="*/ 2939000 w 5819716"/>
              <a:gd name="connsiteY11" fmla="*/ 3820450 h 4840921"/>
              <a:gd name="connsiteX12" fmla="*/ 2190854 w 5819716"/>
              <a:gd name="connsiteY12" fmla="*/ 4829853 h 4840921"/>
              <a:gd name="connsiteX13" fmla="*/ 872693 w 5819716"/>
              <a:gd name="connsiteY13" fmla="*/ 4081707 h 4840921"/>
              <a:gd name="connsiteX14" fmla="*/ 2226480 w 5819716"/>
              <a:gd name="connsiteY14" fmla="*/ 3036679 h 4840921"/>
              <a:gd name="connsiteX15" fmla="*/ 1953348 w 5819716"/>
              <a:gd name="connsiteY15" fmla="*/ 2336035 h 4840921"/>
              <a:gd name="connsiteX16" fmla="*/ 195800 w 5819716"/>
              <a:gd name="connsiteY16" fmla="*/ 2122279 h 4840921"/>
              <a:gd name="connsiteX17" fmla="*/ 373930 w 5819716"/>
              <a:gd name="connsiteY17" fmla="*/ 1231629 h 4840921"/>
              <a:gd name="connsiteX18" fmla="*/ 1846470 w 5819716"/>
              <a:gd name="connsiteY18" fmla="*/ 1552263 h 4840921"/>
              <a:gd name="connsiteX19" fmla="*/ 2190854 w 5819716"/>
              <a:gd name="connsiteY19" fmla="*/ 1207879 h 4840921"/>
              <a:gd name="connsiteX20" fmla="*/ 1882096 w 5819716"/>
              <a:gd name="connsiteY20" fmla="*/ 174725 h 4840921"/>
              <a:gd name="connsiteX0" fmla="*/ 1882096 w 5809832"/>
              <a:gd name="connsiteY0" fmla="*/ 174725 h 4841399"/>
              <a:gd name="connsiteX1" fmla="*/ 3140880 w 5809832"/>
              <a:gd name="connsiteY1" fmla="*/ 79723 h 4841399"/>
              <a:gd name="connsiteX2" fmla="*/ 3509015 w 5809832"/>
              <a:gd name="connsiteY2" fmla="*/ 994122 h 4841399"/>
              <a:gd name="connsiteX3" fmla="*/ 4043405 w 5809832"/>
              <a:gd name="connsiteY3" fmla="*/ 1338507 h 4841399"/>
              <a:gd name="connsiteX4" fmla="*/ 4589670 w 5809832"/>
              <a:gd name="connsiteY4" fmla="*/ 1065375 h 4841399"/>
              <a:gd name="connsiteX5" fmla="*/ 5183436 w 5809832"/>
              <a:gd name="connsiteY5" fmla="*/ 2003525 h 4841399"/>
              <a:gd name="connsiteX6" fmla="*/ 4637171 w 5809832"/>
              <a:gd name="connsiteY6" fmla="*/ 2727920 h 4841399"/>
              <a:gd name="connsiteX7" fmla="*/ 4803426 w 5809832"/>
              <a:gd name="connsiteY7" fmla="*/ 3345437 h 4841399"/>
              <a:gd name="connsiteX8" fmla="*/ 5622823 w 5809832"/>
              <a:gd name="connsiteY8" fmla="*/ 3594819 h 4841399"/>
              <a:gd name="connsiteX9" fmla="*/ 5480319 w 5809832"/>
              <a:gd name="connsiteY9" fmla="*/ 4794227 h 4841399"/>
              <a:gd name="connsiteX10" fmla="*/ 3782148 w 5809832"/>
              <a:gd name="connsiteY10" fmla="*/ 3879827 h 4841399"/>
              <a:gd name="connsiteX11" fmla="*/ 2939000 w 5809832"/>
              <a:gd name="connsiteY11" fmla="*/ 3820450 h 4841399"/>
              <a:gd name="connsiteX12" fmla="*/ 2190854 w 5809832"/>
              <a:gd name="connsiteY12" fmla="*/ 4829853 h 4841399"/>
              <a:gd name="connsiteX13" fmla="*/ 872693 w 5809832"/>
              <a:gd name="connsiteY13" fmla="*/ 4081707 h 4841399"/>
              <a:gd name="connsiteX14" fmla="*/ 2226480 w 5809832"/>
              <a:gd name="connsiteY14" fmla="*/ 3036679 h 4841399"/>
              <a:gd name="connsiteX15" fmla="*/ 1953348 w 5809832"/>
              <a:gd name="connsiteY15" fmla="*/ 2336035 h 4841399"/>
              <a:gd name="connsiteX16" fmla="*/ 195800 w 5809832"/>
              <a:gd name="connsiteY16" fmla="*/ 2122279 h 4841399"/>
              <a:gd name="connsiteX17" fmla="*/ 373930 w 5809832"/>
              <a:gd name="connsiteY17" fmla="*/ 1231629 h 4841399"/>
              <a:gd name="connsiteX18" fmla="*/ 1846470 w 5809832"/>
              <a:gd name="connsiteY18" fmla="*/ 1552263 h 4841399"/>
              <a:gd name="connsiteX19" fmla="*/ 2190854 w 5809832"/>
              <a:gd name="connsiteY19" fmla="*/ 1207879 h 4841399"/>
              <a:gd name="connsiteX20" fmla="*/ 1882096 w 5809832"/>
              <a:gd name="connsiteY20" fmla="*/ 174725 h 4841399"/>
              <a:gd name="connsiteX0" fmla="*/ 1882096 w 5704276"/>
              <a:gd name="connsiteY0" fmla="*/ 174725 h 4832827"/>
              <a:gd name="connsiteX1" fmla="*/ 3140880 w 5704276"/>
              <a:gd name="connsiteY1" fmla="*/ 79723 h 4832827"/>
              <a:gd name="connsiteX2" fmla="*/ 3509015 w 5704276"/>
              <a:gd name="connsiteY2" fmla="*/ 994122 h 4832827"/>
              <a:gd name="connsiteX3" fmla="*/ 4043405 w 5704276"/>
              <a:gd name="connsiteY3" fmla="*/ 1338507 h 4832827"/>
              <a:gd name="connsiteX4" fmla="*/ 4589670 w 5704276"/>
              <a:gd name="connsiteY4" fmla="*/ 1065375 h 4832827"/>
              <a:gd name="connsiteX5" fmla="*/ 5183436 w 5704276"/>
              <a:gd name="connsiteY5" fmla="*/ 2003525 h 4832827"/>
              <a:gd name="connsiteX6" fmla="*/ 4637171 w 5704276"/>
              <a:gd name="connsiteY6" fmla="*/ 2727920 h 4832827"/>
              <a:gd name="connsiteX7" fmla="*/ 4803426 w 5704276"/>
              <a:gd name="connsiteY7" fmla="*/ 3345437 h 4832827"/>
              <a:gd name="connsiteX8" fmla="*/ 5622823 w 5704276"/>
              <a:gd name="connsiteY8" fmla="*/ 3594819 h 4832827"/>
              <a:gd name="connsiteX9" fmla="*/ 5290314 w 5704276"/>
              <a:gd name="connsiteY9" fmla="*/ 4497344 h 4832827"/>
              <a:gd name="connsiteX10" fmla="*/ 3782148 w 5704276"/>
              <a:gd name="connsiteY10" fmla="*/ 3879827 h 4832827"/>
              <a:gd name="connsiteX11" fmla="*/ 2939000 w 5704276"/>
              <a:gd name="connsiteY11" fmla="*/ 3820450 h 4832827"/>
              <a:gd name="connsiteX12" fmla="*/ 2190854 w 5704276"/>
              <a:gd name="connsiteY12" fmla="*/ 4829853 h 4832827"/>
              <a:gd name="connsiteX13" fmla="*/ 872693 w 5704276"/>
              <a:gd name="connsiteY13" fmla="*/ 4081707 h 4832827"/>
              <a:gd name="connsiteX14" fmla="*/ 2226480 w 5704276"/>
              <a:gd name="connsiteY14" fmla="*/ 3036679 h 4832827"/>
              <a:gd name="connsiteX15" fmla="*/ 1953348 w 5704276"/>
              <a:gd name="connsiteY15" fmla="*/ 2336035 h 4832827"/>
              <a:gd name="connsiteX16" fmla="*/ 195800 w 5704276"/>
              <a:gd name="connsiteY16" fmla="*/ 2122279 h 4832827"/>
              <a:gd name="connsiteX17" fmla="*/ 373930 w 5704276"/>
              <a:gd name="connsiteY17" fmla="*/ 1231629 h 4832827"/>
              <a:gd name="connsiteX18" fmla="*/ 1846470 w 5704276"/>
              <a:gd name="connsiteY18" fmla="*/ 1552263 h 4832827"/>
              <a:gd name="connsiteX19" fmla="*/ 2190854 w 5704276"/>
              <a:gd name="connsiteY19" fmla="*/ 1207879 h 4832827"/>
              <a:gd name="connsiteX20" fmla="*/ 1882096 w 5704276"/>
              <a:gd name="connsiteY20" fmla="*/ 174725 h 4832827"/>
              <a:gd name="connsiteX0" fmla="*/ 1882096 w 5644673"/>
              <a:gd name="connsiteY0" fmla="*/ 174725 h 4832827"/>
              <a:gd name="connsiteX1" fmla="*/ 3140880 w 5644673"/>
              <a:gd name="connsiteY1" fmla="*/ 79723 h 4832827"/>
              <a:gd name="connsiteX2" fmla="*/ 3509015 w 5644673"/>
              <a:gd name="connsiteY2" fmla="*/ 994122 h 4832827"/>
              <a:gd name="connsiteX3" fmla="*/ 4043405 w 5644673"/>
              <a:gd name="connsiteY3" fmla="*/ 1338507 h 4832827"/>
              <a:gd name="connsiteX4" fmla="*/ 4589670 w 5644673"/>
              <a:gd name="connsiteY4" fmla="*/ 1065375 h 4832827"/>
              <a:gd name="connsiteX5" fmla="*/ 5183436 w 5644673"/>
              <a:gd name="connsiteY5" fmla="*/ 2003525 h 4832827"/>
              <a:gd name="connsiteX6" fmla="*/ 4637171 w 5644673"/>
              <a:gd name="connsiteY6" fmla="*/ 2727920 h 4832827"/>
              <a:gd name="connsiteX7" fmla="*/ 4803426 w 5644673"/>
              <a:gd name="connsiteY7" fmla="*/ 3345437 h 4832827"/>
              <a:gd name="connsiteX8" fmla="*/ 5622823 w 5644673"/>
              <a:gd name="connsiteY8" fmla="*/ 3594819 h 4832827"/>
              <a:gd name="connsiteX9" fmla="*/ 5290314 w 5644673"/>
              <a:gd name="connsiteY9" fmla="*/ 4497344 h 4832827"/>
              <a:gd name="connsiteX10" fmla="*/ 4055280 w 5644673"/>
              <a:gd name="connsiteY10" fmla="*/ 4176711 h 4832827"/>
              <a:gd name="connsiteX11" fmla="*/ 2939000 w 5644673"/>
              <a:gd name="connsiteY11" fmla="*/ 3820450 h 4832827"/>
              <a:gd name="connsiteX12" fmla="*/ 2190854 w 5644673"/>
              <a:gd name="connsiteY12" fmla="*/ 4829853 h 4832827"/>
              <a:gd name="connsiteX13" fmla="*/ 872693 w 5644673"/>
              <a:gd name="connsiteY13" fmla="*/ 4081707 h 4832827"/>
              <a:gd name="connsiteX14" fmla="*/ 2226480 w 5644673"/>
              <a:gd name="connsiteY14" fmla="*/ 3036679 h 4832827"/>
              <a:gd name="connsiteX15" fmla="*/ 1953348 w 5644673"/>
              <a:gd name="connsiteY15" fmla="*/ 2336035 h 4832827"/>
              <a:gd name="connsiteX16" fmla="*/ 195800 w 5644673"/>
              <a:gd name="connsiteY16" fmla="*/ 2122279 h 4832827"/>
              <a:gd name="connsiteX17" fmla="*/ 373930 w 5644673"/>
              <a:gd name="connsiteY17" fmla="*/ 1231629 h 4832827"/>
              <a:gd name="connsiteX18" fmla="*/ 1846470 w 5644673"/>
              <a:gd name="connsiteY18" fmla="*/ 1552263 h 4832827"/>
              <a:gd name="connsiteX19" fmla="*/ 2190854 w 5644673"/>
              <a:gd name="connsiteY19" fmla="*/ 1207879 h 4832827"/>
              <a:gd name="connsiteX20" fmla="*/ 1882096 w 5644673"/>
              <a:gd name="connsiteY20" fmla="*/ 174725 h 4832827"/>
              <a:gd name="connsiteX0" fmla="*/ 1882096 w 5644673"/>
              <a:gd name="connsiteY0" fmla="*/ 174725 h 4829871"/>
              <a:gd name="connsiteX1" fmla="*/ 3140880 w 5644673"/>
              <a:gd name="connsiteY1" fmla="*/ 79723 h 4829871"/>
              <a:gd name="connsiteX2" fmla="*/ 3509015 w 5644673"/>
              <a:gd name="connsiteY2" fmla="*/ 994122 h 4829871"/>
              <a:gd name="connsiteX3" fmla="*/ 4043405 w 5644673"/>
              <a:gd name="connsiteY3" fmla="*/ 1338507 h 4829871"/>
              <a:gd name="connsiteX4" fmla="*/ 4589670 w 5644673"/>
              <a:gd name="connsiteY4" fmla="*/ 1065375 h 4829871"/>
              <a:gd name="connsiteX5" fmla="*/ 5183436 w 5644673"/>
              <a:gd name="connsiteY5" fmla="*/ 2003525 h 4829871"/>
              <a:gd name="connsiteX6" fmla="*/ 4637171 w 5644673"/>
              <a:gd name="connsiteY6" fmla="*/ 2727920 h 4829871"/>
              <a:gd name="connsiteX7" fmla="*/ 4803426 w 5644673"/>
              <a:gd name="connsiteY7" fmla="*/ 3345437 h 4829871"/>
              <a:gd name="connsiteX8" fmla="*/ 5622823 w 5644673"/>
              <a:gd name="connsiteY8" fmla="*/ 3594819 h 4829871"/>
              <a:gd name="connsiteX9" fmla="*/ 5290314 w 5644673"/>
              <a:gd name="connsiteY9" fmla="*/ 4497344 h 4829871"/>
              <a:gd name="connsiteX10" fmla="*/ 4055280 w 5644673"/>
              <a:gd name="connsiteY10" fmla="*/ 4176711 h 4829871"/>
              <a:gd name="connsiteX11" fmla="*/ 3140881 w 5644673"/>
              <a:gd name="connsiteY11" fmla="*/ 4105458 h 4829871"/>
              <a:gd name="connsiteX12" fmla="*/ 2190854 w 5644673"/>
              <a:gd name="connsiteY12" fmla="*/ 4829853 h 4829871"/>
              <a:gd name="connsiteX13" fmla="*/ 872693 w 5644673"/>
              <a:gd name="connsiteY13" fmla="*/ 4081707 h 4829871"/>
              <a:gd name="connsiteX14" fmla="*/ 2226480 w 5644673"/>
              <a:gd name="connsiteY14" fmla="*/ 3036679 h 4829871"/>
              <a:gd name="connsiteX15" fmla="*/ 1953348 w 5644673"/>
              <a:gd name="connsiteY15" fmla="*/ 2336035 h 4829871"/>
              <a:gd name="connsiteX16" fmla="*/ 195800 w 5644673"/>
              <a:gd name="connsiteY16" fmla="*/ 2122279 h 4829871"/>
              <a:gd name="connsiteX17" fmla="*/ 373930 w 5644673"/>
              <a:gd name="connsiteY17" fmla="*/ 1231629 h 4829871"/>
              <a:gd name="connsiteX18" fmla="*/ 1846470 w 5644673"/>
              <a:gd name="connsiteY18" fmla="*/ 1552263 h 4829871"/>
              <a:gd name="connsiteX19" fmla="*/ 2190854 w 5644673"/>
              <a:gd name="connsiteY19" fmla="*/ 1207879 h 4829871"/>
              <a:gd name="connsiteX20" fmla="*/ 1882096 w 5644673"/>
              <a:gd name="connsiteY20" fmla="*/ 174725 h 4829871"/>
              <a:gd name="connsiteX0" fmla="*/ 1882096 w 5644673"/>
              <a:gd name="connsiteY0" fmla="*/ 174725 h 4835290"/>
              <a:gd name="connsiteX1" fmla="*/ 3140880 w 5644673"/>
              <a:gd name="connsiteY1" fmla="*/ 79723 h 4835290"/>
              <a:gd name="connsiteX2" fmla="*/ 3509015 w 5644673"/>
              <a:gd name="connsiteY2" fmla="*/ 994122 h 4835290"/>
              <a:gd name="connsiteX3" fmla="*/ 4043405 w 5644673"/>
              <a:gd name="connsiteY3" fmla="*/ 1338507 h 4835290"/>
              <a:gd name="connsiteX4" fmla="*/ 4589670 w 5644673"/>
              <a:gd name="connsiteY4" fmla="*/ 1065375 h 4835290"/>
              <a:gd name="connsiteX5" fmla="*/ 5183436 w 5644673"/>
              <a:gd name="connsiteY5" fmla="*/ 2003525 h 4835290"/>
              <a:gd name="connsiteX6" fmla="*/ 4637171 w 5644673"/>
              <a:gd name="connsiteY6" fmla="*/ 2727920 h 4835290"/>
              <a:gd name="connsiteX7" fmla="*/ 4803426 w 5644673"/>
              <a:gd name="connsiteY7" fmla="*/ 3345437 h 4835290"/>
              <a:gd name="connsiteX8" fmla="*/ 5622823 w 5644673"/>
              <a:gd name="connsiteY8" fmla="*/ 3594819 h 4835290"/>
              <a:gd name="connsiteX9" fmla="*/ 5290314 w 5644673"/>
              <a:gd name="connsiteY9" fmla="*/ 4497344 h 4835290"/>
              <a:gd name="connsiteX10" fmla="*/ 4055280 w 5644673"/>
              <a:gd name="connsiteY10" fmla="*/ 4176711 h 4835290"/>
              <a:gd name="connsiteX11" fmla="*/ 3140881 w 5644673"/>
              <a:gd name="connsiteY11" fmla="*/ 4105458 h 4835290"/>
              <a:gd name="connsiteX12" fmla="*/ 2190854 w 5644673"/>
              <a:gd name="connsiteY12" fmla="*/ 4829853 h 4835290"/>
              <a:gd name="connsiteX13" fmla="*/ 1822719 w 5644673"/>
              <a:gd name="connsiteY13" fmla="*/ 3666071 h 4835290"/>
              <a:gd name="connsiteX14" fmla="*/ 2226480 w 5644673"/>
              <a:gd name="connsiteY14" fmla="*/ 3036679 h 4835290"/>
              <a:gd name="connsiteX15" fmla="*/ 1953348 w 5644673"/>
              <a:gd name="connsiteY15" fmla="*/ 2336035 h 4835290"/>
              <a:gd name="connsiteX16" fmla="*/ 195800 w 5644673"/>
              <a:gd name="connsiteY16" fmla="*/ 2122279 h 4835290"/>
              <a:gd name="connsiteX17" fmla="*/ 373930 w 5644673"/>
              <a:gd name="connsiteY17" fmla="*/ 1231629 h 4835290"/>
              <a:gd name="connsiteX18" fmla="*/ 1846470 w 5644673"/>
              <a:gd name="connsiteY18" fmla="*/ 1552263 h 4835290"/>
              <a:gd name="connsiteX19" fmla="*/ 2190854 w 5644673"/>
              <a:gd name="connsiteY19" fmla="*/ 1207879 h 4835290"/>
              <a:gd name="connsiteX20" fmla="*/ 1882096 w 5644673"/>
              <a:gd name="connsiteY20" fmla="*/ 174725 h 4835290"/>
              <a:gd name="connsiteX0" fmla="*/ 1573490 w 5336067"/>
              <a:gd name="connsiteY0" fmla="*/ 174725 h 4835290"/>
              <a:gd name="connsiteX1" fmla="*/ 2832274 w 5336067"/>
              <a:gd name="connsiteY1" fmla="*/ 79723 h 4835290"/>
              <a:gd name="connsiteX2" fmla="*/ 3200409 w 5336067"/>
              <a:gd name="connsiteY2" fmla="*/ 994122 h 4835290"/>
              <a:gd name="connsiteX3" fmla="*/ 3734799 w 5336067"/>
              <a:gd name="connsiteY3" fmla="*/ 1338507 h 4835290"/>
              <a:gd name="connsiteX4" fmla="*/ 4281064 w 5336067"/>
              <a:gd name="connsiteY4" fmla="*/ 1065375 h 4835290"/>
              <a:gd name="connsiteX5" fmla="*/ 4874830 w 5336067"/>
              <a:gd name="connsiteY5" fmla="*/ 2003525 h 4835290"/>
              <a:gd name="connsiteX6" fmla="*/ 4328565 w 5336067"/>
              <a:gd name="connsiteY6" fmla="*/ 2727920 h 4835290"/>
              <a:gd name="connsiteX7" fmla="*/ 4494820 w 5336067"/>
              <a:gd name="connsiteY7" fmla="*/ 3345437 h 4835290"/>
              <a:gd name="connsiteX8" fmla="*/ 5314217 w 5336067"/>
              <a:gd name="connsiteY8" fmla="*/ 3594819 h 4835290"/>
              <a:gd name="connsiteX9" fmla="*/ 4981708 w 5336067"/>
              <a:gd name="connsiteY9" fmla="*/ 4497344 h 4835290"/>
              <a:gd name="connsiteX10" fmla="*/ 3746674 w 5336067"/>
              <a:gd name="connsiteY10" fmla="*/ 4176711 h 4835290"/>
              <a:gd name="connsiteX11" fmla="*/ 2832275 w 5336067"/>
              <a:gd name="connsiteY11" fmla="*/ 4105458 h 4835290"/>
              <a:gd name="connsiteX12" fmla="*/ 1882248 w 5336067"/>
              <a:gd name="connsiteY12" fmla="*/ 4829853 h 4835290"/>
              <a:gd name="connsiteX13" fmla="*/ 1514113 w 5336067"/>
              <a:gd name="connsiteY13" fmla="*/ 3666071 h 4835290"/>
              <a:gd name="connsiteX14" fmla="*/ 1917874 w 5336067"/>
              <a:gd name="connsiteY14" fmla="*/ 3036679 h 4835290"/>
              <a:gd name="connsiteX15" fmla="*/ 1644742 w 5336067"/>
              <a:gd name="connsiteY15" fmla="*/ 2336035 h 4835290"/>
              <a:gd name="connsiteX16" fmla="*/ 397833 w 5336067"/>
              <a:gd name="connsiteY16" fmla="*/ 2407286 h 4835290"/>
              <a:gd name="connsiteX17" fmla="*/ 65324 w 5336067"/>
              <a:gd name="connsiteY17" fmla="*/ 1231629 h 4835290"/>
              <a:gd name="connsiteX18" fmla="*/ 1537864 w 5336067"/>
              <a:gd name="connsiteY18" fmla="*/ 1552263 h 4835290"/>
              <a:gd name="connsiteX19" fmla="*/ 1882248 w 5336067"/>
              <a:gd name="connsiteY19" fmla="*/ 1207879 h 4835290"/>
              <a:gd name="connsiteX20" fmla="*/ 1573490 w 5336067"/>
              <a:gd name="connsiteY20" fmla="*/ 174725 h 4835290"/>
              <a:gd name="connsiteX0" fmla="*/ 1271030 w 5033607"/>
              <a:gd name="connsiteY0" fmla="*/ 174725 h 4835290"/>
              <a:gd name="connsiteX1" fmla="*/ 2529814 w 5033607"/>
              <a:gd name="connsiteY1" fmla="*/ 79723 h 4835290"/>
              <a:gd name="connsiteX2" fmla="*/ 2897949 w 5033607"/>
              <a:gd name="connsiteY2" fmla="*/ 994122 h 4835290"/>
              <a:gd name="connsiteX3" fmla="*/ 3432339 w 5033607"/>
              <a:gd name="connsiteY3" fmla="*/ 1338507 h 4835290"/>
              <a:gd name="connsiteX4" fmla="*/ 3978604 w 5033607"/>
              <a:gd name="connsiteY4" fmla="*/ 1065375 h 4835290"/>
              <a:gd name="connsiteX5" fmla="*/ 4572370 w 5033607"/>
              <a:gd name="connsiteY5" fmla="*/ 2003525 h 4835290"/>
              <a:gd name="connsiteX6" fmla="*/ 4026105 w 5033607"/>
              <a:gd name="connsiteY6" fmla="*/ 2727920 h 4835290"/>
              <a:gd name="connsiteX7" fmla="*/ 4192360 w 5033607"/>
              <a:gd name="connsiteY7" fmla="*/ 3345437 h 4835290"/>
              <a:gd name="connsiteX8" fmla="*/ 5011757 w 5033607"/>
              <a:gd name="connsiteY8" fmla="*/ 3594819 h 4835290"/>
              <a:gd name="connsiteX9" fmla="*/ 4679248 w 5033607"/>
              <a:gd name="connsiteY9" fmla="*/ 4497344 h 4835290"/>
              <a:gd name="connsiteX10" fmla="*/ 3444214 w 5033607"/>
              <a:gd name="connsiteY10" fmla="*/ 4176711 h 4835290"/>
              <a:gd name="connsiteX11" fmla="*/ 2529815 w 5033607"/>
              <a:gd name="connsiteY11" fmla="*/ 4105458 h 4835290"/>
              <a:gd name="connsiteX12" fmla="*/ 1579788 w 5033607"/>
              <a:gd name="connsiteY12" fmla="*/ 4829853 h 4835290"/>
              <a:gd name="connsiteX13" fmla="*/ 1211653 w 5033607"/>
              <a:gd name="connsiteY13" fmla="*/ 3666071 h 4835290"/>
              <a:gd name="connsiteX14" fmla="*/ 1615414 w 5033607"/>
              <a:gd name="connsiteY14" fmla="*/ 3036679 h 4835290"/>
              <a:gd name="connsiteX15" fmla="*/ 1342282 w 5033607"/>
              <a:gd name="connsiteY15" fmla="*/ 2336035 h 4835290"/>
              <a:gd name="connsiteX16" fmla="*/ 95373 w 5033607"/>
              <a:gd name="connsiteY16" fmla="*/ 2407286 h 4835290"/>
              <a:gd name="connsiteX17" fmla="*/ 214126 w 5033607"/>
              <a:gd name="connsiteY17" fmla="*/ 1326632 h 4835290"/>
              <a:gd name="connsiteX18" fmla="*/ 1235404 w 5033607"/>
              <a:gd name="connsiteY18" fmla="*/ 1552263 h 4835290"/>
              <a:gd name="connsiteX19" fmla="*/ 1579788 w 5033607"/>
              <a:gd name="connsiteY19" fmla="*/ 1207879 h 4835290"/>
              <a:gd name="connsiteX20" fmla="*/ 1271030 w 5033607"/>
              <a:gd name="connsiteY20" fmla="*/ 174725 h 4835290"/>
              <a:gd name="connsiteX0" fmla="*/ 1263184 w 5025761"/>
              <a:gd name="connsiteY0" fmla="*/ 174725 h 4835290"/>
              <a:gd name="connsiteX1" fmla="*/ 2521968 w 5025761"/>
              <a:gd name="connsiteY1" fmla="*/ 79723 h 4835290"/>
              <a:gd name="connsiteX2" fmla="*/ 2890103 w 5025761"/>
              <a:gd name="connsiteY2" fmla="*/ 994122 h 4835290"/>
              <a:gd name="connsiteX3" fmla="*/ 3424493 w 5025761"/>
              <a:gd name="connsiteY3" fmla="*/ 1338507 h 4835290"/>
              <a:gd name="connsiteX4" fmla="*/ 3970758 w 5025761"/>
              <a:gd name="connsiteY4" fmla="*/ 1065375 h 4835290"/>
              <a:gd name="connsiteX5" fmla="*/ 4564524 w 5025761"/>
              <a:gd name="connsiteY5" fmla="*/ 2003525 h 4835290"/>
              <a:gd name="connsiteX6" fmla="*/ 4018259 w 5025761"/>
              <a:gd name="connsiteY6" fmla="*/ 2727920 h 4835290"/>
              <a:gd name="connsiteX7" fmla="*/ 4184514 w 5025761"/>
              <a:gd name="connsiteY7" fmla="*/ 3345437 h 4835290"/>
              <a:gd name="connsiteX8" fmla="*/ 5003911 w 5025761"/>
              <a:gd name="connsiteY8" fmla="*/ 3594819 h 4835290"/>
              <a:gd name="connsiteX9" fmla="*/ 4671402 w 5025761"/>
              <a:gd name="connsiteY9" fmla="*/ 4497344 h 4835290"/>
              <a:gd name="connsiteX10" fmla="*/ 3436368 w 5025761"/>
              <a:gd name="connsiteY10" fmla="*/ 4176711 h 4835290"/>
              <a:gd name="connsiteX11" fmla="*/ 2521969 w 5025761"/>
              <a:gd name="connsiteY11" fmla="*/ 4105458 h 4835290"/>
              <a:gd name="connsiteX12" fmla="*/ 1571942 w 5025761"/>
              <a:gd name="connsiteY12" fmla="*/ 4829853 h 4835290"/>
              <a:gd name="connsiteX13" fmla="*/ 1203807 w 5025761"/>
              <a:gd name="connsiteY13" fmla="*/ 3666071 h 4835290"/>
              <a:gd name="connsiteX14" fmla="*/ 1607568 w 5025761"/>
              <a:gd name="connsiteY14" fmla="*/ 3036679 h 4835290"/>
              <a:gd name="connsiteX15" fmla="*/ 1334436 w 5025761"/>
              <a:gd name="connsiteY15" fmla="*/ 2336035 h 4835290"/>
              <a:gd name="connsiteX16" fmla="*/ 87527 w 5025761"/>
              <a:gd name="connsiteY16" fmla="*/ 2407286 h 4835290"/>
              <a:gd name="connsiteX17" fmla="*/ 206280 w 5025761"/>
              <a:gd name="connsiteY17" fmla="*/ 1326632 h 4835290"/>
              <a:gd name="connsiteX18" fmla="*/ 1025678 w 5025761"/>
              <a:gd name="connsiteY18" fmla="*/ 1350383 h 4835290"/>
              <a:gd name="connsiteX19" fmla="*/ 1571942 w 5025761"/>
              <a:gd name="connsiteY19" fmla="*/ 1207879 h 4835290"/>
              <a:gd name="connsiteX20" fmla="*/ 1263184 w 5025761"/>
              <a:gd name="connsiteY20" fmla="*/ 174725 h 4835290"/>
              <a:gd name="connsiteX0" fmla="*/ 1263184 w 5025761"/>
              <a:gd name="connsiteY0" fmla="*/ 164292 h 4824857"/>
              <a:gd name="connsiteX1" fmla="*/ 2521968 w 5025761"/>
              <a:gd name="connsiteY1" fmla="*/ 69290 h 4824857"/>
              <a:gd name="connsiteX2" fmla="*/ 2890103 w 5025761"/>
              <a:gd name="connsiteY2" fmla="*/ 983689 h 4824857"/>
              <a:gd name="connsiteX3" fmla="*/ 3424493 w 5025761"/>
              <a:gd name="connsiteY3" fmla="*/ 1328074 h 4824857"/>
              <a:gd name="connsiteX4" fmla="*/ 3970758 w 5025761"/>
              <a:gd name="connsiteY4" fmla="*/ 1054942 h 4824857"/>
              <a:gd name="connsiteX5" fmla="*/ 4564524 w 5025761"/>
              <a:gd name="connsiteY5" fmla="*/ 1993092 h 4824857"/>
              <a:gd name="connsiteX6" fmla="*/ 4018259 w 5025761"/>
              <a:gd name="connsiteY6" fmla="*/ 2717487 h 4824857"/>
              <a:gd name="connsiteX7" fmla="*/ 4184514 w 5025761"/>
              <a:gd name="connsiteY7" fmla="*/ 3335004 h 4824857"/>
              <a:gd name="connsiteX8" fmla="*/ 5003911 w 5025761"/>
              <a:gd name="connsiteY8" fmla="*/ 3584386 h 4824857"/>
              <a:gd name="connsiteX9" fmla="*/ 4671402 w 5025761"/>
              <a:gd name="connsiteY9" fmla="*/ 4486911 h 4824857"/>
              <a:gd name="connsiteX10" fmla="*/ 3436368 w 5025761"/>
              <a:gd name="connsiteY10" fmla="*/ 4166278 h 4824857"/>
              <a:gd name="connsiteX11" fmla="*/ 2521969 w 5025761"/>
              <a:gd name="connsiteY11" fmla="*/ 4095025 h 4824857"/>
              <a:gd name="connsiteX12" fmla="*/ 1571942 w 5025761"/>
              <a:gd name="connsiteY12" fmla="*/ 4819420 h 4824857"/>
              <a:gd name="connsiteX13" fmla="*/ 1203807 w 5025761"/>
              <a:gd name="connsiteY13" fmla="*/ 3655638 h 4824857"/>
              <a:gd name="connsiteX14" fmla="*/ 1607568 w 5025761"/>
              <a:gd name="connsiteY14" fmla="*/ 3026246 h 4824857"/>
              <a:gd name="connsiteX15" fmla="*/ 1334436 w 5025761"/>
              <a:gd name="connsiteY15" fmla="*/ 2325602 h 4824857"/>
              <a:gd name="connsiteX16" fmla="*/ 87527 w 5025761"/>
              <a:gd name="connsiteY16" fmla="*/ 2396853 h 4824857"/>
              <a:gd name="connsiteX17" fmla="*/ 206280 w 5025761"/>
              <a:gd name="connsiteY17" fmla="*/ 1316199 h 4824857"/>
              <a:gd name="connsiteX18" fmla="*/ 1025678 w 5025761"/>
              <a:gd name="connsiteY18" fmla="*/ 1339950 h 4824857"/>
              <a:gd name="connsiteX19" fmla="*/ 1275059 w 5025761"/>
              <a:gd name="connsiteY19" fmla="*/ 959940 h 4824857"/>
              <a:gd name="connsiteX20" fmla="*/ 1263184 w 5025761"/>
              <a:gd name="connsiteY20" fmla="*/ 164292 h 4824857"/>
              <a:gd name="connsiteX0" fmla="*/ 1465065 w 5025761"/>
              <a:gd name="connsiteY0" fmla="*/ 241485 h 4795172"/>
              <a:gd name="connsiteX1" fmla="*/ 2521968 w 5025761"/>
              <a:gd name="connsiteY1" fmla="*/ 39605 h 4795172"/>
              <a:gd name="connsiteX2" fmla="*/ 2890103 w 5025761"/>
              <a:gd name="connsiteY2" fmla="*/ 954004 h 4795172"/>
              <a:gd name="connsiteX3" fmla="*/ 3424493 w 5025761"/>
              <a:gd name="connsiteY3" fmla="*/ 1298389 h 4795172"/>
              <a:gd name="connsiteX4" fmla="*/ 3970758 w 5025761"/>
              <a:gd name="connsiteY4" fmla="*/ 1025257 h 4795172"/>
              <a:gd name="connsiteX5" fmla="*/ 4564524 w 5025761"/>
              <a:gd name="connsiteY5" fmla="*/ 1963407 h 4795172"/>
              <a:gd name="connsiteX6" fmla="*/ 4018259 w 5025761"/>
              <a:gd name="connsiteY6" fmla="*/ 2687802 h 4795172"/>
              <a:gd name="connsiteX7" fmla="*/ 4184514 w 5025761"/>
              <a:gd name="connsiteY7" fmla="*/ 3305319 h 4795172"/>
              <a:gd name="connsiteX8" fmla="*/ 5003911 w 5025761"/>
              <a:gd name="connsiteY8" fmla="*/ 3554701 h 4795172"/>
              <a:gd name="connsiteX9" fmla="*/ 4671402 w 5025761"/>
              <a:gd name="connsiteY9" fmla="*/ 4457226 h 4795172"/>
              <a:gd name="connsiteX10" fmla="*/ 3436368 w 5025761"/>
              <a:gd name="connsiteY10" fmla="*/ 4136593 h 4795172"/>
              <a:gd name="connsiteX11" fmla="*/ 2521969 w 5025761"/>
              <a:gd name="connsiteY11" fmla="*/ 4065340 h 4795172"/>
              <a:gd name="connsiteX12" fmla="*/ 1571942 w 5025761"/>
              <a:gd name="connsiteY12" fmla="*/ 4789735 h 4795172"/>
              <a:gd name="connsiteX13" fmla="*/ 1203807 w 5025761"/>
              <a:gd name="connsiteY13" fmla="*/ 3625953 h 4795172"/>
              <a:gd name="connsiteX14" fmla="*/ 1607568 w 5025761"/>
              <a:gd name="connsiteY14" fmla="*/ 2996561 h 4795172"/>
              <a:gd name="connsiteX15" fmla="*/ 1334436 w 5025761"/>
              <a:gd name="connsiteY15" fmla="*/ 2295917 h 4795172"/>
              <a:gd name="connsiteX16" fmla="*/ 87527 w 5025761"/>
              <a:gd name="connsiteY16" fmla="*/ 2367168 h 4795172"/>
              <a:gd name="connsiteX17" fmla="*/ 206280 w 5025761"/>
              <a:gd name="connsiteY17" fmla="*/ 1286514 h 4795172"/>
              <a:gd name="connsiteX18" fmla="*/ 1025678 w 5025761"/>
              <a:gd name="connsiteY18" fmla="*/ 1310265 h 4795172"/>
              <a:gd name="connsiteX19" fmla="*/ 1275059 w 5025761"/>
              <a:gd name="connsiteY19" fmla="*/ 930255 h 4795172"/>
              <a:gd name="connsiteX20" fmla="*/ 1465065 w 5025761"/>
              <a:gd name="connsiteY20" fmla="*/ 241485 h 4795172"/>
              <a:gd name="connsiteX0" fmla="*/ 1465065 w 5025761"/>
              <a:gd name="connsiteY0" fmla="*/ 170947 h 4724634"/>
              <a:gd name="connsiteX1" fmla="*/ 2379464 w 5025761"/>
              <a:gd name="connsiteY1" fmla="*/ 52194 h 4724634"/>
              <a:gd name="connsiteX2" fmla="*/ 2890103 w 5025761"/>
              <a:gd name="connsiteY2" fmla="*/ 883466 h 4724634"/>
              <a:gd name="connsiteX3" fmla="*/ 3424493 w 5025761"/>
              <a:gd name="connsiteY3" fmla="*/ 1227851 h 4724634"/>
              <a:gd name="connsiteX4" fmla="*/ 3970758 w 5025761"/>
              <a:gd name="connsiteY4" fmla="*/ 954719 h 4724634"/>
              <a:gd name="connsiteX5" fmla="*/ 4564524 w 5025761"/>
              <a:gd name="connsiteY5" fmla="*/ 1892869 h 4724634"/>
              <a:gd name="connsiteX6" fmla="*/ 4018259 w 5025761"/>
              <a:gd name="connsiteY6" fmla="*/ 2617264 h 4724634"/>
              <a:gd name="connsiteX7" fmla="*/ 4184514 w 5025761"/>
              <a:gd name="connsiteY7" fmla="*/ 3234781 h 4724634"/>
              <a:gd name="connsiteX8" fmla="*/ 5003911 w 5025761"/>
              <a:gd name="connsiteY8" fmla="*/ 3484163 h 4724634"/>
              <a:gd name="connsiteX9" fmla="*/ 4671402 w 5025761"/>
              <a:gd name="connsiteY9" fmla="*/ 4386688 h 4724634"/>
              <a:gd name="connsiteX10" fmla="*/ 3436368 w 5025761"/>
              <a:gd name="connsiteY10" fmla="*/ 4066055 h 4724634"/>
              <a:gd name="connsiteX11" fmla="*/ 2521969 w 5025761"/>
              <a:gd name="connsiteY11" fmla="*/ 3994802 h 4724634"/>
              <a:gd name="connsiteX12" fmla="*/ 1571942 w 5025761"/>
              <a:gd name="connsiteY12" fmla="*/ 4719197 h 4724634"/>
              <a:gd name="connsiteX13" fmla="*/ 1203807 w 5025761"/>
              <a:gd name="connsiteY13" fmla="*/ 3555415 h 4724634"/>
              <a:gd name="connsiteX14" fmla="*/ 1607568 w 5025761"/>
              <a:gd name="connsiteY14" fmla="*/ 2926023 h 4724634"/>
              <a:gd name="connsiteX15" fmla="*/ 1334436 w 5025761"/>
              <a:gd name="connsiteY15" fmla="*/ 2225379 h 4724634"/>
              <a:gd name="connsiteX16" fmla="*/ 87527 w 5025761"/>
              <a:gd name="connsiteY16" fmla="*/ 2296630 h 4724634"/>
              <a:gd name="connsiteX17" fmla="*/ 206280 w 5025761"/>
              <a:gd name="connsiteY17" fmla="*/ 1215976 h 4724634"/>
              <a:gd name="connsiteX18" fmla="*/ 1025678 w 5025761"/>
              <a:gd name="connsiteY18" fmla="*/ 1239727 h 4724634"/>
              <a:gd name="connsiteX19" fmla="*/ 1275059 w 5025761"/>
              <a:gd name="connsiteY19" fmla="*/ 859717 h 4724634"/>
              <a:gd name="connsiteX20" fmla="*/ 1465065 w 5025761"/>
              <a:gd name="connsiteY20" fmla="*/ 170947 h 4724634"/>
              <a:gd name="connsiteX0" fmla="*/ 1458908 w 5019604"/>
              <a:gd name="connsiteY0" fmla="*/ 170947 h 4724634"/>
              <a:gd name="connsiteX1" fmla="*/ 2373307 w 5019604"/>
              <a:gd name="connsiteY1" fmla="*/ 52194 h 4724634"/>
              <a:gd name="connsiteX2" fmla="*/ 2883946 w 5019604"/>
              <a:gd name="connsiteY2" fmla="*/ 883466 h 4724634"/>
              <a:gd name="connsiteX3" fmla="*/ 3418336 w 5019604"/>
              <a:gd name="connsiteY3" fmla="*/ 1227851 h 4724634"/>
              <a:gd name="connsiteX4" fmla="*/ 3964601 w 5019604"/>
              <a:gd name="connsiteY4" fmla="*/ 954719 h 4724634"/>
              <a:gd name="connsiteX5" fmla="*/ 4558367 w 5019604"/>
              <a:gd name="connsiteY5" fmla="*/ 1892869 h 4724634"/>
              <a:gd name="connsiteX6" fmla="*/ 4012102 w 5019604"/>
              <a:gd name="connsiteY6" fmla="*/ 2617264 h 4724634"/>
              <a:gd name="connsiteX7" fmla="*/ 4178357 w 5019604"/>
              <a:gd name="connsiteY7" fmla="*/ 3234781 h 4724634"/>
              <a:gd name="connsiteX8" fmla="*/ 4997754 w 5019604"/>
              <a:gd name="connsiteY8" fmla="*/ 3484163 h 4724634"/>
              <a:gd name="connsiteX9" fmla="*/ 4665245 w 5019604"/>
              <a:gd name="connsiteY9" fmla="*/ 4386688 h 4724634"/>
              <a:gd name="connsiteX10" fmla="*/ 3430211 w 5019604"/>
              <a:gd name="connsiteY10" fmla="*/ 4066055 h 4724634"/>
              <a:gd name="connsiteX11" fmla="*/ 2515812 w 5019604"/>
              <a:gd name="connsiteY11" fmla="*/ 3994802 h 4724634"/>
              <a:gd name="connsiteX12" fmla="*/ 1565785 w 5019604"/>
              <a:gd name="connsiteY12" fmla="*/ 4719197 h 4724634"/>
              <a:gd name="connsiteX13" fmla="*/ 1197650 w 5019604"/>
              <a:gd name="connsiteY13" fmla="*/ 3555415 h 4724634"/>
              <a:gd name="connsiteX14" fmla="*/ 1601411 w 5019604"/>
              <a:gd name="connsiteY14" fmla="*/ 2926023 h 4724634"/>
              <a:gd name="connsiteX15" fmla="*/ 1245152 w 5019604"/>
              <a:gd name="connsiteY15" fmla="*/ 2439134 h 4724634"/>
              <a:gd name="connsiteX16" fmla="*/ 81370 w 5019604"/>
              <a:gd name="connsiteY16" fmla="*/ 2296630 h 4724634"/>
              <a:gd name="connsiteX17" fmla="*/ 200123 w 5019604"/>
              <a:gd name="connsiteY17" fmla="*/ 1215976 h 4724634"/>
              <a:gd name="connsiteX18" fmla="*/ 1019521 w 5019604"/>
              <a:gd name="connsiteY18" fmla="*/ 1239727 h 4724634"/>
              <a:gd name="connsiteX19" fmla="*/ 1268902 w 5019604"/>
              <a:gd name="connsiteY19" fmla="*/ 859717 h 4724634"/>
              <a:gd name="connsiteX20" fmla="*/ 1458908 w 5019604"/>
              <a:gd name="connsiteY20" fmla="*/ 170947 h 4724634"/>
              <a:gd name="connsiteX0" fmla="*/ 1458908 w 5019604"/>
              <a:gd name="connsiteY0" fmla="*/ 170947 h 4724634"/>
              <a:gd name="connsiteX1" fmla="*/ 2373307 w 5019604"/>
              <a:gd name="connsiteY1" fmla="*/ 52194 h 4724634"/>
              <a:gd name="connsiteX2" fmla="*/ 2883946 w 5019604"/>
              <a:gd name="connsiteY2" fmla="*/ 883466 h 4724634"/>
              <a:gd name="connsiteX3" fmla="*/ 3418336 w 5019604"/>
              <a:gd name="connsiteY3" fmla="*/ 1227851 h 4724634"/>
              <a:gd name="connsiteX4" fmla="*/ 3964601 w 5019604"/>
              <a:gd name="connsiteY4" fmla="*/ 954719 h 4724634"/>
              <a:gd name="connsiteX5" fmla="*/ 4558367 w 5019604"/>
              <a:gd name="connsiteY5" fmla="*/ 1892869 h 4724634"/>
              <a:gd name="connsiteX6" fmla="*/ 4012102 w 5019604"/>
              <a:gd name="connsiteY6" fmla="*/ 2617264 h 4724634"/>
              <a:gd name="connsiteX7" fmla="*/ 4178357 w 5019604"/>
              <a:gd name="connsiteY7" fmla="*/ 3234781 h 4724634"/>
              <a:gd name="connsiteX8" fmla="*/ 4997754 w 5019604"/>
              <a:gd name="connsiteY8" fmla="*/ 3484163 h 4724634"/>
              <a:gd name="connsiteX9" fmla="*/ 4665245 w 5019604"/>
              <a:gd name="connsiteY9" fmla="*/ 4386688 h 4724634"/>
              <a:gd name="connsiteX10" fmla="*/ 3430211 w 5019604"/>
              <a:gd name="connsiteY10" fmla="*/ 4066055 h 4724634"/>
              <a:gd name="connsiteX11" fmla="*/ 2515812 w 5019604"/>
              <a:gd name="connsiteY11" fmla="*/ 3994802 h 4724634"/>
              <a:gd name="connsiteX12" fmla="*/ 1565785 w 5019604"/>
              <a:gd name="connsiteY12" fmla="*/ 4719197 h 4724634"/>
              <a:gd name="connsiteX13" fmla="*/ 1197650 w 5019604"/>
              <a:gd name="connsiteY13" fmla="*/ 3555415 h 4724634"/>
              <a:gd name="connsiteX14" fmla="*/ 1411405 w 5019604"/>
              <a:gd name="connsiteY14" fmla="*/ 2926023 h 4724634"/>
              <a:gd name="connsiteX15" fmla="*/ 1245152 w 5019604"/>
              <a:gd name="connsiteY15" fmla="*/ 2439134 h 4724634"/>
              <a:gd name="connsiteX16" fmla="*/ 81370 w 5019604"/>
              <a:gd name="connsiteY16" fmla="*/ 2296630 h 4724634"/>
              <a:gd name="connsiteX17" fmla="*/ 200123 w 5019604"/>
              <a:gd name="connsiteY17" fmla="*/ 1215976 h 4724634"/>
              <a:gd name="connsiteX18" fmla="*/ 1019521 w 5019604"/>
              <a:gd name="connsiteY18" fmla="*/ 1239727 h 4724634"/>
              <a:gd name="connsiteX19" fmla="*/ 1268902 w 5019604"/>
              <a:gd name="connsiteY19" fmla="*/ 859717 h 4724634"/>
              <a:gd name="connsiteX20" fmla="*/ 1458908 w 5019604"/>
              <a:gd name="connsiteY20" fmla="*/ 170947 h 4724634"/>
              <a:gd name="connsiteX0" fmla="*/ 1458908 w 5019604"/>
              <a:gd name="connsiteY0" fmla="*/ 170947 h 4721259"/>
              <a:gd name="connsiteX1" fmla="*/ 2373307 w 5019604"/>
              <a:gd name="connsiteY1" fmla="*/ 52194 h 4721259"/>
              <a:gd name="connsiteX2" fmla="*/ 2883946 w 5019604"/>
              <a:gd name="connsiteY2" fmla="*/ 883466 h 4721259"/>
              <a:gd name="connsiteX3" fmla="*/ 3418336 w 5019604"/>
              <a:gd name="connsiteY3" fmla="*/ 1227851 h 4721259"/>
              <a:gd name="connsiteX4" fmla="*/ 3964601 w 5019604"/>
              <a:gd name="connsiteY4" fmla="*/ 954719 h 4721259"/>
              <a:gd name="connsiteX5" fmla="*/ 4558367 w 5019604"/>
              <a:gd name="connsiteY5" fmla="*/ 1892869 h 4721259"/>
              <a:gd name="connsiteX6" fmla="*/ 4012102 w 5019604"/>
              <a:gd name="connsiteY6" fmla="*/ 2617264 h 4721259"/>
              <a:gd name="connsiteX7" fmla="*/ 4178357 w 5019604"/>
              <a:gd name="connsiteY7" fmla="*/ 3234781 h 4721259"/>
              <a:gd name="connsiteX8" fmla="*/ 4997754 w 5019604"/>
              <a:gd name="connsiteY8" fmla="*/ 3484163 h 4721259"/>
              <a:gd name="connsiteX9" fmla="*/ 4665245 w 5019604"/>
              <a:gd name="connsiteY9" fmla="*/ 4386688 h 4721259"/>
              <a:gd name="connsiteX10" fmla="*/ 3430211 w 5019604"/>
              <a:gd name="connsiteY10" fmla="*/ 4066055 h 4721259"/>
              <a:gd name="connsiteX11" fmla="*/ 2515812 w 5019604"/>
              <a:gd name="connsiteY11" fmla="*/ 3994802 h 4721259"/>
              <a:gd name="connsiteX12" fmla="*/ 1565785 w 5019604"/>
              <a:gd name="connsiteY12" fmla="*/ 4719197 h 4721259"/>
              <a:gd name="connsiteX13" fmla="*/ 1007644 w 5019604"/>
              <a:gd name="connsiteY13" fmla="*/ 3733545 h 4721259"/>
              <a:gd name="connsiteX14" fmla="*/ 1411405 w 5019604"/>
              <a:gd name="connsiteY14" fmla="*/ 2926023 h 4721259"/>
              <a:gd name="connsiteX15" fmla="*/ 1245152 w 5019604"/>
              <a:gd name="connsiteY15" fmla="*/ 2439134 h 4721259"/>
              <a:gd name="connsiteX16" fmla="*/ 81370 w 5019604"/>
              <a:gd name="connsiteY16" fmla="*/ 2296630 h 4721259"/>
              <a:gd name="connsiteX17" fmla="*/ 200123 w 5019604"/>
              <a:gd name="connsiteY17" fmla="*/ 1215976 h 4721259"/>
              <a:gd name="connsiteX18" fmla="*/ 1019521 w 5019604"/>
              <a:gd name="connsiteY18" fmla="*/ 1239727 h 4721259"/>
              <a:gd name="connsiteX19" fmla="*/ 1268902 w 5019604"/>
              <a:gd name="connsiteY19" fmla="*/ 859717 h 4721259"/>
              <a:gd name="connsiteX20" fmla="*/ 1458908 w 5019604"/>
              <a:gd name="connsiteY20" fmla="*/ 170947 h 4721259"/>
              <a:gd name="connsiteX0" fmla="*/ 1458908 w 5019604"/>
              <a:gd name="connsiteY0" fmla="*/ 170947 h 4403464"/>
              <a:gd name="connsiteX1" fmla="*/ 2373307 w 5019604"/>
              <a:gd name="connsiteY1" fmla="*/ 52194 h 4403464"/>
              <a:gd name="connsiteX2" fmla="*/ 2883946 w 5019604"/>
              <a:gd name="connsiteY2" fmla="*/ 883466 h 4403464"/>
              <a:gd name="connsiteX3" fmla="*/ 3418336 w 5019604"/>
              <a:gd name="connsiteY3" fmla="*/ 1227851 h 4403464"/>
              <a:gd name="connsiteX4" fmla="*/ 3964601 w 5019604"/>
              <a:gd name="connsiteY4" fmla="*/ 954719 h 4403464"/>
              <a:gd name="connsiteX5" fmla="*/ 4558367 w 5019604"/>
              <a:gd name="connsiteY5" fmla="*/ 1892869 h 4403464"/>
              <a:gd name="connsiteX6" fmla="*/ 4012102 w 5019604"/>
              <a:gd name="connsiteY6" fmla="*/ 2617264 h 4403464"/>
              <a:gd name="connsiteX7" fmla="*/ 4178357 w 5019604"/>
              <a:gd name="connsiteY7" fmla="*/ 3234781 h 4403464"/>
              <a:gd name="connsiteX8" fmla="*/ 4997754 w 5019604"/>
              <a:gd name="connsiteY8" fmla="*/ 3484163 h 4403464"/>
              <a:gd name="connsiteX9" fmla="*/ 4665245 w 5019604"/>
              <a:gd name="connsiteY9" fmla="*/ 4386688 h 4403464"/>
              <a:gd name="connsiteX10" fmla="*/ 3430211 w 5019604"/>
              <a:gd name="connsiteY10" fmla="*/ 4066055 h 4403464"/>
              <a:gd name="connsiteX11" fmla="*/ 2515812 w 5019604"/>
              <a:gd name="connsiteY11" fmla="*/ 3994802 h 4403464"/>
              <a:gd name="connsiteX12" fmla="*/ 1470782 w 5019604"/>
              <a:gd name="connsiteY12" fmla="*/ 4351062 h 4403464"/>
              <a:gd name="connsiteX13" fmla="*/ 1007644 w 5019604"/>
              <a:gd name="connsiteY13" fmla="*/ 3733545 h 4403464"/>
              <a:gd name="connsiteX14" fmla="*/ 1411405 w 5019604"/>
              <a:gd name="connsiteY14" fmla="*/ 2926023 h 4403464"/>
              <a:gd name="connsiteX15" fmla="*/ 1245152 w 5019604"/>
              <a:gd name="connsiteY15" fmla="*/ 2439134 h 4403464"/>
              <a:gd name="connsiteX16" fmla="*/ 81370 w 5019604"/>
              <a:gd name="connsiteY16" fmla="*/ 2296630 h 4403464"/>
              <a:gd name="connsiteX17" fmla="*/ 200123 w 5019604"/>
              <a:gd name="connsiteY17" fmla="*/ 1215976 h 4403464"/>
              <a:gd name="connsiteX18" fmla="*/ 1019521 w 5019604"/>
              <a:gd name="connsiteY18" fmla="*/ 1239727 h 4403464"/>
              <a:gd name="connsiteX19" fmla="*/ 1268902 w 5019604"/>
              <a:gd name="connsiteY19" fmla="*/ 859717 h 4403464"/>
              <a:gd name="connsiteX20" fmla="*/ 1458908 w 5019604"/>
              <a:gd name="connsiteY20" fmla="*/ 170947 h 4403464"/>
              <a:gd name="connsiteX0" fmla="*/ 1458908 w 4827078"/>
              <a:gd name="connsiteY0" fmla="*/ 170947 h 4397751"/>
              <a:gd name="connsiteX1" fmla="*/ 2373307 w 4827078"/>
              <a:gd name="connsiteY1" fmla="*/ 52194 h 4397751"/>
              <a:gd name="connsiteX2" fmla="*/ 2883946 w 4827078"/>
              <a:gd name="connsiteY2" fmla="*/ 883466 h 4397751"/>
              <a:gd name="connsiteX3" fmla="*/ 3418336 w 4827078"/>
              <a:gd name="connsiteY3" fmla="*/ 1227851 h 4397751"/>
              <a:gd name="connsiteX4" fmla="*/ 3964601 w 4827078"/>
              <a:gd name="connsiteY4" fmla="*/ 954719 h 4397751"/>
              <a:gd name="connsiteX5" fmla="*/ 4558367 w 4827078"/>
              <a:gd name="connsiteY5" fmla="*/ 1892869 h 4397751"/>
              <a:gd name="connsiteX6" fmla="*/ 4012102 w 4827078"/>
              <a:gd name="connsiteY6" fmla="*/ 2617264 h 4397751"/>
              <a:gd name="connsiteX7" fmla="*/ 4178357 w 4827078"/>
              <a:gd name="connsiteY7" fmla="*/ 3234781 h 4397751"/>
              <a:gd name="connsiteX8" fmla="*/ 4760247 w 4827078"/>
              <a:gd name="connsiteY8" fmla="*/ 3614792 h 4397751"/>
              <a:gd name="connsiteX9" fmla="*/ 4665245 w 4827078"/>
              <a:gd name="connsiteY9" fmla="*/ 4386688 h 4397751"/>
              <a:gd name="connsiteX10" fmla="*/ 3430211 w 4827078"/>
              <a:gd name="connsiteY10" fmla="*/ 4066055 h 4397751"/>
              <a:gd name="connsiteX11" fmla="*/ 2515812 w 4827078"/>
              <a:gd name="connsiteY11" fmla="*/ 3994802 h 4397751"/>
              <a:gd name="connsiteX12" fmla="*/ 1470782 w 4827078"/>
              <a:gd name="connsiteY12" fmla="*/ 4351062 h 4397751"/>
              <a:gd name="connsiteX13" fmla="*/ 1007644 w 4827078"/>
              <a:gd name="connsiteY13" fmla="*/ 3733545 h 4397751"/>
              <a:gd name="connsiteX14" fmla="*/ 1411405 w 4827078"/>
              <a:gd name="connsiteY14" fmla="*/ 2926023 h 4397751"/>
              <a:gd name="connsiteX15" fmla="*/ 1245152 w 4827078"/>
              <a:gd name="connsiteY15" fmla="*/ 2439134 h 4397751"/>
              <a:gd name="connsiteX16" fmla="*/ 81370 w 4827078"/>
              <a:gd name="connsiteY16" fmla="*/ 2296630 h 4397751"/>
              <a:gd name="connsiteX17" fmla="*/ 200123 w 4827078"/>
              <a:gd name="connsiteY17" fmla="*/ 1215976 h 4397751"/>
              <a:gd name="connsiteX18" fmla="*/ 1019521 w 4827078"/>
              <a:gd name="connsiteY18" fmla="*/ 1239727 h 4397751"/>
              <a:gd name="connsiteX19" fmla="*/ 1268902 w 4827078"/>
              <a:gd name="connsiteY19" fmla="*/ 859717 h 4397751"/>
              <a:gd name="connsiteX20" fmla="*/ 1458908 w 4827078"/>
              <a:gd name="connsiteY20" fmla="*/ 170947 h 4397751"/>
              <a:gd name="connsiteX0" fmla="*/ 1458908 w 4763041"/>
              <a:gd name="connsiteY0" fmla="*/ 170947 h 4479189"/>
              <a:gd name="connsiteX1" fmla="*/ 2373307 w 4763041"/>
              <a:gd name="connsiteY1" fmla="*/ 52194 h 4479189"/>
              <a:gd name="connsiteX2" fmla="*/ 2883946 w 4763041"/>
              <a:gd name="connsiteY2" fmla="*/ 883466 h 4479189"/>
              <a:gd name="connsiteX3" fmla="*/ 3418336 w 4763041"/>
              <a:gd name="connsiteY3" fmla="*/ 1227851 h 4479189"/>
              <a:gd name="connsiteX4" fmla="*/ 3964601 w 4763041"/>
              <a:gd name="connsiteY4" fmla="*/ 954719 h 4479189"/>
              <a:gd name="connsiteX5" fmla="*/ 4558367 w 4763041"/>
              <a:gd name="connsiteY5" fmla="*/ 1892869 h 4479189"/>
              <a:gd name="connsiteX6" fmla="*/ 4012102 w 4763041"/>
              <a:gd name="connsiteY6" fmla="*/ 2617264 h 4479189"/>
              <a:gd name="connsiteX7" fmla="*/ 4178357 w 4763041"/>
              <a:gd name="connsiteY7" fmla="*/ 3234781 h 4479189"/>
              <a:gd name="connsiteX8" fmla="*/ 4760247 w 4763041"/>
              <a:gd name="connsiteY8" fmla="*/ 3614792 h 4479189"/>
              <a:gd name="connsiteX9" fmla="*/ 4356490 w 4763041"/>
              <a:gd name="connsiteY9" fmla="*/ 4469818 h 4479189"/>
              <a:gd name="connsiteX10" fmla="*/ 3430211 w 4763041"/>
              <a:gd name="connsiteY10" fmla="*/ 4066055 h 4479189"/>
              <a:gd name="connsiteX11" fmla="*/ 2515812 w 4763041"/>
              <a:gd name="connsiteY11" fmla="*/ 3994802 h 4479189"/>
              <a:gd name="connsiteX12" fmla="*/ 1470782 w 4763041"/>
              <a:gd name="connsiteY12" fmla="*/ 4351062 h 4479189"/>
              <a:gd name="connsiteX13" fmla="*/ 1007644 w 4763041"/>
              <a:gd name="connsiteY13" fmla="*/ 3733545 h 4479189"/>
              <a:gd name="connsiteX14" fmla="*/ 1411405 w 4763041"/>
              <a:gd name="connsiteY14" fmla="*/ 2926023 h 4479189"/>
              <a:gd name="connsiteX15" fmla="*/ 1245152 w 4763041"/>
              <a:gd name="connsiteY15" fmla="*/ 2439134 h 4479189"/>
              <a:gd name="connsiteX16" fmla="*/ 81370 w 4763041"/>
              <a:gd name="connsiteY16" fmla="*/ 2296630 h 4479189"/>
              <a:gd name="connsiteX17" fmla="*/ 200123 w 4763041"/>
              <a:gd name="connsiteY17" fmla="*/ 1215976 h 4479189"/>
              <a:gd name="connsiteX18" fmla="*/ 1019521 w 4763041"/>
              <a:gd name="connsiteY18" fmla="*/ 1239727 h 4479189"/>
              <a:gd name="connsiteX19" fmla="*/ 1268902 w 4763041"/>
              <a:gd name="connsiteY19" fmla="*/ 859717 h 4479189"/>
              <a:gd name="connsiteX20" fmla="*/ 1458908 w 4763041"/>
              <a:gd name="connsiteY20" fmla="*/ 170947 h 4479189"/>
              <a:gd name="connsiteX0" fmla="*/ 1458908 w 4760255"/>
              <a:gd name="connsiteY0" fmla="*/ 170947 h 4386171"/>
              <a:gd name="connsiteX1" fmla="*/ 2373307 w 4760255"/>
              <a:gd name="connsiteY1" fmla="*/ 52194 h 4386171"/>
              <a:gd name="connsiteX2" fmla="*/ 2883946 w 4760255"/>
              <a:gd name="connsiteY2" fmla="*/ 883466 h 4386171"/>
              <a:gd name="connsiteX3" fmla="*/ 3418336 w 4760255"/>
              <a:gd name="connsiteY3" fmla="*/ 1227851 h 4386171"/>
              <a:gd name="connsiteX4" fmla="*/ 3964601 w 4760255"/>
              <a:gd name="connsiteY4" fmla="*/ 954719 h 4386171"/>
              <a:gd name="connsiteX5" fmla="*/ 4558367 w 4760255"/>
              <a:gd name="connsiteY5" fmla="*/ 1892869 h 4386171"/>
              <a:gd name="connsiteX6" fmla="*/ 4012102 w 4760255"/>
              <a:gd name="connsiteY6" fmla="*/ 2617264 h 4386171"/>
              <a:gd name="connsiteX7" fmla="*/ 4178357 w 4760255"/>
              <a:gd name="connsiteY7" fmla="*/ 3234781 h 4386171"/>
              <a:gd name="connsiteX8" fmla="*/ 4760247 w 4760255"/>
              <a:gd name="connsiteY8" fmla="*/ 3614792 h 4386171"/>
              <a:gd name="connsiteX9" fmla="*/ 4190236 w 4760255"/>
              <a:gd name="connsiteY9" fmla="*/ 4374816 h 4386171"/>
              <a:gd name="connsiteX10" fmla="*/ 3430211 w 4760255"/>
              <a:gd name="connsiteY10" fmla="*/ 4066055 h 4386171"/>
              <a:gd name="connsiteX11" fmla="*/ 2515812 w 4760255"/>
              <a:gd name="connsiteY11" fmla="*/ 3994802 h 4386171"/>
              <a:gd name="connsiteX12" fmla="*/ 1470782 w 4760255"/>
              <a:gd name="connsiteY12" fmla="*/ 4351062 h 4386171"/>
              <a:gd name="connsiteX13" fmla="*/ 1007644 w 4760255"/>
              <a:gd name="connsiteY13" fmla="*/ 3733545 h 4386171"/>
              <a:gd name="connsiteX14" fmla="*/ 1411405 w 4760255"/>
              <a:gd name="connsiteY14" fmla="*/ 2926023 h 4386171"/>
              <a:gd name="connsiteX15" fmla="*/ 1245152 w 4760255"/>
              <a:gd name="connsiteY15" fmla="*/ 2439134 h 4386171"/>
              <a:gd name="connsiteX16" fmla="*/ 81370 w 4760255"/>
              <a:gd name="connsiteY16" fmla="*/ 2296630 h 4386171"/>
              <a:gd name="connsiteX17" fmla="*/ 200123 w 4760255"/>
              <a:gd name="connsiteY17" fmla="*/ 1215976 h 4386171"/>
              <a:gd name="connsiteX18" fmla="*/ 1019521 w 4760255"/>
              <a:gd name="connsiteY18" fmla="*/ 1239727 h 4386171"/>
              <a:gd name="connsiteX19" fmla="*/ 1268902 w 4760255"/>
              <a:gd name="connsiteY19" fmla="*/ 859717 h 4386171"/>
              <a:gd name="connsiteX20" fmla="*/ 1458908 w 4760255"/>
              <a:gd name="connsiteY20" fmla="*/ 170947 h 4386171"/>
              <a:gd name="connsiteX0" fmla="*/ 1458908 w 4570257"/>
              <a:gd name="connsiteY0" fmla="*/ 170947 h 4379263"/>
              <a:gd name="connsiteX1" fmla="*/ 2373307 w 4570257"/>
              <a:gd name="connsiteY1" fmla="*/ 52194 h 4379263"/>
              <a:gd name="connsiteX2" fmla="*/ 2883946 w 4570257"/>
              <a:gd name="connsiteY2" fmla="*/ 883466 h 4379263"/>
              <a:gd name="connsiteX3" fmla="*/ 3418336 w 4570257"/>
              <a:gd name="connsiteY3" fmla="*/ 1227851 h 4379263"/>
              <a:gd name="connsiteX4" fmla="*/ 3964601 w 4570257"/>
              <a:gd name="connsiteY4" fmla="*/ 954719 h 4379263"/>
              <a:gd name="connsiteX5" fmla="*/ 4558367 w 4570257"/>
              <a:gd name="connsiteY5" fmla="*/ 1892869 h 4379263"/>
              <a:gd name="connsiteX6" fmla="*/ 4012102 w 4570257"/>
              <a:gd name="connsiteY6" fmla="*/ 2617264 h 4379263"/>
              <a:gd name="connsiteX7" fmla="*/ 4178357 w 4570257"/>
              <a:gd name="connsiteY7" fmla="*/ 3234781 h 4379263"/>
              <a:gd name="connsiteX8" fmla="*/ 4570242 w 4570257"/>
              <a:gd name="connsiteY8" fmla="*/ 3804797 h 4379263"/>
              <a:gd name="connsiteX9" fmla="*/ 4190236 w 4570257"/>
              <a:gd name="connsiteY9" fmla="*/ 4374816 h 4379263"/>
              <a:gd name="connsiteX10" fmla="*/ 3430211 w 4570257"/>
              <a:gd name="connsiteY10" fmla="*/ 4066055 h 4379263"/>
              <a:gd name="connsiteX11" fmla="*/ 2515812 w 4570257"/>
              <a:gd name="connsiteY11" fmla="*/ 3994802 h 4379263"/>
              <a:gd name="connsiteX12" fmla="*/ 1470782 w 4570257"/>
              <a:gd name="connsiteY12" fmla="*/ 4351062 h 4379263"/>
              <a:gd name="connsiteX13" fmla="*/ 1007644 w 4570257"/>
              <a:gd name="connsiteY13" fmla="*/ 3733545 h 4379263"/>
              <a:gd name="connsiteX14" fmla="*/ 1411405 w 4570257"/>
              <a:gd name="connsiteY14" fmla="*/ 2926023 h 4379263"/>
              <a:gd name="connsiteX15" fmla="*/ 1245152 w 4570257"/>
              <a:gd name="connsiteY15" fmla="*/ 2439134 h 4379263"/>
              <a:gd name="connsiteX16" fmla="*/ 81370 w 4570257"/>
              <a:gd name="connsiteY16" fmla="*/ 2296630 h 4379263"/>
              <a:gd name="connsiteX17" fmla="*/ 200123 w 4570257"/>
              <a:gd name="connsiteY17" fmla="*/ 1215976 h 4379263"/>
              <a:gd name="connsiteX18" fmla="*/ 1019521 w 4570257"/>
              <a:gd name="connsiteY18" fmla="*/ 1239727 h 4379263"/>
              <a:gd name="connsiteX19" fmla="*/ 1268902 w 4570257"/>
              <a:gd name="connsiteY19" fmla="*/ 859717 h 4379263"/>
              <a:gd name="connsiteX20" fmla="*/ 1458908 w 4570257"/>
              <a:gd name="connsiteY20" fmla="*/ 170947 h 4379263"/>
              <a:gd name="connsiteX0" fmla="*/ 1458028 w 4569377"/>
              <a:gd name="connsiteY0" fmla="*/ 170947 h 4379263"/>
              <a:gd name="connsiteX1" fmla="*/ 2372427 w 4569377"/>
              <a:gd name="connsiteY1" fmla="*/ 52194 h 4379263"/>
              <a:gd name="connsiteX2" fmla="*/ 2883066 w 4569377"/>
              <a:gd name="connsiteY2" fmla="*/ 883466 h 4379263"/>
              <a:gd name="connsiteX3" fmla="*/ 3417456 w 4569377"/>
              <a:gd name="connsiteY3" fmla="*/ 1227851 h 4379263"/>
              <a:gd name="connsiteX4" fmla="*/ 3963721 w 4569377"/>
              <a:gd name="connsiteY4" fmla="*/ 954719 h 4379263"/>
              <a:gd name="connsiteX5" fmla="*/ 4557487 w 4569377"/>
              <a:gd name="connsiteY5" fmla="*/ 1892869 h 4379263"/>
              <a:gd name="connsiteX6" fmla="*/ 4011222 w 4569377"/>
              <a:gd name="connsiteY6" fmla="*/ 2617264 h 4379263"/>
              <a:gd name="connsiteX7" fmla="*/ 4177477 w 4569377"/>
              <a:gd name="connsiteY7" fmla="*/ 3234781 h 4379263"/>
              <a:gd name="connsiteX8" fmla="*/ 4569362 w 4569377"/>
              <a:gd name="connsiteY8" fmla="*/ 3804797 h 4379263"/>
              <a:gd name="connsiteX9" fmla="*/ 4189356 w 4569377"/>
              <a:gd name="connsiteY9" fmla="*/ 4374816 h 4379263"/>
              <a:gd name="connsiteX10" fmla="*/ 3429331 w 4569377"/>
              <a:gd name="connsiteY10" fmla="*/ 4066055 h 4379263"/>
              <a:gd name="connsiteX11" fmla="*/ 2514932 w 4569377"/>
              <a:gd name="connsiteY11" fmla="*/ 3994802 h 4379263"/>
              <a:gd name="connsiteX12" fmla="*/ 1469902 w 4569377"/>
              <a:gd name="connsiteY12" fmla="*/ 4351062 h 4379263"/>
              <a:gd name="connsiteX13" fmla="*/ 1006764 w 4569377"/>
              <a:gd name="connsiteY13" fmla="*/ 3733545 h 4379263"/>
              <a:gd name="connsiteX14" fmla="*/ 1410525 w 4569377"/>
              <a:gd name="connsiteY14" fmla="*/ 2926023 h 4379263"/>
              <a:gd name="connsiteX15" fmla="*/ 1232397 w 4569377"/>
              <a:gd name="connsiteY15" fmla="*/ 2320381 h 4379263"/>
              <a:gd name="connsiteX16" fmla="*/ 80490 w 4569377"/>
              <a:gd name="connsiteY16" fmla="*/ 2296630 h 4379263"/>
              <a:gd name="connsiteX17" fmla="*/ 199243 w 4569377"/>
              <a:gd name="connsiteY17" fmla="*/ 1215976 h 4379263"/>
              <a:gd name="connsiteX18" fmla="*/ 1018641 w 4569377"/>
              <a:gd name="connsiteY18" fmla="*/ 1239727 h 4379263"/>
              <a:gd name="connsiteX19" fmla="*/ 1268022 w 4569377"/>
              <a:gd name="connsiteY19" fmla="*/ 859717 h 4379263"/>
              <a:gd name="connsiteX20" fmla="*/ 1458028 w 4569377"/>
              <a:gd name="connsiteY20" fmla="*/ 170947 h 4379263"/>
              <a:gd name="connsiteX0" fmla="*/ 1314206 w 4425555"/>
              <a:gd name="connsiteY0" fmla="*/ 170947 h 4379263"/>
              <a:gd name="connsiteX1" fmla="*/ 2228605 w 4425555"/>
              <a:gd name="connsiteY1" fmla="*/ 52194 h 4379263"/>
              <a:gd name="connsiteX2" fmla="*/ 2739244 w 4425555"/>
              <a:gd name="connsiteY2" fmla="*/ 883466 h 4379263"/>
              <a:gd name="connsiteX3" fmla="*/ 3273634 w 4425555"/>
              <a:gd name="connsiteY3" fmla="*/ 1227851 h 4379263"/>
              <a:gd name="connsiteX4" fmla="*/ 3819899 w 4425555"/>
              <a:gd name="connsiteY4" fmla="*/ 954719 h 4379263"/>
              <a:gd name="connsiteX5" fmla="*/ 4413665 w 4425555"/>
              <a:gd name="connsiteY5" fmla="*/ 1892869 h 4379263"/>
              <a:gd name="connsiteX6" fmla="*/ 3867400 w 4425555"/>
              <a:gd name="connsiteY6" fmla="*/ 2617264 h 4379263"/>
              <a:gd name="connsiteX7" fmla="*/ 4033655 w 4425555"/>
              <a:gd name="connsiteY7" fmla="*/ 3234781 h 4379263"/>
              <a:gd name="connsiteX8" fmla="*/ 4425540 w 4425555"/>
              <a:gd name="connsiteY8" fmla="*/ 3804797 h 4379263"/>
              <a:gd name="connsiteX9" fmla="*/ 4045534 w 4425555"/>
              <a:gd name="connsiteY9" fmla="*/ 4374816 h 4379263"/>
              <a:gd name="connsiteX10" fmla="*/ 3285509 w 4425555"/>
              <a:gd name="connsiteY10" fmla="*/ 4066055 h 4379263"/>
              <a:gd name="connsiteX11" fmla="*/ 2371110 w 4425555"/>
              <a:gd name="connsiteY11" fmla="*/ 3994802 h 4379263"/>
              <a:gd name="connsiteX12" fmla="*/ 1326080 w 4425555"/>
              <a:gd name="connsiteY12" fmla="*/ 4351062 h 4379263"/>
              <a:gd name="connsiteX13" fmla="*/ 862942 w 4425555"/>
              <a:gd name="connsiteY13" fmla="*/ 3733545 h 4379263"/>
              <a:gd name="connsiteX14" fmla="*/ 1266703 w 4425555"/>
              <a:gd name="connsiteY14" fmla="*/ 2926023 h 4379263"/>
              <a:gd name="connsiteX15" fmla="*/ 1088575 w 4425555"/>
              <a:gd name="connsiteY15" fmla="*/ 2320381 h 4379263"/>
              <a:gd name="connsiteX16" fmla="*/ 186050 w 4425555"/>
              <a:gd name="connsiteY16" fmla="*/ 2320381 h 4379263"/>
              <a:gd name="connsiteX17" fmla="*/ 55421 w 4425555"/>
              <a:gd name="connsiteY17" fmla="*/ 1215976 h 4379263"/>
              <a:gd name="connsiteX18" fmla="*/ 874819 w 4425555"/>
              <a:gd name="connsiteY18" fmla="*/ 1239727 h 4379263"/>
              <a:gd name="connsiteX19" fmla="*/ 1124200 w 4425555"/>
              <a:gd name="connsiteY19" fmla="*/ 859717 h 4379263"/>
              <a:gd name="connsiteX20" fmla="*/ 1314206 w 4425555"/>
              <a:gd name="connsiteY20" fmla="*/ 170947 h 4379263"/>
              <a:gd name="connsiteX0" fmla="*/ 1196972 w 4308321"/>
              <a:gd name="connsiteY0" fmla="*/ 170947 h 4379263"/>
              <a:gd name="connsiteX1" fmla="*/ 2111371 w 4308321"/>
              <a:gd name="connsiteY1" fmla="*/ 52194 h 4379263"/>
              <a:gd name="connsiteX2" fmla="*/ 2622010 w 4308321"/>
              <a:gd name="connsiteY2" fmla="*/ 883466 h 4379263"/>
              <a:gd name="connsiteX3" fmla="*/ 3156400 w 4308321"/>
              <a:gd name="connsiteY3" fmla="*/ 1227851 h 4379263"/>
              <a:gd name="connsiteX4" fmla="*/ 3702665 w 4308321"/>
              <a:gd name="connsiteY4" fmla="*/ 954719 h 4379263"/>
              <a:gd name="connsiteX5" fmla="*/ 4296431 w 4308321"/>
              <a:gd name="connsiteY5" fmla="*/ 1892869 h 4379263"/>
              <a:gd name="connsiteX6" fmla="*/ 3750166 w 4308321"/>
              <a:gd name="connsiteY6" fmla="*/ 2617264 h 4379263"/>
              <a:gd name="connsiteX7" fmla="*/ 3916421 w 4308321"/>
              <a:gd name="connsiteY7" fmla="*/ 3234781 h 4379263"/>
              <a:gd name="connsiteX8" fmla="*/ 4308306 w 4308321"/>
              <a:gd name="connsiteY8" fmla="*/ 3804797 h 4379263"/>
              <a:gd name="connsiteX9" fmla="*/ 3928300 w 4308321"/>
              <a:gd name="connsiteY9" fmla="*/ 4374816 h 4379263"/>
              <a:gd name="connsiteX10" fmla="*/ 3168275 w 4308321"/>
              <a:gd name="connsiteY10" fmla="*/ 4066055 h 4379263"/>
              <a:gd name="connsiteX11" fmla="*/ 2253876 w 4308321"/>
              <a:gd name="connsiteY11" fmla="*/ 3994802 h 4379263"/>
              <a:gd name="connsiteX12" fmla="*/ 1208846 w 4308321"/>
              <a:gd name="connsiteY12" fmla="*/ 4351062 h 4379263"/>
              <a:gd name="connsiteX13" fmla="*/ 745708 w 4308321"/>
              <a:gd name="connsiteY13" fmla="*/ 3733545 h 4379263"/>
              <a:gd name="connsiteX14" fmla="*/ 1149469 w 4308321"/>
              <a:gd name="connsiteY14" fmla="*/ 2926023 h 4379263"/>
              <a:gd name="connsiteX15" fmla="*/ 971341 w 4308321"/>
              <a:gd name="connsiteY15" fmla="*/ 2320381 h 4379263"/>
              <a:gd name="connsiteX16" fmla="*/ 68816 w 4308321"/>
              <a:gd name="connsiteY16" fmla="*/ 2320381 h 4379263"/>
              <a:gd name="connsiteX17" fmla="*/ 140068 w 4308321"/>
              <a:gd name="connsiteY17" fmla="*/ 1322854 h 4379263"/>
              <a:gd name="connsiteX18" fmla="*/ 757585 w 4308321"/>
              <a:gd name="connsiteY18" fmla="*/ 1239727 h 4379263"/>
              <a:gd name="connsiteX19" fmla="*/ 1006966 w 4308321"/>
              <a:gd name="connsiteY19" fmla="*/ 859717 h 4379263"/>
              <a:gd name="connsiteX20" fmla="*/ 1196972 w 4308321"/>
              <a:gd name="connsiteY20" fmla="*/ 170947 h 4379263"/>
              <a:gd name="connsiteX0" fmla="*/ 1234297 w 4345646"/>
              <a:gd name="connsiteY0" fmla="*/ 170947 h 4379263"/>
              <a:gd name="connsiteX1" fmla="*/ 2148696 w 4345646"/>
              <a:gd name="connsiteY1" fmla="*/ 52194 h 4379263"/>
              <a:gd name="connsiteX2" fmla="*/ 2659335 w 4345646"/>
              <a:gd name="connsiteY2" fmla="*/ 883466 h 4379263"/>
              <a:gd name="connsiteX3" fmla="*/ 3193725 w 4345646"/>
              <a:gd name="connsiteY3" fmla="*/ 1227851 h 4379263"/>
              <a:gd name="connsiteX4" fmla="*/ 3739990 w 4345646"/>
              <a:gd name="connsiteY4" fmla="*/ 954719 h 4379263"/>
              <a:gd name="connsiteX5" fmla="*/ 4333756 w 4345646"/>
              <a:gd name="connsiteY5" fmla="*/ 1892869 h 4379263"/>
              <a:gd name="connsiteX6" fmla="*/ 3787491 w 4345646"/>
              <a:gd name="connsiteY6" fmla="*/ 2617264 h 4379263"/>
              <a:gd name="connsiteX7" fmla="*/ 3953746 w 4345646"/>
              <a:gd name="connsiteY7" fmla="*/ 3234781 h 4379263"/>
              <a:gd name="connsiteX8" fmla="*/ 4345631 w 4345646"/>
              <a:gd name="connsiteY8" fmla="*/ 3804797 h 4379263"/>
              <a:gd name="connsiteX9" fmla="*/ 3965625 w 4345646"/>
              <a:gd name="connsiteY9" fmla="*/ 4374816 h 4379263"/>
              <a:gd name="connsiteX10" fmla="*/ 3205600 w 4345646"/>
              <a:gd name="connsiteY10" fmla="*/ 4066055 h 4379263"/>
              <a:gd name="connsiteX11" fmla="*/ 2291201 w 4345646"/>
              <a:gd name="connsiteY11" fmla="*/ 3994802 h 4379263"/>
              <a:gd name="connsiteX12" fmla="*/ 1246171 w 4345646"/>
              <a:gd name="connsiteY12" fmla="*/ 4351062 h 4379263"/>
              <a:gd name="connsiteX13" fmla="*/ 783033 w 4345646"/>
              <a:gd name="connsiteY13" fmla="*/ 3733545 h 4379263"/>
              <a:gd name="connsiteX14" fmla="*/ 1186794 w 4345646"/>
              <a:gd name="connsiteY14" fmla="*/ 2926023 h 4379263"/>
              <a:gd name="connsiteX15" fmla="*/ 1008666 w 4345646"/>
              <a:gd name="connsiteY15" fmla="*/ 2320381 h 4379263"/>
              <a:gd name="connsiteX16" fmla="*/ 58640 w 4345646"/>
              <a:gd name="connsiteY16" fmla="*/ 2142251 h 4379263"/>
              <a:gd name="connsiteX17" fmla="*/ 177393 w 4345646"/>
              <a:gd name="connsiteY17" fmla="*/ 1322854 h 4379263"/>
              <a:gd name="connsiteX18" fmla="*/ 794910 w 4345646"/>
              <a:gd name="connsiteY18" fmla="*/ 1239727 h 4379263"/>
              <a:gd name="connsiteX19" fmla="*/ 1044291 w 4345646"/>
              <a:gd name="connsiteY19" fmla="*/ 859717 h 4379263"/>
              <a:gd name="connsiteX20" fmla="*/ 1234297 w 4345646"/>
              <a:gd name="connsiteY20" fmla="*/ 170947 h 4379263"/>
              <a:gd name="connsiteX0" fmla="*/ 1234297 w 4345646"/>
              <a:gd name="connsiteY0" fmla="*/ 170947 h 4379263"/>
              <a:gd name="connsiteX1" fmla="*/ 2148696 w 4345646"/>
              <a:gd name="connsiteY1" fmla="*/ 52194 h 4379263"/>
              <a:gd name="connsiteX2" fmla="*/ 2659335 w 4345646"/>
              <a:gd name="connsiteY2" fmla="*/ 883466 h 4379263"/>
              <a:gd name="connsiteX3" fmla="*/ 3193725 w 4345646"/>
              <a:gd name="connsiteY3" fmla="*/ 1227851 h 4379263"/>
              <a:gd name="connsiteX4" fmla="*/ 3870618 w 4345646"/>
              <a:gd name="connsiteY4" fmla="*/ 1120976 h 4379263"/>
              <a:gd name="connsiteX5" fmla="*/ 4333756 w 4345646"/>
              <a:gd name="connsiteY5" fmla="*/ 1892869 h 4379263"/>
              <a:gd name="connsiteX6" fmla="*/ 3787491 w 4345646"/>
              <a:gd name="connsiteY6" fmla="*/ 2617264 h 4379263"/>
              <a:gd name="connsiteX7" fmla="*/ 3953746 w 4345646"/>
              <a:gd name="connsiteY7" fmla="*/ 3234781 h 4379263"/>
              <a:gd name="connsiteX8" fmla="*/ 4345631 w 4345646"/>
              <a:gd name="connsiteY8" fmla="*/ 3804797 h 4379263"/>
              <a:gd name="connsiteX9" fmla="*/ 3965625 w 4345646"/>
              <a:gd name="connsiteY9" fmla="*/ 4374816 h 4379263"/>
              <a:gd name="connsiteX10" fmla="*/ 3205600 w 4345646"/>
              <a:gd name="connsiteY10" fmla="*/ 4066055 h 4379263"/>
              <a:gd name="connsiteX11" fmla="*/ 2291201 w 4345646"/>
              <a:gd name="connsiteY11" fmla="*/ 3994802 h 4379263"/>
              <a:gd name="connsiteX12" fmla="*/ 1246171 w 4345646"/>
              <a:gd name="connsiteY12" fmla="*/ 4351062 h 4379263"/>
              <a:gd name="connsiteX13" fmla="*/ 783033 w 4345646"/>
              <a:gd name="connsiteY13" fmla="*/ 3733545 h 4379263"/>
              <a:gd name="connsiteX14" fmla="*/ 1186794 w 4345646"/>
              <a:gd name="connsiteY14" fmla="*/ 2926023 h 4379263"/>
              <a:gd name="connsiteX15" fmla="*/ 1008666 w 4345646"/>
              <a:gd name="connsiteY15" fmla="*/ 2320381 h 4379263"/>
              <a:gd name="connsiteX16" fmla="*/ 58640 w 4345646"/>
              <a:gd name="connsiteY16" fmla="*/ 2142251 h 4379263"/>
              <a:gd name="connsiteX17" fmla="*/ 177393 w 4345646"/>
              <a:gd name="connsiteY17" fmla="*/ 1322854 h 4379263"/>
              <a:gd name="connsiteX18" fmla="*/ 794910 w 4345646"/>
              <a:gd name="connsiteY18" fmla="*/ 1239727 h 4379263"/>
              <a:gd name="connsiteX19" fmla="*/ 1044291 w 4345646"/>
              <a:gd name="connsiteY19" fmla="*/ 859717 h 4379263"/>
              <a:gd name="connsiteX20" fmla="*/ 1234297 w 4345646"/>
              <a:gd name="connsiteY20" fmla="*/ 170947 h 4379263"/>
              <a:gd name="connsiteX0" fmla="*/ 1234297 w 4345646"/>
              <a:gd name="connsiteY0" fmla="*/ 170947 h 4379263"/>
              <a:gd name="connsiteX1" fmla="*/ 2148696 w 4345646"/>
              <a:gd name="connsiteY1" fmla="*/ 52194 h 4379263"/>
              <a:gd name="connsiteX2" fmla="*/ 2659335 w 4345646"/>
              <a:gd name="connsiteY2" fmla="*/ 883466 h 4379263"/>
              <a:gd name="connsiteX3" fmla="*/ 3193725 w 4345646"/>
              <a:gd name="connsiteY3" fmla="*/ 1227851 h 4379263"/>
              <a:gd name="connsiteX4" fmla="*/ 3870618 w 4345646"/>
              <a:gd name="connsiteY4" fmla="*/ 1120976 h 4379263"/>
              <a:gd name="connsiteX5" fmla="*/ 4226878 w 4345646"/>
              <a:gd name="connsiteY5" fmla="*/ 1952248 h 4379263"/>
              <a:gd name="connsiteX6" fmla="*/ 3787491 w 4345646"/>
              <a:gd name="connsiteY6" fmla="*/ 2617264 h 4379263"/>
              <a:gd name="connsiteX7" fmla="*/ 3953746 w 4345646"/>
              <a:gd name="connsiteY7" fmla="*/ 3234781 h 4379263"/>
              <a:gd name="connsiteX8" fmla="*/ 4345631 w 4345646"/>
              <a:gd name="connsiteY8" fmla="*/ 3804797 h 4379263"/>
              <a:gd name="connsiteX9" fmla="*/ 3965625 w 4345646"/>
              <a:gd name="connsiteY9" fmla="*/ 4374816 h 4379263"/>
              <a:gd name="connsiteX10" fmla="*/ 3205600 w 4345646"/>
              <a:gd name="connsiteY10" fmla="*/ 4066055 h 4379263"/>
              <a:gd name="connsiteX11" fmla="*/ 2291201 w 4345646"/>
              <a:gd name="connsiteY11" fmla="*/ 3994802 h 4379263"/>
              <a:gd name="connsiteX12" fmla="*/ 1246171 w 4345646"/>
              <a:gd name="connsiteY12" fmla="*/ 4351062 h 4379263"/>
              <a:gd name="connsiteX13" fmla="*/ 783033 w 4345646"/>
              <a:gd name="connsiteY13" fmla="*/ 3733545 h 4379263"/>
              <a:gd name="connsiteX14" fmla="*/ 1186794 w 4345646"/>
              <a:gd name="connsiteY14" fmla="*/ 2926023 h 4379263"/>
              <a:gd name="connsiteX15" fmla="*/ 1008666 w 4345646"/>
              <a:gd name="connsiteY15" fmla="*/ 2320381 h 4379263"/>
              <a:gd name="connsiteX16" fmla="*/ 58640 w 4345646"/>
              <a:gd name="connsiteY16" fmla="*/ 2142251 h 4379263"/>
              <a:gd name="connsiteX17" fmla="*/ 177393 w 4345646"/>
              <a:gd name="connsiteY17" fmla="*/ 1322854 h 4379263"/>
              <a:gd name="connsiteX18" fmla="*/ 794910 w 4345646"/>
              <a:gd name="connsiteY18" fmla="*/ 1239727 h 4379263"/>
              <a:gd name="connsiteX19" fmla="*/ 1044291 w 4345646"/>
              <a:gd name="connsiteY19" fmla="*/ 859717 h 4379263"/>
              <a:gd name="connsiteX20" fmla="*/ 1234297 w 4345646"/>
              <a:gd name="connsiteY20" fmla="*/ 170947 h 4379263"/>
              <a:gd name="connsiteX0" fmla="*/ 1234297 w 4362059"/>
              <a:gd name="connsiteY0" fmla="*/ 170947 h 4381325"/>
              <a:gd name="connsiteX1" fmla="*/ 2148696 w 4362059"/>
              <a:gd name="connsiteY1" fmla="*/ 52194 h 4381325"/>
              <a:gd name="connsiteX2" fmla="*/ 2659335 w 4362059"/>
              <a:gd name="connsiteY2" fmla="*/ 883466 h 4381325"/>
              <a:gd name="connsiteX3" fmla="*/ 3193725 w 4362059"/>
              <a:gd name="connsiteY3" fmla="*/ 1227851 h 4381325"/>
              <a:gd name="connsiteX4" fmla="*/ 3870618 w 4362059"/>
              <a:gd name="connsiteY4" fmla="*/ 1120976 h 4381325"/>
              <a:gd name="connsiteX5" fmla="*/ 4226878 w 4362059"/>
              <a:gd name="connsiteY5" fmla="*/ 1952248 h 4381325"/>
              <a:gd name="connsiteX6" fmla="*/ 3787491 w 4362059"/>
              <a:gd name="connsiteY6" fmla="*/ 2617264 h 4381325"/>
              <a:gd name="connsiteX7" fmla="*/ 3953746 w 4362059"/>
              <a:gd name="connsiteY7" fmla="*/ 3234781 h 4381325"/>
              <a:gd name="connsiteX8" fmla="*/ 4345631 w 4362059"/>
              <a:gd name="connsiteY8" fmla="*/ 3804797 h 4381325"/>
              <a:gd name="connsiteX9" fmla="*/ 4256603 w 4362059"/>
              <a:gd name="connsiteY9" fmla="*/ 4238424 h 4381325"/>
              <a:gd name="connsiteX10" fmla="*/ 3965625 w 4362059"/>
              <a:gd name="connsiteY10" fmla="*/ 4374816 h 4381325"/>
              <a:gd name="connsiteX11" fmla="*/ 3205600 w 4362059"/>
              <a:gd name="connsiteY11" fmla="*/ 4066055 h 4381325"/>
              <a:gd name="connsiteX12" fmla="*/ 2291201 w 4362059"/>
              <a:gd name="connsiteY12" fmla="*/ 3994802 h 4381325"/>
              <a:gd name="connsiteX13" fmla="*/ 1246171 w 4362059"/>
              <a:gd name="connsiteY13" fmla="*/ 4351062 h 4381325"/>
              <a:gd name="connsiteX14" fmla="*/ 783033 w 4362059"/>
              <a:gd name="connsiteY14" fmla="*/ 3733545 h 4381325"/>
              <a:gd name="connsiteX15" fmla="*/ 1186794 w 4362059"/>
              <a:gd name="connsiteY15" fmla="*/ 2926023 h 4381325"/>
              <a:gd name="connsiteX16" fmla="*/ 1008666 w 4362059"/>
              <a:gd name="connsiteY16" fmla="*/ 2320381 h 4381325"/>
              <a:gd name="connsiteX17" fmla="*/ 58640 w 4362059"/>
              <a:gd name="connsiteY17" fmla="*/ 2142251 h 4381325"/>
              <a:gd name="connsiteX18" fmla="*/ 177393 w 4362059"/>
              <a:gd name="connsiteY18" fmla="*/ 1322854 h 4381325"/>
              <a:gd name="connsiteX19" fmla="*/ 794910 w 4362059"/>
              <a:gd name="connsiteY19" fmla="*/ 1239727 h 4381325"/>
              <a:gd name="connsiteX20" fmla="*/ 1044291 w 4362059"/>
              <a:gd name="connsiteY20" fmla="*/ 859717 h 4381325"/>
              <a:gd name="connsiteX21" fmla="*/ 1234297 w 4362059"/>
              <a:gd name="connsiteY21" fmla="*/ 170947 h 4381325"/>
              <a:gd name="connsiteX0" fmla="*/ 1234297 w 4362059"/>
              <a:gd name="connsiteY0" fmla="*/ 170947 h 4381325"/>
              <a:gd name="connsiteX1" fmla="*/ 2148696 w 4362059"/>
              <a:gd name="connsiteY1" fmla="*/ 52194 h 4381325"/>
              <a:gd name="connsiteX2" fmla="*/ 2659335 w 4362059"/>
              <a:gd name="connsiteY2" fmla="*/ 883466 h 4381325"/>
              <a:gd name="connsiteX3" fmla="*/ 3193725 w 4362059"/>
              <a:gd name="connsiteY3" fmla="*/ 1227851 h 4381325"/>
              <a:gd name="connsiteX4" fmla="*/ 3870618 w 4362059"/>
              <a:gd name="connsiteY4" fmla="*/ 1120976 h 4381325"/>
              <a:gd name="connsiteX5" fmla="*/ 4226878 w 4362059"/>
              <a:gd name="connsiteY5" fmla="*/ 1952248 h 4381325"/>
              <a:gd name="connsiteX6" fmla="*/ 3787491 w 4362059"/>
              <a:gd name="connsiteY6" fmla="*/ 2617264 h 4381325"/>
              <a:gd name="connsiteX7" fmla="*/ 3953746 w 4362059"/>
              <a:gd name="connsiteY7" fmla="*/ 3234781 h 4381325"/>
              <a:gd name="connsiteX8" fmla="*/ 4345631 w 4362059"/>
              <a:gd name="connsiteY8" fmla="*/ 3804797 h 4381325"/>
              <a:gd name="connsiteX9" fmla="*/ 4256603 w 4362059"/>
              <a:gd name="connsiteY9" fmla="*/ 4238424 h 4381325"/>
              <a:gd name="connsiteX10" fmla="*/ 3965625 w 4362059"/>
              <a:gd name="connsiteY10" fmla="*/ 4374816 h 4381325"/>
              <a:gd name="connsiteX11" fmla="*/ 3205600 w 4362059"/>
              <a:gd name="connsiteY11" fmla="*/ 4066055 h 4381325"/>
              <a:gd name="connsiteX12" fmla="*/ 2291201 w 4362059"/>
              <a:gd name="connsiteY12" fmla="*/ 3994802 h 4381325"/>
              <a:gd name="connsiteX13" fmla="*/ 1246171 w 4362059"/>
              <a:gd name="connsiteY13" fmla="*/ 4351062 h 4381325"/>
              <a:gd name="connsiteX14" fmla="*/ 783033 w 4362059"/>
              <a:gd name="connsiteY14" fmla="*/ 3733545 h 4381325"/>
              <a:gd name="connsiteX15" fmla="*/ 1186794 w 4362059"/>
              <a:gd name="connsiteY15" fmla="*/ 2926023 h 4381325"/>
              <a:gd name="connsiteX16" fmla="*/ 1008666 w 4362059"/>
              <a:gd name="connsiteY16" fmla="*/ 2320381 h 4381325"/>
              <a:gd name="connsiteX17" fmla="*/ 58640 w 4362059"/>
              <a:gd name="connsiteY17" fmla="*/ 2142251 h 4381325"/>
              <a:gd name="connsiteX18" fmla="*/ 177393 w 4362059"/>
              <a:gd name="connsiteY18" fmla="*/ 1322854 h 4381325"/>
              <a:gd name="connsiteX19" fmla="*/ 794910 w 4362059"/>
              <a:gd name="connsiteY19" fmla="*/ 1239727 h 4381325"/>
              <a:gd name="connsiteX20" fmla="*/ 1044291 w 4362059"/>
              <a:gd name="connsiteY20" fmla="*/ 859717 h 4381325"/>
              <a:gd name="connsiteX21" fmla="*/ 1234297 w 4362059"/>
              <a:gd name="connsiteY21" fmla="*/ 170947 h 4381325"/>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6878 w 4362059"/>
              <a:gd name="connsiteY6" fmla="*/ 2036546 h 4465623"/>
              <a:gd name="connsiteX7" fmla="*/ 3787491 w 4362059"/>
              <a:gd name="connsiteY7" fmla="*/ 2701562 h 4465623"/>
              <a:gd name="connsiteX8" fmla="*/ 3953746 w 4362059"/>
              <a:gd name="connsiteY8" fmla="*/ 3319079 h 4465623"/>
              <a:gd name="connsiteX9" fmla="*/ 4345631 w 4362059"/>
              <a:gd name="connsiteY9" fmla="*/ 3889095 h 4465623"/>
              <a:gd name="connsiteX10" fmla="*/ 4256603 w 4362059"/>
              <a:gd name="connsiteY10" fmla="*/ 4322722 h 4465623"/>
              <a:gd name="connsiteX11" fmla="*/ 3965625 w 4362059"/>
              <a:gd name="connsiteY11" fmla="*/ 4459114 h 4465623"/>
              <a:gd name="connsiteX12" fmla="*/ 3205600 w 4362059"/>
              <a:gd name="connsiteY12" fmla="*/ 4150353 h 4465623"/>
              <a:gd name="connsiteX13" fmla="*/ 2291201 w 4362059"/>
              <a:gd name="connsiteY13" fmla="*/ 4079100 h 4465623"/>
              <a:gd name="connsiteX14" fmla="*/ 1246171 w 4362059"/>
              <a:gd name="connsiteY14" fmla="*/ 4435360 h 4465623"/>
              <a:gd name="connsiteX15" fmla="*/ 783033 w 4362059"/>
              <a:gd name="connsiteY15" fmla="*/ 3817843 h 4465623"/>
              <a:gd name="connsiteX16" fmla="*/ 1186794 w 4362059"/>
              <a:gd name="connsiteY16" fmla="*/ 3010321 h 4465623"/>
              <a:gd name="connsiteX17" fmla="*/ 1008666 w 4362059"/>
              <a:gd name="connsiteY17" fmla="*/ 2404679 h 4465623"/>
              <a:gd name="connsiteX18" fmla="*/ 58640 w 4362059"/>
              <a:gd name="connsiteY18" fmla="*/ 2226549 h 4465623"/>
              <a:gd name="connsiteX19" fmla="*/ 177393 w 4362059"/>
              <a:gd name="connsiteY19" fmla="*/ 1407152 h 4465623"/>
              <a:gd name="connsiteX20" fmla="*/ 794910 w 4362059"/>
              <a:gd name="connsiteY20" fmla="*/ 1324025 h 4465623"/>
              <a:gd name="connsiteX21" fmla="*/ 1044291 w 4362059"/>
              <a:gd name="connsiteY21" fmla="*/ 944015 h 4465623"/>
              <a:gd name="connsiteX22" fmla="*/ 1234297 w 4362059"/>
              <a:gd name="connsiteY22" fmla="*/ 255245 h 4465623"/>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6878 w 4362059"/>
              <a:gd name="connsiteY6" fmla="*/ 2036546 h 4465623"/>
              <a:gd name="connsiteX7" fmla="*/ 3787491 w 4362059"/>
              <a:gd name="connsiteY7" fmla="*/ 2701562 h 4465623"/>
              <a:gd name="connsiteX8" fmla="*/ 3953746 w 4362059"/>
              <a:gd name="connsiteY8" fmla="*/ 3319079 h 4465623"/>
              <a:gd name="connsiteX9" fmla="*/ 4345631 w 4362059"/>
              <a:gd name="connsiteY9" fmla="*/ 3889095 h 4465623"/>
              <a:gd name="connsiteX10" fmla="*/ 4256603 w 4362059"/>
              <a:gd name="connsiteY10" fmla="*/ 4322722 h 4465623"/>
              <a:gd name="connsiteX11" fmla="*/ 3965625 w 4362059"/>
              <a:gd name="connsiteY11" fmla="*/ 4459114 h 4465623"/>
              <a:gd name="connsiteX12" fmla="*/ 3205600 w 4362059"/>
              <a:gd name="connsiteY12" fmla="*/ 4150353 h 4465623"/>
              <a:gd name="connsiteX13" fmla="*/ 2291201 w 4362059"/>
              <a:gd name="connsiteY13" fmla="*/ 4079100 h 4465623"/>
              <a:gd name="connsiteX14" fmla="*/ 1246171 w 4362059"/>
              <a:gd name="connsiteY14" fmla="*/ 4435360 h 4465623"/>
              <a:gd name="connsiteX15" fmla="*/ 783033 w 4362059"/>
              <a:gd name="connsiteY15" fmla="*/ 3817843 h 4465623"/>
              <a:gd name="connsiteX16" fmla="*/ 1186794 w 4362059"/>
              <a:gd name="connsiteY16" fmla="*/ 3010321 h 4465623"/>
              <a:gd name="connsiteX17" fmla="*/ 1008666 w 4362059"/>
              <a:gd name="connsiteY17" fmla="*/ 2404679 h 4465623"/>
              <a:gd name="connsiteX18" fmla="*/ 58640 w 4362059"/>
              <a:gd name="connsiteY18" fmla="*/ 2226549 h 4465623"/>
              <a:gd name="connsiteX19" fmla="*/ 177393 w 4362059"/>
              <a:gd name="connsiteY19" fmla="*/ 1407152 h 4465623"/>
              <a:gd name="connsiteX20" fmla="*/ 794910 w 4362059"/>
              <a:gd name="connsiteY20" fmla="*/ 1324025 h 4465623"/>
              <a:gd name="connsiteX21" fmla="*/ 1044291 w 4362059"/>
              <a:gd name="connsiteY21" fmla="*/ 944015 h 4465623"/>
              <a:gd name="connsiteX22" fmla="*/ 1234297 w 4362059"/>
              <a:gd name="connsiteY22" fmla="*/ 255245 h 4465623"/>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0973 w 4362059"/>
              <a:gd name="connsiteY6" fmla="*/ 1555768 h 4465623"/>
              <a:gd name="connsiteX7" fmla="*/ 4226878 w 4362059"/>
              <a:gd name="connsiteY7" fmla="*/ 2036546 h 4465623"/>
              <a:gd name="connsiteX8" fmla="*/ 3787491 w 4362059"/>
              <a:gd name="connsiteY8" fmla="*/ 2701562 h 4465623"/>
              <a:gd name="connsiteX9" fmla="*/ 3953746 w 4362059"/>
              <a:gd name="connsiteY9" fmla="*/ 3319079 h 4465623"/>
              <a:gd name="connsiteX10" fmla="*/ 4345631 w 4362059"/>
              <a:gd name="connsiteY10" fmla="*/ 3889095 h 4465623"/>
              <a:gd name="connsiteX11" fmla="*/ 4256603 w 4362059"/>
              <a:gd name="connsiteY11" fmla="*/ 4322722 h 4465623"/>
              <a:gd name="connsiteX12" fmla="*/ 3965625 w 4362059"/>
              <a:gd name="connsiteY12" fmla="*/ 4459114 h 4465623"/>
              <a:gd name="connsiteX13" fmla="*/ 3205600 w 4362059"/>
              <a:gd name="connsiteY13" fmla="*/ 4150353 h 4465623"/>
              <a:gd name="connsiteX14" fmla="*/ 2291201 w 4362059"/>
              <a:gd name="connsiteY14" fmla="*/ 4079100 h 4465623"/>
              <a:gd name="connsiteX15" fmla="*/ 1246171 w 4362059"/>
              <a:gd name="connsiteY15" fmla="*/ 4435360 h 4465623"/>
              <a:gd name="connsiteX16" fmla="*/ 783033 w 4362059"/>
              <a:gd name="connsiteY16" fmla="*/ 3817843 h 4465623"/>
              <a:gd name="connsiteX17" fmla="*/ 1186794 w 4362059"/>
              <a:gd name="connsiteY17" fmla="*/ 3010321 h 4465623"/>
              <a:gd name="connsiteX18" fmla="*/ 1008666 w 4362059"/>
              <a:gd name="connsiteY18" fmla="*/ 2404679 h 4465623"/>
              <a:gd name="connsiteX19" fmla="*/ 58640 w 4362059"/>
              <a:gd name="connsiteY19" fmla="*/ 2226549 h 4465623"/>
              <a:gd name="connsiteX20" fmla="*/ 177393 w 4362059"/>
              <a:gd name="connsiteY20" fmla="*/ 1407152 h 4465623"/>
              <a:gd name="connsiteX21" fmla="*/ 794910 w 4362059"/>
              <a:gd name="connsiteY21" fmla="*/ 1324025 h 4465623"/>
              <a:gd name="connsiteX22" fmla="*/ 1044291 w 4362059"/>
              <a:gd name="connsiteY22" fmla="*/ 944015 h 4465623"/>
              <a:gd name="connsiteX23" fmla="*/ 1234297 w 4362059"/>
              <a:gd name="connsiteY23" fmla="*/ 255245 h 4465623"/>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0973 w 4362059"/>
              <a:gd name="connsiteY6" fmla="*/ 1555768 h 4465623"/>
              <a:gd name="connsiteX7" fmla="*/ 4226878 w 4362059"/>
              <a:gd name="connsiteY7" fmla="*/ 2036546 h 4465623"/>
              <a:gd name="connsiteX8" fmla="*/ 3787491 w 4362059"/>
              <a:gd name="connsiteY8" fmla="*/ 2701562 h 4465623"/>
              <a:gd name="connsiteX9" fmla="*/ 3953746 w 4362059"/>
              <a:gd name="connsiteY9" fmla="*/ 3319079 h 4465623"/>
              <a:gd name="connsiteX10" fmla="*/ 4345631 w 4362059"/>
              <a:gd name="connsiteY10" fmla="*/ 3889095 h 4465623"/>
              <a:gd name="connsiteX11" fmla="*/ 4256603 w 4362059"/>
              <a:gd name="connsiteY11" fmla="*/ 4322722 h 4465623"/>
              <a:gd name="connsiteX12" fmla="*/ 3965625 w 4362059"/>
              <a:gd name="connsiteY12" fmla="*/ 4459114 h 4465623"/>
              <a:gd name="connsiteX13" fmla="*/ 3205600 w 4362059"/>
              <a:gd name="connsiteY13" fmla="*/ 4150353 h 4465623"/>
              <a:gd name="connsiteX14" fmla="*/ 2291201 w 4362059"/>
              <a:gd name="connsiteY14" fmla="*/ 4079100 h 4465623"/>
              <a:gd name="connsiteX15" fmla="*/ 1246171 w 4362059"/>
              <a:gd name="connsiteY15" fmla="*/ 4435360 h 4465623"/>
              <a:gd name="connsiteX16" fmla="*/ 783033 w 4362059"/>
              <a:gd name="connsiteY16" fmla="*/ 3817843 h 4465623"/>
              <a:gd name="connsiteX17" fmla="*/ 1186794 w 4362059"/>
              <a:gd name="connsiteY17" fmla="*/ 3010321 h 4465623"/>
              <a:gd name="connsiteX18" fmla="*/ 1008666 w 4362059"/>
              <a:gd name="connsiteY18" fmla="*/ 2404679 h 4465623"/>
              <a:gd name="connsiteX19" fmla="*/ 58640 w 4362059"/>
              <a:gd name="connsiteY19" fmla="*/ 2226549 h 4465623"/>
              <a:gd name="connsiteX20" fmla="*/ 177393 w 4362059"/>
              <a:gd name="connsiteY20" fmla="*/ 1407152 h 4465623"/>
              <a:gd name="connsiteX21" fmla="*/ 794910 w 4362059"/>
              <a:gd name="connsiteY21" fmla="*/ 1324025 h 4465623"/>
              <a:gd name="connsiteX22" fmla="*/ 1044291 w 4362059"/>
              <a:gd name="connsiteY22" fmla="*/ 944015 h 4465623"/>
              <a:gd name="connsiteX23" fmla="*/ 1234297 w 4362059"/>
              <a:gd name="connsiteY23" fmla="*/ 255245 h 4465623"/>
              <a:gd name="connsiteX0" fmla="*/ 1234297 w 4362059"/>
              <a:gd name="connsiteY0" fmla="*/ 296576 h 4506954"/>
              <a:gd name="connsiteX1" fmla="*/ 1608402 w 4362059"/>
              <a:gd name="connsiteY1" fmla="*/ 5805 h 4506954"/>
              <a:gd name="connsiteX2" fmla="*/ 2148696 w 4362059"/>
              <a:gd name="connsiteY2" fmla="*/ 177823 h 4506954"/>
              <a:gd name="connsiteX3" fmla="*/ 2659335 w 4362059"/>
              <a:gd name="connsiteY3" fmla="*/ 1009095 h 4506954"/>
              <a:gd name="connsiteX4" fmla="*/ 3193725 w 4362059"/>
              <a:gd name="connsiteY4" fmla="*/ 1353480 h 4506954"/>
              <a:gd name="connsiteX5" fmla="*/ 3870618 w 4362059"/>
              <a:gd name="connsiteY5" fmla="*/ 1246605 h 4506954"/>
              <a:gd name="connsiteX6" fmla="*/ 4220973 w 4362059"/>
              <a:gd name="connsiteY6" fmla="*/ 1597099 h 4506954"/>
              <a:gd name="connsiteX7" fmla="*/ 4226878 w 4362059"/>
              <a:gd name="connsiteY7" fmla="*/ 2077877 h 4506954"/>
              <a:gd name="connsiteX8" fmla="*/ 3787491 w 4362059"/>
              <a:gd name="connsiteY8" fmla="*/ 2742893 h 4506954"/>
              <a:gd name="connsiteX9" fmla="*/ 3953746 w 4362059"/>
              <a:gd name="connsiteY9" fmla="*/ 3360410 h 4506954"/>
              <a:gd name="connsiteX10" fmla="*/ 4345631 w 4362059"/>
              <a:gd name="connsiteY10" fmla="*/ 3930426 h 4506954"/>
              <a:gd name="connsiteX11" fmla="*/ 4256603 w 4362059"/>
              <a:gd name="connsiteY11" fmla="*/ 4364053 h 4506954"/>
              <a:gd name="connsiteX12" fmla="*/ 3965625 w 4362059"/>
              <a:gd name="connsiteY12" fmla="*/ 4500445 h 4506954"/>
              <a:gd name="connsiteX13" fmla="*/ 3205600 w 4362059"/>
              <a:gd name="connsiteY13" fmla="*/ 4191684 h 4506954"/>
              <a:gd name="connsiteX14" fmla="*/ 2291201 w 4362059"/>
              <a:gd name="connsiteY14" fmla="*/ 4120431 h 4506954"/>
              <a:gd name="connsiteX15" fmla="*/ 1246171 w 4362059"/>
              <a:gd name="connsiteY15" fmla="*/ 4476691 h 4506954"/>
              <a:gd name="connsiteX16" fmla="*/ 783033 w 4362059"/>
              <a:gd name="connsiteY16" fmla="*/ 3859174 h 4506954"/>
              <a:gd name="connsiteX17" fmla="*/ 1186794 w 4362059"/>
              <a:gd name="connsiteY17" fmla="*/ 3051652 h 4506954"/>
              <a:gd name="connsiteX18" fmla="*/ 1008666 w 4362059"/>
              <a:gd name="connsiteY18" fmla="*/ 2446010 h 4506954"/>
              <a:gd name="connsiteX19" fmla="*/ 58640 w 4362059"/>
              <a:gd name="connsiteY19" fmla="*/ 2267880 h 4506954"/>
              <a:gd name="connsiteX20" fmla="*/ 177393 w 4362059"/>
              <a:gd name="connsiteY20" fmla="*/ 1448483 h 4506954"/>
              <a:gd name="connsiteX21" fmla="*/ 794910 w 4362059"/>
              <a:gd name="connsiteY21" fmla="*/ 1365356 h 4506954"/>
              <a:gd name="connsiteX22" fmla="*/ 1044291 w 4362059"/>
              <a:gd name="connsiteY22" fmla="*/ 985346 h 4506954"/>
              <a:gd name="connsiteX23" fmla="*/ 1234297 w 4362059"/>
              <a:gd name="connsiteY23" fmla="*/ 296576 h 4506954"/>
              <a:gd name="connsiteX0" fmla="*/ 1285861 w 4413623"/>
              <a:gd name="connsiteY0" fmla="*/ 296576 h 4506954"/>
              <a:gd name="connsiteX1" fmla="*/ 1659966 w 4413623"/>
              <a:gd name="connsiteY1" fmla="*/ 5805 h 4506954"/>
              <a:gd name="connsiteX2" fmla="*/ 2200260 w 4413623"/>
              <a:gd name="connsiteY2" fmla="*/ 177823 h 4506954"/>
              <a:gd name="connsiteX3" fmla="*/ 2710899 w 4413623"/>
              <a:gd name="connsiteY3" fmla="*/ 1009095 h 4506954"/>
              <a:gd name="connsiteX4" fmla="*/ 3245289 w 4413623"/>
              <a:gd name="connsiteY4" fmla="*/ 1353480 h 4506954"/>
              <a:gd name="connsiteX5" fmla="*/ 3922182 w 4413623"/>
              <a:gd name="connsiteY5" fmla="*/ 1246605 h 4506954"/>
              <a:gd name="connsiteX6" fmla="*/ 4272537 w 4413623"/>
              <a:gd name="connsiteY6" fmla="*/ 1597099 h 4506954"/>
              <a:gd name="connsiteX7" fmla="*/ 4278442 w 4413623"/>
              <a:gd name="connsiteY7" fmla="*/ 2077877 h 4506954"/>
              <a:gd name="connsiteX8" fmla="*/ 3839055 w 4413623"/>
              <a:gd name="connsiteY8" fmla="*/ 2742893 h 4506954"/>
              <a:gd name="connsiteX9" fmla="*/ 4005310 w 4413623"/>
              <a:gd name="connsiteY9" fmla="*/ 3360410 h 4506954"/>
              <a:gd name="connsiteX10" fmla="*/ 4397195 w 4413623"/>
              <a:gd name="connsiteY10" fmla="*/ 3930426 h 4506954"/>
              <a:gd name="connsiteX11" fmla="*/ 4308167 w 4413623"/>
              <a:gd name="connsiteY11" fmla="*/ 4364053 h 4506954"/>
              <a:gd name="connsiteX12" fmla="*/ 4017189 w 4413623"/>
              <a:gd name="connsiteY12" fmla="*/ 4500445 h 4506954"/>
              <a:gd name="connsiteX13" fmla="*/ 3257164 w 4413623"/>
              <a:gd name="connsiteY13" fmla="*/ 4191684 h 4506954"/>
              <a:gd name="connsiteX14" fmla="*/ 2342765 w 4413623"/>
              <a:gd name="connsiteY14" fmla="*/ 4120431 h 4506954"/>
              <a:gd name="connsiteX15" fmla="*/ 1297735 w 4413623"/>
              <a:gd name="connsiteY15" fmla="*/ 4476691 h 4506954"/>
              <a:gd name="connsiteX16" fmla="*/ 834597 w 4413623"/>
              <a:gd name="connsiteY16" fmla="*/ 3859174 h 4506954"/>
              <a:gd name="connsiteX17" fmla="*/ 1238358 w 4413623"/>
              <a:gd name="connsiteY17" fmla="*/ 3051652 h 4506954"/>
              <a:gd name="connsiteX18" fmla="*/ 1060230 w 4413623"/>
              <a:gd name="connsiteY18" fmla="*/ 2446010 h 4506954"/>
              <a:gd name="connsiteX19" fmla="*/ 110204 w 4413623"/>
              <a:gd name="connsiteY19" fmla="*/ 2267880 h 4506954"/>
              <a:gd name="connsiteX20" fmla="*/ 33046 w 4413623"/>
              <a:gd name="connsiteY20" fmla="*/ 1727728 h 4506954"/>
              <a:gd name="connsiteX21" fmla="*/ 228957 w 4413623"/>
              <a:gd name="connsiteY21" fmla="*/ 1448483 h 4506954"/>
              <a:gd name="connsiteX22" fmla="*/ 846474 w 4413623"/>
              <a:gd name="connsiteY22" fmla="*/ 1365356 h 4506954"/>
              <a:gd name="connsiteX23" fmla="*/ 1095855 w 4413623"/>
              <a:gd name="connsiteY23" fmla="*/ 985346 h 4506954"/>
              <a:gd name="connsiteX24" fmla="*/ 1285861 w 4413623"/>
              <a:gd name="connsiteY24" fmla="*/ 296576 h 4506954"/>
              <a:gd name="connsiteX0" fmla="*/ 1285861 w 4413623"/>
              <a:gd name="connsiteY0" fmla="*/ 296576 h 4506954"/>
              <a:gd name="connsiteX1" fmla="*/ 1659966 w 4413623"/>
              <a:gd name="connsiteY1" fmla="*/ 5805 h 4506954"/>
              <a:gd name="connsiteX2" fmla="*/ 2200260 w 4413623"/>
              <a:gd name="connsiteY2" fmla="*/ 177823 h 4506954"/>
              <a:gd name="connsiteX3" fmla="*/ 2710899 w 4413623"/>
              <a:gd name="connsiteY3" fmla="*/ 1009095 h 4506954"/>
              <a:gd name="connsiteX4" fmla="*/ 3245289 w 4413623"/>
              <a:gd name="connsiteY4" fmla="*/ 1353480 h 4506954"/>
              <a:gd name="connsiteX5" fmla="*/ 3922182 w 4413623"/>
              <a:gd name="connsiteY5" fmla="*/ 1246605 h 4506954"/>
              <a:gd name="connsiteX6" fmla="*/ 4272537 w 4413623"/>
              <a:gd name="connsiteY6" fmla="*/ 1597099 h 4506954"/>
              <a:gd name="connsiteX7" fmla="*/ 4278442 w 4413623"/>
              <a:gd name="connsiteY7" fmla="*/ 2077877 h 4506954"/>
              <a:gd name="connsiteX8" fmla="*/ 3839055 w 4413623"/>
              <a:gd name="connsiteY8" fmla="*/ 2742893 h 4506954"/>
              <a:gd name="connsiteX9" fmla="*/ 4005310 w 4413623"/>
              <a:gd name="connsiteY9" fmla="*/ 3360410 h 4506954"/>
              <a:gd name="connsiteX10" fmla="*/ 4397195 w 4413623"/>
              <a:gd name="connsiteY10" fmla="*/ 3930426 h 4506954"/>
              <a:gd name="connsiteX11" fmla="*/ 4308167 w 4413623"/>
              <a:gd name="connsiteY11" fmla="*/ 4364053 h 4506954"/>
              <a:gd name="connsiteX12" fmla="*/ 4017189 w 4413623"/>
              <a:gd name="connsiteY12" fmla="*/ 4500445 h 4506954"/>
              <a:gd name="connsiteX13" fmla="*/ 3257164 w 4413623"/>
              <a:gd name="connsiteY13" fmla="*/ 4191684 h 4506954"/>
              <a:gd name="connsiteX14" fmla="*/ 2342765 w 4413623"/>
              <a:gd name="connsiteY14" fmla="*/ 4120431 h 4506954"/>
              <a:gd name="connsiteX15" fmla="*/ 1297735 w 4413623"/>
              <a:gd name="connsiteY15" fmla="*/ 4476691 h 4506954"/>
              <a:gd name="connsiteX16" fmla="*/ 834597 w 4413623"/>
              <a:gd name="connsiteY16" fmla="*/ 3859174 h 4506954"/>
              <a:gd name="connsiteX17" fmla="*/ 1238358 w 4413623"/>
              <a:gd name="connsiteY17" fmla="*/ 3051652 h 4506954"/>
              <a:gd name="connsiteX18" fmla="*/ 1060230 w 4413623"/>
              <a:gd name="connsiteY18" fmla="*/ 2446010 h 4506954"/>
              <a:gd name="connsiteX19" fmla="*/ 110204 w 4413623"/>
              <a:gd name="connsiteY19" fmla="*/ 2267880 h 4506954"/>
              <a:gd name="connsiteX20" fmla="*/ 33046 w 4413623"/>
              <a:gd name="connsiteY20" fmla="*/ 1727728 h 4506954"/>
              <a:gd name="connsiteX21" fmla="*/ 228957 w 4413623"/>
              <a:gd name="connsiteY21" fmla="*/ 1448483 h 4506954"/>
              <a:gd name="connsiteX22" fmla="*/ 846474 w 4413623"/>
              <a:gd name="connsiteY22" fmla="*/ 1365356 h 4506954"/>
              <a:gd name="connsiteX23" fmla="*/ 1095855 w 4413623"/>
              <a:gd name="connsiteY23" fmla="*/ 985346 h 4506954"/>
              <a:gd name="connsiteX24" fmla="*/ 1285861 w 4413623"/>
              <a:gd name="connsiteY24" fmla="*/ 296576 h 4506954"/>
              <a:gd name="connsiteX0" fmla="*/ 1316814 w 4444576"/>
              <a:gd name="connsiteY0" fmla="*/ 296576 h 4506954"/>
              <a:gd name="connsiteX1" fmla="*/ 1690919 w 4444576"/>
              <a:gd name="connsiteY1" fmla="*/ 5805 h 4506954"/>
              <a:gd name="connsiteX2" fmla="*/ 2231213 w 4444576"/>
              <a:gd name="connsiteY2" fmla="*/ 177823 h 4506954"/>
              <a:gd name="connsiteX3" fmla="*/ 2741852 w 4444576"/>
              <a:gd name="connsiteY3" fmla="*/ 1009095 h 4506954"/>
              <a:gd name="connsiteX4" fmla="*/ 3276242 w 4444576"/>
              <a:gd name="connsiteY4" fmla="*/ 1353480 h 4506954"/>
              <a:gd name="connsiteX5" fmla="*/ 3953135 w 4444576"/>
              <a:gd name="connsiteY5" fmla="*/ 1246605 h 4506954"/>
              <a:gd name="connsiteX6" fmla="*/ 4303490 w 4444576"/>
              <a:gd name="connsiteY6" fmla="*/ 1597099 h 4506954"/>
              <a:gd name="connsiteX7" fmla="*/ 4309395 w 4444576"/>
              <a:gd name="connsiteY7" fmla="*/ 2077877 h 4506954"/>
              <a:gd name="connsiteX8" fmla="*/ 3870008 w 4444576"/>
              <a:gd name="connsiteY8" fmla="*/ 2742893 h 4506954"/>
              <a:gd name="connsiteX9" fmla="*/ 4036263 w 4444576"/>
              <a:gd name="connsiteY9" fmla="*/ 3360410 h 4506954"/>
              <a:gd name="connsiteX10" fmla="*/ 4428148 w 4444576"/>
              <a:gd name="connsiteY10" fmla="*/ 3930426 h 4506954"/>
              <a:gd name="connsiteX11" fmla="*/ 4339120 w 4444576"/>
              <a:gd name="connsiteY11" fmla="*/ 4364053 h 4506954"/>
              <a:gd name="connsiteX12" fmla="*/ 4048142 w 4444576"/>
              <a:gd name="connsiteY12" fmla="*/ 4500445 h 4506954"/>
              <a:gd name="connsiteX13" fmla="*/ 3288117 w 4444576"/>
              <a:gd name="connsiteY13" fmla="*/ 4191684 h 4506954"/>
              <a:gd name="connsiteX14" fmla="*/ 2373718 w 4444576"/>
              <a:gd name="connsiteY14" fmla="*/ 4120431 h 4506954"/>
              <a:gd name="connsiteX15" fmla="*/ 1328688 w 4444576"/>
              <a:gd name="connsiteY15" fmla="*/ 4476691 h 4506954"/>
              <a:gd name="connsiteX16" fmla="*/ 865550 w 4444576"/>
              <a:gd name="connsiteY16" fmla="*/ 3859174 h 4506954"/>
              <a:gd name="connsiteX17" fmla="*/ 1269311 w 4444576"/>
              <a:gd name="connsiteY17" fmla="*/ 3051652 h 4506954"/>
              <a:gd name="connsiteX18" fmla="*/ 1091183 w 4444576"/>
              <a:gd name="connsiteY18" fmla="*/ 2446010 h 4506954"/>
              <a:gd name="connsiteX19" fmla="*/ 141157 w 4444576"/>
              <a:gd name="connsiteY19" fmla="*/ 2267880 h 4506954"/>
              <a:gd name="connsiteX20" fmla="*/ 16497 w 4444576"/>
              <a:gd name="connsiteY20" fmla="*/ 1798980 h 4506954"/>
              <a:gd name="connsiteX21" fmla="*/ 259910 w 4444576"/>
              <a:gd name="connsiteY21" fmla="*/ 1448483 h 4506954"/>
              <a:gd name="connsiteX22" fmla="*/ 877427 w 4444576"/>
              <a:gd name="connsiteY22" fmla="*/ 1365356 h 4506954"/>
              <a:gd name="connsiteX23" fmla="*/ 1126808 w 4444576"/>
              <a:gd name="connsiteY23" fmla="*/ 985346 h 4506954"/>
              <a:gd name="connsiteX24" fmla="*/ 1316814 w 4444576"/>
              <a:gd name="connsiteY24" fmla="*/ 296576 h 4506954"/>
              <a:gd name="connsiteX0" fmla="*/ 1316814 w 4446109"/>
              <a:gd name="connsiteY0" fmla="*/ 296576 h 4575756"/>
              <a:gd name="connsiteX1" fmla="*/ 1690919 w 4446109"/>
              <a:gd name="connsiteY1" fmla="*/ 5805 h 4575756"/>
              <a:gd name="connsiteX2" fmla="*/ 2231213 w 4446109"/>
              <a:gd name="connsiteY2" fmla="*/ 177823 h 4575756"/>
              <a:gd name="connsiteX3" fmla="*/ 2741852 w 4446109"/>
              <a:gd name="connsiteY3" fmla="*/ 1009095 h 4575756"/>
              <a:gd name="connsiteX4" fmla="*/ 3276242 w 4446109"/>
              <a:gd name="connsiteY4" fmla="*/ 1353480 h 4575756"/>
              <a:gd name="connsiteX5" fmla="*/ 3953135 w 4446109"/>
              <a:gd name="connsiteY5" fmla="*/ 1246605 h 4575756"/>
              <a:gd name="connsiteX6" fmla="*/ 4303490 w 4446109"/>
              <a:gd name="connsiteY6" fmla="*/ 1597099 h 4575756"/>
              <a:gd name="connsiteX7" fmla="*/ 4309395 w 4446109"/>
              <a:gd name="connsiteY7" fmla="*/ 2077877 h 4575756"/>
              <a:gd name="connsiteX8" fmla="*/ 3870008 w 4446109"/>
              <a:gd name="connsiteY8" fmla="*/ 2742893 h 4575756"/>
              <a:gd name="connsiteX9" fmla="*/ 4036263 w 4446109"/>
              <a:gd name="connsiteY9" fmla="*/ 3360410 h 4575756"/>
              <a:gd name="connsiteX10" fmla="*/ 4428148 w 4446109"/>
              <a:gd name="connsiteY10" fmla="*/ 3930426 h 4575756"/>
              <a:gd name="connsiteX11" fmla="*/ 4339120 w 4446109"/>
              <a:gd name="connsiteY11" fmla="*/ 4364053 h 4575756"/>
              <a:gd name="connsiteX12" fmla="*/ 3976890 w 4446109"/>
              <a:gd name="connsiteY12" fmla="*/ 4571697 h 4575756"/>
              <a:gd name="connsiteX13" fmla="*/ 3288117 w 4446109"/>
              <a:gd name="connsiteY13" fmla="*/ 4191684 h 4575756"/>
              <a:gd name="connsiteX14" fmla="*/ 2373718 w 4446109"/>
              <a:gd name="connsiteY14" fmla="*/ 4120431 h 4575756"/>
              <a:gd name="connsiteX15" fmla="*/ 1328688 w 4446109"/>
              <a:gd name="connsiteY15" fmla="*/ 4476691 h 4575756"/>
              <a:gd name="connsiteX16" fmla="*/ 865550 w 4446109"/>
              <a:gd name="connsiteY16" fmla="*/ 3859174 h 4575756"/>
              <a:gd name="connsiteX17" fmla="*/ 1269311 w 4446109"/>
              <a:gd name="connsiteY17" fmla="*/ 3051652 h 4575756"/>
              <a:gd name="connsiteX18" fmla="*/ 1091183 w 4446109"/>
              <a:gd name="connsiteY18" fmla="*/ 2446010 h 4575756"/>
              <a:gd name="connsiteX19" fmla="*/ 141157 w 4446109"/>
              <a:gd name="connsiteY19" fmla="*/ 2267880 h 4575756"/>
              <a:gd name="connsiteX20" fmla="*/ 16497 w 4446109"/>
              <a:gd name="connsiteY20" fmla="*/ 1798980 h 4575756"/>
              <a:gd name="connsiteX21" fmla="*/ 259910 w 4446109"/>
              <a:gd name="connsiteY21" fmla="*/ 1448483 h 4575756"/>
              <a:gd name="connsiteX22" fmla="*/ 877427 w 4446109"/>
              <a:gd name="connsiteY22" fmla="*/ 1365356 h 4575756"/>
              <a:gd name="connsiteX23" fmla="*/ 1126808 w 4446109"/>
              <a:gd name="connsiteY23" fmla="*/ 985346 h 4575756"/>
              <a:gd name="connsiteX24" fmla="*/ 1316814 w 4446109"/>
              <a:gd name="connsiteY24" fmla="*/ 296576 h 4575756"/>
              <a:gd name="connsiteX0" fmla="*/ 1316814 w 4448517"/>
              <a:gd name="connsiteY0" fmla="*/ 296576 h 4552598"/>
              <a:gd name="connsiteX1" fmla="*/ 1690919 w 4448517"/>
              <a:gd name="connsiteY1" fmla="*/ 5805 h 4552598"/>
              <a:gd name="connsiteX2" fmla="*/ 2231213 w 4448517"/>
              <a:gd name="connsiteY2" fmla="*/ 177823 h 4552598"/>
              <a:gd name="connsiteX3" fmla="*/ 2741852 w 4448517"/>
              <a:gd name="connsiteY3" fmla="*/ 1009095 h 4552598"/>
              <a:gd name="connsiteX4" fmla="*/ 3276242 w 4448517"/>
              <a:gd name="connsiteY4" fmla="*/ 1353480 h 4552598"/>
              <a:gd name="connsiteX5" fmla="*/ 3953135 w 4448517"/>
              <a:gd name="connsiteY5" fmla="*/ 1246605 h 4552598"/>
              <a:gd name="connsiteX6" fmla="*/ 4303490 w 4448517"/>
              <a:gd name="connsiteY6" fmla="*/ 1597099 h 4552598"/>
              <a:gd name="connsiteX7" fmla="*/ 4309395 w 4448517"/>
              <a:gd name="connsiteY7" fmla="*/ 2077877 h 4552598"/>
              <a:gd name="connsiteX8" fmla="*/ 3870008 w 4448517"/>
              <a:gd name="connsiteY8" fmla="*/ 2742893 h 4552598"/>
              <a:gd name="connsiteX9" fmla="*/ 4036263 w 4448517"/>
              <a:gd name="connsiteY9" fmla="*/ 3360410 h 4552598"/>
              <a:gd name="connsiteX10" fmla="*/ 4428148 w 4448517"/>
              <a:gd name="connsiteY10" fmla="*/ 3930426 h 4552598"/>
              <a:gd name="connsiteX11" fmla="*/ 4339120 w 4448517"/>
              <a:gd name="connsiteY11" fmla="*/ 4364053 h 4552598"/>
              <a:gd name="connsiteX12" fmla="*/ 3881889 w 4448517"/>
              <a:gd name="connsiteY12" fmla="*/ 4547950 h 4552598"/>
              <a:gd name="connsiteX13" fmla="*/ 3288117 w 4448517"/>
              <a:gd name="connsiteY13" fmla="*/ 4191684 h 4552598"/>
              <a:gd name="connsiteX14" fmla="*/ 2373718 w 4448517"/>
              <a:gd name="connsiteY14" fmla="*/ 4120431 h 4552598"/>
              <a:gd name="connsiteX15" fmla="*/ 1328688 w 4448517"/>
              <a:gd name="connsiteY15" fmla="*/ 4476691 h 4552598"/>
              <a:gd name="connsiteX16" fmla="*/ 865550 w 4448517"/>
              <a:gd name="connsiteY16" fmla="*/ 3859174 h 4552598"/>
              <a:gd name="connsiteX17" fmla="*/ 1269311 w 4448517"/>
              <a:gd name="connsiteY17" fmla="*/ 3051652 h 4552598"/>
              <a:gd name="connsiteX18" fmla="*/ 1091183 w 4448517"/>
              <a:gd name="connsiteY18" fmla="*/ 2446010 h 4552598"/>
              <a:gd name="connsiteX19" fmla="*/ 141157 w 4448517"/>
              <a:gd name="connsiteY19" fmla="*/ 2267880 h 4552598"/>
              <a:gd name="connsiteX20" fmla="*/ 16497 w 4448517"/>
              <a:gd name="connsiteY20" fmla="*/ 1798980 h 4552598"/>
              <a:gd name="connsiteX21" fmla="*/ 259910 w 4448517"/>
              <a:gd name="connsiteY21" fmla="*/ 1448483 h 4552598"/>
              <a:gd name="connsiteX22" fmla="*/ 877427 w 4448517"/>
              <a:gd name="connsiteY22" fmla="*/ 1365356 h 4552598"/>
              <a:gd name="connsiteX23" fmla="*/ 1126808 w 4448517"/>
              <a:gd name="connsiteY23" fmla="*/ 985346 h 4552598"/>
              <a:gd name="connsiteX24" fmla="*/ 1316814 w 4448517"/>
              <a:gd name="connsiteY24" fmla="*/ 296576 h 4552598"/>
              <a:gd name="connsiteX0" fmla="*/ 1300369 w 4432072"/>
              <a:gd name="connsiteY0" fmla="*/ 296576 h 4552598"/>
              <a:gd name="connsiteX1" fmla="*/ 1674474 w 4432072"/>
              <a:gd name="connsiteY1" fmla="*/ 5805 h 4552598"/>
              <a:gd name="connsiteX2" fmla="*/ 2214768 w 4432072"/>
              <a:gd name="connsiteY2" fmla="*/ 177823 h 4552598"/>
              <a:gd name="connsiteX3" fmla="*/ 2725407 w 4432072"/>
              <a:gd name="connsiteY3" fmla="*/ 1009095 h 4552598"/>
              <a:gd name="connsiteX4" fmla="*/ 3259797 w 4432072"/>
              <a:gd name="connsiteY4" fmla="*/ 1353480 h 4552598"/>
              <a:gd name="connsiteX5" fmla="*/ 3936690 w 4432072"/>
              <a:gd name="connsiteY5" fmla="*/ 1246605 h 4552598"/>
              <a:gd name="connsiteX6" fmla="*/ 4287045 w 4432072"/>
              <a:gd name="connsiteY6" fmla="*/ 1597099 h 4552598"/>
              <a:gd name="connsiteX7" fmla="*/ 4292950 w 4432072"/>
              <a:gd name="connsiteY7" fmla="*/ 2077877 h 4552598"/>
              <a:gd name="connsiteX8" fmla="*/ 3853563 w 4432072"/>
              <a:gd name="connsiteY8" fmla="*/ 2742893 h 4552598"/>
              <a:gd name="connsiteX9" fmla="*/ 4019818 w 4432072"/>
              <a:gd name="connsiteY9" fmla="*/ 3360410 h 4552598"/>
              <a:gd name="connsiteX10" fmla="*/ 4411703 w 4432072"/>
              <a:gd name="connsiteY10" fmla="*/ 3930426 h 4552598"/>
              <a:gd name="connsiteX11" fmla="*/ 4322675 w 4432072"/>
              <a:gd name="connsiteY11" fmla="*/ 4364053 h 4552598"/>
              <a:gd name="connsiteX12" fmla="*/ 3865444 w 4432072"/>
              <a:gd name="connsiteY12" fmla="*/ 4547950 h 4552598"/>
              <a:gd name="connsiteX13" fmla="*/ 3271672 w 4432072"/>
              <a:gd name="connsiteY13" fmla="*/ 4191684 h 4552598"/>
              <a:gd name="connsiteX14" fmla="*/ 2357273 w 4432072"/>
              <a:gd name="connsiteY14" fmla="*/ 4120431 h 4552598"/>
              <a:gd name="connsiteX15" fmla="*/ 1312243 w 4432072"/>
              <a:gd name="connsiteY15" fmla="*/ 4476691 h 4552598"/>
              <a:gd name="connsiteX16" fmla="*/ 849105 w 4432072"/>
              <a:gd name="connsiteY16" fmla="*/ 3859174 h 4552598"/>
              <a:gd name="connsiteX17" fmla="*/ 1252866 w 4432072"/>
              <a:gd name="connsiteY17" fmla="*/ 3051652 h 4552598"/>
              <a:gd name="connsiteX18" fmla="*/ 1074738 w 4432072"/>
              <a:gd name="connsiteY18" fmla="*/ 2446010 h 4552598"/>
              <a:gd name="connsiteX19" fmla="*/ 231590 w 4432072"/>
              <a:gd name="connsiteY19" fmla="*/ 2386634 h 4552598"/>
              <a:gd name="connsiteX20" fmla="*/ 52 w 4432072"/>
              <a:gd name="connsiteY20" fmla="*/ 1798980 h 4552598"/>
              <a:gd name="connsiteX21" fmla="*/ 243465 w 4432072"/>
              <a:gd name="connsiteY21" fmla="*/ 1448483 h 4552598"/>
              <a:gd name="connsiteX22" fmla="*/ 860982 w 4432072"/>
              <a:gd name="connsiteY22" fmla="*/ 1365356 h 4552598"/>
              <a:gd name="connsiteX23" fmla="*/ 1110363 w 4432072"/>
              <a:gd name="connsiteY23" fmla="*/ 985346 h 4552598"/>
              <a:gd name="connsiteX24" fmla="*/ 1300369 w 4432072"/>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87030 w 4432057"/>
              <a:gd name="connsiteY6" fmla="*/ 1597099 h 4552598"/>
              <a:gd name="connsiteX7" fmla="*/ 4292935 w 4432057"/>
              <a:gd name="connsiteY7" fmla="*/ 2077877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252851 w 4432057"/>
              <a:gd name="connsiteY17" fmla="*/ 3051652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87030 w 4432057"/>
              <a:gd name="connsiteY6" fmla="*/ 1597099 h 4552598"/>
              <a:gd name="connsiteX7" fmla="*/ 4292935 w 4432057"/>
              <a:gd name="connsiteY7" fmla="*/ 2077877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87030 w 4432057"/>
              <a:gd name="connsiteY6" fmla="*/ 1597099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15778 w 4432057"/>
              <a:gd name="connsiteY6" fmla="*/ 1573352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15778 w 4432057"/>
              <a:gd name="connsiteY6" fmla="*/ 1573352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525986 w 4432057"/>
              <a:gd name="connsiteY15" fmla="*/ 4417317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15778 w 4432057"/>
              <a:gd name="connsiteY6" fmla="*/ 1573352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525986 w 4432057"/>
              <a:gd name="connsiteY15" fmla="*/ 4417317 h 4552598"/>
              <a:gd name="connsiteX16" fmla="*/ 991596 w 4432057"/>
              <a:gd name="connsiteY16" fmla="*/ 3859176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6565"/>
              <a:gd name="connsiteY0" fmla="*/ 296576 h 4421588"/>
              <a:gd name="connsiteX1" fmla="*/ 1674459 w 4436565"/>
              <a:gd name="connsiteY1" fmla="*/ 5805 h 4421588"/>
              <a:gd name="connsiteX2" fmla="*/ 2214753 w 4436565"/>
              <a:gd name="connsiteY2" fmla="*/ 177823 h 4421588"/>
              <a:gd name="connsiteX3" fmla="*/ 2725392 w 4436565"/>
              <a:gd name="connsiteY3" fmla="*/ 1009095 h 4421588"/>
              <a:gd name="connsiteX4" fmla="*/ 3259782 w 4436565"/>
              <a:gd name="connsiteY4" fmla="*/ 1353480 h 4421588"/>
              <a:gd name="connsiteX5" fmla="*/ 3936675 w 4436565"/>
              <a:gd name="connsiteY5" fmla="*/ 1246605 h 4421588"/>
              <a:gd name="connsiteX6" fmla="*/ 4215778 w 4436565"/>
              <a:gd name="connsiteY6" fmla="*/ 1573352 h 4421588"/>
              <a:gd name="connsiteX7" fmla="*/ 4221683 w 4436565"/>
              <a:gd name="connsiteY7" fmla="*/ 2125381 h 4421588"/>
              <a:gd name="connsiteX8" fmla="*/ 3853548 w 4436565"/>
              <a:gd name="connsiteY8" fmla="*/ 2742893 h 4421588"/>
              <a:gd name="connsiteX9" fmla="*/ 4019803 w 4436565"/>
              <a:gd name="connsiteY9" fmla="*/ 3360410 h 4421588"/>
              <a:gd name="connsiteX10" fmla="*/ 4411688 w 4436565"/>
              <a:gd name="connsiteY10" fmla="*/ 3930426 h 4421588"/>
              <a:gd name="connsiteX11" fmla="*/ 4322660 w 4436565"/>
              <a:gd name="connsiteY11" fmla="*/ 4364053 h 4421588"/>
              <a:gd name="connsiteX12" fmla="*/ 3722927 w 4436565"/>
              <a:gd name="connsiteY12" fmla="*/ 4381698 h 4421588"/>
              <a:gd name="connsiteX13" fmla="*/ 3271657 w 4436565"/>
              <a:gd name="connsiteY13" fmla="*/ 4191684 h 4421588"/>
              <a:gd name="connsiteX14" fmla="*/ 2357258 w 4436565"/>
              <a:gd name="connsiteY14" fmla="*/ 4120431 h 4421588"/>
              <a:gd name="connsiteX15" fmla="*/ 1525986 w 4436565"/>
              <a:gd name="connsiteY15" fmla="*/ 4417317 h 4421588"/>
              <a:gd name="connsiteX16" fmla="*/ 991596 w 4436565"/>
              <a:gd name="connsiteY16" fmla="*/ 3859176 h 4421588"/>
              <a:gd name="connsiteX17" fmla="*/ 1027223 w 4436565"/>
              <a:gd name="connsiteY17" fmla="*/ 3134781 h 4421588"/>
              <a:gd name="connsiteX18" fmla="*/ 932220 w 4436565"/>
              <a:gd name="connsiteY18" fmla="*/ 2612264 h 4421588"/>
              <a:gd name="connsiteX19" fmla="*/ 231575 w 4436565"/>
              <a:gd name="connsiteY19" fmla="*/ 2386634 h 4421588"/>
              <a:gd name="connsiteX20" fmla="*/ 37 w 4436565"/>
              <a:gd name="connsiteY20" fmla="*/ 1798980 h 4421588"/>
              <a:gd name="connsiteX21" fmla="*/ 243450 w 4436565"/>
              <a:gd name="connsiteY21" fmla="*/ 1448483 h 4421588"/>
              <a:gd name="connsiteX22" fmla="*/ 860967 w 4436565"/>
              <a:gd name="connsiteY22" fmla="*/ 1365356 h 4421588"/>
              <a:gd name="connsiteX23" fmla="*/ 1110348 w 4436565"/>
              <a:gd name="connsiteY23" fmla="*/ 985346 h 4421588"/>
              <a:gd name="connsiteX24" fmla="*/ 1300354 w 4436565"/>
              <a:gd name="connsiteY24" fmla="*/ 296576 h 4421588"/>
              <a:gd name="connsiteX0" fmla="*/ 1300354 w 4421190"/>
              <a:gd name="connsiteY0" fmla="*/ 296576 h 4421588"/>
              <a:gd name="connsiteX1" fmla="*/ 1674459 w 4421190"/>
              <a:gd name="connsiteY1" fmla="*/ 5805 h 4421588"/>
              <a:gd name="connsiteX2" fmla="*/ 2214753 w 4421190"/>
              <a:gd name="connsiteY2" fmla="*/ 177823 h 4421588"/>
              <a:gd name="connsiteX3" fmla="*/ 2725392 w 4421190"/>
              <a:gd name="connsiteY3" fmla="*/ 1009095 h 4421588"/>
              <a:gd name="connsiteX4" fmla="*/ 3259782 w 4421190"/>
              <a:gd name="connsiteY4" fmla="*/ 1353480 h 4421588"/>
              <a:gd name="connsiteX5" fmla="*/ 3936675 w 4421190"/>
              <a:gd name="connsiteY5" fmla="*/ 1246605 h 4421588"/>
              <a:gd name="connsiteX6" fmla="*/ 4215778 w 4421190"/>
              <a:gd name="connsiteY6" fmla="*/ 1573352 h 4421588"/>
              <a:gd name="connsiteX7" fmla="*/ 4221683 w 4421190"/>
              <a:gd name="connsiteY7" fmla="*/ 2125381 h 4421588"/>
              <a:gd name="connsiteX8" fmla="*/ 3853548 w 4421190"/>
              <a:gd name="connsiteY8" fmla="*/ 2742893 h 4421588"/>
              <a:gd name="connsiteX9" fmla="*/ 4019803 w 4421190"/>
              <a:gd name="connsiteY9" fmla="*/ 3360410 h 4421588"/>
              <a:gd name="connsiteX10" fmla="*/ 4411688 w 4421190"/>
              <a:gd name="connsiteY10" fmla="*/ 3930426 h 4421588"/>
              <a:gd name="connsiteX11" fmla="*/ 4251411 w 4421190"/>
              <a:gd name="connsiteY11" fmla="*/ 4221552 h 4421588"/>
              <a:gd name="connsiteX12" fmla="*/ 3722927 w 4421190"/>
              <a:gd name="connsiteY12" fmla="*/ 4381698 h 4421588"/>
              <a:gd name="connsiteX13" fmla="*/ 3271657 w 4421190"/>
              <a:gd name="connsiteY13" fmla="*/ 4191684 h 4421588"/>
              <a:gd name="connsiteX14" fmla="*/ 2357258 w 4421190"/>
              <a:gd name="connsiteY14" fmla="*/ 4120431 h 4421588"/>
              <a:gd name="connsiteX15" fmla="*/ 1525986 w 4421190"/>
              <a:gd name="connsiteY15" fmla="*/ 4417317 h 4421588"/>
              <a:gd name="connsiteX16" fmla="*/ 991596 w 4421190"/>
              <a:gd name="connsiteY16" fmla="*/ 3859176 h 4421588"/>
              <a:gd name="connsiteX17" fmla="*/ 1027223 w 4421190"/>
              <a:gd name="connsiteY17" fmla="*/ 3134781 h 4421588"/>
              <a:gd name="connsiteX18" fmla="*/ 932220 w 4421190"/>
              <a:gd name="connsiteY18" fmla="*/ 2612264 h 4421588"/>
              <a:gd name="connsiteX19" fmla="*/ 231575 w 4421190"/>
              <a:gd name="connsiteY19" fmla="*/ 2386634 h 4421588"/>
              <a:gd name="connsiteX20" fmla="*/ 37 w 4421190"/>
              <a:gd name="connsiteY20" fmla="*/ 1798980 h 4421588"/>
              <a:gd name="connsiteX21" fmla="*/ 243450 w 4421190"/>
              <a:gd name="connsiteY21" fmla="*/ 1448483 h 4421588"/>
              <a:gd name="connsiteX22" fmla="*/ 860967 w 4421190"/>
              <a:gd name="connsiteY22" fmla="*/ 1365356 h 4421588"/>
              <a:gd name="connsiteX23" fmla="*/ 1110348 w 4421190"/>
              <a:gd name="connsiteY23" fmla="*/ 985346 h 4421588"/>
              <a:gd name="connsiteX24" fmla="*/ 1300354 w 4421190"/>
              <a:gd name="connsiteY24" fmla="*/ 296576 h 4421588"/>
              <a:gd name="connsiteX0" fmla="*/ 1300354 w 4303277"/>
              <a:gd name="connsiteY0" fmla="*/ 296576 h 4421588"/>
              <a:gd name="connsiteX1" fmla="*/ 1674459 w 4303277"/>
              <a:gd name="connsiteY1" fmla="*/ 5805 h 4421588"/>
              <a:gd name="connsiteX2" fmla="*/ 2214753 w 4303277"/>
              <a:gd name="connsiteY2" fmla="*/ 177823 h 4421588"/>
              <a:gd name="connsiteX3" fmla="*/ 2725392 w 4303277"/>
              <a:gd name="connsiteY3" fmla="*/ 1009095 h 4421588"/>
              <a:gd name="connsiteX4" fmla="*/ 3259782 w 4303277"/>
              <a:gd name="connsiteY4" fmla="*/ 1353480 h 4421588"/>
              <a:gd name="connsiteX5" fmla="*/ 3936675 w 4303277"/>
              <a:gd name="connsiteY5" fmla="*/ 1246605 h 4421588"/>
              <a:gd name="connsiteX6" fmla="*/ 4215778 w 4303277"/>
              <a:gd name="connsiteY6" fmla="*/ 1573352 h 4421588"/>
              <a:gd name="connsiteX7" fmla="*/ 4221683 w 4303277"/>
              <a:gd name="connsiteY7" fmla="*/ 2125381 h 4421588"/>
              <a:gd name="connsiteX8" fmla="*/ 3853548 w 4303277"/>
              <a:gd name="connsiteY8" fmla="*/ 2742893 h 4421588"/>
              <a:gd name="connsiteX9" fmla="*/ 4019803 w 4303277"/>
              <a:gd name="connsiteY9" fmla="*/ 3360410 h 4421588"/>
              <a:gd name="connsiteX10" fmla="*/ 4257308 w 4303277"/>
              <a:gd name="connsiteY10" fmla="*/ 3823548 h 4421588"/>
              <a:gd name="connsiteX11" fmla="*/ 4251411 w 4303277"/>
              <a:gd name="connsiteY11" fmla="*/ 4221552 h 4421588"/>
              <a:gd name="connsiteX12" fmla="*/ 3722927 w 4303277"/>
              <a:gd name="connsiteY12" fmla="*/ 4381698 h 4421588"/>
              <a:gd name="connsiteX13" fmla="*/ 3271657 w 4303277"/>
              <a:gd name="connsiteY13" fmla="*/ 4191684 h 4421588"/>
              <a:gd name="connsiteX14" fmla="*/ 2357258 w 4303277"/>
              <a:gd name="connsiteY14" fmla="*/ 4120431 h 4421588"/>
              <a:gd name="connsiteX15" fmla="*/ 1525986 w 4303277"/>
              <a:gd name="connsiteY15" fmla="*/ 4417317 h 4421588"/>
              <a:gd name="connsiteX16" fmla="*/ 991596 w 4303277"/>
              <a:gd name="connsiteY16" fmla="*/ 3859176 h 4421588"/>
              <a:gd name="connsiteX17" fmla="*/ 1027223 w 4303277"/>
              <a:gd name="connsiteY17" fmla="*/ 3134781 h 4421588"/>
              <a:gd name="connsiteX18" fmla="*/ 932220 w 4303277"/>
              <a:gd name="connsiteY18" fmla="*/ 2612264 h 4421588"/>
              <a:gd name="connsiteX19" fmla="*/ 231575 w 4303277"/>
              <a:gd name="connsiteY19" fmla="*/ 2386634 h 4421588"/>
              <a:gd name="connsiteX20" fmla="*/ 37 w 4303277"/>
              <a:gd name="connsiteY20" fmla="*/ 1798980 h 4421588"/>
              <a:gd name="connsiteX21" fmla="*/ 243450 w 4303277"/>
              <a:gd name="connsiteY21" fmla="*/ 1448483 h 4421588"/>
              <a:gd name="connsiteX22" fmla="*/ 860967 w 4303277"/>
              <a:gd name="connsiteY22" fmla="*/ 1365356 h 4421588"/>
              <a:gd name="connsiteX23" fmla="*/ 1110348 w 4303277"/>
              <a:gd name="connsiteY23" fmla="*/ 985346 h 4421588"/>
              <a:gd name="connsiteX24" fmla="*/ 1300354 w 4303277"/>
              <a:gd name="connsiteY24" fmla="*/ 296576 h 4421588"/>
              <a:gd name="connsiteX0" fmla="*/ 1300354 w 4266374"/>
              <a:gd name="connsiteY0" fmla="*/ 296576 h 4421588"/>
              <a:gd name="connsiteX1" fmla="*/ 1674459 w 4266374"/>
              <a:gd name="connsiteY1" fmla="*/ 5805 h 4421588"/>
              <a:gd name="connsiteX2" fmla="*/ 2214753 w 4266374"/>
              <a:gd name="connsiteY2" fmla="*/ 177823 h 4421588"/>
              <a:gd name="connsiteX3" fmla="*/ 2725392 w 4266374"/>
              <a:gd name="connsiteY3" fmla="*/ 1009095 h 4421588"/>
              <a:gd name="connsiteX4" fmla="*/ 3259782 w 4266374"/>
              <a:gd name="connsiteY4" fmla="*/ 1353480 h 4421588"/>
              <a:gd name="connsiteX5" fmla="*/ 3936675 w 4266374"/>
              <a:gd name="connsiteY5" fmla="*/ 1246605 h 4421588"/>
              <a:gd name="connsiteX6" fmla="*/ 4215778 w 4266374"/>
              <a:gd name="connsiteY6" fmla="*/ 1573352 h 4421588"/>
              <a:gd name="connsiteX7" fmla="*/ 4221683 w 4266374"/>
              <a:gd name="connsiteY7" fmla="*/ 2125381 h 4421588"/>
              <a:gd name="connsiteX8" fmla="*/ 3853548 w 4266374"/>
              <a:gd name="connsiteY8" fmla="*/ 2742893 h 4421588"/>
              <a:gd name="connsiteX9" fmla="*/ 4019803 w 4266374"/>
              <a:gd name="connsiteY9" fmla="*/ 3360410 h 4421588"/>
              <a:gd name="connsiteX10" fmla="*/ 4257308 w 4266374"/>
              <a:gd name="connsiteY10" fmla="*/ 3823548 h 4421588"/>
              <a:gd name="connsiteX11" fmla="*/ 4168286 w 4266374"/>
              <a:gd name="connsiteY11" fmla="*/ 4221555 h 4421588"/>
              <a:gd name="connsiteX12" fmla="*/ 3722927 w 4266374"/>
              <a:gd name="connsiteY12" fmla="*/ 4381698 h 4421588"/>
              <a:gd name="connsiteX13" fmla="*/ 3271657 w 4266374"/>
              <a:gd name="connsiteY13" fmla="*/ 4191684 h 4421588"/>
              <a:gd name="connsiteX14" fmla="*/ 2357258 w 4266374"/>
              <a:gd name="connsiteY14" fmla="*/ 4120431 h 4421588"/>
              <a:gd name="connsiteX15" fmla="*/ 1525986 w 4266374"/>
              <a:gd name="connsiteY15" fmla="*/ 4417317 h 4421588"/>
              <a:gd name="connsiteX16" fmla="*/ 991596 w 4266374"/>
              <a:gd name="connsiteY16" fmla="*/ 3859176 h 4421588"/>
              <a:gd name="connsiteX17" fmla="*/ 1027223 w 4266374"/>
              <a:gd name="connsiteY17" fmla="*/ 3134781 h 4421588"/>
              <a:gd name="connsiteX18" fmla="*/ 932220 w 4266374"/>
              <a:gd name="connsiteY18" fmla="*/ 2612264 h 4421588"/>
              <a:gd name="connsiteX19" fmla="*/ 231575 w 4266374"/>
              <a:gd name="connsiteY19" fmla="*/ 2386634 h 4421588"/>
              <a:gd name="connsiteX20" fmla="*/ 37 w 4266374"/>
              <a:gd name="connsiteY20" fmla="*/ 1798980 h 4421588"/>
              <a:gd name="connsiteX21" fmla="*/ 243450 w 4266374"/>
              <a:gd name="connsiteY21" fmla="*/ 1448483 h 4421588"/>
              <a:gd name="connsiteX22" fmla="*/ 860967 w 4266374"/>
              <a:gd name="connsiteY22" fmla="*/ 1365356 h 4421588"/>
              <a:gd name="connsiteX23" fmla="*/ 1110348 w 4266374"/>
              <a:gd name="connsiteY23" fmla="*/ 985346 h 4421588"/>
              <a:gd name="connsiteX24" fmla="*/ 1300354 w 4266374"/>
              <a:gd name="connsiteY24" fmla="*/ 296576 h 4421588"/>
              <a:gd name="connsiteX0" fmla="*/ 1300354 w 4266374"/>
              <a:gd name="connsiteY0" fmla="*/ 296576 h 4421768"/>
              <a:gd name="connsiteX1" fmla="*/ 1674459 w 4266374"/>
              <a:gd name="connsiteY1" fmla="*/ 5805 h 4421768"/>
              <a:gd name="connsiteX2" fmla="*/ 2214753 w 4266374"/>
              <a:gd name="connsiteY2" fmla="*/ 177823 h 4421768"/>
              <a:gd name="connsiteX3" fmla="*/ 2725392 w 4266374"/>
              <a:gd name="connsiteY3" fmla="*/ 1009095 h 4421768"/>
              <a:gd name="connsiteX4" fmla="*/ 3259782 w 4266374"/>
              <a:gd name="connsiteY4" fmla="*/ 1353480 h 4421768"/>
              <a:gd name="connsiteX5" fmla="*/ 3936675 w 4266374"/>
              <a:gd name="connsiteY5" fmla="*/ 1246605 h 4421768"/>
              <a:gd name="connsiteX6" fmla="*/ 4215778 w 4266374"/>
              <a:gd name="connsiteY6" fmla="*/ 1573352 h 4421768"/>
              <a:gd name="connsiteX7" fmla="*/ 4221683 w 4266374"/>
              <a:gd name="connsiteY7" fmla="*/ 2125381 h 4421768"/>
              <a:gd name="connsiteX8" fmla="*/ 3853548 w 4266374"/>
              <a:gd name="connsiteY8" fmla="*/ 2742893 h 4421768"/>
              <a:gd name="connsiteX9" fmla="*/ 4019803 w 4266374"/>
              <a:gd name="connsiteY9" fmla="*/ 3360410 h 4421768"/>
              <a:gd name="connsiteX10" fmla="*/ 4257308 w 4266374"/>
              <a:gd name="connsiteY10" fmla="*/ 3823548 h 4421768"/>
              <a:gd name="connsiteX11" fmla="*/ 4168286 w 4266374"/>
              <a:gd name="connsiteY11" fmla="*/ 4221555 h 4421768"/>
              <a:gd name="connsiteX12" fmla="*/ 3722927 w 4266374"/>
              <a:gd name="connsiteY12" fmla="*/ 4381698 h 4421768"/>
              <a:gd name="connsiteX13" fmla="*/ 3093527 w 4266374"/>
              <a:gd name="connsiteY13" fmla="*/ 4108557 h 4421768"/>
              <a:gd name="connsiteX14" fmla="*/ 2357258 w 4266374"/>
              <a:gd name="connsiteY14" fmla="*/ 4120431 h 4421768"/>
              <a:gd name="connsiteX15" fmla="*/ 1525986 w 4266374"/>
              <a:gd name="connsiteY15" fmla="*/ 4417317 h 4421768"/>
              <a:gd name="connsiteX16" fmla="*/ 991596 w 4266374"/>
              <a:gd name="connsiteY16" fmla="*/ 3859176 h 4421768"/>
              <a:gd name="connsiteX17" fmla="*/ 1027223 w 4266374"/>
              <a:gd name="connsiteY17" fmla="*/ 3134781 h 4421768"/>
              <a:gd name="connsiteX18" fmla="*/ 932220 w 4266374"/>
              <a:gd name="connsiteY18" fmla="*/ 2612264 h 4421768"/>
              <a:gd name="connsiteX19" fmla="*/ 231575 w 4266374"/>
              <a:gd name="connsiteY19" fmla="*/ 2386634 h 4421768"/>
              <a:gd name="connsiteX20" fmla="*/ 37 w 4266374"/>
              <a:gd name="connsiteY20" fmla="*/ 1798980 h 4421768"/>
              <a:gd name="connsiteX21" fmla="*/ 243450 w 4266374"/>
              <a:gd name="connsiteY21" fmla="*/ 1448483 h 4421768"/>
              <a:gd name="connsiteX22" fmla="*/ 860967 w 4266374"/>
              <a:gd name="connsiteY22" fmla="*/ 1365356 h 4421768"/>
              <a:gd name="connsiteX23" fmla="*/ 1110348 w 4266374"/>
              <a:gd name="connsiteY23" fmla="*/ 985346 h 4421768"/>
              <a:gd name="connsiteX24" fmla="*/ 1300354 w 4266374"/>
              <a:gd name="connsiteY24" fmla="*/ 296576 h 4421768"/>
              <a:gd name="connsiteX0" fmla="*/ 1300354 w 4272520"/>
              <a:gd name="connsiteY0" fmla="*/ 296576 h 4421768"/>
              <a:gd name="connsiteX1" fmla="*/ 1674459 w 4272520"/>
              <a:gd name="connsiteY1" fmla="*/ 5805 h 4421768"/>
              <a:gd name="connsiteX2" fmla="*/ 2214753 w 4272520"/>
              <a:gd name="connsiteY2" fmla="*/ 177823 h 4421768"/>
              <a:gd name="connsiteX3" fmla="*/ 2725392 w 4272520"/>
              <a:gd name="connsiteY3" fmla="*/ 1009095 h 4421768"/>
              <a:gd name="connsiteX4" fmla="*/ 3259782 w 4272520"/>
              <a:gd name="connsiteY4" fmla="*/ 1353480 h 4421768"/>
              <a:gd name="connsiteX5" fmla="*/ 3936675 w 4272520"/>
              <a:gd name="connsiteY5" fmla="*/ 1246605 h 4421768"/>
              <a:gd name="connsiteX6" fmla="*/ 4215778 w 4272520"/>
              <a:gd name="connsiteY6" fmla="*/ 1573352 h 4421768"/>
              <a:gd name="connsiteX7" fmla="*/ 4221683 w 4272520"/>
              <a:gd name="connsiteY7" fmla="*/ 2125381 h 4421768"/>
              <a:gd name="connsiteX8" fmla="*/ 3853548 w 4272520"/>
              <a:gd name="connsiteY8" fmla="*/ 2742893 h 4421768"/>
              <a:gd name="connsiteX9" fmla="*/ 4019803 w 4272520"/>
              <a:gd name="connsiteY9" fmla="*/ 3360410 h 4421768"/>
              <a:gd name="connsiteX10" fmla="*/ 4257308 w 4272520"/>
              <a:gd name="connsiteY10" fmla="*/ 3823548 h 4421768"/>
              <a:gd name="connsiteX11" fmla="*/ 4168286 w 4272520"/>
              <a:gd name="connsiteY11" fmla="*/ 4221555 h 4421768"/>
              <a:gd name="connsiteX12" fmla="*/ 3521047 w 4272520"/>
              <a:gd name="connsiteY12" fmla="*/ 4310446 h 4421768"/>
              <a:gd name="connsiteX13" fmla="*/ 3093527 w 4272520"/>
              <a:gd name="connsiteY13" fmla="*/ 4108557 h 4421768"/>
              <a:gd name="connsiteX14" fmla="*/ 2357258 w 4272520"/>
              <a:gd name="connsiteY14" fmla="*/ 4120431 h 4421768"/>
              <a:gd name="connsiteX15" fmla="*/ 1525986 w 4272520"/>
              <a:gd name="connsiteY15" fmla="*/ 4417317 h 4421768"/>
              <a:gd name="connsiteX16" fmla="*/ 991596 w 4272520"/>
              <a:gd name="connsiteY16" fmla="*/ 3859176 h 4421768"/>
              <a:gd name="connsiteX17" fmla="*/ 1027223 w 4272520"/>
              <a:gd name="connsiteY17" fmla="*/ 3134781 h 4421768"/>
              <a:gd name="connsiteX18" fmla="*/ 932220 w 4272520"/>
              <a:gd name="connsiteY18" fmla="*/ 2612264 h 4421768"/>
              <a:gd name="connsiteX19" fmla="*/ 231575 w 4272520"/>
              <a:gd name="connsiteY19" fmla="*/ 2386634 h 4421768"/>
              <a:gd name="connsiteX20" fmla="*/ 37 w 4272520"/>
              <a:gd name="connsiteY20" fmla="*/ 1798980 h 4421768"/>
              <a:gd name="connsiteX21" fmla="*/ 243450 w 4272520"/>
              <a:gd name="connsiteY21" fmla="*/ 1448483 h 4421768"/>
              <a:gd name="connsiteX22" fmla="*/ 860967 w 4272520"/>
              <a:gd name="connsiteY22" fmla="*/ 1365356 h 4421768"/>
              <a:gd name="connsiteX23" fmla="*/ 1110348 w 4272520"/>
              <a:gd name="connsiteY23" fmla="*/ 985346 h 4421768"/>
              <a:gd name="connsiteX24" fmla="*/ 1300354 w 4272520"/>
              <a:gd name="connsiteY24" fmla="*/ 296576 h 4421768"/>
              <a:gd name="connsiteX0" fmla="*/ 1300354 w 4259703"/>
              <a:gd name="connsiteY0" fmla="*/ 296576 h 4421768"/>
              <a:gd name="connsiteX1" fmla="*/ 1674459 w 4259703"/>
              <a:gd name="connsiteY1" fmla="*/ 5805 h 4421768"/>
              <a:gd name="connsiteX2" fmla="*/ 2214753 w 4259703"/>
              <a:gd name="connsiteY2" fmla="*/ 177823 h 4421768"/>
              <a:gd name="connsiteX3" fmla="*/ 2725392 w 4259703"/>
              <a:gd name="connsiteY3" fmla="*/ 1009095 h 4421768"/>
              <a:gd name="connsiteX4" fmla="*/ 3259782 w 4259703"/>
              <a:gd name="connsiteY4" fmla="*/ 1353480 h 4421768"/>
              <a:gd name="connsiteX5" fmla="*/ 3936675 w 4259703"/>
              <a:gd name="connsiteY5" fmla="*/ 1246605 h 4421768"/>
              <a:gd name="connsiteX6" fmla="*/ 4215778 w 4259703"/>
              <a:gd name="connsiteY6" fmla="*/ 1573352 h 4421768"/>
              <a:gd name="connsiteX7" fmla="*/ 4221683 w 4259703"/>
              <a:gd name="connsiteY7" fmla="*/ 2125381 h 4421768"/>
              <a:gd name="connsiteX8" fmla="*/ 3853548 w 4259703"/>
              <a:gd name="connsiteY8" fmla="*/ 2742893 h 4421768"/>
              <a:gd name="connsiteX9" fmla="*/ 4019803 w 4259703"/>
              <a:gd name="connsiteY9" fmla="*/ 3360410 h 4421768"/>
              <a:gd name="connsiteX10" fmla="*/ 4257308 w 4259703"/>
              <a:gd name="connsiteY10" fmla="*/ 3823548 h 4421768"/>
              <a:gd name="connsiteX11" fmla="*/ 4037658 w 4259703"/>
              <a:gd name="connsiteY11" fmla="*/ 4316558 h 4421768"/>
              <a:gd name="connsiteX12" fmla="*/ 3521047 w 4259703"/>
              <a:gd name="connsiteY12" fmla="*/ 4310446 h 4421768"/>
              <a:gd name="connsiteX13" fmla="*/ 3093527 w 4259703"/>
              <a:gd name="connsiteY13" fmla="*/ 4108557 h 4421768"/>
              <a:gd name="connsiteX14" fmla="*/ 2357258 w 4259703"/>
              <a:gd name="connsiteY14" fmla="*/ 4120431 h 4421768"/>
              <a:gd name="connsiteX15" fmla="*/ 1525986 w 4259703"/>
              <a:gd name="connsiteY15" fmla="*/ 4417317 h 4421768"/>
              <a:gd name="connsiteX16" fmla="*/ 991596 w 4259703"/>
              <a:gd name="connsiteY16" fmla="*/ 3859176 h 4421768"/>
              <a:gd name="connsiteX17" fmla="*/ 1027223 w 4259703"/>
              <a:gd name="connsiteY17" fmla="*/ 3134781 h 4421768"/>
              <a:gd name="connsiteX18" fmla="*/ 932220 w 4259703"/>
              <a:gd name="connsiteY18" fmla="*/ 2612264 h 4421768"/>
              <a:gd name="connsiteX19" fmla="*/ 231575 w 4259703"/>
              <a:gd name="connsiteY19" fmla="*/ 2386634 h 4421768"/>
              <a:gd name="connsiteX20" fmla="*/ 37 w 4259703"/>
              <a:gd name="connsiteY20" fmla="*/ 1798980 h 4421768"/>
              <a:gd name="connsiteX21" fmla="*/ 243450 w 4259703"/>
              <a:gd name="connsiteY21" fmla="*/ 1448483 h 4421768"/>
              <a:gd name="connsiteX22" fmla="*/ 860967 w 4259703"/>
              <a:gd name="connsiteY22" fmla="*/ 1365356 h 4421768"/>
              <a:gd name="connsiteX23" fmla="*/ 1110348 w 4259703"/>
              <a:gd name="connsiteY23" fmla="*/ 985346 h 4421768"/>
              <a:gd name="connsiteX24" fmla="*/ 1300354 w 4259703"/>
              <a:gd name="connsiteY24" fmla="*/ 296576 h 442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259703" h="4421768">
                <a:moveTo>
                  <a:pt x="1300354" y="296576"/>
                </a:moveTo>
                <a:cubicBezTo>
                  <a:pt x="1394372" y="133319"/>
                  <a:pt x="1522059" y="25597"/>
                  <a:pt x="1674459" y="5805"/>
                </a:cubicBezTo>
                <a:cubicBezTo>
                  <a:pt x="1826859" y="-13987"/>
                  <a:pt x="2039598" y="10608"/>
                  <a:pt x="2214753" y="177823"/>
                </a:cubicBezTo>
                <a:cubicBezTo>
                  <a:pt x="2389908" y="345038"/>
                  <a:pt x="2551221" y="813152"/>
                  <a:pt x="2725392" y="1009095"/>
                </a:cubicBezTo>
                <a:cubicBezTo>
                  <a:pt x="2899564" y="1205038"/>
                  <a:pt x="3057902" y="1313895"/>
                  <a:pt x="3259782" y="1353480"/>
                </a:cubicBezTo>
                <a:cubicBezTo>
                  <a:pt x="3461662" y="1393065"/>
                  <a:pt x="3777342" y="1209960"/>
                  <a:pt x="3936675" y="1246605"/>
                </a:cubicBezTo>
                <a:cubicBezTo>
                  <a:pt x="4096008" y="1283250"/>
                  <a:pt x="4168277" y="1426889"/>
                  <a:pt x="4215778" y="1573352"/>
                </a:cubicBezTo>
                <a:cubicBezTo>
                  <a:pt x="4263279" y="1719815"/>
                  <a:pt x="4282055" y="1930458"/>
                  <a:pt x="4221683" y="2125381"/>
                </a:cubicBezTo>
                <a:cubicBezTo>
                  <a:pt x="4161311" y="2320304"/>
                  <a:pt x="3887195" y="2537055"/>
                  <a:pt x="3853548" y="2742893"/>
                </a:cubicBezTo>
                <a:cubicBezTo>
                  <a:pt x="3819901" y="2948731"/>
                  <a:pt x="3952510" y="3180301"/>
                  <a:pt x="4019803" y="3360410"/>
                </a:cubicBezTo>
                <a:cubicBezTo>
                  <a:pt x="4087096" y="3540519"/>
                  <a:pt x="4254332" y="3664190"/>
                  <a:pt x="4257308" y="3823548"/>
                </a:cubicBezTo>
                <a:cubicBezTo>
                  <a:pt x="4260284" y="3982906"/>
                  <a:pt x="4160368" y="4235408"/>
                  <a:pt x="4037658" y="4316558"/>
                </a:cubicBezTo>
                <a:cubicBezTo>
                  <a:pt x="3914948" y="4397708"/>
                  <a:pt x="3678402" y="4345113"/>
                  <a:pt x="3521047" y="4310446"/>
                </a:cubicBezTo>
                <a:cubicBezTo>
                  <a:pt x="3363692" y="4275779"/>
                  <a:pt x="3287492" y="4140226"/>
                  <a:pt x="3093527" y="4108557"/>
                </a:cubicBezTo>
                <a:cubicBezTo>
                  <a:pt x="2899562" y="4076888"/>
                  <a:pt x="2618515" y="4068971"/>
                  <a:pt x="2357258" y="4120431"/>
                </a:cubicBezTo>
                <a:cubicBezTo>
                  <a:pt x="2096001" y="4171891"/>
                  <a:pt x="1753596" y="4460860"/>
                  <a:pt x="1525986" y="4417317"/>
                </a:cubicBezTo>
                <a:cubicBezTo>
                  <a:pt x="1298376" y="4373775"/>
                  <a:pt x="1074723" y="4072932"/>
                  <a:pt x="991596" y="3859176"/>
                </a:cubicBezTo>
                <a:cubicBezTo>
                  <a:pt x="908469" y="3645420"/>
                  <a:pt x="1037119" y="3342600"/>
                  <a:pt x="1027223" y="3134781"/>
                </a:cubicBezTo>
                <a:cubicBezTo>
                  <a:pt x="1017327" y="2926962"/>
                  <a:pt x="1064828" y="2736955"/>
                  <a:pt x="932220" y="2612264"/>
                </a:cubicBezTo>
                <a:cubicBezTo>
                  <a:pt x="799612" y="2487573"/>
                  <a:pt x="386939" y="2522181"/>
                  <a:pt x="231575" y="2386634"/>
                </a:cubicBezTo>
                <a:cubicBezTo>
                  <a:pt x="76211" y="2251087"/>
                  <a:pt x="-1942" y="1955338"/>
                  <a:pt x="37" y="1798980"/>
                </a:cubicBezTo>
                <a:cubicBezTo>
                  <a:pt x="2016" y="1642622"/>
                  <a:pt x="99962" y="1520754"/>
                  <a:pt x="243450" y="1448483"/>
                </a:cubicBezTo>
                <a:cubicBezTo>
                  <a:pt x="386938" y="1376212"/>
                  <a:pt x="716484" y="1442546"/>
                  <a:pt x="860967" y="1365356"/>
                </a:cubicBezTo>
                <a:cubicBezTo>
                  <a:pt x="1005450" y="1288167"/>
                  <a:pt x="1037117" y="1163476"/>
                  <a:pt x="1110348" y="985346"/>
                </a:cubicBezTo>
                <a:cubicBezTo>
                  <a:pt x="1183579" y="807216"/>
                  <a:pt x="1206336" y="459833"/>
                  <a:pt x="1300354" y="296576"/>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a:endParaRPr>
          </a:p>
        </p:txBody>
      </p:sp>
      <p:sp>
        <p:nvSpPr>
          <p:cNvPr id="53" name="Display 46">
            <a:extLst>
              <a:ext uri="{FF2B5EF4-FFF2-40B4-BE49-F238E27FC236}">
                <a16:creationId xmlns:a16="http://schemas.microsoft.com/office/drawing/2014/main" id="{C4802BAF-050B-4C83-9F19-2FC4C18AD0F0}"/>
              </a:ext>
            </a:extLst>
          </p:cNvPr>
          <p:cNvSpPr/>
          <p:nvPr/>
        </p:nvSpPr>
        <p:spPr>
          <a:xfrm>
            <a:off x="7129386" y="840666"/>
            <a:ext cx="2041145" cy="796385"/>
          </a:xfrm>
          <a:prstGeom prst="flowChartDisplay">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latin typeface="Abadi MT Condensed Light" panose="020B0306030101010103" pitchFamily="34" charset="77"/>
              </a:rPr>
              <a:t>SPLAT!</a:t>
            </a:r>
          </a:p>
        </p:txBody>
      </p:sp>
    </p:spTree>
    <p:extLst>
      <p:ext uri="{BB962C8B-B14F-4D97-AF65-F5344CB8AC3E}">
        <p14:creationId xmlns:p14="http://schemas.microsoft.com/office/powerpoint/2010/main" val="228750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9" presetClass="emph" presetSubtype="0" grpId="1" nodeType="clickEffect">
                                  <p:stCondLst>
                                    <p:cond delay="0"/>
                                  </p:stCondLst>
                                  <p:childTnLst>
                                    <p:set>
                                      <p:cBhvr rctx="PPT">
                                        <p:cTn id="54" dur="indefinite"/>
                                        <p:tgtEl>
                                          <p:spTgt spid="50"/>
                                        </p:tgtEl>
                                        <p:attrNameLst>
                                          <p:attrName>style.opacity</p:attrName>
                                        </p:attrNameLst>
                                      </p:cBhvr>
                                      <p:to>
                                        <p:strVal val="0.5"/>
                                      </p:to>
                                    </p:set>
                                    <p:animEffect filter="image" prLst="opacity: 0.5">
                                      <p:cBhvr rctx="IE">
                                        <p:cTn id="55" dur="indefinite"/>
                                        <p:tgtEl>
                                          <p:spTgt spid="50"/>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mph" presetSubtype="0" grpId="1" nodeType="clickEffect">
                                  <p:stCondLst>
                                    <p:cond delay="0"/>
                                  </p:stCondLst>
                                  <p:childTnLst>
                                    <p:set>
                                      <p:cBhvr rctx="PPT">
                                        <p:cTn id="59" dur="indefinite"/>
                                        <p:tgtEl>
                                          <p:spTgt spid="51"/>
                                        </p:tgtEl>
                                        <p:attrNameLst>
                                          <p:attrName>style.opacity</p:attrName>
                                        </p:attrNameLst>
                                      </p:cBhvr>
                                      <p:to>
                                        <p:strVal val="0.5"/>
                                      </p:to>
                                    </p:set>
                                    <p:animEffect filter="image" prLst="opacity: 0.5">
                                      <p:cBhvr rctx="IE">
                                        <p:cTn id="60" dur="indefinite"/>
                                        <p:tgtEl>
                                          <p:spTgt spid="51"/>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mph" presetSubtype="0" grpId="1" nodeType="clickEffect">
                                  <p:stCondLst>
                                    <p:cond delay="0"/>
                                  </p:stCondLst>
                                  <p:childTnLst>
                                    <p:set>
                                      <p:cBhvr rctx="PPT">
                                        <p:cTn id="64" dur="indefinite"/>
                                        <p:tgtEl>
                                          <p:spTgt spid="52"/>
                                        </p:tgtEl>
                                        <p:attrNameLst>
                                          <p:attrName>style.opacity</p:attrName>
                                        </p:attrNameLst>
                                      </p:cBhvr>
                                      <p:to>
                                        <p:strVal val="0.5"/>
                                      </p:to>
                                    </p:set>
                                    <p:animEffect filter="image" prLst="opacity: 0.5">
                                      <p:cBhvr rctx="IE">
                                        <p:cTn id="65" dur="indefinite"/>
                                        <p:tgtEl>
                                          <p:spTgt spid="52"/>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29"/>
                                        </p:tgtEl>
                                        <p:attrNameLst>
                                          <p:attrName>style.visibility</p:attrName>
                                        </p:attrNameLst>
                                      </p:cBhvr>
                                      <p:to>
                                        <p:strVal val="visible"/>
                                      </p:to>
                                    </p:set>
                                  </p:childTnLst>
                                </p:cTn>
                              </p:par>
                              <p:par>
                                <p:cTn id="70" presetID="1" presetClass="exit" presetSubtype="0" fill="hold" grpId="1" nodeType="withEffect">
                                  <p:stCondLst>
                                    <p:cond delay="0"/>
                                  </p:stCondLst>
                                  <p:childTnLst>
                                    <p:set>
                                      <p:cBhvr>
                                        <p:cTn id="71" dur="1" fill="hold">
                                          <p:stCondLst>
                                            <p:cond delay="0"/>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29"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0" grpId="1" animBg="1"/>
      <p:bldP spid="51" grpId="0" animBg="1"/>
      <p:bldP spid="51" grpId="1" animBg="1"/>
      <p:bldP spid="52" grpId="0" animBg="1"/>
      <p:bldP spid="52" grpId="1" animBg="1"/>
    </p:bld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97"/>
        <p:cNvGrpSpPr/>
        <p:nvPr/>
      </p:nvGrpSpPr>
      <p:grpSpPr>
        <a:xfrm>
          <a:off x="0" y="0"/>
          <a:ext cx="0" cy="0"/>
          <a:chOff x="0" y="0"/>
          <a:chExt cx="0" cy="0"/>
        </a:xfrm>
      </p:grpSpPr>
      <p:sp>
        <p:nvSpPr>
          <p:cNvPr id="106" name="Google Shape;106;p16"/>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69</a:t>
            </a:fld>
            <a:endParaRPr/>
          </a:p>
        </p:txBody>
      </p:sp>
      <p:sp>
        <p:nvSpPr>
          <p:cNvPr id="3" name="Rectangle 2">
            <a:extLst>
              <a:ext uri="{FF2B5EF4-FFF2-40B4-BE49-F238E27FC236}">
                <a16:creationId xmlns:a16="http://schemas.microsoft.com/office/drawing/2014/main" id="{D13ECB84-1645-4DC9-96FD-076E05B0EB0A}"/>
              </a:ext>
            </a:extLst>
          </p:cNvPr>
          <p:cNvSpPr/>
          <p:nvPr/>
        </p:nvSpPr>
        <p:spPr>
          <a:xfrm>
            <a:off x="8221411" y="57472"/>
            <a:ext cx="857250" cy="70212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4500" b="1" kern="1200">
                <a:solidFill>
                  <a:prstClr val="black"/>
                </a:solidFill>
                <a:latin typeface="Calibri"/>
              </a:rPr>
              <a:t>?</a:t>
            </a:r>
          </a:p>
        </p:txBody>
      </p:sp>
      <p:sp>
        <p:nvSpPr>
          <p:cNvPr id="4" name="Rectangle 3">
            <a:extLst>
              <a:ext uri="{FF2B5EF4-FFF2-40B4-BE49-F238E27FC236}">
                <a16:creationId xmlns:a16="http://schemas.microsoft.com/office/drawing/2014/main" id="{42AF3502-439B-4AD8-A374-3560721814FA}"/>
              </a:ext>
            </a:extLst>
          </p:cNvPr>
          <p:cNvSpPr/>
          <p:nvPr/>
        </p:nvSpPr>
        <p:spPr>
          <a:xfrm>
            <a:off x="8221411" y="57472"/>
            <a:ext cx="857250" cy="70212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4500" b="1" kern="1200">
                <a:solidFill>
                  <a:prstClr val="black"/>
                </a:solidFill>
                <a:latin typeface="Calibri"/>
              </a:rPr>
              <a:t>17</a:t>
            </a:r>
          </a:p>
        </p:txBody>
      </p:sp>
      <p:sp>
        <p:nvSpPr>
          <p:cNvPr id="5" name="TextBox 4">
            <a:extLst>
              <a:ext uri="{FF2B5EF4-FFF2-40B4-BE49-F238E27FC236}">
                <a16:creationId xmlns:a16="http://schemas.microsoft.com/office/drawing/2014/main" id="{2F30AB1A-E1BA-4797-8825-188F53DE83E9}"/>
              </a:ext>
            </a:extLst>
          </p:cNvPr>
          <p:cNvSpPr txBox="1"/>
          <p:nvPr/>
        </p:nvSpPr>
        <p:spPr>
          <a:xfrm>
            <a:off x="5941795" y="4912619"/>
            <a:ext cx="974947" cy="230832"/>
          </a:xfrm>
          <a:prstGeom prst="rect">
            <a:avLst/>
          </a:prstGeom>
          <a:noFill/>
        </p:spPr>
        <p:txBody>
          <a:bodyPr wrap="none" rtlCol="0">
            <a:spAutoFit/>
          </a:bodyPr>
          <a:lstStyle/>
          <a:p>
            <a:pPr algn="r" defTabSz="685800">
              <a:buClrTx/>
            </a:pPr>
            <a:r>
              <a:rPr lang="en-US" sz="900" b="1" kern="1200">
                <a:solidFill>
                  <a:prstClr val="black">
                    <a:lumMod val="75000"/>
                    <a:lumOff val="25000"/>
                  </a:prstClr>
                </a:solidFill>
                <a:latin typeface="Calibri"/>
                <a:ea typeface="+mn-ea"/>
                <a:cs typeface="+mn-cs"/>
              </a:rPr>
              <a:t>Steve </a:t>
            </a:r>
            <a:r>
              <a:rPr lang="en-US" sz="900" b="1" kern="1200" err="1">
                <a:solidFill>
                  <a:prstClr val="black">
                    <a:lumMod val="75000"/>
                    <a:lumOff val="25000"/>
                  </a:prstClr>
                </a:solidFill>
                <a:latin typeface="Calibri"/>
                <a:ea typeface="+mn-ea"/>
                <a:cs typeface="+mn-cs"/>
              </a:rPr>
              <a:t>Wyborney</a:t>
            </a:r>
            <a:endParaRPr lang="en-US" sz="900" b="1" kern="1200">
              <a:solidFill>
                <a:prstClr val="black">
                  <a:lumMod val="75000"/>
                  <a:lumOff val="25000"/>
                </a:prstClr>
              </a:solidFill>
              <a:latin typeface="Calibri"/>
              <a:ea typeface="+mn-ea"/>
              <a:cs typeface="+mn-cs"/>
            </a:endParaRPr>
          </a:p>
        </p:txBody>
      </p:sp>
      <p:sp>
        <p:nvSpPr>
          <p:cNvPr id="6" name="TextBox 5">
            <a:extLst>
              <a:ext uri="{FF2B5EF4-FFF2-40B4-BE49-F238E27FC236}">
                <a16:creationId xmlns:a16="http://schemas.microsoft.com/office/drawing/2014/main" id="{77CFC869-08CB-47F5-B676-2355DF1486A6}"/>
              </a:ext>
            </a:extLst>
          </p:cNvPr>
          <p:cNvSpPr txBox="1"/>
          <p:nvPr/>
        </p:nvSpPr>
        <p:spPr>
          <a:xfrm>
            <a:off x="52073" y="4912619"/>
            <a:ext cx="1475084" cy="230832"/>
          </a:xfrm>
          <a:prstGeom prst="rect">
            <a:avLst/>
          </a:prstGeom>
          <a:noFill/>
        </p:spPr>
        <p:txBody>
          <a:bodyPr wrap="none" rtlCol="0">
            <a:spAutoFit/>
          </a:bodyPr>
          <a:lstStyle/>
          <a:p>
            <a:pPr defTabSz="685800">
              <a:buClrTx/>
            </a:pPr>
            <a:r>
              <a:rPr lang="en-US" sz="900" b="1" kern="1200">
                <a:solidFill>
                  <a:prstClr val="black">
                    <a:lumMod val="75000"/>
                    <a:lumOff val="25000"/>
                  </a:prstClr>
                </a:solidFill>
                <a:latin typeface="Calibri"/>
                <a:ea typeface="+mn-ea"/>
                <a:cs typeface="+mn-cs"/>
                <a:hlinkClick r:id="rId3"/>
              </a:rPr>
              <a:t>www.stevewyborney.com</a:t>
            </a:r>
            <a:r>
              <a:rPr lang="en-US" sz="900" b="1" kern="1200">
                <a:solidFill>
                  <a:prstClr val="black">
                    <a:lumMod val="75000"/>
                    <a:lumOff val="25000"/>
                  </a:prstClr>
                </a:solidFill>
                <a:latin typeface="Calibri"/>
                <a:ea typeface="+mn-ea"/>
                <a:cs typeface="+mn-cs"/>
              </a:rPr>
              <a:t> </a:t>
            </a:r>
          </a:p>
        </p:txBody>
      </p:sp>
      <p:sp>
        <p:nvSpPr>
          <p:cNvPr id="7" name="Oval 6">
            <a:extLst>
              <a:ext uri="{FF2B5EF4-FFF2-40B4-BE49-F238E27FC236}">
                <a16:creationId xmlns:a16="http://schemas.microsoft.com/office/drawing/2014/main" id="{9C14F057-6875-4792-A77F-A1DE9FAC0133}"/>
              </a:ext>
            </a:extLst>
          </p:cNvPr>
          <p:cNvSpPr/>
          <p:nvPr/>
        </p:nvSpPr>
        <p:spPr>
          <a:xfrm>
            <a:off x="3316946" y="1202932"/>
            <a:ext cx="440872" cy="440872"/>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a:endParaRPr>
          </a:p>
        </p:txBody>
      </p:sp>
      <p:sp>
        <p:nvSpPr>
          <p:cNvPr id="8" name="Oval 7">
            <a:extLst>
              <a:ext uri="{FF2B5EF4-FFF2-40B4-BE49-F238E27FC236}">
                <a16:creationId xmlns:a16="http://schemas.microsoft.com/office/drawing/2014/main" id="{F8E0F02D-3F67-401C-8C90-BEED0FBD3EEE}"/>
              </a:ext>
            </a:extLst>
          </p:cNvPr>
          <p:cNvSpPr/>
          <p:nvPr/>
        </p:nvSpPr>
        <p:spPr>
          <a:xfrm>
            <a:off x="3787016" y="3987835"/>
            <a:ext cx="440872" cy="440872"/>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a:endParaRPr>
          </a:p>
        </p:txBody>
      </p:sp>
      <p:sp>
        <p:nvSpPr>
          <p:cNvPr id="9" name="Oval 8">
            <a:extLst>
              <a:ext uri="{FF2B5EF4-FFF2-40B4-BE49-F238E27FC236}">
                <a16:creationId xmlns:a16="http://schemas.microsoft.com/office/drawing/2014/main" id="{744340D8-06AF-4A54-B2D0-DB90FDD583D6}"/>
              </a:ext>
            </a:extLst>
          </p:cNvPr>
          <p:cNvSpPr/>
          <p:nvPr/>
        </p:nvSpPr>
        <p:spPr>
          <a:xfrm>
            <a:off x="3030889" y="2747310"/>
            <a:ext cx="440872" cy="440872"/>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a:endParaRPr>
          </a:p>
        </p:txBody>
      </p:sp>
      <p:sp>
        <p:nvSpPr>
          <p:cNvPr id="10" name="Oval 9">
            <a:extLst>
              <a:ext uri="{FF2B5EF4-FFF2-40B4-BE49-F238E27FC236}">
                <a16:creationId xmlns:a16="http://schemas.microsoft.com/office/drawing/2014/main" id="{DD309959-CFDC-4EFE-832A-71136575F00D}"/>
              </a:ext>
            </a:extLst>
          </p:cNvPr>
          <p:cNvSpPr/>
          <p:nvPr/>
        </p:nvSpPr>
        <p:spPr>
          <a:xfrm>
            <a:off x="5012763" y="4029701"/>
            <a:ext cx="440872" cy="440872"/>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a:endParaRPr>
          </a:p>
        </p:txBody>
      </p:sp>
      <p:sp>
        <p:nvSpPr>
          <p:cNvPr id="11" name="Oval 10">
            <a:extLst>
              <a:ext uri="{FF2B5EF4-FFF2-40B4-BE49-F238E27FC236}">
                <a16:creationId xmlns:a16="http://schemas.microsoft.com/office/drawing/2014/main" id="{FD5AB62E-88B4-4C96-8F5E-8F686786321B}"/>
              </a:ext>
            </a:extLst>
          </p:cNvPr>
          <p:cNvSpPr/>
          <p:nvPr/>
        </p:nvSpPr>
        <p:spPr>
          <a:xfrm>
            <a:off x="3354962" y="1904617"/>
            <a:ext cx="440872" cy="440872"/>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a:endParaRPr>
          </a:p>
        </p:txBody>
      </p:sp>
      <p:sp>
        <p:nvSpPr>
          <p:cNvPr id="12" name="Oval 11">
            <a:extLst>
              <a:ext uri="{FF2B5EF4-FFF2-40B4-BE49-F238E27FC236}">
                <a16:creationId xmlns:a16="http://schemas.microsoft.com/office/drawing/2014/main" id="{08BF936E-EF24-424E-A86E-903A2465ED52}"/>
              </a:ext>
            </a:extLst>
          </p:cNvPr>
          <p:cNvSpPr/>
          <p:nvPr/>
        </p:nvSpPr>
        <p:spPr>
          <a:xfrm>
            <a:off x="3749388" y="2434028"/>
            <a:ext cx="440872" cy="440872"/>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a:endParaRPr>
          </a:p>
        </p:txBody>
      </p:sp>
      <p:sp>
        <p:nvSpPr>
          <p:cNvPr id="13" name="Oval 12">
            <a:extLst>
              <a:ext uri="{FF2B5EF4-FFF2-40B4-BE49-F238E27FC236}">
                <a16:creationId xmlns:a16="http://schemas.microsoft.com/office/drawing/2014/main" id="{B8FD2213-7DB0-4BF0-8A46-8470D14DFB3B}"/>
              </a:ext>
            </a:extLst>
          </p:cNvPr>
          <p:cNvSpPr/>
          <p:nvPr/>
        </p:nvSpPr>
        <p:spPr>
          <a:xfrm>
            <a:off x="5888042" y="1862281"/>
            <a:ext cx="440872" cy="440872"/>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a:endParaRPr>
          </a:p>
        </p:txBody>
      </p:sp>
      <p:sp>
        <p:nvSpPr>
          <p:cNvPr id="14" name="Oval 13">
            <a:extLst>
              <a:ext uri="{FF2B5EF4-FFF2-40B4-BE49-F238E27FC236}">
                <a16:creationId xmlns:a16="http://schemas.microsoft.com/office/drawing/2014/main" id="{C225B4D5-51FA-49AC-BBF6-E48305AA3ED6}"/>
              </a:ext>
            </a:extLst>
          </p:cNvPr>
          <p:cNvSpPr/>
          <p:nvPr/>
        </p:nvSpPr>
        <p:spPr>
          <a:xfrm>
            <a:off x="4315190" y="3375795"/>
            <a:ext cx="440872" cy="440872"/>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a:endParaRPr>
          </a:p>
        </p:txBody>
      </p:sp>
      <p:sp>
        <p:nvSpPr>
          <p:cNvPr id="15" name="Oval 14">
            <a:extLst>
              <a:ext uri="{FF2B5EF4-FFF2-40B4-BE49-F238E27FC236}">
                <a16:creationId xmlns:a16="http://schemas.microsoft.com/office/drawing/2014/main" id="{2036B52F-E2C9-4847-A8D2-51915726D525}"/>
              </a:ext>
            </a:extLst>
          </p:cNvPr>
          <p:cNvSpPr/>
          <p:nvPr/>
        </p:nvSpPr>
        <p:spPr>
          <a:xfrm>
            <a:off x="4792327" y="1862281"/>
            <a:ext cx="440872" cy="440872"/>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a:endParaRPr>
          </a:p>
        </p:txBody>
      </p:sp>
      <p:sp>
        <p:nvSpPr>
          <p:cNvPr id="16" name="Oval 15">
            <a:extLst>
              <a:ext uri="{FF2B5EF4-FFF2-40B4-BE49-F238E27FC236}">
                <a16:creationId xmlns:a16="http://schemas.microsoft.com/office/drawing/2014/main" id="{9E0A20F2-C8B1-4AFF-9786-0747247A9F03}"/>
              </a:ext>
            </a:extLst>
          </p:cNvPr>
          <p:cNvSpPr/>
          <p:nvPr/>
        </p:nvSpPr>
        <p:spPr>
          <a:xfrm>
            <a:off x="4199428" y="1147390"/>
            <a:ext cx="440872" cy="440872"/>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a:endParaRPr>
          </a:p>
        </p:txBody>
      </p:sp>
      <p:sp>
        <p:nvSpPr>
          <p:cNvPr id="17" name="Oval 16">
            <a:extLst>
              <a:ext uri="{FF2B5EF4-FFF2-40B4-BE49-F238E27FC236}">
                <a16:creationId xmlns:a16="http://schemas.microsoft.com/office/drawing/2014/main" id="{5435CC59-26D4-4A26-84D6-2664AAF76100}"/>
              </a:ext>
            </a:extLst>
          </p:cNvPr>
          <p:cNvSpPr/>
          <p:nvPr/>
        </p:nvSpPr>
        <p:spPr>
          <a:xfrm>
            <a:off x="5284454" y="1147390"/>
            <a:ext cx="440872" cy="440872"/>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a:endParaRPr>
          </a:p>
        </p:txBody>
      </p:sp>
      <p:sp>
        <p:nvSpPr>
          <p:cNvPr id="18" name="Oval 17">
            <a:extLst>
              <a:ext uri="{FF2B5EF4-FFF2-40B4-BE49-F238E27FC236}">
                <a16:creationId xmlns:a16="http://schemas.microsoft.com/office/drawing/2014/main" id="{A0910DE6-726A-4338-9CE9-51D9EE0ADBE5}"/>
              </a:ext>
            </a:extLst>
          </p:cNvPr>
          <p:cNvSpPr/>
          <p:nvPr/>
        </p:nvSpPr>
        <p:spPr>
          <a:xfrm>
            <a:off x="1082645" y="3330879"/>
            <a:ext cx="440872" cy="440872"/>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a:endParaRPr>
          </a:p>
        </p:txBody>
      </p:sp>
      <p:sp>
        <p:nvSpPr>
          <p:cNvPr id="19" name="Oval 18">
            <a:extLst>
              <a:ext uri="{FF2B5EF4-FFF2-40B4-BE49-F238E27FC236}">
                <a16:creationId xmlns:a16="http://schemas.microsoft.com/office/drawing/2014/main" id="{1133706F-9D43-4561-B95A-3A29742914A2}"/>
              </a:ext>
            </a:extLst>
          </p:cNvPr>
          <p:cNvSpPr/>
          <p:nvPr/>
        </p:nvSpPr>
        <p:spPr>
          <a:xfrm>
            <a:off x="2810453" y="613682"/>
            <a:ext cx="440872" cy="440872"/>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a:endParaRPr>
          </a:p>
        </p:txBody>
      </p:sp>
      <p:sp>
        <p:nvSpPr>
          <p:cNvPr id="20" name="Oval 19">
            <a:extLst>
              <a:ext uri="{FF2B5EF4-FFF2-40B4-BE49-F238E27FC236}">
                <a16:creationId xmlns:a16="http://schemas.microsoft.com/office/drawing/2014/main" id="{4DCE50CD-D949-4268-8F0C-CC3DDFF71530}"/>
              </a:ext>
            </a:extLst>
          </p:cNvPr>
          <p:cNvSpPr/>
          <p:nvPr/>
        </p:nvSpPr>
        <p:spPr>
          <a:xfrm>
            <a:off x="2001842" y="1165741"/>
            <a:ext cx="440872" cy="440872"/>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a:endParaRPr>
          </a:p>
        </p:txBody>
      </p:sp>
      <p:sp>
        <p:nvSpPr>
          <p:cNvPr id="21" name="Oval 20">
            <a:extLst>
              <a:ext uri="{FF2B5EF4-FFF2-40B4-BE49-F238E27FC236}">
                <a16:creationId xmlns:a16="http://schemas.microsoft.com/office/drawing/2014/main" id="{7AAD0CD4-56CA-4640-85D5-CB3806BBB521}"/>
              </a:ext>
            </a:extLst>
          </p:cNvPr>
          <p:cNvSpPr/>
          <p:nvPr/>
        </p:nvSpPr>
        <p:spPr>
          <a:xfrm>
            <a:off x="1880209" y="2741443"/>
            <a:ext cx="440872" cy="440872"/>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a:endParaRPr>
          </a:p>
        </p:txBody>
      </p:sp>
      <p:sp>
        <p:nvSpPr>
          <p:cNvPr id="22" name="Oval 21">
            <a:extLst>
              <a:ext uri="{FF2B5EF4-FFF2-40B4-BE49-F238E27FC236}">
                <a16:creationId xmlns:a16="http://schemas.microsoft.com/office/drawing/2014/main" id="{AB1E8C36-AABE-4A52-93D8-3B1A4D217DA9}"/>
              </a:ext>
            </a:extLst>
          </p:cNvPr>
          <p:cNvSpPr/>
          <p:nvPr/>
        </p:nvSpPr>
        <p:spPr>
          <a:xfrm>
            <a:off x="2399067" y="3363701"/>
            <a:ext cx="440872" cy="440872"/>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a:endParaRPr>
          </a:p>
        </p:txBody>
      </p:sp>
      <p:sp>
        <p:nvSpPr>
          <p:cNvPr id="23" name="Oval 22">
            <a:extLst>
              <a:ext uri="{FF2B5EF4-FFF2-40B4-BE49-F238E27FC236}">
                <a16:creationId xmlns:a16="http://schemas.microsoft.com/office/drawing/2014/main" id="{3EAFB992-96F7-4718-A9D7-079CB701B6B9}"/>
              </a:ext>
            </a:extLst>
          </p:cNvPr>
          <p:cNvSpPr/>
          <p:nvPr/>
        </p:nvSpPr>
        <p:spPr>
          <a:xfrm>
            <a:off x="3575397" y="3233097"/>
            <a:ext cx="440872" cy="440872"/>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a:endParaRPr>
          </a:p>
        </p:txBody>
      </p:sp>
      <p:sp>
        <p:nvSpPr>
          <p:cNvPr id="24" name="Freeform 42">
            <a:extLst>
              <a:ext uri="{FF2B5EF4-FFF2-40B4-BE49-F238E27FC236}">
                <a16:creationId xmlns:a16="http://schemas.microsoft.com/office/drawing/2014/main" id="{594D46EC-4EB9-4031-BC53-9DE32F4FD2C5}"/>
              </a:ext>
            </a:extLst>
          </p:cNvPr>
          <p:cNvSpPr/>
          <p:nvPr/>
        </p:nvSpPr>
        <p:spPr>
          <a:xfrm rot="16200000">
            <a:off x="1897050" y="146369"/>
            <a:ext cx="2034080" cy="2111470"/>
          </a:xfrm>
          <a:custGeom>
            <a:avLst/>
            <a:gdLst>
              <a:gd name="connsiteX0" fmla="*/ 1686296 w 5427023"/>
              <a:gd name="connsiteY0" fmla="*/ 95002 h 4750130"/>
              <a:gd name="connsiteX1" fmla="*/ 2945080 w 5427023"/>
              <a:gd name="connsiteY1" fmla="*/ 0 h 4750130"/>
              <a:gd name="connsiteX2" fmla="*/ 2897579 w 5427023"/>
              <a:gd name="connsiteY2" fmla="*/ 1258784 h 4750130"/>
              <a:gd name="connsiteX3" fmla="*/ 3633849 w 5427023"/>
              <a:gd name="connsiteY3" fmla="*/ 1650670 h 4750130"/>
              <a:gd name="connsiteX4" fmla="*/ 4393870 w 5427023"/>
              <a:gd name="connsiteY4" fmla="*/ 985652 h 4750130"/>
              <a:gd name="connsiteX5" fmla="*/ 5118265 w 5427023"/>
              <a:gd name="connsiteY5" fmla="*/ 1662545 h 4750130"/>
              <a:gd name="connsiteX6" fmla="*/ 4263241 w 5427023"/>
              <a:gd name="connsiteY6" fmla="*/ 2529444 h 4750130"/>
              <a:gd name="connsiteX7" fmla="*/ 4429496 w 5427023"/>
              <a:gd name="connsiteY7" fmla="*/ 3360717 h 4750130"/>
              <a:gd name="connsiteX8" fmla="*/ 5427023 w 5427023"/>
              <a:gd name="connsiteY8" fmla="*/ 3515096 h 4750130"/>
              <a:gd name="connsiteX9" fmla="*/ 5284519 w 5427023"/>
              <a:gd name="connsiteY9" fmla="*/ 4714504 h 4750130"/>
              <a:gd name="connsiteX10" fmla="*/ 3586348 w 5427023"/>
              <a:gd name="connsiteY10" fmla="*/ 3800104 h 4750130"/>
              <a:gd name="connsiteX11" fmla="*/ 2743200 w 5427023"/>
              <a:gd name="connsiteY11" fmla="*/ 3740727 h 4750130"/>
              <a:gd name="connsiteX12" fmla="*/ 1995054 w 5427023"/>
              <a:gd name="connsiteY12" fmla="*/ 4750130 h 4750130"/>
              <a:gd name="connsiteX13" fmla="*/ 676893 w 5427023"/>
              <a:gd name="connsiteY13" fmla="*/ 4001984 h 4750130"/>
              <a:gd name="connsiteX14" fmla="*/ 2030680 w 5427023"/>
              <a:gd name="connsiteY14" fmla="*/ 2956956 h 4750130"/>
              <a:gd name="connsiteX15" fmla="*/ 1757548 w 5427023"/>
              <a:gd name="connsiteY15" fmla="*/ 2256312 h 4750130"/>
              <a:gd name="connsiteX16" fmla="*/ 0 w 5427023"/>
              <a:gd name="connsiteY16" fmla="*/ 2042556 h 4750130"/>
              <a:gd name="connsiteX17" fmla="*/ 178130 w 5427023"/>
              <a:gd name="connsiteY17" fmla="*/ 1151906 h 4750130"/>
              <a:gd name="connsiteX18" fmla="*/ 1650670 w 5427023"/>
              <a:gd name="connsiteY18" fmla="*/ 1472540 h 4750130"/>
              <a:gd name="connsiteX19" fmla="*/ 1995054 w 5427023"/>
              <a:gd name="connsiteY19" fmla="*/ 1128156 h 4750130"/>
              <a:gd name="connsiteX20" fmla="*/ 1686296 w 5427023"/>
              <a:gd name="connsiteY20" fmla="*/ 95002 h 4750130"/>
              <a:gd name="connsiteX0" fmla="*/ 1686296 w 5427023"/>
              <a:gd name="connsiteY0" fmla="*/ 199772 h 4854900"/>
              <a:gd name="connsiteX1" fmla="*/ 2945080 w 5427023"/>
              <a:gd name="connsiteY1" fmla="*/ 104770 h 4854900"/>
              <a:gd name="connsiteX2" fmla="*/ 2897579 w 5427023"/>
              <a:gd name="connsiteY2" fmla="*/ 1363554 h 4854900"/>
              <a:gd name="connsiteX3" fmla="*/ 3633849 w 5427023"/>
              <a:gd name="connsiteY3" fmla="*/ 1755440 h 4854900"/>
              <a:gd name="connsiteX4" fmla="*/ 4393870 w 5427023"/>
              <a:gd name="connsiteY4" fmla="*/ 1090422 h 4854900"/>
              <a:gd name="connsiteX5" fmla="*/ 5118265 w 5427023"/>
              <a:gd name="connsiteY5" fmla="*/ 1767315 h 4854900"/>
              <a:gd name="connsiteX6" fmla="*/ 4263241 w 5427023"/>
              <a:gd name="connsiteY6" fmla="*/ 2634214 h 4854900"/>
              <a:gd name="connsiteX7" fmla="*/ 4429496 w 5427023"/>
              <a:gd name="connsiteY7" fmla="*/ 3465487 h 4854900"/>
              <a:gd name="connsiteX8" fmla="*/ 5427023 w 5427023"/>
              <a:gd name="connsiteY8" fmla="*/ 3619866 h 4854900"/>
              <a:gd name="connsiteX9" fmla="*/ 5284519 w 5427023"/>
              <a:gd name="connsiteY9" fmla="*/ 4819274 h 4854900"/>
              <a:gd name="connsiteX10" fmla="*/ 3586348 w 5427023"/>
              <a:gd name="connsiteY10" fmla="*/ 3904874 h 4854900"/>
              <a:gd name="connsiteX11" fmla="*/ 2743200 w 5427023"/>
              <a:gd name="connsiteY11" fmla="*/ 3845497 h 4854900"/>
              <a:gd name="connsiteX12" fmla="*/ 1995054 w 5427023"/>
              <a:gd name="connsiteY12" fmla="*/ 4854900 h 4854900"/>
              <a:gd name="connsiteX13" fmla="*/ 676893 w 5427023"/>
              <a:gd name="connsiteY13" fmla="*/ 4106754 h 4854900"/>
              <a:gd name="connsiteX14" fmla="*/ 2030680 w 5427023"/>
              <a:gd name="connsiteY14" fmla="*/ 3061726 h 4854900"/>
              <a:gd name="connsiteX15" fmla="*/ 1757548 w 5427023"/>
              <a:gd name="connsiteY15" fmla="*/ 2361082 h 4854900"/>
              <a:gd name="connsiteX16" fmla="*/ 0 w 5427023"/>
              <a:gd name="connsiteY16" fmla="*/ 2147326 h 4854900"/>
              <a:gd name="connsiteX17" fmla="*/ 178130 w 5427023"/>
              <a:gd name="connsiteY17" fmla="*/ 1256676 h 4854900"/>
              <a:gd name="connsiteX18" fmla="*/ 1650670 w 5427023"/>
              <a:gd name="connsiteY18" fmla="*/ 1577310 h 4854900"/>
              <a:gd name="connsiteX19" fmla="*/ 1995054 w 5427023"/>
              <a:gd name="connsiteY19" fmla="*/ 1232926 h 4854900"/>
              <a:gd name="connsiteX20" fmla="*/ 1686296 w 5427023"/>
              <a:gd name="connsiteY20" fmla="*/ 199772 h 4854900"/>
              <a:gd name="connsiteX0" fmla="*/ 1686296 w 5427023"/>
              <a:gd name="connsiteY0" fmla="*/ 299347 h 4954475"/>
              <a:gd name="connsiteX1" fmla="*/ 2945080 w 5427023"/>
              <a:gd name="connsiteY1" fmla="*/ 204345 h 4954475"/>
              <a:gd name="connsiteX2" fmla="*/ 2897579 w 5427023"/>
              <a:gd name="connsiteY2" fmla="*/ 1463129 h 4954475"/>
              <a:gd name="connsiteX3" fmla="*/ 3633849 w 5427023"/>
              <a:gd name="connsiteY3" fmla="*/ 1855015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33849 w 5427023"/>
              <a:gd name="connsiteY3" fmla="*/ 1855015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609073"/>
              <a:gd name="connsiteY0" fmla="*/ 299347 h 4954475"/>
              <a:gd name="connsiteX1" fmla="*/ 2945080 w 5609073"/>
              <a:gd name="connsiteY1" fmla="*/ 204345 h 4954475"/>
              <a:gd name="connsiteX2" fmla="*/ 2897579 w 5609073"/>
              <a:gd name="connsiteY2" fmla="*/ 1463129 h 4954475"/>
              <a:gd name="connsiteX3" fmla="*/ 3610098 w 5609073"/>
              <a:gd name="connsiteY3" fmla="*/ 1819389 h 4954475"/>
              <a:gd name="connsiteX4" fmla="*/ 4393870 w 5609073"/>
              <a:gd name="connsiteY4" fmla="*/ 1189997 h 4954475"/>
              <a:gd name="connsiteX5" fmla="*/ 5118265 w 5609073"/>
              <a:gd name="connsiteY5" fmla="*/ 1866890 h 4954475"/>
              <a:gd name="connsiteX6" fmla="*/ 4263241 w 5609073"/>
              <a:gd name="connsiteY6" fmla="*/ 2733789 h 4954475"/>
              <a:gd name="connsiteX7" fmla="*/ 4429496 w 5609073"/>
              <a:gd name="connsiteY7" fmla="*/ 3565062 h 4954475"/>
              <a:gd name="connsiteX8" fmla="*/ 5427023 w 5609073"/>
              <a:gd name="connsiteY8" fmla="*/ 3719441 h 4954475"/>
              <a:gd name="connsiteX9" fmla="*/ 5284519 w 5609073"/>
              <a:gd name="connsiteY9" fmla="*/ 4918849 h 4954475"/>
              <a:gd name="connsiteX10" fmla="*/ 3586348 w 5609073"/>
              <a:gd name="connsiteY10" fmla="*/ 4004449 h 4954475"/>
              <a:gd name="connsiteX11" fmla="*/ 2743200 w 5609073"/>
              <a:gd name="connsiteY11" fmla="*/ 3945072 h 4954475"/>
              <a:gd name="connsiteX12" fmla="*/ 1995054 w 5609073"/>
              <a:gd name="connsiteY12" fmla="*/ 4954475 h 4954475"/>
              <a:gd name="connsiteX13" fmla="*/ 676893 w 5609073"/>
              <a:gd name="connsiteY13" fmla="*/ 4206329 h 4954475"/>
              <a:gd name="connsiteX14" fmla="*/ 2030680 w 5609073"/>
              <a:gd name="connsiteY14" fmla="*/ 3161301 h 4954475"/>
              <a:gd name="connsiteX15" fmla="*/ 1757548 w 5609073"/>
              <a:gd name="connsiteY15" fmla="*/ 2460657 h 4954475"/>
              <a:gd name="connsiteX16" fmla="*/ 0 w 5609073"/>
              <a:gd name="connsiteY16" fmla="*/ 2246901 h 4954475"/>
              <a:gd name="connsiteX17" fmla="*/ 178130 w 5609073"/>
              <a:gd name="connsiteY17" fmla="*/ 1356251 h 4954475"/>
              <a:gd name="connsiteX18" fmla="*/ 1650670 w 5609073"/>
              <a:gd name="connsiteY18" fmla="*/ 1676885 h 4954475"/>
              <a:gd name="connsiteX19" fmla="*/ 1995054 w 5609073"/>
              <a:gd name="connsiteY19" fmla="*/ 1332501 h 4954475"/>
              <a:gd name="connsiteX20" fmla="*/ 1686296 w 5609073"/>
              <a:gd name="connsiteY20" fmla="*/ 299347 h 4954475"/>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5036684"/>
              <a:gd name="connsiteX1" fmla="*/ 2945080 w 5623916"/>
              <a:gd name="connsiteY1" fmla="*/ 204345 h 5036684"/>
              <a:gd name="connsiteX2" fmla="*/ 2897579 w 5623916"/>
              <a:gd name="connsiteY2" fmla="*/ 1463129 h 5036684"/>
              <a:gd name="connsiteX3" fmla="*/ 3610098 w 5623916"/>
              <a:gd name="connsiteY3" fmla="*/ 1819389 h 5036684"/>
              <a:gd name="connsiteX4" fmla="*/ 4393870 w 5623916"/>
              <a:gd name="connsiteY4" fmla="*/ 1189997 h 5036684"/>
              <a:gd name="connsiteX5" fmla="*/ 5118265 w 5623916"/>
              <a:gd name="connsiteY5" fmla="*/ 1866890 h 5036684"/>
              <a:gd name="connsiteX6" fmla="*/ 4263241 w 5623916"/>
              <a:gd name="connsiteY6" fmla="*/ 2733789 h 5036684"/>
              <a:gd name="connsiteX7" fmla="*/ 4429496 w 5623916"/>
              <a:gd name="connsiteY7" fmla="*/ 3565062 h 5036684"/>
              <a:gd name="connsiteX8" fmla="*/ 5427023 w 5623916"/>
              <a:gd name="connsiteY8" fmla="*/ 3719441 h 5036684"/>
              <a:gd name="connsiteX9" fmla="*/ 5284519 w 5623916"/>
              <a:gd name="connsiteY9" fmla="*/ 4918849 h 5036684"/>
              <a:gd name="connsiteX10" fmla="*/ 3586348 w 5623916"/>
              <a:gd name="connsiteY10" fmla="*/ 4004449 h 5036684"/>
              <a:gd name="connsiteX11" fmla="*/ 2743200 w 5623916"/>
              <a:gd name="connsiteY11" fmla="*/ 3945072 h 5036684"/>
              <a:gd name="connsiteX12" fmla="*/ 1995054 w 5623916"/>
              <a:gd name="connsiteY12" fmla="*/ 4954475 h 5036684"/>
              <a:gd name="connsiteX13" fmla="*/ 676893 w 5623916"/>
              <a:gd name="connsiteY13" fmla="*/ 4206329 h 5036684"/>
              <a:gd name="connsiteX14" fmla="*/ 2030680 w 5623916"/>
              <a:gd name="connsiteY14" fmla="*/ 3161301 h 5036684"/>
              <a:gd name="connsiteX15" fmla="*/ 1757548 w 5623916"/>
              <a:gd name="connsiteY15" fmla="*/ 2460657 h 5036684"/>
              <a:gd name="connsiteX16" fmla="*/ 0 w 5623916"/>
              <a:gd name="connsiteY16" fmla="*/ 2246901 h 5036684"/>
              <a:gd name="connsiteX17" fmla="*/ 178130 w 5623916"/>
              <a:gd name="connsiteY17" fmla="*/ 1356251 h 5036684"/>
              <a:gd name="connsiteX18" fmla="*/ 1650670 w 5623916"/>
              <a:gd name="connsiteY18" fmla="*/ 1676885 h 5036684"/>
              <a:gd name="connsiteX19" fmla="*/ 1995054 w 5623916"/>
              <a:gd name="connsiteY19" fmla="*/ 1332501 h 5036684"/>
              <a:gd name="connsiteX20" fmla="*/ 1686296 w 5623916"/>
              <a:gd name="connsiteY20" fmla="*/ 299347 h 5036684"/>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961811 w 5899431"/>
              <a:gd name="connsiteY0" fmla="*/ 299347 h 4965543"/>
              <a:gd name="connsiteX1" fmla="*/ 3220595 w 5899431"/>
              <a:gd name="connsiteY1" fmla="*/ 204345 h 4965543"/>
              <a:gd name="connsiteX2" fmla="*/ 3173094 w 5899431"/>
              <a:gd name="connsiteY2" fmla="*/ 1463129 h 4965543"/>
              <a:gd name="connsiteX3" fmla="*/ 3885613 w 5899431"/>
              <a:gd name="connsiteY3" fmla="*/ 1819389 h 4965543"/>
              <a:gd name="connsiteX4" fmla="*/ 4669385 w 5899431"/>
              <a:gd name="connsiteY4" fmla="*/ 1189997 h 4965543"/>
              <a:gd name="connsiteX5" fmla="*/ 5393780 w 5899431"/>
              <a:gd name="connsiteY5" fmla="*/ 1866890 h 4965543"/>
              <a:gd name="connsiteX6" fmla="*/ 4538756 w 5899431"/>
              <a:gd name="connsiteY6" fmla="*/ 2733789 h 4965543"/>
              <a:gd name="connsiteX7" fmla="*/ 4705011 w 5899431"/>
              <a:gd name="connsiteY7" fmla="*/ 3565062 h 4965543"/>
              <a:gd name="connsiteX8" fmla="*/ 5702538 w 5899431"/>
              <a:gd name="connsiteY8" fmla="*/ 3719441 h 4965543"/>
              <a:gd name="connsiteX9" fmla="*/ 5560034 w 5899431"/>
              <a:gd name="connsiteY9" fmla="*/ 4918849 h 4965543"/>
              <a:gd name="connsiteX10" fmla="*/ 3861863 w 5899431"/>
              <a:gd name="connsiteY10" fmla="*/ 4004449 h 4965543"/>
              <a:gd name="connsiteX11" fmla="*/ 3018715 w 5899431"/>
              <a:gd name="connsiteY11" fmla="*/ 3945072 h 4965543"/>
              <a:gd name="connsiteX12" fmla="*/ 2270569 w 5899431"/>
              <a:gd name="connsiteY12" fmla="*/ 4954475 h 4965543"/>
              <a:gd name="connsiteX13" fmla="*/ 952408 w 5899431"/>
              <a:gd name="connsiteY13" fmla="*/ 4206329 h 4965543"/>
              <a:gd name="connsiteX14" fmla="*/ 2306195 w 5899431"/>
              <a:gd name="connsiteY14" fmla="*/ 3161301 h 4965543"/>
              <a:gd name="connsiteX15" fmla="*/ 2033063 w 5899431"/>
              <a:gd name="connsiteY15" fmla="*/ 2460657 h 4965543"/>
              <a:gd name="connsiteX16" fmla="*/ 275515 w 5899431"/>
              <a:gd name="connsiteY16" fmla="*/ 2246901 h 4965543"/>
              <a:gd name="connsiteX17" fmla="*/ 453645 w 5899431"/>
              <a:gd name="connsiteY17" fmla="*/ 1356251 h 4965543"/>
              <a:gd name="connsiteX18" fmla="*/ 1926185 w 5899431"/>
              <a:gd name="connsiteY18" fmla="*/ 1676885 h 4965543"/>
              <a:gd name="connsiteX19" fmla="*/ 2270569 w 5899431"/>
              <a:gd name="connsiteY19" fmla="*/ 1332501 h 4965543"/>
              <a:gd name="connsiteX20" fmla="*/ 1961811 w 5899431"/>
              <a:gd name="connsiteY20" fmla="*/ 299347 h 4965543"/>
              <a:gd name="connsiteX0" fmla="*/ 1882096 w 5819716"/>
              <a:gd name="connsiteY0" fmla="*/ 299347 h 4965543"/>
              <a:gd name="connsiteX1" fmla="*/ 3140880 w 5819716"/>
              <a:gd name="connsiteY1" fmla="*/ 204345 h 4965543"/>
              <a:gd name="connsiteX2" fmla="*/ 3093379 w 5819716"/>
              <a:gd name="connsiteY2" fmla="*/ 1463129 h 4965543"/>
              <a:gd name="connsiteX3" fmla="*/ 3805898 w 5819716"/>
              <a:gd name="connsiteY3" fmla="*/ 1819389 h 4965543"/>
              <a:gd name="connsiteX4" fmla="*/ 4589670 w 5819716"/>
              <a:gd name="connsiteY4" fmla="*/ 1189997 h 4965543"/>
              <a:gd name="connsiteX5" fmla="*/ 5314065 w 5819716"/>
              <a:gd name="connsiteY5" fmla="*/ 1866890 h 4965543"/>
              <a:gd name="connsiteX6" fmla="*/ 4459041 w 5819716"/>
              <a:gd name="connsiteY6" fmla="*/ 2733789 h 4965543"/>
              <a:gd name="connsiteX7" fmla="*/ 4625296 w 5819716"/>
              <a:gd name="connsiteY7" fmla="*/ 3565062 h 4965543"/>
              <a:gd name="connsiteX8" fmla="*/ 5622823 w 5819716"/>
              <a:gd name="connsiteY8" fmla="*/ 3719441 h 4965543"/>
              <a:gd name="connsiteX9" fmla="*/ 5480319 w 5819716"/>
              <a:gd name="connsiteY9" fmla="*/ 4918849 h 4965543"/>
              <a:gd name="connsiteX10" fmla="*/ 3782148 w 5819716"/>
              <a:gd name="connsiteY10" fmla="*/ 4004449 h 4965543"/>
              <a:gd name="connsiteX11" fmla="*/ 2939000 w 5819716"/>
              <a:gd name="connsiteY11" fmla="*/ 3945072 h 4965543"/>
              <a:gd name="connsiteX12" fmla="*/ 2190854 w 5819716"/>
              <a:gd name="connsiteY12" fmla="*/ 4954475 h 4965543"/>
              <a:gd name="connsiteX13" fmla="*/ 872693 w 5819716"/>
              <a:gd name="connsiteY13" fmla="*/ 4206329 h 4965543"/>
              <a:gd name="connsiteX14" fmla="*/ 2226480 w 5819716"/>
              <a:gd name="connsiteY14" fmla="*/ 3161301 h 4965543"/>
              <a:gd name="connsiteX15" fmla="*/ 1953348 w 5819716"/>
              <a:gd name="connsiteY15" fmla="*/ 2460657 h 4965543"/>
              <a:gd name="connsiteX16" fmla="*/ 195800 w 5819716"/>
              <a:gd name="connsiteY16" fmla="*/ 2246901 h 4965543"/>
              <a:gd name="connsiteX17" fmla="*/ 373930 w 5819716"/>
              <a:gd name="connsiteY17" fmla="*/ 1356251 h 4965543"/>
              <a:gd name="connsiteX18" fmla="*/ 1846470 w 5819716"/>
              <a:gd name="connsiteY18" fmla="*/ 1676885 h 4965543"/>
              <a:gd name="connsiteX19" fmla="*/ 2190854 w 5819716"/>
              <a:gd name="connsiteY19" fmla="*/ 1332501 h 4965543"/>
              <a:gd name="connsiteX20" fmla="*/ 1882096 w 5819716"/>
              <a:gd name="connsiteY20" fmla="*/ 299347 h 4965543"/>
              <a:gd name="connsiteX0" fmla="*/ 1882096 w 5819716"/>
              <a:gd name="connsiteY0" fmla="*/ 299347 h 4965543"/>
              <a:gd name="connsiteX1" fmla="*/ 3140880 w 5819716"/>
              <a:gd name="connsiteY1" fmla="*/ 204345 h 4965543"/>
              <a:gd name="connsiteX2" fmla="*/ 3093379 w 5819716"/>
              <a:gd name="connsiteY2" fmla="*/ 1463129 h 4965543"/>
              <a:gd name="connsiteX3" fmla="*/ 3805898 w 5819716"/>
              <a:gd name="connsiteY3" fmla="*/ 1819389 h 4965543"/>
              <a:gd name="connsiteX4" fmla="*/ 4589670 w 5819716"/>
              <a:gd name="connsiteY4" fmla="*/ 1189997 h 4965543"/>
              <a:gd name="connsiteX5" fmla="*/ 5314065 w 5819716"/>
              <a:gd name="connsiteY5" fmla="*/ 1866890 h 4965543"/>
              <a:gd name="connsiteX6" fmla="*/ 4459041 w 5819716"/>
              <a:gd name="connsiteY6" fmla="*/ 2733789 h 4965543"/>
              <a:gd name="connsiteX7" fmla="*/ 4625296 w 5819716"/>
              <a:gd name="connsiteY7" fmla="*/ 3565062 h 4965543"/>
              <a:gd name="connsiteX8" fmla="*/ 5622823 w 5819716"/>
              <a:gd name="connsiteY8" fmla="*/ 3719441 h 4965543"/>
              <a:gd name="connsiteX9" fmla="*/ 5480319 w 5819716"/>
              <a:gd name="connsiteY9" fmla="*/ 4918849 h 4965543"/>
              <a:gd name="connsiteX10" fmla="*/ 3782148 w 5819716"/>
              <a:gd name="connsiteY10" fmla="*/ 4004449 h 4965543"/>
              <a:gd name="connsiteX11" fmla="*/ 2939000 w 5819716"/>
              <a:gd name="connsiteY11" fmla="*/ 3945072 h 4965543"/>
              <a:gd name="connsiteX12" fmla="*/ 2190854 w 5819716"/>
              <a:gd name="connsiteY12" fmla="*/ 4954475 h 4965543"/>
              <a:gd name="connsiteX13" fmla="*/ 872693 w 5819716"/>
              <a:gd name="connsiteY13" fmla="*/ 4206329 h 4965543"/>
              <a:gd name="connsiteX14" fmla="*/ 2226480 w 5819716"/>
              <a:gd name="connsiteY14" fmla="*/ 3161301 h 4965543"/>
              <a:gd name="connsiteX15" fmla="*/ 1953348 w 5819716"/>
              <a:gd name="connsiteY15" fmla="*/ 2460657 h 4965543"/>
              <a:gd name="connsiteX16" fmla="*/ 195800 w 5819716"/>
              <a:gd name="connsiteY16" fmla="*/ 2246901 h 4965543"/>
              <a:gd name="connsiteX17" fmla="*/ 373930 w 5819716"/>
              <a:gd name="connsiteY17" fmla="*/ 1356251 h 4965543"/>
              <a:gd name="connsiteX18" fmla="*/ 1846470 w 5819716"/>
              <a:gd name="connsiteY18" fmla="*/ 1676885 h 4965543"/>
              <a:gd name="connsiteX19" fmla="*/ 2190854 w 5819716"/>
              <a:gd name="connsiteY19" fmla="*/ 1332501 h 4965543"/>
              <a:gd name="connsiteX20" fmla="*/ 1882096 w 5819716"/>
              <a:gd name="connsiteY20" fmla="*/ 299347 h 4965543"/>
              <a:gd name="connsiteX0" fmla="*/ 1882096 w 5819716"/>
              <a:gd name="connsiteY0" fmla="*/ 299347 h 4965543"/>
              <a:gd name="connsiteX1" fmla="*/ 3140880 w 5819716"/>
              <a:gd name="connsiteY1" fmla="*/ 204345 h 4965543"/>
              <a:gd name="connsiteX2" fmla="*/ 3093379 w 5819716"/>
              <a:gd name="connsiteY2" fmla="*/ 1463129 h 4965543"/>
              <a:gd name="connsiteX3" fmla="*/ 3805898 w 5819716"/>
              <a:gd name="connsiteY3" fmla="*/ 1819389 h 4965543"/>
              <a:gd name="connsiteX4" fmla="*/ 4589670 w 5819716"/>
              <a:gd name="connsiteY4" fmla="*/ 1189997 h 4965543"/>
              <a:gd name="connsiteX5" fmla="*/ 5314065 w 5819716"/>
              <a:gd name="connsiteY5" fmla="*/ 1866890 h 4965543"/>
              <a:gd name="connsiteX6" fmla="*/ 4459041 w 5819716"/>
              <a:gd name="connsiteY6" fmla="*/ 2733789 h 4965543"/>
              <a:gd name="connsiteX7" fmla="*/ 4625296 w 5819716"/>
              <a:gd name="connsiteY7" fmla="*/ 3565062 h 4965543"/>
              <a:gd name="connsiteX8" fmla="*/ 5622823 w 5819716"/>
              <a:gd name="connsiteY8" fmla="*/ 3719441 h 4965543"/>
              <a:gd name="connsiteX9" fmla="*/ 5480319 w 5819716"/>
              <a:gd name="connsiteY9" fmla="*/ 4918849 h 4965543"/>
              <a:gd name="connsiteX10" fmla="*/ 3782148 w 5819716"/>
              <a:gd name="connsiteY10" fmla="*/ 4004449 h 4965543"/>
              <a:gd name="connsiteX11" fmla="*/ 2939000 w 5819716"/>
              <a:gd name="connsiteY11" fmla="*/ 3945072 h 4965543"/>
              <a:gd name="connsiteX12" fmla="*/ 2190854 w 5819716"/>
              <a:gd name="connsiteY12" fmla="*/ 4954475 h 4965543"/>
              <a:gd name="connsiteX13" fmla="*/ 872693 w 5819716"/>
              <a:gd name="connsiteY13" fmla="*/ 4206329 h 4965543"/>
              <a:gd name="connsiteX14" fmla="*/ 2226480 w 5819716"/>
              <a:gd name="connsiteY14" fmla="*/ 3161301 h 4965543"/>
              <a:gd name="connsiteX15" fmla="*/ 1953348 w 5819716"/>
              <a:gd name="connsiteY15" fmla="*/ 2460657 h 4965543"/>
              <a:gd name="connsiteX16" fmla="*/ 195800 w 5819716"/>
              <a:gd name="connsiteY16" fmla="*/ 2246901 h 4965543"/>
              <a:gd name="connsiteX17" fmla="*/ 373930 w 5819716"/>
              <a:gd name="connsiteY17" fmla="*/ 1356251 h 4965543"/>
              <a:gd name="connsiteX18" fmla="*/ 1846470 w 5819716"/>
              <a:gd name="connsiteY18" fmla="*/ 1676885 h 4965543"/>
              <a:gd name="connsiteX19" fmla="*/ 2190854 w 5819716"/>
              <a:gd name="connsiteY19" fmla="*/ 1332501 h 4965543"/>
              <a:gd name="connsiteX20" fmla="*/ 1882096 w 5819716"/>
              <a:gd name="connsiteY20" fmla="*/ 299347 h 4965543"/>
              <a:gd name="connsiteX0" fmla="*/ 1882096 w 5819716"/>
              <a:gd name="connsiteY0" fmla="*/ 180747 h 4846943"/>
              <a:gd name="connsiteX1" fmla="*/ 3140880 w 5819716"/>
              <a:gd name="connsiteY1" fmla="*/ 85745 h 4846943"/>
              <a:gd name="connsiteX2" fmla="*/ 3402137 w 5819716"/>
              <a:gd name="connsiteY2" fmla="*/ 1083271 h 4846943"/>
              <a:gd name="connsiteX3" fmla="*/ 3805898 w 5819716"/>
              <a:gd name="connsiteY3" fmla="*/ 1700789 h 4846943"/>
              <a:gd name="connsiteX4" fmla="*/ 4589670 w 5819716"/>
              <a:gd name="connsiteY4" fmla="*/ 1071397 h 4846943"/>
              <a:gd name="connsiteX5" fmla="*/ 5314065 w 5819716"/>
              <a:gd name="connsiteY5" fmla="*/ 1748290 h 4846943"/>
              <a:gd name="connsiteX6" fmla="*/ 4459041 w 5819716"/>
              <a:gd name="connsiteY6" fmla="*/ 2615189 h 4846943"/>
              <a:gd name="connsiteX7" fmla="*/ 4625296 w 5819716"/>
              <a:gd name="connsiteY7" fmla="*/ 3446462 h 4846943"/>
              <a:gd name="connsiteX8" fmla="*/ 5622823 w 5819716"/>
              <a:gd name="connsiteY8" fmla="*/ 3600841 h 4846943"/>
              <a:gd name="connsiteX9" fmla="*/ 5480319 w 5819716"/>
              <a:gd name="connsiteY9" fmla="*/ 4800249 h 4846943"/>
              <a:gd name="connsiteX10" fmla="*/ 3782148 w 5819716"/>
              <a:gd name="connsiteY10" fmla="*/ 3885849 h 4846943"/>
              <a:gd name="connsiteX11" fmla="*/ 2939000 w 5819716"/>
              <a:gd name="connsiteY11" fmla="*/ 3826472 h 4846943"/>
              <a:gd name="connsiteX12" fmla="*/ 2190854 w 5819716"/>
              <a:gd name="connsiteY12" fmla="*/ 4835875 h 4846943"/>
              <a:gd name="connsiteX13" fmla="*/ 872693 w 5819716"/>
              <a:gd name="connsiteY13" fmla="*/ 4087729 h 4846943"/>
              <a:gd name="connsiteX14" fmla="*/ 2226480 w 5819716"/>
              <a:gd name="connsiteY14" fmla="*/ 3042701 h 4846943"/>
              <a:gd name="connsiteX15" fmla="*/ 1953348 w 5819716"/>
              <a:gd name="connsiteY15" fmla="*/ 2342057 h 4846943"/>
              <a:gd name="connsiteX16" fmla="*/ 195800 w 5819716"/>
              <a:gd name="connsiteY16" fmla="*/ 2128301 h 4846943"/>
              <a:gd name="connsiteX17" fmla="*/ 373930 w 5819716"/>
              <a:gd name="connsiteY17" fmla="*/ 1237651 h 4846943"/>
              <a:gd name="connsiteX18" fmla="*/ 1846470 w 5819716"/>
              <a:gd name="connsiteY18" fmla="*/ 1558285 h 4846943"/>
              <a:gd name="connsiteX19" fmla="*/ 2190854 w 5819716"/>
              <a:gd name="connsiteY19" fmla="*/ 1213901 h 4846943"/>
              <a:gd name="connsiteX20" fmla="*/ 1882096 w 5819716"/>
              <a:gd name="connsiteY20" fmla="*/ 180747 h 4846943"/>
              <a:gd name="connsiteX0" fmla="*/ 1882096 w 5819716"/>
              <a:gd name="connsiteY0" fmla="*/ 180747 h 4846943"/>
              <a:gd name="connsiteX1" fmla="*/ 3140880 w 5819716"/>
              <a:gd name="connsiteY1" fmla="*/ 85745 h 4846943"/>
              <a:gd name="connsiteX2" fmla="*/ 3402137 w 5819716"/>
              <a:gd name="connsiteY2" fmla="*/ 1083271 h 4846943"/>
              <a:gd name="connsiteX3" fmla="*/ 4043405 w 5819716"/>
              <a:gd name="connsiteY3" fmla="*/ 1344529 h 4846943"/>
              <a:gd name="connsiteX4" fmla="*/ 4589670 w 5819716"/>
              <a:gd name="connsiteY4" fmla="*/ 1071397 h 4846943"/>
              <a:gd name="connsiteX5" fmla="*/ 5314065 w 5819716"/>
              <a:gd name="connsiteY5" fmla="*/ 1748290 h 4846943"/>
              <a:gd name="connsiteX6" fmla="*/ 4459041 w 5819716"/>
              <a:gd name="connsiteY6" fmla="*/ 2615189 h 4846943"/>
              <a:gd name="connsiteX7" fmla="*/ 4625296 w 5819716"/>
              <a:gd name="connsiteY7" fmla="*/ 3446462 h 4846943"/>
              <a:gd name="connsiteX8" fmla="*/ 5622823 w 5819716"/>
              <a:gd name="connsiteY8" fmla="*/ 3600841 h 4846943"/>
              <a:gd name="connsiteX9" fmla="*/ 5480319 w 5819716"/>
              <a:gd name="connsiteY9" fmla="*/ 4800249 h 4846943"/>
              <a:gd name="connsiteX10" fmla="*/ 3782148 w 5819716"/>
              <a:gd name="connsiteY10" fmla="*/ 3885849 h 4846943"/>
              <a:gd name="connsiteX11" fmla="*/ 2939000 w 5819716"/>
              <a:gd name="connsiteY11" fmla="*/ 3826472 h 4846943"/>
              <a:gd name="connsiteX12" fmla="*/ 2190854 w 5819716"/>
              <a:gd name="connsiteY12" fmla="*/ 4835875 h 4846943"/>
              <a:gd name="connsiteX13" fmla="*/ 872693 w 5819716"/>
              <a:gd name="connsiteY13" fmla="*/ 4087729 h 4846943"/>
              <a:gd name="connsiteX14" fmla="*/ 2226480 w 5819716"/>
              <a:gd name="connsiteY14" fmla="*/ 3042701 h 4846943"/>
              <a:gd name="connsiteX15" fmla="*/ 1953348 w 5819716"/>
              <a:gd name="connsiteY15" fmla="*/ 2342057 h 4846943"/>
              <a:gd name="connsiteX16" fmla="*/ 195800 w 5819716"/>
              <a:gd name="connsiteY16" fmla="*/ 2128301 h 4846943"/>
              <a:gd name="connsiteX17" fmla="*/ 373930 w 5819716"/>
              <a:gd name="connsiteY17" fmla="*/ 1237651 h 4846943"/>
              <a:gd name="connsiteX18" fmla="*/ 1846470 w 5819716"/>
              <a:gd name="connsiteY18" fmla="*/ 1558285 h 4846943"/>
              <a:gd name="connsiteX19" fmla="*/ 2190854 w 5819716"/>
              <a:gd name="connsiteY19" fmla="*/ 1213901 h 4846943"/>
              <a:gd name="connsiteX20" fmla="*/ 1882096 w 5819716"/>
              <a:gd name="connsiteY20" fmla="*/ 180747 h 4846943"/>
              <a:gd name="connsiteX0" fmla="*/ 1882096 w 5819716"/>
              <a:gd name="connsiteY0" fmla="*/ 174725 h 4840921"/>
              <a:gd name="connsiteX1" fmla="*/ 3140880 w 5819716"/>
              <a:gd name="connsiteY1" fmla="*/ 79723 h 4840921"/>
              <a:gd name="connsiteX2" fmla="*/ 3509015 w 5819716"/>
              <a:gd name="connsiteY2" fmla="*/ 994122 h 4840921"/>
              <a:gd name="connsiteX3" fmla="*/ 4043405 w 5819716"/>
              <a:gd name="connsiteY3" fmla="*/ 1338507 h 4840921"/>
              <a:gd name="connsiteX4" fmla="*/ 4589670 w 5819716"/>
              <a:gd name="connsiteY4" fmla="*/ 1065375 h 4840921"/>
              <a:gd name="connsiteX5" fmla="*/ 5314065 w 5819716"/>
              <a:gd name="connsiteY5" fmla="*/ 1742268 h 4840921"/>
              <a:gd name="connsiteX6" fmla="*/ 4459041 w 5819716"/>
              <a:gd name="connsiteY6" fmla="*/ 2609167 h 4840921"/>
              <a:gd name="connsiteX7" fmla="*/ 4625296 w 5819716"/>
              <a:gd name="connsiteY7" fmla="*/ 3440440 h 4840921"/>
              <a:gd name="connsiteX8" fmla="*/ 5622823 w 5819716"/>
              <a:gd name="connsiteY8" fmla="*/ 3594819 h 4840921"/>
              <a:gd name="connsiteX9" fmla="*/ 5480319 w 5819716"/>
              <a:gd name="connsiteY9" fmla="*/ 4794227 h 4840921"/>
              <a:gd name="connsiteX10" fmla="*/ 3782148 w 5819716"/>
              <a:gd name="connsiteY10" fmla="*/ 3879827 h 4840921"/>
              <a:gd name="connsiteX11" fmla="*/ 2939000 w 5819716"/>
              <a:gd name="connsiteY11" fmla="*/ 3820450 h 4840921"/>
              <a:gd name="connsiteX12" fmla="*/ 2190854 w 5819716"/>
              <a:gd name="connsiteY12" fmla="*/ 4829853 h 4840921"/>
              <a:gd name="connsiteX13" fmla="*/ 872693 w 5819716"/>
              <a:gd name="connsiteY13" fmla="*/ 4081707 h 4840921"/>
              <a:gd name="connsiteX14" fmla="*/ 2226480 w 5819716"/>
              <a:gd name="connsiteY14" fmla="*/ 3036679 h 4840921"/>
              <a:gd name="connsiteX15" fmla="*/ 1953348 w 5819716"/>
              <a:gd name="connsiteY15" fmla="*/ 2336035 h 4840921"/>
              <a:gd name="connsiteX16" fmla="*/ 195800 w 5819716"/>
              <a:gd name="connsiteY16" fmla="*/ 2122279 h 4840921"/>
              <a:gd name="connsiteX17" fmla="*/ 373930 w 5819716"/>
              <a:gd name="connsiteY17" fmla="*/ 1231629 h 4840921"/>
              <a:gd name="connsiteX18" fmla="*/ 1846470 w 5819716"/>
              <a:gd name="connsiteY18" fmla="*/ 1552263 h 4840921"/>
              <a:gd name="connsiteX19" fmla="*/ 2190854 w 5819716"/>
              <a:gd name="connsiteY19" fmla="*/ 1207879 h 4840921"/>
              <a:gd name="connsiteX20" fmla="*/ 1882096 w 5819716"/>
              <a:gd name="connsiteY20" fmla="*/ 174725 h 4840921"/>
              <a:gd name="connsiteX0" fmla="*/ 1882096 w 5819716"/>
              <a:gd name="connsiteY0" fmla="*/ 174725 h 4840921"/>
              <a:gd name="connsiteX1" fmla="*/ 3140880 w 5819716"/>
              <a:gd name="connsiteY1" fmla="*/ 79723 h 4840921"/>
              <a:gd name="connsiteX2" fmla="*/ 3509015 w 5819716"/>
              <a:gd name="connsiteY2" fmla="*/ 994122 h 4840921"/>
              <a:gd name="connsiteX3" fmla="*/ 4043405 w 5819716"/>
              <a:gd name="connsiteY3" fmla="*/ 1338507 h 4840921"/>
              <a:gd name="connsiteX4" fmla="*/ 4589670 w 5819716"/>
              <a:gd name="connsiteY4" fmla="*/ 1065375 h 4840921"/>
              <a:gd name="connsiteX5" fmla="*/ 5183436 w 5819716"/>
              <a:gd name="connsiteY5" fmla="*/ 2003525 h 4840921"/>
              <a:gd name="connsiteX6" fmla="*/ 4459041 w 5819716"/>
              <a:gd name="connsiteY6" fmla="*/ 2609167 h 4840921"/>
              <a:gd name="connsiteX7" fmla="*/ 4625296 w 5819716"/>
              <a:gd name="connsiteY7" fmla="*/ 3440440 h 4840921"/>
              <a:gd name="connsiteX8" fmla="*/ 5622823 w 5819716"/>
              <a:gd name="connsiteY8" fmla="*/ 3594819 h 4840921"/>
              <a:gd name="connsiteX9" fmla="*/ 5480319 w 5819716"/>
              <a:gd name="connsiteY9" fmla="*/ 4794227 h 4840921"/>
              <a:gd name="connsiteX10" fmla="*/ 3782148 w 5819716"/>
              <a:gd name="connsiteY10" fmla="*/ 3879827 h 4840921"/>
              <a:gd name="connsiteX11" fmla="*/ 2939000 w 5819716"/>
              <a:gd name="connsiteY11" fmla="*/ 3820450 h 4840921"/>
              <a:gd name="connsiteX12" fmla="*/ 2190854 w 5819716"/>
              <a:gd name="connsiteY12" fmla="*/ 4829853 h 4840921"/>
              <a:gd name="connsiteX13" fmla="*/ 872693 w 5819716"/>
              <a:gd name="connsiteY13" fmla="*/ 4081707 h 4840921"/>
              <a:gd name="connsiteX14" fmla="*/ 2226480 w 5819716"/>
              <a:gd name="connsiteY14" fmla="*/ 3036679 h 4840921"/>
              <a:gd name="connsiteX15" fmla="*/ 1953348 w 5819716"/>
              <a:gd name="connsiteY15" fmla="*/ 2336035 h 4840921"/>
              <a:gd name="connsiteX16" fmla="*/ 195800 w 5819716"/>
              <a:gd name="connsiteY16" fmla="*/ 2122279 h 4840921"/>
              <a:gd name="connsiteX17" fmla="*/ 373930 w 5819716"/>
              <a:gd name="connsiteY17" fmla="*/ 1231629 h 4840921"/>
              <a:gd name="connsiteX18" fmla="*/ 1846470 w 5819716"/>
              <a:gd name="connsiteY18" fmla="*/ 1552263 h 4840921"/>
              <a:gd name="connsiteX19" fmla="*/ 2190854 w 5819716"/>
              <a:gd name="connsiteY19" fmla="*/ 1207879 h 4840921"/>
              <a:gd name="connsiteX20" fmla="*/ 1882096 w 5819716"/>
              <a:gd name="connsiteY20" fmla="*/ 174725 h 4840921"/>
              <a:gd name="connsiteX0" fmla="*/ 1882096 w 5819716"/>
              <a:gd name="connsiteY0" fmla="*/ 174725 h 4840921"/>
              <a:gd name="connsiteX1" fmla="*/ 3140880 w 5819716"/>
              <a:gd name="connsiteY1" fmla="*/ 79723 h 4840921"/>
              <a:gd name="connsiteX2" fmla="*/ 3509015 w 5819716"/>
              <a:gd name="connsiteY2" fmla="*/ 994122 h 4840921"/>
              <a:gd name="connsiteX3" fmla="*/ 4043405 w 5819716"/>
              <a:gd name="connsiteY3" fmla="*/ 1338507 h 4840921"/>
              <a:gd name="connsiteX4" fmla="*/ 4589670 w 5819716"/>
              <a:gd name="connsiteY4" fmla="*/ 1065375 h 4840921"/>
              <a:gd name="connsiteX5" fmla="*/ 5183436 w 5819716"/>
              <a:gd name="connsiteY5" fmla="*/ 2003525 h 4840921"/>
              <a:gd name="connsiteX6" fmla="*/ 4637171 w 5819716"/>
              <a:gd name="connsiteY6" fmla="*/ 2727920 h 4840921"/>
              <a:gd name="connsiteX7" fmla="*/ 4625296 w 5819716"/>
              <a:gd name="connsiteY7" fmla="*/ 3440440 h 4840921"/>
              <a:gd name="connsiteX8" fmla="*/ 5622823 w 5819716"/>
              <a:gd name="connsiteY8" fmla="*/ 3594819 h 4840921"/>
              <a:gd name="connsiteX9" fmla="*/ 5480319 w 5819716"/>
              <a:gd name="connsiteY9" fmla="*/ 4794227 h 4840921"/>
              <a:gd name="connsiteX10" fmla="*/ 3782148 w 5819716"/>
              <a:gd name="connsiteY10" fmla="*/ 3879827 h 4840921"/>
              <a:gd name="connsiteX11" fmla="*/ 2939000 w 5819716"/>
              <a:gd name="connsiteY11" fmla="*/ 3820450 h 4840921"/>
              <a:gd name="connsiteX12" fmla="*/ 2190854 w 5819716"/>
              <a:gd name="connsiteY12" fmla="*/ 4829853 h 4840921"/>
              <a:gd name="connsiteX13" fmla="*/ 872693 w 5819716"/>
              <a:gd name="connsiteY13" fmla="*/ 4081707 h 4840921"/>
              <a:gd name="connsiteX14" fmla="*/ 2226480 w 5819716"/>
              <a:gd name="connsiteY14" fmla="*/ 3036679 h 4840921"/>
              <a:gd name="connsiteX15" fmla="*/ 1953348 w 5819716"/>
              <a:gd name="connsiteY15" fmla="*/ 2336035 h 4840921"/>
              <a:gd name="connsiteX16" fmla="*/ 195800 w 5819716"/>
              <a:gd name="connsiteY16" fmla="*/ 2122279 h 4840921"/>
              <a:gd name="connsiteX17" fmla="*/ 373930 w 5819716"/>
              <a:gd name="connsiteY17" fmla="*/ 1231629 h 4840921"/>
              <a:gd name="connsiteX18" fmla="*/ 1846470 w 5819716"/>
              <a:gd name="connsiteY18" fmla="*/ 1552263 h 4840921"/>
              <a:gd name="connsiteX19" fmla="*/ 2190854 w 5819716"/>
              <a:gd name="connsiteY19" fmla="*/ 1207879 h 4840921"/>
              <a:gd name="connsiteX20" fmla="*/ 1882096 w 5819716"/>
              <a:gd name="connsiteY20" fmla="*/ 174725 h 4840921"/>
              <a:gd name="connsiteX0" fmla="*/ 1882096 w 5809832"/>
              <a:gd name="connsiteY0" fmla="*/ 174725 h 4841399"/>
              <a:gd name="connsiteX1" fmla="*/ 3140880 w 5809832"/>
              <a:gd name="connsiteY1" fmla="*/ 79723 h 4841399"/>
              <a:gd name="connsiteX2" fmla="*/ 3509015 w 5809832"/>
              <a:gd name="connsiteY2" fmla="*/ 994122 h 4841399"/>
              <a:gd name="connsiteX3" fmla="*/ 4043405 w 5809832"/>
              <a:gd name="connsiteY3" fmla="*/ 1338507 h 4841399"/>
              <a:gd name="connsiteX4" fmla="*/ 4589670 w 5809832"/>
              <a:gd name="connsiteY4" fmla="*/ 1065375 h 4841399"/>
              <a:gd name="connsiteX5" fmla="*/ 5183436 w 5809832"/>
              <a:gd name="connsiteY5" fmla="*/ 2003525 h 4841399"/>
              <a:gd name="connsiteX6" fmla="*/ 4637171 w 5809832"/>
              <a:gd name="connsiteY6" fmla="*/ 2727920 h 4841399"/>
              <a:gd name="connsiteX7" fmla="*/ 4803426 w 5809832"/>
              <a:gd name="connsiteY7" fmla="*/ 3345437 h 4841399"/>
              <a:gd name="connsiteX8" fmla="*/ 5622823 w 5809832"/>
              <a:gd name="connsiteY8" fmla="*/ 3594819 h 4841399"/>
              <a:gd name="connsiteX9" fmla="*/ 5480319 w 5809832"/>
              <a:gd name="connsiteY9" fmla="*/ 4794227 h 4841399"/>
              <a:gd name="connsiteX10" fmla="*/ 3782148 w 5809832"/>
              <a:gd name="connsiteY10" fmla="*/ 3879827 h 4841399"/>
              <a:gd name="connsiteX11" fmla="*/ 2939000 w 5809832"/>
              <a:gd name="connsiteY11" fmla="*/ 3820450 h 4841399"/>
              <a:gd name="connsiteX12" fmla="*/ 2190854 w 5809832"/>
              <a:gd name="connsiteY12" fmla="*/ 4829853 h 4841399"/>
              <a:gd name="connsiteX13" fmla="*/ 872693 w 5809832"/>
              <a:gd name="connsiteY13" fmla="*/ 4081707 h 4841399"/>
              <a:gd name="connsiteX14" fmla="*/ 2226480 w 5809832"/>
              <a:gd name="connsiteY14" fmla="*/ 3036679 h 4841399"/>
              <a:gd name="connsiteX15" fmla="*/ 1953348 w 5809832"/>
              <a:gd name="connsiteY15" fmla="*/ 2336035 h 4841399"/>
              <a:gd name="connsiteX16" fmla="*/ 195800 w 5809832"/>
              <a:gd name="connsiteY16" fmla="*/ 2122279 h 4841399"/>
              <a:gd name="connsiteX17" fmla="*/ 373930 w 5809832"/>
              <a:gd name="connsiteY17" fmla="*/ 1231629 h 4841399"/>
              <a:gd name="connsiteX18" fmla="*/ 1846470 w 5809832"/>
              <a:gd name="connsiteY18" fmla="*/ 1552263 h 4841399"/>
              <a:gd name="connsiteX19" fmla="*/ 2190854 w 5809832"/>
              <a:gd name="connsiteY19" fmla="*/ 1207879 h 4841399"/>
              <a:gd name="connsiteX20" fmla="*/ 1882096 w 5809832"/>
              <a:gd name="connsiteY20" fmla="*/ 174725 h 4841399"/>
              <a:gd name="connsiteX0" fmla="*/ 1882096 w 5704276"/>
              <a:gd name="connsiteY0" fmla="*/ 174725 h 4832827"/>
              <a:gd name="connsiteX1" fmla="*/ 3140880 w 5704276"/>
              <a:gd name="connsiteY1" fmla="*/ 79723 h 4832827"/>
              <a:gd name="connsiteX2" fmla="*/ 3509015 w 5704276"/>
              <a:gd name="connsiteY2" fmla="*/ 994122 h 4832827"/>
              <a:gd name="connsiteX3" fmla="*/ 4043405 w 5704276"/>
              <a:gd name="connsiteY3" fmla="*/ 1338507 h 4832827"/>
              <a:gd name="connsiteX4" fmla="*/ 4589670 w 5704276"/>
              <a:gd name="connsiteY4" fmla="*/ 1065375 h 4832827"/>
              <a:gd name="connsiteX5" fmla="*/ 5183436 w 5704276"/>
              <a:gd name="connsiteY5" fmla="*/ 2003525 h 4832827"/>
              <a:gd name="connsiteX6" fmla="*/ 4637171 w 5704276"/>
              <a:gd name="connsiteY6" fmla="*/ 2727920 h 4832827"/>
              <a:gd name="connsiteX7" fmla="*/ 4803426 w 5704276"/>
              <a:gd name="connsiteY7" fmla="*/ 3345437 h 4832827"/>
              <a:gd name="connsiteX8" fmla="*/ 5622823 w 5704276"/>
              <a:gd name="connsiteY8" fmla="*/ 3594819 h 4832827"/>
              <a:gd name="connsiteX9" fmla="*/ 5290314 w 5704276"/>
              <a:gd name="connsiteY9" fmla="*/ 4497344 h 4832827"/>
              <a:gd name="connsiteX10" fmla="*/ 3782148 w 5704276"/>
              <a:gd name="connsiteY10" fmla="*/ 3879827 h 4832827"/>
              <a:gd name="connsiteX11" fmla="*/ 2939000 w 5704276"/>
              <a:gd name="connsiteY11" fmla="*/ 3820450 h 4832827"/>
              <a:gd name="connsiteX12" fmla="*/ 2190854 w 5704276"/>
              <a:gd name="connsiteY12" fmla="*/ 4829853 h 4832827"/>
              <a:gd name="connsiteX13" fmla="*/ 872693 w 5704276"/>
              <a:gd name="connsiteY13" fmla="*/ 4081707 h 4832827"/>
              <a:gd name="connsiteX14" fmla="*/ 2226480 w 5704276"/>
              <a:gd name="connsiteY14" fmla="*/ 3036679 h 4832827"/>
              <a:gd name="connsiteX15" fmla="*/ 1953348 w 5704276"/>
              <a:gd name="connsiteY15" fmla="*/ 2336035 h 4832827"/>
              <a:gd name="connsiteX16" fmla="*/ 195800 w 5704276"/>
              <a:gd name="connsiteY16" fmla="*/ 2122279 h 4832827"/>
              <a:gd name="connsiteX17" fmla="*/ 373930 w 5704276"/>
              <a:gd name="connsiteY17" fmla="*/ 1231629 h 4832827"/>
              <a:gd name="connsiteX18" fmla="*/ 1846470 w 5704276"/>
              <a:gd name="connsiteY18" fmla="*/ 1552263 h 4832827"/>
              <a:gd name="connsiteX19" fmla="*/ 2190854 w 5704276"/>
              <a:gd name="connsiteY19" fmla="*/ 1207879 h 4832827"/>
              <a:gd name="connsiteX20" fmla="*/ 1882096 w 5704276"/>
              <a:gd name="connsiteY20" fmla="*/ 174725 h 4832827"/>
              <a:gd name="connsiteX0" fmla="*/ 1882096 w 5644673"/>
              <a:gd name="connsiteY0" fmla="*/ 174725 h 4832827"/>
              <a:gd name="connsiteX1" fmla="*/ 3140880 w 5644673"/>
              <a:gd name="connsiteY1" fmla="*/ 79723 h 4832827"/>
              <a:gd name="connsiteX2" fmla="*/ 3509015 w 5644673"/>
              <a:gd name="connsiteY2" fmla="*/ 994122 h 4832827"/>
              <a:gd name="connsiteX3" fmla="*/ 4043405 w 5644673"/>
              <a:gd name="connsiteY3" fmla="*/ 1338507 h 4832827"/>
              <a:gd name="connsiteX4" fmla="*/ 4589670 w 5644673"/>
              <a:gd name="connsiteY4" fmla="*/ 1065375 h 4832827"/>
              <a:gd name="connsiteX5" fmla="*/ 5183436 w 5644673"/>
              <a:gd name="connsiteY5" fmla="*/ 2003525 h 4832827"/>
              <a:gd name="connsiteX6" fmla="*/ 4637171 w 5644673"/>
              <a:gd name="connsiteY6" fmla="*/ 2727920 h 4832827"/>
              <a:gd name="connsiteX7" fmla="*/ 4803426 w 5644673"/>
              <a:gd name="connsiteY7" fmla="*/ 3345437 h 4832827"/>
              <a:gd name="connsiteX8" fmla="*/ 5622823 w 5644673"/>
              <a:gd name="connsiteY8" fmla="*/ 3594819 h 4832827"/>
              <a:gd name="connsiteX9" fmla="*/ 5290314 w 5644673"/>
              <a:gd name="connsiteY9" fmla="*/ 4497344 h 4832827"/>
              <a:gd name="connsiteX10" fmla="*/ 4055280 w 5644673"/>
              <a:gd name="connsiteY10" fmla="*/ 4176711 h 4832827"/>
              <a:gd name="connsiteX11" fmla="*/ 2939000 w 5644673"/>
              <a:gd name="connsiteY11" fmla="*/ 3820450 h 4832827"/>
              <a:gd name="connsiteX12" fmla="*/ 2190854 w 5644673"/>
              <a:gd name="connsiteY12" fmla="*/ 4829853 h 4832827"/>
              <a:gd name="connsiteX13" fmla="*/ 872693 w 5644673"/>
              <a:gd name="connsiteY13" fmla="*/ 4081707 h 4832827"/>
              <a:gd name="connsiteX14" fmla="*/ 2226480 w 5644673"/>
              <a:gd name="connsiteY14" fmla="*/ 3036679 h 4832827"/>
              <a:gd name="connsiteX15" fmla="*/ 1953348 w 5644673"/>
              <a:gd name="connsiteY15" fmla="*/ 2336035 h 4832827"/>
              <a:gd name="connsiteX16" fmla="*/ 195800 w 5644673"/>
              <a:gd name="connsiteY16" fmla="*/ 2122279 h 4832827"/>
              <a:gd name="connsiteX17" fmla="*/ 373930 w 5644673"/>
              <a:gd name="connsiteY17" fmla="*/ 1231629 h 4832827"/>
              <a:gd name="connsiteX18" fmla="*/ 1846470 w 5644673"/>
              <a:gd name="connsiteY18" fmla="*/ 1552263 h 4832827"/>
              <a:gd name="connsiteX19" fmla="*/ 2190854 w 5644673"/>
              <a:gd name="connsiteY19" fmla="*/ 1207879 h 4832827"/>
              <a:gd name="connsiteX20" fmla="*/ 1882096 w 5644673"/>
              <a:gd name="connsiteY20" fmla="*/ 174725 h 4832827"/>
              <a:gd name="connsiteX0" fmla="*/ 1882096 w 5644673"/>
              <a:gd name="connsiteY0" fmla="*/ 174725 h 4829871"/>
              <a:gd name="connsiteX1" fmla="*/ 3140880 w 5644673"/>
              <a:gd name="connsiteY1" fmla="*/ 79723 h 4829871"/>
              <a:gd name="connsiteX2" fmla="*/ 3509015 w 5644673"/>
              <a:gd name="connsiteY2" fmla="*/ 994122 h 4829871"/>
              <a:gd name="connsiteX3" fmla="*/ 4043405 w 5644673"/>
              <a:gd name="connsiteY3" fmla="*/ 1338507 h 4829871"/>
              <a:gd name="connsiteX4" fmla="*/ 4589670 w 5644673"/>
              <a:gd name="connsiteY4" fmla="*/ 1065375 h 4829871"/>
              <a:gd name="connsiteX5" fmla="*/ 5183436 w 5644673"/>
              <a:gd name="connsiteY5" fmla="*/ 2003525 h 4829871"/>
              <a:gd name="connsiteX6" fmla="*/ 4637171 w 5644673"/>
              <a:gd name="connsiteY6" fmla="*/ 2727920 h 4829871"/>
              <a:gd name="connsiteX7" fmla="*/ 4803426 w 5644673"/>
              <a:gd name="connsiteY7" fmla="*/ 3345437 h 4829871"/>
              <a:gd name="connsiteX8" fmla="*/ 5622823 w 5644673"/>
              <a:gd name="connsiteY8" fmla="*/ 3594819 h 4829871"/>
              <a:gd name="connsiteX9" fmla="*/ 5290314 w 5644673"/>
              <a:gd name="connsiteY9" fmla="*/ 4497344 h 4829871"/>
              <a:gd name="connsiteX10" fmla="*/ 4055280 w 5644673"/>
              <a:gd name="connsiteY10" fmla="*/ 4176711 h 4829871"/>
              <a:gd name="connsiteX11" fmla="*/ 3140881 w 5644673"/>
              <a:gd name="connsiteY11" fmla="*/ 4105458 h 4829871"/>
              <a:gd name="connsiteX12" fmla="*/ 2190854 w 5644673"/>
              <a:gd name="connsiteY12" fmla="*/ 4829853 h 4829871"/>
              <a:gd name="connsiteX13" fmla="*/ 872693 w 5644673"/>
              <a:gd name="connsiteY13" fmla="*/ 4081707 h 4829871"/>
              <a:gd name="connsiteX14" fmla="*/ 2226480 w 5644673"/>
              <a:gd name="connsiteY14" fmla="*/ 3036679 h 4829871"/>
              <a:gd name="connsiteX15" fmla="*/ 1953348 w 5644673"/>
              <a:gd name="connsiteY15" fmla="*/ 2336035 h 4829871"/>
              <a:gd name="connsiteX16" fmla="*/ 195800 w 5644673"/>
              <a:gd name="connsiteY16" fmla="*/ 2122279 h 4829871"/>
              <a:gd name="connsiteX17" fmla="*/ 373930 w 5644673"/>
              <a:gd name="connsiteY17" fmla="*/ 1231629 h 4829871"/>
              <a:gd name="connsiteX18" fmla="*/ 1846470 w 5644673"/>
              <a:gd name="connsiteY18" fmla="*/ 1552263 h 4829871"/>
              <a:gd name="connsiteX19" fmla="*/ 2190854 w 5644673"/>
              <a:gd name="connsiteY19" fmla="*/ 1207879 h 4829871"/>
              <a:gd name="connsiteX20" fmla="*/ 1882096 w 5644673"/>
              <a:gd name="connsiteY20" fmla="*/ 174725 h 4829871"/>
              <a:gd name="connsiteX0" fmla="*/ 1882096 w 5644673"/>
              <a:gd name="connsiteY0" fmla="*/ 174725 h 4835290"/>
              <a:gd name="connsiteX1" fmla="*/ 3140880 w 5644673"/>
              <a:gd name="connsiteY1" fmla="*/ 79723 h 4835290"/>
              <a:gd name="connsiteX2" fmla="*/ 3509015 w 5644673"/>
              <a:gd name="connsiteY2" fmla="*/ 994122 h 4835290"/>
              <a:gd name="connsiteX3" fmla="*/ 4043405 w 5644673"/>
              <a:gd name="connsiteY3" fmla="*/ 1338507 h 4835290"/>
              <a:gd name="connsiteX4" fmla="*/ 4589670 w 5644673"/>
              <a:gd name="connsiteY4" fmla="*/ 1065375 h 4835290"/>
              <a:gd name="connsiteX5" fmla="*/ 5183436 w 5644673"/>
              <a:gd name="connsiteY5" fmla="*/ 2003525 h 4835290"/>
              <a:gd name="connsiteX6" fmla="*/ 4637171 w 5644673"/>
              <a:gd name="connsiteY6" fmla="*/ 2727920 h 4835290"/>
              <a:gd name="connsiteX7" fmla="*/ 4803426 w 5644673"/>
              <a:gd name="connsiteY7" fmla="*/ 3345437 h 4835290"/>
              <a:gd name="connsiteX8" fmla="*/ 5622823 w 5644673"/>
              <a:gd name="connsiteY8" fmla="*/ 3594819 h 4835290"/>
              <a:gd name="connsiteX9" fmla="*/ 5290314 w 5644673"/>
              <a:gd name="connsiteY9" fmla="*/ 4497344 h 4835290"/>
              <a:gd name="connsiteX10" fmla="*/ 4055280 w 5644673"/>
              <a:gd name="connsiteY10" fmla="*/ 4176711 h 4835290"/>
              <a:gd name="connsiteX11" fmla="*/ 3140881 w 5644673"/>
              <a:gd name="connsiteY11" fmla="*/ 4105458 h 4835290"/>
              <a:gd name="connsiteX12" fmla="*/ 2190854 w 5644673"/>
              <a:gd name="connsiteY12" fmla="*/ 4829853 h 4835290"/>
              <a:gd name="connsiteX13" fmla="*/ 1822719 w 5644673"/>
              <a:gd name="connsiteY13" fmla="*/ 3666071 h 4835290"/>
              <a:gd name="connsiteX14" fmla="*/ 2226480 w 5644673"/>
              <a:gd name="connsiteY14" fmla="*/ 3036679 h 4835290"/>
              <a:gd name="connsiteX15" fmla="*/ 1953348 w 5644673"/>
              <a:gd name="connsiteY15" fmla="*/ 2336035 h 4835290"/>
              <a:gd name="connsiteX16" fmla="*/ 195800 w 5644673"/>
              <a:gd name="connsiteY16" fmla="*/ 2122279 h 4835290"/>
              <a:gd name="connsiteX17" fmla="*/ 373930 w 5644673"/>
              <a:gd name="connsiteY17" fmla="*/ 1231629 h 4835290"/>
              <a:gd name="connsiteX18" fmla="*/ 1846470 w 5644673"/>
              <a:gd name="connsiteY18" fmla="*/ 1552263 h 4835290"/>
              <a:gd name="connsiteX19" fmla="*/ 2190854 w 5644673"/>
              <a:gd name="connsiteY19" fmla="*/ 1207879 h 4835290"/>
              <a:gd name="connsiteX20" fmla="*/ 1882096 w 5644673"/>
              <a:gd name="connsiteY20" fmla="*/ 174725 h 4835290"/>
              <a:gd name="connsiteX0" fmla="*/ 1573490 w 5336067"/>
              <a:gd name="connsiteY0" fmla="*/ 174725 h 4835290"/>
              <a:gd name="connsiteX1" fmla="*/ 2832274 w 5336067"/>
              <a:gd name="connsiteY1" fmla="*/ 79723 h 4835290"/>
              <a:gd name="connsiteX2" fmla="*/ 3200409 w 5336067"/>
              <a:gd name="connsiteY2" fmla="*/ 994122 h 4835290"/>
              <a:gd name="connsiteX3" fmla="*/ 3734799 w 5336067"/>
              <a:gd name="connsiteY3" fmla="*/ 1338507 h 4835290"/>
              <a:gd name="connsiteX4" fmla="*/ 4281064 w 5336067"/>
              <a:gd name="connsiteY4" fmla="*/ 1065375 h 4835290"/>
              <a:gd name="connsiteX5" fmla="*/ 4874830 w 5336067"/>
              <a:gd name="connsiteY5" fmla="*/ 2003525 h 4835290"/>
              <a:gd name="connsiteX6" fmla="*/ 4328565 w 5336067"/>
              <a:gd name="connsiteY6" fmla="*/ 2727920 h 4835290"/>
              <a:gd name="connsiteX7" fmla="*/ 4494820 w 5336067"/>
              <a:gd name="connsiteY7" fmla="*/ 3345437 h 4835290"/>
              <a:gd name="connsiteX8" fmla="*/ 5314217 w 5336067"/>
              <a:gd name="connsiteY8" fmla="*/ 3594819 h 4835290"/>
              <a:gd name="connsiteX9" fmla="*/ 4981708 w 5336067"/>
              <a:gd name="connsiteY9" fmla="*/ 4497344 h 4835290"/>
              <a:gd name="connsiteX10" fmla="*/ 3746674 w 5336067"/>
              <a:gd name="connsiteY10" fmla="*/ 4176711 h 4835290"/>
              <a:gd name="connsiteX11" fmla="*/ 2832275 w 5336067"/>
              <a:gd name="connsiteY11" fmla="*/ 4105458 h 4835290"/>
              <a:gd name="connsiteX12" fmla="*/ 1882248 w 5336067"/>
              <a:gd name="connsiteY12" fmla="*/ 4829853 h 4835290"/>
              <a:gd name="connsiteX13" fmla="*/ 1514113 w 5336067"/>
              <a:gd name="connsiteY13" fmla="*/ 3666071 h 4835290"/>
              <a:gd name="connsiteX14" fmla="*/ 1917874 w 5336067"/>
              <a:gd name="connsiteY14" fmla="*/ 3036679 h 4835290"/>
              <a:gd name="connsiteX15" fmla="*/ 1644742 w 5336067"/>
              <a:gd name="connsiteY15" fmla="*/ 2336035 h 4835290"/>
              <a:gd name="connsiteX16" fmla="*/ 397833 w 5336067"/>
              <a:gd name="connsiteY16" fmla="*/ 2407286 h 4835290"/>
              <a:gd name="connsiteX17" fmla="*/ 65324 w 5336067"/>
              <a:gd name="connsiteY17" fmla="*/ 1231629 h 4835290"/>
              <a:gd name="connsiteX18" fmla="*/ 1537864 w 5336067"/>
              <a:gd name="connsiteY18" fmla="*/ 1552263 h 4835290"/>
              <a:gd name="connsiteX19" fmla="*/ 1882248 w 5336067"/>
              <a:gd name="connsiteY19" fmla="*/ 1207879 h 4835290"/>
              <a:gd name="connsiteX20" fmla="*/ 1573490 w 5336067"/>
              <a:gd name="connsiteY20" fmla="*/ 174725 h 4835290"/>
              <a:gd name="connsiteX0" fmla="*/ 1271030 w 5033607"/>
              <a:gd name="connsiteY0" fmla="*/ 174725 h 4835290"/>
              <a:gd name="connsiteX1" fmla="*/ 2529814 w 5033607"/>
              <a:gd name="connsiteY1" fmla="*/ 79723 h 4835290"/>
              <a:gd name="connsiteX2" fmla="*/ 2897949 w 5033607"/>
              <a:gd name="connsiteY2" fmla="*/ 994122 h 4835290"/>
              <a:gd name="connsiteX3" fmla="*/ 3432339 w 5033607"/>
              <a:gd name="connsiteY3" fmla="*/ 1338507 h 4835290"/>
              <a:gd name="connsiteX4" fmla="*/ 3978604 w 5033607"/>
              <a:gd name="connsiteY4" fmla="*/ 1065375 h 4835290"/>
              <a:gd name="connsiteX5" fmla="*/ 4572370 w 5033607"/>
              <a:gd name="connsiteY5" fmla="*/ 2003525 h 4835290"/>
              <a:gd name="connsiteX6" fmla="*/ 4026105 w 5033607"/>
              <a:gd name="connsiteY6" fmla="*/ 2727920 h 4835290"/>
              <a:gd name="connsiteX7" fmla="*/ 4192360 w 5033607"/>
              <a:gd name="connsiteY7" fmla="*/ 3345437 h 4835290"/>
              <a:gd name="connsiteX8" fmla="*/ 5011757 w 5033607"/>
              <a:gd name="connsiteY8" fmla="*/ 3594819 h 4835290"/>
              <a:gd name="connsiteX9" fmla="*/ 4679248 w 5033607"/>
              <a:gd name="connsiteY9" fmla="*/ 4497344 h 4835290"/>
              <a:gd name="connsiteX10" fmla="*/ 3444214 w 5033607"/>
              <a:gd name="connsiteY10" fmla="*/ 4176711 h 4835290"/>
              <a:gd name="connsiteX11" fmla="*/ 2529815 w 5033607"/>
              <a:gd name="connsiteY11" fmla="*/ 4105458 h 4835290"/>
              <a:gd name="connsiteX12" fmla="*/ 1579788 w 5033607"/>
              <a:gd name="connsiteY12" fmla="*/ 4829853 h 4835290"/>
              <a:gd name="connsiteX13" fmla="*/ 1211653 w 5033607"/>
              <a:gd name="connsiteY13" fmla="*/ 3666071 h 4835290"/>
              <a:gd name="connsiteX14" fmla="*/ 1615414 w 5033607"/>
              <a:gd name="connsiteY14" fmla="*/ 3036679 h 4835290"/>
              <a:gd name="connsiteX15" fmla="*/ 1342282 w 5033607"/>
              <a:gd name="connsiteY15" fmla="*/ 2336035 h 4835290"/>
              <a:gd name="connsiteX16" fmla="*/ 95373 w 5033607"/>
              <a:gd name="connsiteY16" fmla="*/ 2407286 h 4835290"/>
              <a:gd name="connsiteX17" fmla="*/ 214126 w 5033607"/>
              <a:gd name="connsiteY17" fmla="*/ 1326632 h 4835290"/>
              <a:gd name="connsiteX18" fmla="*/ 1235404 w 5033607"/>
              <a:gd name="connsiteY18" fmla="*/ 1552263 h 4835290"/>
              <a:gd name="connsiteX19" fmla="*/ 1579788 w 5033607"/>
              <a:gd name="connsiteY19" fmla="*/ 1207879 h 4835290"/>
              <a:gd name="connsiteX20" fmla="*/ 1271030 w 5033607"/>
              <a:gd name="connsiteY20" fmla="*/ 174725 h 4835290"/>
              <a:gd name="connsiteX0" fmla="*/ 1263184 w 5025761"/>
              <a:gd name="connsiteY0" fmla="*/ 174725 h 4835290"/>
              <a:gd name="connsiteX1" fmla="*/ 2521968 w 5025761"/>
              <a:gd name="connsiteY1" fmla="*/ 79723 h 4835290"/>
              <a:gd name="connsiteX2" fmla="*/ 2890103 w 5025761"/>
              <a:gd name="connsiteY2" fmla="*/ 994122 h 4835290"/>
              <a:gd name="connsiteX3" fmla="*/ 3424493 w 5025761"/>
              <a:gd name="connsiteY3" fmla="*/ 1338507 h 4835290"/>
              <a:gd name="connsiteX4" fmla="*/ 3970758 w 5025761"/>
              <a:gd name="connsiteY4" fmla="*/ 1065375 h 4835290"/>
              <a:gd name="connsiteX5" fmla="*/ 4564524 w 5025761"/>
              <a:gd name="connsiteY5" fmla="*/ 2003525 h 4835290"/>
              <a:gd name="connsiteX6" fmla="*/ 4018259 w 5025761"/>
              <a:gd name="connsiteY6" fmla="*/ 2727920 h 4835290"/>
              <a:gd name="connsiteX7" fmla="*/ 4184514 w 5025761"/>
              <a:gd name="connsiteY7" fmla="*/ 3345437 h 4835290"/>
              <a:gd name="connsiteX8" fmla="*/ 5003911 w 5025761"/>
              <a:gd name="connsiteY8" fmla="*/ 3594819 h 4835290"/>
              <a:gd name="connsiteX9" fmla="*/ 4671402 w 5025761"/>
              <a:gd name="connsiteY9" fmla="*/ 4497344 h 4835290"/>
              <a:gd name="connsiteX10" fmla="*/ 3436368 w 5025761"/>
              <a:gd name="connsiteY10" fmla="*/ 4176711 h 4835290"/>
              <a:gd name="connsiteX11" fmla="*/ 2521969 w 5025761"/>
              <a:gd name="connsiteY11" fmla="*/ 4105458 h 4835290"/>
              <a:gd name="connsiteX12" fmla="*/ 1571942 w 5025761"/>
              <a:gd name="connsiteY12" fmla="*/ 4829853 h 4835290"/>
              <a:gd name="connsiteX13" fmla="*/ 1203807 w 5025761"/>
              <a:gd name="connsiteY13" fmla="*/ 3666071 h 4835290"/>
              <a:gd name="connsiteX14" fmla="*/ 1607568 w 5025761"/>
              <a:gd name="connsiteY14" fmla="*/ 3036679 h 4835290"/>
              <a:gd name="connsiteX15" fmla="*/ 1334436 w 5025761"/>
              <a:gd name="connsiteY15" fmla="*/ 2336035 h 4835290"/>
              <a:gd name="connsiteX16" fmla="*/ 87527 w 5025761"/>
              <a:gd name="connsiteY16" fmla="*/ 2407286 h 4835290"/>
              <a:gd name="connsiteX17" fmla="*/ 206280 w 5025761"/>
              <a:gd name="connsiteY17" fmla="*/ 1326632 h 4835290"/>
              <a:gd name="connsiteX18" fmla="*/ 1025678 w 5025761"/>
              <a:gd name="connsiteY18" fmla="*/ 1350383 h 4835290"/>
              <a:gd name="connsiteX19" fmla="*/ 1571942 w 5025761"/>
              <a:gd name="connsiteY19" fmla="*/ 1207879 h 4835290"/>
              <a:gd name="connsiteX20" fmla="*/ 1263184 w 5025761"/>
              <a:gd name="connsiteY20" fmla="*/ 174725 h 4835290"/>
              <a:gd name="connsiteX0" fmla="*/ 1263184 w 5025761"/>
              <a:gd name="connsiteY0" fmla="*/ 164292 h 4824857"/>
              <a:gd name="connsiteX1" fmla="*/ 2521968 w 5025761"/>
              <a:gd name="connsiteY1" fmla="*/ 69290 h 4824857"/>
              <a:gd name="connsiteX2" fmla="*/ 2890103 w 5025761"/>
              <a:gd name="connsiteY2" fmla="*/ 983689 h 4824857"/>
              <a:gd name="connsiteX3" fmla="*/ 3424493 w 5025761"/>
              <a:gd name="connsiteY3" fmla="*/ 1328074 h 4824857"/>
              <a:gd name="connsiteX4" fmla="*/ 3970758 w 5025761"/>
              <a:gd name="connsiteY4" fmla="*/ 1054942 h 4824857"/>
              <a:gd name="connsiteX5" fmla="*/ 4564524 w 5025761"/>
              <a:gd name="connsiteY5" fmla="*/ 1993092 h 4824857"/>
              <a:gd name="connsiteX6" fmla="*/ 4018259 w 5025761"/>
              <a:gd name="connsiteY6" fmla="*/ 2717487 h 4824857"/>
              <a:gd name="connsiteX7" fmla="*/ 4184514 w 5025761"/>
              <a:gd name="connsiteY7" fmla="*/ 3335004 h 4824857"/>
              <a:gd name="connsiteX8" fmla="*/ 5003911 w 5025761"/>
              <a:gd name="connsiteY8" fmla="*/ 3584386 h 4824857"/>
              <a:gd name="connsiteX9" fmla="*/ 4671402 w 5025761"/>
              <a:gd name="connsiteY9" fmla="*/ 4486911 h 4824857"/>
              <a:gd name="connsiteX10" fmla="*/ 3436368 w 5025761"/>
              <a:gd name="connsiteY10" fmla="*/ 4166278 h 4824857"/>
              <a:gd name="connsiteX11" fmla="*/ 2521969 w 5025761"/>
              <a:gd name="connsiteY11" fmla="*/ 4095025 h 4824857"/>
              <a:gd name="connsiteX12" fmla="*/ 1571942 w 5025761"/>
              <a:gd name="connsiteY12" fmla="*/ 4819420 h 4824857"/>
              <a:gd name="connsiteX13" fmla="*/ 1203807 w 5025761"/>
              <a:gd name="connsiteY13" fmla="*/ 3655638 h 4824857"/>
              <a:gd name="connsiteX14" fmla="*/ 1607568 w 5025761"/>
              <a:gd name="connsiteY14" fmla="*/ 3026246 h 4824857"/>
              <a:gd name="connsiteX15" fmla="*/ 1334436 w 5025761"/>
              <a:gd name="connsiteY15" fmla="*/ 2325602 h 4824857"/>
              <a:gd name="connsiteX16" fmla="*/ 87527 w 5025761"/>
              <a:gd name="connsiteY16" fmla="*/ 2396853 h 4824857"/>
              <a:gd name="connsiteX17" fmla="*/ 206280 w 5025761"/>
              <a:gd name="connsiteY17" fmla="*/ 1316199 h 4824857"/>
              <a:gd name="connsiteX18" fmla="*/ 1025678 w 5025761"/>
              <a:gd name="connsiteY18" fmla="*/ 1339950 h 4824857"/>
              <a:gd name="connsiteX19" fmla="*/ 1275059 w 5025761"/>
              <a:gd name="connsiteY19" fmla="*/ 959940 h 4824857"/>
              <a:gd name="connsiteX20" fmla="*/ 1263184 w 5025761"/>
              <a:gd name="connsiteY20" fmla="*/ 164292 h 4824857"/>
              <a:gd name="connsiteX0" fmla="*/ 1465065 w 5025761"/>
              <a:gd name="connsiteY0" fmla="*/ 241485 h 4795172"/>
              <a:gd name="connsiteX1" fmla="*/ 2521968 w 5025761"/>
              <a:gd name="connsiteY1" fmla="*/ 39605 h 4795172"/>
              <a:gd name="connsiteX2" fmla="*/ 2890103 w 5025761"/>
              <a:gd name="connsiteY2" fmla="*/ 954004 h 4795172"/>
              <a:gd name="connsiteX3" fmla="*/ 3424493 w 5025761"/>
              <a:gd name="connsiteY3" fmla="*/ 1298389 h 4795172"/>
              <a:gd name="connsiteX4" fmla="*/ 3970758 w 5025761"/>
              <a:gd name="connsiteY4" fmla="*/ 1025257 h 4795172"/>
              <a:gd name="connsiteX5" fmla="*/ 4564524 w 5025761"/>
              <a:gd name="connsiteY5" fmla="*/ 1963407 h 4795172"/>
              <a:gd name="connsiteX6" fmla="*/ 4018259 w 5025761"/>
              <a:gd name="connsiteY6" fmla="*/ 2687802 h 4795172"/>
              <a:gd name="connsiteX7" fmla="*/ 4184514 w 5025761"/>
              <a:gd name="connsiteY7" fmla="*/ 3305319 h 4795172"/>
              <a:gd name="connsiteX8" fmla="*/ 5003911 w 5025761"/>
              <a:gd name="connsiteY8" fmla="*/ 3554701 h 4795172"/>
              <a:gd name="connsiteX9" fmla="*/ 4671402 w 5025761"/>
              <a:gd name="connsiteY9" fmla="*/ 4457226 h 4795172"/>
              <a:gd name="connsiteX10" fmla="*/ 3436368 w 5025761"/>
              <a:gd name="connsiteY10" fmla="*/ 4136593 h 4795172"/>
              <a:gd name="connsiteX11" fmla="*/ 2521969 w 5025761"/>
              <a:gd name="connsiteY11" fmla="*/ 4065340 h 4795172"/>
              <a:gd name="connsiteX12" fmla="*/ 1571942 w 5025761"/>
              <a:gd name="connsiteY12" fmla="*/ 4789735 h 4795172"/>
              <a:gd name="connsiteX13" fmla="*/ 1203807 w 5025761"/>
              <a:gd name="connsiteY13" fmla="*/ 3625953 h 4795172"/>
              <a:gd name="connsiteX14" fmla="*/ 1607568 w 5025761"/>
              <a:gd name="connsiteY14" fmla="*/ 2996561 h 4795172"/>
              <a:gd name="connsiteX15" fmla="*/ 1334436 w 5025761"/>
              <a:gd name="connsiteY15" fmla="*/ 2295917 h 4795172"/>
              <a:gd name="connsiteX16" fmla="*/ 87527 w 5025761"/>
              <a:gd name="connsiteY16" fmla="*/ 2367168 h 4795172"/>
              <a:gd name="connsiteX17" fmla="*/ 206280 w 5025761"/>
              <a:gd name="connsiteY17" fmla="*/ 1286514 h 4795172"/>
              <a:gd name="connsiteX18" fmla="*/ 1025678 w 5025761"/>
              <a:gd name="connsiteY18" fmla="*/ 1310265 h 4795172"/>
              <a:gd name="connsiteX19" fmla="*/ 1275059 w 5025761"/>
              <a:gd name="connsiteY19" fmla="*/ 930255 h 4795172"/>
              <a:gd name="connsiteX20" fmla="*/ 1465065 w 5025761"/>
              <a:gd name="connsiteY20" fmla="*/ 241485 h 4795172"/>
              <a:gd name="connsiteX0" fmla="*/ 1465065 w 5025761"/>
              <a:gd name="connsiteY0" fmla="*/ 170947 h 4724634"/>
              <a:gd name="connsiteX1" fmla="*/ 2379464 w 5025761"/>
              <a:gd name="connsiteY1" fmla="*/ 52194 h 4724634"/>
              <a:gd name="connsiteX2" fmla="*/ 2890103 w 5025761"/>
              <a:gd name="connsiteY2" fmla="*/ 883466 h 4724634"/>
              <a:gd name="connsiteX3" fmla="*/ 3424493 w 5025761"/>
              <a:gd name="connsiteY3" fmla="*/ 1227851 h 4724634"/>
              <a:gd name="connsiteX4" fmla="*/ 3970758 w 5025761"/>
              <a:gd name="connsiteY4" fmla="*/ 954719 h 4724634"/>
              <a:gd name="connsiteX5" fmla="*/ 4564524 w 5025761"/>
              <a:gd name="connsiteY5" fmla="*/ 1892869 h 4724634"/>
              <a:gd name="connsiteX6" fmla="*/ 4018259 w 5025761"/>
              <a:gd name="connsiteY6" fmla="*/ 2617264 h 4724634"/>
              <a:gd name="connsiteX7" fmla="*/ 4184514 w 5025761"/>
              <a:gd name="connsiteY7" fmla="*/ 3234781 h 4724634"/>
              <a:gd name="connsiteX8" fmla="*/ 5003911 w 5025761"/>
              <a:gd name="connsiteY8" fmla="*/ 3484163 h 4724634"/>
              <a:gd name="connsiteX9" fmla="*/ 4671402 w 5025761"/>
              <a:gd name="connsiteY9" fmla="*/ 4386688 h 4724634"/>
              <a:gd name="connsiteX10" fmla="*/ 3436368 w 5025761"/>
              <a:gd name="connsiteY10" fmla="*/ 4066055 h 4724634"/>
              <a:gd name="connsiteX11" fmla="*/ 2521969 w 5025761"/>
              <a:gd name="connsiteY11" fmla="*/ 3994802 h 4724634"/>
              <a:gd name="connsiteX12" fmla="*/ 1571942 w 5025761"/>
              <a:gd name="connsiteY12" fmla="*/ 4719197 h 4724634"/>
              <a:gd name="connsiteX13" fmla="*/ 1203807 w 5025761"/>
              <a:gd name="connsiteY13" fmla="*/ 3555415 h 4724634"/>
              <a:gd name="connsiteX14" fmla="*/ 1607568 w 5025761"/>
              <a:gd name="connsiteY14" fmla="*/ 2926023 h 4724634"/>
              <a:gd name="connsiteX15" fmla="*/ 1334436 w 5025761"/>
              <a:gd name="connsiteY15" fmla="*/ 2225379 h 4724634"/>
              <a:gd name="connsiteX16" fmla="*/ 87527 w 5025761"/>
              <a:gd name="connsiteY16" fmla="*/ 2296630 h 4724634"/>
              <a:gd name="connsiteX17" fmla="*/ 206280 w 5025761"/>
              <a:gd name="connsiteY17" fmla="*/ 1215976 h 4724634"/>
              <a:gd name="connsiteX18" fmla="*/ 1025678 w 5025761"/>
              <a:gd name="connsiteY18" fmla="*/ 1239727 h 4724634"/>
              <a:gd name="connsiteX19" fmla="*/ 1275059 w 5025761"/>
              <a:gd name="connsiteY19" fmla="*/ 859717 h 4724634"/>
              <a:gd name="connsiteX20" fmla="*/ 1465065 w 5025761"/>
              <a:gd name="connsiteY20" fmla="*/ 170947 h 4724634"/>
              <a:gd name="connsiteX0" fmla="*/ 1458908 w 5019604"/>
              <a:gd name="connsiteY0" fmla="*/ 170947 h 4724634"/>
              <a:gd name="connsiteX1" fmla="*/ 2373307 w 5019604"/>
              <a:gd name="connsiteY1" fmla="*/ 52194 h 4724634"/>
              <a:gd name="connsiteX2" fmla="*/ 2883946 w 5019604"/>
              <a:gd name="connsiteY2" fmla="*/ 883466 h 4724634"/>
              <a:gd name="connsiteX3" fmla="*/ 3418336 w 5019604"/>
              <a:gd name="connsiteY3" fmla="*/ 1227851 h 4724634"/>
              <a:gd name="connsiteX4" fmla="*/ 3964601 w 5019604"/>
              <a:gd name="connsiteY4" fmla="*/ 954719 h 4724634"/>
              <a:gd name="connsiteX5" fmla="*/ 4558367 w 5019604"/>
              <a:gd name="connsiteY5" fmla="*/ 1892869 h 4724634"/>
              <a:gd name="connsiteX6" fmla="*/ 4012102 w 5019604"/>
              <a:gd name="connsiteY6" fmla="*/ 2617264 h 4724634"/>
              <a:gd name="connsiteX7" fmla="*/ 4178357 w 5019604"/>
              <a:gd name="connsiteY7" fmla="*/ 3234781 h 4724634"/>
              <a:gd name="connsiteX8" fmla="*/ 4997754 w 5019604"/>
              <a:gd name="connsiteY8" fmla="*/ 3484163 h 4724634"/>
              <a:gd name="connsiteX9" fmla="*/ 4665245 w 5019604"/>
              <a:gd name="connsiteY9" fmla="*/ 4386688 h 4724634"/>
              <a:gd name="connsiteX10" fmla="*/ 3430211 w 5019604"/>
              <a:gd name="connsiteY10" fmla="*/ 4066055 h 4724634"/>
              <a:gd name="connsiteX11" fmla="*/ 2515812 w 5019604"/>
              <a:gd name="connsiteY11" fmla="*/ 3994802 h 4724634"/>
              <a:gd name="connsiteX12" fmla="*/ 1565785 w 5019604"/>
              <a:gd name="connsiteY12" fmla="*/ 4719197 h 4724634"/>
              <a:gd name="connsiteX13" fmla="*/ 1197650 w 5019604"/>
              <a:gd name="connsiteY13" fmla="*/ 3555415 h 4724634"/>
              <a:gd name="connsiteX14" fmla="*/ 1601411 w 5019604"/>
              <a:gd name="connsiteY14" fmla="*/ 2926023 h 4724634"/>
              <a:gd name="connsiteX15" fmla="*/ 1245152 w 5019604"/>
              <a:gd name="connsiteY15" fmla="*/ 2439134 h 4724634"/>
              <a:gd name="connsiteX16" fmla="*/ 81370 w 5019604"/>
              <a:gd name="connsiteY16" fmla="*/ 2296630 h 4724634"/>
              <a:gd name="connsiteX17" fmla="*/ 200123 w 5019604"/>
              <a:gd name="connsiteY17" fmla="*/ 1215976 h 4724634"/>
              <a:gd name="connsiteX18" fmla="*/ 1019521 w 5019604"/>
              <a:gd name="connsiteY18" fmla="*/ 1239727 h 4724634"/>
              <a:gd name="connsiteX19" fmla="*/ 1268902 w 5019604"/>
              <a:gd name="connsiteY19" fmla="*/ 859717 h 4724634"/>
              <a:gd name="connsiteX20" fmla="*/ 1458908 w 5019604"/>
              <a:gd name="connsiteY20" fmla="*/ 170947 h 4724634"/>
              <a:gd name="connsiteX0" fmla="*/ 1458908 w 5019604"/>
              <a:gd name="connsiteY0" fmla="*/ 170947 h 4724634"/>
              <a:gd name="connsiteX1" fmla="*/ 2373307 w 5019604"/>
              <a:gd name="connsiteY1" fmla="*/ 52194 h 4724634"/>
              <a:gd name="connsiteX2" fmla="*/ 2883946 w 5019604"/>
              <a:gd name="connsiteY2" fmla="*/ 883466 h 4724634"/>
              <a:gd name="connsiteX3" fmla="*/ 3418336 w 5019604"/>
              <a:gd name="connsiteY3" fmla="*/ 1227851 h 4724634"/>
              <a:gd name="connsiteX4" fmla="*/ 3964601 w 5019604"/>
              <a:gd name="connsiteY4" fmla="*/ 954719 h 4724634"/>
              <a:gd name="connsiteX5" fmla="*/ 4558367 w 5019604"/>
              <a:gd name="connsiteY5" fmla="*/ 1892869 h 4724634"/>
              <a:gd name="connsiteX6" fmla="*/ 4012102 w 5019604"/>
              <a:gd name="connsiteY6" fmla="*/ 2617264 h 4724634"/>
              <a:gd name="connsiteX7" fmla="*/ 4178357 w 5019604"/>
              <a:gd name="connsiteY7" fmla="*/ 3234781 h 4724634"/>
              <a:gd name="connsiteX8" fmla="*/ 4997754 w 5019604"/>
              <a:gd name="connsiteY8" fmla="*/ 3484163 h 4724634"/>
              <a:gd name="connsiteX9" fmla="*/ 4665245 w 5019604"/>
              <a:gd name="connsiteY9" fmla="*/ 4386688 h 4724634"/>
              <a:gd name="connsiteX10" fmla="*/ 3430211 w 5019604"/>
              <a:gd name="connsiteY10" fmla="*/ 4066055 h 4724634"/>
              <a:gd name="connsiteX11" fmla="*/ 2515812 w 5019604"/>
              <a:gd name="connsiteY11" fmla="*/ 3994802 h 4724634"/>
              <a:gd name="connsiteX12" fmla="*/ 1565785 w 5019604"/>
              <a:gd name="connsiteY12" fmla="*/ 4719197 h 4724634"/>
              <a:gd name="connsiteX13" fmla="*/ 1197650 w 5019604"/>
              <a:gd name="connsiteY13" fmla="*/ 3555415 h 4724634"/>
              <a:gd name="connsiteX14" fmla="*/ 1411405 w 5019604"/>
              <a:gd name="connsiteY14" fmla="*/ 2926023 h 4724634"/>
              <a:gd name="connsiteX15" fmla="*/ 1245152 w 5019604"/>
              <a:gd name="connsiteY15" fmla="*/ 2439134 h 4724634"/>
              <a:gd name="connsiteX16" fmla="*/ 81370 w 5019604"/>
              <a:gd name="connsiteY16" fmla="*/ 2296630 h 4724634"/>
              <a:gd name="connsiteX17" fmla="*/ 200123 w 5019604"/>
              <a:gd name="connsiteY17" fmla="*/ 1215976 h 4724634"/>
              <a:gd name="connsiteX18" fmla="*/ 1019521 w 5019604"/>
              <a:gd name="connsiteY18" fmla="*/ 1239727 h 4724634"/>
              <a:gd name="connsiteX19" fmla="*/ 1268902 w 5019604"/>
              <a:gd name="connsiteY19" fmla="*/ 859717 h 4724634"/>
              <a:gd name="connsiteX20" fmla="*/ 1458908 w 5019604"/>
              <a:gd name="connsiteY20" fmla="*/ 170947 h 4724634"/>
              <a:gd name="connsiteX0" fmla="*/ 1458908 w 5019604"/>
              <a:gd name="connsiteY0" fmla="*/ 170947 h 4721259"/>
              <a:gd name="connsiteX1" fmla="*/ 2373307 w 5019604"/>
              <a:gd name="connsiteY1" fmla="*/ 52194 h 4721259"/>
              <a:gd name="connsiteX2" fmla="*/ 2883946 w 5019604"/>
              <a:gd name="connsiteY2" fmla="*/ 883466 h 4721259"/>
              <a:gd name="connsiteX3" fmla="*/ 3418336 w 5019604"/>
              <a:gd name="connsiteY3" fmla="*/ 1227851 h 4721259"/>
              <a:gd name="connsiteX4" fmla="*/ 3964601 w 5019604"/>
              <a:gd name="connsiteY4" fmla="*/ 954719 h 4721259"/>
              <a:gd name="connsiteX5" fmla="*/ 4558367 w 5019604"/>
              <a:gd name="connsiteY5" fmla="*/ 1892869 h 4721259"/>
              <a:gd name="connsiteX6" fmla="*/ 4012102 w 5019604"/>
              <a:gd name="connsiteY6" fmla="*/ 2617264 h 4721259"/>
              <a:gd name="connsiteX7" fmla="*/ 4178357 w 5019604"/>
              <a:gd name="connsiteY7" fmla="*/ 3234781 h 4721259"/>
              <a:gd name="connsiteX8" fmla="*/ 4997754 w 5019604"/>
              <a:gd name="connsiteY8" fmla="*/ 3484163 h 4721259"/>
              <a:gd name="connsiteX9" fmla="*/ 4665245 w 5019604"/>
              <a:gd name="connsiteY9" fmla="*/ 4386688 h 4721259"/>
              <a:gd name="connsiteX10" fmla="*/ 3430211 w 5019604"/>
              <a:gd name="connsiteY10" fmla="*/ 4066055 h 4721259"/>
              <a:gd name="connsiteX11" fmla="*/ 2515812 w 5019604"/>
              <a:gd name="connsiteY11" fmla="*/ 3994802 h 4721259"/>
              <a:gd name="connsiteX12" fmla="*/ 1565785 w 5019604"/>
              <a:gd name="connsiteY12" fmla="*/ 4719197 h 4721259"/>
              <a:gd name="connsiteX13" fmla="*/ 1007644 w 5019604"/>
              <a:gd name="connsiteY13" fmla="*/ 3733545 h 4721259"/>
              <a:gd name="connsiteX14" fmla="*/ 1411405 w 5019604"/>
              <a:gd name="connsiteY14" fmla="*/ 2926023 h 4721259"/>
              <a:gd name="connsiteX15" fmla="*/ 1245152 w 5019604"/>
              <a:gd name="connsiteY15" fmla="*/ 2439134 h 4721259"/>
              <a:gd name="connsiteX16" fmla="*/ 81370 w 5019604"/>
              <a:gd name="connsiteY16" fmla="*/ 2296630 h 4721259"/>
              <a:gd name="connsiteX17" fmla="*/ 200123 w 5019604"/>
              <a:gd name="connsiteY17" fmla="*/ 1215976 h 4721259"/>
              <a:gd name="connsiteX18" fmla="*/ 1019521 w 5019604"/>
              <a:gd name="connsiteY18" fmla="*/ 1239727 h 4721259"/>
              <a:gd name="connsiteX19" fmla="*/ 1268902 w 5019604"/>
              <a:gd name="connsiteY19" fmla="*/ 859717 h 4721259"/>
              <a:gd name="connsiteX20" fmla="*/ 1458908 w 5019604"/>
              <a:gd name="connsiteY20" fmla="*/ 170947 h 4721259"/>
              <a:gd name="connsiteX0" fmla="*/ 1458908 w 5019604"/>
              <a:gd name="connsiteY0" fmla="*/ 170947 h 4403464"/>
              <a:gd name="connsiteX1" fmla="*/ 2373307 w 5019604"/>
              <a:gd name="connsiteY1" fmla="*/ 52194 h 4403464"/>
              <a:gd name="connsiteX2" fmla="*/ 2883946 w 5019604"/>
              <a:gd name="connsiteY2" fmla="*/ 883466 h 4403464"/>
              <a:gd name="connsiteX3" fmla="*/ 3418336 w 5019604"/>
              <a:gd name="connsiteY3" fmla="*/ 1227851 h 4403464"/>
              <a:gd name="connsiteX4" fmla="*/ 3964601 w 5019604"/>
              <a:gd name="connsiteY4" fmla="*/ 954719 h 4403464"/>
              <a:gd name="connsiteX5" fmla="*/ 4558367 w 5019604"/>
              <a:gd name="connsiteY5" fmla="*/ 1892869 h 4403464"/>
              <a:gd name="connsiteX6" fmla="*/ 4012102 w 5019604"/>
              <a:gd name="connsiteY6" fmla="*/ 2617264 h 4403464"/>
              <a:gd name="connsiteX7" fmla="*/ 4178357 w 5019604"/>
              <a:gd name="connsiteY7" fmla="*/ 3234781 h 4403464"/>
              <a:gd name="connsiteX8" fmla="*/ 4997754 w 5019604"/>
              <a:gd name="connsiteY8" fmla="*/ 3484163 h 4403464"/>
              <a:gd name="connsiteX9" fmla="*/ 4665245 w 5019604"/>
              <a:gd name="connsiteY9" fmla="*/ 4386688 h 4403464"/>
              <a:gd name="connsiteX10" fmla="*/ 3430211 w 5019604"/>
              <a:gd name="connsiteY10" fmla="*/ 4066055 h 4403464"/>
              <a:gd name="connsiteX11" fmla="*/ 2515812 w 5019604"/>
              <a:gd name="connsiteY11" fmla="*/ 3994802 h 4403464"/>
              <a:gd name="connsiteX12" fmla="*/ 1470782 w 5019604"/>
              <a:gd name="connsiteY12" fmla="*/ 4351062 h 4403464"/>
              <a:gd name="connsiteX13" fmla="*/ 1007644 w 5019604"/>
              <a:gd name="connsiteY13" fmla="*/ 3733545 h 4403464"/>
              <a:gd name="connsiteX14" fmla="*/ 1411405 w 5019604"/>
              <a:gd name="connsiteY14" fmla="*/ 2926023 h 4403464"/>
              <a:gd name="connsiteX15" fmla="*/ 1245152 w 5019604"/>
              <a:gd name="connsiteY15" fmla="*/ 2439134 h 4403464"/>
              <a:gd name="connsiteX16" fmla="*/ 81370 w 5019604"/>
              <a:gd name="connsiteY16" fmla="*/ 2296630 h 4403464"/>
              <a:gd name="connsiteX17" fmla="*/ 200123 w 5019604"/>
              <a:gd name="connsiteY17" fmla="*/ 1215976 h 4403464"/>
              <a:gd name="connsiteX18" fmla="*/ 1019521 w 5019604"/>
              <a:gd name="connsiteY18" fmla="*/ 1239727 h 4403464"/>
              <a:gd name="connsiteX19" fmla="*/ 1268902 w 5019604"/>
              <a:gd name="connsiteY19" fmla="*/ 859717 h 4403464"/>
              <a:gd name="connsiteX20" fmla="*/ 1458908 w 5019604"/>
              <a:gd name="connsiteY20" fmla="*/ 170947 h 4403464"/>
              <a:gd name="connsiteX0" fmla="*/ 1458908 w 4827078"/>
              <a:gd name="connsiteY0" fmla="*/ 170947 h 4397751"/>
              <a:gd name="connsiteX1" fmla="*/ 2373307 w 4827078"/>
              <a:gd name="connsiteY1" fmla="*/ 52194 h 4397751"/>
              <a:gd name="connsiteX2" fmla="*/ 2883946 w 4827078"/>
              <a:gd name="connsiteY2" fmla="*/ 883466 h 4397751"/>
              <a:gd name="connsiteX3" fmla="*/ 3418336 w 4827078"/>
              <a:gd name="connsiteY3" fmla="*/ 1227851 h 4397751"/>
              <a:gd name="connsiteX4" fmla="*/ 3964601 w 4827078"/>
              <a:gd name="connsiteY4" fmla="*/ 954719 h 4397751"/>
              <a:gd name="connsiteX5" fmla="*/ 4558367 w 4827078"/>
              <a:gd name="connsiteY5" fmla="*/ 1892869 h 4397751"/>
              <a:gd name="connsiteX6" fmla="*/ 4012102 w 4827078"/>
              <a:gd name="connsiteY6" fmla="*/ 2617264 h 4397751"/>
              <a:gd name="connsiteX7" fmla="*/ 4178357 w 4827078"/>
              <a:gd name="connsiteY7" fmla="*/ 3234781 h 4397751"/>
              <a:gd name="connsiteX8" fmla="*/ 4760247 w 4827078"/>
              <a:gd name="connsiteY8" fmla="*/ 3614792 h 4397751"/>
              <a:gd name="connsiteX9" fmla="*/ 4665245 w 4827078"/>
              <a:gd name="connsiteY9" fmla="*/ 4386688 h 4397751"/>
              <a:gd name="connsiteX10" fmla="*/ 3430211 w 4827078"/>
              <a:gd name="connsiteY10" fmla="*/ 4066055 h 4397751"/>
              <a:gd name="connsiteX11" fmla="*/ 2515812 w 4827078"/>
              <a:gd name="connsiteY11" fmla="*/ 3994802 h 4397751"/>
              <a:gd name="connsiteX12" fmla="*/ 1470782 w 4827078"/>
              <a:gd name="connsiteY12" fmla="*/ 4351062 h 4397751"/>
              <a:gd name="connsiteX13" fmla="*/ 1007644 w 4827078"/>
              <a:gd name="connsiteY13" fmla="*/ 3733545 h 4397751"/>
              <a:gd name="connsiteX14" fmla="*/ 1411405 w 4827078"/>
              <a:gd name="connsiteY14" fmla="*/ 2926023 h 4397751"/>
              <a:gd name="connsiteX15" fmla="*/ 1245152 w 4827078"/>
              <a:gd name="connsiteY15" fmla="*/ 2439134 h 4397751"/>
              <a:gd name="connsiteX16" fmla="*/ 81370 w 4827078"/>
              <a:gd name="connsiteY16" fmla="*/ 2296630 h 4397751"/>
              <a:gd name="connsiteX17" fmla="*/ 200123 w 4827078"/>
              <a:gd name="connsiteY17" fmla="*/ 1215976 h 4397751"/>
              <a:gd name="connsiteX18" fmla="*/ 1019521 w 4827078"/>
              <a:gd name="connsiteY18" fmla="*/ 1239727 h 4397751"/>
              <a:gd name="connsiteX19" fmla="*/ 1268902 w 4827078"/>
              <a:gd name="connsiteY19" fmla="*/ 859717 h 4397751"/>
              <a:gd name="connsiteX20" fmla="*/ 1458908 w 4827078"/>
              <a:gd name="connsiteY20" fmla="*/ 170947 h 4397751"/>
              <a:gd name="connsiteX0" fmla="*/ 1458908 w 4763041"/>
              <a:gd name="connsiteY0" fmla="*/ 170947 h 4479189"/>
              <a:gd name="connsiteX1" fmla="*/ 2373307 w 4763041"/>
              <a:gd name="connsiteY1" fmla="*/ 52194 h 4479189"/>
              <a:gd name="connsiteX2" fmla="*/ 2883946 w 4763041"/>
              <a:gd name="connsiteY2" fmla="*/ 883466 h 4479189"/>
              <a:gd name="connsiteX3" fmla="*/ 3418336 w 4763041"/>
              <a:gd name="connsiteY3" fmla="*/ 1227851 h 4479189"/>
              <a:gd name="connsiteX4" fmla="*/ 3964601 w 4763041"/>
              <a:gd name="connsiteY4" fmla="*/ 954719 h 4479189"/>
              <a:gd name="connsiteX5" fmla="*/ 4558367 w 4763041"/>
              <a:gd name="connsiteY5" fmla="*/ 1892869 h 4479189"/>
              <a:gd name="connsiteX6" fmla="*/ 4012102 w 4763041"/>
              <a:gd name="connsiteY6" fmla="*/ 2617264 h 4479189"/>
              <a:gd name="connsiteX7" fmla="*/ 4178357 w 4763041"/>
              <a:gd name="connsiteY7" fmla="*/ 3234781 h 4479189"/>
              <a:gd name="connsiteX8" fmla="*/ 4760247 w 4763041"/>
              <a:gd name="connsiteY8" fmla="*/ 3614792 h 4479189"/>
              <a:gd name="connsiteX9" fmla="*/ 4356490 w 4763041"/>
              <a:gd name="connsiteY9" fmla="*/ 4469818 h 4479189"/>
              <a:gd name="connsiteX10" fmla="*/ 3430211 w 4763041"/>
              <a:gd name="connsiteY10" fmla="*/ 4066055 h 4479189"/>
              <a:gd name="connsiteX11" fmla="*/ 2515812 w 4763041"/>
              <a:gd name="connsiteY11" fmla="*/ 3994802 h 4479189"/>
              <a:gd name="connsiteX12" fmla="*/ 1470782 w 4763041"/>
              <a:gd name="connsiteY12" fmla="*/ 4351062 h 4479189"/>
              <a:gd name="connsiteX13" fmla="*/ 1007644 w 4763041"/>
              <a:gd name="connsiteY13" fmla="*/ 3733545 h 4479189"/>
              <a:gd name="connsiteX14" fmla="*/ 1411405 w 4763041"/>
              <a:gd name="connsiteY14" fmla="*/ 2926023 h 4479189"/>
              <a:gd name="connsiteX15" fmla="*/ 1245152 w 4763041"/>
              <a:gd name="connsiteY15" fmla="*/ 2439134 h 4479189"/>
              <a:gd name="connsiteX16" fmla="*/ 81370 w 4763041"/>
              <a:gd name="connsiteY16" fmla="*/ 2296630 h 4479189"/>
              <a:gd name="connsiteX17" fmla="*/ 200123 w 4763041"/>
              <a:gd name="connsiteY17" fmla="*/ 1215976 h 4479189"/>
              <a:gd name="connsiteX18" fmla="*/ 1019521 w 4763041"/>
              <a:gd name="connsiteY18" fmla="*/ 1239727 h 4479189"/>
              <a:gd name="connsiteX19" fmla="*/ 1268902 w 4763041"/>
              <a:gd name="connsiteY19" fmla="*/ 859717 h 4479189"/>
              <a:gd name="connsiteX20" fmla="*/ 1458908 w 4763041"/>
              <a:gd name="connsiteY20" fmla="*/ 170947 h 4479189"/>
              <a:gd name="connsiteX0" fmla="*/ 1458908 w 4760255"/>
              <a:gd name="connsiteY0" fmla="*/ 170947 h 4386171"/>
              <a:gd name="connsiteX1" fmla="*/ 2373307 w 4760255"/>
              <a:gd name="connsiteY1" fmla="*/ 52194 h 4386171"/>
              <a:gd name="connsiteX2" fmla="*/ 2883946 w 4760255"/>
              <a:gd name="connsiteY2" fmla="*/ 883466 h 4386171"/>
              <a:gd name="connsiteX3" fmla="*/ 3418336 w 4760255"/>
              <a:gd name="connsiteY3" fmla="*/ 1227851 h 4386171"/>
              <a:gd name="connsiteX4" fmla="*/ 3964601 w 4760255"/>
              <a:gd name="connsiteY4" fmla="*/ 954719 h 4386171"/>
              <a:gd name="connsiteX5" fmla="*/ 4558367 w 4760255"/>
              <a:gd name="connsiteY5" fmla="*/ 1892869 h 4386171"/>
              <a:gd name="connsiteX6" fmla="*/ 4012102 w 4760255"/>
              <a:gd name="connsiteY6" fmla="*/ 2617264 h 4386171"/>
              <a:gd name="connsiteX7" fmla="*/ 4178357 w 4760255"/>
              <a:gd name="connsiteY7" fmla="*/ 3234781 h 4386171"/>
              <a:gd name="connsiteX8" fmla="*/ 4760247 w 4760255"/>
              <a:gd name="connsiteY8" fmla="*/ 3614792 h 4386171"/>
              <a:gd name="connsiteX9" fmla="*/ 4190236 w 4760255"/>
              <a:gd name="connsiteY9" fmla="*/ 4374816 h 4386171"/>
              <a:gd name="connsiteX10" fmla="*/ 3430211 w 4760255"/>
              <a:gd name="connsiteY10" fmla="*/ 4066055 h 4386171"/>
              <a:gd name="connsiteX11" fmla="*/ 2515812 w 4760255"/>
              <a:gd name="connsiteY11" fmla="*/ 3994802 h 4386171"/>
              <a:gd name="connsiteX12" fmla="*/ 1470782 w 4760255"/>
              <a:gd name="connsiteY12" fmla="*/ 4351062 h 4386171"/>
              <a:gd name="connsiteX13" fmla="*/ 1007644 w 4760255"/>
              <a:gd name="connsiteY13" fmla="*/ 3733545 h 4386171"/>
              <a:gd name="connsiteX14" fmla="*/ 1411405 w 4760255"/>
              <a:gd name="connsiteY14" fmla="*/ 2926023 h 4386171"/>
              <a:gd name="connsiteX15" fmla="*/ 1245152 w 4760255"/>
              <a:gd name="connsiteY15" fmla="*/ 2439134 h 4386171"/>
              <a:gd name="connsiteX16" fmla="*/ 81370 w 4760255"/>
              <a:gd name="connsiteY16" fmla="*/ 2296630 h 4386171"/>
              <a:gd name="connsiteX17" fmla="*/ 200123 w 4760255"/>
              <a:gd name="connsiteY17" fmla="*/ 1215976 h 4386171"/>
              <a:gd name="connsiteX18" fmla="*/ 1019521 w 4760255"/>
              <a:gd name="connsiteY18" fmla="*/ 1239727 h 4386171"/>
              <a:gd name="connsiteX19" fmla="*/ 1268902 w 4760255"/>
              <a:gd name="connsiteY19" fmla="*/ 859717 h 4386171"/>
              <a:gd name="connsiteX20" fmla="*/ 1458908 w 4760255"/>
              <a:gd name="connsiteY20" fmla="*/ 170947 h 4386171"/>
              <a:gd name="connsiteX0" fmla="*/ 1458908 w 4570257"/>
              <a:gd name="connsiteY0" fmla="*/ 170947 h 4379263"/>
              <a:gd name="connsiteX1" fmla="*/ 2373307 w 4570257"/>
              <a:gd name="connsiteY1" fmla="*/ 52194 h 4379263"/>
              <a:gd name="connsiteX2" fmla="*/ 2883946 w 4570257"/>
              <a:gd name="connsiteY2" fmla="*/ 883466 h 4379263"/>
              <a:gd name="connsiteX3" fmla="*/ 3418336 w 4570257"/>
              <a:gd name="connsiteY3" fmla="*/ 1227851 h 4379263"/>
              <a:gd name="connsiteX4" fmla="*/ 3964601 w 4570257"/>
              <a:gd name="connsiteY4" fmla="*/ 954719 h 4379263"/>
              <a:gd name="connsiteX5" fmla="*/ 4558367 w 4570257"/>
              <a:gd name="connsiteY5" fmla="*/ 1892869 h 4379263"/>
              <a:gd name="connsiteX6" fmla="*/ 4012102 w 4570257"/>
              <a:gd name="connsiteY6" fmla="*/ 2617264 h 4379263"/>
              <a:gd name="connsiteX7" fmla="*/ 4178357 w 4570257"/>
              <a:gd name="connsiteY7" fmla="*/ 3234781 h 4379263"/>
              <a:gd name="connsiteX8" fmla="*/ 4570242 w 4570257"/>
              <a:gd name="connsiteY8" fmla="*/ 3804797 h 4379263"/>
              <a:gd name="connsiteX9" fmla="*/ 4190236 w 4570257"/>
              <a:gd name="connsiteY9" fmla="*/ 4374816 h 4379263"/>
              <a:gd name="connsiteX10" fmla="*/ 3430211 w 4570257"/>
              <a:gd name="connsiteY10" fmla="*/ 4066055 h 4379263"/>
              <a:gd name="connsiteX11" fmla="*/ 2515812 w 4570257"/>
              <a:gd name="connsiteY11" fmla="*/ 3994802 h 4379263"/>
              <a:gd name="connsiteX12" fmla="*/ 1470782 w 4570257"/>
              <a:gd name="connsiteY12" fmla="*/ 4351062 h 4379263"/>
              <a:gd name="connsiteX13" fmla="*/ 1007644 w 4570257"/>
              <a:gd name="connsiteY13" fmla="*/ 3733545 h 4379263"/>
              <a:gd name="connsiteX14" fmla="*/ 1411405 w 4570257"/>
              <a:gd name="connsiteY14" fmla="*/ 2926023 h 4379263"/>
              <a:gd name="connsiteX15" fmla="*/ 1245152 w 4570257"/>
              <a:gd name="connsiteY15" fmla="*/ 2439134 h 4379263"/>
              <a:gd name="connsiteX16" fmla="*/ 81370 w 4570257"/>
              <a:gd name="connsiteY16" fmla="*/ 2296630 h 4379263"/>
              <a:gd name="connsiteX17" fmla="*/ 200123 w 4570257"/>
              <a:gd name="connsiteY17" fmla="*/ 1215976 h 4379263"/>
              <a:gd name="connsiteX18" fmla="*/ 1019521 w 4570257"/>
              <a:gd name="connsiteY18" fmla="*/ 1239727 h 4379263"/>
              <a:gd name="connsiteX19" fmla="*/ 1268902 w 4570257"/>
              <a:gd name="connsiteY19" fmla="*/ 859717 h 4379263"/>
              <a:gd name="connsiteX20" fmla="*/ 1458908 w 4570257"/>
              <a:gd name="connsiteY20" fmla="*/ 170947 h 4379263"/>
              <a:gd name="connsiteX0" fmla="*/ 1458028 w 4569377"/>
              <a:gd name="connsiteY0" fmla="*/ 170947 h 4379263"/>
              <a:gd name="connsiteX1" fmla="*/ 2372427 w 4569377"/>
              <a:gd name="connsiteY1" fmla="*/ 52194 h 4379263"/>
              <a:gd name="connsiteX2" fmla="*/ 2883066 w 4569377"/>
              <a:gd name="connsiteY2" fmla="*/ 883466 h 4379263"/>
              <a:gd name="connsiteX3" fmla="*/ 3417456 w 4569377"/>
              <a:gd name="connsiteY3" fmla="*/ 1227851 h 4379263"/>
              <a:gd name="connsiteX4" fmla="*/ 3963721 w 4569377"/>
              <a:gd name="connsiteY4" fmla="*/ 954719 h 4379263"/>
              <a:gd name="connsiteX5" fmla="*/ 4557487 w 4569377"/>
              <a:gd name="connsiteY5" fmla="*/ 1892869 h 4379263"/>
              <a:gd name="connsiteX6" fmla="*/ 4011222 w 4569377"/>
              <a:gd name="connsiteY6" fmla="*/ 2617264 h 4379263"/>
              <a:gd name="connsiteX7" fmla="*/ 4177477 w 4569377"/>
              <a:gd name="connsiteY7" fmla="*/ 3234781 h 4379263"/>
              <a:gd name="connsiteX8" fmla="*/ 4569362 w 4569377"/>
              <a:gd name="connsiteY8" fmla="*/ 3804797 h 4379263"/>
              <a:gd name="connsiteX9" fmla="*/ 4189356 w 4569377"/>
              <a:gd name="connsiteY9" fmla="*/ 4374816 h 4379263"/>
              <a:gd name="connsiteX10" fmla="*/ 3429331 w 4569377"/>
              <a:gd name="connsiteY10" fmla="*/ 4066055 h 4379263"/>
              <a:gd name="connsiteX11" fmla="*/ 2514932 w 4569377"/>
              <a:gd name="connsiteY11" fmla="*/ 3994802 h 4379263"/>
              <a:gd name="connsiteX12" fmla="*/ 1469902 w 4569377"/>
              <a:gd name="connsiteY12" fmla="*/ 4351062 h 4379263"/>
              <a:gd name="connsiteX13" fmla="*/ 1006764 w 4569377"/>
              <a:gd name="connsiteY13" fmla="*/ 3733545 h 4379263"/>
              <a:gd name="connsiteX14" fmla="*/ 1410525 w 4569377"/>
              <a:gd name="connsiteY14" fmla="*/ 2926023 h 4379263"/>
              <a:gd name="connsiteX15" fmla="*/ 1232397 w 4569377"/>
              <a:gd name="connsiteY15" fmla="*/ 2320381 h 4379263"/>
              <a:gd name="connsiteX16" fmla="*/ 80490 w 4569377"/>
              <a:gd name="connsiteY16" fmla="*/ 2296630 h 4379263"/>
              <a:gd name="connsiteX17" fmla="*/ 199243 w 4569377"/>
              <a:gd name="connsiteY17" fmla="*/ 1215976 h 4379263"/>
              <a:gd name="connsiteX18" fmla="*/ 1018641 w 4569377"/>
              <a:gd name="connsiteY18" fmla="*/ 1239727 h 4379263"/>
              <a:gd name="connsiteX19" fmla="*/ 1268022 w 4569377"/>
              <a:gd name="connsiteY19" fmla="*/ 859717 h 4379263"/>
              <a:gd name="connsiteX20" fmla="*/ 1458028 w 4569377"/>
              <a:gd name="connsiteY20" fmla="*/ 170947 h 4379263"/>
              <a:gd name="connsiteX0" fmla="*/ 1314206 w 4425555"/>
              <a:gd name="connsiteY0" fmla="*/ 170947 h 4379263"/>
              <a:gd name="connsiteX1" fmla="*/ 2228605 w 4425555"/>
              <a:gd name="connsiteY1" fmla="*/ 52194 h 4379263"/>
              <a:gd name="connsiteX2" fmla="*/ 2739244 w 4425555"/>
              <a:gd name="connsiteY2" fmla="*/ 883466 h 4379263"/>
              <a:gd name="connsiteX3" fmla="*/ 3273634 w 4425555"/>
              <a:gd name="connsiteY3" fmla="*/ 1227851 h 4379263"/>
              <a:gd name="connsiteX4" fmla="*/ 3819899 w 4425555"/>
              <a:gd name="connsiteY4" fmla="*/ 954719 h 4379263"/>
              <a:gd name="connsiteX5" fmla="*/ 4413665 w 4425555"/>
              <a:gd name="connsiteY5" fmla="*/ 1892869 h 4379263"/>
              <a:gd name="connsiteX6" fmla="*/ 3867400 w 4425555"/>
              <a:gd name="connsiteY6" fmla="*/ 2617264 h 4379263"/>
              <a:gd name="connsiteX7" fmla="*/ 4033655 w 4425555"/>
              <a:gd name="connsiteY7" fmla="*/ 3234781 h 4379263"/>
              <a:gd name="connsiteX8" fmla="*/ 4425540 w 4425555"/>
              <a:gd name="connsiteY8" fmla="*/ 3804797 h 4379263"/>
              <a:gd name="connsiteX9" fmla="*/ 4045534 w 4425555"/>
              <a:gd name="connsiteY9" fmla="*/ 4374816 h 4379263"/>
              <a:gd name="connsiteX10" fmla="*/ 3285509 w 4425555"/>
              <a:gd name="connsiteY10" fmla="*/ 4066055 h 4379263"/>
              <a:gd name="connsiteX11" fmla="*/ 2371110 w 4425555"/>
              <a:gd name="connsiteY11" fmla="*/ 3994802 h 4379263"/>
              <a:gd name="connsiteX12" fmla="*/ 1326080 w 4425555"/>
              <a:gd name="connsiteY12" fmla="*/ 4351062 h 4379263"/>
              <a:gd name="connsiteX13" fmla="*/ 862942 w 4425555"/>
              <a:gd name="connsiteY13" fmla="*/ 3733545 h 4379263"/>
              <a:gd name="connsiteX14" fmla="*/ 1266703 w 4425555"/>
              <a:gd name="connsiteY14" fmla="*/ 2926023 h 4379263"/>
              <a:gd name="connsiteX15" fmla="*/ 1088575 w 4425555"/>
              <a:gd name="connsiteY15" fmla="*/ 2320381 h 4379263"/>
              <a:gd name="connsiteX16" fmla="*/ 186050 w 4425555"/>
              <a:gd name="connsiteY16" fmla="*/ 2320381 h 4379263"/>
              <a:gd name="connsiteX17" fmla="*/ 55421 w 4425555"/>
              <a:gd name="connsiteY17" fmla="*/ 1215976 h 4379263"/>
              <a:gd name="connsiteX18" fmla="*/ 874819 w 4425555"/>
              <a:gd name="connsiteY18" fmla="*/ 1239727 h 4379263"/>
              <a:gd name="connsiteX19" fmla="*/ 1124200 w 4425555"/>
              <a:gd name="connsiteY19" fmla="*/ 859717 h 4379263"/>
              <a:gd name="connsiteX20" fmla="*/ 1314206 w 4425555"/>
              <a:gd name="connsiteY20" fmla="*/ 170947 h 4379263"/>
              <a:gd name="connsiteX0" fmla="*/ 1196972 w 4308321"/>
              <a:gd name="connsiteY0" fmla="*/ 170947 h 4379263"/>
              <a:gd name="connsiteX1" fmla="*/ 2111371 w 4308321"/>
              <a:gd name="connsiteY1" fmla="*/ 52194 h 4379263"/>
              <a:gd name="connsiteX2" fmla="*/ 2622010 w 4308321"/>
              <a:gd name="connsiteY2" fmla="*/ 883466 h 4379263"/>
              <a:gd name="connsiteX3" fmla="*/ 3156400 w 4308321"/>
              <a:gd name="connsiteY3" fmla="*/ 1227851 h 4379263"/>
              <a:gd name="connsiteX4" fmla="*/ 3702665 w 4308321"/>
              <a:gd name="connsiteY4" fmla="*/ 954719 h 4379263"/>
              <a:gd name="connsiteX5" fmla="*/ 4296431 w 4308321"/>
              <a:gd name="connsiteY5" fmla="*/ 1892869 h 4379263"/>
              <a:gd name="connsiteX6" fmla="*/ 3750166 w 4308321"/>
              <a:gd name="connsiteY6" fmla="*/ 2617264 h 4379263"/>
              <a:gd name="connsiteX7" fmla="*/ 3916421 w 4308321"/>
              <a:gd name="connsiteY7" fmla="*/ 3234781 h 4379263"/>
              <a:gd name="connsiteX8" fmla="*/ 4308306 w 4308321"/>
              <a:gd name="connsiteY8" fmla="*/ 3804797 h 4379263"/>
              <a:gd name="connsiteX9" fmla="*/ 3928300 w 4308321"/>
              <a:gd name="connsiteY9" fmla="*/ 4374816 h 4379263"/>
              <a:gd name="connsiteX10" fmla="*/ 3168275 w 4308321"/>
              <a:gd name="connsiteY10" fmla="*/ 4066055 h 4379263"/>
              <a:gd name="connsiteX11" fmla="*/ 2253876 w 4308321"/>
              <a:gd name="connsiteY11" fmla="*/ 3994802 h 4379263"/>
              <a:gd name="connsiteX12" fmla="*/ 1208846 w 4308321"/>
              <a:gd name="connsiteY12" fmla="*/ 4351062 h 4379263"/>
              <a:gd name="connsiteX13" fmla="*/ 745708 w 4308321"/>
              <a:gd name="connsiteY13" fmla="*/ 3733545 h 4379263"/>
              <a:gd name="connsiteX14" fmla="*/ 1149469 w 4308321"/>
              <a:gd name="connsiteY14" fmla="*/ 2926023 h 4379263"/>
              <a:gd name="connsiteX15" fmla="*/ 971341 w 4308321"/>
              <a:gd name="connsiteY15" fmla="*/ 2320381 h 4379263"/>
              <a:gd name="connsiteX16" fmla="*/ 68816 w 4308321"/>
              <a:gd name="connsiteY16" fmla="*/ 2320381 h 4379263"/>
              <a:gd name="connsiteX17" fmla="*/ 140068 w 4308321"/>
              <a:gd name="connsiteY17" fmla="*/ 1322854 h 4379263"/>
              <a:gd name="connsiteX18" fmla="*/ 757585 w 4308321"/>
              <a:gd name="connsiteY18" fmla="*/ 1239727 h 4379263"/>
              <a:gd name="connsiteX19" fmla="*/ 1006966 w 4308321"/>
              <a:gd name="connsiteY19" fmla="*/ 859717 h 4379263"/>
              <a:gd name="connsiteX20" fmla="*/ 1196972 w 4308321"/>
              <a:gd name="connsiteY20" fmla="*/ 170947 h 4379263"/>
              <a:gd name="connsiteX0" fmla="*/ 1234297 w 4345646"/>
              <a:gd name="connsiteY0" fmla="*/ 170947 h 4379263"/>
              <a:gd name="connsiteX1" fmla="*/ 2148696 w 4345646"/>
              <a:gd name="connsiteY1" fmla="*/ 52194 h 4379263"/>
              <a:gd name="connsiteX2" fmla="*/ 2659335 w 4345646"/>
              <a:gd name="connsiteY2" fmla="*/ 883466 h 4379263"/>
              <a:gd name="connsiteX3" fmla="*/ 3193725 w 4345646"/>
              <a:gd name="connsiteY3" fmla="*/ 1227851 h 4379263"/>
              <a:gd name="connsiteX4" fmla="*/ 3739990 w 4345646"/>
              <a:gd name="connsiteY4" fmla="*/ 954719 h 4379263"/>
              <a:gd name="connsiteX5" fmla="*/ 4333756 w 4345646"/>
              <a:gd name="connsiteY5" fmla="*/ 1892869 h 4379263"/>
              <a:gd name="connsiteX6" fmla="*/ 3787491 w 4345646"/>
              <a:gd name="connsiteY6" fmla="*/ 2617264 h 4379263"/>
              <a:gd name="connsiteX7" fmla="*/ 3953746 w 4345646"/>
              <a:gd name="connsiteY7" fmla="*/ 3234781 h 4379263"/>
              <a:gd name="connsiteX8" fmla="*/ 4345631 w 4345646"/>
              <a:gd name="connsiteY8" fmla="*/ 3804797 h 4379263"/>
              <a:gd name="connsiteX9" fmla="*/ 3965625 w 4345646"/>
              <a:gd name="connsiteY9" fmla="*/ 4374816 h 4379263"/>
              <a:gd name="connsiteX10" fmla="*/ 3205600 w 4345646"/>
              <a:gd name="connsiteY10" fmla="*/ 4066055 h 4379263"/>
              <a:gd name="connsiteX11" fmla="*/ 2291201 w 4345646"/>
              <a:gd name="connsiteY11" fmla="*/ 3994802 h 4379263"/>
              <a:gd name="connsiteX12" fmla="*/ 1246171 w 4345646"/>
              <a:gd name="connsiteY12" fmla="*/ 4351062 h 4379263"/>
              <a:gd name="connsiteX13" fmla="*/ 783033 w 4345646"/>
              <a:gd name="connsiteY13" fmla="*/ 3733545 h 4379263"/>
              <a:gd name="connsiteX14" fmla="*/ 1186794 w 4345646"/>
              <a:gd name="connsiteY14" fmla="*/ 2926023 h 4379263"/>
              <a:gd name="connsiteX15" fmla="*/ 1008666 w 4345646"/>
              <a:gd name="connsiteY15" fmla="*/ 2320381 h 4379263"/>
              <a:gd name="connsiteX16" fmla="*/ 58640 w 4345646"/>
              <a:gd name="connsiteY16" fmla="*/ 2142251 h 4379263"/>
              <a:gd name="connsiteX17" fmla="*/ 177393 w 4345646"/>
              <a:gd name="connsiteY17" fmla="*/ 1322854 h 4379263"/>
              <a:gd name="connsiteX18" fmla="*/ 794910 w 4345646"/>
              <a:gd name="connsiteY18" fmla="*/ 1239727 h 4379263"/>
              <a:gd name="connsiteX19" fmla="*/ 1044291 w 4345646"/>
              <a:gd name="connsiteY19" fmla="*/ 859717 h 4379263"/>
              <a:gd name="connsiteX20" fmla="*/ 1234297 w 4345646"/>
              <a:gd name="connsiteY20" fmla="*/ 170947 h 4379263"/>
              <a:gd name="connsiteX0" fmla="*/ 1234297 w 4345646"/>
              <a:gd name="connsiteY0" fmla="*/ 170947 h 4379263"/>
              <a:gd name="connsiteX1" fmla="*/ 2148696 w 4345646"/>
              <a:gd name="connsiteY1" fmla="*/ 52194 h 4379263"/>
              <a:gd name="connsiteX2" fmla="*/ 2659335 w 4345646"/>
              <a:gd name="connsiteY2" fmla="*/ 883466 h 4379263"/>
              <a:gd name="connsiteX3" fmla="*/ 3193725 w 4345646"/>
              <a:gd name="connsiteY3" fmla="*/ 1227851 h 4379263"/>
              <a:gd name="connsiteX4" fmla="*/ 3870618 w 4345646"/>
              <a:gd name="connsiteY4" fmla="*/ 1120976 h 4379263"/>
              <a:gd name="connsiteX5" fmla="*/ 4333756 w 4345646"/>
              <a:gd name="connsiteY5" fmla="*/ 1892869 h 4379263"/>
              <a:gd name="connsiteX6" fmla="*/ 3787491 w 4345646"/>
              <a:gd name="connsiteY6" fmla="*/ 2617264 h 4379263"/>
              <a:gd name="connsiteX7" fmla="*/ 3953746 w 4345646"/>
              <a:gd name="connsiteY7" fmla="*/ 3234781 h 4379263"/>
              <a:gd name="connsiteX8" fmla="*/ 4345631 w 4345646"/>
              <a:gd name="connsiteY8" fmla="*/ 3804797 h 4379263"/>
              <a:gd name="connsiteX9" fmla="*/ 3965625 w 4345646"/>
              <a:gd name="connsiteY9" fmla="*/ 4374816 h 4379263"/>
              <a:gd name="connsiteX10" fmla="*/ 3205600 w 4345646"/>
              <a:gd name="connsiteY10" fmla="*/ 4066055 h 4379263"/>
              <a:gd name="connsiteX11" fmla="*/ 2291201 w 4345646"/>
              <a:gd name="connsiteY11" fmla="*/ 3994802 h 4379263"/>
              <a:gd name="connsiteX12" fmla="*/ 1246171 w 4345646"/>
              <a:gd name="connsiteY12" fmla="*/ 4351062 h 4379263"/>
              <a:gd name="connsiteX13" fmla="*/ 783033 w 4345646"/>
              <a:gd name="connsiteY13" fmla="*/ 3733545 h 4379263"/>
              <a:gd name="connsiteX14" fmla="*/ 1186794 w 4345646"/>
              <a:gd name="connsiteY14" fmla="*/ 2926023 h 4379263"/>
              <a:gd name="connsiteX15" fmla="*/ 1008666 w 4345646"/>
              <a:gd name="connsiteY15" fmla="*/ 2320381 h 4379263"/>
              <a:gd name="connsiteX16" fmla="*/ 58640 w 4345646"/>
              <a:gd name="connsiteY16" fmla="*/ 2142251 h 4379263"/>
              <a:gd name="connsiteX17" fmla="*/ 177393 w 4345646"/>
              <a:gd name="connsiteY17" fmla="*/ 1322854 h 4379263"/>
              <a:gd name="connsiteX18" fmla="*/ 794910 w 4345646"/>
              <a:gd name="connsiteY18" fmla="*/ 1239727 h 4379263"/>
              <a:gd name="connsiteX19" fmla="*/ 1044291 w 4345646"/>
              <a:gd name="connsiteY19" fmla="*/ 859717 h 4379263"/>
              <a:gd name="connsiteX20" fmla="*/ 1234297 w 4345646"/>
              <a:gd name="connsiteY20" fmla="*/ 170947 h 4379263"/>
              <a:gd name="connsiteX0" fmla="*/ 1234297 w 4345646"/>
              <a:gd name="connsiteY0" fmla="*/ 170947 h 4379263"/>
              <a:gd name="connsiteX1" fmla="*/ 2148696 w 4345646"/>
              <a:gd name="connsiteY1" fmla="*/ 52194 h 4379263"/>
              <a:gd name="connsiteX2" fmla="*/ 2659335 w 4345646"/>
              <a:gd name="connsiteY2" fmla="*/ 883466 h 4379263"/>
              <a:gd name="connsiteX3" fmla="*/ 3193725 w 4345646"/>
              <a:gd name="connsiteY3" fmla="*/ 1227851 h 4379263"/>
              <a:gd name="connsiteX4" fmla="*/ 3870618 w 4345646"/>
              <a:gd name="connsiteY4" fmla="*/ 1120976 h 4379263"/>
              <a:gd name="connsiteX5" fmla="*/ 4226878 w 4345646"/>
              <a:gd name="connsiteY5" fmla="*/ 1952248 h 4379263"/>
              <a:gd name="connsiteX6" fmla="*/ 3787491 w 4345646"/>
              <a:gd name="connsiteY6" fmla="*/ 2617264 h 4379263"/>
              <a:gd name="connsiteX7" fmla="*/ 3953746 w 4345646"/>
              <a:gd name="connsiteY7" fmla="*/ 3234781 h 4379263"/>
              <a:gd name="connsiteX8" fmla="*/ 4345631 w 4345646"/>
              <a:gd name="connsiteY8" fmla="*/ 3804797 h 4379263"/>
              <a:gd name="connsiteX9" fmla="*/ 3965625 w 4345646"/>
              <a:gd name="connsiteY9" fmla="*/ 4374816 h 4379263"/>
              <a:gd name="connsiteX10" fmla="*/ 3205600 w 4345646"/>
              <a:gd name="connsiteY10" fmla="*/ 4066055 h 4379263"/>
              <a:gd name="connsiteX11" fmla="*/ 2291201 w 4345646"/>
              <a:gd name="connsiteY11" fmla="*/ 3994802 h 4379263"/>
              <a:gd name="connsiteX12" fmla="*/ 1246171 w 4345646"/>
              <a:gd name="connsiteY12" fmla="*/ 4351062 h 4379263"/>
              <a:gd name="connsiteX13" fmla="*/ 783033 w 4345646"/>
              <a:gd name="connsiteY13" fmla="*/ 3733545 h 4379263"/>
              <a:gd name="connsiteX14" fmla="*/ 1186794 w 4345646"/>
              <a:gd name="connsiteY14" fmla="*/ 2926023 h 4379263"/>
              <a:gd name="connsiteX15" fmla="*/ 1008666 w 4345646"/>
              <a:gd name="connsiteY15" fmla="*/ 2320381 h 4379263"/>
              <a:gd name="connsiteX16" fmla="*/ 58640 w 4345646"/>
              <a:gd name="connsiteY16" fmla="*/ 2142251 h 4379263"/>
              <a:gd name="connsiteX17" fmla="*/ 177393 w 4345646"/>
              <a:gd name="connsiteY17" fmla="*/ 1322854 h 4379263"/>
              <a:gd name="connsiteX18" fmla="*/ 794910 w 4345646"/>
              <a:gd name="connsiteY18" fmla="*/ 1239727 h 4379263"/>
              <a:gd name="connsiteX19" fmla="*/ 1044291 w 4345646"/>
              <a:gd name="connsiteY19" fmla="*/ 859717 h 4379263"/>
              <a:gd name="connsiteX20" fmla="*/ 1234297 w 4345646"/>
              <a:gd name="connsiteY20" fmla="*/ 170947 h 4379263"/>
              <a:gd name="connsiteX0" fmla="*/ 1234297 w 4362059"/>
              <a:gd name="connsiteY0" fmla="*/ 170947 h 4381325"/>
              <a:gd name="connsiteX1" fmla="*/ 2148696 w 4362059"/>
              <a:gd name="connsiteY1" fmla="*/ 52194 h 4381325"/>
              <a:gd name="connsiteX2" fmla="*/ 2659335 w 4362059"/>
              <a:gd name="connsiteY2" fmla="*/ 883466 h 4381325"/>
              <a:gd name="connsiteX3" fmla="*/ 3193725 w 4362059"/>
              <a:gd name="connsiteY3" fmla="*/ 1227851 h 4381325"/>
              <a:gd name="connsiteX4" fmla="*/ 3870618 w 4362059"/>
              <a:gd name="connsiteY4" fmla="*/ 1120976 h 4381325"/>
              <a:gd name="connsiteX5" fmla="*/ 4226878 w 4362059"/>
              <a:gd name="connsiteY5" fmla="*/ 1952248 h 4381325"/>
              <a:gd name="connsiteX6" fmla="*/ 3787491 w 4362059"/>
              <a:gd name="connsiteY6" fmla="*/ 2617264 h 4381325"/>
              <a:gd name="connsiteX7" fmla="*/ 3953746 w 4362059"/>
              <a:gd name="connsiteY7" fmla="*/ 3234781 h 4381325"/>
              <a:gd name="connsiteX8" fmla="*/ 4345631 w 4362059"/>
              <a:gd name="connsiteY8" fmla="*/ 3804797 h 4381325"/>
              <a:gd name="connsiteX9" fmla="*/ 4256603 w 4362059"/>
              <a:gd name="connsiteY9" fmla="*/ 4238424 h 4381325"/>
              <a:gd name="connsiteX10" fmla="*/ 3965625 w 4362059"/>
              <a:gd name="connsiteY10" fmla="*/ 4374816 h 4381325"/>
              <a:gd name="connsiteX11" fmla="*/ 3205600 w 4362059"/>
              <a:gd name="connsiteY11" fmla="*/ 4066055 h 4381325"/>
              <a:gd name="connsiteX12" fmla="*/ 2291201 w 4362059"/>
              <a:gd name="connsiteY12" fmla="*/ 3994802 h 4381325"/>
              <a:gd name="connsiteX13" fmla="*/ 1246171 w 4362059"/>
              <a:gd name="connsiteY13" fmla="*/ 4351062 h 4381325"/>
              <a:gd name="connsiteX14" fmla="*/ 783033 w 4362059"/>
              <a:gd name="connsiteY14" fmla="*/ 3733545 h 4381325"/>
              <a:gd name="connsiteX15" fmla="*/ 1186794 w 4362059"/>
              <a:gd name="connsiteY15" fmla="*/ 2926023 h 4381325"/>
              <a:gd name="connsiteX16" fmla="*/ 1008666 w 4362059"/>
              <a:gd name="connsiteY16" fmla="*/ 2320381 h 4381325"/>
              <a:gd name="connsiteX17" fmla="*/ 58640 w 4362059"/>
              <a:gd name="connsiteY17" fmla="*/ 2142251 h 4381325"/>
              <a:gd name="connsiteX18" fmla="*/ 177393 w 4362059"/>
              <a:gd name="connsiteY18" fmla="*/ 1322854 h 4381325"/>
              <a:gd name="connsiteX19" fmla="*/ 794910 w 4362059"/>
              <a:gd name="connsiteY19" fmla="*/ 1239727 h 4381325"/>
              <a:gd name="connsiteX20" fmla="*/ 1044291 w 4362059"/>
              <a:gd name="connsiteY20" fmla="*/ 859717 h 4381325"/>
              <a:gd name="connsiteX21" fmla="*/ 1234297 w 4362059"/>
              <a:gd name="connsiteY21" fmla="*/ 170947 h 4381325"/>
              <a:gd name="connsiteX0" fmla="*/ 1234297 w 4362059"/>
              <a:gd name="connsiteY0" fmla="*/ 170947 h 4381325"/>
              <a:gd name="connsiteX1" fmla="*/ 2148696 w 4362059"/>
              <a:gd name="connsiteY1" fmla="*/ 52194 h 4381325"/>
              <a:gd name="connsiteX2" fmla="*/ 2659335 w 4362059"/>
              <a:gd name="connsiteY2" fmla="*/ 883466 h 4381325"/>
              <a:gd name="connsiteX3" fmla="*/ 3193725 w 4362059"/>
              <a:gd name="connsiteY3" fmla="*/ 1227851 h 4381325"/>
              <a:gd name="connsiteX4" fmla="*/ 3870618 w 4362059"/>
              <a:gd name="connsiteY4" fmla="*/ 1120976 h 4381325"/>
              <a:gd name="connsiteX5" fmla="*/ 4226878 w 4362059"/>
              <a:gd name="connsiteY5" fmla="*/ 1952248 h 4381325"/>
              <a:gd name="connsiteX6" fmla="*/ 3787491 w 4362059"/>
              <a:gd name="connsiteY6" fmla="*/ 2617264 h 4381325"/>
              <a:gd name="connsiteX7" fmla="*/ 3953746 w 4362059"/>
              <a:gd name="connsiteY7" fmla="*/ 3234781 h 4381325"/>
              <a:gd name="connsiteX8" fmla="*/ 4345631 w 4362059"/>
              <a:gd name="connsiteY8" fmla="*/ 3804797 h 4381325"/>
              <a:gd name="connsiteX9" fmla="*/ 4256603 w 4362059"/>
              <a:gd name="connsiteY9" fmla="*/ 4238424 h 4381325"/>
              <a:gd name="connsiteX10" fmla="*/ 3965625 w 4362059"/>
              <a:gd name="connsiteY10" fmla="*/ 4374816 h 4381325"/>
              <a:gd name="connsiteX11" fmla="*/ 3205600 w 4362059"/>
              <a:gd name="connsiteY11" fmla="*/ 4066055 h 4381325"/>
              <a:gd name="connsiteX12" fmla="*/ 2291201 w 4362059"/>
              <a:gd name="connsiteY12" fmla="*/ 3994802 h 4381325"/>
              <a:gd name="connsiteX13" fmla="*/ 1246171 w 4362059"/>
              <a:gd name="connsiteY13" fmla="*/ 4351062 h 4381325"/>
              <a:gd name="connsiteX14" fmla="*/ 783033 w 4362059"/>
              <a:gd name="connsiteY14" fmla="*/ 3733545 h 4381325"/>
              <a:gd name="connsiteX15" fmla="*/ 1186794 w 4362059"/>
              <a:gd name="connsiteY15" fmla="*/ 2926023 h 4381325"/>
              <a:gd name="connsiteX16" fmla="*/ 1008666 w 4362059"/>
              <a:gd name="connsiteY16" fmla="*/ 2320381 h 4381325"/>
              <a:gd name="connsiteX17" fmla="*/ 58640 w 4362059"/>
              <a:gd name="connsiteY17" fmla="*/ 2142251 h 4381325"/>
              <a:gd name="connsiteX18" fmla="*/ 177393 w 4362059"/>
              <a:gd name="connsiteY18" fmla="*/ 1322854 h 4381325"/>
              <a:gd name="connsiteX19" fmla="*/ 794910 w 4362059"/>
              <a:gd name="connsiteY19" fmla="*/ 1239727 h 4381325"/>
              <a:gd name="connsiteX20" fmla="*/ 1044291 w 4362059"/>
              <a:gd name="connsiteY20" fmla="*/ 859717 h 4381325"/>
              <a:gd name="connsiteX21" fmla="*/ 1234297 w 4362059"/>
              <a:gd name="connsiteY21" fmla="*/ 170947 h 4381325"/>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6878 w 4362059"/>
              <a:gd name="connsiteY6" fmla="*/ 2036546 h 4465623"/>
              <a:gd name="connsiteX7" fmla="*/ 3787491 w 4362059"/>
              <a:gd name="connsiteY7" fmla="*/ 2701562 h 4465623"/>
              <a:gd name="connsiteX8" fmla="*/ 3953746 w 4362059"/>
              <a:gd name="connsiteY8" fmla="*/ 3319079 h 4465623"/>
              <a:gd name="connsiteX9" fmla="*/ 4345631 w 4362059"/>
              <a:gd name="connsiteY9" fmla="*/ 3889095 h 4465623"/>
              <a:gd name="connsiteX10" fmla="*/ 4256603 w 4362059"/>
              <a:gd name="connsiteY10" fmla="*/ 4322722 h 4465623"/>
              <a:gd name="connsiteX11" fmla="*/ 3965625 w 4362059"/>
              <a:gd name="connsiteY11" fmla="*/ 4459114 h 4465623"/>
              <a:gd name="connsiteX12" fmla="*/ 3205600 w 4362059"/>
              <a:gd name="connsiteY12" fmla="*/ 4150353 h 4465623"/>
              <a:gd name="connsiteX13" fmla="*/ 2291201 w 4362059"/>
              <a:gd name="connsiteY13" fmla="*/ 4079100 h 4465623"/>
              <a:gd name="connsiteX14" fmla="*/ 1246171 w 4362059"/>
              <a:gd name="connsiteY14" fmla="*/ 4435360 h 4465623"/>
              <a:gd name="connsiteX15" fmla="*/ 783033 w 4362059"/>
              <a:gd name="connsiteY15" fmla="*/ 3817843 h 4465623"/>
              <a:gd name="connsiteX16" fmla="*/ 1186794 w 4362059"/>
              <a:gd name="connsiteY16" fmla="*/ 3010321 h 4465623"/>
              <a:gd name="connsiteX17" fmla="*/ 1008666 w 4362059"/>
              <a:gd name="connsiteY17" fmla="*/ 2404679 h 4465623"/>
              <a:gd name="connsiteX18" fmla="*/ 58640 w 4362059"/>
              <a:gd name="connsiteY18" fmla="*/ 2226549 h 4465623"/>
              <a:gd name="connsiteX19" fmla="*/ 177393 w 4362059"/>
              <a:gd name="connsiteY19" fmla="*/ 1407152 h 4465623"/>
              <a:gd name="connsiteX20" fmla="*/ 794910 w 4362059"/>
              <a:gd name="connsiteY20" fmla="*/ 1324025 h 4465623"/>
              <a:gd name="connsiteX21" fmla="*/ 1044291 w 4362059"/>
              <a:gd name="connsiteY21" fmla="*/ 944015 h 4465623"/>
              <a:gd name="connsiteX22" fmla="*/ 1234297 w 4362059"/>
              <a:gd name="connsiteY22" fmla="*/ 255245 h 4465623"/>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6878 w 4362059"/>
              <a:gd name="connsiteY6" fmla="*/ 2036546 h 4465623"/>
              <a:gd name="connsiteX7" fmla="*/ 3787491 w 4362059"/>
              <a:gd name="connsiteY7" fmla="*/ 2701562 h 4465623"/>
              <a:gd name="connsiteX8" fmla="*/ 3953746 w 4362059"/>
              <a:gd name="connsiteY8" fmla="*/ 3319079 h 4465623"/>
              <a:gd name="connsiteX9" fmla="*/ 4345631 w 4362059"/>
              <a:gd name="connsiteY9" fmla="*/ 3889095 h 4465623"/>
              <a:gd name="connsiteX10" fmla="*/ 4256603 w 4362059"/>
              <a:gd name="connsiteY10" fmla="*/ 4322722 h 4465623"/>
              <a:gd name="connsiteX11" fmla="*/ 3965625 w 4362059"/>
              <a:gd name="connsiteY11" fmla="*/ 4459114 h 4465623"/>
              <a:gd name="connsiteX12" fmla="*/ 3205600 w 4362059"/>
              <a:gd name="connsiteY12" fmla="*/ 4150353 h 4465623"/>
              <a:gd name="connsiteX13" fmla="*/ 2291201 w 4362059"/>
              <a:gd name="connsiteY13" fmla="*/ 4079100 h 4465623"/>
              <a:gd name="connsiteX14" fmla="*/ 1246171 w 4362059"/>
              <a:gd name="connsiteY14" fmla="*/ 4435360 h 4465623"/>
              <a:gd name="connsiteX15" fmla="*/ 783033 w 4362059"/>
              <a:gd name="connsiteY15" fmla="*/ 3817843 h 4465623"/>
              <a:gd name="connsiteX16" fmla="*/ 1186794 w 4362059"/>
              <a:gd name="connsiteY16" fmla="*/ 3010321 h 4465623"/>
              <a:gd name="connsiteX17" fmla="*/ 1008666 w 4362059"/>
              <a:gd name="connsiteY17" fmla="*/ 2404679 h 4465623"/>
              <a:gd name="connsiteX18" fmla="*/ 58640 w 4362059"/>
              <a:gd name="connsiteY18" fmla="*/ 2226549 h 4465623"/>
              <a:gd name="connsiteX19" fmla="*/ 177393 w 4362059"/>
              <a:gd name="connsiteY19" fmla="*/ 1407152 h 4465623"/>
              <a:gd name="connsiteX20" fmla="*/ 794910 w 4362059"/>
              <a:gd name="connsiteY20" fmla="*/ 1324025 h 4465623"/>
              <a:gd name="connsiteX21" fmla="*/ 1044291 w 4362059"/>
              <a:gd name="connsiteY21" fmla="*/ 944015 h 4465623"/>
              <a:gd name="connsiteX22" fmla="*/ 1234297 w 4362059"/>
              <a:gd name="connsiteY22" fmla="*/ 255245 h 4465623"/>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0973 w 4362059"/>
              <a:gd name="connsiteY6" fmla="*/ 1555768 h 4465623"/>
              <a:gd name="connsiteX7" fmla="*/ 4226878 w 4362059"/>
              <a:gd name="connsiteY7" fmla="*/ 2036546 h 4465623"/>
              <a:gd name="connsiteX8" fmla="*/ 3787491 w 4362059"/>
              <a:gd name="connsiteY8" fmla="*/ 2701562 h 4465623"/>
              <a:gd name="connsiteX9" fmla="*/ 3953746 w 4362059"/>
              <a:gd name="connsiteY9" fmla="*/ 3319079 h 4465623"/>
              <a:gd name="connsiteX10" fmla="*/ 4345631 w 4362059"/>
              <a:gd name="connsiteY10" fmla="*/ 3889095 h 4465623"/>
              <a:gd name="connsiteX11" fmla="*/ 4256603 w 4362059"/>
              <a:gd name="connsiteY11" fmla="*/ 4322722 h 4465623"/>
              <a:gd name="connsiteX12" fmla="*/ 3965625 w 4362059"/>
              <a:gd name="connsiteY12" fmla="*/ 4459114 h 4465623"/>
              <a:gd name="connsiteX13" fmla="*/ 3205600 w 4362059"/>
              <a:gd name="connsiteY13" fmla="*/ 4150353 h 4465623"/>
              <a:gd name="connsiteX14" fmla="*/ 2291201 w 4362059"/>
              <a:gd name="connsiteY14" fmla="*/ 4079100 h 4465623"/>
              <a:gd name="connsiteX15" fmla="*/ 1246171 w 4362059"/>
              <a:gd name="connsiteY15" fmla="*/ 4435360 h 4465623"/>
              <a:gd name="connsiteX16" fmla="*/ 783033 w 4362059"/>
              <a:gd name="connsiteY16" fmla="*/ 3817843 h 4465623"/>
              <a:gd name="connsiteX17" fmla="*/ 1186794 w 4362059"/>
              <a:gd name="connsiteY17" fmla="*/ 3010321 h 4465623"/>
              <a:gd name="connsiteX18" fmla="*/ 1008666 w 4362059"/>
              <a:gd name="connsiteY18" fmla="*/ 2404679 h 4465623"/>
              <a:gd name="connsiteX19" fmla="*/ 58640 w 4362059"/>
              <a:gd name="connsiteY19" fmla="*/ 2226549 h 4465623"/>
              <a:gd name="connsiteX20" fmla="*/ 177393 w 4362059"/>
              <a:gd name="connsiteY20" fmla="*/ 1407152 h 4465623"/>
              <a:gd name="connsiteX21" fmla="*/ 794910 w 4362059"/>
              <a:gd name="connsiteY21" fmla="*/ 1324025 h 4465623"/>
              <a:gd name="connsiteX22" fmla="*/ 1044291 w 4362059"/>
              <a:gd name="connsiteY22" fmla="*/ 944015 h 4465623"/>
              <a:gd name="connsiteX23" fmla="*/ 1234297 w 4362059"/>
              <a:gd name="connsiteY23" fmla="*/ 255245 h 4465623"/>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0973 w 4362059"/>
              <a:gd name="connsiteY6" fmla="*/ 1555768 h 4465623"/>
              <a:gd name="connsiteX7" fmla="*/ 4226878 w 4362059"/>
              <a:gd name="connsiteY7" fmla="*/ 2036546 h 4465623"/>
              <a:gd name="connsiteX8" fmla="*/ 3787491 w 4362059"/>
              <a:gd name="connsiteY8" fmla="*/ 2701562 h 4465623"/>
              <a:gd name="connsiteX9" fmla="*/ 3953746 w 4362059"/>
              <a:gd name="connsiteY9" fmla="*/ 3319079 h 4465623"/>
              <a:gd name="connsiteX10" fmla="*/ 4345631 w 4362059"/>
              <a:gd name="connsiteY10" fmla="*/ 3889095 h 4465623"/>
              <a:gd name="connsiteX11" fmla="*/ 4256603 w 4362059"/>
              <a:gd name="connsiteY11" fmla="*/ 4322722 h 4465623"/>
              <a:gd name="connsiteX12" fmla="*/ 3965625 w 4362059"/>
              <a:gd name="connsiteY12" fmla="*/ 4459114 h 4465623"/>
              <a:gd name="connsiteX13" fmla="*/ 3205600 w 4362059"/>
              <a:gd name="connsiteY13" fmla="*/ 4150353 h 4465623"/>
              <a:gd name="connsiteX14" fmla="*/ 2291201 w 4362059"/>
              <a:gd name="connsiteY14" fmla="*/ 4079100 h 4465623"/>
              <a:gd name="connsiteX15" fmla="*/ 1246171 w 4362059"/>
              <a:gd name="connsiteY15" fmla="*/ 4435360 h 4465623"/>
              <a:gd name="connsiteX16" fmla="*/ 783033 w 4362059"/>
              <a:gd name="connsiteY16" fmla="*/ 3817843 h 4465623"/>
              <a:gd name="connsiteX17" fmla="*/ 1186794 w 4362059"/>
              <a:gd name="connsiteY17" fmla="*/ 3010321 h 4465623"/>
              <a:gd name="connsiteX18" fmla="*/ 1008666 w 4362059"/>
              <a:gd name="connsiteY18" fmla="*/ 2404679 h 4465623"/>
              <a:gd name="connsiteX19" fmla="*/ 58640 w 4362059"/>
              <a:gd name="connsiteY19" fmla="*/ 2226549 h 4465623"/>
              <a:gd name="connsiteX20" fmla="*/ 177393 w 4362059"/>
              <a:gd name="connsiteY20" fmla="*/ 1407152 h 4465623"/>
              <a:gd name="connsiteX21" fmla="*/ 794910 w 4362059"/>
              <a:gd name="connsiteY21" fmla="*/ 1324025 h 4465623"/>
              <a:gd name="connsiteX22" fmla="*/ 1044291 w 4362059"/>
              <a:gd name="connsiteY22" fmla="*/ 944015 h 4465623"/>
              <a:gd name="connsiteX23" fmla="*/ 1234297 w 4362059"/>
              <a:gd name="connsiteY23" fmla="*/ 255245 h 4465623"/>
              <a:gd name="connsiteX0" fmla="*/ 1234297 w 4362059"/>
              <a:gd name="connsiteY0" fmla="*/ 296576 h 4506954"/>
              <a:gd name="connsiteX1" fmla="*/ 1608402 w 4362059"/>
              <a:gd name="connsiteY1" fmla="*/ 5805 h 4506954"/>
              <a:gd name="connsiteX2" fmla="*/ 2148696 w 4362059"/>
              <a:gd name="connsiteY2" fmla="*/ 177823 h 4506954"/>
              <a:gd name="connsiteX3" fmla="*/ 2659335 w 4362059"/>
              <a:gd name="connsiteY3" fmla="*/ 1009095 h 4506954"/>
              <a:gd name="connsiteX4" fmla="*/ 3193725 w 4362059"/>
              <a:gd name="connsiteY4" fmla="*/ 1353480 h 4506954"/>
              <a:gd name="connsiteX5" fmla="*/ 3870618 w 4362059"/>
              <a:gd name="connsiteY5" fmla="*/ 1246605 h 4506954"/>
              <a:gd name="connsiteX6" fmla="*/ 4220973 w 4362059"/>
              <a:gd name="connsiteY6" fmla="*/ 1597099 h 4506954"/>
              <a:gd name="connsiteX7" fmla="*/ 4226878 w 4362059"/>
              <a:gd name="connsiteY7" fmla="*/ 2077877 h 4506954"/>
              <a:gd name="connsiteX8" fmla="*/ 3787491 w 4362059"/>
              <a:gd name="connsiteY8" fmla="*/ 2742893 h 4506954"/>
              <a:gd name="connsiteX9" fmla="*/ 3953746 w 4362059"/>
              <a:gd name="connsiteY9" fmla="*/ 3360410 h 4506954"/>
              <a:gd name="connsiteX10" fmla="*/ 4345631 w 4362059"/>
              <a:gd name="connsiteY10" fmla="*/ 3930426 h 4506954"/>
              <a:gd name="connsiteX11" fmla="*/ 4256603 w 4362059"/>
              <a:gd name="connsiteY11" fmla="*/ 4364053 h 4506954"/>
              <a:gd name="connsiteX12" fmla="*/ 3965625 w 4362059"/>
              <a:gd name="connsiteY12" fmla="*/ 4500445 h 4506954"/>
              <a:gd name="connsiteX13" fmla="*/ 3205600 w 4362059"/>
              <a:gd name="connsiteY13" fmla="*/ 4191684 h 4506954"/>
              <a:gd name="connsiteX14" fmla="*/ 2291201 w 4362059"/>
              <a:gd name="connsiteY14" fmla="*/ 4120431 h 4506954"/>
              <a:gd name="connsiteX15" fmla="*/ 1246171 w 4362059"/>
              <a:gd name="connsiteY15" fmla="*/ 4476691 h 4506954"/>
              <a:gd name="connsiteX16" fmla="*/ 783033 w 4362059"/>
              <a:gd name="connsiteY16" fmla="*/ 3859174 h 4506954"/>
              <a:gd name="connsiteX17" fmla="*/ 1186794 w 4362059"/>
              <a:gd name="connsiteY17" fmla="*/ 3051652 h 4506954"/>
              <a:gd name="connsiteX18" fmla="*/ 1008666 w 4362059"/>
              <a:gd name="connsiteY18" fmla="*/ 2446010 h 4506954"/>
              <a:gd name="connsiteX19" fmla="*/ 58640 w 4362059"/>
              <a:gd name="connsiteY19" fmla="*/ 2267880 h 4506954"/>
              <a:gd name="connsiteX20" fmla="*/ 177393 w 4362059"/>
              <a:gd name="connsiteY20" fmla="*/ 1448483 h 4506954"/>
              <a:gd name="connsiteX21" fmla="*/ 794910 w 4362059"/>
              <a:gd name="connsiteY21" fmla="*/ 1365356 h 4506954"/>
              <a:gd name="connsiteX22" fmla="*/ 1044291 w 4362059"/>
              <a:gd name="connsiteY22" fmla="*/ 985346 h 4506954"/>
              <a:gd name="connsiteX23" fmla="*/ 1234297 w 4362059"/>
              <a:gd name="connsiteY23" fmla="*/ 296576 h 4506954"/>
              <a:gd name="connsiteX0" fmla="*/ 1285861 w 4413623"/>
              <a:gd name="connsiteY0" fmla="*/ 296576 h 4506954"/>
              <a:gd name="connsiteX1" fmla="*/ 1659966 w 4413623"/>
              <a:gd name="connsiteY1" fmla="*/ 5805 h 4506954"/>
              <a:gd name="connsiteX2" fmla="*/ 2200260 w 4413623"/>
              <a:gd name="connsiteY2" fmla="*/ 177823 h 4506954"/>
              <a:gd name="connsiteX3" fmla="*/ 2710899 w 4413623"/>
              <a:gd name="connsiteY3" fmla="*/ 1009095 h 4506954"/>
              <a:gd name="connsiteX4" fmla="*/ 3245289 w 4413623"/>
              <a:gd name="connsiteY4" fmla="*/ 1353480 h 4506954"/>
              <a:gd name="connsiteX5" fmla="*/ 3922182 w 4413623"/>
              <a:gd name="connsiteY5" fmla="*/ 1246605 h 4506954"/>
              <a:gd name="connsiteX6" fmla="*/ 4272537 w 4413623"/>
              <a:gd name="connsiteY6" fmla="*/ 1597099 h 4506954"/>
              <a:gd name="connsiteX7" fmla="*/ 4278442 w 4413623"/>
              <a:gd name="connsiteY7" fmla="*/ 2077877 h 4506954"/>
              <a:gd name="connsiteX8" fmla="*/ 3839055 w 4413623"/>
              <a:gd name="connsiteY8" fmla="*/ 2742893 h 4506954"/>
              <a:gd name="connsiteX9" fmla="*/ 4005310 w 4413623"/>
              <a:gd name="connsiteY9" fmla="*/ 3360410 h 4506954"/>
              <a:gd name="connsiteX10" fmla="*/ 4397195 w 4413623"/>
              <a:gd name="connsiteY10" fmla="*/ 3930426 h 4506954"/>
              <a:gd name="connsiteX11" fmla="*/ 4308167 w 4413623"/>
              <a:gd name="connsiteY11" fmla="*/ 4364053 h 4506954"/>
              <a:gd name="connsiteX12" fmla="*/ 4017189 w 4413623"/>
              <a:gd name="connsiteY12" fmla="*/ 4500445 h 4506954"/>
              <a:gd name="connsiteX13" fmla="*/ 3257164 w 4413623"/>
              <a:gd name="connsiteY13" fmla="*/ 4191684 h 4506954"/>
              <a:gd name="connsiteX14" fmla="*/ 2342765 w 4413623"/>
              <a:gd name="connsiteY14" fmla="*/ 4120431 h 4506954"/>
              <a:gd name="connsiteX15" fmla="*/ 1297735 w 4413623"/>
              <a:gd name="connsiteY15" fmla="*/ 4476691 h 4506954"/>
              <a:gd name="connsiteX16" fmla="*/ 834597 w 4413623"/>
              <a:gd name="connsiteY16" fmla="*/ 3859174 h 4506954"/>
              <a:gd name="connsiteX17" fmla="*/ 1238358 w 4413623"/>
              <a:gd name="connsiteY17" fmla="*/ 3051652 h 4506954"/>
              <a:gd name="connsiteX18" fmla="*/ 1060230 w 4413623"/>
              <a:gd name="connsiteY18" fmla="*/ 2446010 h 4506954"/>
              <a:gd name="connsiteX19" fmla="*/ 110204 w 4413623"/>
              <a:gd name="connsiteY19" fmla="*/ 2267880 h 4506954"/>
              <a:gd name="connsiteX20" fmla="*/ 33046 w 4413623"/>
              <a:gd name="connsiteY20" fmla="*/ 1727728 h 4506954"/>
              <a:gd name="connsiteX21" fmla="*/ 228957 w 4413623"/>
              <a:gd name="connsiteY21" fmla="*/ 1448483 h 4506954"/>
              <a:gd name="connsiteX22" fmla="*/ 846474 w 4413623"/>
              <a:gd name="connsiteY22" fmla="*/ 1365356 h 4506954"/>
              <a:gd name="connsiteX23" fmla="*/ 1095855 w 4413623"/>
              <a:gd name="connsiteY23" fmla="*/ 985346 h 4506954"/>
              <a:gd name="connsiteX24" fmla="*/ 1285861 w 4413623"/>
              <a:gd name="connsiteY24" fmla="*/ 296576 h 4506954"/>
              <a:gd name="connsiteX0" fmla="*/ 1285861 w 4413623"/>
              <a:gd name="connsiteY0" fmla="*/ 296576 h 4506954"/>
              <a:gd name="connsiteX1" fmla="*/ 1659966 w 4413623"/>
              <a:gd name="connsiteY1" fmla="*/ 5805 h 4506954"/>
              <a:gd name="connsiteX2" fmla="*/ 2200260 w 4413623"/>
              <a:gd name="connsiteY2" fmla="*/ 177823 h 4506954"/>
              <a:gd name="connsiteX3" fmla="*/ 2710899 w 4413623"/>
              <a:gd name="connsiteY3" fmla="*/ 1009095 h 4506954"/>
              <a:gd name="connsiteX4" fmla="*/ 3245289 w 4413623"/>
              <a:gd name="connsiteY4" fmla="*/ 1353480 h 4506954"/>
              <a:gd name="connsiteX5" fmla="*/ 3922182 w 4413623"/>
              <a:gd name="connsiteY5" fmla="*/ 1246605 h 4506954"/>
              <a:gd name="connsiteX6" fmla="*/ 4272537 w 4413623"/>
              <a:gd name="connsiteY6" fmla="*/ 1597099 h 4506954"/>
              <a:gd name="connsiteX7" fmla="*/ 4278442 w 4413623"/>
              <a:gd name="connsiteY7" fmla="*/ 2077877 h 4506954"/>
              <a:gd name="connsiteX8" fmla="*/ 3839055 w 4413623"/>
              <a:gd name="connsiteY8" fmla="*/ 2742893 h 4506954"/>
              <a:gd name="connsiteX9" fmla="*/ 4005310 w 4413623"/>
              <a:gd name="connsiteY9" fmla="*/ 3360410 h 4506954"/>
              <a:gd name="connsiteX10" fmla="*/ 4397195 w 4413623"/>
              <a:gd name="connsiteY10" fmla="*/ 3930426 h 4506954"/>
              <a:gd name="connsiteX11" fmla="*/ 4308167 w 4413623"/>
              <a:gd name="connsiteY11" fmla="*/ 4364053 h 4506954"/>
              <a:gd name="connsiteX12" fmla="*/ 4017189 w 4413623"/>
              <a:gd name="connsiteY12" fmla="*/ 4500445 h 4506954"/>
              <a:gd name="connsiteX13" fmla="*/ 3257164 w 4413623"/>
              <a:gd name="connsiteY13" fmla="*/ 4191684 h 4506954"/>
              <a:gd name="connsiteX14" fmla="*/ 2342765 w 4413623"/>
              <a:gd name="connsiteY14" fmla="*/ 4120431 h 4506954"/>
              <a:gd name="connsiteX15" fmla="*/ 1297735 w 4413623"/>
              <a:gd name="connsiteY15" fmla="*/ 4476691 h 4506954"/>
              <a:gd name="connsiteX16" fmla="*/ 834597 w 4413623"/>
              <a:gd name="connsiteY16" fmla="*/ 3859174 h 4506954"/>
              <a:gd name="connsiteX17" fmla="*/ 1238358 w 4413623"/>
              <a:gd name="connsiteY17" fmla="*/ 3051652 h 4506954"/>
              <a:gd name="connsiteX18" fmla="*/ 1060230 w 4413623"/>
              <a:gd name="connsiteY18" fmla="*/ 2446010 h 4506954"/>
              <a:gd name="connsiteX19" fmla="*/ 110204 w 4413623"/>
              <a:gd name="connsiteY19" fmla="*/ 2267880 h 4506954"/>
              <a:gd name="connsiteX20" fmla="*/ 33046 w 4413623"/>
              <a:gd name="connsiteY20" fmla="*/ 1727728 h 4506954"/>
              <a:gd name="connsiteX21" fmla="*/ 228957 w 4413623"/>
              <a:gd name="connsiteY21" fmla="*/ 1448483 h 4506954"/>
              <a:gd name="connsiteX22" fmla="*/ 846474 w 4413623"/>
              <a:gd name="connsiteY22" fmla="*/ 1365356 h 4506954"/>
              <a:gd name="connsiteX23" fmla="*/ 1095855 w 4413623"/>
              <a:gd name="connsiteY23" fmla="*/ 985346 h 4506954"/>
              <a:gd name="connsiteX24" fmla="*/ 1285861 w 4413623"/>
              <a:gd name="connsiteY24" fmla="*/ 296576 h 4506954"/>
              <a:gd name="connsiteX0" fmla="*/ 1316814 w 4444576"/>
              <a:gd name="connsiteY0" fmla="*/ 296576 h 4506954"/>
              <a:gd name="connsiteX1" fmla="*/ 1690919 w 4444576"/>
              <a:gd name="connsiteY1" fmla="*/ 5805 h 4506954"/>
              <a:gd name="connsiteX2" fmla="*/ 2231213 w 4444576"/>
              <a:gd name="connsiteY2" fmla="*/ 177823 h 4506954"/>
              <a:gd name="connsiteX3" fmla="*/ 2741852 w 4444576"/>
              <a:gd name="connsiteY3" fmla="*/ 1009095 h 4506954"/>
              <a:gd name="connsiteX4" fmla="*/ 3276242 w 4444576"/>
              <a:gd name="connsiteY4" fmla="*/ 1353480 h 4506954"/>
              <a:gd name="connsiteX5" fmla="*/ 3953135 w 4444576"/>
              <a:gd name="connsiteY5" fmla="*/ 1246605 h 4506954"/>
              <a:gd name="connsiteX6" fmla="*/ 4303490 w 4444576"/>
              <a:gd name="connsiteY6" fmla="*/ 1597099 h 4506954"/>
              <a:gd name="connsiteX7" fmla="*/ 4309395 w 4444576"/>
              <a:gd name="connsiteY7" fmla="*/ 2077877 h 4506954"/>
              <a:gd name="connsiteX8" fmla="*/ 3870008 w 4444576"/>
              <a:gd name="connsiteY8" fmla="*/ 2742893 h 4506954"/>
              <a:gd name="connsiteX9" fmla="*/ 4036263 w 4444576"/>
              <a:gd name="connsiteY9" fmla="*/ 3360410 h 4506954"/>
              <a:gd name="connsiteX10" fmla="*/ 4428148 w 4444576"/>
              <a:gd name="connsiteY10" fmla="*/ 3930426 h 4506954"/>
              <a:gd name="connsiteX11" fmla="*/ 4339120 w 4444576"/>
              <a:gd name="connsiteY11" fmla="*/ 4364053 h 4506954"/>
              <a:gd name="connsiteX12" fmla="*/ 4048142 w 4444576"/>
              <a:gd name="connsiteY12" fmla="*/ 4500445 h 4506954"/>
              <a:gd name="connsiteX13" fmla="*/ 3288117 w 4444576"/>
              <a:gd name="connsiteY13" fmla="*/ 4191684 h 4506954"/>
              <a:gd name="connsiteX14" fmla="*/ 2373718 w 4444576"/>
              <a:gd name="connsiteY14" fmla="*/ 4120431 h 4506954"/>
              <a:gd name="connsiteX15" fmla="*/ 1328688 w 4444576"/>
              <a:gd name="connsiteY15" fmla="*/ 4476691 h 4506954"/>
              <a:gd name="connsiteX16" fmla="*/ 865550 w 4444576"/>
              <a:gd name="connsiteY16" fmla="*/ 3859174 h 4506954"/>
              <a:gd name="connsiteX17" fmla="*/ 1269311 w 4444576"/>
              <a:gd name="connsiteY17" fmla="*/ 3051652 h 4506954"/>
              <a:gd name="connsiteX18" fmla="*/ 1091183 w 4444576"/>
              <a:gd name="connsiteY18" fmla="*/ 2446010 h 4506954"/>
              <a:gd name="connsiteX19" fmla="*/ 141157 w 4444576"/>
              <a:gd name="connsiteY19" fmla="*/ 2267880 h 4506954"/>
              <a:gd name="connsiteX20" fmla="*/ 16497 w 4444576"/>
              <a:gd name="connsiteY20" fmla="*/ 1798980 h 4506954"/>
              <a:gd name="connsiteX21" fmla="*/ 259910 w 4444576"/>
              <a:gd name="connsiteY21" fmla="*/ 1448483 h 4506954"/>
              <a:gd name="connsiteX22" fmla="*/ 877427 w 4444576"/>
              <a:gd name="connsiteY22" fmla="*/ 1365356 h 4506954"/>
              <a:gd name="connsiteX23" fmla="*/ 1126808 w 4444576"/>
              <a:gd name="connsiteY23" fmla="*/ 985346 h 4506954"/>
              <a:gd name="connsiteX24" fmla="*/ 1316814 w 4444576"/>
              <a:gd name="connsiteY24" fmla="*/ 296576 h 4506954"/>
              <a:gd name="connsiteX0" fmla="*/ 1316814 w 4446109"/>
              <a:gd name="connsiteY0" fmla="*/ 296576 h 4575756"/>
              <a:gd name="connsiteX1" fmla="*/ 1690919 w 4446109"/>
              <a:gd name="connsiteY1" fmla="*/ 5805 h 4575756"/>
              <a:gd name="connsiteX2" fmla="*/ 2231213 w 4446109"/>
              <a:gd name="connsiteY2" fmla="*/ 177823 h 4575756"/>
              <a:gd name="connsiteX3" fmla="*/ 2741852 w 4446109"/>
              <a:gd name="connsiteY3" fmla="*/ 1009095 h 4575756"/>
              <a:gd name="connsiteX4" fmla="*/ 3276242 w 4446109"/>
              <a:gd name="connsiteY4" fmla="*/ 1353480 h 4575756"/>
              <a:gd name="connsiteX5" fmla="*/ 3953135 w 4446109"/>
              <a:gd name="connsiteY5" fmla="*/ 1246605 h 4575756"/>
              <a:gd name="connsiteX6" fmla="*/ 4303490 w 4446109"/>
              <a:gd name="connsiteY6" fmla="*/ 1597099 h 4575756"/>
              <a:gd name="connsiteX7" fmla="*/ 4309395 w 4446109"/>
              <a:gd name="connsiteY7" fmla="*/ 2077877 h 4575756"/>
              <a:gd name="connsiteX8" fmla="*/ 3870008 w 4446109"/>
              <a:gd name="connsiteY8" fmla="*/ 2742893 h 4575756"/>
              <a:gd name="connsiteX9" fmla="*/ 4036263 w 4446109"/>
              <a:gd name="connsiteY9" fmla="*/ 3360410 h 4575756"/>
              <a:gd name="connsiteX10" fmla="*/ 4428148 w 4446109"/>
              <a:gd name="connsiteY10" fmla="*/ 3930426 h 4575756"/>
              <a:gd name="connsiteX11" fmla="*/ 4339120 w 4446109"/>
              <a:gd name="connsiteY11" fmla="*/ 4364053 h 4575756"/>
              <a:gd name="connsiteX12" fmla="*/ 3976890 w 4446109"/>
              <a:gd name="connsiteY12" fmla="*/ 4571697 h 4575756"/>
              <a:gd name="connsiteX13" fmla="*/ 3288117 w 4446109"/>
              <a:gd name="connsiteY13" fmla="*/ 4191684 h 4575756"/>
              <a:gd name="connsiteX14" fmla="*/ 2373718 w 4446109"/>
              <a:gd name="connsiteY14" fmla="*/ 4120431 h 4575756"/>
              <a:gd name="connsiteX15" fmla="*/ 1328688 w 4446109"/>
              <a:gd name="connsiteY15" fmla="*/ 4476691 h 4575756"/>
              <a:gd name="connsiteX16" fmla="*/ 865550 w 4446109"/>
              <a:gd name="connsiteY16" fmla="*/ 3859174 h 4575756"/>
              <a:gd name="connsiteX17" fmla="*/ 1269311 w 4446109"/>
              <a:gd name="connsiteY17" fmla="*/ 3051652 h 4575756"/>
              <a:gd name="connsiteX18" fmla="*/ 1091183 w 4446109"/>
              <a:gd name="connsiteY18" fmla="*/ 2446010 h 4575756"/>
              <a:gd name="connsiteX19" fmla="*/ 141157 w 4446109"/>
              <a:gd name="connsiteY19" fmla="*/ 2267880 h 4575756"/>
              <a:gd name="connsiteX20" fmla="*/ 16497 w 4446109"/>
              <a:gd name="connsiteY20" fmla="*/ 1798980 h 4575756"/>
              <a:gd name="connsiteX21" fmla="*/ 259910 w 4446109"/>
              <a:gd name="connsiteY21" fmla="*/ 1448483 h 4575756"/>
              <a:gd name="connsiteX22" fmla="*/ 877427 w 4446109"/>
              <a:gd name="connsiteY22" fmla="*/ 1365356 h 4575756"/>
              <a:gd name="connsiteX23" fmla="*/ 1126808 w 4446109"/>
              <a:gd name="connsiteY23" fmla="*/ 985346 h 4575756"/>
              <a:gd name="connsiteX24" fmla="*/ 1316814 w 4446109"/>
              <a:gd name="connsiteY24" fmla="*/ 296576 h 4575756"/>
              <a:gd name="connsiteX0" fmla="*/ 1316814 w 4448517"/>
              <a:gd name="connsiteY0" fmla="*/ 296576 h 4552598"/>
              <a:gd name="connsiteX1" fmla="*/ 1690919 w 4448517"/>
              <a:gd name="connsiteY1" fmla="*/ 5805 h 4552598"/>
              <a:gd name="connsiteX2" fmla="*/ 2231213 w 4448517"/>
              <a:gd name="connsiteY2" fmla="*/ 177823 h 4552598"/>
              <a:gd name="connsiteX3" fmla="*/ 2741852 w 4448517"/>
              <a:gd name="connsiteY3" fmla="*/ 1009095 h 4552598"/>
              <a:gd name="connsiteX4" fmla="*/ 3276242 w 4448517"/>
              <a:gd name="connsiteY4" fmla="*/ 1353480 h 4552598"/>
              <a:gd name="connsiteX5" fmla="*/ 3953135 w 4448517"/>
              <a:gd name="connsiteY5" fmla="*/ 1246605 h 4552598"/>
              <a:gd name="connsiteX6" fmla="*/ 4303490 w 4448517"/>
              <a:gd name="connsiteY6" fmla="*/ 1597099 h 4552598"/>
              <a:gd name="connsiteX7" fmla="*/ 4309395 w 4448517"/>
              <a:gd name="connsiteY7" fmla="*/ 2077877 h 4552598"/>
              <a:gd name="connsiteX8" fmla="*/ 3870008 w 4448517"/>
              <a:gd name="connsiteY8" fmla="*/ 2742893 h 4552598"/>
              <a:gd name="connsiteX9" fmla="*/ 4036263 w 4448517"/>
              <a:gd name="connsiteY9" fmla="*/ 3360410 h 4552598"/>
              <a:gd name="connsiteX10" fmla="*/ 4428148 w 4448517"/>
              <a:gd name="connsiteY10" fmla="*/ 3930426 h 4552598"/>
              <a:gd name="connsiteX11" fmla="*/ 4339120 w 4448517"/>
              <a:gd name="connsiteY11" fmla="*/ 4364053 h 4552598"/>
              <a:gd name="connsiteX12" fmla="*/ 3881889 w 4448517"/>
              <a:gd name="connsiteY12" fmla="*/ 4547950 h 4552598"/>
              <a:gd name="connsiteX13" fmla="*/ 3288117 w 4448517"/>
              <a:gd name="connsiteY13" fmla="*/ 4191684 h 4552598"/>
              <a:gd name="connsiteX14" fmla="*/ 2373718 w 4448517"/>
              <a:gd name="connsiteY14" fmla="*/ 4120431 h 4552598"/>
              <a:gd name="connsiteX15" fmla="*/ 1328688 w 4448517"/>
              <a:gd name="connsiteY15" fmla="*/ 4476691 h 4552598"/>
              <a:gd name="connsiteX16" fmla="*/ 865550 w 4448517"/>
              <a:gd name="connsiteY16" fmla="*/ 3859174 h 4552598"/>
              <a:gd name="connsiteX17" fmla="*/ 1269311 w 4448517"/>
              <a:gd name="connsiteY17" fmla="*/ 3051652 h 4552598"/>
              <a:gd name="connsiteX18" fmla="*/ 1091183 w 4448517"/>
              <a:gd name="connsiteY18" fmla="*/ 2446010 h 4552598"/>
              <a:gd name="connsiteX19" fmla="*/ 141157 w 4448517"/>
              <a:gd name="connsiteY19" fmla="*/ 2267880 h 4552598"/>
              <a:gd name="connsiteX20" fmla="*/ 16497 w 4448517"/>
              <a:gd name="connsiteY20" fmla="*/ 1798980 h 4552598"/>
              <a:gd name="connsiteX21" fmla="*/ 259910 w 4448517"/>
              <a:gd name="connsiteY21" fmla="*/ 1448483 h 4552598"/>
              <a:gd name="connsiteX22" fmla="*/ 877427 w 4448517"/>
              <a:gd name="connsiteY22" fmla="*/ 1365356 h 4552598"/>
              <a:gd name="connsiteX23" fmla="*/ 1126808 w 4448517"/>
              <a:gd name="connsiteY23" fmla="*/ 985346 h 4552598"/>
              <a:gd name="connsiteX24" fmla="*/ 1316814 w 4448517"/>
              <a:gd name="connsiteY24" fmla="*/ 296576 h 4552598"/>
              <a:gd name="connsiteX0" fmla="*/ 1300369 w 4432072"/>
              <a:gd name="connsiteY0" fmla="*/ 296576 h 4552598"/>
              <a:gd name="connsiteX1" fmla="*/ 1674474 w 4432072"/>
              <a:gd name="connsiteY1" fmla="*/ 5805 h 4552598"/>
              <a:gd name="connsiteX2" fmla="*/ 2214768 w 4432072"/>
              <a:gd name="connsiteY2" fmla="*/ 177823 h 4552598"/>
              <a:gd name="connsiteX3" fmla="*/ 2725407 w 4432072"/>
              <a:gd name="connsiteY3" fmla="*/ 1009095 h 4552598"/>
              <a:gd name="connsiteX4" fmla="*/ 3259797 w 4432072"/>
              <a:gd name="connsiteY4" fmla="*/ 1353480 h 4552598"/>
              <a:gd name="connsiteX5" fmla="*/ 3936690 w 4432072"/>
              <a:gd name="connsiteY5" fmla="*/ 1246605 h 4552598"/>
              <a:gd name="connsiteX6" fmla="*/ 4287045 w 4432072"/>
              <a:gd name="connsiteY6" fmla="*/ 1597099 h 4552598"/>
              <a:gd name="connsiteX7" fmla="*/ 4292950 w 4432072"/>
              <a:gd name="connsiteY7" fmla="*/ 2077877 h 4552598"/>
              <a:gd name="connsiteX8" fmla="*/ 3853563 w 4432072"/>
              <a:gd name="connsiteY8" fmla="*/ 2742893 h 4552598"/>
              <a:gd name="connsiteX9" fmla="*/ 4019818 w 4432072"/>
              <a:gd name="connsiteY9" fmla="*/ 3360410 h 4552598"/>
              <a:gd name="connsiteX10" fmla="*/ 4411703 w 4432072"/>
              <a:gd name="connsiteY10" fmla="*/ 3930426 h 4552598"/>
              <a:gd name="connsiteX11" fmla="*/ 4322675 w 4432072"/>
              <a:gd name="connsiteY11" fmla="*/ 4364053 h 4552598"/>
              <a:gd name="connsiteX12" fmla="*/ 3865444 w 4432072"/>
              <a:gd name="connsiteY12" fmla="*/ 4547950 h 4552598"/>
              <a:gd name="connsiteX13" fmla="*/ 3271672 w 4432072"/>
              <a:gd name="connsiteY13" fmla="*/ 4191684 h 4552598"/>
              <a:gd name="connsiteX14" fmla="*/ 2357273 w 4432072"/>
              <a:gd name="connsiteY14" fmla="*/ 4120431 h 4552598"/>
              <a:gd name="connsiteX15" fmla="*/ 1312243 w 4432072"/>
              <a:gd name="connsiteY15" fmla="*/ 4476691 h 4552598"/>
              <a:gd name="connsiteX16" fmla="*/ 849105 w 4432072"/>
              <a:gd name="connsiteY16" fmla="*/ 3859174 h 4552598"/>
              <a:gd name="connsiteX17" fmla="*/ 1252866 w 4432072"/>
              <a:gd name="connsiteY17" fmla="*/ 3051652 h 4552598"/>
              <a:gd name="connsiteX18" fmla="*/ 1074738 w 4432072"/>
              <a:gd name="connsiteY18" fmla="*/ 2446010 h 4552598"/>
              <a:gd name="connsiteX19" fmla="*/ 231590 w 4432072"/>
              <a:gd name="connsiteY19" fmla="*/ 2386634 h 4552598"/>
              <a:gd name="connsiteX20" fmla="*/ 52 w 4432072"/>
              <a:gd name="connsiteY20" fmla="*/ 1798980 h 4552598"/>
              <a:gd name="connsiteX21" fmla="*/ 243465 w 4432072"/>
              <a:gd name="connsiteY21" fmla="*/ 1448483 h 4552598"/>
              <a:gd name="connsiteX22" fmla="*/ 860982 w 4432072"/>
              <a:gd name="connsiteY22" fmla="*/ 1365356 h 4552598"/>
              <a:gd name="connsiteX23" fmla="*/ 1110363 w 4432072"/>
              <a:gd name="connsiteY23" fmla="*/ 985346 h 4552598"/>
              <a:gd name="connsiteX24" fmla="*/ 1300369 w 4432072"/>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87030 w 4432057"/>
              <a:gd name="connsiteY6" fmla="*/ 1597099 h 4552598"/>
              <a:gd name="connsiteX7" fmla="*/ 4292935 w 4432057"/>
              <a:gd name="connsiteY7" fmla="*/ 2077877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252851 w 4432057"/>
              <a:gd name="connsiteY17" fmla="*/ 3051652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87030 w 4432057"/>
              <a:gd name="connsiteY6" fmla="*/ 1597099 h 4552598"/>
              <a:gd name="connsiteX7" fmla="*/ 4292935 w 4432057"/>
              <a:gd name="connsiteY7" fmla="*/ 2077877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87030 w 4432057"/>
              <a:gd name="connsiteY6" fmla="*/ 1597099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15778 w 4432057"/>
              <a:gd name="connsiteY6" fmla="*/ 1573352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15778 w 4432057"/>
              <a:gd name="connsiteY6" fmla="*/ 1573352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525986 w 4432057"/>
              <a:gd name="connsiteY15" fmla="*/ 4417317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15778 w 4432057"/>
              <a:gd name="connsiteY6" fmla="*/ 1573352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525986 w 4432057"/>
              <a:gd name="connsiteY15" fmla="*/ 4417317 h 4552598"/>
              <a:gd name="connsiteX16" fmla="*/ 991596 w 4432057"/>
              <a:gd name="connsiteY16" fmla="*/ 3859176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6565"/>
              <a:gd name="connsiteY0" fmla="*/ 296576 h 4421588"/>
              <a:gd name="connsiteX1" fmla="*/ 1674459 w 4436565"/>
              <a:gd name="connsiteY1" fmla="*/ 5805 h 4421588"/>
              <a:gd name="connsiteX2" fmla="*/ 2214753 w 4436565"/>
              <a:gd name="connsiteY2" fmla="*/ 177823 h 4421588"/>
              <a:gd name="connsiteX3" fmla="*/ 2725392 w 4436565"/>
              <a:gd name="connsiteY3" fmla="*/ 1009095 h 4421588"/>
              <a:gd name="connsiteX4" fmla="*/ 3259782 w 4436565"/>
              <a:gd name="connsiteY4" fmla="*/ 1353480 h 4421588"/>
              <a:gd name="connsiteX5" fmla="*/ 3936675 w 4436565"/>
              <a:gd name="connsiteY5" fmla="*/ 1246605 h 4421588"/>
              <a:gd name="connsiteX6" fmla="*/ 4215778 w 4436565"/>
              <a:gd name="connsiteY6" fmla="*/ 1573352 h 4421588"/>
              <a:gd name="connsiteX7" fmla="*/ 4221683 w 4436565"/>
              <a:gd name="connsiteY7" fmla="*/ 2125381 h 4421588"/>
              <a:gd name="connsiteX8" fmla="*/ 3853548 w 4436565"/>
              <a:gd name="connsiteY8" fmla="*/ 2742893 h 4421588"/>
              <a:gd name="connsiteX9" fmla="*/ 4019803 w 4436565"/>
              <a:gd name="connsiteY9" fmla="*/ 3360410 h 4421588"/>
              <a:gd name="connsiteX10" fmla="*/ 4411688 w 4436565"/>
              <a:gd name="connsiteY10" fmla="*/ 3930426 h 4421588"/>
              <a:gd name="connsiteX11" fmla="*/ 4322660 w 4436565"/>
              <a:gd name="connsiteY11" fmla="*/ 4364053 h 4421588"/>
              <a:gd name="connsiteX12" fmla="*/ 3722927 w 4436565"/>
              <a:gd name="connsiteY12" fmla="*/ 4381698 h 4421588"/>
              <a:gd name="connsiteX13" fmla="*/ 3271657 w 4436565"/>
              <a:gd name="connsiteY13" fmla="*/ 4191684 h 4421588"/>
              <a:gd name="connsiteX14" fmla="*/ 2357258 w 4436565"/>
              <a:gd name="connsiteY14" fmla="*/ 4120431 h 4421588"/>
              <a:gd name="connsiteX15" fmla="*/ 1525986 w 4436565"/>
              <a:gd name="connsiteY15" fmla="*/ 4417317 h 4421588"/>
              <a:gd name="connsiteX16" fmla="*/ 991596 w 4436565"/>
              <a:gd name="connsiteY16" fmla="*/ 3859176 h 4421588"/>
              <a:gd name="connsiteX17" fmla="*/ 1027223 w 4436565"/>
              <a:gd name="connsiteY17" fmla="*/ 3134781 h 4421588"/>
              <a:gd name="connsiteX18" fmla="*/ 932220 w 4436565"/>
              <a:gd name="connsiteY18" fmla="*/ 2612264 h 4421588"/>
              <a:gd name="connsiteX19" fmla="*/ 231575 w 4436565"/>
              <a:gd name="connsiteY19" fmla="*/ 2386634 h 4421588"/>
              <a:gd name="connsiteX20" fmla="*/ 37 w 4436565"/>
              <a:gd name="connsiteY20" fmla="*/ 1798980 h 4421588"/>
              <a:gd name="connsiteX21" fmla="*/ 243450 w 4436565"/>
              <a:gd name="connsiteY21" fmla="*/ 1448483 h 4421588"/>
              <a:gd name="connsiteX22" fmla="*/ 860967 w 4436565"/>
              <a:gd name="connsiteY22" fmla="*/ 1365356 h 4421588"/>
              <a:gd name="connsiteX23" fmla="*/ 1110348 w 4436565"/>
              <a:gd name="connsiteY23" fmla="*/ 985346 h 4421588"/>
              <a:gd name="connsiteX24" fmla="*/ 1300354 w 4436565"/>
              <a:gd name="connsiteY24" fmla="*/ 296576 h 4421588"/>
              <a:gd name="connsiteX0" fmla="*/ 1300354 w 4421190"/>
              <a:gd name="connsiteY0" fmla="*/ 296576 h 4421588"/>
              <a:gd name="connsiteX1" fmla="*/ 1674459 w 4421190"/>
              <a:gd name="connsiteY1" fmla="*/ 5805 h 4421588"/>
              <a:gd name="connsiteX2" fmla="*/ 2214753 w 4421190"/>
              <a:gd name="connsiteY2" fmla="*/ 177823 h 4421588"/>
              <a:gd name="connsiteX3" fmla="*/ 2725392 w 4421190"/>
              <a:gd name="connsiteY3" fmla="*/ 1009095 h 4421588"/>
              <a:gd name="connsiteX4" fmla="*/ 3259782 w 4421190"/>
              <a:gd name="connsiteY4" fmla="*/ 1353480 h 4421588"/>
              <a:gd name="connsiteX5" fmla="*/ 3936675 w 4421190"/>
              <a:gd name="connsiteY5" fmla="*/ 1246605 h 4421588"/>
              <a:gd name="connsiteX6" fmla="*/ 4215778 w 4421190"/>
              <a:gd name="connsiteY6" fmla="*/ 1573352 h 4421588"/>
              <a:gd name="connsiteX7" fmla="*/ 4221683 w 4421190"/>
              <a:gd name="connsiteY7" fmla="*/ 2125381 h 4421588"/>
              <a:gd name="connsiteX8" fmla="*/ 3853548 w 4421190"/>
              <a:gd name="connsiteY8" fmla="*/ 2742893 h 4421588"/>
              <a:gd name="connsiteX9" fmla="*/ 4019803 w 4421190"/>
              <a:gd name="connsiteY9" fmla="*/ 3360410 h 4421588"/>
              <a:gd name="connsiteX10" fmla="*/ 4411688 w 4421190"/>
              <a:gd name="connsiteY10" fmla="*/ 3930426 h 4421588"/>
              <a:gd name="connsiteX11" fmla="*/ 4251411 w 4421190"/>
              <a:gd name="connsiteY11" fmla="*/ 4221552 h 4421588"/>
              <a:gd name="connsiteX12" fmla="*/ 3722927 w 4421190"/>
              <a:gd name="connsiteY12" fmla="*/ 4381698 h 4421588"/>
              <a:gd name="connsiteX13" fmla="*/ 3271657 w 4421190"/>
              <a:gd name="connsiteY13" fmla="*/ 4191684 h 4421588"/>
              <a:gd name="connsiteX14" fmla="*/ 2357258 w 4421190"/>
              <a:gd name="connsiteY14" fmla="*/ 4120431 h 4421588"/>
              <a:gd name="connsiteX15" fmla="*/ 1525986 w 4421190"/>
              <a:gd name="connsiteY15" fmla="*/ 4417317 h 4421588"/>
              <a:gd name="connsiteX16" fmla="*/ 991596 w 4421190"/>
              <a:gd name="connsiteY16" fmla="*/ 3859176 h 4421588"/>
              <a:gd name="connsiteX17" fmla="*/ 1027223 w 4421190"/>
              <a:gd name="connsiteY17" fmla="*/ 3134781 h 4421588"/>
              <a:gd name="connsiteX18" fmla="*/ 932220 w 4421190"/>
              <a:gd name="connsiteY18" fmla="*/ 2612264 h 4421588"/>
              <a:gd name="connsiteX19" fmla="*/ 231575 w 4421190"/>
              <a:gd name="connsiteY19" fmla="*/ 2386634 h 4421588"/>
              <a:gd name="connsiteX20" fmla="*/ 37 w 4421190"/>
              <a:gd name="connsiteY20" fmla="*/ 1798980 h 4421588"/>
              <a:gd name="connsiteX21" fmla="*/ 243450 w 4421190"/>
              <a:gd name="connsiteY21" fmla="*/ 1448483 h 4421588"/>
              <a:gd name="connsiteX22" fmla="*/ 860967 w 4421190"/>
              <a:gd name="connsiteY22" fmla="*/ 1365356 h 4421588"/>
              <a:gd name="connsiteX23" fmla="*/ 1110348 w 4421190"/>
              <a:gd name="connsiteY23" fmla="*/ 985346 h 4421588"/>
              <a:gd name="connsiteX24" fmla="*/ 1300354 w 4421190"/>
              <a:gd name="connsiteY24" fmla="*/ 296576 h 4421588"/>
              <a:gd name="connsiteX0" fmla="*/ 1300354 w 4303277"/>
              <a:gd name="connsiteY0" fmla="*/ 296576 h 4421588"/>
              <a:gd name="connsiteX1" fmla="*/ 1674459 w 4303277"/>
              <a:gd name="connsiteY1" fmla="*/ 5805 h 4421588"/>
              <a:gd name="connsiteX2" fmla="*/ 2214753 w 4303277"/>
              <a:gd name="connsiteY2" fmla="*/ 177823 h 4421588"/>
              <a:gd name="connsiteX3" fmla="*/ 2725392 w 4303277"/>
              <a:gd name="connsiteY3" fmla="*/ 1009095 h 4421588"/>
              <a:gd name="connsiteX4" fmla="*/ 3259782 w 4303277"/>
              <a:gd name="connsiteY4" fmla="*/ 1353480 h 4421588"/>
              <a:gd name="connsiteX5" fmla="*/ 3936675 w 4303277"/>
              <a:gd name="connsiteY5" fmla="*/ 1246605 h 4421588"/>
              <a:gd name="connsiteX6" fmla="*/ 4215778 w 4303277"/>
              <a:gd name="connsiteY6" fmla="*/ 1573352 h 4421588"/>
              <a:gd name="connsiteX7" fmla="*/ 4221683 w 4303277"/>
              <a:gd name="connsiteY7" fmla="*/ 2125381 h 4421588"/>
              <a:gd name="connsiteX8" fmla="*/ 3853548 w 4303277"/>
              <a:gd name="connsiteY8" fmla="*/ 2742893 h 4421588"/>
              <a:gd name="connsiteX9" fmla="*/ 4019803 w 4303277"/>
              <a:gd name="connsiteY9" fmla="*/ 3360410 h 4421588"/>
              <a:gd name="connsiteX10" fmla="*/ 4257308 w 4303277"/>
              <a:gd name="connsiteY10" fmla="*/ 3823548 h 4421588"/>
              <a:gd name="connsiteX11" fmla="*/ 4251411 w 4303277"/>
              <a:gd name="connsiteY11" fmla="*/ 4221552 h 4421588"/>
              <a:gd name="connsiteX12" fmla="*/ 3722927 w 4303277"/>
              <a:gd name="connsiteY12" fmla="*/ 4381698 h 4421588"/>
              <a:gd name="connsiteX13" fmla="*/ 3271657 w 4303277"/>
              <a:gd name="connsiteY13" fmla="*/ 4191684 h 4421588"/>
              <a:gd name="connsiteX14" fmla="*/ 2357258 w 4303277"/>
              <a:gd name="connsiteY14" fmla="*/ 4120431 h 4421588"/>
              <a:gd name="connsiteX15" fmla="*/ 1525986 w 4303277"/>
              <a:gd name="connsiteY15" fmla="*/ 4417317 h 4421588"/>
              <a:gd name="connsiteX16" fmla="*/ 991596 w 4303277"/>
              <a:gd name="connsiteY16" fmla="*/ 3859176 h 4421588"/>
              <a:gd name="connsiteX17" fmla="*/ 1027223 w 4303277"/>
              <a:gd name="connsiteY17" fmla="*/ 3134781 h 4421588"/>
              <a:gd name="connsiteX18" fmla="*/ 932220 w 4303277"/>
              <a:gd name="connsiteY18" fmla="*/ 2612264 h 4421588"/>
              <a:gd name="connsiteX19" fmla="*/ 231575 w 4303277"/>
              <a:gd name="connsiteY19" fmla="*/ 2386634 h 4421588"/>
              <a:gd name="connsiteX20" fmla="*/ 37 w 4303277"/>
              <a:gd name="connsiteY20" fmla="*/ 1798980 h 4421588"/>
              <a:gd name="connsiteX21" fmla="*/ 243450 w 4303277"/>
              <a:gd name="connsiteY21" fmla="*/ 1448483 h 4421588"/>
              <a:gd name="connsiteX22" fmla="*/ 860967 w 4303277"/>
              <a:gd name="connsiteY22" fmla="*/ 1365356 h 4421588"/>
              <a:gd name="connsiteX23" fmla="*/ 1110348 w 4303277"/>
              <a:gd name="connsiteY23" fmla="*/ 985346 h 4421588"/>
              <a:gd name="connsiteX24" fmla="*/ 1300354 w 4303277"/>
              <a:gd name="connsiteY24" fmla="*/ 296576 h 4421588"/>
              <a:gd name="connsiteX0" fmla="*/ 1300354 w 4266374"/>
              <a:gd name="connsiteY0" fmla="*/ 296576 h 4421588"/>
              <a:gd name="connsiteX1" fmla="*/ 1674459 w 4266374"/>
              <a:gd name="connsiteY1" fmla="*/ 5805 h 4421588"/>
              <a:gd name="connsiteX2" fmla="*/ 2214753 w 4266374"/>
              <a:gd name="connsiteY2" fmla="*/ 177823 h 4421588"/>
              <a:gd name="connsiteX3" fmla="*/ 2725392 w 4266374"/>
              <a:gd name="connsiteY3" fmla="*/ 1009095 h 4421588"/>
              <a:gd name="connsiteX4" fmla="*/ 3259782 w 4266374"/>
              <a:gd name="connsiteY4" fmla="*/ 1353480 h 4421588"/>
              <a:gd name="connsiteX5" fmla="*/ 3936675 w 4266374"/>
              <a:gd name="connsiteY5" fmla="*/ 1246605 h 4421588"/>
              <a:gd name="connsiteX6" fmla="*/ 4215778 w 4266374"/>
              <a:gd name="connsiteY6" fmla="*/ 1573352 h 4421588"/>
              <a:gd name="connsiteX7" fmla="*/ 4221683 w 4266374"/>
              <a:gd name="connsiteY7" fmla="*/ 2125381 h 4421588"/>
              <a:gd name="connsiteX8" fmla="*/ 3853548 w 4266374"/>
              <a:gd name="connsiteY8" fmla="*/ 2742893 h 4421588"/>
              <a:gd name="connsiteX9" fmla="*/ 4019803 w 4266374"/>
              <a:gd name="connsiteY9" fmla="*/ 3360410 h 4421588"/>
              <a:gd name="connsiteX10" fmla="*/ 4257308 w 4266374"/>
              <a:gd name="connsiteY10" fmla="*/ 3823548 h 4421588"/>
              <a:gd name="connsiteX11" fmla="*/ 4168286 w 4266374"/>
              <a:gd name="connsiteY11" fmla="*/ 4221555 h 4421588"/>
              <a:gd name="connsiteX12" fmla="*/ 3722927 w 4266374"/>
              <a:gd name="connsiteY12" fmla="*/ 4381698 h 4421588"/>
              <a:gd name="connsiteX13" fmla="*/ 3271657 w 4266374"/>
              <a:gd name="connsiteY13" fmla="*/ 4191684 h 4421588"/>
              <a:gd name="connsiteX14" fmla="*/ 2357258 w 4266374"/>
              <a:gd name="connsiteY14" fmla="*/ 4120431 h 4421588"/>
              <a:gd name="connsiteX15" fmla="*/ 1525986 w 4266374"/>
              <a:gd name="connsiteY15" fmla="*/ 4417317 h 4421588"/>
              <a:gd name="connsiteX16" fmla="*/ 991596 w 4266374"/>
              <a:gd name="connsiteY16" fmla="*/ 3859176 h 4421588"/>
              <a:gd name="connsiteX17" fmla="*/ 1027223 w 4266374"/>
              <a:gd name="connsiteY17" fmla="*/ 3134781 h 4421588"/>
              <a:gd name="connsiteX18" fmla="*/ 932220 w 4266374"/>
              <a:gd name="connsiteY18" fmla="*/ 2612264 h 4421588"/>
              <a:gd name="connsiteX19" fmla="*/ 231575 w 4266374"/>
              <a:gd name="connsiteY19" fmla="*/ 2386634 h 4421588"/>
              <a:gd name="connsiteX20" fmla="*/ 37 w 4266374"/>
              <a:gd name="connsiteY20" fmla="*/ 1798980 h 4421588"/>
              <a:gd name="connsiteX21" fmla="*/ 243450 w 4266374"/>
              <a:gd name="connsiteY21" fmla="*/ 1448483 h 4421588"/>
              <a:gd name="connsiteX22" fmla="*/ 860967 w 4266374"/>
              <a:gd name="connsiteY22" fmla="*/ 1365356 h 4421588"/>
              <a:gd name="connsiteX23" fmla="*/ 1110348 w 4266374"/>
              <a:gd name="connsiteY23" fmla="*/ 985346 h 4421588"/>
              <a:gd name="connsiteX24" fmla="*/ 1300354 w 4266374"/>
              <a:gd name="connsiteY24" fmla="*/ 296576 h 4421588"/>
              <a:gd name="connsiteX0" fmla="*/ 1300354 w 4266374"/>
              <a:gd name="connsiteY0" fmla="*/ 296576 h 4421768"/>
              <a:gd name="connsiteX1" fmla="*/ 1674459 w 4266374"/>
              <a:gd name="connsiteY1" fmla="*/ 5805 h 4421768"/>
              <a:gd name="connsiteX2" fmla="*/ 2214753 w 4266374"/>
              <a:gd name="connsiteY2" fmla="*/ 177823 h 4421768"/>
              <a:gd name="connsiteX3" fmla="*/ 2725392 w 4266374"/>
              <a:gd name="connsiteY3" fmla="*/ 1009095 h 4421768"/>
              <a:gd name="connsiteX4" fmla="*/ 3259782 w 4266374"/>
              <a:gd name="connsiteY4" fmla="*/ 1353480 h 4421768"/>
              <a:gd name="connsiteX5" fmla="*/ 3936675 w 4266374"/>
              <a:gd name="connsiteY5" fmla="*/ 1246605 h 4421768"/>
              <a:gd name="connsiteX6" fmla="*/ 4215778 w 4266374"/>
              <a:gd name="connsiteY6" fmla="*/ 1573352 h 4421768"/>
              <a:gd name="connsiteX7" fmla="*/ 4221683 w 4266374"/>
              <a:gd name="connsiteY7" fmla="*/ 2125381 h 4421768"/>
              <a:gd name="connsiteX8" fmla="*/ 3853548 w 4266374"/>
              <a:gd name="connsiteY8" fmla="*/ 2742893 h 4421768"/>
              <a:gd name="connsiteX9" fmla="*/ 4019803 w 4266374"/>
              <a:gd name="connsiteY9" fmla="*/ 3360410 h 4421768"/>
              <a:gd name="connsiteX10" fmla="*/ 4257308 w 4266374"/>
              <a:gd name="connsiteY10" fmla="*/ 3823548 h 4421768"/>
              <a:gd name="connsiteX11" fmla="*/ 4168286 w 4266374"/>
              <a:gd name="connsiteY11" fmla="*/ 4221555 h 4421768"/>
              <a:gd name="connsiteX12" fmla="*/ 3722927 w 4266374"/>
              <a:gd name="connsiteY12" fmla="*/ 4381698 h 4421768"/>
              <a:gd name="connsiteX13" fmla="*/ 3093527 w 4266374"/>
              <a:gd name="connsiteY13" fmla="*/ 4108557 h 4421768"/>
              <a:gd name="connsiteX14" fmla="*/ 2357258 w 4266374"/>
              <a:gd name="connsiteY14" fmla="*/ 4120431 h 4421768"/>
              <a:gd name="connsiteX15" fmla="*/ 1525986 w 4266374"/>
              <a:gd name="connsiteY15" fmla="*/ 4417317 h 4421768"/>
              <a:gd name="connsiteX16" fmla="*/ 991596 w 4266374"/>
              <a:gd name="connsiteY16" fmla="*/ 3859176 h 4421768"/>
              <a:gd name="connsiteX17" fmla="*/ 1027223 w 4266374"/>
              <a:gd name="connsiteY17" fmla="*/ 3134781 h 4421768"/>
              <a:gd name="connsiteX18" fmla="*/ 932220 w 4266374"/>
              <a:gd name="connsiteY18" fmla="*/ 2612264 h 4421768"/>
              <a:gd name="connsiteX19" fmla="*/ 231575 w 4266374"/>
              <a:gd name="connsiteY19" fmla="*/ 2386634 h 4421768"/>
              <a:gd name="connsiteX20" fmla="*/ 37 w 4266374"/>
              <a:gd name="connsiteY20" fmla="*/ 1798980 h 4421768"/>
              <a:gd name="connsiteX21" fmla="*/ 243450 w 4266374"/>
              <a:gd name="connsiteY21" fmla="*/ 1448483 h 4421768"/>
              <a:gd name="connsiteX22" fmla="*/ 860967 w 4266374"/>
              <a:gd name="connsiteY22" fmla="*/ 1365356 h 4421768"/>
              <a:gd name="connsiteX23" fmla="*/ 1110348 w 4266374"/>
              <a:gd name="connsiteY23" fmla="*/ 985346 h 4421768"/>
              <a:gd name="connsiteX24" fmla="*/ 1300354 w 4266374"/>
              <a:gd name="connsiteY24" fmla="*/ 296576 h 4421768"/>
              <a:gd name="connsiteX0" fmla="*/ 1300354 w 4272520"/>
              <a:gd name="connsiteY0" fmla="*/ 296576 h 4421768"/>
              <a:gd name="connsiteX1" fmla="*/ 1674459 w 4272520"/>
              <a:gd name="connsiteY1" fmla="*/ 5805 h 4421768"/>
              <a:gd name="connsiteX2" fmla="*/ 2214753 w 4272520"/>
              <a:gd name="connsiteY2" fmla="*/ 177823 h 4421768"/>
              <a:gd name="connsiteX3" fmla="*/ 2725392 w 4272520"/>
              <a:gd name="connsiteY3" fmla="*/ 1009095 h 4421768"/>
              <a:gd name="connsiteX4" fmla="*/ 3259782 w 4272520"/>
              <a:gd name="connsiteY4" fmla="*/ 1353480 h 4421768"/>
              <a:gd name="connsiteX5" fmla="*/ 3936675 w 4272520"/>
              <a:gd name="connsiteY5" fmla="*/ 1246605 h 4421768"/>
              <a:gd name="connsiteX6" fmla="*/ 4215778 w 4272520"/>
              <a:gd name="connsiteY6" fmla="*/ 1573352 h 4421768"/>
              <a:gd name="connsiteX7" fmla="*/ 4221683 w 4272520"/>
              <a:gd name="connsiteY7" fmla="*/ 2125381 h 4421768"/>
              <a:gd name="connsiteX8" fmla="*/ 3853548 w 4272520"/>
              <a:gd name="connsiteY8" fmla="*/ 2742893 h 4421768"/>
              <a:gd name="connsiteX9" fmla="*/ 4019803 w 4272520"/>
              <a:gd name="connsiteY9" fmla="*/ 3360410 h 4421768"/>
              <a:gd name="connsiteX10" fmla="*/ 4257308 w 4272520"/>
              <a:gd name="connsiteY10" fmla="*/ 3823548 h 4421768"/>
              <a:gd name="connsiteX11" fmla="*/ 4168286 w 4272520"/>
              <a:gd name="connsiteY11" fmla="*/ 4221555 h 4421768"/>
              <a:gd name="connsiteX12" fmla="*/ 3521047 w 4272520"/>
              <a:gd name="connsiteY12" fmla="*/ 4310446 h 4421768"/>
              <a:gd name="connsiteX13" fmla="*/ 3093527 w 4272520"/>
              <a:gd name="connsiteY13" fmla="*/ 4108557 h 4421768"/>
              <a:gd name="connsiteX14" fmla="*/ 2357258 w 4272520"/>
              <a:gd name="connsiteY14" fmla="*/ 4120431 h 4421768"/>
              <a:gd name="connsiteX15" fmla="*/ 1525986 w 4272520"/>
              <a:gd name="connsiteY15" fmla="*/ 4417317 h 4421768"/>
              <a:gd name="connsiteX16" fmla="*/ 991596 w 4272520"/>
              <a:gd name="connsiteY16" fmla="*/ 3859176 h 4421768"/>
              <a:gd name="connsiteX17" fmla="*/ 1027223 w 4272520"/>
              <a:gd name="connsiteY17" fmla="*/ 3134781 h 4421768"/>
              <a:gd name="connsiteX18" fmla="*/ 932220 w 4272520"/>
              <a:gd name="connsiteY18" fmla="*/ 2612264 h 4421768"/>
              <a:gd name="connsiteX19" fmla="*/ 231575 w 4272520"/>
              <a:gd name="connsiteY19" fmla="*/ 2386634 h 4421768"/>
              <a:gd name="connsiteX20" fmla="*/ 37 w 4272520"/>
              <a:gd name="connsiteY20" fmla="*/ 1798980 h 4421768"/>
              <a:gd name="connsiteX21" fmla="*/ 243450 w 4272520"/>
              <a:gd name="connsiteY21" fmla="*/ 1448483 h 4421768"/>
              <a:gd name="connsiteX22" fmla="*/ 860967 w 4272520"/>
              <a:gd name="connsiteY22" fmla="*/ 1365356 h 4421768"/>
              <a:gd name="connsiteX23" fmla="*/ 1110348 w 4272520"/>
              <a:gd name="connsiteY23" fmla="*/ 985346 h 4421768"/>
              <a:gd name="connsiteX24" fmla="*/ 1300354 w 4272520"/>
              <a:gd name="connsiteY24" fmla="*/ 296576 h 4421768"/>
              <a:gd name="connsiteX0" fmla="*/ 1300354 w 4259703"/>
              <a:gd name="connsiteY0" fmla="*/ 296576 h 4421768"/>
              <a:gd name="connsiteX1" fmla="*/ 1674459 w 4259703"/>
              <a:gd name="connsiteY1" fmla="*/ 5805 h 4421768"/>
              <a:gd name="connsiteX2" fmla="*/ 2214753 w 4259703"/>
              <a:gd name="connsiteY2" fmla="*/ 177823 h 4421768"/>
              <a:gd name="connsiteX3" fmla="*/ 2725392 w 4259703"/>
              <a:gd name="connsiteY3" fmla="*/ 1009095 h 4421768"/>
              <a:gd name="connsiteX4" fmla="*/ 3259782 w 4259703"/>
              <a:gd name="connsiteY4" fmla="*/ 1353480 h 4421768"/>
              <a:gd name="connsiteX5" fmla="*/ 3936675 w 4259703"/>
              <a:gd name="connsiteY5" fmla="*/ 1246605 h 4421768"/>
              <a:gd name="connsiteX6" fmla="*/ 4215778 w 4259703"/>
              <a:gd name="connsiteY6" fmla="*/ 1573352 h 4421768"/>
              <a:gd name="connsiteX7" fmla="*/ 4221683 w 4259703"/>
              <a:gd name="connsiteY7" fmla="*/ 2125381 h 4421768"/>
              <a:gd name="connsiteX8" fmla="*/ 3853548 w 4259703"/>
              <a:gd name="connsiteY8" fmla="*/ 2742893 h 4421768"/>
              <a:gd name="connsiteX9" fmla="*/ 4019803 w 4259703"/>
              <a:gd name="connsiteY9" fmla="*/ 3360410 h 4421768"/>
              <a:gd name="connsiteX10" fmla="*/ 4257308 w 4259703"/>
              <a:gd name="connsiteY10" fmla="*/ 3823548 h 4421768"/>
              <a:gd name="connsiteX11" fmla="*/ 4037658 w 4259703"/>
              <a:gd name="connsiteY11" fmla="*/ 4316558 h 4421768"/>
              <a:gd name="connsiteX12" fmla="*/ 3521047 w 4259703"/>
              <a:gd name="connsiteY12" fmla="*/ 4310446 h 4421768"/>
              <a:gd name="connsiteX13" fmla="*/ 3093527 w 4259703"/>
              <a:gd name="connsiteY13" fmla="*/ 4108557 h 4421768"/>
              <a:gd name="connsiteX14" fmla="*/ 2357258 w 4259703"/>
              <a:gd name="connsiteY14" fmla="*/ 4120431 h 4421768"/>
              <a:gd name="connsiteX15" fmla="*/ 1525986 w 4259703"/>
              <a:gd name="connsiteY15" fmla="*/ 4417317 h 4421768"/>
              <a:gd name="connsiteX16" fmla="*/ 991596 w 4259703"/>
              <a:gd name="connsiteY16" fmla="*/ 3859176 h 4421768"/>
              <a:gd name="connsiteX17" fmla="*/ 1027223 w 4259703"/>
              <a:gd name="connsiteY17" fmla="*/ 3134781 h 4421768"/>
              <a:gd name="connsiteX18" fmla="*/ 932220 w 4259703"/>
              <a:gd name="connsiteY18" fmla="*/ 2612264 h 4421768"/>
              <a:gd name="connsiteX19" fmla="*/ 231575 w 4259703"/>
              <a:gd name="connsiteY19" fmla="*/ 2386634 h 4421768"/>
              <a:gd name="connsiteX20" fmla="*/ 37 w 4259703"/>
              <a:gd name="connsiteY20" fmla="*/ 1798980 h 4421768"/>
              <a:gd name="connsiteX21" fmla="*/ 243450 w 4259703"/>
              <a:gd name="connsiteY21" fmla="*/ 1448483 h 4421768"/>
              <a:gd name="connsiteX22" fmla="*/ 860967 w 4259703"/>
              <a:gd name="connsiteY22" fmla="*/ 1365356 h 4421768"/>
              <a:gd name="connsiteX23" fmla="*/ 1110348 w 4259703"/>
              <a:gd name="connsiteY23" fmla="*/ 985346 h 4421768"/>
              <a:gd name="connsiteX24" fmla="*/ 1300354 w 4259703"/>
              <a:gd name="connsiteY24" fmla="*/ 296576 h 442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259703" h="4421768">
                <a:moveTo>
                  <a:pt x="1300354" y="296576"/>
                </a:moveTo>
                <a:cubicBezTo>
                  <a:pt x="1394372" y="133319"/>
                  <a:pt x="1522059" y="25597"/>
                  <a:pt x="1674459" y="5805"/>
                </a:cubicBezTo>
                <a:cubicBezTo>
                  <a:pt x="1826859" y="-13987"/>
                  <a:pt x="2039598" y="10608"/>
                  <a:pt x="2214753" y="177823"/>
                </a:cubicBezTo>
                <a:cubicBezTo>
                  <a:pt x="2389908" y="345038"/>
                  <a:pt x="2551221" y="813152"/>
                  <a:pt x="2725392" y="1009095"/>
                </a:cubicBezTo>
                <a:cubicBezTo>
                  <a:pt x="2899564" y="1205038"/>
                  <a:pt x="3057902" y="1313895"/>
                  <a:pt x="3259782" y="1353480"/>
                </a:cubicBezTo>
                <a:cubicBezTo>
                  <a:pt x="3461662" y="1393065"/>
                  <a:pt x="3777342" y="1209960"/>
                  <a:pt x="3936675" y="1246605"/>
                </a:cubicBezTo>
                <a:cubicBezTo>
                  <a:pt x="4096008" y="1283250"/>
                  <a:pt x="4168277" y="1426889"/>
                  <a:pt x="4215778" y="1573352"/>
                </a:cubicBezTo>
                <a:cubicBezTo>
                  <a:pt x="4263279" y="1719815"/>
                  <a:pt x="4282055" y="1930458"/>
                  <a:pt x="4221683" y="2125381"/>
                </a:cubicBezTo>
                <a:cubicBezTo>
                  <a:pt x="4161311" y="2320304"/>
                  <a:pt x="3887195" y="2537055"/>
                  <a:pt x="3853548" y="2742893"/>
                </a:cubicBezTo>
                <a:cubicBezTo>
                  <a:pt x="3819901" y="2948731"/>
                  <a:pt x="3952510" y="3180301"/>
                  <a:pt x="4019803" y="3360410"/>
                </a:cubicBezTo>
                <a:cubicBezTo>
                  <a:pt x="4087096" y="3540519"/>
                  <a:pt x="4254332" y="3664190"/>
                  <a:pt x="4257308" y="3823548"/>
                </a:cubicBezTo>
                <a:cubicBezTo>
                  <a:pt x="4260284" y="3982906"/>
                  <a:pt x="4160368" y="4235408"/>
                  <a:pt x="4037658" y="4316558"/>
                </a:cubicBezTo>
                <a:cubicBezTo>
                  <a:pt x="3914948" y="4397708"/>
                  <a:pt x="3678402" y="4345113"/>
                  <a:pt x="3521047" y="4310446"/>
                </a:cubicBezTo>
                <a:cubicBezTo>
                  <a:pt x="3363692" y="4275779"/>
                  <a:pt x="3287492" y="4140226"/>
                  <a:pt x="3093527" y="4108557"/>
                </a:cubicBezTo>
                <a:cubicBezTo>
                  <a:pt x="2899562" y="4076888"/>
                  <a:pt x="2618515" y="4068971"/>
                  <a:pt x="2357258" y="4120431"/>
                </a:cubicBezTo>
                <a:cubicBezTo>
                  <a:pt x="2096001" y="4171891"/>
                  <a:pt x="1753596" y="4460860"/>
                  <a:pt x="1525986" y="4417317"/>
                </a:cubicBezTo>
                <a:cubicBezTo>
                  <a:pt x="1298376" y="4373775"/>
                  <a:pt x="1074723" y="4072932"/>
                  <a:pt x="991596" y="3859176"/>
                </a:cubicBezTo>
                <a:cubicBezTo>
                  <a:pt x="908469" y="3645420"/>
                  <a:pt x="1037119" y="3342600"/>
                  <a:pt x="1027223" y="3134781"/>
                </a:cubicBezTo>
                <a:cubicBezTo>
                  <a:pt x="1017327" y="2926962"/>
                  <a:pt x="1064828" y="2736955"/>
                  <a:pt x="932220" y="2612264"/>
                </a:cubicBezTo>
                <a:cubicBezTo>
                  <a:pt x="799612" y="2487573"/>
                  <a:pt x="386939" y="2522181"/>
                  <a:pt x="231575" y="2386634"/>
                </a:cubicBezTo>
                <a:cubicBezTo>
                  <a:pt x="76211" y="2251087"/>
                  <a:pt x="-1942" y="1955338"/>
                  <a:pt x="37" y="1798980"/>
                </a:cubicBezTo>
                <a:cubicBezTo>
                  <a:pt x="2016" y="1642622"/>
                  <a:pt x="99962" y="1520754"/>
                  <a:pt x="243450" y="1448483"/>
                </a:cubicBezTo>
                <a:cubicBezTo>
                  <a:pt x="386938" y="1376212"/>
                  <a:pt x="716484" y="1442546"/>
                  <a:pt x="860967" y="1365356"/>
                </a:cubicBezTo>
                <a:cubicBezTo>
                  <a:pt x="1005450" y="1288167"/>
                  <a:pt x="1037117" y="1163476"/>
                  <a:pt x="1110348" y="985346"/>
                </a:cubicBezTo>
                <a:cubicBezTo>
                  <a:pt x="1183579" y="807216"/>
                  <a:pt x="1206336" y="459833"/>
                  <a:pt x="1300354" y="296576"/>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a:endParaRPr>
          </a:p>
        </p:txBody>
      </p:sp>
      <p:sp>
        <p:nvSpPr>
          <p:cNvPr id="25" name="Freeform 43">
            <a:extLst>
              <a:ext uri="{FF2B5EF4-FFF2-40B4-BE49-F238E27FC236}">
                <a16:creationId xmlns:a16="http://schemas.microsoft.com/office/drawing/2014/main" id="{BCEE9F50-E02E-482D-8E30-C5D27660DF0F}"/>
              </a:ext>
            </a:extLst>
          </p:cNvPr>
          <p:cNvSpPr/>
          <p:nvPr/>
        </p:nvSpPr>
        <p:spPr>
          <a:xfrm rot="16200000">
            <a:off x="940142" y="2352882"/>
            <a:ext cx="2034080" cy="2111470"/>
          </a:xfrm>
          <a:custGeom>
            <a:avLst/>
            <a:gdLst>
              <a:gd name="connsiteX0" fmla="*/ 1686296 w 5427023"/>
              <a:gd name="connsiteY0" fmla="*/ 95002 h 4750130"/>
              <a:gd name="connsiteX1" fmla="*/ 2945080 w 5427023"/>
              <a:gd name="connsiteY1" fmla="*/ 0 h 4750130"/>
              <a:gd name="connsiteX2" fmla="*/ 2897579 w 5427023"/>
              <a:gd name="connsiteY2" fmla="*/ 1258784 h 4750130"/>
              <a:gd name="connsiteX3" fmla="*/ 3633849 w 5427023"/>
              <a:gd name="connsiteY3" fmla="*/ 1650670 h 4750130"/>
              <a:gd name="connsiteX4" fmla="*/ 4393870 w 5427023"/>
              <a:gd name="connsiteY4" fmla="*/ 985652 h 4750130"/>
              <a:gd name="connsiteX5" fmla="*/ 5118265 w 5427023"/>
              <a:gd name="connsiteY5" fmla="*/ 1662545 h 4750130"/>
              <a:gd name="connsiteX6" fmla="*/ 4263241 w 5427023"/>
              <a:gd name="connsiteY6" fmla="*/ 2529444 h 4750130"/>
              <a:gd name="connsiteX7" fmla="*/ 4429496 w 5427023"/>
              <a:gd name="connsiteY7" fmla="*/ 3360717 h 4750130"/>
              <a:gd name="connsiteX8" fmla="*/ 5427023 w 5427023"/>
              <a:gd name="connsiteY8" fmla="*/ 3515096 h 4750130"/>
              <a:gd name="connsiteX9" fmla="*/ 5284519 w 5427023"/>
              <a:gd name="connsiteY9" fmla="*/ 4714504 h 4750130"/>
              <a:gd name="connsiteX10" fmla="*/ 3586348 w 5427023"/>
              <a:gd name="connsiteY10" fmla="*/ 3800104 h 4750130"/>
              <a:gd name="connsiteX11" fmla="*/ 2743200 w 5427023"/>
              <a:gd name="connsiteY11" fmla="*/ 3740727 h 4750130"/>
              <a:gd name="connsiteX12" fmla="*/ 1995054 w 5427023"/>
              <a:gd name="connsiteY12" fmla="*/ 4750130 h 4750130"/>
              <a:gd name="connsiteX13" fmla="*/ 676893 w 5427023"/>
              <a:gd name="connsiteY13" fmla="*/ 4001984 h 4750130"/>
              <a:gd name="connsiteX14" fmla="*/ 2030680 w 5427023"/>
              <a:gd name="connsiteY14" fmla="*/ 2956956 h 4750130"/>
              <a:gd name="connsiteX15" fmla="*/ 1757548 w 5427023"/>
              <a:gd name="connsiteY15" fmla="*/ 2256312 h 4750130"/>
              <a:gd name="connsiteX16" fmla="*/ 0 w 5427023"/>
              <a:gd name="connsiteY16" fmla="*/ 2042556 h 4750130"/>
              <a:gd name="connsiteX17" fmla="*/ 178130 w 5427023"/>
              <a:gd name="connsiteY17" fmla="*/ 1151906 h 4750130"/>
              <a:gd name="connsiteX18" fmla="*/ 1650670 w 5427023"/>
              <a:gd name="connsiteY18" fmla="*/ 1472540 h 4750130"/>
              <a:gd name="connsiteX19" fmla="*/ 1995054 w 5427023"/>
              <a:gd name="connsiteY19" fmla="*/ 1128156 h 4750130"/>
              <a:gd name="connsiteX20" fmla="*/ 1686296 w 5427023"/>
              <a:gd name="connsiteY20" fmla="*/ 95002 h 4750130"/>
              <a:gd name="connsiteX0" fmla="*/ 1686296 w 5427023"/>
              <a:gd name="connsiteY0" fmla="*/ 199772 h 4854900"/>
              <a:gd name="connsiteX1" fmla="*/ 2945080 w 5427023"/>
              <a:gd name="connsiteY1" fmla="*/ 104770 h 4854900"/>
              <a:gd name="connsiteX2" fmla="*/ 2897579 w 5427023"/>
              <a:gd name="connsiteY2" fmla="*/ 1363554 h 4854900"/>
              <a:gd name="connsiteX3" fmla="*/ 3633849 w 5427023"/>
              <a:gd name="connsiteY3" fmla="*/ 1755440 h 4854900"/>
              <a:gd name="connsiteX4" fmla="*/ 4393870 w 5427023"/>
              <a:gd name="connsiteY4" fmla="*/ 1090422 h 4854900"/>
              <a:gd name="connsiteX5" fmla="*/ 5118265 w 5427023"/>
              <a:gd name="connsiteY5" fmla="*/ 1767315 h 4854900"/>
              <a:gd name="connsiteX6" fmla="*/ 4263241 w 5427023"/>
              <a:gd name="connsiteY6" fmla="*/ 2634214 h 4854900"/>
              <a:gd name="connsiteX7" fmla="*/ 4429496 w 5427023"/>
              <a:gd name="connsiteY7" fmla="*/ 3465487 h 4854900"/>
              <a:gd name="connsiteX8" fmla="*/ 5427023 w 5427023"/>
              <a:gd name="connsiteY8" fmla="*/ 3619866 h 4854900"/>
              <a:gd name="connsiteX9" fmla="*/ 5284519 w 5427023"/>
              <a:gd name="connsiteY9" fmla="*/ 4819274 h 4854900"/>
              <a:gd name="connsiteX10" fmla="*/ 3586348 w 5427023"/>
              <a:gd name="connsiteY10" fmla="*/ 3904874 h 4854900"/>
              <a:gd name="connsiteX11" fmla="*/ 2743200 w 5427023"/>
              <a:gd name="connsiteY11" fmla="*/ 3845497 h 4854900"/>
              <a:gd name="connsiteX12" fmla="*/ 1995054 w 5427023"/>
              <a:gd name="connsiteY12" fmla="*/ 4854900 h 4854900"/>
              <a:gd name="connsiteX13" fmla="*/ 676893 w 5427023"/>
              <a:gd name="connsiteY13" fmla="*/ 4106754 h 4854900"/>
              <a:gd name="connsiteX14" fmla="*/ 2030680 w 5427023"/>
              <a:gd name="connsiteY14" fmla="*/ 3061726 h 4854900"/>
              <a:gd name="connsiteX15" fmla="*/ 1757548 w 5427023"/>
              <a:gd name="connsiteY15" fmla="*/ 2361082 h 4854900"/>
              <a:gd name="connsiteX16" fmla="*/ 0 w 5427023"/>
              <a:gd name="connsiteY16" fmla="*/ 2147326 h 4854900"/>
              <a:gd name="connsiteX17" fmla="*/ 178130 w 5427023"/>
              <a:gd name="connsiteY17" fmla="*/ 1256676 h 4854900"/>
              <a:gd name="connsiteX18" fmla="*/ 1650670 w 5427023"/>
              <a:gd name="connsiteY18" fmla="*/ 1577310 h 4854900"/>
              <a:gd name="connsiteX19" fmla="*/ 1995054 w 5427023"/>
              <a:gd name="connsiteY19" fmla="*/ 1232926 h 4854900"/>
              <a:gd name="connsiteX20" fmla="*/ 1686296 w 5427023"/>
              <a:gd name="connsiteY20" fmla="*/ 199772 h 4854900"/>
              <a:gd name="connsiteX0" fmla="*/ 1686296 w 5427023"/>
              <a:gd name="connsiteY0" fmla="*/ 299347 h 4954475"/>
              <a:gd name="connsiteX1" fmla="*/ 2945080 w 5427023"/>
              <a:gd name="connsiteY1" fmla="*/ 204345 h 4954475"/>
              <a:gd name="connsiteX2" fmla="*/ 2897579 w 5427023"/>
              <a:gd name="connsiteY2" fmla="*/ 1463129 h 4954475"/>
              <a:gd name="connsiteX3" fmla="*/ 3633849 w 5427023"/>
              <a:gd name="connsiteY3" fmla="*/ 1855015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33849 w 5427023"/>
              <a:gd name="connsiteY3" fmla="*/ 1855015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609073"/>
              <a:gd name="connsiteY0" fmla="*/ 299347 h 4954475"/>
              <a:gd name="connsiteX1" fmla="*/ 2945080 w 5609073"/>
              <a:gd name="connsiteY1" fmla="*/ 204345 h 4954475"/>
              <a:gd name="connsiteX2" fmla="*/ 2897579 w 5609073"/>
              <a:gd name="connsiteY2" fmla="*/ 1463129 h 4954475"/>
              <a:gd name="connsiteX3" fmla="*/ 3610098 w 5609073"/>
              <a:gd name="connsiteY3" fmla="*/ 1819389 h 4954475"/>
              <a:gd name="connsiteX4" fmla="*/ 4393870 w 5609073"/>
              <a:gd name="connsiteY4" fmla="*/ 1189997 h 4954475"/>
              <a:gd name="connsiteX5" fmla="*/ 5118265 w 5609073"/>
              <a:gd name="connsiteY5" fmla="*/ 1866890 h 4954475"/>
              <a:gd name="connsiteX6" fmla="*/ 4263241 w 5609073"/>
              <a:gd name="connsiteY6" fmla="*/ 2733789 h 4954475"/>
              <a:gd name="connsiteX7" fmla="*/ 4429496 w 5609073"/>
              <a:gd name="connsiteY7" fmla="*/ 3565062 h 4954475"/>
              <a:gd name="connsiteX8" fmla="*/ 5427023 w 5609073"/>
              <a:gd name="connsiteY8" fmla="*/ 3719441 h 4954475"/>
              <a:gd name="connsiteX9" fmla="*/ 5284519 w 5609073"/>
              <a:gd name="connsiteY9" fmla="*/ 4918849 h 4954475"/>
              <a:gd name="connsiteX10" fmla="*/ 3586348 w 5609073"/>
              <a:gd name="connsiteY10" fmla="*/ 4004449 h 4954475"/>
              <a:gd name="connsiteX11" fmla="*/ 2743200 w 5609073"/>
              <a:gd name="connsiteY11" fmla="*/ 3945072 h 4954475"/>
              <a:gd name="connsiteX12" fmla="*/ 1995054 w 5609073"/>
              <a:gd name="connsiteY12" fmla="*/ 4954475 h 4954475"/>
              <a:gd name="connsiteX13" fmla="*/ 676893 w 5609073"/>
              <a:gd name="connsiteY13" fmla="*/ 4206329 h 4954475"/>
              <a:gd name="connsiteX14" fmla="*/ 2030680 w 5609073"/>
              <a:gd name="connsiteY14" fmla="*/ 3161301 h 4954475"/>
              <a:gd name="connsiteX15" fmla="*/ 1757548 w 5609073"/>
              <a:gd name="connsiteY15" fmla="*/ 2460657 h 4954475"/>
              <a:gd name="connsiteX16" fmla="*/ 0 w 5609073"/>
              <a:gd name="connsiteY16" fmla="*/ 2246901 h 4954475"/>
              <a:gd name="connsiteX17" fmla="*/ 178130 w 5609073"/>
              <a:gd name="connsiteY17" fmla="*/ 1356251 h 4954475"/>
              <a:gd name="connsiteX18" fmla="*/ 1650670 w 5609073"/>
              <a:gd name="connsiteY18" fmla="*/ 1676885 h 4954475"/>
              <a:gd name="connsiteX19" fmla="*/ 1995054 w 5609073"/>
              <a:gd name="connsiteY19" fmla="*/ 1332501 h 4954475"/>
              <a:gd name="connsiteX20" fmla="*/ 1686296 w 5609073"/>
              <a:gd name="connsiteY20" fmla="*/ 299347 h 4954475"/>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5036684"/>
              <a:gd name="connsiteX1" fmla="*/ 2945080 w 5623916"/>
              <a:gd name="connsiteY1" fmla="*/ 204345 h 5036684"/>
              <a:gd name="connsiteX2" fmla="*/ 2897579 w 5623916"/>
              <a:gd name="connsiteY2" fmla="*/ 1463129 h 5036684"/>
              <a:gd name="connsiteX3" fmla="*/ 3610098 w 5623916"/>
              <a:gd name="connsiteY3" fmla="*/ 1819389 h 5036684"/>
              <a:gd name="connsiteX4" fmla="*/ 4393870 w 5623916"/>
              <a:gd name="connsiteY4" fmla="*/ 1189997 h 5036684"/>
              <a:gd name="connsiteX5" fmla="*/ 5118265 w 5623916"/>
              <a:gd name="connsiteY5" fmla="*/ 1866890 h 5036684"/>
              <a:gd name="connsiteX6" fmla="*/ 4263241 w 5623916"/>
              <a:gd name="connsiteY6" fmla="*/ 2733789 h 5036684"/>
              <a:gd name="connsiteX7" fmla="*/ 4429496 w 5623916"/>
              <a:gd name="connsiteY7" fmla="*/ 3565062 h 5036684"/>
              <a:gd name="connsiteX8" fmla="*/ 5427023 w 5623916"/>
              <a:gd name="connsiteY8" fmla="*/ 3719441 h 5036684"/>
              <a:gd name="connsiteX9" fmla="*/ 5284519 w 5623916"/>
              <a:gd name="connsiteY9" fmla="*/ 4918849 h 5036684"/>
              <a:gd name="connsiteX10" fmla="*/ 3586348 w 5623916"/>
              <a:gd name="connsiteY10" fmla="*/ 4004449 h 5036684"/>
              <a:gd name="connsiteX11" fmla="*/ 2743200 w 5623916"/>
              <a:gd name="connsiteY11" fmla="*/ 3945072 h 5036684"/>
              <a:gd name="connsiteX12" fmla="*/ 1995054 w 5623916"/>
              <a:gd name="connsiteY12" fmla="*/ 4954475 h 5036684"/>
              <a:gd name="connsiteX13" fmla="*/ 676893 w 5623916"/>
              <a:gd name="connsiteY13" fmla="*/ 4206329 h 5036684"/>
              <a:gd name="connsiteX14" fmla="*/ 2030680 w 5623916"/>
              <a:gd name="connsiteY14" fmla="*/ 3161301 h 5036684"/>
              <a:gd name="connsiteX15" fmla="*/ 1757548 w 5623916"/>
              <a:gd name="connsiteY15" fmla="*/ 2460657 h 5036684"/>
              <a:gd name="connsiteX16" fmla="*/ 0 w 5623916"/>
              <a:gd name="connsiteY16" fmla="*/ 2246901 h 5036684"/>
              <a:gd name="connsiteX17" fmla="*/ 178130 w 5623916"/>
              <a:gd name="connsiteY17" fmla="*/ 1356251 h 5036684"/>
              <a:gd name="connsiteX18" fmla="*/ 1650670 w 5623916"/>
              <a:gd name="connsiteY18" fmla="*/ 1676885 h 5036684"/>
              <a:gd name="connsiteX19" fmla="*/ 1995054 w 5623916"/>
              <a:gd name="connsiteY19" fmla="*/ 1332501 h 5036684"/>
              <a:gd name="connsiteX20" fmla="*/ 1686296 w 5623916"/>
              <a:gd name="connsiteY20" fmla="*/ 299347 h 5036684"/>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961811 w 5899431"/>
              <a:gd name="connsiteY0" fmla="*/ 299347 h 4965543"/>
              <a:gd name="connsiteX1" fmla="*/ 3220595 w 5899431"/>
              <a:gd name="connsiteY1" fmla="*/ 204345 h 4965543"/>
              <a:gd name="connsiteX2" fmla="*/ 3173094 w 5899431"/>
              <a:gd name="connsiteY2" fmla="*/ 1463129 h 4965543"/>
              <a:gd name="connsiteX3" fmla="*/ 3885613 w 5899431"/>
              <a:gd name="connsiteY3" fmla="*/ 1819389 h 4965543"/>
              <a:gd name="connsiteX4" fmla="*/ 4669385 w 5899431"/>
              <a:gd name="connsiteY4" fmla="*/ 1189997 h 4965543"/>
              <a:gd name="connsiteX5" fmla="*/ 5393780 w 5899431"/>
              <a:gd name="connsiteY5" fmla="*/ 1866890 h 4965543"/>
              <a:gd name="connsiteX6" fmla="*/ 4538756 w 5899431"/>
              <a:gd name="connsiteY6" fmla="*/ 2733789 h 4965543"/>
              <a:gd name="connsiteX7" fmla="*/ 4705011 w 5899431"/>
              <a:gd name="connsiteY7" fmla="*/ 3565062 h 4965543"/>
              <a:gd name="connsiteX8" fmla="*/ 5702538 w 5899431"/>
              <a:gd name="connsiteY8" fmla="*/ 3719441 h 4965543"/>
              <a:gd name="connsiteX9" fmla="*/ 5560034 w 5899431"/>
              <a:gd name="connsiteY9" fmla="*/ 4918849 h 4965543"/>
              <a:gd name="connsiteX10" fmla="*/ 3861863 w 5899431"/>
              <a:gd name="connsiteY10" fmla="*/ 4004449 h 4965543"/>
              <a:gd name="connsiteX11" fmla="*/ 3018715 w 5899431"/>
              <a:gd name="connsiteY11" fmla="*/ 3945072 h 4965543"/>
              <a:gd name="connsiteX12" fmla="*/ 2270569 w 5899431"/>
              <a:gd name="connsiteY12" fmla="*/ 4954475 h 4965543"/>
              <a:gd name="connsiteX13" fmla="*/ 952408 w 5899431"/>
              <a:gd name="connsiteY13" fmla="*/ 4206329 h 4965543"/>
              <a:gd name="connsiteX14" fmla="*/ 2306195 w 5899431"/>
              <a:gd name="connsiteY14" fmla="*/ 3161301 h 4965543"/>
              <a:gd name="connsiteX15" fmla="*/ 2033063 w 5899431"/>
              <a:gd name="connsiteY15" fmla="*/ 2460657 h 4965543"/>
              <a:gd name="connsiteX16" fmla="*/ 275515 w 5899431"/>
              <a:gd name="connsiteY16" fmla="*/ 2246901 h 4965543"/>
              <a:gd name="connsiteX17" fmla="*/ 453645 w 5899431"/>
              <a:gd name="connsiteY17" fmla="*/ 1356251 h 4965543"/>
              <a:gd name="connsiteX18" fmla="*/ 1926185 w 5899431"/>
              <a:gd name="connsiteY18" fmla="*/ 1676885 h 4965543"/>
              <a:gd name="connsiteX19" fmla="*/ 2270569 w 5899431"/>
              <a:gd name="connsiteY19" fmla="*/ 1332501 h 4965543"/>
              <a:gd name="connsiteX20" fmla="*/ 1961811 w 5899431"/>
              <a:gd name="connsiteY20" fmla="*/ 299347 h 4965543"/>
              <a:gd name="connsiteX0" fmla="*/ 1882096 w 5819716"/>
              <a:gd name="connsiteY0" fmla="*/ 299347 h 4965543"/>
              <a:gd name="connsiteX1" fmla="*/ 3140880 w 5819716"/>
              <a:gd name="connsiteY1" fmla="*/ 204345 h 4965543"/>
              <a:gd name="connsiteX2" fmla="*/ 3093379 w 5819716"/>
              <a:gd name="connsiteY2" fmla="*/ 1463129 h 4965543"/>
              <a:gd name="connsiteX3" fmla="*/ 3805898 w 5819716"/>
              <a:gd name="connsiteY3" fmla="*/ 1819389 h 4965543"/>
              <a:gd name="connsiteX4" fmla="*/ 4589670 w 5819716"/>
              <a:gd name="connsiteY4" fmla="*/ 1189997 h 4965543"/>
              <a:gd name="connsiteX5" fmla="*/ 5314065 w 5819716"/>
              <a:gd name="connsiteY5" fmla="*/ 1866890 h 4965543"/>
              <a:gd name="connsiteX6" fmla="*/ 4459041 w 5819716"/>
              <a:gd name="connsiteY6" fmla="*/ 2733789 h 4965543"/>
              <a:gd name="connsiteX7" fmla="*/ 4625296 w 5819716"/>
              <a:gd name="connsiteY7" fmla="*/ 3565062 h 4965543"/>
              <a:gd name="connsiteX8" fmla="*/ 5622823 w 5819716"/>
              <a:gd name="connsiteY8" fmla="*/ 3719441 h 4965543"/>
              <a:gd name="connsiteX9" fmla="*/ 5480319 w 5819716"/>
              <a:gd name="connsiteY9" fmla="*/ 4918849 h 4965543"/>
              <a:gd name="connsiteX10" fmla="*/ 3782148 w 5819716"/>
              <a:gd name="connsiteY10" fmla="*/ 4004449 h 4965543"/>
              <a:gd name="connsiteX11" fmla="*/ 2939000 w 5819716"/>
              <a:gd name="connsiteY11" fmla="*/ 3945072 h 4965543"/>
              <a:gd name="connsiteX12" fmla="*/ 2190854 w 5819716"/>
              <a:gd name="connsiteY12" fmla="*/ 4954475 h 4965543"/>
              <a:gd name="connsiteX13" fmla="*/ 872693 w 5819716"/>
              <a:gd name="connsiteY13" fmla="*/ 4206329 h 4965543"/>
              <a:gd name="connsiteX14" fmla="*/ 2226480 w 5819716"/>
              <a:gd name="connsiteY14" fmla="*/ 3161301 h 4965543"/>
              <a:gd name="connsiteX15" fmla="*/ 1953348 w 5819716"/>
              <a:gd name="connsiteY15" fmla="*/ 2460657 h 4965543"/>
              <a:gd name="connsiteX16" fmla="*/ 195800 w 5819716"/>
              <a:gd name="connsiteY16" fmla="*/ 2246901 h 4965543"/>
              <a:gd name="connsiteX17" fmla="*/ 373930 w 5819716"/>
              <a:gd name="connsiteY17" fmla="*/ 1356251 h 4965543"/>
              <a:gd name="connsiteX18" fmla="*/ 1846470 w 5819716"/>
              <a:gd name="connsiteY18" fmla="*/ 1676885 h 4965543"/>
              <a:gd name="connsiteX19" fmla="*/ 2190854 w 5819716"/>
              <a:gd name="connsiteY19" fmla="*/ 1332501 h 4965543"/>
              <a:gd name="connsiteX20" fmla="*/ 1882096 w 5819716"/>
              <a:gd name="connsiteY20" fmla="*/ 299347 h 4965543"/>
              <a:gd name="connsiteX0" fmla="*/ 1882096 w 5819716"/>
              <a:gd name="connsiteY0" fmla="*/ 299347 h 4965543"/>
              <a:gd name="connsiteX1" fmla="*/ 3140880 w 5819716"/>
              <a:gd name="connsiteY1" fmla="*/ 204345 h 4965543"/>
              <a:gd name="connsiteX2" fmla="*/ 3093379 w 5819716"/>
              <a:gd name="connsiteY2" fmla="*/ 1463129 h 4965543"/>
              <a:gd name="connsiteX3" fmla="*/ 3805898 w 5819716"/>
              <a:gd name="connsiteY3" fmla="*/ 1819389 h 4965543"/>
              <a:gd name="connsiteX4" fmla="*/ 4589670 w 5819716"/>
              <a:gd name="connsiteY4" fmla="*/ 1189997 h 4965543"/>
              <a:gd name="connsiteX5" fmla="*/ 5314065 w 5819716"/>
              <a:gd name="connsiteY5" fmla="*/ 1866890 h 4965543"/>
              <a:gd name="connsiteX6" fmla="*/ 4459041 w 5819716"/>
              <a:gd name="connsiteY6" fmla="*/ 2733789 h 4965543"/>
              <a:gd name="connsiteX7" fmla="*/ 4625296 w 5819716"/>
              <a:gd name="connsiteY7" fmla="*/ 3565062 h 4965543"/>
              <a:gd name="connsiteX8" fmla="*/ 5622823 w 5819716"/>
              <a:gd name="connsiteY8" fmla="*/ 3719441 h 4965543"/>
              <a:gd name="connsiteX9" fmla="*/ 5480319 w 5819716"/>
              <a:gd name="connsiteY9" fmla="*/ 4918849 h 4965543"/>
              <a:gd name="connsiteX10" fmla="*/ 3782148 w 5819716"/>
              <a:gd name="connsiteY10" fmla="*/ 4004449 h 4965543"/>
              <a:gd name="connsiteX11" fmla="*/ 2939000 w 5819716"/>
              <a:gd name="connsiteY11" fmla="*/ 3945072 h 4965543"/>
              <a:gd name="connsiteX12" fmla="*/ 2190854 w 5819716"/>
              <a:gd name="connsiteY12" fmla="*/ 4954475 h 4965543"/>
              <a:gd name="connsiteX13" fmla="*/ 872693 w 5819716"/>
              <a:gd name="connsiteY13" fmla="*/ 4206329 h 4965543"/>
              <a:gd name="connsiteX14" fmla="*/ 2226480 w 5819716"/>
              <a:gd name="connsiteY14" fmla="*/ 3161301 h 4965543"/>
              <a:gd name="connsiteX15" fmla="*/ 1953348 w 5819716"/>
              <a:gd name="connsiteY15" fmla="*/ 2460657 h 4965543"/>
              <a:gd name="connsiteX16" fmla="*/ 195800 w 5819716"/>
              <a:gd name="connsiteY16" fmla="*/ 2246901 h 4965543"/>
              <a:gd name="connsiteX17" fmla="*/ 373930 w 5819716"/>
              <a:gd name="connsiteY17" fmla="*/ 1356251 h 4965543"/>
              <a:gd name="connsiteX18" fmla="*/ 1846470 w 5819716"/>
              <a:gd name="connsiteY18" fmla="*/ 1676885 h 4965543"/>
              <a:gd name="connsiteX19" fmla="*/ 2190854 w 5819716"/>
              <a:gd name="connsiteY19" fmla="*/ 1332501 h 4965543"/>
              <a:gd name="connsiteX20" fmla="*/ 1882096 w 5819716"/>
              <a:gd name="connsiteY20" fmla="*/ 299347 h 4965543"/>
              <a:gd name="connsiteX0" fmla="*/ 1882096 w 5819716"/>
              <a:gd name="connsiteY0" fmla="*/ 299347 h 4965543"/>
              <a:gd name="connsiteX1" fmla="*/ 3140880 w 5819716"/>
              <a:gd name="connsiteY1" fmla="*/ 204345 h 4965543"/>
              <a:gd name="connsiteX2" fmla="*/ 3093379 w 5819716"/>
              <a:gd name="connsiteY2" fmla="*/ 1463129 h 4965543"/>
              <a:gd name="connsiteX3" fmla="*/ 3805898 w 5819716"/>
              <a:gd name="connsiteY3" fmla="*/ 1819389 h 4965543"/>
              <a:gd name="connsiteX4" fmla="*/ 4589670 w 5819716"/>
              <a:gd name="connsiteY4" fmla="*/ 1189997 h 4965543"/>
              <a:gd name="connsiteX5" fmla="*/ 5314065 w 5819716"/>
              <a:gd name="connsiteY5" fmla="*/ 1866890 h 4965543"/>
              <a:gd name="connsiteX6" fmla="*/ 4459041 w 5819716"/>
              <a:gd name="connsiteY6" fmla="*/ 2733789 h 4965543"/>
              <a:gd name="connsiteX7" fmla="*/ 4625296 w 5819716"/>
              <a:gd name="connsiteY7" fmla="*/ 3565062 h 4965543"/>
              <a:gd name="connsiteX8" fmla="*/ 5622823 w 5819716"/>
              <a:gd name="connsiteY8" fmla="*/ 3719441 h 4965543"/>
              <a:gd name="connsiteX9" fmla="*/ 5480319 w 5819716"/>
              <a:gd name="connsiteY9" fmla="*/ 4918849 h 4965543"/>
              <a:gd name="connsiteX10" fmla="*/ 3782148 w 5819716"/>
              <a:gd name="connsiteY10" fmla="*/ 4004449 h 4965543"/>
              <a:gd name="connsiteX11" fmla="*/ 2939000 w 5819716"/>
              <a:gd name="connsiteY11" fmla="*/ 3945072 h 4965543"/>
              <a:gd name="connsiteX12" fmla="*/ 2190854 w 5819716"/>
              <a:gd name="connsiteY12" fmla="*/ 4954475 h 4965543"/>
              <a:gd name="connsiteX13" fmla="*/ 872693 w 5819716"/>
              <a:gd name="connsiteY13" fmla="*/ 4206329 h 4965543"/>
              <a:gd name="connsiteX14" fmla="*/ 2226480 w 5819716"/>
              <a:gd name="connsiteY14" fmla="*/ 3161301 h 4965543"/>
              <a:gd name="connsiteX15" fmla="*/ 1953348 w 5819716"/>
              <a:gd name="connsiteY15" fmla="*/ 2460657 h 4965543"/>
              <a:gd name="connsiteX16" fmla="*/ 195800 w 5819716"/>
              <a:gd name="connsiteY16" fmla="*/ 2246901 h 4965543"/>
              <a:gd name="connsiteX17" fmla="*/ 373930 w 5819716"/>
              <a:gd name="connsiteY17" fmla="*/ 1356251 h 4965543"/>
              <a:gd name="connsiteX18" fmla="*/ 1846470 w 5819716"/>
              <a:gd name="connsiteY18" fmla="*/ 1676885 h 4965543"/>
              <a:gd name="connsiteX19" fmla="*/ 2190854 w 5819716"/>
              <a:gd name="connsiteY19" fmla="*/ 1332501 h 4965543"/>
              <a:gd name="connsiteX20" fmla="*/ 1882096 w 5819716"/>
              <a:gd name="connsiteY20" fmla="*/ 299347 h 4965543"/>
              <a:gd name="connsiteX0" fmla="*/ 1882096 w 5819716"/>
              <a:gd name="connsiteY0" fmla="*/ 180747 h 4846943"/>
              <a:gd name="connsiteX1" fmla="*/ 3140880 w 5819716"/>
              <a:gd name="connsiteY1" fmla="*/ 85745 h 4846943"/>
              <a:gd name="connsiteX2" fmla="*/ 3402137 w 5819716"/>
              <a:gd name="connsiteY2" fmla="*/ 1083271 h 4846943"/>
              <a:gd name="connsiteX3" fmla="*/ 3805898 w 5819716"/>
              <a:gd name="connsiteY3" fmla="*/ 1700789 h 4846943"/>
              <a:gd name="connsiteX4" fmla="*/ 4589670 w 5819716"/>
              <a:gd name="connsiteY4" fmla="*/ 1071397 h 4846943"/>
              <a:gd name="connsiteX5" fmla="*/ 5314065 w 5819716"/>
              <a:gd name="connsiteY5" fmla="*/ 1748290 h 4846943"/>
              <a:gd name="connsiteX6" fmla="*/ 4459041 w 5819716"/>
              <a:gd name="connsiteY6" fmla="*/ 2615189 h 4846943"/>
              <a:gd name="connsiteX7" fmla="*/ 4625296 w 5819716"/>
              <a:gd name="connsiteY7" fmla="*/ 3446462 h 4846943"/>
              <a:gd name="connsiteX8" fmla="*/ 5622823 w 5819716"/>
              <a:gd name="connsiteY8" fmla="*/ 3600841 h 4846943"/>
              <a:gd name="connsiteX9" fmla="*/ 5480319 w 5819716"/>
              <a:gd name="connsiteY9" fmla="*/ 4800249 h 4846943"/>
              <a:gd name="connsiteX10" fmla="*/ 3782148 w 5819716"/>
              <a:gd name="connsiteY10" fmla="*/ 3885849 h 4846943"/>
              <a:gd name="connsiteX11" fmla="*/ 2939000 w 5819716"/>
              <a:gd name="connsiteY11" fmla="*/ 3826472 h 4846943"/>
              <a:gd name="connsiteX12" fmla="*/ 2190854 w 5819716"/>
              <a:gd name="connsiteY12" fmla="*/ 4835875 h 4846943"/>
              <a:gd name="connsiteX13" fmla="*/ 872693 w 5819716"/>
              <a:gd name="connsiteY13" fmla="*/ 4087729 h 4846943"/>
              <a:gd name="connsiteX14" fmla="*/ 2226480 w 5819716"/>
              <a:gd name="connsiteY14" fmla="*/ 3042701 h 4846943"/>
              <a:gd name="connsiteX15" fmla="*/ 1953348 w 5819716"/>
              <a:gd name="connsiteY15" fmla="*/ 2342057 h 4846943"/>
              <a:gd name="connsiteX16" fmla="*/ 195800 w 5819716"/>
              <a:gd name="connsiteY16" fmla="*/ 2128301 h 4846943"/>
              <a:gd name="connsiteX17" fmla="*/ 373930 w 5819716"/>
              <a:gd name="connsiteY17" fmla="*/ 1237651 h 4846943"/>
              <a:gd name="connsiteX18" fmla="*/ 1846470 w 5819716"/>
              <a:gd name="connsiteY18" fmla="*/ 1558285 h 4846943"/>
              <a:gd name="connsiteX19" fmla="*/ 2190854 w 5819716"/>
              <a:gd name="connsiteY19" fmla="*/ 1213901 h 4846943"/>
              <a:gd name="connsiteX20" fmla="*/ 1882096 w 5819716"/>
              <a:gd name="connsiteY20" fmla="*/ 180747 h 4846943"/>
              <a:gd name="connsiteX0" fmla="*/ 1882096 w 5819716"/>
              <a:gd name="connsiteY0" fmla="*/ 180747 h 4846943"/>
              <a:gd name="connsiteX1" fmla="*/ 3140880 w 5819716"/>
              <a:gd name="connsiteY1" fmla="*/ 85745 h 4846943"/>
              <a:gd name="connsiteX2" fmla="*/ 3402137 w 5819716"/>
              <a:gd name="connsiteY2" fmla="*/ 1083271 h 4846943"/>
              <a:gd name="connsiteX3" fmla="*/ 4043405 w 5819716"/>
              <a:gd name="connsiteY3" fmla="*/ 1344529 h 4846943"/>
              <a:gd name="connsiteX4" fmla="*/ 4589670 w 5819716"/>
              <a:gd name="connsiteY4" fmla="*/ 1071397 h 4846943"/>
              <a:gd name="connsiteX5" fmla="*/ 5314065 w 5819716"/>
              <a:gd name="connsiteY5" fmla="*/ 1748290 h 4846943"/>
              <a:gd name="connsiteX6" fmla="*/ 4459041 w 5819716"/>
              <a:gd name="connsiteY6" fmla="*/ 2615189 h 4846943"/>
              <a:gd name="connsiteX7" fmla="*/ 4625296 w 5819716"/>
              <a:gd name="connsiteY7" fmla="*/ 3446462 h 4846943"/>
              <a:gd name="connsiteX8" fmla="*/ 5622823 w 5819716"/>
              <a:gd name="connsiteY8" fmla="*/ 3600841 h 4846943"/>
              <a:gd name="connsiteX9" fmla="*/ 5480319 w 5819716"/>
              <a:gd name="connsiteY9" fmla="*/ 4800249 h 4846943"/>
              <a:gd name="connsiteX10" fmla="*/ 3782148 w 5819716"/>
              <a:gd name="connsiteY10" fmla="*/ 3885849 h 4846943"/>
              <a:gd name="connsiteX11" fmla="*/ 2939000 w 5819716"/>
              <a:gd name="connsiteY11" fmla="*/ 3826472 h 4846943"/>
              <a:gd name="connsiteX12" fmla="*/ 2190854 w 5819716"/>
              <a:gd name="connsiteY12" fmla="*/ 4835875 h 4846943"/>
              <a:gd name="connsiteX13" fmla="*/ 872693 w 5819716"/>
              <a:gd name="connsiteY13" fmla="*/ 4087729 h 4846943"/>
              <a:gd name="connsiteX14" fmla="*/ 2226480 w 5819716"/>
              <a:gd name="connsiteY14" fmla="*/ 3042701 h 4846943"/>
              <a:gd name="connsiteX15" fmla="*/ 1953348 w 5819716"/>
              <a:gd name="connsiteY15" fmla="*/ 2342057 h 4846943"/>
              <a:gd name="connsiteX16" fmla="*/ 195800 w 5819716"/>
              <a:gd name="connsiteY16" fmla="*/ 2128301 h 4846943"/>
              <a:gd name="connsiteX17" fmla="*/ 373930 w 5819716"/>
              <a:gd name="connsiteY17" fmla="*/ 1237651 h 4846943"/>
              <a:gd name="connsiteX18" fmla="*/ 1846470 w 5819716"/>
              <a:gd name="connsiteY18" fmla="*/ 1558285 h 4846943"/>
              <a:gd name="connsiteX19" fmla="*/ 2190854 w 5819716"/>
              <a:gd name="connsiteY19" fmla="*/ 1213901 h 4846943"/>
              <a:gd name="connsiteX20" fmla="*/ 1882096 w 5819716"/>
              <a:gd name="connsiteY20" fmla="*/ 180747 h 4846943"/>
              <a:gd name="connsiteX0" fmla="*/ 1882096 w 5819716"/>
              <a:gd name="connsiteY0" fmla="*/ 174725 h 4840921"/>
              <a:gd name="connsiteX1" fmla="*/ 3140880 w 5819716"/>
              <a:gd name="connsiteY1" fmla="*/ 79723 h 4840921"/>
              <a:gd name="connsiteX2" fmla="*/ 3509015 w 5819716"/>
              <a:gd name="connsiteY2" fmla="*/ 994122 h 4840921"/>
              <a:gd name="connsiteX3" fmla="*/ 4043405 w 5819716"/>
              <a:gd name="connsiteY3" fmla="*/ 1338507 h 4840921"/>
              <a:gd name="connsiteX4" fmla="*/ 4589670 w 5819716"/>
              <a:gd name="connsiteY4" fmla="*/ 1065375 h 4840921"/>
              <a:gd name="connsiteX5" fmla="*/ 5314065 w 5819716"/>
              <a:gd name="connsiteY5" fmla="*/ 1742268 h 4840921"/>
              <a:gd name="connsiteX6" fmla="*/ 4459041 w 5819716"/>
              <a:gd name="connsiteY6" fmla="*/ 2609167 h 4840921"/>
              <a:gd name="connsiteX7" fmla="*/ 4625296 w 5819716"/>
              <a:gd name="connsiteY7" fmla="*/ 3440440 h 4840921"/>
              <a:gd name="connsiteX8" fmla="*/ 5622823 w 5819716"/>
              <a:gd name="connsiteY8" fmla="*/ 3594819 h 4840921"/>
              <a:gd name="connsiteX9" fmla="*/ 5480319 w 5819716"/>
              <a:gd name="connsiteY9" fmla="*/ 4794227 h 4840921"/>
              <a:gd name="connsiteX10" fmla="*/ 3782148 w 5819716"/>
              <a:gd name="connsiteY10" fmla="*/ 3879827 h 4840921"/>
              <a:gd name="connsiteX11" fmla="*/ 2939000 w 5819716"/>
              <a:gd name="connsiteY11" fmla="*/ 3820450 h 4840921"/>
              <a:gd name="connsiteX12" fmla="*/ 2190854 w 5819716"/>
              <a:gd name="connsiteY12" fmla="*/ 4829853 h 4840921"/>
              <a:gd name="connsiteX13" fmla="*/ 872693 w 5819716"/>
              <a:gd name="connsiteY13" fmla="*/ 4081707 h 4840921"/>
              <a:gd name="connsiteX14" fmla="*/ 2226480 w 5819716"/>
              <a:gd name="connsiteY14" fmla="*/ 3036679 h 4840921"/>
              <a:gd name="connsiteX15" fmla="*/ 1953348 w 5819716"/>
              <a:gd name="connsiteY15" fmla="*/ 2336035 h 4840921"/>
              <a:gd name="connsiteX16" fmla="*/ 195800 w 5819716"/>
              <a:gd name="connsiteY16" fmla="*/ 2122279 h 4840921"/>
              <a:gd name="connsiteX17" fmla="*/ 373930 w 5819716"/>
              <a:gd name="connsiteY17" fmla="*/ 1231629 h 4840921"/>
              <a:gd name="connsiteX18" fmla="*/ 1846470 w 5819716"/>
              <a:gd name="connsiteY18" fmla="*/ 1552263 h 4840921"/>
              <a:gd name="connsiteX19" fmla="*/ 2190854 w 5819716"/>
              <a:gd name="connsiteY19" fmla="*/ 1207879 h 4840921"/>
              <a:gd name="connsiteX20" fmla="*/ 1882096 w 5819716"/>
              <a:gd name="connsiteY20" fmla="*/ 174725 h 4840921"/>
              <a:gd name="connsiteX0" fmla="*/ 1882096 w 5819716"/>
              <a:gd name="connsiteY0" fmla="*/ 174725 h 4840921"/>
              <a:gd name="connsiteX1" fmla="*/ 3140880 w 5819716"/>
              <a:gd name="connsiteY1" fmla="*/ 79723 h 4840921"/>
              <a:gd name="connsiteX2" fmla="*/ 3509015 w 5819716"/>
              <a:gd name="connsiteY2" fmla="*/ 994122 h 4840921"/>
              <a:gd name="connsiteX3" fmla="*/ 4043405 w 5819716"/>
              <a:gd name="connsiteY3" fmla="*/ 1338507 h 4840921"/>
              <a:gd name="connsiteX4" fmla="*/ 4589670 w 5819716"/>
              <a:gd name="connsiteY4" fmla="*/ 1065375 h 4840921"/>
              <a:gd name="connsiteX5" fmla="*/ 5183436 w 5819716"/>
              <a:gd name="connsiteY5" fmla="*/ 2003525 h 4840921"/>
              <a:gd name="connsiteX6" fmla="*/ 4459041 w 5819716"/>
              <a:gd name="connsiteY6" fmla="*/ 2609167 h 4840921"/>
              <a:gd name="connsiteX7" fmla="*/ 4625296 w 5819716"/>
              <a:gd name="connsiteY7" fmla="*/ 3440440 h 4840921"/>
              <a:gd name="connsiteX8" fmla="*/ 5622823 w 5819716"/>
              <a:gd name="connsiteY8" fmla="*/ 3594819 h 4840921"/>
              <a:gd name="connsiteX9" fmla="*/ 5480319 w 5819716"/>
              <a:gd name="connsiteY9" fmla="*/ 4794227 h 4840921"/>
              <a:gd name="connsiteX10" fmla="*/ 3782148 w 5819716"/>
              <a:gd name="connsiteY10" fmla="*/ 3879827 h 4840921"/>
              <a:gd name="connsiteX11" fmla="*/ 2939000 w 5819716"/>
              <a:gd name="connsiteY11" fmla="*/ 3820450 h 4840921"/>
              <a:gd name="connsiteX12" fmla="*/ 2190854 w 5819716"/>
              <a:gd name="connsiteY12" fmla="*/ 4829853 h 4840921"/>
              <a:gd name="connsiteX13" fmla="*/ 872693 w 5819716"/>
              <a:gd name="connsiteY13" fmla="*/ 4081707 h 4840921"/>
              <a:gd name="connsiteX14" fmla="*/ 2226480 w 5819716"/>
              <a:gd name="connsiteY14" fmla="*/ 3036679 h 4840921"/>
              <a:gd name="connsiteX15" fmla="*/ 1953348 w 5819716"/>
              <a:gd name="connsiteY15" fmla="*/ 2336035 h 4840921"/>
              <a:gd name="connsiteX16" fmla="*/ 195800 w 5819716"/>
              <a:gd name="connsiteY16" fmla="*/ 2122279 h 4840921"/>
              <a:gd name="connsiteX17" fmla="*/ 373930 w 5819716"/>
              <a:gd name="connsiteY17" fmla="*/ 1231629 h 4840921"/>
              <a:gd name="connsiteX18" fmla="*/ 1846470 w 5819716"/>
              <a:gd name="connsiteY18" fmla="*/ 1552263 h 4840921"/>
              <a:gd name="connsiteX19" fmla="*/ 2190854 w 5819716"/>
              <a:gd name="connsiteY19" fmla="*/ 1207879 h 4840921"/>
              <a:gd name="connsiteX20" fmla="*/ 1882096 w 5819716"/>
              <a:gd name="connsiteY20" fmla="*/ 174725 h 4840921"/>
              <a:gd name="connsiteX0" fmla="*/ 1882096 w 5819716"/>
              <a:gd name="connsiteY0" fmla="*/ 174725 h 4840921"/>
              <a:gd name="connsiteX1" fmla="*/ 3140880 w 5819716"/>
              <a:gd name="connsiteY1" fmla="*/ 79723 h 4840921"/>
              <a:gd name="connsiteX2" fmla="*/ 3509015 w 5819716"/>
              <a:gd name="connsiteY2" fmla="*/ 994122 h 4840921"/>
              <a:gd name="connsiteX3" fmla="*/ 4043405 w 5819716"/>
              <a:gd name="connsiteY3" fmla="*/ 1338507 h 4840921"/>
              <a:gd name="connsiteX4" fmla="*/ 4589670 w 5819716"/>
              <a:gd name="connsiteY4" fmla="*/ 1065375 h 4840921"/>
              <a:gd name="connsiteX5" fmla="*/ 5183436 w 5819716"/>
              <a:gd name="connsiteY5" fmla="*/ 2003525 h 4840921"/>
              <a:gd name="connsiteX6" fmla="*/ 4637171 w 5819716"/>
              <a:gd name="connsiteY6" fmla="*/ 2727920 h 4840921"/>
              <a:gd name="connsiteX7" fmla="*/ 4625296 w 5819716"/>
              <a:gd name="connsiteY7" fmla="*/ 3440440 h 4840921"/>
              <a:gd name="connsiteX8" fmla="*/ 5622823 w 5819716"/>
              <a:gd name="connsiteY8" fmla="*/ 3594819 h 4840921"/>
              <a:gd name="connsiteX9" fmla="*/ 5480319 w 5819716"/>
              <a:gd name="connsiteY9" fmla="*/ 4794227 h 4840921"/>
              <a:gd name="connsiteX10" fmla="*/ 3782148 w 5819716"/>
              <a:gd name="connsiteY10" fmla="*/ 3879827 h 4840921"/>
              <a:gd name="connsiteX11" fmla="*/ 2939000 w 5819716"/>
              <a:gd name="connsiteY11" fmla="*/ 3820450 h 4840921"/>
              <a:gd name="connsiteX12" fmla="*/ 2190854 w 5819716"/>
              <a:gd name="connsiteY12" fmla="*/ 4829853 h 4840921"/>
              <a:gd name="connsiteX13" fmla="*/ 872693 w 5819716"/>
              <a:gd name="connsiteY13" fmla="*/ 4081707 h 4840921"/>
              <a:gd name="connsiteX14" fmla="*/ 2226480 w 5819716"/>
              <a:gd name="connsiteY14" fmla="*/ 3036679 h 4840921"/>
              <a:gd name="connsiteX15" fmla="*/ 1953348 w 5819716"/>
              <a:gd name="connsiteY15" fmla="*/ 2336035 h 4840921"/>
              <a:gd name="connsiteX16" fmla="*/ 195800 w 5819716"/>
              <a:gd name="connsiteY16" fmla="*/ 2122279 h 4840921"/>
              <a:gd name="connsiteX17" fmla="*/ 373930 w 5819716"/>
              <a:gd name="connsiteY17" fmla="*/ 1231629 h 4840921"/>
              <a:gd name="connsiteX18" fmla="*/ 1846470 w 5819716"/>
              <a:gd name="connsiteY18" fmla="*/ 1552263 h 4840921"/>
              <a:gd name="connsiteX19" fmla="*/ 2190854 w 5819716"/>
              <a:gd name="connsiteY19" fmla="*/ 1207879 h 4840921"/>
              <a:gd name="connsiteX20" fmla="*/ 1882096 w 5819716"/>
              <a:gd name="connsiteY20" fmla="*/ 174725 h 4840921"/>
              <a:gd name="connsiteX0" fmla="*/ 1882096 w 5809832"/>
              <a:gd name="connsiteY0" fmla="*/ 174725 h 4841399"/>
              <a:gd name="connsiteX1" fmla="*/ 3140880 w 5809832"/>
              <a:gd name="connsiteY1" fmla="*/ 79723 h 4841399"/>
              <a:gd name="connsiteX2" fmla="*/ 3509015 w 5809832"/>
              <a:gd name="connsiteY2" fmla="*/ 994122 h 4841399"/>
              <a:gd name="connsiteX3" fmla="*/ 4043405 w 5809832"/>
              <a:gd name="connsiteY3" fmla="*/ 1338507 h 4841399"/>
              <a:gd name="connsiteX4" fmla="*/ 4589670 w 5809832"/>
              <a:gd name="connsiteY4" fmla="*/ 1065375 h 4841399"/>
              <a:gd name="connsiteX5" fmla="*/ 5183436 w 5809832"/>
              <a:gd name="connsiteY5" fmla="*/ 2003525 h 4841399"/>
              <a:gd name="connsiteX6" fmla="*/ 4637171 w 5809832"/>
              <a:gd name="connsiteY6" fmla="*/ 2727920 h 4841399"/>
              <a:gd name="connsiteX7" fmla="*/ 4803426 w 5809832"/>
              <a:gd name="connsiteY7" fmla="*/ 3345437 h 4841399"/>
              <a:gd name="connsiteX8" fmla="*/ 5622823 w 5809832"/>
              <a:gd name="connsiteY8" fmla="*/ 3594819 h 4841399"/>
              <a:gd name="connsiteX9" fmla="*/ 5480319 w 5809832"/>
              <a:gd name="connsiteY9" fmla="*/ 4794227 h 4841399"/>
              <a:gd name="connsiteX10" fmla="*/ 3782148 w 5809832"/>
              <a:gd name="connsiteY10" fmla="*/ 3879827 h 4841399"/>
              <a:gd name="connsiteX11" fmla="*/ 2939000 w 5809832"/>
              <a:gd name="connsiteY11" fmla="*/ 3820450 h 4841399"/>
              <a:gd name="connsiteX12" fmla="*/ 2190854 w 5809832"/>
              <a:gd name="connsiteY12" fmla="*/ 4829853 h 4841399"/>
              <a:gd name="connsiteX13" fmla="*/ 872693 w 5809832"/>
              <a:gd name="connsiteY13" fmla="*/ 4081707 h 4841399"/>
              <a:gd name="connsiteX14" fmla="*/ 2226480 w 5809832"/>
              <a:gd name="connsiteY14" fmla="*/ 3036679 h 4841399"/>
              <a:gd name="connsiteX15" fmla="*/ 1953348 w 5809832"/>
              <a:gd name="connsiteY15" fmla="*/ 2336035 h 4841399"/>
              <a:gd name="connsiteX16" fmla="*/ 195800 w 5809832"/>
              <a:gd name="connsiteY16" fmla="*/ 2122279 h 4841399"/>
              <a:gd name="connsiteX17" fmla="*/ 373930 w 5809832"/>
              <a:gd name="connsiteY17" fmla="*/ 1231629 h 4841399"/>
              <a:gd name="connsiteX18" fmla="*/ 1846470 w 5809832"/>
              <a:gd name="connsiteY18" fmla="*/ 1552263 h 4841399"/>
              <a:gd name="connsiteX19" fmla="*/ 2190854 w 5809832"/>
              <a:gd name="connsiteY19" fmla="*/ 1207879 h 4841399"/>
              <a:gd name="connsiteX20" fmla="*/ 1882096 w 5809832"/>
              <a:gd name="connsiteY20" fmla="*/ 174725 h 4841399"/>
              <a:gd name="connsiteX0" fmla="*/ 1882096 w 5704276"/>
              <a:gd name="connsiteY0" fmla="*/ 174725 h 4832827"/>
              <a:gd name="connsiteX1" fmla="*/ 3140880 w 5704276"/>
              <a:gd name="connsiteY1" fmla="*/ 79723 h 4832827"/>
              <a:gd name="connsiteX2" fmla="*/ 3509015 w 5704276"/>
              <a:gd name="connsiteY2" fmla="*/ 994122 h 4832827"/>
              <a:gd name="connsiteX3" fmla="*/ 4043405 w 5704276"/>
              <a:gd name="connsiteY3" fmla="*/ 1338507 h 4832827"/>
              <a:gd name="connsiteX4" fmla="*/ 4589670 w 5704276"/>
              <a:gd name="connsiteY4" fmla="*/ 1065375 h 4832827"/>
              <a:gd name="connsiteX5" fmla="*/ 5183436 w 5704276"/>
              <a:gd name="connsiteY5" fmla="*/ 2003525 h 4832827"/>
              <a:gd name="connsiteX6" fmla="*/ 4637171 w 5704276"/>
              <a:gd name="connsiteY6" fmla="*/ 2727920 h 4832827"/>
              <a:gd name="connsiteX7" fmla="*/ 4803426 w 5704276"/>
              <a:gd name="connsiteY7" fmla="*/ 3345437 h 4832827"/>
              <a:gd name="connsiteX8" fmla="*/ 5622823 w 5704276"/>
              <a:gd name="connsiteY8" fmla="*/ 3594819 h 4832827"/>
              <a:gd name="connsiteX9" fmla="*/ 5290314 w 5704276"/>
              <a:gd name="connsiteY9" fmla="*/ 4497344 h 4832827"/>
              <a:gd name="connsiteX10" fmla="*/ 3782148 w 5704276"/>
              <a:gd name="connsiteY10" fmla="*/ 3879827 h 4832827"/>
              <a:gd name="connsiteX11" fmla="*/ 2939000 w 5704276"/>
              <a:gd name="connsiteY11" fmla="*/ 3820450 h 4832827"/>
              <a:gd name="connsiteX12" fmla="*/ 2190854 w 5704276"/>
              <a:gd name="connsiteY12" fmla="*/ 4829853 h 4832827"/>
              <a:gd name="connsiteX13" fmla="*/ 872693 w 5704276"/>
              <a:gd name="connsiteY13" fmla="*/ 4081707 h 4832827"/>
              <a:gd name="connsiteX14" fmla="*/ 2226480 w 5704276"/>
              <a:gd name="connsiteY14" fmla="*/ 3036679 h 4832827"/>
              <a:gd name="connsiteX15" fmla="*/ 1953348 w 5704276"/>
              <a:gd name="connsiteY15" fmla="*/ 2336035 h 4832827"/>
              <a:gd name="connsiteX16" fmla="*/ 195800 w 5704276"/>
              <a:gd name="connsiteY16" fmla="*/ 2122279 h 4832827"/>
              <a:gd name="connsiteX17" fmla="*/ 373930 w 5704276"/>
              <a:gd name="connsiteY17" fmla="*/ 1231629 h 4832827"/>
              <a:gd name="connsiteX18" fmla="*/ 1846470 w 5704276"/>
              <a:gd name="connsiteY18" fmla="*/ 1552263 h 4832827"/>
              <a:gd name="connsiteX19" fmla="*/ 2190854 w 5704276"/>
              <a:gd name="connsiteY19" fmla="*/ 1207879 h 4832827"/>
              <a:gd name="connsiteX20" fmla="*/ 1882096 w 5704276"/>
              <a:gd name="connsiteY20" fmla="*/ 174725 h 4832827"/>
              <a:gd name="connsiteX0" fmla="*/ 1882096 w 5644673"/>
              <a:gd name="connsiteY0" fmla="*/ 174725 h 4832827"/>
              <a:gd name="connsiteX1" fmla="*/ 3140880 w 5644673"/>
              <a:gd name="connsiteY1" fmla="*/ 79723 h 4832827"/>
              <a:gd name="connsiteX2" fmla="*/ 3509015 w 5644673"/>
              <a:gd name="connsiteY2" fmla="*/ 994122 h 4832827"/>
              <a:gd name="connsiteX3" fmla="*/ 4043405 w 5644673"/>
              <a:gd name="connsiteY3" fmla="*/ 1338507 h 4832827"/>
              <a:gd name="connsiteX4" fmla="*/ 4589670 w 5644673"/>
              <a:gd name="connsiteY4" fmla="*/ 1065375 h 4832827"/>
              <a:gd name="connsiteX5" fmla="*/ 5183436 w 5644673"/>
              <a:gd name="connsiteY5" fmla="*/ 2003525 h 4832827"/>
              <a:gd name="connsiteX6" fmla="*/ 4637171 w 5644673"/>
              <a:gd name="connsiteY6" fmla="*/ 2727920 h 4832827"/>
              <a:gd name="connsiteX7" fmla="*/ 4803426 w 5644673"/>
              <a:gd name="connsiteY7" fmla="*/ 3345437 h 4832827"/>
              <a:gd name="connsiteX8" fmla="*/ 5622823 w 5644673"/>
              <a:gd name="connsiteY8" fmla="*/ 3594819 h 4832827"/>
              <a:gd name="connsiteX9" fmla="*/ 5290314 w 5644673"/>
              <a:gd name="connsiteY9" fmla="*/ 4497344 h 4832827"/>
              <a:gd name="connsiteX10" fmla="*/ 4055280 w 5644673"/>
              <a:gd name="connsiteY10" fmla="*/ 4176711 h 4832827"/>
              <a:gd name="connsiteX11" fmla="*/ 2939000 w 5644673"/>
              <a:gd name="connsiteY11" fmla="*/ 3820450 h 4832827"/>
              <a:gd name="connsiteX12" fmla="*/ 2190854 w 5644673"/>
              <a:gd name="connsiteY12" fmla="*/ 4829853 h 4832827"/>
              <a:gd name="connsiteX13" fmla="*/ 872693 w 5644673"/>
              <a:gd name="connsiteY13" fmla="*/ 4081707 h 4832827"/>
              <a:gd name="connsiteX14" fmla="*/ 2226480 w 5644673"/>
              <a:gd name="connsiteY14" fmla="*/ 3036679 h 4832827"/>
              <a:gd name="connsiteX15" fmla="*/ 1953348 w 5644673"/>
              <a:gd name="connsiteY15" fmla="*/ 2336035 h 4832827"/>
              <a:gd name="connsiteX16" fmla="*/ 195800 w 5644673"/>
              <a:gd name="connsiteY16" fmla="*/ 2122279 h 4832827"/>
              <a:gd name="connsiteX17" fmla="*/ 373930 w 5644673"/>
              <a:gd name="connsiteY17" fmla="*/ 1231629 h 4832827"/>
              <a:gd name="connsiteX18" fmla="*/ 1846470 w 5644673"/>
              <a:gd name="connsiteY18" fmla="*/ 1552263 h 4832827"/>
              <a:gd name="connsiteX19" fmla="*/ 2190854 w 5644673"/>
              <a:gd name="connsiteY19" fmla="*/ 1207879 h 4832827"/>
              <a:gd name="connsiteX20" fmla="*/ 1882096 w 5644673"/>
              <a:gd name="connsiteY20" fmla="*/ 174725 h 4832827"/>
              <a:gd name="connsiteX0" fmla="*/ 1882096 w 5644673"/>
              <a:gd name="connsiteY0" fmla="*/ 174725 h 4829871"/>
              <a:gd name="connsiteX1" fmla="*/ 3140880 w 5644673"/>
              <a:gd name="connsiteY1" fmla="*/ 79723 h 4829871"/>
              <a:gd name="connsiteX2" fmla="*/ 3509015 w 5644673"/>
              <a:gd name="connsiteY2" fmla="*/ 994122 h 4829871"/>
              <a:gd name="connsiteX3" fmla="*/ 4043405 w 5644673"/>
              <a:gd name="connsiteY3" fmla="*/ 1338507 h 4829871"/>
              <a:gd name="connsiteX4" fmla="*/ 4589670 w 5644673"/>
              <a:gd name="connsiteY4" fmla="*/ 1065375 h 4829871"/>
              <a:gd name="connsiteX5" fmla="*/ 5183436 w 5644673"/>
              <a:gd name="connsiteY5" fmla="*/ 2003525 h 4829871"/>
              <a:gd name="connsiteX6" fmla="*/ 4637171 w 5644673"/>
              <a:gd name="connsiteY6" fmla="*/ 2727920 h 4829871"/>
              <a:gd name="connsiteX7" fmla="*/ 4803426 w 5644673"/>
              <a:gd name="connsiteY7" fmla="*/ 3345437 h 4829871"/>
              <a:gd name="connsiteX8" fmla="*/ 5622823 w 5644673"/>
              <a:gd name="connsiteY8" fmla="*/ 3594819 h 4829871"/>
              <a:gd name="connsiteX9" fmla="*/ 5290314 w 5644673"/>
              <a:gd name="connsiteY9" fmla="*/ 4497344 h 4829871"/>
              <a:gd name="connsiteX10" fmla="*/ 4055280 w 5644673"/>
              <a:gd name="connsiteY10" fmla="*/ 4176711 h 4829871"/>
              <a:gd name="connsiteX11" fmla="*/ 3140881 w 5644673"/>
              <a:gd name="connsiteY11" fmla="*/ 4105458 h 4829871"/>
              <a:gd name="connsiteX12" fmla="*/ 2190854 w 5644673"/>
              <a:gd name="connsiteY12" fmla="*/ 4829853 h 4829871"/>
              <a:gd name="connsiteX13" fmla="*/ 872693 w 5644673"/>
              <a:gd name="connsiteY13" fmla="*/ 4081707 h 4829871"/>
              <a:gd name="connsiteX14" fmla="*/ 2226480 w 5644673"/>
              <a:gd name="connsiteY14" fmla="*/ 3036679 h 4829871"/>
              <a:gd name="connsiteX15" fmla="*/ 1953348 w 5644673"/>
              <a:gd name="connsiteY15" fmla="*/ 2336035 h 4829871"/>
              <a:gd name="connsiteX16" fmla="*/ 195800 w 5644673"/>
              <a:gd name="connsiteY16" fmla="*/ 2122279 h 4829871"/>
              <a:gd name="connsiteX17" fmla="*/ 373930 w 5644673"/>
              <a:gd name="connsiteY17" fmla="*/ 1231629 h 4829871"/>
              <a:gd name="connsiteX18" fmla="*/ 1846470 w 5644673"/>
              <a:gd name="connsiteY18" fmla="*/ 1552263 h 4829871"/>
              <a:gd name="connsiteX19" fmla="*/ 2190854 w 5644673"/>
              <a:gd name="connsiteY19" fmla="*/ 1207879 h 4829871"/>
              <a:gd name="connsiteX20" fmla="*/ 1882096 w 5644673"/>
              <a:gd name="connsiteY20" fmla="*/ 174725 h 4829871"/>
              <a:gd name="connsiteX0" fmla="*/ 1882096 w 5644673"/>
              <a:gd name="connsiteY0" fmla="*/ 174725 h 4835290"/>
              <a:gd name="connsiteX1" fmla="*/ 3140880 w 5644673"/>
              <a:gd name="connsiteY1" fmla="*/ 79723 h 4835290"/>
              <a:gd name="connsiteX2" fmla="*/ 3509015 w 5644673"/>
              <a:gd name="connsiteY2" fmla="*/ 994122 h 4835290"/>
              <a:gd name="connsiteX3" fmla="*/ 4043405 w 5644673"/>
              <a:gd name="connsiteY3" fmla="*/ 1338507 h 4835290"/>
              <a:gd name="connsiteX4" fmla="*/ 4589670 w 5644673"/>
              <a:gd name="connsiteY4" fmla="*/ 1065375 h 4835290"/>
              <a:gd name="connsiteX5" fmla="*/ 5183436 w 5644673"/>
              <a:gd name="connsiteY5" fmla="*/ 2003525 h 4835290"/>
              <a:gd name="connsiteX6" fmla="*/ 4637171 w 5644673"/>
              <a:gd name="connsiteY6" fmla="*/ 2727920 h 4835290"/>
              <a:gd name="connsiteX7" fmla="*/ 4803426 w 5644673"/>
              <a:gd name="connsiteY7" fmla="*/ 3345437 h 4835290"/>
              <a:gd name="connsiteX8" fmla="*/ 5622823 w 5644673"/>
              <a:gd name="connsiteY8" fmla="*/ 3594819 h 4835290"/>
              <a:gd name="connsiteX9" fmla="*/ 5290314 w 5644673"/>
              <a:gd name="connsiteY9" fmla="*/ 4497344 h 4835290"/>
              <a:gd name="connsiteX10" fmla="*/ 4055280 w 5644673"/>
              <a:gd name="connsiteY10" fmla="*/ 4176711 h 4835290"/>
              <a:gd name="connsiteX11" fmla="*/ 3140881 w 5644673"/>
              <a:gd name="connsiteY11" fmla="*/ 4105458 h 4835290"/>
              <a:gd name="connsiteX12" fmla="*/ 2190854 w 5644673"/>
              <a:gd name="connsiteY12" fmla="*/ 4829853 h 4835290"/>
              <a:gd name="connsiteX13" fmla="*/ 1822719 w 5644673"/>
              <a:gd name="connsiteY13" fmla="*/ 3666071 h 4835290"/>
              <a:gd name="connsiteX14" fmla="*/ 2226480 w 5644673"/>
              <a:gd name="connsiteY14" fmla="*/ 3036679 h 4835290"/>
              <a:gd name="connsiteX15" fmla="*/ 1953348 w 5644673"/>
              <a:gd name="connsiteY15" fmla="*/ 2336035 h 4835290"/>
              <a:gd name="connsiteX16" fmla="*/ 195800 w 5644673"/>
              <a:gd name="connsiteY16" fmla="*/ 2122279 h 4835290"/>
              <a:gd name="connsiteX17" fmla="*/ 373930 w 5644673"/>
              <a:gd name="connsiteY17" fmla="*/ 1231629 h 4835290"/>
              <a:gd name="connsiteX18" fmla="*/ 1846470 w 5644673"/>
              <a:gd name="connsiteY18" fmla="*/ 1552263 h 4835290"/>
              <a:gd name="connsiteX19" fmla="*/ 2190854 w 5644673"/>
              <a:gd name="connsiteY19" fmla="*/ 1207879 h 4835290"/>
              <a:gd name="connsiteX20" fmla="*/ 1882096 w 5644673"/>
              <a:gd name="connsiteY20" fmla="*/ 174725 h 4835290"/>
              <a:gd name="connsiteX0" fmla="*/ 1573490 w 5336067"/>
              <a:gd name="connsiteY0" fmla="*/ 174725 h 4835290"/>
              <a:gd name="connsiteX1" fmla="*/ 2832274 w 5336067"/>
              <a:gd name="connsiteY1" fmla="*/ 79723 h 4835290"/>
              <a:gd name="connsiteX2" fmla="*/ 3200409 w 5336067"/>
              <a:gd name="connsiteY2" fmla="*/ 994122 h 4835290"/>
              <a:gd name="connsiteX3" fmla="*/ 3734799 w 5336067"/>
              <a:gd name="connsiteY3" fmla="*/ 1338507 h 4835290"/>
              <a:gd name="connsiteX4" fmla="*/ 4281064 w 5336067"/>
              <a:gd name="connsiteY4" fmla="*/ 1065375 h 4835290"/>
              <a:gd name="connsiteX5" fmla="*/ 4874830 w 5336067"/>
              <a:gd name="connsiteY5" fmla="*/ 2003525 h 4835290"/>
              <a:gd name="connsiteX6" fmla="*/ 4328565 w 5336067"/>
              <a:gd name="connsiteY6" fmla="*/ 2727920 h 4835290"/>
              <a:gd name="connsiteX7" fmla="*/ 4494820 w 5336067"/>
              <a:gd name="connsiteY7" fmla="*/ 3345437 h 4835290"/>
              <a:gd name="connsiteX8" fmla="*/ 5314217 w 5336067"/>
              <a:gd name="connsiteY8" fmla="*/ 3594819 h 4835290"/>
              <a:gd name="connsiteX9" fmla="*/ 4981708 w 5336067"/>
              <a:gd name="connsiteY9" fmla="*/ 4497344 h 4835290"/>
              <a:gd name="connsiteX10" fmla="*/ 3746674 w 5336067"/>
              <a:gd name="connsiteY10" fmla="*/ 4176711 h 4835290"/>
              <a:gd name="connsiteX11" fmla="*/ 2832275 w 5336067"/>
              <a:gd name="connsiteY11" fmla="*/ 4105458 h 4835290"/>
              <a:gd name="connsiteX12" fmla="*/ 1882248 w 5336067"/>
              <a:gd name="connsiteY12" fmla="*/ 4829853 h 4835290"/>
              <a:gd name="connsiteX13" fmla="*/ 1514113 w 5336067"/>
              <a:gd name="connsiteY13" fmla="*/ 3666071 h 4835290"/>
              <a:gd name="connsiteX14" fmla="*/ 1917874 w 5336067"/>
              <a:gd name="connsiteY14" fmla="*/ 3036679 h 4835290"/>
              <a:gd name="connsiteX15" fmla="*/ 1644742 w 5336067"/>
              <a:gd name="connsiteY15" fmla="*/ 2336035 h 4835290"/>
              <a:gd name="connsiteX16" fmla="*/ 397833 w 5336067"/>
              <a:gd name="connsiteY16" fmla="*/ 2407286 h 4835290"/>
              <a:gd name="connsiteX17" fmla="*/ 65324 w 5336067"/>
              <a:gd name="connsiteY17" fmla="*/ 1231629 h 4835290"/>
              <a:gd name="connsiteX18" fmla="*/ 1537864 w 5336067"/>
              <a:gd name="connsiteY18" fmla="*/ 1552263 h 4835290"/>
              <a:gd name="connsiteX19" fmla="*/ 1882248 w 5336067"/>
              <a:gd name="connsiteY19" fmla="*/ 1207879 h 4835290"/>
              <a:gd name="connsiteX20" fmla="*/ 1573490 w 5336067"/>
              <a:gd name="connsiteY20" fmla="*/ 174725 h 4835290"/>
              <a:gd name="connsiteX0" fmla="*/ 1271030 w 5033607"/>
              <a:gd name="connsiteY0" fmla="*/ 174725 h 4835290"/>
              <a:gd name="connsiteX1" fmla="*/ 2529814 w 5033607"/>
              <a:gd name="connsiteY1" fmla="*/ 79723 h 4835290"/>
              <a:gd name="connsiteX2" fmla="*/ 2897949 w 5033607"/>
              <a:gd name="connsiteY2" fmla="*/ 994122 h 4835290"/>
              <a:gd name="connsiteX3" fmla="*/ 3432339 w 5033607"/>
              <a:gd name="connsiteY3" fmla="*/ 1338507 h 4835290"/>
              <a:gd name="connsiteX4" fmla="*/ 3978604 w 5033607"/>
              <a:gd name="connsiteY4" fmla="*/ 1065375 h 4835290"/>
              <a:gd name="connsiteX5" fmla="*/ 4572370 w 5033607"/>
              <a:gd name="connsiteY5" fmla="*/ 2003525 h 4835290"/>
              <a:gd name="connsiteX6" fmla="*/ 4026105 w 5033607"/>
              <a:gd name="connsiteY6" fmla="*/ 2727920 h 4835290"/>
              <a:gd name="connsiteX7" fmla="*/ 4192360 w 5033607"/>
              <a:gd name="connsiteY7" fmla="*/ 3345437 h 4835290"/>
              <a:gd name="connsiteX8" fmla="*/ 5011757 w 5033607"/>
              <a:gd name="connsiteY8" fmla="*/ 3594819 h 4835290"/>
              <a:gd name="connsiteX9" fmla="*/ 4679248 w 5033607"/>
              <a:gd name="connsiteY9" fmla="*/ 4497344 h 4835290"/>
              <a:gd name="connsiteX10" fmla="*/ 3444214 w 5033607"/>
              <a:gd name="connsiteY10" fmla="*/ 4176711 h 4835290"/>
              <a:gd name="connsiteX11" fmla="*/ 2529815 w 5033607"/>
              <a:gd name="connsiteY11" fmla="*/ 4105458 h 4835290"/>
              <a:gd name="connsiteX12" fmla="*/ 1579788 w 5033607"/>
              <a:gd name="connsiteY12" fmla="*/ 4829853 h 4835290"/>
              <a:gd name="connsiteX13" fmla="*/ 1211653 w 5033607"/>
              <a:gd name="connsiteY13" fmla="*/ 3666071 h 4835290"/>
              <a:gd name="connsiteX14" fmla="*/ 1615414 w 5033607"/>
              <a:gd name="connsiteY14" fmla="*/ 3036679 h 4835290"/>
              <a:gd name="connsiteX15" fmla="*/ 1342282 w 5033607"/>
              <a:gd name="connsiteY15" fmla="*/ 2336035 h 4835290"/>
              <a:gd name="connsiteX16" fmla="*/ 95373 w 5033607"/>
              <a:gd name="connsiteY16" fmla="*/ 2407286 h 4835290"/>
              <a:gd name="connsiteX17" fmla="*/ 214126 w 5033607"/>
              <a:gd name="connsiteY17" fmla="*/ 1326632 h 4835290"/>
              <a:gd name="connsiteX18" fmla="*/ 1235404 w 5033607"/>
              <a:gd name="connsiteY18" fmla="*/ 1552263 h 4835290"/>
              <a:gd name="connsiteX19" fmla="*/ 1579788 w 5033607"/>
              <a:gd name="connsiteY19" fmla="*/ 1207879 h 4835290"/>
              <a:gd name="connsiteX20" fmla="*/ 1271030 w 5033607"/>
              <a:gd name="connsiteY20" fmla="*/ 174725 h 4835290"/>
              <a:gd name="connsiteX0" fmla="*/ 1263184 w 5025761"/>
              <a:gd name="connsiteY0" fmla="*/ 174725 h 4835290"/>
              <a:gd name="connsiteX1" fmla="*/ 2521968 w 5025761"/>
              <a:gd name="connsiteY1" fmla="*/ 79723 h 4835290"/>
              <a:gd name="connsiteX2" fmla="*/ 2890103 w 5025761"/>
              <a:gd name="connsiteY2" fmla="*/ 994122 h 4835290"/>
              <a:gd name="connsiteX3" fmla="*/ 3424493 w 5025761"/>
              <a:gd name="connsiteY3" fmla="*/ 1338507 h 4835290"/>
              <a:gd name="connsiteX4" fmla="*/ 3970758 w 5025761"/>
              <a:gd name="connsiteY4" fmla="*/ 1065375 h 4835290"/>
              <a:gd name="connsiteX5" fmla="*/ 4564524 w 5025761"/>
              <a:gd name="connsiteY5" fmla="*/ 2003525 h 4835290"/>
              <a:gd name="connsiteX6" fmla="*/ 4018259 w 5025761"/>
              <a:gd name="connsiteY6" fmla="*/ 2727920 h 4835290"/>
              <a:gd name="connsiteX7" fmla="*/ 4184514 w 5025761"/>
              <a:gd name="connsiteY7" fmla="*/ 3345437 h 4835290"/>
              <a:gd name="connsiteX8" fmla="*/ 5003911 w 5025761"/>
              <a:gd name="connsiteY8" fmla="*/ 3594819 h 4835290"/>
              <a:gd name="connsiteX9" fmla="*/ 4671402 w 5025761"/>
              <a:gd name="connsiteY9" fmla="*/ 4497344 h 4835290"/>
              <a:gd name="connsiteX10" fmla="*/ 3436368 w 5025761"/>
              <a:gd name="connsiteY10" fmla="*/ 4176711 h 4835290"/>
              <a:gd name="connsiteX11" fmla="*/ 2521969 w 5025761"/>
              <a:gd name="connsiteY11" fmla="*/ 4105458 h 4835290"/>
              <a:gd name="connsiteX12" fmla="*/ 1571942 w 5025761"/>
              <a:gd name="connsiteY12" fmla="*/ 4829853 h 4835290"/>
              <a:gd name="connsiteX13" fmla="*/ 1203807 w 5025761"/>
              <a:gd name="connsiteY13" fmla="*/ 3666071 h 4835290"/>
              <a:gd name="connsiteX14" fmla="*/ 1607568 w 5025761"/>
              <a:gd name="connsiteY14" fmla="*/ 3036679 h 4835290"/>
              <a:gd name="connsiteX15" fmla="*/ 1334436 w 5025761"/>
              <a:gd name="connsiteY15" fmla="*/ 2336035 h 4835290"/>
              <a:gd name="connsiteX16" fmla="*/ 87527 w 5025761"/>
              <a:gd name="connsiteY16" fmla="*/ 2407286 h 4835290"/>
              <a:gd name="connsiteX17" fmla="*/ 206280 w 5025761"/>
              <a:gd name="connsiteY17" fmla="*/ 1326632 h 4835290"/>
              <a:gd name="connsiteX18" fmla="*/ 1025678 w 5025761"/>
              <a:gd name="connsiteY18" fmla="*/ 1350383 h 4835290"/>
              <a:gd name="connsiteX19" fmla="*/ 1571942 w 5025761"/>
              <a:gd name="connsiteY19" fmla="*/ 1207879 h 4835290"/>
              <a:gd name="connsiteX20" fmla="*/ 1263184 w 5025761"/>
              <a:gd name="connsiteY20" fmla="*/ 174725 h 4835290"/>
              <a:gd name="connsiteX0" fmla="*/ 1263184 w 5025761"/>
              <a:gd name="connsiteY0" fmla="*/ 164292 h 4824857"/>
              <a:gd name="connsiteX1" fmla="*/ 2521968 w 5025761"/>
              <a:gd name="connsiteY1" fmla="*/ 69290 h 4824857"/>
              <a:gd name="connsiteX2" fmla="*/ 2890103 w 5025761"/>
              <a:gd name="connsiteY2" fmla="*/ 983689 h 4824857"/>
              <a:gd name="connsiteX3" fmla="*/ 3424493 w 5025761"/>
              <a:gd name="connsiteY3" fmla="*/ 1328074 h 4824857"/>
              <a:gd name="connsiteX4" fmla="*/ 3970758 w 5025761"/>
              <a:gd name="connsiteY4" fmla="*/ 1054942 h 4824857"/>
              <a:gd name="connsiteX5" fmla="*/ 4564524 w 5025761"/>
              <a:gd name="connsiteY5" fmla="*/ 1993092 h 4824857"/>
              <a:gd name="connsiteX6" fmla="*/ 4018259 w 5025761"/>
              <a:gd name="connsiteY6" fmla="*/ 2717487 h 4824857"/>
              <a:gd name="connsiteX7" fmla="*/ 4184514 w 5025761"/>
              <a:gd name="connsiteY7" fmla="*/ 3335004 h 4824857"/>
              <a:gd name="connsiteX8" fmla="*/ 5003911 w 5025761"/>
              <a:gd name="connsiteY8" fmla="*/ 3584386 h 4824857"/>
              <a:gd name="connsiteX9" fmla="*/ 4671402 w 5025761"/>
              <a:gd name="connsiteY9" fmla="*/ 4486911 h 4824857"/>
              <a:gd name="connsiteX10" fmla="*/ 3436368 w 5025761"/>
              <a:gd name="connsiteY10" fmla="*/ 4166278 h 4824857"/>
              <a:gd name="connsiteX11" fmla="*/ 2521969 w 5025761"/>
              <a:gd name="connsiteY11" fmla="*/ 4095025 h 4824857"/>
              <a:gd name="connsiteX12" fmla="*/ 1571942 w 5025761"/>
              <a:gd name="connsiteY12" fmla="*/ 4819420 h 4824857"/>
              <a:gd name="connsiteX13" fmla="*/ 1203807 w 5025761"/>
              <a:gd name="connsiteY13" fmla="*/ 3655638 h 4824857"/>
              <a:gd name="connsiteX14" fmla="*/ 1607568 w 5025761"/>
              <a:gd name="connsiteY14" fmla="*/ 3026246 h 4824857"/>
              <a:gd name="connsiteX15" fmla="*/ 1334436 w 5025761"/>
              <a:gd name="connsiteY15" fmla="*/ 2325602 h 4824857"/>
              <a:gd name="connsiteX16" fmla="*/ 87527 w 5025761"/>
              <a:gd name="connsiteY16" fmla="*/ 2396853 h 4824857"/>
              <a:gd name="connsiteX17" fmla="*/ 206280 w 5025761"/>
              <a:gd name="connsiteY17" fmla="*/ 1316199 h 4824857"/>
              <a:gd name="connsiteX18" fmla="*/ 1025678 w 5025761"/>
              <a:gd name="connsiteY18" fmla="*/ 1339950 h 4824857"/>
              <a:gd name="connsiteX19" fmla="*/ 1275059 w 5025761"/>
              <a:gd name="connsiteY19" fmla="*/ 959940 h 4824857"/>
              <a:gd name="connsiteX20" fmla="*/ 1263184 w 5025761"/>
              <a:gd name="connsiteY20" fmla="*/ 164292 h 4824857"/>
              <a:gd name="connsiteX0" fmla="*/ 1465065 w 5025761"/>
              <a:gd name="connsiteY0" fmla="*/ 241485 h 4795172"/>
              <a:gd name="connsiteX1" fmla="*/ 2521968 w 5025761"/>
              <a:gd name="connsiteY1" fmla="*/ 39605 h 4795172"/>
              <a:gd name="connsiteX2" fmla="*/ 2890103 w 5025761"/>
              <a:gd name="connsiteY2" fmla="*/ 954004 h 4795172"/>
              <a:gd name="connsiteX3" fmla="*/ 3424493 w 5025761"/>
              <a:gd name="connsiteY3" fmla="*/ 1298389 h 4795172"/>
              <a:gd name="connsiteX4" fmla="*/ 3970758 w 5025761"/>
              <a:gd name="connsiteY4" fmla="*/ 1025257 h 4795172"/>
              <a:gd name="connsiteX5" fmla="*/ 4564524 w 5025761"/>
              <a:gd name="connsiteY5" fmla="*/ 1963407 h 4795172"/>
              <a:gd name="connsiteX6" fmla="*/ 4018259 w 5025761"/>
              <a:gd name="connsiteY6" fmla="*/ 2687802 h 4795172"/>
              <a:gd name="connsiteX7" fmla="*/ 4184514 w 5025761"/>
              <a:gd name="connsiteY7" fmla="*/ 3305319 h 4795172"/>
              <a:gd name="connsiteX8" fmla="*/ 5003911 w 5025761"/>
              <a:gd name="connsiteY8" fmla="*/ 3554701 h 4795172"/>
              <a:gd name="connsiteX9" fmla="*/ 4671402 w 5025761"/>
              <a:gd name="connsiteY9" fmla="*/ 4457226 h 4795172"/>
              <a:gd name="connsiteX10" fmla="*/ 3436368 w 5025761"/>
              <a:gd name="connsiteY10" fmla="*/ 4136593 h 4795172"/>
              <a:gd name="connsiteX11" fmla="*/ 2521969 w 5025761"/>
              <a:gd name="connsiteY11" fmla="*/ 4065340 h 4795172"/>
              <a:gd name="connsiteX12" fmla="*/ 1571942 w 5025761"/>
              <a:gd name="connsiteY12" fmla="*/ 4789735 h 4795172"/>
              <a:gd name="connsiteX13" fmla="*/ 1203807 w 5025761"/>
              <a:gd name="connsiteY13" fmla="*/ 3625953 h 4795172"/>
              <a:gd name="connsiteX14" fmla="*/ 1607568 w 5025761"/>
              <a:gd name="connsiteY14" fmla="*/ 2996561 h 4795172"/>
              <a:gd name="connsiteX15" fmla="*/ 1334436 w 5025761"/>
              <a:gd name="connsiteY15" fmla="*/ 2295917 h 4795172"/>
              <a:gd name="connsiteX16" fmla="*/ 87527 w 5025761"/>
              <a:gd name="connsiteY16" fmla="*/ 2367168 h 4795172"/>
              <a:gd name="connsiteX17" fmla="*/ 206280 w 5025761"/>
              <a:gd name="connsiteY17" fmla="*/ 1286514 h 4795172"/>
              <a:gd name="connsiteX18" fmla="*/ 1025678 w 5025761"/>
              <a:gd name="connsiteY18" fmla="*/ 1310265 h 4795172"/>
              <a:gd name="connsiteX19" fmla="*/ 1275059 w 5025761"/>
              <a:gd name="connsiteY19" fmla="*/ 930255 h 4795172"/>
              <a:gd name="connsiteX20" fmla="*/ 1465065 w 5025761"/>
              <a:gd name="connsiteY20" fmla="*/ 241485 h 4795172"/>
              <a:gd name="connsiteX0" fmla="*/ 1465065 w 5025761"/>
              <a:gd name="connsiteY0" fmla="*/ 170947 h 4724634"/>
              <a:gd name="connsiteX1" fmla="*/ 2379464 w 5025761"/>
              <a:gd name="connsiteY1" fmla="*/ 52194 h 4724634"/>
              <a:gd name="connsiteX2" fmla="*/ 2890103 w 5025761"/>
              <a:gd name="connsiteY2" fmla="*/ 883466 h 4724634"/>
              <a:gd name="connsiteX3" fmla="*/ 3424493 w 5025761"/>
              <a:gd name="connsiteY3" fmla="*/ 1227851 h 4724634"/>
              <a:gd name="connsiteX4" fmla="*/ 3970758 w 5025761"/>
              <a:gd name="connsiteY4" fmla="*/ 954719 h 4724634"/>
              <a:gd name="connsiteX5" fmla="*/ 4564524 w 5025761"/>
              <a:gd name="connsiteY5" fmla="*/ 1892869 h 4724634"/>
              <a:gd name="connsiteX6" fmla="*/ 4018259 w 5025761"/>
              <a:gd name="connsiteY6" fmla="*/ 2617264 h 4724634"/>
              <a:gd name="connsiteX7" fmla="*/ 4184514 w 5025761"/>
              <a:gd name="connsiteY7" fmla="*/ 3234781 h 4724634"/>
              <a:gd name="connsiteX8" fmla="*/ 5003911 w 5025761"/>
              <a:gd name="connsiteY8" fmla="*/ 3484163 h 4724634"/>
              <a:gd name="connsiteX9" fmla="*/ 4671402 w 5025761"/>
              <a:gd name="connsiteY9" fmla="*/ 4386688 h 4724634"/>
              <a:gd name="connsiteX10" fmla="*/ 3436368 w 5025761"/>
              <a:gd name="connsiteY10" fmla="*/ 4066055 h 4724634"/>
              <a:gd name="connsiteX11" fmla="*/ 2521969 w 5025761"/>
              <a:gd name="connsiteY11" fmla="*/ 3994802 h 4724634"/>
              <a:gd name="connsiteX12" fmla="*/ 1571942 w 5025761"/>
              <a:gd name="connsiteY12" fmla="*/ 4719197 h 4724634"/>
              <a:gd name="connsiteX13" fmla="*/ 1203807 w 5025761"/>
              <a:gd name="connsiteY13" fmla="*/ 3555415 h 4724634"/>
              <a:gd name="connsiteX14" fmla="*/ 1607568 w 5025761"/>
              <a:gd name="connsiteY14" fmla="*/ 2926023 h 4724634"/>
              <a:gd name="connsiteX15" fmla="*/ 1334436 w 5025761"/>
              <a:gd name="connsiteY15" fmla="*/ 2225379 h 4724634"/>
              <a:gd name="connsiteX16" fmla="*/ 87527 w 5025761"/>
              <a:gd name="connsiteY16" fmla="*/ 2296630 h 4724634"/>
              <a:gd name="connsiteX17" fmla="*/ 206280 w 5025761"/>
              <a:gd name="connsiteY17" fmla="*/ 1215976 h 4724634"/>
              <a:gd name="connsiteX18" fmla="*/ 1025678 w 5025761"/>
              <a:gd name="connsiteY18" fmla="*/ 1239727 h 4724634"/>
              <a:gd name="connsiteX19" fmla="*/ 1275059 w 5025761"/>
              <a:gd name="connsiteY19" fmla="*/ 859717 h 4724634"/>
              <a:gd name="connsiteX20" fmla="*/ 1465065 w 5025761"/>
              <a:gd name="connsiteY20" fmla="*/ 170947 h 4724634"/>
              <a:gd name="connsiteX0" fmla="*/ 1458908 w 5019604"/>
              <a:gd name="connsiteY0" fmla="*/ 170947 h 4724634"/>
              <a:gd name="connsiteX1" fmla="*/ 2373307 w 5019604"/>
              <a:gd name="connsiteY1" fmla="*/ 52194 h 4724634"/>
              <a:gd name="connsiteX2" fmla="*/ 2883946 w 5019604"/>
              <a:gd name="connsiteY2" fmla="*/ 883466 h 4724634"/>
              <a:gd name="connsiteX3" fmla="*/ 3418336 w 5019604"/>
              <a:gd name="connsiteY3" fmla="*/ 1227851 h 4724634"/>
              <a:gd name="connsiteX4" fmla="*/ 3964601 w 5019604"/>
              <a:gd name="connsiteY4" fmla="*/ 954719 h 4724634"/>
              <a:gd name="connsiteX5" fmla="*/ 4558367 w 5019604"/>
              <a:gd name="connsiteY5" fmla="*/ 1892869 h 4724634"/>
              <a:gd name="connsiteX6" fmla="*/ 4012102 w 5019604"/>
              <a:gd name="connsiteY6" fmla="*/ 2617264 h 4724634"/>
              <a:gd name="connsiteX7" fmla="*/ 4178357 w 5019604"/>
              <a:gd name="connsiteY7" fmla="*/ 3234781 h 4724634"/>
              <a:gd name="connsiteX8" fmla="*/ 4997754 w 5019604"/>
              <a:gd name="connsiteY8" fmla="*/ 3484163 h 4724634"/>
              <a:gd name="connsiteX9" fmla="*/ 4665245 w 5019604"/>
              <a:gd name="connsiteY9" fmla="*/ 4386688 h 4724634"/>
              <a:gd name="connsiteX10" fmla="*/ 3430211 w 5019604"/>
              <a:gd name="connsiteY10" fmla="*/ 4066055 h 4724634"/>
              <a:gd name="connsiteX11" fmla="*/ 2515812 w 5019604"/>
              <a:gd name="connsiteY11" fmla="*/ 3994802 h 4724634"/>
              <a:gd name="connsiteX12" fmla="*/ 1565785 w 5019604"/>
              <a:gd name="connsiteY12" fmla="*/ 4719197 h 4724634"/>
              <a:gd name="connsiteX13" fmla="*/ 1197650 w 5019604"/>
              <a:gd name="connsiteY13" fmla="*/ 3555415 h 4724634"/>
              <a:gd name="connsiteX14" fmla="*/ 1601411 w 5019604"/>
              <a:gd name="connsiteY14" fmla="*/ 2926023 h 4724634"/>
              <a:gd name="connsiteX15" fmla="*/ 1245152 w 5019604"/>
              <a:gd name="connsiteY15" fmla="*/ 2439134 h 4724634"/>
              <a:gd name="connsiteX16" fmla="*/ 81370 w 5019604"/>
              <a:gd name="connsiteY16" fmla="*/ 2296630 h 4724634"/>
              <a:gd name="connsiteX17" fmla="*/ 200123 w 5019604"/>
              <a:gd name="connsiteY17" fmla="*/ 1215976 h 4724634"/>
              <a:gd name="connsiteX18" fmla="*/ 1019521 w 5019604"/>
              <a:gd name="connsiteY18" fmla="*/ 1239727 h 4724634"/>
              <a:gd name="connsiteX19" fmla="*/ 1268902 w 5019604"/>
              <a:gd name="connsiteY19" fmla="*/ 859717 h 4724634"/>
              <a:gd name="connsiteX20" fmla="*/ 1458908 w 5019604"/>
              <a:gd name="connsiteY20" fmla="*/ 170947 h 4724634"/>
              <a:gd name="connsiteX0" fmla="*/ 1458908 w 5019604"/>
              <a:gd name="connsiteY0" fmla="*/ 170947 h 4724634"/>
              <a:gd name="connsiteX1" fmla="*/ 2373307 w 5019604"/>
              <a:gd name="connsiteY1" fmla="*/ 52194 h 4724634"/>
              <a:gd name="connsiteX2" fmla="*/ 2883946 w 5019604"/>
              <a:gd name="connsiteY2" fmla="*/ 883466 h 4724634"/>
              <a:gd name="connsiteX3" fmla="*/ 3418336 w 5019604"/>
              <a:gd name="connsiteY3" fmla="*/ 1227851 h 4724634"/>
              <a:gd name="connsiteX4" fmla="*/ 3964601 w 5019604"/>
              <a:gd name="connsiteY4" fmla="*/ 954719 h 4724634"/>
              <a:gd name="connsiteX5" fmla="*/ 4558367 w 5019604"/>
              <a:gd name="connsiteY5" fmla="*/ 1892869 h 4724634"/>
              <a:gd name="connsiteX6" fmla="*/ 4012102 w 5019604"/>
              <a:gd name="connsiteY6" fmla="*/ 2617264 h 4724634"/>
              <a:gd name="connsiteX7" fmla="*/ 4178357 w 5019604"/>
              <a:gd name="connsiteY7" fmla="*/ 3234781 h 4724634"/>
              <a:gd name="connsiteX8" fmla="*/ 4997754 w 5019604"/>
              <a:gd name="connsiteY8" fmla="*/ 3484163 h 4724634"/>
              <a:gd name="connsiteX9" fmla="*/ 4665245 w 5019604"/>
              <a:gd name="connsiteY9" fmla="*/ 4386688 h 4724634"/>
              <a:gd name="connsiteX10" fmla="*/ 3430211 w 5019604"/>
              <a:gd name="connsiteY10" fmla="*/ 4066055 h 4724634"/>
              <a:gd name="connsiteX11" fmla="*/ 2515812 w 5019604"/>
              <a:gd name="connsiteY11" fmla="*/ 3994802 h 4724634"/>
              <a:gd name="connsiteX12" fmla="*/ 1565785 w 5019604"/>
              <a:gd name="connsiteY12" fmla="*/ 4719197 h 4724634"/>
              <a:gd name="connsiteX13" fmla="*/ 1197650 w 5019604"/>
              <a:gd name="connsiteY13" fmla="*/ 3555415 h 4724634"/>
              <a:gd name="connsiteX14" fmla="*/ 1411405 w 5019604"/>
              <a:gd name="connsiteY14" fmla="*/ 2926023 h 4724634"/>
              <a:gd name="connsiteX15" fmla="*/ 1245152 w 5019604"/>
              <a:gd name="connsiteY15" fmla="*/ 2439134 h 4724634"/>
              <a:gd name="connsiteX16" fmla="*/ 81370 w 5019604"/>
              <a:gd name="connsiteY16" fmla="*/ 2296630 h 4724634"/>
              <a:gd name="connsiteX17" fmla="*/ 200123 w 5019604"/>
              <a:gd name="connsiteY17" fmla="*/ 1215976 h 4724634"/>
              <a:gd name="connsiteX18" fmla="*/ 1019521 w 5019604"/>
              <a:gd name="connsiteY18" fmla="*/ 1239727 h 4724634"/>
              <a:gd name="connsiteX19" fmla="*/ 1268902 w 5019604"/>
              <a:gd name="connsiteY19" fmla="*/ 859717 h 4724634"/>
              <a:gd name="connsiteX20" fmla="*/ 1458908 w 5019604"/>
              <a:gd name="connsiteY20" fmla="*/ 170947 h 4724634"/>
              <a:gd name="connsiteX0" fmla="*/ 1458908 w 5019604"/>
              <a:gd name="connsiteY0" fmla="*/ 170947 h 4721259"/>
              <a:gd name="connsiteX1" fmla="*/ 2373307 w 5019604"/>
              <a:gd name="connsiteY1" fmla="*/ 52194 h 4721259"/>
              <a:gd name="connsiteX2" fmla="*/ 2883946 w 5019604"/>
              <a:gd name="connsiteY2" fmla="*/ 883466 h 4721259"/>
              <a:gd name="connsiteX3" fmla="*/ 3418336 w 5019604"/>
              <a:gd name="connsiteY3" fmla="*/ 1227851 h 4721259"/>
              <a:gd name="connsiteX4" fmla="*/ 3964601 w 5019604"/>
              <a:gd name="connsiteY4" fmla="*/ 954719 h 4721259"/>
              <a:gd name="connsiteX5" fmla="*/ 4558367 w 5019604"/>
              <a:gd name="connsiteY5" fmla="*/ 1892869 h 4721259"/>
              <a:gd name="connsiteX6" fmla="*/ 4012102 w 5019604"/>
              <a:gd name="connsiteY6" fmla="*/ 2617264 h 4721259"/>
              <a:gd name="connsiteX7" fmla="*/ 4178357 w 5019604"/>
              <a:gd name="connsiteY7" fmla="*/ 3234781 h 4721259"/>
              <a:gd name="connsiteX8" fmla="*/ 4997754 w 5019604"/>
              <a:gd name="connsiteY8" fmla="*/ 3484163 h 4721259"/>
              <a:gd name="connsiteX9" fmla="*/ 4665245 w 5019604"/>
              <a:gd name="connsiteY9" fmla="*/ 4386688 h 4721259"/>
              <a:gd name="connsiteX10" fmla="*/ 3430211 w 5019604"/>
              <a:gd name="connsiteY10" fmla="*/ 4066055 h 4721259"/>
              <a:gd name="connsiteX11" fmla="*/ 2515812 w 5019604"/>
              <a:gd name="connsiteY11" fmla="*/ 3994802 h 4721259"/>
              <a:gd name="connsiteX12" fmla="*/ 1565785 w 5019604"/>
              <a:gd name="connsiteY12" fmla="*/ 4719197 h 4721259"/>
              <a:gd name="connsiteX13" fmla="*/ 1007644 w 5019604"/>
              <a:gd name="connsiteY13" fmla="*/ 3733545 h 4721259"/>
              <a:gd name="connsiteX14" fmla="*/ 1411405 w 5019604"/>
              <a:gd name="connsiteY14" fmla="*/ 2926023 h 4721259"/>
              <a:gd name="connsiteX15" fmla="*/ 1245152 w 5019604"/>
              <a:gd name="connsiteY15" fmla="*/ 2439134 h 4721259"/>
              <a:gd name="connsiteX16" fmla="*/ 81370 w 5019604"/>
              <a:gd name="connsiteY16" fmla="*/ 2296630 h 4721259"/>
              <a:gd name="connsiteX17" fmla="*/ 200123 w 5019604"/>
              <a:gd name="connsiteY17" fmla="*/ 1215976 h 4721259"/>
              <a:gd name="connsiteX18" fmla="*/ 1019521 w 5019604"/>
              <a:gd name="connsiteY18" fmla="*/ 1239727 h 4721259"/>
              <a:gd name="connsiteX19" fmla="*/ 1268902 w 5019604"/>
              <a:gd name="connsiteY19" fmla="*/ 859717 h 4721259"/>
              <a:gd name="connsiteX20" fmla="*/ 1458908 w 5019604"/>
              <a:gd name="connsiteY20" fmla="*/ 170947 h 4721259"/>
              <a:gd name="connsiteX0" fmla="*/ 1458908 w 5019604"/>
              <a:gd name="connsiteY0" fmla="*/ 170947 h 4403464"/>
              <a:gd name="connsiteX1" fmla="*/ 2373307 w 5019604"/>
              <a:gd name="connsiteY1" fmla="*/ 52194 h 4403464"/>
              <a:gd name="connsiteX2" fmla="*/ 2883946 w 5019604"/>
              <a:gd name="connsiteY2" fmla="*/ 883466 h 4403464"/>
              <a:gd name="connsiteX3" fmla="*/ 3418336 w 5019604"/>
              <a:gd name="connsiteY3" fmla="*/ 1227851 h 4403464"/>
              <a:gd name="connsiteX4" fmla="*/ 3964601 w 5019604"/>
              <a:gd name="connsiteY4" fmla="*/ 954719 h 4403464"/>
              <a:gd name="connsiteX5" fmla="*/ 4558367 w 5019604"/>
              <a:gd name="connsiteY5" fmla="*/ 1892869 h 4403464"/>
              <a:gd name="connsiteX6" fmla="*/ 4012102 w 5019604"/>
              <a:gd name="connsiteY6" fmla="*/ 2617264 h 4403464"/>
              <a:gd name="connsiteX7" fmla="*/ 4178357 w 5019604"/>
              <a:gd name="connsiteY7" fmla="*/ 3234781 h 4403464"/>
              <a:gd name="connsiteX8" fmla="*/ 4997754 w 5019604"/>
              <a:gd name="connsiteY8" fmla="*/ 3484163 h 4403464"/>
              <a:gd name="connsiteX9" fmla="*/ 4665245 w 5019604"/>
              <a:gd name="connsiteY9" fmla="*/ 4386688 h 4403464"/>
              <a:gd name="connsiteX10" fmla="*/ 3430211 w 5019604"/>
              <a:gd name="connsiteY10" fmla="*/ 4066055 h 4403464"/>
              <a:gd name="connsiteX11" fmla="*/ 2515812 w 5019604"/>
              <a:gd name="connsiteY11" fmla="*/ 3994802 h 4403464"/>
              <a:gd name="connsiteX12" fmla="*/ 1470782 w 5019604"/>
              <a:gd name="connsiteY12" fmla="*/ 4351062 h 4403464"/>
              <a:gd name="connsiteX13" fmla="*/ 1007644 w 5019604"/>
              <a:gd name="connsiteY13" fmla="*/ 3733545 h 4403464"/>
              <a:gd name="connsiteX14" fmla="*/ 1411405 w 5019604"/>
              <a:gd name="connsiteY14" fmla="*/ 2926023 h 4403464"/>
              <a:gd name="connsiteX15" fmla="*/ 1245152 w 5019604"/>
              <a:gd name="connsiteY15" fmla="*/ 2439134 h 4403464"/>
              <a:gd name="connsiteX16" fmla="*/ 81370 w 5019604"/>
              <a:gd name="connsiteY16" fmla="*/ 2296630 h 4403464"/>
              <a:gd name="connsiteX17" fmla="*/ 200123 w 5019604"/>
              <a:gd name="connsiteY17" fmla="*/ 1215976 h 4403464"/>
              <a:gd name="connsiteX18" fmla="*/ 1019521 w 5019604"/>
              <a:gd name="connsiteY18" fmla="*/ 1239727 h 4403464"/>
              <a:gd name="connsiteX19" fmla="*/ 1268902 w 5019604"/>
              <a:gd name="connsiteY19" fmla="*/ 859717 h 4403464"/>
              <a:gd name="connsiteX20" fmla="*/ 1458908 w 5019604"/>
              <a:gd name="connsiteY20" fmla="*/ 170947 h 4403464"/>
              <a:gd name="connsiteX0" fmla="*/ 1458908 w 4827078"/>
              <a:gd name="connsiteY0" fmla="*/ 170947 h 4397751"/>
              <a:gd name="connsiteX1" fmla="*/ 2373307 w 4827078"/>
              <a:gd name="connsiteY1" fmla="*/ 52194 h 4397751"/>
              <a:gd name="connsiteX2" fmla="*/ 2883946 w 4827078"/>
              <a:gd name="connsiteY2" fmla="*/ 883466 h 4397751"/>
              <a:gd name="connsiteX3" fmla="*/ 3418336 w 4827078"/>
              <a:gd name="connsiteY3" fmla="*/ 1227851 h 4397751"/>
              <a:gd name="connsiteX4" fmla="*/ 3964601 w 4827078"/>
              <a:gd name="connsiteY4" fmla="*/ 954719 h 4397751"/>
              <a:gd name="connsiteX5" fmla="*/ 4558367 w 4827078"/>
              <a:gd name="connsiteY5" fmla="*/ 1892869 h 4397751"/>
              <a:gd name="connsiteX6" fmla="*/ 4012102 w 4827078"/>
              <a:gd name="connsiteY6" fmla="*/ 2617264 h 4397751"/>
              <a:gd name="connsiteX7" fmla="*/ 4178357 w 4827078"/>
              <a:gd name="connsiteY7" fmla="*/ 3234781 h 4397751"/>
              <a:gd name="connsiteX8" fmla="*/ 4760247 w 4827078"/>
              <a:gd name="connsiteY8" fmla="*/ 3614792 h 4397751"/>
              <a:gd name="connsiteX9" fmla="*/ 4665245 w 4827078"/>
              <a:gd name="connsiteY9" fmla="*/ 4386688 h 4397751"/>
              <a:gd name="connsiteX10" fmla="*/ 3430211 w 4827078"/>
              <a:gd name="connsiteY10" fmla="*/ 4066055 h 4397751"/>
              <a:gd name="connsiteX11" fmla="*/ 2515812 w 4827078"/>
              <a:gd name="connsiteY11" fmla="*/ 3994802 h 4397751"/>
              <a:gd name="connsiteX12" fmla="*/ 1470782 w 4827078"/>
              <a:gd name="connsiteY12" fmla="*/ 4351062 h 4397751"/>
              <a:gd name="connsiteX13" fmla="*/ 1007644 w 4827078"/>
              <a:gd name="connsiteY13" fmla="*/ 3733545 h 4397751"/>
              <a:gd name="connsiteX14" fmla="*/ 1411405 w 4827078"/>
              <a:gd name="connsiteY14" fmla="*/ 2926023 h 4397751"/>
              <a:gd name="connsiteX15" fmla="*/ 1245152 w 4827078"/>
              <a:gd name="connsiteY15" fmla="*/ 2439134 h 4397751"/>
              <a:gd name="connsiteX16" fmla="*/ 81370 w 4827078"/>
              <a:gd name="connsiteY16" fmla="*/ 2296630 h 4397751"/>
              <a:gd name="connsiteX17" fmla="*/ 200123 w 4827078"/>
              <a:gd name="connsiteY17" fmla="*/ 1215976 h 4397751"/>
              <a:gd name="connsiteX18" fmla="*/ 1019521 w 4827078"/>
              <a:gd name="connsiteY18" fmla="*/ 1239727 h 4397751"/>
              <a:gd name="connsiteX19" fmla="*/ 1268902 w 4827078"/>
              <a:gd name="connsiteY19" fmla="*/ 859717 h 4397751"/>
              <a:gd name="connsiteX20" fmla="*/ 1458908 w 4827078"/>
              <a:gd name="connsiteY20" fmla="*/ 170947 h 4397751"/>
              <a:gd name="connsiteX0" fmla="*/ 1458908 w 4763041"/>
              <a:gd name="connsiteY0" fmla="*/ 170947 h 4479189"/>
              <a:gd name="connsiteX1" fmla="*/ 2373307 w 4763041"/>
              <a:gd name="connsiteY1" fmla="*/ 52194 h 4479189"/>
              <a:gd name="connsiteX2" fmla="*/ 2883946 w 4763041"/>
              <a:gd name="connsiteY2" fmla="*/ 883466 h 4479189"/>
              <a:gd name="connsiteX3" fmla="*/ 3418336 w 4763041"/>
              <a:gd name="connsiteY3" fmla="*/ 1227851 h 4479189"/>
              <a:gd name="connsiteX4" fmla="*/ 3964601 w 4763041"/>
              <a:gd name="connsiteY4" fmla="*/ 954719 h 4479189"/>
              <a:gd name="connsiteX5" fmla="*/ 4558367 w 4763041"/>
              <a:gd name="connsiteY5" fmla="*/ 1892869 h 4479189"/>
              <a:gd name="connsiteX6" fmla="*/ 4012102 w 4763041"/>
              <a:gd name="connsiteY6" fmla="*/ 2617264 h 4479189"/>
              <a:gd name="connsiteX7" fmla="*/ 4178357 w 4763041"/>
              <a:gd name="connsiteY7" fmla="*/ 3234781 h 4479189"/>
              <a:gd name="connsiteX8" fmla="*/ 4760247 w 4763041"/>
              <a:gd name="connsiteY8" fmla="*/ 3614792 h 4479189"/>
              <a:gd name="connsiteX9" fmla="*/ 4356490 w 4763041"/>
              <a:gd name="connsiteY9" fmla="*/ 4469818 h 4479189"/>
              <a:gd name="connsiteX10" fmla="*/ 3430211 w 4763041"/>
              <a:gd name="connsiteY10" fmla="*/ 4066055 h 4479189"/>
              <a:gd name="connsiteX11" fmla="*/ 2515812 w 4763041"/>
              <a:gd name="connsiteY11" fmla="*/ 3994802 h 4479189"/>
              <a:gd name="connsiteX12" fmla="*/ 1470782 w 4763041"/>
              <a:gd name="connsiteY12" fmla="*/ 4351062 h 4479189"/>
              <a:gd name="connsiteX13" fmla="*/ 1007644 w 4763041"/>
              <a:gd name="connsiteY13" fmla="*/ 3733545 h 4479189"/>
              <a:gd name="connsiteX14" fmla="*/ 1411405 w 4763041"/>
              <a:gd name="connsiteY14" fmla="*/ 2926023 h 4479189"/>
              <a:gd name="connsiteX15" fmla="*/ 1245152 w 4763041"/>
              <a:gd name="connsiteY15" fmla="*/ 2439134 h 4479189"/>
              <a:gd name="connsiteX16" fmla="*/ 81370 w 4763041"/>
              <a:gd name="connsiteY16" fmla="*/ 2296630 h 4479189"/>
              <a:gd name="connsiteX17" fmla="*/ 200123 w 4763041"/>
              <a:gd name="connsiteY17" fmla="*/ 1215976 h 4479189"/>
              <a:gd name="connsiteX18" fmla="*/ 1019521 w 4763041"/>
              <a:gd name="connsiteY18" fmla="*/ 1239727 h 4479189"/>
              <a:gd name="connsiteX19" fmla="*/ 1268902 w 4763041"/>
              <a:gd name="connsiteY19" fmla="*/ 859717 h 4479189"/>
              <a:gd name="connsiteX20" fmla="*/ 1458908 w 4763041"/>
              <a:gd name="connsiteY20" fmla="*/ 170947 h 4479189"/>
              <a:gd name="connsiteX0" fmla="*/ 1458908 w 4760255"/>
              <a:gd name="connsiteY0" fmla="*/ 170947 h 4386171"/>
              <a:gd name="connsiteX1" fmla="*/ 2373307 w 4760255"/>
              <a:gd name="connsiteY1" fmla="*/ 52194 h 4386171"/>
              <a:gd name="connsiteX2" fmla="*/ 2883946 w 4760255"/>
              <a:gd name="connsiteY2" fmla="*/ 883466 h 4386171"/>
              <a:gd name="connsiteX3" fmla="*/ 3418336 w 4760255"/>
              <a:gd name="connsiteY3" fmla="*/ 1227851 h 4386171"/>
              <a:gd name="connsiteX4" fmla="*/ 3964601 w 4760255"/>
              <a:gd name="connsiteY4" fmla="*/ 954719 h 4386171"/>
              <a:gd name="connsiteX5" fmla="*/ 4558367 w 4760255"/>
              <a:gd name="connsiteY5" fmla="*/ 1892869 h 4386171"/>
              <a:gd name="connsiteX6" fmla="*/ 4012102 w 4760255"/>
              <a:gd name="connsiteY6" fmla="*/ 2617264 h 4386171"/>
              <a:gd name="connsiteX7" fmla="*/ 4178357 w 4760255"/>
              <a:gd name="connsiteY7" fmla="*/ 3234781 h 4386171"/>
              <a:gd name="connsiteX8" fmla="*/ 4760247 w 4760255"/>
              <a:gd name="connsiteY8" fmla="*/ 3614792 h 4386171"/>
              <a:gd name="connsiteX9" fmla="*/ 4190236 w 4760255"/>
              <a:gd name="connsiteY9" fmla="*/ 4374816 h 4386171"/>
              <a:gd name="connsiteX10" fmla="*/ 3430211 w 4760255"/>
              <a:gd name="connsiteY10" fmla="*/ 4066055 h 4386171"/>
              <a:gd name="connsiteX11" fmla="*/ 2515812 w 4760255"/>
              <a:gd name="connsiteY11" fmla="*/ 3994802 h 4386171"/>
              <a:gd name="connsiteX12" fmla="*/ 1470782 w 4760255"/>
              <a:gd name="connsiteY12" fmla="*/ 4351062 h 4386171"/>
              <a:gd name="connsiteX13" fmla="*/ 1007644 w 4760255"/>
              <a:gd name="connsiteY13" fmla="*/ 3733545 h 4386171"/>
              <a:gd name="connsiteX14" fmla="*/ 1411405 w 4760255"/>
              <a:gd name="connsiteY14" fmla="*/ 2926023 h 4386171"/>
              <a:gd name="connsiteX15" fmla="*/ 1245152 w 4760255"/>
              <a:gd name="connsiteY15" fmla="*/ 2439134 h 4386171"/>
              <a:gd name="connsiteX16" fmla="*/ 81370 w 4760255"/>
              <a:gd name="connsiteY16" fmla="*/ 2296630 h 4386171"/>
              <a:gd name="connsiteX17" fmla="*/ 200123 w 4760255"/>
              <a:gd name="connsiteY17" fmla="*/ 1215976 h 4386171"/>
              <a:gd name="connsiteX18" fmla="*/ 1019521 w 4760255"/>
              <a:gd name="connsiteY18" fmla="*/ 1239727 h 4386171"/>
              <a:gd name="connsiteX19" fmla="*/ 1268902 w 4760255"/>
              <a:gd name="connsiteY19" fmla="*/ 859717 h 4386171"/>
              <a:gd name="connsiteX20" fmla="*/ 1458908 w 4760255"/>
              <a:gd name="connsiteY20" fmla="*/ 170947 h 4386171"/>
              <a:gd name="connsiteX0" fmla="*/ 1458908 w 4570257"/>
              <a:gd name="connsiteY0" fmla="*/ 170947 h 4379263"/>
              <a:gd name="connsiteX1" fmla="*/ 2373307 w 4570257"/>
              <a:gd name="connsiteY1" fmla="*/ 52194 h 4379263"/>
              <a:gd name="connsiteX2" fmla="*/ 2883946 w 4570257"/>
              <a:gd name="connsiteY2" fmla="*/ 883466 h 4379263"/>
              <a:gd name="connsiteX3" fmla="*/ 3418336 w 4570257"/>
              <a:gd name="connsiteY3" fmla="*/ 1227851 h 4379263"/>
              <a:gd name="connsiteX4" fmla="*/ 3964601 w 4570257"/>
              <a:gd name="connsiteY4" fmla="*/ 954719 h 4379263"/>
              <a:gd name="connsiteX5" fmla="*/ 4558367 w 4570257"/>
              <a:gd name="connsiteY5" fmla="*/ 1892869 h 4379263"/>
              <a:gd name="connsiteX6" fmla="*/ 4012102 w 4570257"/>
              <a:gd name="connsiteY6" fmla="*/ 2617264 h 4379263"/>
              <a:gd name="connsiteX7" fmla="*/ 4178357 w 4570257"/>
              <a:gd name="connsiteY7" fmla="*/ 3234781 h 4379263"/>
              <a:gd name="connsiteX8" fmla="*/ 4570242 w 4570257"/>
              <a:gd name="connsiteY8" fmla="*/ 3804797 h 4379263"/>
              <a:gd name="connsiteX9" fmla="*/ 4190236 w 4570257"/>
              <a:gd name="connsiteY9" fmla="*/ 4374816 h 4379263"/>
              <a:gd name="connsiteX10" fmla="*/ 3430211 w 4570257"/>
              <a:gd name="connsiteY10" fmla="*/ 4066055 h 4379263"/>
              <a:gd name="connsiteX11" fmla="*/ 2515812 w 4570257"/>
              <a:gd name="connsiteY11" fmla="*/ 3994802 h 4379263"/>
              <a:gd name="connsiteX12" fmla="*/ 1470782 w 4570257"/>
              <a:gd name="connsiteY12" fmla="*/ 4351062 h 4379263"/>
              <a:gd name="connsiteX13" fmla="*/ 1007644 w 4570257"/>
              <a:gd name="connsiteY13" fmla="*/ 3733545 h 4379263"/>
              <a:gd name="connsiteX14" fmla="*/ 1411405 w 4570257"/>
              <a:gd name="connsiteY14" fmla="*/ 2926023 h 4379263"/>
              <a:gd name="connsiteX15" fmla="*/ 1245152 w 4570257"/>
              <a:gd name="connsiteY15" fmla="*/ 2439134 h 4379263"/>
              <a:gd name="connsiteX16" fmla="*/ 81370 w 4570257"/>
              <a:gd name="connsiteY16" fmla="*/ 2296630 h 4379263"/>
              <a:gd name="connsiteX17" fmla="*/ 200123 w 4570257"/>
              <a:gd name="connsiteY17" fmla="*/ 1215976 h 4379263"/>
              <a:gd name="connsiteX18" fmla="*/ 1019521 w 4570257"/>
              <a:gd name="connsiteY18" fmla="*/ 1239727 h 4379263"/>
              <a:gd name="connsiteX19" fmla="*/ 1268902 w 4570257"/>
              <a:gd name="connsiteY19" fmla="*/ 859717 h 4379263"/>
              <a:gd name="connsiteX20" fmla="*/ 1458908 w 4570257"/>
              <a:gd name="connsiteY20" fmla="*/ 170947 h 4379263"/>
              <a:gd name="connsiteX0" fmla="*/ 1458028 w 4569377"/>
              <a:gd name="connsiteY0" fmla="*/ 170947 h 4379263"/>
              <a:gd name="connsiteX1" fmla="*/ 2372427 w 4569377"/>
              <a:gd name="connsiteY1" fmla="*/ 52194 h 4379263"/>
              <a:gd name="connsiteX2" fmla="*/ 2883066 w 4569377"/>
              <a:gd name="connsiteY2" fmla="*/ 883466 h 4379263"/>
              <a:gd name="connsiteX3" fmla="*/ 3417456 w 4569377"/>
              <a:gd name="connsiteY3" fmla="*/ 1227851 h 4379263"/>
              <a:gd name="connsiteX4" fmla="*/ 3963721 w 4569377"/>
              <a:gd name="connsiteY4" fmla="*/ 954719 h 4379263"/>
              <a:gd name="connsiteX5" fmla="*/ 4557487 w 4569377"/>
              <a:gd name="connsiteY5" fmla="*/ 1892869 h 4379263"/>
              <a:gd name="connsiteX6" fmla="*/ 4011222 w 4569377"/>
              <a:gd name="connsiteY6" fmla="*/ 2617264 h 4379263"/>
              <a:gd name="connsiteX7" fmla="*/ 4177477 w 4569377"/>
              <a:gd name="connsiteY7" fmla="*/ 3234781 h 4379263"/>
              <a:gd name="connsiteX8" fmla="*/ 4569362 w 4569377"/>
              <a:gd name="connsiteY8" fmla="*/ 3804797 h 4379263"/>
              <a:gd name="connsiteX9" fmla="*/ 4189356 w 4569377"/>
              <a:gd name="connsiteY9" fmla="*/ 4374816 h 4379263"/>
              <a:gd name="connsiteX10" fmla="*/ 3429331 w 4569377"/>
              <a:gd name="connsiteY10" fmla="*/ 4066055 h 4379263"/>
              <a:gd name="connsiteX11" fmla="*/ 2514932 w 4569377"/>
              <a:gd name="connsiteY11" fmla="*/ 3994802 h 4379263"/>
              <a:gd name="connsiteX12" fmla="*/ 1469902 w 4569377"/>
              <a:gd name="connsiteY12" fmla="*/ 4351062 h 4379263"/>
              <a:gd name="connsiteX13" fmla="*/ 1006764 w 4569377"/>
              <a:gd name="connsiteY13" fmla="*/ 3733545 h 4379263"/>
              <a:gd name="connsiteX14" fmla="*/ 1410525 w 4569377"/>
              <a:gd name="connsiteY14" fmla="*/ 2926023 h 4379263"/>
              <a:gd name="connsiteX15" fmla="*/ 1232397 w 4569377"/>
              <a:gd name="connsiteY15" fmla="*/ 2320381 h 4379263"/>
              <a:gd name="connsiteX16" fmla="*/ 80490 w 4569377"/>
              <a:gd name="connsiteY16" fmla="*/ 2296630 h 4379263"/>
              <a:gd name="connsiteX17" fmla="*/ 199243 w 4569377"/>
              <a:gd name="connsiteY17" fmla="*/ 1215976 h 4379263"/>
              <a:gd name="connsiteX18" fmla="*/ 1018641 w 4569377"/>
              <a:gd name="connsiteY18" fmla="*/ 1239727 h 4379263"/>
              <a:gd name="connsiteX19" fmla="*/ 1268022 w 4569377"/>
              <a:gd name="connsiteY19" fmla="*/ 859717 h 4379263"/>
              <a:gd name="connsiteX20" fmla="*/ 1458028 w 4569377"/>
              <a:gd name="connsiteY20" fmla="*/ 170947 h 4379263"/>
              <a:gd name="connsiteX0" fmla="*/ 1314206 w 4425555"/>
              <a:gd name="connsiteY0" fmla="*/ 170947 h 4379263"/>
              <a:gd name="connsiteX1" fmla="*/ 2228605 w 4425555"/>
              <a:gd name="connsiteY1" fmla="*/ 52194 h 4379263"/>
              <a:gd name="connsiteX2" fmla="*/ 2739244 w 4425555"/>
              <a:gd name="connsiteY2" fmla="*/ 883466 h 4379263"/>
              <a:gd name="connsiteX3" fmla="*/ 3273634 w 4425555"/>
              <a:gd name="connsiteY3" fmla="*/ 1227851 h 4379263"/>
              <a:gd name="connsiteX4" fmla="*/ 3819899 w 4425555"/>
              <a:gd name="connsiteY4" fmla="*/ 954719 h 4379263"/>
              <a:gd name="connsiteX5" fmla="*/ 4413665 w 4425555"/>
              <a:gd name="connsiteY5" fmla="*/ 1892869 h 4379263"/>
              <a:gd name="connsiteX6" fmla="*/ 3867400 w 4425555"/>
              <a:gd name="connsiteY6" fmla="*/ 2617264 h 4379263"/>
              <a:gd name="connsiteX7" fmla="*/ 4033655 w 4425555"/>
              <a:gd name="connsiteY7" fmla="*/ 3234781 h 4379263"/>
              <a:gd name="connsiteX8" fmla="*/ 4425540 w 4425555"/>
              <a:gd name="connsiteY8" fmla="*/ 3804797 h 4379263"/>
              <a:gd name="connsiteX9" fmla="*/ 4045534 w 4425555"/>
              <a:gd name="connsiteY9" fmla="*/ 4374816 h 4379263"/>
              <a:gd name="connsiteX10" fmla="*/ 3285509 w 4425555"/>
              <a:gd name="connsiteY10" fmla="*/ 4066055 h 4379263"/>
              <a:gd name="connsiteX11" fmla="*/ 2371110 w 4425555"/>
              <a:gd name="connsiteY11" fmla="*/ 3994802 h 4379263"/>
              <a:gd name="connsiteX12" fmla="*/ 1326080 w 4425555"/>
              <a:gd name="connsiteY12" fmla="*/ 4351062 h 4379263"/>
              <a:gd name="connsiteX13" fmla="*/ 862942 w 4425555"/>
              <a:gd name="connsiteY13" fmla="*/ 3733545 h 4379263"/>
              <a:gd name="connsiteX14" fmla="*/ 1266703 w 4425555"/>
              <a:gd name="connsiteY14" fmla="*/ 2926023 h 4379263"/>
              <a:gd name="connsiteX15" fmla="*/ 1088575 w 4425555"/>
              <a:gd name="connsiteY15" fmla="*/ 2320381 h 4379263"/>
              <a:gd name="connsiteX16" fmla="*/ 186050 w 4425555"/>
              <a:gd name="connsiteY16" fmla="*/ 2320381 h 4379263"/>
              <a:gd name="connsiteX17" fmla="*/ 55421 w 4425555"/>
              <a:gd name="connsiteY17" fmla="*/ 1215976 h 4379263"/>
              <a:gd name="connsiteX18" fmla="*/ 874819 w 4425555"/>
              <a:gd name="connsiteY18" fmla="*/ 1239727 h 4379263"/>
              <a:gd name="connsiteX19" fmla="*/ 1124200 w 4425555"/>
              <a:gd name="connsiteY19" fmla="*/ 859717 h 4379263"/>
              <a:gd name="connsiteX20" fmla="*/ 1314206 w 4425555"/>
              <a:gd name="connsiteY20" fmla="*/ 170947 h 4379263"/>
              <a:gd name="connsiteX0" fmla="*/ 1196972 w 4308321"/>
              <a:gd name="connsiteY0" fmla="*/ 170947 h 4379263"/>
              <a:gd name="connsiteX1" fmla="*/ 2111371 w 4308321"/>
              <a:gd name="connsiteY1" fmla="*/ 52194 h 4379263"/>
              <a:gd name="connsiteX2" fmla="*/ 2622010 w 4308321"/>
              <a:gd name="connsiteY2" fmla="*/ 883466 h 4379263"/>
              <a:gd name="connsiteX3" fmla="*/ 3156400 w 4308321"/>
              <a:gd name="connsiteY3" fmla="*/ 1227851 h 4379263"/>
              <a:gd name="connsiteX4" fmla="*/ 3702665 w 4308321"/>
              <a:gd name="connsiteY4" fmla="*/ 954719 h 4379263"/>
              <a:gd name="connsiteX5" fmla="*/ 4296431 w 4308321"/>
              <a:gd name="connsiteY5" fmla="*/ 1892869 h 4379263"/>
              <a:gd name="connsiteX6" fmla="*/ 3750166 w 4308321"/>
              <a:gd name="connsiteY6" fmla="*/ 2617264 h 4379263"/>
              <a:gd name="connsiteX7" fmla="*/ 3916421 w 4308321"/>
              <a:gd name="connsiteY7" fmla="*/ 3234781 h 4379263"/>
              <a:gd name="connsiteX8" fmla="*/ 4308306 w 4308321"/>
              <a:gd name="connsiteY8" fmla="*/ 3804797 h 4379263"/>
              <a:gd name="connsiteX9" fmla="*/ 3928300 w 4308321"/>
              <a:gd name="connsiteY9" fmla="*/ 4374816 h 4379263"/>
              <a:gd name="connsiteX10" fmla="*/ 3168275 w 4308321"/>
              <a:gd name="connsiteY10" fmla="*/ 4066055 h 4379263"/>
              <a:gd name="connsiteX11" fmla="*/ 2253876 w 4308321"/>
              <a:gd name="connsiteY11" fmla="*/ 3994802 h 4379263"/>
              <a:gd name="connsiteX12" fmla="*/ 1208846 w 4308321"/>
              <a:gd name="connsiteY12" fmla="*/ 4351062 h 4379263"/>
              <a:gd name="connsiteX13" fmla="*/ 745708 w 4308321"/>
              <a:gd name="connsiteY13" fmla="*/ 3733545 h 4379263"/>
              <a:gd name="connsiteX14" fmla="*/ 1149469 w 4308321"/>
              <a:gd name="connsiteY14" fmla="*/ 2926023 h 4379263"/>
              <a:gd name="connsiteX15" fmla="*/ 971341 w 4308321"/>
              <a:gd name="connsiteY15" fmla="*/ 2320381 h 4379263"/>
              <a:gd name="connsiteX16" fmla="*/ 68816 w 4308321"/>
              <a:gd name="connsiteY16" fmla="*/ 2320381 h 4379263"/>
              <a:gd name="connsiteX17" fmla="*/ 140068 w 4308321"/>
              <a:gd name="connsiteY17" fmla="*/ 1322854 h 4379263"/>
              <a:gd name="connsiteX18" fmla="*/ 757585 w 4308321"/>
              <a:gd name="connsiteY18" fmla="*/ 1239727 h 4379263"/>
              <a:gd name="connsiteX19" fmla="*/ 1006966 w 4308321"/>
              <a:gd name="connsiteY19" fmla="*/ 859717 h 4379263"/>
              <a:gd name="connsiteX20" fmla="*/ 1196972 w 4308321"/>
              <a:gd name="connsiteY20" fmla="*/ 170947 h 4379263"/>
              <a:gd name="connsiteX0" fmla="*/ 1234297 w 4345646"/>
              <a:gd name="connsiteY0" fmla="*/ 170947 h 4379263"/>
              <a:gd name="connsiteX1" fmla="*/ 2148696 w 4345646"/>
              <a:gd name="connsiteY1" fmla="*/ 52194 h 4379263"/>
              <a:gd name="connsiteX2" fmla="*/ 2659335 w 4345646"/>
              <a:gd name="connsiteY2" fmla="*/ 883466 h 4379263"/>
              <a:gd name="connsiteX3" fmla="*/ 3193725 w 4345646"/>
              <a:gd name="connsiteY3" fmla="*/ 1227851 h 4379263"/>
              <a:gd name="connsiteX4" fmla="*/ 3739990 w 4345646"/>
              <a:gd name="connsiteY4" fmla="*/ 954719 h 4379263"/>
              <a:gd name="connsiteX5" fmla="*/ 4333756 w 4345646"/>
              <a:gd name="connsiteY5" fmla="*/ 1892869 h 4379263"/>
              <a:gd name="connsiteX6" fmla="*/ 3787491 w 4345646"/>
              <a:gd name="connsiteY6" fmla="*/ 2617264 h 4379263"/>
              <a:gd name="connsiteX7" fmla="*/ 3953746 w 4345646"/>
              <a:gd name="connsiteY7" fmla="*/ 3234781 h 4379263"/>
              <a:gd name="connsiteX8" fmla="*/ 4345631 w 4345646"/>
              <a:gd name="connsiteY8" fmla="*/ 3804797 h 4379263"/>
              <a:gd name="connsiteX9" fmla="*/ 3965625 w 4345646"/>
              <a:gd name="connsiteY9" fmla="*/ 4374816 h 4379263"/>
              <a:gd name="connsiteX10" fmla="*/ 3205600 w 4345646"/>
              <a:gd name="connsiteY10" fmla="*/ 4066055 h 4379263"/>
              <a:gd name="connsiteX11" fmla="*/ 2291201 w 4345646"/>
              <a:gd name="connsiteY11" fmla="*/ 3994802 h 4379263"/>
              <a:gd name="connsiteX12" fmla="*/ 1246171 w 4345646"/>
              <a:gd name="connsiteY12" fmla="*/ 4351062 h 4379263"/>
              <a:gd name="connsiteX13" fmla="*/ 783033 w 4345646"/>
              <a:gd name="connsiteY13" fmla="*/ 3733545 h 4379263"/>
              <a:gd name="connsiteX14" fmla="*/ 1186794 w 4345646"/>
              <a:gd name="connsiteY14" fmla="*/ 2926023 h 4379263"/>
              <a:gd name="connsiteX15" fmla="*/ 1008666 w 4345646"/>
              <a:gd name="connsiteY15" fmla="*/ 2320381 h 4379263"/>
              <a:gd name="connsiteX16" fmla="*/ 58640 w 4345646"/>
              <a:gd name="connsiteY16" fmla="*/ 2142251 h 4379263"/>
              <a:gd name="connsiteX17" fmla="*/ 177393 w 4345646"/>
              <a:gd name="connsiteY17" fmla="*/ 1322854 h 4379263"/>
              <a:gd name="connsiteX18" fmla="*/ 794910 w 4345646"/>
              <a:gd name="connsiteY18" fmla="*/ 1239727 h 4379263"/>
              <a:gd name="connsiteX19" fmla="*/ 1044291 w 4345646"/>
              <a:gd name="connsiteY19" fmla="*/ 859717 h 4379263"/>
              <a:gd name="connsiteX20" fmla="*/ 1234297 w 4345646"/>
              <a:gd name="connsiteY20" fmla="*/ 170947 h 4379263"/>
              <a:gd name="connsiteX0" fmla="*/ 1234297 w 4345646"/>
              <a:gd name="connsiteY0" fmla="*/ 170947 h 4379263"/>
              <a:gd name="connsiteX1" fmla="*/ 2148696 w 4345646"/>
              <a:gd name="connsiteY1" fmla="*/ 52194 h 4379263"/>
              <a:gd name="connsiteX2" fmla="*/ 2659335 w 4345646"/>
              <a:gd name="connsiteY2" fmla="*/ 883466 h 4379263"/>
              <a:gd name="connsiteX3" fmla="*/ 3193725 w 4345646"/>
              <a:gd name="connsiteY3" fmla="*/ 1227851 h 4379263"/>
              <a:gd name="connsiteX4" fmla="*/ 3870618 w 4345646"/>
              <a:gd name="connsiteY4" fmla="*/ 1120976 h 4379263"/>
              <a:gd name="connsiteX5" fmla="*/ 4333756 w 4345646"/>
              <a:gd name="connsiteY5" fmla="*/ 1892869 h 4379263"/>
              <a:gd name="connsiteX6" fmla="*/ 3787491 w 4345646"/>
              <a:gd name="connsiteY6" fmla="*/ 2617264 h 4379263"/>
              <a:gd name="connsiteX7" fmla="*/ 3953746 w 4345646"/>
              <a:gd name="connsiteY7" fmla="*/ 3234781 h 4379263"/>
              <a:gd name="connsiteX8" fmla="*/ 4345631 w 4345646"/>
              <a:gd name="connsiteY8" fmla="*/ 3804797 h 4379263"/>
              <a:gd name="connsiteX9" fmla="*/ 3965625 w 4345646"/>
              <a:gd name="connsiteY9" fmla="*/ 4374816 h 4379263"/>
              <a:gd name="connsiteX10" fmla="*/ 3205600 w 4345646"/>
              <a:gd name="connsiteY10" fmla="*/ 4066055 h 4379263"/>
              <a:gd name="connsiteX11" fmla="*/ 2291201 w 4345646"/>
              <a:gd name="connsiteY11" fmla="*/ 3994802 h 4379263"/>
              <a:gd name="connsiteX12" fmla="*/ 1246171 w 4345646"/>
              <a:gd name="connsiteY12" fmla="*/ 4351062 h 4379263"/>
              <a:gd name="connsiteX13" fmla="*/ 783033 w 4345646"/>
              <a:gd name="connsiteY13" fmla="*/ 3733545 h 4379263"/>
              <a:gd name="connsiteX14" fmla="*/ 1186794 w 4345646"/>
              <a:gd name="connsiteY14" fmla="*/ 2926023 h 4379263"/>
              <a:gd name="connsiteX15" fmla="*/ 1008666 w 4345646"/>
              <a:gd name="connsiteY15" fmla="*/ 2320381 h 4379263"/>
              <a:gd name="connsiteX16" fmla="*/ 58640 w 4345646"/>
              <a:gd name="connsiteY16" fmla="*/ 2142251 h 4379263"/>
              <a:gd name="connsiteX17" fmla="*/ 177393 w 4345646"/>
              <a:gd name="connsiteY17" fmla="*/ 1322854 h 4379263"/>
              <a:gd name="connsiteX18" fmla="*/ 794910 w 4345646"/>
              <a:gd name="connsiteY18" fmla="*/ 1239727 h 4379263"/>
              <a:gd name="connsiteX19" fmla="*/ 1044291 w 4345646"/>
              <a:gd name="connsiteY19" fmla="*/ 859717 h 4379263"/>
              <a:gd name="connsiteX20" fmla="*/ 1234297 w 4345646"/>
              <a:gd name="connsiteY20" fmla="*/ 170947 h 4379263"/>
              <a:gd name="connsiteX0" fmla="*/ 1234297 w 4345646"/>
              <a:gd name="connsiteY0" fmla="*/ 170947 h 4379263"/>
              <a:gd name="connsiteX1" fmla="*/ 2148696 w 4345646"/>
              <a:gd name="connsiteY1" fmla="*/ 52194 h 4379263"/>
              <a:gd name="connsiteX2" fmla="*/ 2659335 w 4345646"/>
              <a:gd name="connsiteY2" fmla="*/ 883466 h 4379263"/>
              <a:gd name="connsiteX3" fmla="*/ 3193725 w 4345646"/>
              <a:gd name="connsiteY3" fmla="*/ 1227851 h 4379263"/>
              <a:gd name="connsiteX4" fmla="*/ 3870618 w 4345646"/>
              <a:gd name="connsiteY4" fmla="*/ 1120976 h 4379263"/>
              <a:gd name="connsiteX5" fmla="*/ 4226878 w 4345646"/>
              <a:gd name="connsiteY5" fmla="*/ 1952248 h 4379263"/>
              <a:gd name="connsiteX6" fmla="*/ 3787491 w 4345646"/>
              <a:gd name="connsiteY6" fmla="*/ 2617264 h 4379263"/>
              <a:gd name="connsiteX7" fmla="*/ 3953746 w 4345646"/>
              <a:gd name="connsiteY7" fmla="*/ 3234781 h 4379263"/>
              <a:gd name="connsiteX8" fmla="*/ 4345631 w 4345646"/>
              <a:gd name="connsiteY8" fmla="*/ 3804797 h 4379263"/>
              <a:gd name="connsiteX9" fmla="*/ 3965625 w 4345646"/>
              <a:gd name="connsiteY9" fmla="*/ 4374816 h 4379263"/>
              <a:gd name="connsiteX10" fmla="*/ 3205600 w 4345646"/>
              <a:gd name="connsiteY10" fmla="*/ 4066055 h 4379263"/>
              <a:gd name="connsiteX11" fmla="*/ 2291201 w 4345646"/>
              <a:gd name="connsiteY11" fmla="*/ 3994802 h 4379263"/>
              <a:gd name="connsiteX12" fmla="*/ 1246171 w 4345646"/>
              <a:gd name="connsiteY12" fmla="*/ 4351062 h 4379263"/>
              <a:gd name="connsiteX13" fmla="*/ 783033 w 4345646"/>
              <a:gd name="connsiteY13" fmla="*/ 3733545 h 4379263"/>
              <a:gd name="connsiteX14" fmla="*/ 1186794 w 4345646"/>
              <a:gd name="connsiteY14" fmla="*/ 2926023 h 4379263"/>
              <a:gd name="connsiteX15" fmla="*/ 1008666 w 4345646"/>
              <a:gd name="connsiteY15" fmla="*/ 2320381 h 4379263"/>
              <a:gd name="connsiteX16" fmla="*/ 58640 w 4345646"/>
              <a:gd name="connsiteY16" fmla="*/ 2142251 h 4379263"/>
              <a:gd name="connsiteX17" fmla="*/ 177393 w 4345646"/>
              <a:gd name="connsiteY17" fmla="*/ 1322854 h 4379263"/>
              <a:gd name="connsiteX18" fmla="*/ 794910 w 4345646"/>
              <a:gd name="connsiteY18" fmla="*/ 1239727 h 4379263"/>
              <a:gd name="connsiteX19" fmla="*/ 1044291 w 4345646"/>
              <a:gd name="connsiteY19" fmla="*/ 859717 h 4379263"/>
              <a:gd name="connsiteX20" fmla="*/ 1234297 w 4345646"/>
              <a:gd name="connsiteY20" fmla="*/ 170947 h 4379263"/>
              <a:gd name="connsiteX0" fmla="*/ 1234297 w 4362059"/>
              <a:gd name="connsiteY0" fmla="*/ 170947 h 4381325"/>
              <a:gd name="connsiteX1" fmla="*/ 2148696 w 4362059"/>
              <a:gd name="connsiteY1" fmla="*/ 52194 h 4381325"/>
              <a:gd name="connsiteX2" fmla="*/ 2659335 w 4362059"/>
              <a:gd name="connsiteY2" fmla="*/ 883466 h 4381325"/>
              <a:gd name="connsiteX3" fmla="*/ 3193725 w 4362059"/>
              <a:gd name="connsiteY3" fmla="*/ 1227851 h 4381325"/>
              <a:gd name="connsiteX4" fmla="*/ 3870618 w 4362059"/>
              <a:gd name="connsiteY4" fmla="*/ 1120976 h 4381325"/>
              <a:gd name="connsiteX5" fmla="*/ 4226878 w 4362059"/>
              <a:gd name="connsiteY5" fmla="*/ 1952248 h 4381325"/>
              <a:gd name="connsiteX6" fmla="*/ 3787491 w 4362059"/>
              <a:gd name="connsiteY6" fmla="*/ 2617264 h 4381325"/>
              <a:gd name="connsiteX7" fmla="*/ 3953746 w 4362059"/>
              <a:gd name="connsiteY7" fmla="*/ 3234781 h 4381325"/>
              <a:gd name="connsiteX8" fmla="*/ 4345631 w 4362059"/>
              <a:gd name="connsiteY8" fmla="*/ 3804797 h 4381325"/>
              <a:gd name="connsiteX9" fmla="*/ 4256603 w 4362059"/>
              <a:gd name="connsiteY9" fmla="*/ 4238424 h 4381325"/>
              <a:gd name="connsiteX10" fmla="*/ 3965625 w 4362059"/>
              <a:gd name="connsiteY10" fmla="*/ 4374816 h 4381325"/>
              <a:gd name="connsiteX11" fmla="*/ 3205600 w 4362059"/>
              <a:gd name="connsiteY11" fmla="*/ 4066055 h 4381325"/>
              <a:gd name="connsiteX12" fmla="*/ 2291201 w 4362059"/>
              <a:gd name="connsiteY12" fmla="*/ 3994802 h 4381325"/>
              <a:gd name="connsiteX13" fmla="*/ 1246171 w 4362059"/>
              <a:gd name="connsiteY13" fmla="*/ 4351062 h 4381325"/>
              <a:gd name="connsiteX14" fmla="*/ 783033 w 4362059"/>
              <a:gd name="connsiteY14" fmla="*/ 3733545 h 4381325"/>
              <a:gd name="connsiteX15" fmla="*/ 1186794 w 4362059"/>
              <a:gd name="connsiteY15" fmla="*/ 2926023 h 4381325"/>
              <a:gd name="connsiteX16" fmla="*/ 1008666 w 4362059"/>
              <a:gd name="connsiteY16" fmla="*/ 2320381 h 4381325"/>
              <a:gd name="connsiteX17" fmla="*/ 58640 w 4362059"/>
              <a:gd name="connsiteY17" fmla="*/ 2142251 h 4381325"/>
              <a:gd name="connsiteX18" fmla="*/ 177393 w 4362059"/>
              <a:gd name="connsiteY18" fmla="*/ 1322854 h 4381325"/>
              <a:gd name="connsiteX19" fmla="*/ 794910 w 4362059"/>
              <a:gd name="connsiteY19" fmla="*/ 1239727 h 4381325"/>
              <a:gd name="connsiteX20" fmla="*/ 1044291 w 4362059"/>
              <a:gd name="connsiteY20" fmla="*/ 859717 h 4381325"/>
              <a:gd name="connsiteX21" fmla="*/ 1234297 w 4362059"/>
              <a:gd name="connsiteY21" fmla="*/ 170947 h 4381325"/>
              <a:gd name="connsiteX0" fmla="*/ 1234297 w 4362059"/>
              <a:gd name="connsiteY0" fmla="*/ 170947 h 4381325"/>
              <a:gd name="connsiteX1" fmla="*/ 2148696 w 4362059"/>
              <a:gd name="connsiteY1" fmla="*/ 52194 h 4381325"/>
              <a:gd name="connsiteX2" fmla="*/ 2659335 w 4362059"/>
              <a:gd name="connsiteY2" fmla="*/ 883466 h 4381325"/>
              <a:gd name="connsiteX3" fmla="*/ 3193725 w 4362059"/>
              <a:gd name="connsiteY3" fmla="*/ 1227851 h 4381325"/>
              <a:gd name="connsiteX4" fmla="*/ 3870618 w 4362059"/>
              <a:gd name="connsiteY4" fmla="*/ 1120976 h 4381325"/>
              <a:gd name="connsiteX5" fmla="*/ 4226878 w 4362059"/>
              <a:gd name="connsiteY5" fmla="*/ 1952248 h 4381325"/>
              <a:gd name="connsiteX6" fmla="*/ 3787491 w 4362059"/>
              <a:gd name="connsiteY6" fmla="*/ 2617264 h 4381325"/>
              <a:gd name="connsiteX7" fmla="*/ 3953746 w 4362059"/>
              <a:gd name="connsiteY7" fmla="*/ 3234781 h 4381325"/>
              <a:gd name="connsiteX8" fmla="*/ 4345631 w 4362059"/>
              <a:gd name="connsiteY8" fmla="*/ 3804797 h 4381325"/>
              <a:gd name="connsiteX9" fmla="*/ 4256603 w 4362059"/>
              <a:gd name="connsiteY9" fmla="*/ 4238424 h 4381325"/>
              <a:gd name="connsiteX10" fmla="*/ 3965625 w 4362059"/>
              <a:gd name="connsiteY10" fmla="*/ 4374816 h 4381325"/>
              <a:gd name="connsiteX11" fmla="*/ 3205600 w 4362059"/>
              <a:gd name="connsiteY11" fmla="*/ 4066055 h 4381325"/>
              <a:gd name="connsiteX12" fmla="*/ 2291201 w 4362059"/>
              <a:gd name="connsiteY12" fmla="*/ 3994802 h 4381325"/>
              <a:gd name="connsiteX13" fmla="*/ 1246171 w 4362059"/>
              <a:gd name="connsiteY13" fmla="*/ 4351062 h 4381325"/>
              <a:gd name="connsiteX14" fmla="*/ 783033 w 4362059"/>
              <a:gd name="connsiteY14" fmla="*/ 3733545 h 4381325"/>
              <a:gd name="connsiteX15" fmla="*/ 1186794 w 4362059"/>
              <a:gd name="connsiteY15" fmla="*/ 2926023 h 4381325"/>
              <a:gd name="connsiteX16" fmla="*/ 1008666 w 4362059"/>
              <a:gd name="connsiteY16" fmla="*/ 2320381 h 4381325"/>
              <a:gd name="connsiteX17" fmla="*/ 58640 w 4362059"/>
              <a:gd name="connsiteY17" fmla="*/ 2142251 h 4381325"/>
              <a:gd name="connsiteX18" fmla="*/ 177393 w 4362059"/>
              <a:gd name="connsiteY18" fmla="*/ 1322854 h 4381325"/>
              <a:gd name="connsiteX19" fmla="*/ 794910 w 4362059"/>
              <a:gd name="connsiteY19" fmla="*/ 1239727 h 4381325"/>
              <a:gd name="connsiteX20" fmla="*/ 1044291 w 4362059"/>
              <a:gd name="connsiteY20" fmla="*/ 859717 h 4381325"/>
              <a:gd name="connsiteX21" fmla="*/ 1234297 w 4362059"/>
              <a:gd name="connsiteY21" fmla="*/ 170947 h 4381325"/>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6878 w 4362059"/>
              <a:gd name="connsiteY6" fmla="*/ 2036546 h 4465623"/>
              <a:gd name="connsiteX7" fmla="*/ 3787491 w 4362059"/>
              <a:gd name="connsiteY7" fmla="*/ 2701562 h 4465623"/>
              <a:gd name="connsiteX8" fmla="*/ 3953746 w 4362059"/>
              <a:gd name="connsiteY8" fmla="*/ 3319079 h 4465623"/>
              <a:gd name="connsiteX9" fmla="*/ 4345631 w 4362059"/>
              <a:gd name="connsiteY9" fmla="*/ 3889095 h 4465623"/>
              <a:gd name="connsiteX10" fmla="*/ 4256603 w 4362059"/>
              <a:gd name="connsiteY10" fmla="*/ 4322722 h 4465623"/>
              <a:gd name="connsiteX11" fmla="*/ 3965625 w 4362059"/>
              <a:gd name="connsiteY11" fmla="*/ 4459114 h 4465623"/>
              <a:gd name="connsiteX12" fmla="*/ 3205600 w 4362059"/>
              <a:gd name="connsiteY12" fmla="*/ 4150353 h 4465623"/>
              <a:gd name="connsiteX13" fmla="*/ 2291201 w 4362059"/>
              <a:gd name="connsiteY13" fmla="*/ 4079100 h 4465623"/>
              <a:gd name="connsiteX14" fmla="*/ 1246171 w 4362059"/>
              <a:gd name="connsiteY14" fmla="*/ 4435360 h 4465623"/>
              <a:gd name="connsiteX15" fmla="*/ 783033 w 4362059"/>
              <a:gd name="connsiteY15" fmla="*/ 3817843 h 4465623"/>
              <a:gd name="connsiteX16" fmla="*/ 1186794 w 4362059"/>
              <a:gd name="connsiteY16" fmla="*/ 3010321 h 4465623"/>
              <a:gd name="connsiteX17" fmla="*/ 1008666 w 4362059"/>
              <a:gd name="connsiteY17" fmla="*/ 2404679 h 4465623"/>
              <a:gd name="connsiteX18" fmla="*/ 58640 w 4362059"/>
              <a:gd name="connsiteY18" fmla="*/ 2226549 h 4465623"/>
              <a:gd name="connsiteX19" fmla="*/ 177393 w 4362059"/>
              <a:gd name="connsiteY19" fmla="*/ 1407152 h 4465623"/>
              <a:gd name="connsiteX20" fmla="*/ 794910 w 4362059"/>
              <a:gd name="connsiteY20" fmla="*/ 1324025 h 4465623"/>
              <a:gd name="connsiteX21" fmla="*/ 1044291 w 4362059"/>
              <a:gd name="connsiteY21" fmla="*/ 944015 h 4465623"/>
              <a:gd name="connsiteX22" fmla="*/ 1234297 w 4362059"/>
              <a:gd name="connsiteY22" fmla="*/ 255245 h 4465623"/>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6878 w 4362059"/>
              <a:gd name="connsiteY6" fmla="*/ 2036546 h 4465623"/>
              <a:gd name="connsiteX7" fmla="*/ 3787491 w 4362059"/>
              <a:gd name="connsiteY7" fmla="*/ 2701562 h 4465623"/>
              <a:gd name="connsiteX8" fmla="*/ 3953746 w 4362059"/>
              <a:gd name="connsiteY8" fmla="*/ 3319079 h 4465623"/>
              <a:gd name="connsiteX9" fmla="*/ 4345631 w 4362059"/>
              <a:gd name="connsiteY9" fmla="*/ 3889095 h 4465623"/>
              <a:gd name="connsiteX10" fmla="*/ 4256603 w 4362059"/>
              <a:gd name="connsiteY10" fmla="*/ 4322722 h 4465623"/>
              <a:gd name="connsiteX11" fmla="*/ 3965625 w 4362059"/>
              <a:gd name="connsiteY11" fmla="*/ 4459114 h 4465623"/>
              <a:gd name="connsiteX12" fmla="*/ 3205600 w 4362059"/>
              <a:gd name="connsiteY12" fmla="*/ 4150353 h 4465623"/>
              <a:gd name="connsiteX13" fmla="*/ 2291201 w 4362059"/>
              <a:gd name="connsiteY13" fmla="*/ 4079100 h 4465623"/>
              <a:gd name="connsiteX14" fmla="*/ 1246171 w 4362059"/>
              <a:gd name="connsiteY14" fmla="*/ 4435360 h 4465623"/>
              <a:gd name="connsiteX15" fmla="*/ 783033 w 4362059"/>
              <a:gd name="connsiteY15" fmla="*/ 3817843 h 4465623"/>
              <a:gd name="connsiteX16" fmla="*/ 1186794 w 4362059"/>
              <a:gd name="connsiteY16" fmla="*/ 3010321 h 4465623"/>
              <a:gd name="connsiteX17" fmla="*/ 1008666 w 4362059"/>
              <a:gd name="connsiteY17" fmla="*/ 2404679 h 4465623"/>
              <a:gd name="connsiteX18" fmla="*/ 58640 w 4362059"/>
              <a:gd name="connsiteY18" fmla="*/ 2226549 h 4465623"/>
              <a:gd name="connsiteX19" fmla="*/ 177393 w 4362059"/>
              <a:gd name="connsiteY19" fmla="*/ 1407152 h 4465623"/>
              <a:gd name="connsiteX20" fmla="*/ 794910 w 4362059"/>
              <a:gd name="connsiteY20" fmla="*/ 1324025 h 4465623"/>
              <a:gd name="connsiteX21" fmla="*/ 1044291 w 4362059"/>
              <a:gd name="connsiteY21" fmla="*/ 944015 h 4465623"/>
              <a:gd name="connsiteX22" fmla="*/ 1234297 w 4362059"/>
              <a:gd name="connsiteY22" fmla="*/ 255245 h 4465623"/>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0973 w 4362059"/>
              <a:gd name="connsiteY6" fmla="*/ 1555768 h 4465623"/>
              <a:gd name="connsiteX7" fmla="*/ 4226878 w 4362059"/>
              <a:gd name="connsiteY7" fmla="*/ 2036546 h 4465623"/>
              <a:gd name="connsiteX8" fmla="*/ 3787491 w 4362059"/>
              <a:gd name="connsiteY8" fmla="*/ 2701562 h 4465623"/>
              <a:gd name="connsiteX9" fmla="*/ 3953746 w 4362059"/>
              <a:gd name="connsiteY9" fmla="*/ 3319079 h 4465623"/>
              <a:gd name="connsiteX10" fmla="*/ 4345631 w 4362059"/>
              <a:gd name="connsiteY10" fmla="*/ 3889095 h 4465623"/>
              <a:gd name="connsiteX11" fmla="*/ 4256603 w 4362059"/>
              <a:gd name="connsiteY11" fmla="*/ 4322722 h 4465623"/>
              <a:gd name="connsiteX12" fmla="*/ 3965625 w 4362059"/>
              <a:gd name="connsiteY12" fmla="*/ 4459114 h 4465623"/>
              <a:gd name="connsiteX13" fmla="*/ 3205600 w 4362059"/>
              <a:gd name="connsiteY13" fmla="*/ 4150353 h 4465623"/>
              <a:gd name="connsiteX14" fmla="*/ 2291201 w 4362059"/>
              <a:gd name="connsiteY14" fmla="*/ 4079100 h 4465623"/>
              <a:gd name="connsiteX15" fmla="*/ 1246171 w 4362059"/>
              <a:gd name="connsiteY15" fmla="*/ 4435360 h 4465623"/>
              <a:gd name="connsiteX16" fmla="*/ 783033 w 4362059"/>
              <a:gd name="connsiteY16" fmla="*/ 3817843 h 4465623"/>
              <a:gd name="connsiteX17" fmla="*/ 1186794 w 4362059"/>
              <a:gd name="connsiteY17" fmla="*/ 3010321 h 4465623"/>
              <a:gd name="connsiteX18" fmla="*/ 1008666 w 4362059"/>
              <a:gd name="connsiteY18" fmla="*/ 2404679 h 4465623"/>
              <a:gd name="connsiteX19" fmla="*/ 58640 w 4362059"/>
              <a:gd name="connsiteY19" fmla="*/ 2226549 h 4465623"/>
              <a:gd name="connsiteX20" fmla="*/ 177393 w 4362059"/>
              <a:gd name="connsiteY20" fmla="*/ 1407152 h 4465623"/>
              <a:gd name="connsiteX21" fmla="*/ 794910 w 4362059"/>
              <a:gd name="connsiteY21" fmla="*/ 1324025 h 4465623"/>
              <a:gd name="connsiteX22" fmla="*/ 1044291 w 4362059"/>
              <a:gd name="connsiteY22" fmla="*/ 944015 h 4465623"/>
              <a:gd name="connsiteX23" fmla="*/ 1234297 w 4362059"/>
              <a:gd name="connsiteY23" fmla="*/ 255245 h 4465623"/>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0973 w 4362059"/>
              <a:gd name="connsiteY6" fmla="*/ 1555768 h 4465623"/>
              <a:gd name="connsiteX7" fmla="*/ 4226878 w 4362059"/>
              <a:gd name="connsiteY7" fmla="*/ 2036546 h 4465623"/>
              <a:gd name="connsiteX8" fmla="*/ 3787491 w 4362059"/>
              <a:gd name="connsiteY8" fmla="*/ 2701562 h 4465623"/>
              <a:gd name="connsiteX9" fmla="*/ 3953746 w 4362059"/>
              <a:gd name="connsiteY9" fmla="*/ 3319079 h 4465623"/>
              <a:gd name="connsiteX10" fmla="*/ 4345631 w 4362059"/>
              <a:gd name="connsiteY10" fmla="*/ 3889095 h 4465623"/>
              <a:gd name="connsiteX11" fmla="*/ 4256603 w 4362059"/>
              <a:gd name="connsiteY11" fmla="*/ 4322722 h 4465623"/>
              <a:gd name="connsiteX12" fmla="*/ 3965625 w 4362059"/>
              <a:gd name="connsiteY12" fmla="*/ 4459114 h 4465623"/>
              <a:gd name="connsiteX13" fmla="*/ 3205600 w 4362059"/>
              <a:gd name="connsiteY13" fmla="*/ 4150353 h 4465623"/>
              <a:gd name="connsiteX14" fmla="*/ 2291201 w 4362059"/>
              <a:gd name="connsiteY14" fmla="*/ 4079100 h 4465623"/>
              <a:gd name="connsiteX15" fmla="*/ 1246171 w 4362059"/>
              <a:gd name="connsiteY15" fmla="*/ 4435360 h 4465623"/>
              <a:gd name="connsiteX16" fmla="*/ 783033 w 4362059"/>
              <a:gd name="connsiteY16" fmla="*/ 3817843 h 4465623"/>
              <a:gd name="connsiteX17" fmla="*/ 1186794 w 4362059"/>
              <a:gd name="connsiteY17" fmla="*/ 3010321 h 4465623"/>
              <a:gd name="connsiteX18" fmla="*/ 1008666 w 4362059"/>
              <a:gd name="connsiteY18" fmla="*/ 2404679 h 4465623"/>
              <a:gd name="connsiteX19" fmla="*/ 58640 w 4362059"/>
              <a:gd name="connsiteY19" fmla="*/ 2226549 h 4465623"/>
              <a:gd name="connsiteX20" fmla="*/ 177393 w 4362059"/>
              <a:gd name="connsiteY20" fmla="*/ 1407152 h 4465623"/>
              <a:gd name="connsiteX21" fmla="*/ 794910 w 4362059"/>
              <a:gd name="connsiteY21" fmla="*/ 1324025 h 4465623"/>
              <a:gd name="connsiteX22" fmla="*/ 1044291 w 4362059"/>
              <a:gd name="connsiteY22" fmla="*/ 944015 h 4465623"/>
              <a:gd name="connsiteX23" fmla="*/ 1234297 w 4362059"/>
              <a:gd name="connsiteY23" fmla="*/ 255245 h 4465623"/>
              <a:gd name="connsiteX0" fmla="*/ 1234297 w 4362059"/>
              <a:gd name="connsiteY0" fmla="*/ 296576 h 4506954"/>
              <a:gd name="connsiteX1" fmla="*/ 1608402 w 4362059"/>
              <a:gd name="connsiteY1" fmla="*/ 5805 h 4506954"/>
              <a:gd name="connsiteX2" fmla="*/ 2148696 w 4362059"/>
              <a:gd name="connsiteY2" fmla="*/ 177823 h 4506954"/>
              <a:gd name="connsiteX3" fmla="*/ 2659335 w 4362059"/>
              <a:gd name="connsiteY3" fmla="*/ 1009095 h 4506954"/>
              <a:gd name="connsiteX4" fmla="*/ 3193725 w 4362059"/>
              <a:gd name="connsiteY4" fmla="*/ 1353480 h 4506954"/>
              <a:gd name="connsiteX5" fmla="*/ 3870618 w 4362059"/>
              <a:gd name="connsiteY5" fmla="*/ 1246605 h 4506954"/>
              <a:gd name="connsiteX6" fmla="*/ 4220973 w 4362059"/>
              <a:gd name="connsiteY6" fmla="*/ 1597099 h 4506954"/>
              <a:gd name="connsiteX7" fmla="*/ 4226878 w 4362059"/>
              <a:gd name="connsiteY7" fmla="*/ 2077877 h 4506954"/>
              <a:gd name="connsiteX8" fmla="*/ 3787491 w 4362059"/>
              <a:gd name="connsiteY8" fmla="*/ 2742893 h 4506954"/>
              <a:gd name="connsiteX9" fmla="*/ 3953746 w 4362059"/>
              <a:gd name="connsiteY9" fmla="*/ 3360410 h 4506954"/>
              <a:gd name="connsiteX10" fmla="*/ 4345631 w 4362059"/>
              <a:gd name="connsiteY10" fmla="*/ 3930426 h 4506954"/>
              <a:gd name="connsiteX11" fmla="*/ 4256603 w 4362059"/>
              <a:gd name="connsiteY11" fmla="*/ 4364053 h 4506954"/>
              <a:gd name="connsiteX12" fmla="*/ 3965625 w 4362059"/>
              <a:gd name="connsiteY12" fmla="*/ 4500445 h 4506954"/>
              <a:gd name="connsiteX13" fmla="*/ 3205600 w 4362059"/>
              <a:gd name="connsiteY13" fmla="*/ 4191684 h 4506954"/>
              <a:gd name="connsiteX14" fmla="*/ 2291201 w 4362059"/>
              <a:gd name="connsiteY14" fmla="*/ 4120431 h 4506954"/>
              <a:gd name="connsiteX15" fmla="*/ 1246171 w 4362059"/>
              <a:gd name="connsiteY15" fmla="*/ 4476691 h 4506954"/>
              <a:gd name="connsiteX16" fmla="*/ 783033 w 4362059"/>
              <a:gd name="connsiteY16" fmla="*/ 3859174 h 4506954"/>
              <a:gd name="connsiteX17" fmla="*/ 1186794 w 4362059"/>
              <a:gd name="connsiteY17" fmla="*/ 3051652 h 4506954"/>
              <a:gd name="connsiteX18" fmla="*/ 1008666 w 4362059"/>
              <a:gd name="connsiteY18" fmla="*/ 2446010 h 4506954"/>
              <a:gd name="connsiteX19" fmla="*/ 58640 w 4362059"/>
              <a:gd name="connsiteY19" fmla="*/ 2267880 h 4506954"/>
              <a:gd name="connsiteX20" fmla="*/ 177393 w 4362059"/>
              <a:gd name="connsiteY20" fmla="*/ 1448483 h 4506954"/>
              <a:gd name="connsiteX21" fmla="*/ 794910 w 4362059"/>
              <a:gd name="connsiteY21" fmla="*/ 1365356 h 4506954"/>
              <a:gd name="connsiteX22" fmla="*/ 1044291 w 4362059"/>
              <a:gd name="connsiteY22" fmla="*/ 985346 h 4506954"/>
              <a:gd name="connsiteX23" fmla="*/ 1234297 w 4362059"/>
              <a:gd name="connsiteY23" fmla="*/ 296576 h 4506954"/>
              <a:gd name="connsiteX0" fmla="*/ 1285861 w 4413623"/>
              <a:gd name="connsiteY0" fmla="*/ 296576 h 4506954"/>
              <a:gd name="connsiteX1" fmla="*/ 1659966 w 4413623"/>
              <a:gd name="connsiteY1" fmla="*/ 5805 h 4506954"/>
              <a:gd name="connsiteX2" fmla="*/ 2200260 w 4413623"/>
              <a:gd name="connsiteY2" fmla="*/ 177823 h 4506954"/>
              <a:gd name="connsiteX3" fmla="*/ 2710899 w 4413623"/>
              <a:gd name="connsiteY3" fmla="*/ 1009095 h 4506954"/>
              <a:gd name="connsiteX4" fmla="*/ 3245289 w 4413623"/>
              <a:gd name="connsiteY4" fmla="*/ 1353480 h 4506954"/>
              <a:gd name="connsiteX5" fmla="*/ 3922182 w 4413623"/>
              <a:gd name="connsiteY5" fmla="*/ 1246605 h 4506954"/>
              <a:gd name="connsiteX6" fmla="*/ 4272537 w 4413623"/>
              <a:gd name="connsiteY6" fmla="*/ 1597099 h 4506954"/>
              <a:gd name="connsiteX7" fmla="*/ 4278442 w 4413623"/>
              <a:gd name="connsiteY7" fmla="*/ 2077877 h 4506954"/>
              <a:gd name="connsiteX8" fmla="*/ 3839055 w 4413623"/>
              <a:gd name="connsiteY8" fmla="*/ 2742893 h 4506954"/>
              <a:gd name="connsiteX9" fmla="*/ 4005310 w 4413623"/>
              <a:gd name="connsiteY9" fmla="*/ 3360410 h 4506954"/>
              <a:gd name="connsiteX10" fmla="*/ 4397195 w 4413623"/>
              <a:gd name="connsiteY10" fmla="*/ 3930426 h 4506954"/>
              <a:gd name="connsiteX11" fmla="*/ 4308167 w 4413623"/>
              <a:gd name="connsiteY11" fmla="*/ 4364053 h 4506954"/>
              <a:gd name="connsiteX12" fmla="*/ 4017189 w 4413623"/>
              <a:gd name="connsiteY12" fmla="*/ 4500445 h 4506954"/>
              <a:gd name="connsiteX13" fmla="*/ 3257164 w 4413623"/>
              <a:gd name="connsiteY13" fmla="*/ 4191684 h 4506954"/>
              <a:gd name="connsiteX14" fmla="*/ 2342765 w 4413623"/>
              <a:gd name="connsiteY14" fmla="*/ 4120431 h 4506954"/>
              <a:gd name="connsiteX15" fmla="*/ 1297735 w 4413623"/>
              <a:gd name="connsiteY15" fmla="*/ 4476691 h 4506954"/>
              <a:gd name="connsiteX16" fmla="*/ 834597 w 4413623"/>
              <a:gd name="connsiteY16" fmla="*/ 3859174 h 4506954"/>
              <a:gd name="connsiteX17" fmla="*/ 1238358 w 4413623"/>
              <a:gd name="connsiteY17" fmla="*/ 3051652 h 4506954"/>
              <a:gd name="connsiteX18" fmla="*/ 1060230 w 4413623"/>
              <a:gd name="connsiteY18" fmla="*/ 2446010 h 4506954"/>
              <a:gd name="connsiteX19" fmla="*/ 110204 w 4413623"/>
              <a:gd name="connsiteY19" fmla="*/ 2267880 h 4506954"/>
              <a:gd name="connsiteX20" fmla="*/ 33046 w 4413623"/>
              <a:gd name="connsiteY20" fmla="*/ 1727728 h 4506954"/>
              <a:gd name="connsiteX21" fmla="*/ 228957 w 4413623"/>
              <a:gd name="connsiteY21" fmla="*/ 1448483 h 4506954"/>
              <a:gd name="connsiteX22" fmla="*/ 846474 w 4413623"/>
              <a:gd name="connsiteY22" fmla="*/ 1365356 h 4506954"/>
              <a:gd name="connsiteX23" fmla="*/ 1095855 w 4413623"/>
              <a:gd name="connsiteY23" fmla="*/ 985346 h 4506954"/>
              <a:gd name="connsiteX24" fmla="*/ 1285861 w 4413623"/>
              <a:gd name="connsiteY24" fmla="*/ 296576 h 4506954"/>
              <a:gd name="connsiteX0" fmla="*/ 1285861 w 4413623"/>
              <a:gd name="connsiteY0" fmla="*/ 296576 h 4506954"/>
              <a:gd name="connsiteX1" fmla="*/ 1659966 w 4413623"/>
              <a:gd name="connsiteY1" fmla="*/ 5805 h 4506954"/>
              <a:gd name="connsiteX2" fmla="*/ 2200260 w 4413623"/>
              <a:gd name="connsiteY2" fmla="*/ 177823 h 4506954"/>
              <a:gd name="connsiteX3" fmla="*/ 2710899 w 4413623"/>
              <a:gd name="connsiteY3" fmla="*/ 1009095 h 4506954"/>
              <a:gd name="connsiteX4" fmla="*/ 3245289 w 4413623"/>
              <a:gd name="connsiteY4" fmla="*/ 1353480 h 4506954"/>
              <a:gd name="connsiteX5" fmla="*/ 3922182 w 4413623"/>
              <a:gd name="connsiteY5" fmla="*/ 1246605 h 4506954"/>
              <a:gd name="connsiteX6" fmla="*/ 4272537 w 4413623"/>
              <a:gd name="connsiteY6" fmla="*/ 1597099 h 4506954"/>
              <a:gd name="connsiteX7" fmla="*/ 4278442 w 4413623"/>
              <a:gd name="connsiteY7" fmla="*/ 2077877 h 4506954"/>
              <a:gd name="connsiteX8" fmla="*/ 3839055 w 4413623"/>
              <a:gd name="connsiteY8" fmla="*/ 2742893 h 4506954"/>
              <a:gd name="connsiteX9" fmla="*/ 4005310 w 4413623"/>
              <a:gd name="connsiteY9" fmla="*/ 3360410 h 4506954"/>
              <a:gd name="connsiteX10" fmla="*/ 4397195 w 4413623"/>
              <a:gd name="connsiteY10" fmla="*/ 3930426 h 4506954"/>
              <a:gd name="connsiteX11" fmla="*/ 4308167 w 4413623"/>
              <a:gd name="connsiteY11" fmla="*/ 4364053 h 4506954"/>
              <a:gd name="connsiteX12" fmla="*/ 4017189 w 4413623"/>
              <a:gd name="connsiteY12" fmla="*/ 4500445 h 4506954"/>
              <a:gd name="connsiteX13" fmla="*/ 3257164 w 4413623"/>
              <a:gd name="connsiteY13" fmla="*/ 4191684 h 4506954"/>
              <a:gd name="connsiteX14" fmla="*/ 2342765 w 4413623"/>
              <a:gd name="connsiteY14" fmla="*/ 4120431 h 4506954"/>
              <a:gd name="connsiteX15" fmla="*/ 1297735 w 4413623"/>
              <a:gd name="connsiteY15" fmla="*/ 4476691 h 4506954"/>
              <a:gd name="connsiteX16" fmla="*/ 834597 w 4413623"/>
              <a:gd name="connsiteY16" fmla="*/ 3859174 h 4506954"/>
              <a:gd name="connsiteX17" fmla="*/ 1238358 w 4413623"/>
              <a:gd name="connsiteY17" fmla="*/ 3051652 h 4506954"/>
              <a:gd name="connsiteX18" fmla="*/ 1060230 w 4413623"/>
              <a:gd name="connsiteY18" fmla="*/ 2446010 h 4506954"/>
              <a:gd name="connsiteX19" fmla="*/ 110204 w 4413623"/>
              <a:gd name="connsiteY19" fmla="*/ 2267880 h 4506954"/>
              <a:gd name="connsiteX20" fmla="*/ 33046 w 4413623"/>
              <a:gd name="connsiteY20" fmla="*/ 1727728 h 4506954"/>
              <a:gd name="connsiteX21" fmla="*/ 228957 w 4413623"/>
              <a:gd name="connsiteY21" fmla="*/ 1448483 h 4506954"/>
              <a:gd name="connsiteX22" fmla="*/ 846474 w 4413623"/>
              <a:gd name="connsiteY22" fmla="*/ 1365356 h 4506954"/>
              <a:gd name="connsiteX23" fmla="*/ 1095855 w 4413623"/>
              <a:gd name="connsiteY23" fmla="*/ 985346 h 4506954"/>
              <a:gd name="connsiteX24" fmla="*/ 1285861 w 4413623"/>
              <a:gd name="connsiteY24" fmla="*/ 296576 h 4506954"/>
              <a:gd name="connsiteX0" fmla="*/ 1316814 w 4444576"/>
              <a:gd name="connsiteY0" fmla="*/ 296576 h 4506954"/>
              <a:gd name="connsiteX1" fmla="*/ 1690919 w 4444576"/>
              <a:gd name="connsiteY1" fmla="*/ 5805 h 4506954"/>
              <a:gd name="connsiteX2" fmla="*/ 2231213 w 4444576"/>
              <a:gd name="connsiteY2" fmla="*/ 177823 h 4506954"/>
              <a:gd name="connsiteX3" fmla="*/ 2741852 w 4444576"/>
              <a:gd name="connsiteY3" fmla="*/ 1009095 h 4506954"/>
              <a:gd name="connsiteX4" fmla="*/ 3276242 w 4444576"/>
              <a:gd name="connsiteY4" fmla="*/ 1353480 h 4506954"/>
              <a:gd name="connsiteX5" fmla="*/ 3953135 w 4444576"/>
              <a:gd name="connsiteY5" fmla="*/ 1246605 h 4506954"/>
              <a:gd name="connsiteX6" fmla="*/ 4303490 w 4444576"/>
              <a:gd name="connsiteY6" fmla="*/ 1597099 h 4506954"/>
              <a:gd name="connsiteX7" fmla="*/ 4309395 w 4444576"/>
              <a:gd name="connsiteY7" fmla="*/ 2077877 h 4506954"/>
              <a:gd name="connsiteX8" fmla="*/ 3870008 w 4444576"/>
              <a:gd name="connsiteY8" fmla="*/ 2742893 h 4506954"/>
              <a:gd name="connsiteX9" fmla="*/ 4036263 w 4444576"/>
              <a:gd name="connsiteY9" fmla="*/ 3360410 h 4506954"/>
              <a:gd name="connsiteX10" fmla="*/ 4428148 w 4444576"/>
              <a:gd name="connsiteY10" fmla="*/ 3930426 h 4506954"/>
              <a:gd name="connsiteX11" fmla="*/ 4339120 w 4444576"/>
              <a:gd name="connsiteY11" fmla="*/ 4364053 h 4506954"/>
              <a:gd name="connsiteX12" fmla="*/ 4048142 w 4444576"/>
              <a:gd name="connsiteY12" fmla="*/ 4500445 h 4506954"/>
              <a:gd name="connsiteX13" fmla="*/ 3288117 w 4444576"/>
              <a:gd name="connsiteY13" fmla="*/ 4191684 h 4506954"/>
              <a:gd name="connsiteX14" fmla="*/ 2373718 w 4444576"/>
              <a:gd name="connsiteY14" fmla="*/ 4120431 h 4506954"/>
              <a:gd name="connsiteX15" fmla="*/ 1328688 w 4444576"/>
              <a:gd name="connsiteY15" fmla="*/ 4476691 h 4506954"/>
              <a:gd name="connsiteX16" fmla="*/ 865550 w 4444576"/>
              <a:gd name="connsiteY16" fmla="*/ 3859174 h 4506954"/>
              <a:gd name="connsiteX17" fmla="*/ 1269311 w 4444576"/>
              <a:gd name="connsiteY17" fmla="*/ 3051652 h 4506954"/>
              <a:gd name="connsiteX18" fmla="*/ 1091183 w 4444576"/>
              <a:gd name="connsiteY18" fmla="*/ 2446010 h 4506954"/>
              <a:gd name="connsiteX19" fmla="*/ 141157 w 4444576"/>
              <a:gd name="connsiteY19" fmla="*/ 2267880 h 4506954"/>
              <a:gd name="connsiteX20" fmla="*/ 16497 w 4444576"/>
              <a:gd name="connsiteY20" fmla="*/ 1798980 h 4506954"/>
              <a:gd name="connsiteX21" fmla="*/ 259910 w 4444576"/>
              <a:gd name="connsiteY21" fmla="*/ 1448483 h 4506954"/>
              <a:gd name="connsiteX22" fmla="*/ 877427 w 4444576"/>
              <a:gd name="connsiteY22" fmla="*/ 1365356 h 4506954"/>
              <a:gd name="connsiteX23" fmla="*/ 1126808 w 4444576"/>
              <a:gd name="connsiteY23" fmla="*/ 985346 h 4506954"/>
              <a:gd name="connsiteX24" fmla="*/ 1316814 w 4444576"/>
              <a:gd name="connsiteY24" fmla="*/ 296576 h 4506954"/>
              <a:gd name="connsiteX0" fmla="*/ 1316814 w 4446109"/>
              <a:gd name="connsiteY0" fmla="*/ 296576 h 4575756"/>
              <a:gd name="connsiteX1" fmla="*/ 1690919 w 4446109"/>
              <a:gd name="connsiteY1" fmla="*/ 5805 h 4575756"/>
              <a:gd name="connsiteX2" fmla="*/ 2231213 w 4446109"/>
              <a:gd name="connsiteY2" fmla="*/ 177823 h 4575756"/>
              <a:gd name="connsiteX3" fmla="*/ 2741852 w 4446109"/>
              <a:gd name="connsiteY3" fmla="*/ 1009095 h 4575756"/>
              <a:gd name="connsiteX4" fmla="*/ 3276242 w 4446109"/>
              <a:gd name="connsiteY4" fmla="*/ 1353480 h 4575756"/>
              <a:gd name="connsiteX5" fmla="*/ 3953135 w 4446109"/>
              <a:gd name="connsiteY5" fmla="*/ 1246605 h 4575756"/>
              <a:gd name="connsiteX6" fmla="*/ 4303490 w 4446109"/>
              <a:gd name="connsiteY6" fmla="*/ 1597099 h 4575756"/>
              <a:gd name="connsiteX7" fmla="*/ 4309395 w 4446109"/>
              <a:gd name="connsiteY7" fmla="*/ 2077877 h 4575756"/>
              <a:gd name="connsiteX8" fmla="*/ 3870008 w 4446109"/>
              <a:gd name="connsiteY8" fmla="*/ 2742893 h 4575756"/>
              <a:gd name="connsiteX9" fmla="*/ 4036263 w 4446109"/>
              <a:gd name="connsiteY9" fmla="*/ 3360410 h 4575756"/>
              <a:gd name="connsiteX10" fmla="*/ 4428148 w 4446109"/>
              <a:gd name="connsiteY10" fmla="*/ 3930426 h 4575756"/>
              <a:gd name="connsiteX11" fmla="*/ 4339120 w 4446109"/>
              <a:gd name="connsiteY11" fmla="*/ 4364053 h 4575756"/>
              <a:gd name="connsiteX12" fmla="*/ 3976890 w 4446109"/>
              <a:gd name="connsiteY12" fmla="*/ 4571697 h 4575756"/>
              <a:gd name="connsiteX13" fmla="*/ 3288117 w 4446109"/>
              <a:gd name="connsiteY13" fmla="*/ 4191684 h 4575756"/>
              <a:gd name="connsiteX14" fmla="*/ 2373718 w 4446109"/>
              <a:gd name="connsiteY14" fmla="*/ 4120431 h 4575756"/>
              <a:gd name="connsiteX15" fmla="*/ 1328688 w 4446109"/>
              <a:gd name="connsiteY15" fmla="*/ 4476691 h 4575756"/>
              <a:gd name="connsiteX16" fmla="*/ 865550 w 4446109"/>
              <a:gd name="connsiteY16" fmla="*/ 3859174 h 4575756"/>
              <a:gd name="connsiteX17" fmla="*/ 1269311 w 4446109"/>
              <a:gd name="connsiteY17" fmla="*/ 3051652 h 4575756"/>
              <a:gd name="connsiteX18" fmla="*/ 1091183 w 4446109"/>
              <a:gd name="connsiteY18" fmla="*/ 2446010 h 4575756"/>
              <a:gd name="connsiteX19" fmla="*/ 141157 w 4446109"/>
              <a:gd name="connsiteY19" fmla="*/ 2267880 h 4575756"/>
              <a:gd name="connsiteX20" fmla="*/ 16497 w 4446109"/>
              <a:gd name="connsiteY20" fmla="*/ 1798980 h 4575756"/>
              <a:gd name="connsiteX21" fmla="*/ 259910 w 4446109"/>
              <a:gd name="connsiteY21" fmla="*/ 1448483 h 4575756"/>
              <a:gd name="connsiteX22" fmla="*/ 877427 w 4446109"/>
              <a:gd name="connsiteY22" fmla="*/ 1365356 h 4575756"/>
              <a:gd name="connsiteX23" fmla="*/ 1126808 w 4446109"/>
              <a:gd name="connsiteY23" fmla="*/ 985346 h 4575756"/>
              <a:gd name="connsiteX24" fmla="*/ 1316814 w 4446109"/>
              <a:gd name="connsiteY24" fmla="*/ 296576 h 4575756"/>
              <a:gd name="connsiteX0" fmla="*/ 1316814 w 4448517"/>
              <a:gd name="connsiteY0" fmla="*/ 296576 h 4552598"/>
              <a:gd name="connsiteX1" fmla="*/ 1690919 w 4448517"/>
              <a:gd name="connsiteY1" fmla="*/ 5805 h 4552598"/>
              <a:gd name="connsiteX2" fmla="*/ 2231213 w 4448517"/>
              <a:gd name="connsiteY2" fmla="*/ 177823 h 4552598"/>
              <a:gd name="connsiteX3" fmla="*/ 2741852 w 4448517"/>
              <a:gd name="connsiteY3" fmla="*/ 1009095 h 4552598"/>
              <a:gd name="connsiteX4" fmla="*/ 3276242 w 4448517"/>
              <a:gd name="connsiteY4" fmla="*/ 1353480 h 4552598"/>
              <a:gd name="connsiteX5" fmla="*/ 3953135 w 4448517"/>
              <a:gd name="connsiteY5" fmla="*/ 1246605 h 4552598"/>
              <a:gd name="connsiteX6" fmla="*/ 4303490 w 4448517"/>
              <a:gd name="connsiteY6" fmla="*/ 1597099 h 4552598"/>
              <a:gd name="connsiteX7" fmla="*/ 4309395 w 4448517"/>
              <a:gd name="connsiteY7" fmla="*/ 2077877 h 4552598"/>
              <a:gd name="connsiteX8" fmla="*/ 3870008 w 4448517"/>
              <a:gd name="connsiteY8" fmla="*/ 2742893 h 4552598"/>
              <a:gd name="connsiteX9" fmla="*/ 4036263 w 4448517"/>
              <a:gd name="connsiteY9" fmla="*/ 3360410 h 4552598"/>
              <a:gd name="connsiteX10" fmla="*/ 4428148 w 4448517"/>
              <a:gd name="connsiteY10" fmla="*/ 3930426 h 4552598"/>
              <a:gd name="connsiteX11" fmla="*/ 4339120 w 4448517"/>
              <a:gd name="connsiteY11" fmla="*/ 4364053 h 4552598"/>
              <a:gd name="connsiteX12" fmla="*/ 3881889 w 4448517"/>
              <a:gd name="connsiteY12" fmla="*/ 4547950 h 4552598"/>
              <a:gd name="connsiteX13" fmla="*/ 3288117 w 4448517"/>
              <a:gd name="connsiteY13" fmla="*/ 4191684 h 4552598"/>
              <a:gd name="connsiteX14" fmla="*/ 2373718 w 4448517"/>
              <a:gd name="connsiteY14" fmla="*/ 4120431 h 4552598"/>
              <a:gd name="connsiteX15" fmla="*/ 1328688 w 4448517"/>
              <a:gd name="connsiteY15" fmla="*/ 4476691 h 4552598"/>
              <a:gd name="connsiteX16" fmla="*/ 865550 w 4448517"/>
              <a:gd name="connsiteY16" fmla="*/ 3859174 h 4552598"/>
              <a:gd name="connsiteX17" fmla="*/ 1269311 w 4448517"/>
              <a:gd name="connsiteY17" fmla="*/ 3051652 h 4552598"/>
              <a:gd name="connsiteX18" fmla="*/ 1091183 w 4448517"/>
              <a:gd name="connsiteY18" fmla="*/ 2446010 h 4552598"/>
              <a:gd name="connsiteX19" fmla="*/ 141157 w 4448517"/>
              <a:gd name="connsiteY19" fmla="*/ 2267880 h 4552598"/>
              <a:gd name="connsiteX20" fmla="*/ 16497 w 4448517"/>
              <a:gd name="connsiteY20" fmla="*/ 1798980 h 4552598"/>
              <a:gd name="connsiteX21" fmla="*/ 259910 w 4448517"/>
              <a:gd name="connsiteY21" fmla="*/ 1448483 h 4552598"/>
              <a:gd name="connsiteX22" fmla="*/ 877427 w 4448517"/>
              <a:gd name="connsiteY22" fmla="*/ 1365356 h 4552598"/>
              <a:gd name="connsiteX23" fmla="*/ 1126808 w 4448517"/>
              <a:gd name="connsiteY23" fmla="*/ 985346 h 4552598"/>
              <a:gd name="connsiteX24" fmla="*/ 1316814 w 4448517"/>
              <a:gd name="connsiteY24" fmla="*/ 296576 h 4552598"/>
              <a:gd name="connsiteX0" fmla="*/ 1300369 w 4432072"/>
              <a:gd name="connsiteY0" fmla="*/ 296576 h 4552598"/>
              <a:gd name="connsiteX1" fmla="*/ 1674474 w 4432072"/>
              <a:gd name="connsiteY1" fmla="*/ 5805 h 4552598"/>
              <a:gd name="connsiteX2" fmla="*/ 2214768 w 4432072"/>
              <a:gd name="connsiteY2" fmla="*/ 177823 h 4552598"/>
              <a:gd name="connsiteX3" fmla="*/ 2725407 w 4432072"/>
              <a:gd name="connsiteY3" fmla="*/ 1009095 h 4552598"/>
              <a:gd name="connsiteX4" fmla="*/ 3259797 w 4432072"/>
              <a:gd name="connsiteY4" fmla="*/ 1353480 h 4552598"/>
              <a:gd name="connsiteX5" fmla="*/ 3936690 w 4432072"/>
              <a:gd name="connsiteY5" fmla="*/ 1246605 h 4552598"/>
              <a:gd name="connsiteX6" fmla="*/ 4287045 w 4432072"/>
              <a:gd name="connsiteY6" fmla="*/ 1597099 h 4552598"/>
              <a:gd name="connsiteX7" fmla="*/ 4292950 w 4432072"/>
              <a:gd name="connsiteY7" fmla="*/ 2077877 h 4552598"/>
              <a:gd name="connsiteX8" fmla="*/ 3853563 w 4432072"/>
              <a:gd name="connsiteY8" fmla="*/ 2742893 h 4552598"/>
              <a:gd name="connsiteX9" fmla="*/ 4019818 w 4432072"/>
              <a:gd name="connsiteY9" fmla="*/ 3360410 h 4552598"/>
              <a:gd name="connsiteX10" fmla="*/ 4411703 w 4432072"/>
              <a:gd name="connsiteY10" fmla="*/ 3930426 h 4552598"/>
              <a:gd name="connsiteX11" fmla="*/ 4322675 w 4432072"/>
              <a:gd name="connsiteY11" fmla="*/ 4364053 h 4552598"/>
              <a:gd name="connsiteX12" fmla="*/ 3865444 w 4432072"/>
              <a:gd name="connsiteY12" fmla="*/ 4547950 h 4552598"/>
              <a:gd name="connsiteX13" fmla="*/ 3271672 w 4432072"/>
              <a:gd name="connsiteY13" fmla="*/ 4191684 h 4552598"/>
              <a:gd name="connsiteX14" fmla="*/ 2357273 w 4432072"/>
              <a:gd name="connsiteY14" fmla="*/ 4120431 h 4552598"/>
              <a:gd name="connsiteX15" fmla="*/ 1312243 w 4432072"/>
              <a:gd name="connsiteY15" fmla="*/ 4476691 h 4552598"/>
              <a:gd name="connsiteX16" fmla="*/ 849105 w 4432072"/>
              <a:gd name="connsiteY16" fmla="*/ 3859174 h 4552598"/>
              <a:gd name="connsiteX17" fmla="*/ 1252866 w 4432072"/>
              <a:gd name="connsiteY17" fmla="*/ 3051652 h 4552598"/>
              <a:gd name="connsiteX18" fmla="*/ 1074738 w 4432072"/>
              <a:gd name="connsiteY18" fmla="*/ 2446010 h 4552598"/>
              <a:gd name="connsiteX19" fmla="*/ 231590 w 4432072"/>
              <a:gd name="connsiteY19" fmla="*/ 2386634 h 4552598"/>
              <a:gd name="connsiteX20" fmla="*/ 52 w 4432072"/>
              <a:gd name="connsiteY20" fmla="*/ 1798980 h 4552598"/>
              <a:gd name="connsiteX21" fmla="*/ 243465 w 4432072"/>
              <a:gd name="connsiteY21" fmla="*/ 1448483 h 4552598"/>
              <a:gd name="connsiteX22" fmla="*/ 860982 w 4432072"/>
              <a:gd name="connsiteY22" fmla="*/ 1365356 h 4552598"/>
              <a:gd name="connsiteX23" fmla="*/ 1110363 w 4432072"/>
              <a:gd name="connsiteY23" fmla="*/ 985346 h 4552598"/>
              <a:gd name="connsiteX24" fmla="*/ 1300369 w 4432072"/>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87030 w 4432057"/>
              <a:gd name="connsiteY6" fmla="*/ 1597099 h 4552598"/>
              <a:gd name="connsiteX7" fmla="*/ 4292935 w 4432057"/>
              <a:gd name="connsiteY7" fmla="*/ 2077877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252851 w 4432057"/>
              <a:gd name="connsiteY17" fmla="*/ 3051652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87030 w 4432057"/>
              <a:gd name="connsiteY6" fmla="*/ 1597099 h 4552598"/>
              <a:gd name="connsiteX7" fmla="*/ 4292935 w 4432057"/>
              <a:gd name="connsiteY7" fmla="*/ 2077877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87030 w 4432057"/>
              <a:gd name="connsiteY6" fmla="*/ 1597099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15778 w 4432057"/>
              <a:gd name="connsiteY6" fmla="*/ 1573352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15778 w 4432057"/>
              <a:gd name="connsiteY6" fmla="*/ 1573352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525986 w 4432057"/>
              <a:gd name="connsiteY15" fmla="*/ 4417317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15778 w 4432057"/>
              <a:gd name="connsiteY6" fmla="*/ 1573352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525986 w 4432057"/>
              <a:gd name="connsiteY15" fmla="*/ 4417317 h 4552598"/>
              <a:gd name="connsiteX16" fmla="*/ 991596 w 4432057"/>
              <a:gd name="connsiteY16" fmla="*/ 3859176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6565"/>
              <a:gd name="connsiteY0" fmla="*/ 296576 h 4421588"/>
              <a:gd name="connsiteX1" fmla="*/ 1674459 w 4436565"/>
              <a:gd name="connsiteY1" fmla="*/ 5805 h 4421588"/>
              <a:gd name="connsiteX2" fmla="*/ 2214753 w 4436565"/>
              <a:gd name="connsiteY2" fmla="*/ 177823 h 4421588"/>
              <a:gd name="connsiteX3" fmla="*/ 2725392 w 4436565"/>
              <a:gd name="connsiteY3" fmla="*/ 1009095 h 4421588"/>
              <a:gd name="connsiteX4" fmla="*/ 3259782 w 4436565"/>
              <a:gd name="connsiteY4" fmla="*/ 1353480 h 4421588"/>
              <a:gd name="connsiteX5" fmla="*/ 3936675 w 4436565"/>
              <a:gd name="connsiteY5" fmla="*/ 1246605 h 4421588"/>
              <a:gd name="connsiteX6" fmla="*/ 4215778 w 4436565"/>
              <a:gd name="connsiteY6" fmla="*/ 1573352 h 4421588"/>
              <a:gd name="connsiteX7" fmla="*/ 4221683 w 4436565"/>
              <a:gd name="connsiteY7" fmla="*/ 2125381 h 4421588"/>
              <a:gd name="connsiteX8" fmla="*/ 3853548 w 4436565"/>
              <a:gd name="connsiteY8" fmla="*/ 2742893 h 4421588"/>
              <a:gd name="connsiteX9" fmla="*/ 4019803 w 4436565"/>
              <a:gd name="connsiteY9" fmla="*/ 3360410 h 4421588"/>
              <a:gd name="connsiteX10" fmla="*/ 4411688 w 4436565"/>
              <a:gd name="connsiteY10" fmla="*/ 3930426 h 4421588"/>
              <a:gd name="connsiteX11" fmla="*/ 4322660 w 4436565"/>
              <a:gd name="connsiteY11" fmla="*/ 4364053 h 4421588"/>
              <a:gd name="connsiteX12" fmla="*/ 3722927 w 4436565"/>
              <a:gd name="connsiteY12" fmla="*/ 4381698 h 4421588"/>
              <a:gd name="connsiteX13" fmla="*/ 3271657 w 4436565"/>
              <a:gd name="connsiteY13" fmla="*/ 4191684 h 4421588"/>
              <a:gd name="connsiteX14" fmla="*/ 2357258 w 4436565"/>
              <a:gd name="connsiteY14" fmla="*/ 4120431 h 4421588"/>
              <a:gd name="connsiteX15" fmla="*/ 1525986 w 4436565"/>
              <a:gd name="connsiteY15" fmla="*/ 4417317 h 4421588"/>
              <a:gd name="connsiteX16" fmla="*/ 991596 w 4436565"/>
              <a:gd name="connsiteY16" fmla="*/ 3859176 h 4421588"/>
              <a:gd name="connsiteX17" fmla="*/ 1027223 w 4436565"/>
              <a:gd name="connsiteY17" fmla="*/ 3134781 h 4421588"/>
              <a:gd name="connsiteX18" fmla="*/ 932220 w 4436565"/>
              <a:gd name="connsiteY18" fmla="*/ 2612264 h 4421588"/>
              <a:gd name="connsiteX19" fmla="*/ 231575 w 4436565"/>
              <a:gd name="connsiteY19" fmla="*/ 2386634 h 4421588"/>
              <a:gd name="connsiteX20" fmla="*/ 37 w 4436565"/>
              <a:gd name="connsiteY20" fmla="*/ 1798980 h 4421588"/>
              <a:gd name="connsiteX21" fmla="*/ 243450 w 4436565"/>
              <a:gd name="connsiteY21" fmla="*/ 1448483 h 4421588"/>
              <a:gd name="connsiteX22" fmla="*/ 860967 w 4436565"/>
              <a:gd name="connsiteY22" fmla="*/ 1365356 h 4421588"/>
              <a:gd name="connsiteX23" fmla="*/ 1110348 w 4436565"/>
              <a:gd name="connsiteY23" fmla="*/ 985346 h 4421588"/>
              <a:gd name="connsiteX24" fmla="*/ 1300354 w 4436565"/>
              <a:gd name="connsiteY24" fmla="*/ 296576 h 4421588"/>
              <a:gd name="connsiteX0" fmla="*/ 1300354 w 4421190"/>
              <a:gd name="connsiteY0" fmla="*/ 296576 h 4421588"/>
              <a:gd name="connsiteX1" fmla="*/ 1674459 w 4421190"/>
              <a:gd name="connsiteY1" fmla="*/ 5805 h 4421588"/>
              <a:gd name="connsiteX2" fmla="*/ 2214753 w 4421190"/>
              <a:gd name="connsiteY2" fmla="*/ 177823 h 4421588"/>
              <a:gd name="connsiteX3" fmla="*/ 2725392 w 4421190"/>
              <a:gd name="connsiteY3" fmla="*/ 1009095 h 4421588"/>
              <a:gd name="connsiteX4" fmla="*/ 3259782 w 4421190"/>
              <a:gd name="connsiteY4" fmla="*/ 1353480 h 4421588"/>
              <a:gd name="connsiteX5" fmla="*/ 3936675 w 4421190"/>
              <a:gd name="connsiteY5" fmla="*/ 1246605 h 4421588"/>
              <a:gd name="connsiteX6" fmla="*/ 4215778 w 4421190"/>
              <a:gd name="connsiteY6" fmla="*/ 1573352 h 4421588"/>
              <a:gd name="connsiteX7" fmla="*/ 4221683 w 4421190"/>
              <a:gd name="connsiteY7" fmla="*/ 2125381 h 4421588"/>
              <a:gd name="connsiteX8" fmla="*/ 3853548 w 4421190"/>
              <a:gd name="connsiteY8" fmla="*/ 2742893 h 4421588"/>
              <a:gd name="connsiteX9" fmla="*/ 4019803 w 4421190"/>
              <a:gd name="connsiteY9" fmla="*/ 3360410 h 4421588"/>
              <a:gd name="connsiteX10" fmla="*/ 4411688 w 4421190"/>
              <a:gd name="connsiteY10" fmla="*/ 3930426 h 4421588"/>
              <a:gd name="connsiteX11" fmla="*/ 4251411 w 4421190"/>
              <a:gd name="connsiteY11" fmla="*/ 4221552 h 4421588"/>
              <a:gd name="connsiteX12" fmla="*/ 3722927 w 4421190"/>
              <a:gd name="connsiteY12" fmla="*/ 4381698 h 4421588"/>
              <a:gd name="connsiteX13" fmla="*/ 3271657 w 4421190"/>
              <a:gd name="connsiteY13" fmla="*/ 4191684 h 4421588"/>
              <a:gd name="connsiteX14" fmla="*/ 2357258 w 4421190"/>
              <a:gd name="connsiteY14" fmla="*/ 4120431 h 4421588"/>
              <a:gd name="connsiteX15" fmla="*/ 1525986 w 4421190"/>
              <a:gd name="connsiteY15" fmla="*/ 4417317 h 4421588"/>
              <a:gd name="connsiteX16" fmla="*/ 991596 w 4421190"/>
              <a:gd name="connsiteY16" fmla="*/ 3859176 h 4421588"/>
              <a:gd name="connsiteX17" fmla="*/ 1027223 w 4421190"/>
              <a:gd name="connsiteY17" fmla="*/ 3134781 h 4421588"/>
              <a:gd name="connsiteX18" fmla="*/ 932220 w 4421190"/>
              <a:gd name="connsiteY18" fmla="*/ 2612264 h 4421588"/>
              <a:gd name="connsiteX19" fmla="*/ 231575 w 4421190"/>
              <a:gd name="connsiteY19" fmla="*/ 2386634 h 4421588"/>
              <a:gd name="connsiteX20" fmla="*/ 37 w 4421190"/>
              <a:gd name="connsiteY20" fmla="*/ 1798980 h 4421588"/>
              <a:gd name="connsiteX21" fmla="*/ 243450 w 4421190"/>
              <a:gd name="connsiteY21" fmla="*/ 1448483 h 4421588"/>
              <a:gd name="connsiteX22" fmla="*/ 860967 w 4421190"/>
              <a:gd name="connsiteY22" fmla="*/ 1365356 h 4421588"/>
              <a:gd name="connsiteX23" fmla="*/ 1110348 w 4421190"/>
              <a:gd name="connsiteY23" fmla="*/ 985346 h 4421588"/>
              <a:gd name="connsiteX24" fmla="*/ 1300354 w 4421190"/>
              <a:gd name="connsiteY24" fmla="*/ 296576 h 4421588"/>
              <a:gd name="connsiteX0" fmla="*/ 1300354 w 4303277"/>
              <a:gd name="connsiteY0" fmla="*/ 296576 h 4421588"/>
              <a:gd name="connsiteX1" fmla="*/ 1674459 w 4303277"/>
              <a:gd name="connsiteY1" fmla="*/ 5805 h 4421588"/>
              <a:gd name="connsiteX2" fmla="*/ 2214753 w 4303277"/>
              <a:gd name="connsiteY2" fmla="*/ 177823 h 4421588"/>
              <a:gd name="connsiteX3" fmla="*/ 2725392 w 4303277"/>
              <a:gd name="connsiteY3" fmla="*/ 1009095 h 4421588"/>
              <a:gd name="connsiteX4" fmla="*/ 3259782 w 4303277"/>
              <a:gd name="connsiteY4" fmla="*/ 1353480 h 4421588"/>
              <a:gd name="connsiteX5" fmla="*/ 3936675 w 4303277"/>
              <a:gd name="connsiteY5" fmla="*/ 1246605 h 4421588"/>
              <a:gd name="connsiteX6" fmla="*/ 4215778 w 4303277"/>
              <a:gd name="connsiteY6" fmla="*/ 1573352 h 4421588"/>
              <a:gd name="connsiteX7" fmla="*/ 4221683 w 4303277"/>
              <a:gd name="connsiteY7" fmla="*/ 2125381 h 4421588"/>
              <a:gd name="connsiteX8" fmla="*/ 3853548 w 4303277"/>
              <a:gd name="connsiteY8" fmla="*/ 2742893 h 4421588"/>
              <a:gd name="connsiteX9" fmla="*/ 4019803 w 4303277"/>
              <a:gd name="connsiteY9" fmla="*/ 3360410 h 4421588"/>
              <a:gd name="connsiteX10" fmla="*/ 4257308 w 4303277"/>
              <a:gd name="connsiteY10" fmla="*/ 3823548 h 4421588"/>
              <a:gd name="connsiteX11" fmla="*/ 4251411 w 4303277"/>
              <a:gd name="connsiteY11" fmla="*/ 4221552 h 4421588"/>
              <a:gd name="connsiteX12" fmla="*/ 3722927 w 4303277"/>
              <a:gd name="connsiteY12" fmla="*/ 4381698 h 4421588"/>
              <a:gd name="connsiteX13" fmla="*/ 3271657 w 4303277"/>
              <a:gd name="connsiteY13" fmla="*/ 4191684 h 4421588"/>
              <a:gd name="connsiteX14" fmla="*/ 2357258 w 4303277"/>
              <a:gd name="connsiteY14" fmla="*/ 4120431 h 4421588"/>
              <a:gd name="connsiteX15" fmla="*/ 1525986 w 4303277"/>
              <a:gd name="connsiteY15" fmla="*/ 4417317 h 4421588"/>
              <a:gd name="connsiteX16" fmla="*/ 991596 w 4303277"/>
              <a:gd name="connsiteY16" fmla="*/ 3859176 h 4421588"/>
              <a:gd name="connsiteX17" fmla="*/ 1027223 w 4303277"/>
              <a:gd name="connsiteY17" fmla="*/ 3134781 h 4421588"/>
              <a:gd name="connsiteX18" fmla="*/ 932220 w 4303277"/>
              <a:gd name="connsiteY18" fmla="*/ 2612264 h 4421588"/>
              <a:gd name="connsiteX19" fmla="*/ 231575 w 4303277"/>
              <a:gd name="connsiteY19" fmla="*/ 2386634 h 4421588"/>
              <a:gd name="connsiteX20" fmla="*/ 37 w 4303277"/>
              <a:gd name="connsiteY20" fmla="*/ 1798980 h 4421588"/>
              <a:gd name="connsiteX21" fmla="*/ 243450 w 4303277"/>
              <a:gd name="connsiteY21" fmla="*/ 1448483 h 4421588"/>
              <a:gd name="connsiteX22" fmla="*/ 860967 w 4303277"/>
              <a:gd name="connsiteY22" fmla="*/ 1365356 h 4421588"/>
              <a:gd name="connsiteX23" fmla="*/ 1110348 w 4303277"/>
              <a:gd name="connsiteY23" fmla="*/ 985346 h 4421588"/>
              <a:gd name="connsiteX24" fmla="*/ 1300354 w 4303277"/>
              <a:gd name="connsiteY24" fmla="*/ 296576 h 4421588"/>
              <a:gd name="connsiteX0" fmla="*/ 1300354 w 4266374"/>
              <a:gd name="connsiteY0" fmla="*/ 296576 h 4421588"/>
              <a:gd name="connsiteX1" fmla="*/ 1674459 w 4266374"/>
              <a:gd name="connsiteY1" fmla="*/ 5805 h 4421588"/>
              <a:gd name="connsiteX2" fmla="*/ 2214753 w 4266374"/>
              <a:gd name="connsiteY2" fmla="*/ 177823 h 4421588"/>
              <a:gd name="connsiteX3" fmla="*/ 2725392 w 4266374"/>
              <a:gd name="connsiteY3" fmla="*/ 1009095 h 4421588"/>
              <a:gd name="connsiteX4" fmla="*/ 3259782 w 4266374"/>
              <a:gd name="connsiteY4" fmla="*/ 1353480 h 4421588"/>
              <a:gd name="connsiteX5" fmla="*/ 3936675 w 4266374"/>
              <a:gd name="connsiteY5" fmla="*/ 1246605 h 4421588"/>
              <a:gd name="connsiteX6" fmla="*/ 4215778 w 4266374"/>
              <a:gd name="connsiteY6" fmla="*/ 1573352 h 4421588"/>
              <a:gd name="connsiteX7" fmla="*/ 4221683 w 4266374"/>
              <a:gd name="connsiteY7" fmla="*/ 2125381 h 4421588"/>
              <a:gd name="connsiteX8" fmla="*/ 3853548 w 4266374"/>
              <a:gd name="connsiteY8" fmla="*/ 2742893 h 4421588"/>
              <a:gd name="connsiteX9" fmla="*/ 4019803 w 4266374"/>
              <a:gd name="connsiteY9" fmla="*/ 3360410 h 4421588"/>
              <a:gd name="connsiteX10" fmla="*/ 4257308 w 4266374"/>
              <a:gd name="connsiteY10" fmla="*/ 3823548 h 4421588"/>
              <a:gd name="connsiteX11" fmla="*/ 4168286 w 4266374"/>
              <a:gd name="connsiteY11" fmla="*/ 4221555 h 4421588"/>
              <a:gd name="connsiteX12" fmla="*/ 3722927 w 4266374"/>
              <a:gd name="connsiteY12" fmla="*/ 4381698 h 4421588"/>
              <a:gd name="connsiteX13" fmla="*/ 3271657 w 4266374"/>
              <a:gd name="connsiteY13" fmla="*/ 4191684 h 4421588"/>
              <a:gd name="connsiteX14" fmla="*/ 2357258 w 4266374"/>
              <a:gd name="connsiteY14" fmla="*/ 4120431 h 4421588"/>
              <a:gd name="connsiteX15" fmla="*/ 1525986 w 4266374"/>
              <a:gd name="connsiteY15" fmla="*/ 4417317 h 4421588"/>
              <a:gd name="connsiteX16" fmla="*/ 991596 w 4266374"/>
              <a:gd name="connsiteY16" fmla="*/ 3859176 h 4421588"/>
              <a:gd name="connsiteX17" fmla="*/ 1027223 w 4266374"/>
              <a:gd name="connsiteY17" fmla="*/ 3134781 h 4421588"/>
              <a:gd name="connsiteX18" fmla="*/ 932220 w 4266374"/>
              <a:gd name="connsiteY18" fmla="*/ 2612264 h 4421588"/>
              <a:gd name="connsiteX19" fmla="*/ 231575 w 4266374"/>
              <a:gd name="connsiteY19" fmla="*/ 2386634 h 4421588"/>
              <a:gd name="connsiteX20" fmla="*/ 37 w 4266374"/>
              <a:gd name="connsiteY20" fmla="*/ 1798980 h 4421588"/>
              <a:gd name="connsiteX21" fmla="*/ 243450 w 4266374"/>
              <a:gd name="connsiteY21" fmla="*/ 1448483 h 4421588"/>
              <a:gd name="connsiteX22" fmla="*/ 860967 w 4266374"/>
              <a:gd name="connsiteY22" fmla="*/ 1365356 h 4421588"/>
              <a:gd name="connsiteX23" fmla="*/ 1110348 w 4266374"/>
              <a:gd name="connsiteY23" fmla="*/ 985346 h 4421588"/>
              <a:gd name="connsiteX24" fmla="*/ 1300354 w 4266374"/>
              <a:gd name="connsiteY24" fmla="*/ 296576 h 4421588"/>
              <a:gd name="connsiteX0" fmla="*/ 1300354 w 4266374"/>
              <a:gd name="connsiteY0" fmla="*/ 296576 h 4421768"/>
              <a:gd name="connsiteX1" fmla="*/ 1674459 w 4266374"/>
              <a:gd name="connsiteY1" fmla="*/ 5805 h 4421768"/>
              <a:gd name="connsiteX2" fmla="*/ 2214753 w 4266374"/>
              <a:gd name="connsiteY2" fmla="*/ 177823 h 4421768"/>
              <a:gd name="connsiteX3" fmla="*/ 2725392 w 4266374"/>
              <a:gd name="connsiteY3" fmla="*/ 1009095 h 4421768"/>
              <a:gd name="connsiteX4" fmla="*/ 3259782 w 4266374"/>
              <a:gd name="connsiteY4" fmla="*/ 1353480 h 4421768"/>
              <a:gd name="connsiteX5" fmla="*/ 3936675 w 4266374"/>
              <a:gd name="connsiteY5" fmla="*/ 1246605 h 4421768"/>
              <a:gd name="connsiteX6" fmla="*/ 4215778 w 4266374"/>
              <a:gd name="connsiteY6" fmla="*/ 1573352 h 4421768"/>
              <a:gd name="connsiteX7" fmla="*/ 4221683 w 4266374"/>
              <a:gd name="connsiteY7" fmla="*/ 2125381 h 4421768"/>
              <a:gd name="connsiteX8" fmla="*/ 3853548 w 4266374"/>
              <a:gd name="connsiteY8" fmla="*/ 2742893 h 4421768"/>
              <a:gd name="connsiteX9" fmla="*/ 4019803 w 4266374"/>
              <a:gd name="connsiteY9" fmla="*/ 3360410 h 4421768"/>
              <a:gd name="connsiteX10" fmla="*/ 4257308 w 4266374"/>
              <a:gd name="connsiteY10" fmla="*/ 3823548 h 4421768"/>
              <a:gd name="connsiteX11" fmla="*/ 4168286 w 4266374"/>
              <a:gd name="connsiteY11" fmla="*/ 4221555 h 4421768"/>
              <a:gd name="connsiteX12" fmla="*/ 3722927 w 4266374"/>
              <a:gd name="connsiteY12" fmla="*/ 4381698 h 4421768"/>
              <a:gd name="connsiteX13" fmla="*/ 3093527 w 4266374"/>
              <a:gd name="connsiteY13" fmla="*/ 4108557 h 4421768"/>
              <a:gd name="connsiteX14" fmla="*/ 2357258 w 4266374"/>
              <a:gd name="connsiteY14" fmla="*/ 4120431 h 4421768"/>
              <a:gd name="connsiteX15" fmla="*/ 1525986 w 4266374"/>
              <a:gd name="connsiteY15" fmla="*/ 4417317 h 4421768"/>
              <a:gd name="connsiteX16" fmla="*/ 991596 w 4266374"/>
              <a:gd name="connsiteY16" fmla="*/ 3859176 h 4421768"/>
              <a:gd name="connsiteX17" fmla="*/ 1027223 w 4266374"/>
              <a:gd name="connsiteY17" fmla="*/ 3134781 h 4421768"/>
              <a:gd name="connsiteX18" fmla="*/ 932220 w 4266374"/>
              <a:gd name="connsiteY18" fmla="*/ 2612264 h 4421768"/>
              <a:gd name="connsiteX19" fmla="*/ 231575 w 4266374"/>
              <a:gd name="connsiteY19" fmla="*/ 2386634 h 4421768"/>
              <a:gd name="connsiteX20" fmla="*/ 37 w 4266374"/>
              <a:gd name="connsiteY20" fmla="*/ 1798980 h 4421768"/>
              <a:gd name="connsiteX21" fmla="*/ 243450 w 4266374"/>
              <a:gd name="connsiteY21" fmla="*/ 1448483 h 4421768"/>
              <a:gd name="connsiteX22" fmla="*/ 860967 w 4266374"/>
              <a:gd name="connsiteY22" fmla="*/ 1365356 h 4421768"/>
              <a:gd name="connsiteX23" fmla="*/ 1110348 w 4266374"/>
              <a:gd name="connsiteY23" fmla="*/ 985346 h 4421768"/>
              <a:gd name="connsiteX24" fmla="*/ 1300354 w 4266374"/>
              <a:gd name="connsiteY24" fmla="*/ 296576 h 4421768"/>
              <a:gd name="connsiteX0" fmla="*/ 1300354 w 4272520"/>
              <a:gd name="connsiteY0" fmla="*/ 296576 h 4421768"/>
              <a:gd name="connsiteX1" fmla="*/ 1674459 w 4272520"/>
              <a:gd name="connsiteY1" fmla="*/ 5805 h 4421768"/>
              <a:gd name="connsiteX2" fmla="*/ 2214753 w 4272520"/>
              <a:gd name="connsiteY2" fmla="*/ 177823 h 4421768"/>
              <a:gd name="connsiteX3" fmla="*/ 2725392 w 4272520"/>
              <a:gd name="connsiteY3" fmla="*/ 1009095 h 4421768"/>
              <a:gd name="connsiteX4" fmla="*/ 3259782 w 4272520"/>
              <a:gd name="connsiteY4" fmla="*/ 1353480 h 4421768"/>
              <a:gd name="connsiteX5" fmla="*/ 3936675 w 4272520"/>
              <a:gd name="connsiteY5" fmla="*/ 1246605 h 4421768"/>
              <a:gd name="connsiteX6" fmla="*/ 4215778 w 4272520"/>
              <a:gd name="connsiteY6" fmla="*/ 1573352 h 4421768"/>
              <a:gd name="connsiteX7" fmla="*/ 4221683 w 4272520"/>
              <a:gd name="connsiteY7" fmla="*/ 2125381 h 4421768"/>
              <a:gd name="connsiteX8" fmla="*/ 3853548 w 4272520"/>
              <a:gd name="connsiteY8" fmla="*/ 2742893 h 4421768"/>
              <a:gd name="connsiteX9" fmla="*/ 4019803 w 4272520"/>
              <a:gd name="connsiteY9" fmla="*/ 3360410 h 4421768"/>
              <a:gd name="connsiteX10" fmla="*/ 4257308 w 4272520"/>
              <a:gd name="connsiteY10" fmla="*/ 3823548 h 4421768"/>
              <a:gd name="connsiteX11" fmla="*/ 4168286 w 4272520"/>
              <a:gd name="connsiteY11" fmla="*/ 4221555 h 4421768"/>
              <a:gd name="connsiteX12" fmla="*/ 3521047 w 4272520"/>
              <a:gd name="connsiteY12" fmla="*/ 4310446 h 4421768"/>
              <a:gd name="connsiteX13" fmla="*/ 3093527 w 4272520"/>
              <a:gd name="connsiteY13" fmla="*/ 4108557 h 4421768"/>
              <a:gd name="connsiteX14" fmla="*/ 2357258 w 4272520"/>
              <a:gd name="connsiteY14" fmla="*/ 4120431 h 4421768"/>
              <a:gd name="connsiteX15" fmla="*/ 1525986 w 4272520"/>
              <a:gd name="connsiteY15" fmla="*/ 4417317 h 4421768"/>
              <a:gd name="connsiteX16" fmla="*/ 991596 w 4272520"/>
              <a:gd name="connsiteY16" fmla="*/ 3859176 h 4421768"/>
              <a:gd name="connsiteX17" fmla="*/ 1027223 w 4272520"/>
              <a:gd name="connsiteY17" fmla="*/ 3134781 h 4421768"/>
              <a:gd name="connsiteX18" fmla="*/ 932220 w 4272520"/>
              <a:gd name="connsiteY18" fmla="*/ 2612264 h 4421768"/>
              <a:gd name="connsiteX19" fmla="*/ 231575 w 4272520"/>
              <a:gd name="connsiteY19" fmla="*/ 2386634 h 4421768"/>
              <a:gd name="connsiteX20" fmla="*/ 37 w 4272520"/>
              <a:gd name="connsiteY20" fmla="*/ 1798980 h 4421768"/>
              <a:gd name="connsiteX21" fmla="*/ 243450 w 4272520"/>
              <a:gd name="connsiteY21" fmla="*/ 1448483 h 4421768"/>
              <a:gd name="connsiteX22" fmla="*/ 860967 w 4272520"/>
              <a:gd name="connsiteY22" fmla="*/ 1365356 h 4421768"/>
              <a:gd name="connsiteX23" fmla="*/ 1110348 w 4272520"/>
              <a:gd name="connsiteY23" fmla="*/ 985346 h 4421768"/>
              <a:gd name="connsiteX24" fmla="*/ 1300354 w 4272520"/>
              <a:gd name="connsiteY24" fmla="*/ 296576 h 4421768"/>
              <a:gd name="connsiteX0" fmla="*/ 1300354 w 4259703"/>
              <a:gd name="connsiteY0" fmla="*/ 296576 h 4421768"/>
              <a:gd name="connsiteX1" fmla="*/ 1674459 w 4259703"/>
              <a:gd name="connsiteY1" fmla="*/ 5805 h 4421768"/>
              <a:gd name="connsiteX2" fmla="*/ 2214753 w 4259703"/>
              <a:gd name="connsiteY2" fmla="*/ 177823 h 4421768"/>
              <a:gd name="connsiteX3" fmla="*/ 2725392 w 4259703"/>
              <a:gd name="connsiteY3" fmla="*/ 1009095 h 4421768"/>
              <a:gd name="connsiteX4" fmla="*/ 3259782 w 4259703"/>
              <a:gd name="connsiteY4" fmla="*/ 1353480 h 4421768"/>
              <a:gd name="connsiteX5" fmla="*/ 3936675 w 4259703"/>
              <a:gd name="connsiteY5" fmla="*/ 1246605 h 4421768"/>
              <a:gd name="connsiteX6" fmla="*/ 4215778 w 4259703"/>
              <a:gd name="connsiteY6" fmla="*/ 1573352 h 4421768"/>
              <a:gd name="connsiteX7" fmla="*/ 4221683 w 4259703"/>
              <a:gd name="connsiteY7" fmla="*/ 2125381 h 4421768"/>
              <a:gd name="connsiteX8" fmla="*/ 3853548 w 4259703"/>
              <a:gd name="connsiteY8" fmla="*/ 2742893 h 4421768"/>
              <a:gd name="connsiteX9" fmla="*/ 4019803 w 4259703"/>
              <a:gd name="connsiteY9" fmla="*/ 3360410 h 4421768"/>
              <a:gd name="connsiteX10" fmla="*/ 4257308 w 4259703"/>
              <a:gd name="connsiteY10" fmla="*/ 3823548 h 4421768"/>
              <a:gd name="connsiteX11" fmla="*/ 4037658 w 4259703"/>
              <a:gd name="connsiteY11" fmla="*/ 4316558 h 4421768"/>
              <a:gd name="connsiteX12" fmla="*/ 3521047 w 4259703"/>
              <a:gd name="connsiteY12" fmla="*/ 4310446 h 4421768"/>
              <a:gd name="connsiteX13" fmla="*/ 3093527 w 4259703"/>
              <a:gd name="connsiteY13" fmla="*/ 4108557 h 4421768"/>
              <a:gd name="connsiteX14" fmla="*/ 2357258 w 4259703"/>
              <a:gd name="connsiteY14" fmla="*/ 4120431 h 4421768"/>
              <a:gd name="connsiteX15" fmla="*/ 1525986 w 4259703"/>
              <a:gd name="connsiteY15" fmla="*/ 4417317 h 4421768"/>
              <a:gd name="connsiteX16" fmla="*/ 991596 w 4259703"/>
              <a:gd name="connsiteY16" fmla="*/ 3859176 h 4421768"/>
              <a:gd name="connsiteX17" fmla="*/ 1027223 w 4259703"/>
              <a:gd name="connsiteY17" fmla="*/ 3134781 h 4421768"/>
              <a:gd name="connsiteX18" fmla="*/ 932220 w 4259703"/>
              <a:gd name="connsiteY18" fmla="*/ 2612264 h 4421768"/>
              <a:gd name="connsiteX19" fmla="*/ 231575 w 4259703"/>
              <a:gd name="connsiteY19" fmla="*/ 2386634 h 4421768"/>
              <a:gd name="connsiteX20" fmla="*/ 37 w 4259703"/>
              <a:gd name="connsiteY20" fmla="*/ 1798980 h 4421768"/>
              <a:gd name="connsiteX21" fmla="*/ 243450 w 4259703"/>
              <a:gd name="connsiteY21" fmla="*/ 1448483 h 4421768"/>
              <a:gd name="connsiteX22" fmla="*/ 860967 w 4259703"/>
              <a:gd name="connsiteY22" fmla="*/ 1365356 h 4421768"/>
              <a:gd name="connsiteX23" fmla="*/ 1110348 w 4259703"/>
              <a:gd name="connsiteY23" fmla="*/ 985346 h 4421768"/>
              <a:gd name="connsiteX24" fmla="*/ 1300354 w 4259703"/>
              <a:gd name="connsiteY24" fmla="*/ 296576 h 442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259703" h="4421768">
                <a:moveTo>
                  <a:pt x="1300354" y="296576"/>
                </a:moveTo>
                <a:cubicBezTo>
                  <a:pt x="1394372" y="133319"/>
                  <a:pt x="1522059" y="25597"/>
                  <a:pt x="1674459" y="5805"/>
                </a:cubicBezTo>
                <a:cubicBezTo>
                  <a:pt x="1826859" y="-13987"/>
                  <a:pt x="2039598" y="10608"/>
                  <a:pt x="2214753" y="177823"/>
                </a:cubicBezTo>
                <a:cubicBezTo>
                  <a:pt x="2389908" y="345038"/>
                  <a:pt x="2551221" y="813152"/>
                  <a:pt x="2725392" y="1009095"/>
                </a:cubicBezTo>
                <a:cubicBezTo>
                  <a:pt x="2899564" y="1205038"/>
                  <a:pt x="3057902" y="1313895"/>
                  <a:pt x="3259782" y="1353480"/>
                </a:cubicBezTo>
                <a:cubicBezTo>
                  <a:pt x="3461662" y="1393065"/>
                  <a:pt x="3777342" y="1209960"/>
                  <a:pt x="3936675" y="1246605"/>
                </a:cubicBezTo>
                <a:cubicBezTo>
                  <a:pt x="4096008" y="1283250"/>
                  <a:pt x="4168277" y="1426889"/>
                  <a:pt x="4215778" y="1573352"/>
                </a:cubicBezTo>
                <a:cubicBezTo>
                  <a:pt x="4263279" y="1719815"/>
                  <a:pt x="4282055" y="1930458"/>
                  <a:pt x="4221683" y="2125381"/>
                </a:cubicBezTo>
                <a:cubicBezTo>
                  <a:pt x="4161311" y="2320304"/>
                  <a:pt x="3887195" y="2537055"/>
                  <a:pt x="3853548" y="2742893"/>
                </a:cubicBezTo>
                <a:cubicBezTo>
                  <a:pt x="3819901" y="2948731"/>
                  <a:pt x="3952510" y="3180301"/>
                  <a:pt x="4019803" y="3360410"/>
                </a:cubicBezTo>
                <a:cubicBezTo>
                  <a:pt x="4087096" y="3540519"/>
                  <a:pt x="4254332" y="3664190"/>
                  <a:pt x="4257308" y="3823548"/>
                </a:cubicBezTo>
                <a:cubicBezTo>
                  <a:pt x="4260284" y="3982906"/>
                  <a:pt x="4160368" y="4235408"/>
                  <a:pt x="4037658" y="4316558"/>
                </a:cubicBezTo>
                <a:cubicBezTo>
                  <a:pt x="3914948" y="4397708"/>
                  <a:pt x="3678402" y="4345113"/>
                  <a:pt x="3521047" y="4310446"/>
                </a:cubicBezTo>
                <a:cubicBezTo>
                  <a:pt x="3363692" y="4275779"/>
                  <a:pt x="3287492" y="4140226"/>
                  <a:pt x="3093527" y="4108557"/>
                </a:cubicBezTo>
                <a:cubicBezTo>
                  <a:pt x="2899562" y="4076888"/>
                  <a:pt x="2618515" y="4068971"/>
                  <a:pt x="2357258" y="4120431"/>
                </a:cubicBezTo>
                <a:cubicBezTo>
                  <a:pt x="2096001" y="4171891"/>
                  <a:pt x="1753596" y="4460860"/>
                  <a:pt x="1525986" y="4417317"/>
                </a:cubicBezTo>
                <a:cubicBezTo>
                  <a:pt x="1298376" y="4373775"/>
                  <a:pt x="1074723" y="4072932"/>
                  <a:pt x="991596" y="3859176"/>
                </a:cubicBezTo>
                <a:cubicBezTo>
                  <a:pt x="908469" y="3645420"/>
                  <a:pt x="1037119" y="3342600"/>
                  <a:pt x="1027223" y="3134781"/>
                </a:cubicBezTo>
                <a:cubicBezTo>
                  <a:pt x="1017327" y="2926962"/>
                  <a:pt x="1064828" y="2736955"/>
                  <a:pt x="932220" y="2612264"/>
                </a:cubicBezTo>
                <a:cubicBezTo>
                  <a:pt x="799612" y="2487573"/>
                  <a:pt x="386939" y="2522181"/>
                  <a:pt x="231575" y="2386634"/>
                </a:cubicBezTo>
                <a:cubicBezTo>
                  <a:pt x="76211" y="2251087"/>
                  <a:pt x="-1942" y="1955338"/>
                  <a:pt x="37" y="1798980"/>
                </a:cubicBezTo>
                <a:cubicBezTo>
                  <a:pt x="2016" y="1642622"/>
                  <a:pt x="99962" y="1520754"/>
                  <a:pt x="243450" y="1448483"/>
                </a:cubicBezTo>
                <a:cubicBezTo>
                  <a:pt x="386938" y="1376212"/>
                  <a:pt x="716484" y="1442546"/>
                  <a:pt x="860967" y="1365356"/>
                </a:cubicBezTo>
                <a:cubicBezTo>
                  <a:pt x="1005450" y="1288167"/>
                  <a:pt x="1037117" y="1163476"/>
                  <a:pt x="1110348" y="985346"/>
                </a:cubicBezTo>
                <a:cubicBezTo>
                  <a:pt x="1183579" y="807216"/>
                  <a:pt x="1206336" y="459833"/>
                  <a:pt x="1300354" y="296576"/>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a:endParaRPr>
          </a:p>
        </p:txBody>
      </p:sp>
      <p:sp>
        <p:nvSpPr>
          <p:cNvPr id="26" name="Freeform 29">
            <a:extLst>
              <a:ext uri="{FF2B5EF4-FFF2-40B4-BE49-F238E27FC236}">
                <a16:creationId xmlns:a16="http://schemas.microsoft.com/office/drawing/2014/main" id="{3DBCBF86-AA24-4431-B115-83093BCBA09F}"/>
              </a:ext>
            </a:extLst>
          </p:cNvPr>
          <p:cNvSpPr/>
          <p:nvPr/>
        </p:nvSpPr>
        <p:spPr>
          <a:xfrm rot="16200000">
            <a:off x="4379644" y="848881"/>
            <a:ext cx="2034080" cy="2111470"/>
          </a:xfrm>
          <a:custGeom>
            <a:avLst/>
            <a:gdLst>
              <a:gd name="connsiteX0" fmla="*/ 1686296 w 5427023"/>
              <a:gd name="connsiteY0" fmla="*/ 95002 h 4750130"/>
              <a:gd name="connsiteX1" fmla="*/ 2945080 w 5427023"/>
              <a:gd name="connsiteY1" fmla="*/ 0 h 4750130"/>
              <a:gd name="connsiteX2" fmla="*/ 2897579 w 5427023"/>
              <a:gd name="connsiteY2" fmla="*/ 1258784 h 4750130"/>
              <a:gd name="connsiteX3" fmla="*/ 3633849 w 5427023"/>
              <a:gd name="connsiteY3" fmla="*/ 1650670 h 4750130"/>
              <a:gd name="connsiteX4" fmla="*/ 4393870 w 5427023"/>
              <a:gd name="connsiteY4" fmla="*/ 985652 h 4750130"/>
              <a:gd name="connsiteX5" fmla="*/ 5118265 w 5427023"/>
              <a:gd name="connsiteY5" fmla="*/ 1662545 h 4750130"/>
              <a:gd name="connsiteX6" fmla="*/ 4263241 w 5427023"/>
              <a:gd name="connsiteY6" fmla="*/ 2529444 h 4750130"/>
              <a:gd name="connsiteX7" fmla="*/ 4429496 w 5427023"/>
              <a:gd name="connsiteY7" fmla="*/ 3360717 h 4750130"/>
              <a:gd name="connsiteX8" fmla="*/ 5427023 w 5427023"/>
              <a:gd name="connsiteY8" fmla="*/ 3515096 h 4750130"/>
              <a:gd name="connsiteX9" fmla="*/ 5284519 w 5427023"/>
              <a:gd name="connsiteY9" fmla="*/ 4714504 h 4750130"/>
              <a:gd name="connsiteX10" fmla="*/ 3586348 w 5427023"/>
              <a:gd name="connsiteY10" fmla="*/ 3800104 h 4750130"/>
              <a:gd name="connsiteX11" fmla="*/ 2743200 w 5427023"/>
              <a:gd name="connsiteY11" fmla="*/ 3740727 h 4750130"/>
              <a:gd name="connsiteX12" fmla="*/ 1995054 w 5427023"/>
              <a:gd name="connsiteY12" fmla="*/ 4750130 h 4750130"/>
              <a:gd name="connsiteX13" fmla="*/ 676893 w 5427023"/>
              <a:gd name="connsiteY13" fmla="*/ 4001984 h 4750130"/>
              <a:gd name="connsiteX14" fmla="*/ 2030680 w 5427023"/>
              <a:gd name="connsiteY14" fmla="*/ 2956956 h 4750130"/>
              <a:gd name="connsiteX15" fmla="*/ 1757548 w 5427023"/>
              <a:gd name="connsiteY15" fmla="*/ 2256312 h 4750130"/>
              <a:gd name="connsiteX16" fmla="*/ 0 w 5427023"/>
              <a:gd name="connsiteY16" fmla="*/ 2042556 h 4750130"/>
              <a:gd name="connsiteX17" fmla="*/ 178130 w 5427023"/>
              <a:gd name="connsiteY17" fmla="*/ 1151906 h 4750130"/>
              <a:gd name="connsiteX18" fmla="*/ 1650670 w 5427023"/>
              <a:gd name="connsiteY18" fmla="*/ 1472540 h 4750130"/>
              <a:gd name="connsiteX19" fmla="*/ 1995054 w 5427023"/>
              <a:gd name="connsiteY19" fmla="*/ 1128156 h 4750130"/>
              <a:gd name="connsiteX20" fmla="*/ 1686296 w 5427023"/>
              <a:gd name="connsiteY20" fmla="*/ 95002 h 4750130"/>
              <a:gd name="connsiteX0" fmla="*/ 1686296 w 5427023"/>
              <a:gd name="connsiteY0" fmla="*/ 199772 h 4854900"/>
              <a:gd name="connsiteX1" fmla="*/ 2945080 w 5427023"/>
              <a:gd name="connsiteY1" fmla="*/ 104770 h 4854900"/>
              <a:gd name="connsiteX2" fmla="*/ 2897579 w 5427023"/>
              <a:gd name="connsiteY2" fmla="*/ 1363554 h 4854900"/>
              <a:gd name="connsiteX3" fmla="*/ 3633849 w 5427023"/>
              <a:gd name="connsiteY3" fmla="*/ 1755440 h 4854900"/>
              <a:gd name="connsiteX4" fmla="*/ 4393870 w 5427023"/>
              <a:gd name="connsiteY4" fmla="*/ 1090422 h 4854900"/>
              <a:gd name="connsiteX5" fmla="*/ 5118265 w 5427023"/>
              <a:gd name="connsiteY5" fmla="*/ 1767315 h 4854900"/>
              <a:gd name="connsiteX6" fmla="*/ 4263241 w 5427023"/>
              <a:gd name="connsiteY6" fmla="*/ 2634214 h 4854900"/>
              <a:gd name="connsiteX7" fmla="*/ 4429496 w 5427023"/>
              <a:gd name="connsiteY7" fmla="*/ 3465487 h 4854900"/>
              <a:gd name="connsiteX8" fmla="*/ 5427023 w 5427023"/>
              <a:gd name="connsiteY8" fmla="*/ 3619866 h 4854900"/>
              <a:gd name="connsiteX9" fmla="*/ 5284519 w 5427023"/>
              <a:gd name="connsiteY9" fmla="*/ 4819274 h 4854900"/>
              <a:gd name="connsiteX10" fmla="*/ 3586348 w 5427023"/>
              <a:gd name="connsiteY10" fmla="*/ 3904874 h 4854900"/>
              <a:gd name="connsiteX11" fmla="*/ 2743200 w 5427023"/>
              <a:gd name="connsiteY11" fmla="*/ 3845497 h 4854900"/>
              <a:gd name="connsiteX12" fmla="*/ 1995054 w 5427023"/>
              <a:gd name="connsiteY12" fmla="*/ 4854900 h 4854900"/>
              <a:gd name="connsiteX13" fmla="*/ 676893 w 5427023"/>
              <a:gd name="connsiteY13" fmla="*/ 4106754 h 4854900"/>
              <a:gd name="connsiteX14" fmla="*/ 2030680 w 5427023"/>
              <a:gd name="connsiteY14" fmla="*/ 3061726 h 4854900"/>
              <a:gd name="connsiteX15" fmla="*/ 1757548 w 5427023"/>
              <a:gd name="connsiteY15" fmla="*/ 2361082 h 4854900"/>
              <a:gd name="connsiteX16" fmla="*/ 0 w 5427023"/>
              <a:gd name="connsiteY16" fmla="*/ 2147326 h 4854900"/>
              <a:gd name="connsiteX17" fmla="*/ 178130 w 5427023"/>
              <a:gd name="connsiteY17" fmla="*/ 1256676 h 4854900"/>
              <a:gd name="connsiteX18" fmla="*/ 1650670 w 5427023"/>
              <a:gd name="connsiteY18" fmla="*/ 1577310 h 4854900"/>
              <a:gd name="connsiteX19" fmla="*/ 1995054 w 5427023"/>
              <a:gd name="connsiteY19" fmla="*/ 1232926 h 4854900"/>
              <a:gd name="connsiteX20" fmla="*/ 1686296 w 5427023"/>
              <a:gd name="connsiteY20" fmla="*/ 199772 h 4854900"/>
              <a:gd name="connsiteX0" fmla="*/ 1686296 w 5427023"/>
              <a:gd name="connsiteY0" fmla="*/ 299347 h 4954475"/>
              <a:gd name="connsiteX1" fmla="*/ 2945080 w 5427023"/>
              <a:gd name="connsiteY1" fmla="*/ 204345 h 4954475"/>
              <a:gd name="connsiteX2" fmla="*/ 2897579 w 5427023"/>
              <a:gd name="connsiteY2" fmla="*/ 1463129 h 4954475"/>
              <a:gd name="connsiteX3" fmla="*/ 3633849 w 5427023"/>
              <a:gd name="connsiteY3" fmla="*/ 1855015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33849 w 5427023"/>
              <a:gd name="connsiteY3" fmla="*/ 1855015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609073"/>
              <a:gd name="connsiteY0" fmla="*/ 299347 h 4954475"/>
              <a:gd name="connsiteX1" fmla="*/ 2945080 w 5609073"/>
              <a:gd name="connsiteY1" fmla="*/ 204345 h 4954475"/>
              <a:gd name="connsiteX2" fmla="*/ 2897579 w 5609073"/>
              <a:gd name="connsiteY2" fmla="*/ 1463129 h 4954475"/>
              <a:gd name="connsiteX3" fmla="*/ 3610098 w 5609073"/>
              <a:gd name="connsiteY3" fmla="*/ 1819389 h 4954475"/>
              <a:gd name="connsiteX4" fmla="*/ 4393870 w 5609073"/>
              <a:gd name="connsiteY4" fmla="*/ 1189997 h 4954475"/>
              <a:gd name="connsiteX5" fmla="*/ 5118265 w 5609073"/>
              <a:gd name="connsiteY5" fmla="*/ 1866890 h 4954475"/>
              <a:gd name="connsiteX6" fmla="*/ 4263241 w 5609073"/>
              <a:gd name="connsiteY6" fmla="*/ 2733789 h 4954475"/>
              <a:gd name="connsiteX7" fmla="*/ 4429496 w 5609073"/>
              <a:gd name="connsiteY7" fmla="*/ 3565062 h 4954475"/>
              <a:gd name="connsiteX8" fmla="*/ 5427023 w 5609073"/>
              <a:gd name="connsiteY8" fmla="*/ 3719441 h 4954475"/>
              <a:gd name="connsiteX9" fmla="*/ 5284519 w 5609073"/>
              <a:gd name="connsiteY9" fmla="*/ 4918849 h 4954475"/>
              <a:gd name="connsiteX10" fmla="*/ 3586348 w 5609073"/>
              <a:gd name="connsiteY10" fmla="*/ 4004449 h 4954475"/>
              <a:gd name="connsiteX11" fmla="*/ 2743200 w 5609073"/>
              <a:gd name="connsiteY11" fmla="*/ 3945072 h 4954475"/>
              <a:gd name="connsiteX12" fmla="*/ 1995054 w 5609073"/>
              <a:gd name="connsiteY12" fmla="*/ 4954475 h 4954475"/>
              <a:gd name="connsiteX13" fmla="*/ 676893 w 5609073"/>
              <a:gd name="connsiteY13" fmla="*/ 4206329 h 4954475"/>
              <a:gd name="connsiteX14" fmla="*/ 2030680 w 5609073"/>
              <a:gd name="connsiteY14" fmla="*/ 3161301 h 4954475"/>
              <a:gd name="connsiteX15" fmla="*/ 1757548 w 5609073"/>
              <a:gd name="connsiteY15" fmla="*/ 2460657 h 4954475"/>
              <a:gd name="connsiteX16" fmla="*/ 0 w 5609073"/>
              <a:gd name="connsiteY16" fmla="*/ 2246901 h 4954475"/>
              <a:gd name="connsiteX17" fmla="*/ 178130 w 5609073"/>
              <a:gd name="connsiteY17" fmla="*/ 1356251 h 4954475"/>
              <a:gd name="connsiteX18" fmla="*/ 1650670 w 5609073"/>
              <a:gd name="connsiteY18" fmla="*/ 1676885 h 4954475"/>
              <a:gd name="connsiteX19" fmla="*/ 1995054 w 5609073"/>
              <a:gd name="connsiteY19" fmla="*/ 1332501 h 4954475"/>
              <a:gd name="connsiteX20" fmla="*/ 1686296 w 5609073"/>
              <a:gd name="connsiteY20" fmla="*/ 299347 h 4954475"/>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5036684"/>
              <a:gd name="connsiteX1" fmla="*/ 2945080 w 5623916"/>
              <a:gd name="connsiteY1" fmla="*/ 204345 h 5036684"/>
              <a:gd name="connsiteX2" fmla="*/ 2897579 w 5623916"/>
              <a:gd name="connsiteY2" fmla="*/ 1463129 h 5036684"/>
              <a:gd name="connsiteX3" fmla="*/ 3610098 w 5623916"/>
              <a:gd name="connsiteY3" fmla="*/ 1819389 h 5036684"/>
              <a:gd name="connsiteX4" fmla="*/ 4393870 w 5623916"/>
              <a:gd name="connsiteY4" fmla="*/ 1189997 h 5036684"/>
              <a:gd name="connsiteX5" fmla="*/ 5118265 w 5623916"/>
              <a:gd name="connsiteY5" fmla="*/ 1866890 h 5036684"/>
              <a:gd name="connsiteX6" fmla="*/ 4263241 w 5623916"/>
              <a:gd name="connsiteY6" fmla="*/ 2733789 h 5036684"/>
              <a:gd name="connsiteX7" fmla="*/ 4429496 w 5623916"/>
              <a:gd name="connsiteY7" fmla="*/ 3565062 h 5036684"/>
              <a:gd name="connsiteX8" fmla="*/ 5427023 w 5623916"/>
              <a:gd name="connsiteY8" fmla="*/ 3719441 h 5036684"/>
              <a:gd name="connsiteX9" fmla="*/ 5284519 w 5623916"/>
              <a:gd name="connsiteY9" fmla="*/ 4918849 h 5036684"/>
              <a:gd name="connsiteX10" fmla="*/ 3586348 w 5623916"/>
              <a:gd name="connsiteY10" fmla="*/ 4004449 h 5036684"/>
              <a:gd name="connsiteX11" fmla="*/ 2743200 w 5623916"/>
              <a:gd name="connsiteY11" fmla="*/ 3945072 h 5036684"/>
              <a:gd name="connsiteX12" fmla="*/ 1995054 w 5623916"/>
              <a:gd name="connsiteY12" fmla="*/ 4954475 h 5036684"/>
              <a:gd name="connsiteX13" fmla="*/ 676893 w 5623916"/>
              <a:gd name="connsiteY13" fmla="*/ 4206329 h 5036684"/>
              <a:gd name="connsiteX14" fmla="*/ 2030680 w 5623916"/>
              <a:gd name="connsiteY14" fmla="*/ 3161301 h 5036684"/>
              <a:gd name="connsiteX15" fmla="*/ 1757548 w 5623916"/>
              <a:gd name="connsiteY15" fmla="*/ 2460657 h 5036684"/>
              <a:gd name="connsiteX16" fmla="*/ 0 w 5623916"/>
              <a:gd name="connsiteY16" fmla="*/ 2246901 h 5036684"/>
              <a:gd name="connsiteX17" fmla="*/ 178130 w 5623916"/>
              <a:gd name="connsiteY17" fmla="*/ 1356251 h 5036684"/>
              <a:gd name="connsiteX18" fmla="*/ 1650670 w 5623916"/>
              <a:gd name="connsiteY18" fmla="*/ 1676885 h 5036684"/>
              <a:gd name="connsiteX19" fmla="*/ 1995054 w 5623916"/>
              <a:gd name="connsiteY19" fmla="*/ 1332501 h 5036684"/>
              <a:gd name="connsiteX20" fmla="*/ 1686296 w 5623916"/>
              <a:gd name="connsiteY20" fmla="*/ 299347 h 5036684"/>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961811 w 5899431"/>
              <a:gd name="connsiteY0" fmla="*/ 299347 h 4965543"/>
              <a:gd name="connsiteX1" fmla="*/ 3220595 w 5899431"/>
              <a:gd name="connsiteY1" fmla="*/ 204345 h 4965543"/>
              <a:gd name="connsiteX2" fmla="*/ 3173094 w 5899431"/>
              <a:gd name="connsiteY2" fmla="*/ 1463129 h 4965543"/>
              <a:gd name="connsiteX3" fmla="*/ 3885613 w 5899431"/>
              <a:gd name="connsiteY3" fmla="*/ 1819389 h 4965543"/>
              <a:gd name="connsiteX4" fmla="*/ 4669385 w 5899431"/>
              <a:gd name="connsiteY4" fmla="*/ 1189997 h 4965543"/>
              <a:gd name="connsiteX5" fmla="*/ 5393780 w 5899431"/>
              <a:gd name="connsiteY5" fmla="*/ 1866890 h 4965543"/>
              <a:gd name="connsiteX6" fmla="*/ 4538756 w 5899431"/>
              <a:gd name="connsiteY6" fmla="*/ 2733789 h 4965543"/>
              <a:gd name="connsiteX7" fmla="*/ 4705011 w 5899431"/>
              <a:gd name="connsiteY7" fmla="*/ 3565062 h 4965543"/>
              <a:gd name="connsiteX8" fmla="*/ 5702538 w 5899431"/>
              <a:gd name="connsiteY8" fmla="*/ 3719441 h 4965543"/>
              <a:gd name="connsiteX9" fmla="*/ 5560034 w 5899431"/>
              <a:gd name="connsiteY9" fmla="*/ 4918849 h 4965543"/>
              <a:gd name="connsiteX10" fmla="*/ 3861863 w 5899431"/>
              <a:gd name="connsiteY10" fmla="*/ 4004449 h 4965543"/>
              <a:gd name="connsiteX11" fmla="*/ 3018715 w 5899431"/>
              <a:gd name="connsiteY11" fmla="*/ 3945072 h 4965543"/>
              <a:gd name="connsiteX12" fmla="*/ 2270569 w 5899431"/>
              <a:gd name="connsiteY12" fmla="*/ 4954475 h 4965543"/>
              <a:gd name="connsiteX13" fmla="*/ 952408 w 5899431"/>
              <a:gd name="connsiteY13" fmla="*/ 4206329 h 4965543"/>
              <a:gd name="connsiteX14" fmla="*/ 2306195 w 5899431"/>
              <a:gd name="connsiteY14" fmla="*/ 3161301 h 4965543"/>
              <a:gd name="connsiteX15" fmla="*/ 2033063 w 5899431"/>
              <a:gd name="connsiteY15" fmla="*/ 2460657 h 4965543"/>
              <a:gd name="connsiteX16" fmla="*/ 275515 w 5899431"/>
              <a:gd name="connsiteY16" fmla="*/ 2246901 h 4965543"/>
              <a:gd name="connsiteX17" fmla="*/ 453645 w 5899431"/>
              <a:gd name="connsiteY17" fmla="*/ 1356251 h 4965543"/>
              <a:gd name="connsiteX18" fmla="*/ 1926185 w 5899431"/>
              <a:gd name="connsiteY18" fmla="*/ 1676885 h 4965543"/>
              <a:gd name="connsiteX19" fmla="*/ 2270569 w 5899431"/>
              <a:gd name="connsiteY19" fmla="*/ 1332501 h 4965543"/>
              <a:gd name="connsiteX20" fmla="*/ 1961811 w 5899431"/>
              <a:gd name="connsiteY20" fmla="*/ 299347 h 4965543"/>
              <a:gd name="connsiteX0" fmla="*/ 1882096 w 5819716"/>
              <a:gd name="connsiteY0" fmla="*/ 299347 h 4965543"/>
              <a:gd name="connsiteX1" fmla="*/ 3140880 w 5819716"/>
              <a:gd name="connsiteY1" fmla="*/ 204345 h 4965543"/>
              <a:gd name="connsiteX2" fmla="*/ 3093379 w 5819716"/>
              <a:gd name="connsiteY2" fmla="*/ 1463129 h 4965543"/>
              <a:gd name="connsiteX3" fmla="*/ 3805898 w 5819716"/>
              <a:gd name="connsiteY3" fmla="*/ 1819389 h 4965543"/>
              <a:gd name="connsiteX4" fmla="*/ 4589670 w 5819716"/>
              <a:gd name="connsiteY4" fmla="*/ 1189997 h 4965543"/>
              <a:gd name="connsiteX5" fmla="*/ 5314065 w 5819716"/>
              <a:gd name="connsiteY5" fmla="*/ 1866890 h 4965543"/>
              <a:gd name="connsiteX6" fmla="*/ 4459041 w 5819716"/>
              <a:gd name="connsiteY6" fmla="*/ 2733789 h 4965543"/>
              <a:gd name="connsiteX7" fmla="*/ 4625296 w 5819716"/>
              <a:gd name="connsiteY7" fmla="*/ 3565062 h 4965543"/>
              <a:gd name="connsiteX8" fmla="*/ 5622823 w 5819716"/>
              <a:gd name="connsiteY8" fmla="*/ 3719441 h 4965543"/>
              <a:gd name="connsiteX9" fmla="*/ 5480319 w 5819716"/>
              <a:gd name="connsiteY9" fmla="*/ 4918849 h 4965543"/>
              <a:gd name="connsiteX10" fmla="*/ 3782148 w 5819716"/>
              <a:gd name="connsiteY10" fmla="*/ 4004449 h 4965543"/>
              <a:gd name="connsiteX11" fmla="*/ 2939000 w 5819716"/>
              <a:gd name="connsiteY11" fmla="*/ 3945072 h 4965543"/>
              <a:gd name="connsiteX12" fmla="*/ 2190854 w 5819716"/>
              <a:gd name="connsiteY12" fmla="*/ 4954475 h 4965543"/>
              <a:gd name="connsiteX13" fmla="*/ 872693 w 5819716"/>
              <a:gd name="connsiteY13" fmla="*/ 4206329 h 4965543"/>
              <a:gd name="connsiteX14" fmla="*/ 2226480 w 5819716"/>
              <a:gd name="connsiteY14" fmla="*/ 3161301 h 4965543"/>
              <a:gd name="connsiteX15" fmla="*/ 1953348 w 5819716"/>
              <a:gd name="connsiteY15" fmla="*/ 2460657 h 4965543"/>
              <a:gd name="connsiteX16" fmla="*/ 195800 w 5819716"/>
              <a:gd name="connsiteY16" fmla="*/ 2246901 h 4965543"/>
              <a:gd name="connsiteX17" fmla="*/ 373930 w 5819716"/>
              <a:gd name="connsiteY17" fmla="*/ 1356251 h 4965543"/>
              <a:gd name="connsiteX18" fmla="*/ 1846470 w 5819716"/>
              <a:gd name="connsiteY18" fmla="*/ 1676885 h 4965543"/>
              <a:gd name="connsiteX19" fmla="*/ 2190854 w 5819716"/>
              <a:gd name="connsiteY19" fmla="*/ 1332501 h 4965543"/>
              <a:gd name="connsiteX20" fmla="*/ 1882096 w 5819716"/>
              <a:gd name="connsiteY20" fmla="*/ 299347 h 4965543"/>
              <a:gd name="connsiteX0" fmla="*/ 1882096 w 5819716"/>
              <a:gd name="connsiteY0" fmla="*/ 299347 h 4965543"/>
              <a:gd name="connsiteX1" fmla="*/ 3140880 w 5819716"/>
              <a:gd name="connsiteY1" fmla="*/ 204345 h 4965543"/>
              <a:gd name="connsiteX2" fmla="*/ 3093379 w 5819716"/>
              <a:gd name="connsiteY2" fmla="*/ 1463129 h 4965543"/>
              <a:gd name="connsiteX3" fmla="*/ 3805898 w 5819716"/>
              <a:gd name="connsiteY3" fmla="*/ 1819389 h 4965543"/>
              <a:gd name="connsiteX4" fmla="*/ 4589670 w 5819716"/>
              <a:gd name="connsiteY4" fmla="*/ 1189997 h 4965543"/>
              <a:gd name="connsiteX5" fmla="*/ 5314065 w 5819716"/>
              <a:gd name="connsiteY5" fmla="*/ 1866890 h 4965543"/>
              <a:gd name="connsiteX6" fmla="*/ 4459041 w 5819716"/>
              <a:gd name="connsiteY6" fmla="*/ 2733789 h 4965543"/>
              <a:gd name="connsiteX7" fmla="*/ 4625296 w 5819716"/>
              <a:gd name="connsiteY7" fmla="*/ 3565062 h 4965543"/>
              <a:gd name="connsiteX8" fmla="*/ 5622823 w 5819716"/>
              <a:gd name="connsiteY8" fmla="*/ 3719441 h 4965543"/>
              <a:gd name="connsiteX9" fmla="*/ 5480319 w 5819716"/>
              <a:gd name="connsiteY9" fmla="*/ 4918849 h 4965543"/>
              <a:gd name="connsiteX10" fmla="*/ 3782148 w 5819716"/>
              <a:gd name="connsiteY10" fmla="*/ 4004449 h 4965543"/>
              <a:gd name="connsiteX11" fmla="*/ 2939000 w 5819716"/>
              <a:gd name="connsiteY11" fmla="*/ 3945072 h 4965543"/>
              <a:gd name="connsiteX12" fmla="*/ 2190854 w 5819716"/>
              <a:gd name="connsiteY12" fmla="*/ 4954475 h 4965543"/>
              <a:gd name="connsiteX13" fmla="*/ 872693 w 5819716"/>
              <a:gd name="connsiteY13" fmla="*/ 4206329 h 4965543"/>
              <a:gd name="connsiteX14" fmla="*/ 2226480 w 5819716"/>
              <a:gd name="connsiteY14" fmla="*/ 3161301 h 4965543"/>
              <a:gd name="connsiteX15" fmla="*/ 1953348 w 5819716"/>
              <a:gd name="connsiteY15" fmla="*/ 2460657 h 4965543"/>
              <a:gd name="connsiteX16" fmla="*/ 195800 w 5819716"/>
              <a:gd name="connsiteY16" fmla="*/ 2246901 h 4965543"/>
              <a:gd name="connsiteX17" fmla="*/ 373930 w 5819716"/>
              <a:gd name="connsiteY17" fmla="*/ 1356251 h 4965543"/>
              <a:gd name="connsiteX18" fmla="*/ 1846470 w 5819716"/>
              <a:gd name="connsiteY18" fmla="*/ 1676885 h 4965543"/>
              <a:gd name="connsiteX19" fmla="*/ 2190854 w 5819716"/>
              <a:gd name="connsiteY19" fmla="*/ 1332501 h 4965543"/>
              <a:gd name="connsiteX20" fmla="*/ 1882096 w 5819716"/>
              <a:gd name="connsiteY20" fmla="*/ 299347 h 4965543"/>
              <a:gd name="connsiteX0" fmla="*/ 1882096 w 5819716"/>
              <a:gd name="connsiteY0" fmla="*/ 299347 h 4965543"/>
              <a:gd name="connsiteX1" fmla="*/ 3140880 w 5819716"/>
              <a:gd name="connsiteY1" fmla="*/ 204345 h 4965543"/>
              <a:gd name="connsiteX2" fmla="*/ 3093379 w 5819716"/>
              <a:gd name="connsiteY2" fmla="*/ 1463129 h 4965543"/>
              <a:gd name="connsiteX3" fmla="*/ 3805898 w 5819716"/>
              <a:gd name="connsiteY3" fmla="*/ 1819389 h 4965543"/>
              <a:gd name="connsiteX4" fmla="*/ 4589670 w 5819716"/>
              <a:gd name="connsiteY4" fmla="*/ 1189997 h 4965543"/>
              <a:gd name="connsiteX5" fmla="*/ 5314065 w 5819716"/>
              <a:gd name="connsiteY5" fmla="*/ 1866890 h 4965543"/>
              <a:gd name="connsiteX6" fmla="*/ 4459041 w 5819716"/>
              <a:gd name="connsiteY6" fmla="*/ 2733789 h 4965543"/>
              <a:gd name="connsiteX7" fmla="*/ 4625296 w 5819716"/>
              <a:gd name="connsiteY7" fmla="*/ 3565062 h 4965543"/>
              <a:gd name="connsiteX8" fmla="*/ 5622823 w 5819716"/>
              <a:gd name="connsiteY8" fmla="*/ 3719441 h 4965543"/>
              <a:gd name="connsiteX9" fmla="*/ 5480319 w 5819716"/>
              <a:gd name="connsiteY9" fmla="*/ 4918849 h 4965543"/>
              <a:gd name="connsiteX10" fmla="*/ 3782148 w 5819716"/>
              <a:gd name="connsiteY10" fmla="*/ 4004449 h 4965543"/>
              <a:gd name="connsiteX11" fmla="*/ 2939000 w 5819716"/>
              <a:gd name="connsiteY11" fmla="*/ 3945072 h 4965543"/>
              <a:gd name="connsiteX12" fmla="*/ 2190854 w 5819716"/>
              <a:gd name="connsiteY12" fmla="*/ 4954475 h 4965543"/>
              <a:gd name="connsiteX13" fmla="*/ 872693 w 5819716"/>
              <a:gd name="connsiteY13" fmla="*/ 4206329 h 4965543"/>
              <a:gd name="connsiteX14" fmla="*/ 2226480 w 5819716"/>
              <a:gd name="connsiteY14" fmla="*/ 3161301 h 4965543"/>
              <a:gd name="connsiteX15" fmla="*/ 1953348 w 5819716"/>
              <a:gd name="connsiteY15" fmla="*/ 2460657 h 4965543"/>
              <a:gd name="connsiteX16" fmla="*/ 195800 w 5819716"/>
              <a:gd name="connsiteY16" fmla="*/ 2246901 h 4965543"/>
              <a:gd name="connsiteX17" fmla="*/ 373930 w 5819716"/>
              <a:gd name="connsiteY17" fmla="*/ 1356251 h 4965543"/>
              <a:gd name="connsiteX18" fmla="*/ 1846470 w 5819716"/>
              <a:gd name="connsiteY18" fmla="*/ 1676885 h 4965543"/>
              <a:gd name="connsiteX19" fmla="*/ 2190854 w 5819716"/>
              <a:gd name="connsiteY19" fmla="*/ 1332501 h 4965543"/>
              <a:gd name="connsiteX20" fmla="*/ 1882096 w 5819716"/>
              <a:gd name="connsiteY20" fmla="*/ 299347 h 4965543"/>
              <a:gd name="connsiteX0" fmla="*/ 1882096 w 5819716"/>
              <a:gd name="connsiteY0" fmla="*/ 180747 h 4846943"/>
              <a:gd name="connsiteX1" fmla="*/ 3140880 w 5819716"/>
              <a:gd name="connsiteY1" fmla="*/ 85745 h 4846943"/>
              <a:gd name="connsiteX2" fmla="*/ 3402137 w 5819716"/>
              <a:gd name="connsiteY2" fmla="*/ 1083271 h 4846943"/>
              <a:gd name="connsiteX3" fmla="*/ 3805898 w 5819716"/>
              <a:gd name="connsiteY3" fmla="*/ 1700789 h 4846943"/>
              <a:gd name="connsiteX4" fmla="*/ 4589670 w 5819716"/>
              <a:gd name="connsiteY4" fmla="*/ 1071397 h 4846943"/>
              <a:gd name="connsiteX5" fmla="*/ 5314065 w 5819716"/>
              <a:gd name="connsiteY5" fmla="*/ 1748290 h 4846943"/>
              <a:gd name="connsiteX6" fmla="*/ 4459041 w 5819716"/>
              <a:gd name="connsiteY6" fmla="*/ 2615189 h 4846943"/>
              <a:gd name="connsiteX7" fmla="*/ 4625296 w 5819716"/>
              <a:gd name="connsiteY7" fmla="*/ 3446462 h 4846943"/>
              <a:gd name="connsiteX8" fmla="*/ 5622823 w 5819716"/>
              <a:gd name="connsiteY8" fmla="*/ 3600841 h 4846943"/>
              <a:gd name="connsiteX9" fmla="*/ 5480319 w 5819716"/>
              <a:gd name="connsiteY9" fmla="*/ 4800249 h 4846943"/>
              <a:gd name="connsiteX10" fmla="*/ 3782148 w 5819716"/>
              <a:gd name="connsiteY10" fmla="*/ 3885849 h 4846943"/>
              <a:gd name="connsiteX11" fmla="*/ 2939000 w 5819716"/>
              <a:gd name="connsiteY11" fmla="*/ 3826472 h 4846943"/>
              <a:gd name="connsiteX12" fmla="*/ 2190854 w 5819716"/>
              <a:gd name="connsiteY12" fmla="*/ 4835875 h 4846943"/>
              <a:gd name="connsiteX13" fmla="*/ 872693 w 5819716"/>
              <a:gd name="connsiteY13" fmla="*/ 4087729 h 4846943"/>
              <a:gd name="connsiteX14" fmla="*/ 2226480 w 5819716"/>
              <a:gd name="connsiteY14" fmla="*/ 3042701 h 4846943"/>
              <a:gd name="connsiteX15" fmla="*/ 1953348 w 5819716"/>
              <a:gd name="connsiteY15" fmla="*/ 2342057 h 4846943"/>
              <a:gd name="connsiteX16" fmla="*/ 195800 w 5819716"/>
              <a:gd name="connsiteY16" fmla="*/ 2128301 h 4846943"/>
              <a:gd name="connsiteX17" fmla="*/ 373930 w 5819716"/>
              <a:gd name="connsiteY17" fmla="*/ 1237651 h 4846943"/>
              <a:gd name="connsiteX18" fmla="*/ 1846470 w 5819716"/>
              <a:gd name="connsiteY18" fmla="*/ 1558285 h 4846943"/>
              <a:gd name="connsiteX19" fmla="*/ 2190854 w 5819716"/>
              <a:gd name="connsiteY19" fmla="*/ 1213901 h 4846943"/>
              <a:gd name="connsiteX20" fmla="*/ 1882096 w 5819716"/>
              <a:gd name="connsiteY20" fmla="*/ 180747 h 4846943"/>
              <a:gd name="connsiteX0" fmla="*/ 1882096 w 5819716"/>
              <a:gd name="connsiteY0" fmla="*/ 180747 h 4846943"/>
              <a:gd name="connsiteX1" fmla="*/ 3140880 w 5819716"/>
              <a:gd name="connsiteY1" fmla="*/ 85745 h 4846943"/>
              <a:gd name="connsiteX2" fmla="*/ 3402137 w 5819716"/>
              <a:gd name="connsiteY2" fmla="*/ 1083271 h 4846943"/>
              <a:gd name="connsiteX3" fmla="*/ 4043405 w 5819716"/>
              <a:gd name="connsiteY3" fmla="*/ 1344529 h 4846943"/>
              <a:gd name="connsiteX4" fmla="*/ 4589670 w 5819716"/>
              <a:gd name="connsiteY4" fmla="*/ 1071397 h 4846943"/>
              <a:gd name="connsiteX5" fmla="*/ 5314065 w 5819716"/>
              <a:gd name="connsiteY5" fmla="*/ 1748290 h 4846943"/>
              <a:gd name="connsiteX6" fmla="*/ 4459041 w 5819716"/>
              <a:gd name="connsiteY6" fmla="*/ 2615189 h 4846943"/>
              <a:gd name="connsiteX7" fmla="*/ 4625296 w 5819716"/>
              <a:gd name="connsiteY7" fmla="*/ 3446462 h 4846943"/>
              <a:gd name="connsiteX8" fmla="*/ 5622823 w 5819716"/>
              <a:gd name="connsiteY8" fmla="*/ 3600841 h 4846943"/>
              <a:gd name="connsiteX9" fmla="*/ 5480319 w 5819716"/>
              <a:gd name="connsiteY9" fmla="*/ 4800249 h 4846943"/>
              <a:gd name="connsiteX10" fmla="*/ 3782148 w 5819716"/>
              <a:gd name="connsiteY10" fmla="*/ 3885849 h 4846943"/>
              <a:gd name="connsiteX11" fmla="*/ 2939000 w 5819716"/>
              <a:gd name="connsiteY11" fmla="*/ 3826472 h 4846943"/>
              <a:gd name="connsiteX12" fmla="*/ 2190854 w 5819716"/>
              <a:gd name="connsiteY12" fmla="*/ 4835875 h 4846943"/>
              <a:gd name="connsiteX13" fmla="*/ 872693 w 5819716"/>
              <a:gd name="connsiteY13" fmla="*/ 4087729 h 4846943"/>
              <a:gd name="connsiteX14" fmla="*/ 2226480 w 5819716"/>
              <a:gd name="connsiteY14" fmla="*/ 3042701 h 4846943"/>
              <a:gd name="connsiteX15" fmla="*/ 1953348 w 5819716"/>
              <a:gd name="connsiteY15" fmla="*/ 2342057 h 4846943"/>
              <a:gd name="connsiteX16" fmla="*/ 195800 w 5819716"/>
              <a:gd name="connsiteY16" fmla="*/ 2128301 h 4846943"/>
              <a:gd name="connsiteX17" fmla="*/ 373930 w 5819716"/>
              <a:gd name="connsiteY17" fmla="*/ 1237651 h 4846943"/>
              <a:gd name="connsiteX18" fmla="*/ 1846470 w 5819716"/>
              <a:gd name="connsiteY18" fmla="*/ 1558285 h 4846943"/>
              <a:gd name="connsiteX19" fmla="*/ 2190854 w 5819716"/>
              <a:gd name="connsiteY19" fmla="*/ 1213901 h 4846943"/>
              <a:gd name="connsiteX20" fmla="*/ 1882096 w 5819716"/>
              <a:gd name="connsiteY20" fmla="*/ 180747 h 4846943"/>
              <a:gd name="connsiteX0" fmla="*/ 1882096 w 5819716"/>
              <a:gd name="connsiteY0" fmla="*/ 174725 h 4840921"/>
              <a:gd name="connsiteX1" fmla="*/ 3140880 w 5819716"/>
              <a:gd name="connsiteY1" fmla="*/ 79723 h 4840921"/>
              <a:gd name="connsiteX2" fmla="*/ 3509015 w 5819716"/>
              <a:gd name="connsiteY2" fmla="*/ 994122 h 4840921"/>
              <a:gd name="connsiteX3" fmla="*/ 4043405 w 5819716"/>
              <a:gd name="connsiteY3" fmla="*/ 1338507 h 4840921"/>
              <a:gd name="connsiteX4" fmla="*/ 4589670 w 5819716"/>
              <a:gd name="connsiteY4" fmla="*/ 1065375 h 4840921"/>
              <a:gd name="connsiteX5" fmla="*/ 5314065 w 5819716"/>
              <a:gd name="connsiteY5" fmla="*/ 1742268 h 4840921"/>
              <a:gd name="connsiteX6" fmla="*/ 4459041 w 5819716"/>
              <a:gd name="connsiteY6" fmla="*/ 2609167 h 4840921"/>
              <a:gd name="connsiteX7" fmla="*/ 4625296 w 5819716"/>
              <a:gd name="connsiteY7" fmla="*/ 3440440 h 4840921"/>
              <a:gd name="connsiteX8" fmla="*/ 5622823 w 5819716"/>
              <a:gd name="connsiteY8" fmla="*/ 3594819 h 4840921"/>
              <a:gd name="connsiteX9" fmla="*/ 5480319 w 5819716"/>
              <a:gd name="connsiteY9" fmla="*/ 4794227 h 4840921"/>
              <a:gd name="connsiteX10" fmla="*/ 3782148 w 5819716"/>
              <a:gd name="connsiteY10" fmla="*/ 3879827 h 4840921"/>
              <a:gd name="connsiteX11" fmla="*/ 2939000 w 5819716"/>
              <a:gd name="connsiteY11" fmla="*/ 3820450 h 4840921"/>
              <a:gd name="connsiteX12" fmla="*/ 2190854 w 5819716"/>
              <a:gd name="connsiteY12" fmla="*/ 4829853 h 4840921"/>
              <a:gd name="connsiteX13" fmla="*/ 872693 w 5819716"/>
              <a:gd name="connsiteY13" fmla="*/ 4081707 h 4840921"/>
              <a:gd name="connsiteX14" fmla="*/ 2226480 w 5819716"/>
              <a:gd name="connsiteY14" fmla="*/ 3036679 h 4840921"/>
              <a:gd name="connsiteX15" fmla="*/ 1953348 w 5819716"/>
              <a:gd name="connsiteY15" fmla="*/ 2336035 h 4840921"/>
              <a:gd name="connsiteX16" fmla="*/ 195800 w 5819716"/>
              <a:gd name="connsiteY16" fmla="*/ 2122279 h 4840921"/>
              <a:gd name="connsiteX17" fmla="*/ 373930 w 5819716"/>
              <a:gd name="connsiteY17" fmla="*/ 1231629 h 4840921"/>
              <a:gd name="connsiteX18" fmla="*/ 1846470 w 5819716"/>
              <a:gd name="connsiteY18" fmla="*/ 1552263 h 4840921"/>
              <a:gd name="connsiteX19" fmla="*/ 2190854 w 5819716"/>
              <a:gd name="connsiteY19" fmla="*/ 1207879 h 4840921"/>
              <a:gd name="connsiteX20" fmla="*/ 1882096 w 5819716"/>
              <a:gd name="connsiteY20" fmla="*/ 174725 h 4840921"/>
              <a:gd name="connsiteX0" fmla="*/ 1882096 w 5819716"/>
              <a:gd name="connsiteY0" fmla="*/ 174725 h 4840921"/>
              <a:gd name="connsiteX1" fmla="*/ 3140880 w 5819716"/>
              <a:gd name="connsiteY1" fmla="*/ 79723 h 4840921"/>
              <a:gd name="connsiteX2" fmla="*/ 3509015 w 5819716"/>
              <a:gd name="connsiteY2" fmla="*/ 994122 h 4840921"/>
              <a:gd name="connsiteX3" fmla="*/ 4043405 w 5819716"/>
              <a:gd name="connsiteY3" fmla="*/ 1338507 h 4840921"/>
              <a:gd name="connsiteX4" fmla="*/ 4589670 w 5819716"/>
              <a:gd name="connsiteY4" fmla="*/ 1065375 h 4840921"/>
              <a:gd name="connsiteX5" fmla="*/ 5183436 w 5819716"/>
              <a:gd name="connsiteY5" fmla="*/ 2003525 h 4840921"/>
              <a:gd name="connsiteX6" fmla="*/ 4459041 w 5819716"/>
              <a:gd name="connsiteY6" fmla="*/ 2609167 h 4840921"/>
              <a:gd name="connsiteX7" fmla="*/ 4625296 w 5819716"/>
              <a:gd name="connsiteY7" fmla="*/ 3440440 h 4840921"/>
              <a:gd name="connsiteX8" fmla="*/ 5622823 w 5819716"/>
              <a:gd name="connsiteY8" fmla="*/ 3594819 h 4840921"/>
              <a:gd name="connsiteX9" fmla="*/ 5480319 w 5819716"/>
              <a:gd name="connsiteY9" fmla="*/ 4794227 h 4840921"/>
              <a:gd name="connsiteX10" fmla="*/ 3782148 w 5819716"/>
              <a:gd name="connsiteY10" fmla="*/ 3879827 h 4840921"/>
              <a:gd name="connsiteX11" fmla="*/ 2939000 w 5819716"/>
              <a:gd name="connsiteY11" fmla="*/ 3820450 h 4840921"/>
              <a:gd name="connsiteX12" fmla="*/ 2190854 w 5819716"/>
              <a:gd name="connsiteY12" fmla="*/ 4829853 h 4840921"/>
              <a:gd name="connsiteX13" fmla="*/ 872693 w 5819716"/>
              <a:gd name="connsiteY13" fmla="*/ 4081707 h 4840921"/>
              <a:gd name="connsiteX14" fmla="*/ 2226480 w 5819716"/>
              <a:gd name="connsiteY14" fmla="*/ 3036679 h 4840921"/>
              <a:gd name="connsiteX15" fmla="*/ 1953348 w 5819716"/>
              <a:gd name="connsiteY15" fmla="*/ 2336035 h 4840921"/>
              <a:gd name="connsiteX16" fmla="*/ 195800 w 5819716"/>
              <a:gd name="connsiteY16" fmla="*/ 2122279 h 4840921"/>
              <a:gd name="connsiteX17" fmla="*/ 373930 w 5819716"/>
              <a:gd name="connsiteY17" fmla="*/ 1231629 h 4840921"/>
              <a:gd name="connsiteX18" fmla="*/ 1846470 w 5819716"/>
              <a:gd name="connsiteY18" fmla="*/ 1552263 h 4840921"/>
              <a:gd name="connsiteX19" fmla="*/ 2190854 w 5819716"/>
              <a:gd name="connsiteY19" fmla="*/ 1207879 h 4840921"/>
              <a:gd name="connsiteX20" fmla="*/ 1882096 w 5819716"/>
              <a:gd name="connsiteY20" fmla="*/ 174725 h 4840921"/>
              <a:gd name="connsiteX0" fmla="*/ 1882096 w 5819716"/>
              <a:gd name="connsiteY0" fmla="*/ 174725 h 4840921"/>
              <a:gd name="connsiteX1" fmla="*/ 3140880 w 5819716"/>
              <a:gd name="connsiteY1" fmla="*/ 79723 h 4840921"/>
              <a:gd name="connsiteX2" fmla="*/ 3509015 w 5819716"/>
              <a:gd name="connsiteY2" fmla="*/ 994122 h 4840921"/>
              <a:gd name="connsiteX3" fmla="*/ 4043405 w 5819716"/>
              <a:gd name="connsiteY3" fmla="*/ 1338507 h 4840921"/>
              <a:gd name="connsiteX4" fmla="*/ 4589670 w 5819716"/>
              <a:gd name="connsiteY4" fmla="*/ 1065375 h 4840921"/>
              <a:gd name="connsiteX5" fmla="*/ 5183436 w 5819716"/>
              <a:gd name="connsiteY5" fmla="*/ 2003525 h 4840921"/>
              <a:gd name="connsiteX6" fmla="*/ 4637171 w 5819716"/>
              <a:gd name="connsiteY6" fmla="*/ 2727920 h 4840921"/>
              <a:gd name="connsiteX7" fmla="*/ 4625296 w 5819716"/>
              <a:gd name="connsiteY7" fmla="*/ 3440440 h 4840921"/>
              <a:gd name="connsiteX8" fmla="*/ 5622823 w 5819716"/>
              <a:gd name="connsiteY8" fmla="*/ 3594819 h 4840921"/>
              <a:gd name="connsiteX9" fmla="*/ 5480319 w 5819716"/>
              <a:gd name="connsiteY9" fmla="*/ 4794227 h 4840921"/>
              <a:gd name="connsiteX10" fmla="*/ 3782148 w 5819716"/>
              <a:gd name="connsiteY10" fmla="*/ 3879827 h 4840921"/>
              <a:gd name="connsiteX11" fmla="*/ 2939000 w 5819716"/>
              <a:gd name="connsiteY11" fmla="*/ 3820450 h 4840921"/>
              <a:gd name="connsiteX12" fmla="*/ 2190854 w 5819716"/>
              <a:gd name="connsiteY12" fmla="*/ 4829853 h 4840921"/>
              <a:gd name="connsiteX13" fmla="*/ 872693 w 5819716"/>
              <a:gd name="connsiteY13" fmla="*/ 4081707 h 4840921"/>
              <a:gd name="connsiteX14" fmla="*/ 2226480 w 5819716"/>
              <a:gd name="connsiteY14" fmla="*/ 3036679 h 4840921"/>
              <a:gd name="connsiteX15" fmla="*/ 1953348 w 5819716"/>
              <a:gd name="connsiteY15" fmla="*/ 2336035 h 4840921"/>
              <a:gd name="connsiteX16" fmla="*/ 195800 w 5819716"/>
              <a:gd name="connsiteY16" fmla="*/ 2122279 h 4840921"/>
              <a:gd name="connsiteX17" fmla="*/ 373930 w 5819716"/>
              <a:gd name="connsiteY17" fmla="*/ 1231629 h 4840921"/>
              <a:gd name="connsiteX18" fmla="*/ 1846470 w 5819716"/>
              <a:gd name="connsiteY18" fmla="*/ 1552263 h 4840921"/>
              <a:gd name="connsiteX19" fmla="*/ 2190854 w 5819716"/>
              <a:gd name="connsiteY19" fmla="*/ 1207879 h 4840921"/>
              <a:gd name="connsiteX20" fmla="*/ 1882096 w 5819716"/>
              <a:gd name="connsiteY20" fmla="*/ 174725 h 4840921"/>
              <a:gd name="connsiteX0" fmla="*/ 1882096 w 5809832"/>
              <a:gd name="connsiteY0" fmla="*/ 174725 h 4841399"/>
              <a:gd name="connsiteX1" fmla="*/ 3140880 w 5809832"/>
              <a:gd name="connsiteY1" fmla="*/ 79723 h 4841399"/>
              <a:gd name="connsiteX2" fmla="*/ 3509015 w 5809832"/>
              <a:gd name="connsiteY2" fmla="*/ 994122 h 4841399"/>
              <a:gd name="connsiteX3" fmla="*/ 4043405 w 5809832"/>
              <a:gd name="connsiteY3" fmla="*/ 1338507 h 4841399"/>
              <a:gd name="connsiteX4" fmla="*/ 4589670 w 5809832"/>
              <a:gd name="connsiteY4" fmla="*/ 1065375 h 4841399"/>
              <a:gd name="connsiteX5" fmla="*/ 5183436 w 5809832"/>
              <a:gd name="connsiteY5" fmla="*/ 2003525 h 4841399"/>
              <a:gd name="connsiteX6" fmla="*/ 4637171 w 5809832"/>
              <a:gd name="connsiteY6" fmla="*/ 2727920 h 4841399"/>
              <a:gd name="connsiteX7" fmla="*/ 4803426 w 5809832"/>
              <a:gd name="connsiteY7" fmla="*/ 3345437 h 4841399"/>
              <a:gd name="connsiteX8" fmla="*/ 5622823 w 5809832"/>
              <a:gd name="connsiteY8" fmla="*/ 3594819 h 4841399"/>
              <a:gd name="connsiteX9" fmla="*/ 5480319 w 5809832"/>
              <a:gd name="connsiteY9" fmla="*/ 4794227 h 4841399"/>
              <a:gd name="connsiteX10" fmla="*/ 3782148 w 5809832"/>
              <a:gd name="connsiteY10" fmla="*/ 3879827 h 4841399"/>
              <a:gd name="connsiteX11" fmla="*/ 2939000 w 5809832"/>
              <a:gd name="connsiteY11" fmla="*/ 3820450 h 4841399"/>
              <a:gd name="connsiteX12" fmla="*/ 2190854 w 5809832"/>
              <a:gd name="connsiteY12" fmla="*/ 4829853 h 4841399"/>
              <a:gd name="connsiteX13" fmla="*/ 872693 w 5809832"/>
              <a:gd name="connsiteY13" fmla="*/ 4081707 h 4841399"/>
              <a:gd name="connsiteX14" fmla="*/ 2226480 w 5809832"/>
              <a:gd name="connsiteY14" fmla="*/ 3036679 h 4841399"/>
              <a:gd name="connsiteX15" fmla="*/ 1953348 w 5809832"/>
              <a:gd name="connsiteY15" fmla="*/ 2336035 h 4841399"/>
              <a:gd name="connsiteX16" fmla="*/ 195800 w 5809832"/>
              <a:gd name="connsiteY16" fmla="*/ 2122279 h 4841399"/>
              <a:gd name="connsiteX17" fmla="*/ 373930 w 5809832"/>
              <a:gd name="connsiteY17" fmla="*/ 1231629 h 4841399"/>
              <a:gd name="connsiteX18" fmla="*/ 1846470 w 5809832"/>
              <a:gd name="connsiteY18" fmla="*/ 1552263 h 4841399"/>
              <a:gd name="connsiteX19" fmla="*/ 2190854 w 5809832"/>
              <a:gd name="connsiteY19" fmla="*/ 1207879 h 4841399"/>
              <a:gd name="connsiteX20" fmla="*/ 1882096 w 5809832"/>
              <a:gd name="connsiteY20" fmla="*/ 174725 h 4841399"/>
              <a:gd name="connsiteX0" fmla="*/ 1882096 w 5704276"/>
              <a:gd name="connsiteY0" fmla="*/ 174725 h 4832827"/>
              <a:gd name="connsiteX1" fmla="*/ 3140880 w 5704276"/>
              <a:gd name="connsiteY1" fmla="*/ 79723 h 4832827"/>
              <a:gd name="connsiteX2" fmla="*/ 3509015 w 5704276"/>
              <a:gd name="connsiteY2" fmla="*/ 994122 h 4832827"/>
              <a:gd name="connsiteX3" fmla="*/ 4043405 w 5704276"/>
              <a:gd name="connsiteY3" fmla="*/ 1338507 h 4832827"/>
              <a:gd name="connsiteX4" fmla="*/ 4589670 w 5704276"/>
              <a:gd name="connsiteY4" fmla="*/ 1065375 h 4832827"/>
              <a:gd name="connsiteX5" fmla="*/ 5183436 w 5704276"/>
              <a:gd name="connsiteY5" fmla="*/ 2003525 h 4832827"/>
              <a:gd name="connsiteX6" fmla="*/ 4637171 w 5704276"/>
              <a:gd name="connsiteY6" fmla="*/ 2727920 h 4832827"/>
              <a:gd name="connsiteX7" fmla="*/ 4803426 w 5704276"/>
              <a:gd name="connsiteY7" fmla="*/ 3345437 h 4832827"/>
              <a:gd name="connsiteX8" fmla="*/ 5622823 w 5704276"/>
              <a:gd name="connsiteY8" fmla="*/ 3594819 h 4832827"/>
              <a:gd name="connsiteX9" fmla="*/ 5290314 w 5704276"/>
              <a:gd name="connsiteY9" fmla="*/ 4497344 h 4832827"/>
              <a:gd name="connsiteX10" fmla="*/ 3782148 w 5704276"/>
              <a:gd name="connsiteY10" fmla="*/ 3879827 h 4832827"/>
              <a:gd name="connsiteX11" fmla="*/ 2939000 w 5704276"/>
              <a:gd name="connsiteY11" fmla="*/ 3820450 h 4832827"/>
              <a:gd name="connsiteX12" fmla="*/ 2190854 w 5704276"/>
              <a:gd name="connsiteY12" fmla="*/ 4829853 h 4832827"/>
              <a:gd name="connsiteX13" fmla="*/ 872693 w 5704276"/>
              <a:gd name="connsiteY13" fmla="*/ 4081707 h 4832827"/>
              <a:gd name="connsiteX14" fmla="*/ 2226480 w 5704276"/>
              <a:gd name="connsiteY14" fmla="*/ 3036679 h 4832827"/>
              <a:gd name="connsiteX15" fmla="*/ 1953348 w 5704276"/>
              <a:gd name="connsiteY15" fmla="*/ 2336035 h 4832827"/>
              <a:gd name="connsiteX16" fmla="*/ 195800 w 5704276"/>
              <a:gd name="connsiteY16" fmla="*/ 2122279 h 4832827"/>
              <a:gd name="connsiteX17" fmla="*/ 373930 w 5704276"/>
              <a:gd name="connsiteY17" fmla="*/ 1231629 h 4832827"/>
              <a:gd name="connsiteX18" fmla="*/ 1846470 w 5704276"/>
              <a:gd name="connsiteY18" fmla="*/ 1552263 h 4832827"/>
              <a:gd name="connsiteX19" fmla="*/ 2190854 w 5704276"/>
              <a:gd name="connsiteY19" fmla="*/ 1207879 h 4832827"/>
              <a:gd name="connsiteX20" fmla="*/ 1882096 w 5704276"/>
              <a:gd name="connsiteY20" fmla="*/ 174725 h 4832827"/>
              <a:gd name="connsiteX0" fmla="*/ 1882096 w 5644673"/>
              <a:gd name="connsiteY0" fmla="*/ 174725 h 4832827"/>
              <a:gd name="connsiteX1" fmla="*/ 3140880 w 5644673"/>
              <a:gd name="connsiteY1" fmla="*/ 79723 h 4832827"/>
              <a:gd name="connsiteX2" fmla="*/ 3509015 w 5644673"/>
              <a:gd name="connsiteY2" fmla="*/ 994122 h 4832827"/>
              <a:gd name="connsiteX3" fmla="*/ 4043405 w 5644673"/>
              <a:gd name="connsiteY3" fmla="*/ 1338507 h 4832827"/>
              <a:gd name="connsiteX4" fmla="*/ 4589670 w 5644673"/>
              <a:gd name="connsiteY4" fmla="*/ 1065375 h 4832827"/>
              <a:gd name="connsiteX5" fmla="*/ 5183436 w 5644673"/>
              <a:gd name="connsiteY5" fmla="*/ 2003525 h 4832827"/>
              <a:gd name="connsiteX6" fmla="*/ 4637171 w 5644673"/>
              <a:gd name="connsiteY6" fmla="*/ 2727920 h 4832827"/>
              <a:gd name="connsiteX7" fmla="*/ 4803426 w 5644673"/>
              <a:gd name="connsiteY7" fmla="*/ 3345437 h 4832827"/>
              <a:gd name="connsiteX8" fmla="*/ 5622823 w 5644673"/>
              <a:gd name="connsiteY8" fmla="*/ 3594819 h 4832827"/>
              <a:gd name="connsiteX9" fmla="*/ 5290314 w 5644673"/>
              <a:gd name="connsiteY9" fmla="*/ 4497344 h 4832827"/>
              <a:gd name="connsiteX10" fmla="*/ 4055280 w 5644673"/>
              <a:gd name="connsiteY10" fmla="*/ 4176711 h 4832827"/>
              <a:gd name="connsiteX11" fmla="*/ 2939000 w 5644673"/>
              <a:gd name="connsiteY11" fmla="*/ 3820450 h 4832827"/>
              <a:gd name="connsiteX12" fmla="*/ 2190854 w 5644673"/>
              <a:gd name="connsiteY12" fmla="*/ 4829853 h 4832827"/>
              <a:gd name="connsiteX13" fmla="*/ 872693 w 5644673"/>
              <a:gd name="connsiteY13" fmla="*/ 4081707 h 4832827"/>
              <a:gd name="connsiteX14" fmla="*/ 2226480 w 5644673"/>
              <a:gd name="connsiteY14" fmla="*/ 3036679 h 4832827"/>
              <a:gd name="connsiteX15" fmla="*/ 1953348 w 5644673"/>
              <a:gd name="connsiteY15" fmla="*/ 2336035 h 4832827"/>
              <a:gd name="connsiteX16" fmla="*/ 195800 w 5644673"/>
              <a:gd name="connsiteY16" fmla="*/ 2122279 h 4832827"/>
              <a:gd name="connsiteX17" fmla="*/ 373930 w 5644673"/>
              <a:gd name="connsiteY17" fmla="*/ 1231629 h 4832827"/>
              <a:gd name="connsiteX18" fmla="*/ 1846470 w 5644673"/>
              <a:gd name="connsiteY18" fmla="*/ 1552263 h 4832827"/>
              <a:gd name="connsiteX19" fmla="*/ 2190854 w 5644673"/>
              <a:gd name="connsiteY19" fmla="*/ 1207879 h 4832827"/>
              <a:gd name="connsiteX20" fmla="*/ 1882096 w 5644673"/>
              <a:gd name="connsiteY20" fmla="*/ 174725 h 4832827"/>
              <a:gd name="connsiteX0" fmla="*/ 1882096 w 5644673"/>
              <a:gd name="connsiteY0" fmla="*/ 174725 h 4829871"/>
              <a:gd name="connsiteX1" fmla="*/ 3140880 w 5644673"/>
              <a:gd name="connsiteY1" fmla="*/ 79723 h 4829871"/>
              <a:gd name="connsiteX2" fmla="*/ 3509015 w 5644673"/>
              <a:gd name="connsiteY2" fmla="*/ 994122 h 4829871"/>
              <a:gd name="connsiteX3" fmla="*/ 4043405 w 5644673"/>
              <a:gd name="connsiteY3" fmla="*/ 1338507 h 4829871"/>
              <a:gd name="connsiteX4" fmla="*/ 4589670 w 5644673"/>
              <a:gd name="connsiteY4" fmla="*/ 1065375 h 4829871"/>
              <a:gd name="connsiteX5" fmla="*/ 5183436 w 5644673"/>
              <a:gd name="connsiteY5" fmla="*/ 2003525 h 4829871"/>
              <a:gd name="connsiteX6" fmla="*/ 4637171 w 5644673"/>
              <a:gd name="connsiteY6" fmla="*/ 2727920 h 4829871"/>
              <a:gd name="connsiteX7" fmla="*/ 4803426 w 5644673"/>
              <a:gd name="connsiteY7" fmla="*/ 3345437 h 4829871"/>
              <a:gd name="connsiteX8" fmla="*/ 5622823 w 5644673"/>
              <a:gd name="connsiteY8" fmla="*/ 3594819 h 4829871"/>
              <a:gd name="connsiteX9" fmla="*/ 5290314 w 5644673"/>
              <a:gd name="connsiteY9" fmla="*/ 4497344 h 4829871"/>
              <a:gd name="connsiteX10" fmla="*/ 4055280 w 5644673"/>
              <a:gd name="connsiteY10" fmla="*/ 4176711 h 4829871"/>
              <a:gd name="connsiteX11" fmla="*/ 3140881 w 5644673"/>
              <a:gd name="connsiteY11" fmla="*/ 4105458 h 4829871"/>
              <a:gd name="connsiteX12" fmla="*/ 2190854 w 5644673"/>
              <a:gd name="connsiteY12" fmla="*/ 4829853 h 4829871"/>
              <a:gd name="connsiteX13" fmla="*/ 872693 w 5644673"/>
              <a:gd name="connsiteY13" fmla="*/ 4081707 h 4829871"/>
              <a:gd name="connsiteX14" fmla="*/ 2226480 w 5644673"/>
              <a:gd name="connsiteY14" fmla="*/ 3036679 h 4829871"/>
              <a:gd name="connsiteX15" fmla="*/ 1953348 w 5644673"/>
              <a:gd name="connsiteY15" fmla="*/ 2336035 h 4829871"/>
              <a:gd name="connsiteX16" fmla="*/ 195800 w 5644673"/>
              <a:gd name="connsiteY16" fmla="*/ 2122279 h 4829871"/>
              <a:gd name="connsiteX17" fmla="*/ 373930 w 5644673"/>
              <a:gd name="connsiteY17" fmla="*/ 1231629 h 4829871"/>
              <a:gd name="connsiteX18" fmla="*/ 1846470 w 5644673"/>
              <a:gd name="connsiteY18" fmla="*/ 1552263 h 4829871"/>
              <a:gd name="connsiteX19" fmla="*/ 2190854 w 5644673"/>
              <a:gd name="connsiteY19" fmla="*/ 1207879 h 4829871"/>
              <a:gd name="connsiteX20" fmla="*/ 1882096 w 5644673"/>
              <a:gd name="connsiteY20" fmla="*/ 174725 h 4829871"/>
              <a:gd name="connsiteX0" fmla="*/ 1882096 w 5644673"/>
              <a:gd name="connsiteY0" fmla="*/ 174725 h 4835290"/>
              <a:gd name="connsiteX1" fmla="*/ 3140880 w 5644673"/>
              <a:gd name="connsiteY1" fmla="*/ 79723 h 4835290"/>
              <a:gd name="connsiteX2" fmla="*/ 3509015 w 5644673"/>
              <a:gd name="connsiteY2" fmla="*/ 994122 h 4835290"/>
              <a:gd name="connsiteX3" fmla="*/ 4043405 w 5644673"/>
              <a:gd name="connsiteY3" fmla="*/ 1338507 h 4835290"/>
              <a:gd name="connsiteX4" fmla="*/ 4589670 w 5644673"/>
              <a:gd name="connsiteY4" fmla="*/ 1065375 h 4835290"/>
              <a:gd name="connsiteX5" fmla="*/ 5183436 w 5644673"/>
              <a:gd name="connsiteY5" fmla="*/ 2003525 h 4835290"/>
              <a:gd name="connsiteX6" fmla="*/ 4637171 w 5644673"/>
              <a:gd name="connsiteY6" fmla="*/ 2727920 h 4835290"/>
              <a:gd name="connsiteX7" fmla="*/ 4803426 w 5644673"/>
              <a:gd name="connsiteY7" fmla="*/ 3345437 h 4835290"/>
              <a:gd name="connsiteX8" fmla="*/ 5622823 w 5644673"/>
              <a:gd name="connsiteY8" fmla="*/ 3594819 h 4835290"/>
              <a:gd name="connsiteX9" fmla="*/ 5290314 w 5644673"/>
              <a:gd name="connsiteY9" fmla="*/ 4497344 h 4835290"/>
              <a:gd name="connsiteX10" fmla="*/ 4055280 w 5644673"/>
              <a:gd name="connsiteY10" fmla="*/ 4176711 h 4835290"/>
              <a:gd name="connsiteX11" fmla="*/ 3140881 w 5644673"/>
              <a:gd name="connsiteY11" fmla="*/ 4105458 h 4835290"/>
              <a:gd name="connsiteX12" fmla="*/ 2190854 w 5644673"/>
              <a:gd name="connsiteY12" fmla="*/ 4829853 h 4835290"/>
              <a:gd name="connsiteX13" fmla="*/ 1822719 w 5644673"/>
              <a:gd name="connsiteY13" fmla="*/ 3666071 h 4835290"/>
              <a:gd name="connsiteX14" fmla="*/ 2226480 w 5644673"/>
              <a:gd name="connsiteY14" fmla="*/ 3036679 h 4835290"/>
              <a:gd name="connsiteX15" fmla="*/ 1953348 w 5644673"/>
              <a:gd name="connsiteY15" fmla="*/ 2336035 h 4835290"/>
              <a:gd name="connsiteX16" fmla="*/ 195800 w 5644673"/>
              <a:gd name="connsiteY16" fmla="*/ 2122279 h 4835290"/>
              <a:gd name="connsiteX17" fmla="*/ 373930 w 5644673"/>
              <a:gd name="connsiteY17" fmla="*/ 1231629 h 4835290"/>
              <a:gd name="connsiteX18" fmla="*/ 1846470 w 5644673"/>
              <a:gd name="connsiteY18" fmla="*/ 1552263 h 4835290"/>
              <a:gd name="connsiteX19" fmla="*/ 2190854 w 5644673"/>
              <a:gd name="connsiteY19" fmla="*/ 1207879 h 4835290"/>
              <a:gd name="connsiteX20" fmla="*/ 1882096 w 5644673"/>
              <a:gd name="connsiteY20" fmla="*/ 174725 h 4835290"/>
              <a:gd name="connsiteX0" fmla="*/ 1573490 w 5336067"/>
              <a:gd name="connsiteY0" fmla="*/ 174725 h 4835290"/>
              <a:gd name="connsiteX1" fmla="*/ 2832274 w 5336067"/>
              <a:gd name="connsiteY1" fmla="*/ 79723 h 4835290"/>
              <a:gd name="connsiteX2" fmla="*/ 3200409 w 5336067"/>
              <a:gd name="connsiteY2" fmla="*/ 994122 h 4835290"/>
              <a:gd name="connsiteX3" fmla="*/ 3734799 w 5336067"/>
              <a:gd name="connsiteY3" fmla="*/ 1338507 h 4835290"/>
              <a:gd name="connsiteX4" fmla="*/ 4281064 w 5336067"/>
              <a:gd name="connsiteY4" fmla="*/ 1065375 h 4835290"/>
              <a:gd name="connsiteX5" fmla="*/ 4874830 w 5336067"/>
              <a:gd name="connsiteY5" fmla="*/ 2003525 h 4835290"/>
              <a:gd name="connsiteX6" fmla="*/ 4328565 w 5336067"/>
              <a:gd name="connsiteY6" fmla="*/ 2727920 h 4835290"/>
              <a:gd name="connsiteX7" fmla="*/ 4494820 w 5336067"/>
              <a:gd name="connsiteY7" fmla="*/ 3345437 h 4835290"/>
              <a:gd name="connsiteX8" fmla="*/ 5314217 w 5336067"/>
              <a:gd name="connsiteY8" fmla="*/ 3594819 h 4835290"/>
              <a:gd name="connsiteX9" fmla="*/ 4981708 w 5336067"/>
              <a:gd name="connsiteY9" fmla="*/ 4497344 h 4835290"/>
              <a:gd name="connsiteX10" fmla="*/ 3746674 w 5336067"/>
              <a:gd name="connsiteY10" fmla="*/ 4176711 h 4835290"/>
              <a:gd name="connsiteX11" fmla="*/ 2832275 w 5336067"/>
              <a:gd name="connsiteY11" fmla="*/ 4105458 h 4835290"/>
              <a:gd name="connsiteX12" fmla="*/ 1882248 w 5336067"/>
              <a:gd name="connsiteY12" fmla="*/ 4829853 h 4835290"/>
              <a:gd name="connsiteX13" fmla="*/ 1514113 w 5336067"/>
              <a:gd name="connsiteY13" fmla="*/ 3666071 h 4835290"/>
              <a:gd name="connsiteX14" fmla="*/ 1917874 w 5336067"/>
              <a:gd name="connsiteY14" fmla="*/ 3036679 h 4835290"/>
              <a:gd name="connsiteX15" fmla="*/ 1644742 w 5336067"/>
              <a:gd name="connsiteY15" fmla="*/ 2336035 h 4835290"/>
              <a:gd name="connsiteX16" fmla="*/ 397833 w 5336067"/>
              <a:gd name="connsiteY16" fmla="*/ 2407286 h 4835290"/>
              <a:gd name="connsiteX17" fmla="*/ 65324 w 5336067"/>
              <a:gd name="connsiteY17" fmla="*/ 1231629 h 4835290"/>
              <a:gd name="connsiteX18" fmla="*/ 1537864 w 5336067"/>
              <a:gd name="connsiteY18" fmla="*/ 1552263 h 4835290"/>
              <a:gd name="connsiteX19" fmla="*/ 1882248 w 5336067"/>
              <a:gd name="connsiteY19" fmla="*/ 1207879 h 4835290"/>
              <a:gd name="connsiteX20" fmla="*/ 1573490 w 5336067"/>
              <a:gd name="connsiteY20" fmla="*/ 174725 h 4835290"/>
              <a:gd name="connsiteX0" fmla="*/ 1271030 w 5033607"/>
              <a:gd name="connsiteY0" fmla="*/ 174725 h 4835290"/>
              <a:gd name="connsiteX1" fmla="*/ 2529814 w 5033607"/>
              <a:gd name="connsiteY1" fmla="*/ 79723 h 4835290"/>
              <a:gd name="connsiteX2" fmla="*/ 2897949 w 5033607"/>
              <a:gd name="connsiteY2" fmla="*/ 994122 h 4835290"/>
              <a:gd name="connsiteX3" fmla="*/ 3432339 w 5033607"/>
              <a:gd name="connsiteY3" fmla="*/ 1338507 h 4835290"/>
              <a:gd name="connsiteX4" fmla="*/ 3978604 w 5033607"/>
              <a:gd name="connsiteY4" fmla="*/ 1065375 h 4835290"/>
              <a:gd name="connsiteX5" fmla="*/ 4572370 w 5033607"/>
              <a:gd name="connsiteY5" fmla="*/ 2003525 h 4835290"/>
              <a:gd name="connsiteX6" fmla="*/ 4026105 w 5033607"/>
              <a:gd name="connsiteY6" fmla="*/ 2727920 h 4835290"/>
              <a:gd name="connsiteX7" fmla="*/ 4192360 w 5033607"/>
              <a:gd name="connsiteY7" fmla="*/ 3345437 h 4835290"/>
              <a:gd name="connsiteX8" fmla="*/ 5011757 w 5033607"/>
              <a:gd name="connsiteY8" fmla="*/ 3594819 h 4835290"/>
              <a:gd name="connsiteX9" fmla="*/ 4679248 w 5033607"/>
              <a:gd name="connsiteY9" fmla="*/ 4497344 h 4835290"/>
              <a:gd name="connsiteX10" fmla="*/ 3444214 w 5033607"/>
              <a:gd name="connsiteY10" fmla="*/ 4176711 h 4835290"/>
              <a:gd name="connsiteX11" fmla="*/ 2529815 w 5033607"/>
              <a:gd name="connsiteY11" fmla="*/ 4105458 h 4835290"/>
              <a:gd name="connsiteX12" fmla="*/ 1579788 w 5033607"/>
              <a:gd name="connsiteY12" fmla="*/ 4829853 h 4835290"/>
              <a:gd name="connsiteX13" fmla="*/ 1211653 w 5033607"/>
              <a:gd name="connsiteY13" fmla="*/ 3666071 h 4835290"/>
              <a:gd name="connsiteX14" fmla="*/ 1615414 w 5033607"/>
              <a:gd name="connsiteY14" fmla="*/ 3036679 h 4835290"/>
              <a:gd name="connsiteX15" fmla="*/ 1342282 w 5033607"/>
              <a:gd name="connsiteY15" fmla="*/ 2336035 h 4835290"/>
              <a:gd name="connsiteX16" fmla="*/ 95373 w 5033607"/>
              <a:gd name="connsiteY16" fmla="*/ 2407286 h 4835290"/>
              <a:gd name="connsiteX17" fmla="*/ 214126 w 5033607"/>
              <a:gd name="connsiteY17" fmla="*/ 1326632 h 4835290"/>
              <a:gd name="connsiteX18" fmla="*/ 1235404 w 5033607"/>
              <a:gd name="connsiteY18" fmla="*/ 1552263 h 4835290"/>
              <a:gd name="connsiteX19" fmla="*/ 1579788 w 5033607"/>
              <a:gd name="connsiteY19" fmla="*/ 1207879 h 4835290"/>
              <a:gd name="connsiteX20" fmla="*/ 1271030 w 5033607"/>
              <a:gd name="connsiteY20" fmla="*/ 174725 h 4835290"/>
              <a:gd name="connsiteX0" fmla="*/ 1263184 w 5025761"/>
              <a:gd name="connsiteY0" fmla="*/ 174725 h 4835290"/>
              <a:gd name="connsiteX1" fmla="*/ 2521968 w 5025761"/>
              <a:gd name="connsiteY1" fmla="*/ 79723 h 4835290"/>
              <a:gd name="connsiteX2" fmla="*/ 2890103 w 5025761"/>
              <a:gd name="connsiteY2" fmla="*/ 994122 h 4835290"/>
              <a:gd name="connsiteX3" fmla="*/ 3424493 w 5025761"/>
              <a:gd name="connsiteY3" fmla="*/ 1338507 h 4835290"/>
              <a:gd name="connsiteX4" fmla="*/ 3970758 w 5025761"/>
              <a:gd name="connsiteY4" fmla="*/ 1065375 h 4835290"/>
              <a:gd name="connsiteX5" fmla="*/ 4564524 w 5025761"/>
              <a:gd name="connsiteY5" fmla="*/ 2003525 h 4835290"/>
              <a:gd name="connsiteX6" fmla="*/ 4018259 w 5025761"/>
              <a:gd name="connsiteY6" fmla="*/ 2727920 h 4835290"/>
              <a:gd name="connsiteX7" fmla="*/ 4184514 w 5025761"/>
              <a:gd name="connsiteY7" fmla="*/ 3345437 h 4835290"/>
              <a:gd name="connsiteX8" fmla="*/ 5003911 w 5025761"/>
              <a:gd name="connsiteY8" fmla="*/ 3594819 h 4835290"/>
              <a:gd name="connsiteX9" fmla="*/ 4671402 w 5025761"/>
              <a:gd name="connsiteY9" fmla="*/ 4497344 h 4835290"/>
              <a:gd name="connsiteX10" fmla="*/ 3436368 w 5025761"/>
              <a:gd name="connsiteY10" fmla="*/ 4176711 h 4835290"/>
              <a:gd name="connsiteX11" fmla="*/ 2521969 w 5025761"/>
              <a:gd name="connsiteY11" fmla="*/ 4105458 h 4835290"/>
              <a:gd name="connsiteX12" fmla="*/ 1571942 w 5025761"/>
              <a:gd name="connsiteY12" fmla="*/ 4829853 h 4835290"/>
              <a:gd name="connsiteX13" fmla="*/ 1203807 w 5025761"/>
              <a:gd name="connsiteY13" fmla="*/ 3666071 h 4835290"/>
              <a:gd name="connsiteX14" fmla="*/ 1607568 w 5025761"/>
              <a:gd name="connsiteY14" fmla="*/ 3036679 h 4835290"/>
              <a:gd name="connsiteX15" fmla="*/ 1334436 w 5025761"/>
              <a:gd name="connsiteY15" fmla="*/ 2336035 h 4835290"/>
              <a:gd name="connsiteX16" fmla="*/ 87527 w 5025761"/>
              <a:gd name="connsiteY16" fmla="*/ 2407286 h 4835290"/>
              <a:gd name="connsiteX17" fmla="*/ 206280 w 5025761"/>
              <a:gd name="connsiteY17" fmla="*/ 1326632 h 4835290"/>
              <a:gd name="connsiteX18" fmla="*/ 1025678 w 5025761"/>
              <a:gd name="connsiteY18" fmla="*/ 1350383 h 4835290"/>
              <a:gd name="connsiteX19" fmla="*/ 1571942 w 5025761"/>
              <a:gd name="connsiteY19" fmla="*/ 1207879 h 4835290"/>
              <a:gd name="connsiteX20" fmla="*/ 1263184 w 5025761"/>
              <a:gd name="connsiteY20" fmla="*/ 174725 h 4835290"/>
              <a:gd name="connsiteX0" fmla="*/ 1263184 w 5025761"/>
              <a:gd name="connsiteY0" fmla="*/ 164292 h 4824857"/>
              <a:gd name="connsiteX1" fmla="*/ 2521968 w 5025761"/>
              <a:gd name="connsiteY1" fmla="*/ 69290 h 4824857"/>
              <a:gd name="connsiteX2" fmla="*/ 2890103 w 5025761"/>
              <a:gd name="connsiteY2" fmla="*/ 983689 h 4824857"/>
              <a:gd name="connsiteX3" fmla="*/ 3424493 w 5025761"/>
              <a:gd name="connsiteY3" fmla="*/ 1328074 h 4824857"/>
              <a:gd name="connsiteX4" fmla="*/ 3970758 w 5025761"/>
              <a:gd name="connsiteY4" fmla="*/ 1054942 h 4824857"/>
              <a:gd name="connsiteX5" fmla="*/ 4564524 w 5025761"/>
              <a:gd name="connsiteY5" fmla="*/ 1993092 h 4824857"/>
              <a:gd name="connsiteX6" fmla="*/ 4018259 w 5025761"/>
              <a:gd name="connsiteY6" fmla="*/ 2717487 h 4824857"/>
              <a:gd name="connsiteX7" fmla="*/ 4184514 w 5025761"/>
              <a:gd name="connsiteY7" fmla="*/ 3335004 h 4824857"/>
              <a:gd name="connsiteX8" fmla="*/ 5003911 w 5025761"/>
              <a:gd name="connsiteY8" fmla="*/ 3584386 h 4824857"/>
              <a:gd name="connsiteX9" fmla="*/ 4671402 w 5025761"/>
              <a:gd name="connsiteY9" fmla="*/ 4486911 h 4824857"/>
              <a:gd name="connsiteX10" fmla="*/ 3436368 w 5025761"/>
              <a:gd name="connsiteY10" fmla="*/ 4166278 h 4824857"/>
              <a:gd name="connsiteX11" fmla="*/ 2521969 w 5025761"/>
              <a:gd name="connsiteY11" fmla="*/ 4095025 h 4824857"/>
              <a:gd name="connsiteX12" fmla="*/ 1571942 w 5025761"/>
              <a:gd name="connsiteY12" fmla="*/ 4819420 h 4824857"/>
              <a:gd name="connsiteX13" fmla="*/ 1203807 w 5025761"/>
              <a:gd name="connsiteY13" fmla="*/ 3655638 h 4824857"/>
              <a:gd name="connsiteX14" fmla="*/ 1607568 w 5025761"/>
              <a:gd name="connsiteY14" fmla="*/ 3026246 h 4824857"/>
              <a:gd name="connsiteX15" fmla="*/ 1334436 w 5025761"/>
              <a:gd name="connsiteY15" fmla="*/ 2325602 h 4824857"/>
              <a:gd name="connsiteX16" fmla="*/ 87527 w 5025761"/>
              <a:gd name="connsiteY16" fmla="*/ 2396853 h 4824857"/>
              <a:gd name="connsiteX17" fmla="*/ 206280 w 5025761"/>
              <a:gd name="connsiteY17" fmla="*/ 1316199 h 4824857"/>
              <a:gd name="connsiteX18" fmla="*/ 1025678 w 5025761"/>
              <a:gd name="connsiteY18" fmla="*/ 1339950 h 4824857"/>
              <a:gd name="connsiteX19" fmla="*/ 1275059 w 5025761"/>
              <a:gd name="connsiteY19" fmla="*/ 959940 h 4824857"/>
              <a:gd name="connsiteX20" fmla="*/ 1263184 w 5025761"/>
              <a:gd name="connsiteY20" fmla="*/ 164292 h 4824857"/>
              <a:gd name="connsiteX0" fmla="*/ 1465065 w 5025761"/>
              <a:gd name="connsiteY0" fmla="*/ 241485 h 4795172"/>
              <a:gd name="connsiteX1" fmla="*/ 2521968 w 5025761"/>
              <a:gd name="connsiteY1" fmla="*/ 39605 h 4795172"/>
              <a:gd name="connsiteX2" fmla="*/ 2890103 w 5025761"/>
              <a:gd name="connsiteY2" fmla="*/ 954004 h 4795172"/>
              <a:gd name="connsiteX3" fmla="*/ 3424493 w 5025761"/>
              <a:gd name="connsiteY3" fmla="*/ 1298389 h 4795172"/>
              <a:gd name="connsiteX4" fmla="*/ 3970758 w 5025761"/>
              <a:gd name="connsiteY4" fmla="*/ 1025257 h 4795172"/>
              <a:gd name="connsiteX5" fmla="*/ 4564524 w 5025761"/>
              <a:gd name="connsiteY5" fmla="*/ 1963407 h 4795172"/>
              <a:gd name="connsiteX6" fmla="*/ 4018259 w 5025761"/>
              <a:gd name="connsiteY6" fmla="*/ 2687802 h 4795172"/>
              <a:gd name="connsiteX7" fmla="*/ 4184514 w 5025761"/>
              <a:gd name="connsiteY7" fmla="*/ 3305319 h 4795172"/>
              <a:gd name="connsiteX8" fmla="*/ 5003911 w 5025761"/>
              <a:gd name="connsiteY8" fmla="*/ 3554701 h 4795172"/>
              <a:gd name="connsiteX9" fmla="*/ 4671402 w 5025761"/>
              <a:gd name="connsiteY9" fmla="*/ 4457226 h 4795172"/>
              <a:gd name="connsiteX10" fmla="*/ 3436368 w 5025761"/>
              <a:gd name="connsiteY10" fmla="*/ 4136593 h 4795172"/>
              <a:gd name="connsiteX11" fmla="*/ 2521969 w 5025761"/>
              <a:gd name="connsiteY11" fmla="*/ 4065340 h 4795172"/>
              <a:gd name="connsiteX12" fmla="*/ 1571942 w 5025761"/>
              <a:gd name="connsiteY12" fmla="*/ 4789735 h 4795172"/>
              <a:gd name="connsiteX13" fmla="*/ 1203807 w 5025761"/>
              <a:gd name="connsiteY13" fmla="*/ 3625953 h 4795172"/>
              <a:gd name="connsiteX14" fmla="*/ 1607568 w 5025761"/>
              <a:gd name="connsiteY14" fmla="*/ 2996561 h 4795172"/>
              <a:gd name="connsiteX15" fmla="*/ 1334436 w 5025761"/>
              <a:gd name="connsiteY15" fmla="*/ 2295917 h 4795172"/>
              <a:gd name="connsiteX16" fmla="*/ 87527 w 5025761"/>
              <a:gd name="connsiteY16" fmla="*/ 2367168 h 4795172"/>
              <a:gd name="connsiteX17" fmla="*/ 206280 w 5025761"/>
              <a:gd name="connsiteY17" fmla="*/ 1286514 h 4795172"/>
              <a:gd name="connsiteX18" fmla="*/ 1025678 w 5025761"/>
              <a:gd name="connsiteY18" fmla="*/ 1310265 h 4795172"/>
              <a:gd name="connsiteX19" fmla="*/ 1275059 w 5025761"/>
              <a:gd name="connsiteY19" fmla="*/ 930255 h 4795172"/>
              <a:gd name="connsiteX20" fmla="*/ 1465065 w 5025761"/>
              <a:gd name="connsiteY20" fmla="*/ 241485 h 4795172"/>
              <a:gd name="connsiteX0" fmla="*/ 1465065 w 5025761"/>
              <a:gd name="connsiteY0" fmla="*/ 170947 h 4724634"/>
              <a:gd name="connsiteX1" fmla="*/ 2379464 w 5025761"/>
              <a:gd name="connsiteY1" fmla="*/ 52194 h 4724634"/>
              <a:gd name="connsiteX2" fmla="*/ 2890103 w 5025761"/>
              <a:gd name="connsiteY2" fmla="*/ 883466 h 4724634"/>
              <a:gd name="connsiteX3" fmla="*/ 3424493 w 5025761"/>
              <a:gd name="connsiteY3" fmla="*/ 1227851 h 4724634"/>
              <a:gd name="connsiteX4" fmla="*/ 3970758 w 5025761"/>
              <a:gd name="connsiteY4" fmla="*/ 954719 h 4724634"/>
              <a:gd name="connsiteX5" fmla="*/ 4564524 w 5025761"/>
              <a:gd name="connsiteY5" fmla="*/ 1892869 h 4724634"/>
              <a:gd name="connsiteX6" fmla="*/ 4018259 w 5025761"/>
              <a:gd name="connsiteY6" fmla="*/ 2617264 h 4724634"/>
              <a:gd name="connsiteX7" fmla="*/ 4184514 w 5025761"/>
              <a:gd name="connsiteY7" fmla="*/ 3234781 h 4724634"/>
              <a:gd name="connsiteX8" fmla="*/ 5003911 w 5025761"/>
              <a:gd name="connsiteY8" fmla="*/ 3484163 h 4724634"/>
              <a:gd name="connsiteX9" fmla="*/ 4671402 w 5025761"/>
              <a:gd name="connsiteY9" fmla="*/ 4386688 h 4724634"/>
              <a:gd name="connsiteX10" fmla="*/ 3436368 w 5025761"/>
              <a:gd name="connsiteY10" fmla="*/ 4066055 h 4724634"/>
              <a:gd name="connsiteX11" fmla="*/ 2521969 w 5025761"/>
              <a:gd name="connsiteY11" fmla="*/ 3994802 h 4724634"/>
              <a:gd name="connsiteX12" fmla="*/ 1571942 w 5025761"/>
              <a:gd name="connsiteY12" fmla="*/ 4719197 h 4724634"/>
              <a:gd name="connsiteX13" fmla="*/ 1203807 w 5025761"/>
              <a:gd name="connsiteY13" fmla="*/ 3555415 h 4724634"/>
              <a:gd name="connsiteX14" fmla="*/ 1607568 w 5025761"/>
              <a:gd name="connsiteY14" fmla="*/ 2926023 h 4724634"/>
              <a:gd name="connsiteX15" fmla="*/ 1334436 w 5025761"/>
              <a:gd name="connsiteY15" fmla="*/ 2225379 h 4724634"/>
              <a:gd name="connsiteX16" fmla="*/ 87527 w 5025761"/>
              <a:gd name="connsiteY16" fmla="*/ 2296630 h 4724634"/>
              <a:gd name="connsiteX17" fmla="*/ 206280 w 5025761"/>
              <a:gd name="connsiteY17" fmla="*/ 1215976 h 4724634"/>
              <a:gd name="connsiteX18" fmla="*/ 1025678 w 5025761"/>
              <a:gd name="connsiteY18" fmla="*/ 1239727 h 4724634"/>
              <a:gd name="connsiteX19" fmla="*/ 1275059 w 5025761"/>
              <a:gd name="connsiteY19" fmla="*/ 859717 h 4724634"/>
              <a:gd name="connsiteX20" fmla="*/ 1465065 w 5025761"/>
              <a:gd name="connsiteY20" fmla="*/ 170947 h 4724634"/>
              <a:gd name="connsiteX0" fmla="*/ 1458908 w 5019604"/>
              <a:gd name="connsiteY0" fmla="*/ 170947 h 4724634"/>
              <a:gd name="connsiteX1" fmla="*/ 2373307 w 5019604"/>
              <a:gd name="connsiteY1" fmla="*/ 52194 h 4724634"/>
              <a:gd name="connsiteX2" fmla="*/ 2883946 w 5019604"/>
              <a:gd name="connsiteY2" fmla="*/ 883466 h 4724634"/>
              <a:gd name="connsiteX3" fmla="*/ 3418336 w 5019604"/>
              <a:gd name="connsiteY3" fmla="*/ 1227851 h 4724634"/>
              <a:gd name="connsiteX4" fmla="*/ 3964601 w 5019604"/>
              <a:gd name="connsiteY4" fmla="*/ 954719 h 4724634"/>
              <a:gd name="connsiteX5" fmla="*/ 4558367 w 5019604"/>
              <a:gd name="connsiteY5" fmla="*/ 1892869 h 4724634"/>
              <a:gd name="connsiteX6" fmla="*/ 4012102 w 5019604"/>
              <a:gd name="connsiteY6" fmla="*/ 2617264 h 4724634"/>
              <a:gd name="connsiteX7" fmla="*/ 4178357 w 5019604"/>
              <a:gd name="connsiteY7" fmla="*/ 3234781 h 4724634"/>
              <a:gd name="connsiteX8" fmla="*/ 4997754 w 5019604"/>
              <a:gd name="connsiteY8" fmla="*/ 3484163 h 4724634"/>
              <a:gd name="connsiteX9" fmla="*/ 4665245 w 5019604"/>
              <a:gd name="connsiteY9" fmla="*/ 4386688 h 4724634"/>
              <a:gd name="connsiteX10" fmla="*/ 3430211 w 5019604"/>
              <a:gd name="connsiteY10" fmla="*/ 4066055 h 4724634"/>
              <a:gd name="connsiteX11" fmla="*/ 2515812 w 5019604"/>
              <a:gd name="connsiteY11" fmla="*/ 3994802 h 4724634"/>
              <a:gd name="connsiteX12" fmla="*/ 1565785 w 5019604"/>
              <a:gd name="connsiteY12" fmla="*/ 4719197 h 4724634"/>
              <a:gd name="connsiteX13" fmla="*/ 1197650 w 5019604"/>
              <a:gd name="connsiteY13" fmla="*/ 3555415 h 4724634"/>
              <a:gd name="connsiteX14" fmla="*/ 1601411 w 5019604"/>
              <a:gd name="connsiteY14" fmla="*/ 2926023 h 4724634"/>
              <a:gd name="connsiteX15" fmla="*/ 1245152 w 5019604"/>
              <a:gd name="connsiteY15" fmla="*/ 2439134 h 4724634"/>
              <a:gd name="connsiteX16" fmla="*/ 81370 w 5019604"/>
              <a:gd name="connsiteY16" fmla="*/ 2296630 h 4724634"/>
              <a:gd name="connsiteX17" fmla="*/ 200123 w 5019604"/>
              <a:gd name="connsiteY17" fmla="*/ 1215976 h 4724634"/>
              <a:gd name="connsiteX18" fmla="*/ 1019521 w 5019604"/>
              <a:gd name="connsiteY18" fmla="*/ 1239727 h 4724634"/>
              <a:gd name="connsiteX19" fmla="*/ 1268902 w 5019604"/>
              <a:gd name="connsiteY19" fmla="*/ 859717 h 4724634"/>
              <a:gd name="connsiteX20" fmla="*/ 1458908 w 5019604"/>
              <a:gd name="connsiteY20" fmla="*/ 170947 h 4724634"/>
              <a:gd name="connsiteX0" fmla="*/ 1458908 w 5019604"/>
              <a:gd name="connsiteY0" fmla="*/ 170947 h 4724634"/>
              <a:gd name="connsiteX1" fmla="*/ 2373307 w 5019604"/>
              <a:gd name="connsiteY1" fmla="*/ 52194 h 4724634"/>
              <a:gd name="connsiteX2" fmla="*/ 2883946 w 5019604"/>
              <a:gd name="connsiteY2" fmla="*/ 883466 h 4724634"/>
              <a:gd name="connsiteX3" fmla="*/ 3418336 w 5019604"/>
              <a:gd name="connsiteY3" fmla="*/ 1227851 h 4724634"/>
              <a:gd name="connsiteX4" fmla="*/ 3964601 w 5019604"/>
              <a:gd name="connsiteY4" fmla="*/ 954719 h 4724634"/>
              <a:gd name="connsiteX5" fmla="*/ 4558367 w 5019604"/>
              <a:gd name="connsiteY5" fmla="*/ 1892869 h 4724634"/>
              <a:gd name="connsiteX6" fmla="*/ 4012102 w 5019604"/>
              <a:gd name="connsiteY6" fmla="*/ 2617264 h 4724634"/>
              <a:gd name="connsiteX7" fmla="*/ 4178357 w 5019604"/>
              <a:gd name="connsiteY7" fmla="*/ 3234781 h 4724634"/>
              <a:gd name="connsiteX8" fmla="*/ 4997754 w 5019604"/>
              <a:gd name="connsiteY8" fmla="*/ 3484163 h 4724634"/>
              <a:gd name="connsiteX9" fmla="*/ 4665245 w 5019604"/>
              <a:gd name="connsiteY9" fmla="*/ 4386688 h 4724634"/>
              <a:gd name="connsiteX10" fmla="*/ 3430211 w 5019604"/>
              <a:gd name="connsiteY10" fmla="*/ 4066055 h 4724634"/>
              <a:gd name="connsiteX11" fmla="*/ 2515812 w 5019604"/>
              <a:gd name="connsiteY11" fmla="*/ 3994802 h 4724634"/>
              <a:gd name="connsiteX12" fmla="*/ 1565785 w 5019604"/>
              <a:gd name="connsiteY12" fmla="*/ 4719197 h 4724634"/>
              <a:gd name="connsiteX13" fmla="*/ 1197650 w 5019604"/>
              <a:gd name="connsiteY13" fmla="*/ 3555415 h 4724634"/>
              <a:gd name="connsiteX14" fmla="*/ 1411405 w 5019604"/>
              <a:gd name="connsiteY14" fmla="*/ 2926023 h 4724634"/>
              <a:gd name="connsiteX15" fmla="*/ 1245152 w 5019604"/>
              <a:gd name="connsiteY15" fmla="*/ 2439134 h 4724634"/>
              <a:gd name="connsiteX16" fmla="*/ 81370 w 5019604"/>
              <a:gd name="connsiteY16" fmla="*/ 2296630 h 4724634"/>
              <a:gd name="connsiteX17" fmla="*/ 200123 w 5019604"/>
              <a:gd name="connsiteY17" fmla="*/ 1215976 h 4724634"/>
              <a:gd name="connsiteX18" fmla="*/ 1019521 w 5019604"/>
              <a:gd name="connsiteY18" fmla="*/ 1239727 h 4724634"/>
              <a:gd name="connsiteX19" fmla="*/ 1268902 w 5019604"/>
              <a:gd name="connsiteY19" fmla="*/ 859717 h 4724634"/>
              <a:gd name="connsiteX20" fmla="*/ 1458908 w 5019604"/>
              <a:gd name="connsiteY20" fmla="*/ 170947 h 4724634"/>
              <a:gd name="connsiteX0" fmla="*/ 1458908 w 5019604"/>
              <a:gd name="connsiteY0" fmla="*/ 170947 h 4721259"/>
              <a:gd name="connsiteX1" fmla="*/ 2373307 w 5019604"/>
              <a:gd name="connsiteY1" fmla="*/ 52194 h 4721259"/>
              <a:gd name="connsiteX2" fmla="*/ 2883946 w 5019604"/>
              <a:gd name="connsiteY2" fmla="*/ 883466 h 4721259"/>
              <a:gd name="connsiteX3" fmla="*/ 3418336 w 5019604"/>
              <a:gd name="connsiteY3" fmla="*/ 1227851 h 4721259"/>
              <a:gd name="connsiteX4" fmla="*/ 3964601 w 5019604"/>
              <a:gd name="connsiteY4" fmla="*/ 954719 h 4721259"/>
              <a:gd name="connsiteX5" fmla="*/ 4558367 w 5019604"/>
              <a:gd name="connsiteY5" fmla="*/ 1892869 h 4721259"/>
              <a:gd name="connsiteX6" fmla="*/ 4012102 w 5019604"/>
              <a:gd name="connsiteY6" fmla="*/ 2617264 h 4721259"/>
              <a:gd name="connsiteX7" fmla="*/ 4178357 w 5019604"/>
              <a:gd name="connsiteY7" fmla="*/ 3234781 h 4721259"/>
              <a:gd name="connsiteX8" fmla="*/ 4997754 w 5019604"/>
              <a:gd name="connsiteY8" fmla="*/ 3484163 h 4721259"/>
              <a:gd name="connsiteX9" fmla="*/ 4665245 w 5019604"/>
              <a:gd name="connsiteY9" fmla="*/ 4386688 h 4721259"/>
              <a:gd name="connsiteX10" fmla="*/ 3430211 w 5019604"/>
              <a:gd name="connsiteY10" fmla="*/ 4066055 h 4721259"/>
              <a:gd name="connsiteX11" fmla="*/ 2515812 w 5019604"/>
              <a:gd name="connsiteY11" fmla="*/ 3994802 h 4721259"/>
              <a:gd name="connsiteX12" fmla="*/ 1565785 w 5019604"/>
              <a:gd name="connsiteY12" fmla="*/ 4719197 h 4721259"/>
              <a:gd name="connsiteX13" fmla="*/ 1007644 w 5019604"/>
              <a:gd name="connsiteY13" fmla="*/ 3733545 h 4721259"/>
              <a:gd name="connsiteX14" fmla="*/ 1411405 w 5019604"/>
              <a:gd name="connsiteY14" fmla="*/ 2926023 h 4721259"/>
              <a:gd name="connsiteX15" fmla="*/ 1245152 w 5019604"/>
              <a:gd name="connsiteY15" fmla="*/ 2439134 h 4721259"/>
              <a:gd name="connsiteX16" fmla="*/ 81370 w 5019604"/>
              <a:gd name="connsiteY16" fmla="*/ 2296630 h 4721259"/>
              <a:gd name="connsiteX17" fmla="*/ 200123 w 5019604"/>
              <a:gd name="connsiteY17" fmla="*/ 1215976 h 4721259"/>
              <a:gd name="connsiteX18" fmla="*/ 1019521 w 5019604"/>
              <a:gd name="connsiteY18" fmla="*/ 1239727 h 4721259"/>
              <a:gd name="connsiteX19" fmla="*/ 1268902 w 5019604"/>
              <a:gd name="connsiteY19" fmla="*/ 859717 h 4721259"/>
              <a:gd name="connsiteX20" fmla="*/ 1458908 w 5019604"/>
              <a:gd name="connsiteY20" fmla="*/ 170947 h 4721259"/>
              <a:gd name="connsiteX0" fmla="*/ 1458908 w 5019604"/>
              <a:gd name="connsiteY0" fmla="*/ 170947 h 4403464"/>
              <a:gd name="connsiteX1" fmla="*/ 2373307 w 5019604"/>
              <a:gd name="connsiteY1" fmla="*/ 52194 h 4403464"/>
              <a:gd name="connsiteX2" fmla="*/ 2883946 w 5019604"/>
              <a:gd name="connsiteY2" fmla="*/ 883466 h 4403464"/>
              <a:gd name="connsiteX3" fmla="*/ 3418336 w 5019604"/>
              <a:gd name="connsiteY3" fmla="*/ 1227851 h 4403464"/>
              <a:gd name="connsiteX4" fmla="*/ 3964601 w 5019604"/>
              <a:gd name="connsiteY4" fmla="*/ 954719 h 4403464"/>
              <a:gd name="connsiteX5" fmla="*/ 4558367 w 5019604"/>
              <a:gd name="connsiteY5" fmla="*/ 1892869 h 4403464"/>
              <a:gd name="connsiteX6" fmla="*/ 4012102 w 5019604"/>
              <a:gd name="connsiteY6" fmla="*/ 2617264 h 4403464"/>
              <a:gd name="connsiteX7" fmla="*/ 4178357 w 5019604"/>
              <a:gd name="connsiteY7" fmla="*/ 3234781 h 4403464"/>
              <a:gd name="connsiteX8" fmla="*/ 4997754 w 5019604"/>
              <a:gd name="connsiteY8" fmla="*/ 3484163 h 4403464"/>
              <a:gd name="connsiteX9" fmla="*/ 4665245 w 5019604"/>
              <a:gd name="connsiteY9" fmla="*/ 4386688 h 4403464"/>
              <a:gd name="connsiteX10" fmla="*/ 3430211 w 5019604"/>
              <a:gd name="connsiteY10" fmla="*/ 4066055 h 4403464"/>
              <a:gd name="connsiteX11" fmla="*/ 2515812 w 5019604"/>
              <a:gd name="connsiteY11" fmla="*/ 3994802 h 4403464"/>
              <a:gd name="connsiteX12" fmla="*/ 1470782 w 5019604"/>
              <a:gd name="connsiteY12" fmla="*/ 4351062 h 4403464"/>
              <a:gd name="connsiteX13" fmla="*/ 1007644 w 5019604"/>
              <a:gd name="connsiteY13" fmla="*/ 3733545 h 4403464"/>
              <a:gd name="connsiteX14" fmla="*/ 1411405 w 5019604"/>
              <a:gd name="connsiteY14" fmla="*/ 2926023 h 4403464"/>
              <a:gd name="connsiteX15" fmla="*/ 1245152 w 5019604"/>
              <a:gd name="connsiteY15" fmla="*/ 2439134 h 4403464"/>
              <a:gd name="connsiteX16" fmla="*/ 81370 w 5019604"/>
              <a:gd name="connsiteY16" fmla="*/ 2296630 h 4403464"/>
              <a:gd name="connsiteX17" fmla="*/ 200123 w 5019604"/>
              <a:gd name="connsiteY17" fmla="*/ 1215976 h 4403464"/>
              <a:gd name="connsiteX18" fmla="*/ 1019521 w 5019604"/>
              <a:gd name="connsiteY18" fmla="*/ 1239727 h 4403464"/>
              <a:gd name="connsiteX19" fmla="*/ 1268902 w 5019604"/>
              <a:gd name="connsiteY19" fmla="*/ 859717 h 4403464"/>
              <a:gd name="connsiteX20" fmla="*/ 1458908 w 5019604"/>
              <a:gd name="connsiteY20" fmla="*/ 170947 h 4403464"/>
              <a:gd name="connsiteX0" fmla="*/ 1458908 w 4827078"/>
              <a:gd name="connsiteY0" fmla="*/ 170947 h 4397751"/>
              <a:gd name="connsiteX1" fmla="*/ 2373307 w 4827078"/>
              <a:gd name="connsiteY1" fmla="*/ 52194 h 4397751"/>
              <a:gd name="connsiteX2" fmla="*/ 2883946 w 4827078"/>
              <a:gd name="connsiteY2" fmla="*/ 883466 h 4397751"/>
              <a:gd name="connsiteX3" fmla="*/ 3418336 w 4827078"/>
              <a:gd name="connsiteY3" fmla="*/ 1227851 h 4397751"/>
              <a:gd name="connsiteX4" fmla="*/ 3964601 w 4827078"/>
              <a:gd name="connsiteY4" fmla="*/ 954719 h 4397751"/>
              <a:gd name="connsiteX5" fmla="*/ 4558367 w 4827078"/>
              <a:gd name="connsiteY5" fmla="*/ 1892869 h 4397751"/>
              <a:gd name="connsiteX6" fmla="*/ 4012102 w 4827078"/>
              <a:gd name="connsiteY6" fmla="*/ 2617264 h 4397751"/>
              <a:gd name="connsiteX7" fmla="*/ 4178357 w 4827078"/>
              <a:gd name="connsiteY7" fmla="*/ 3234781 h 4397751"/>
              <a:gd name="connsiteX8" fmla="*/ 4760247 w 4827078"/>
              <a:gd name="connsiteY8" fmla="*/ 3614792 h 4397751"/>
              <a:gd name="connsiteX9" fmla="*/ 4665245 w 4827078"/>
              <a:gd name="connsiteY9" fmla="*/ 4386688 h 4397751"/>
              <a:gd name="connsiteX10" fmla="*/ 3430211 w 4827078"/>
              <a:gd name="connsiteY10" fmla="*/ 4066055 h 4397751"/>
              <a:gd name="connsiteX11" fmla="*/ 2515812 w 4827078"/>
              <a:gd name="connsiteY11" fmla="*/ 3994802 h 4397751"/>
              <a:gd name="connsiteX12" fmla="*/ 1470782 w 4827078"/>
              <a:gd name="connsiteY12" fmla="*/ 4351062 h 4397751"/>
              <a:gd name="connsiteX13" fmla="*/ 1007644 w 4827078"/>
              <a:gd name="connsiteY13" fmla="*/ 3733545 h 4397751"/>
              <a:gd name="connsiteX14" fmla="*/ 1411405 w 4827078"/>
              <a:gd name="connsiteY14" fmla="*/ 2926023 h 4397751"/>
              <a:gd name="connsiteX15" fmla="*/ 1245152 w 4827078"/>
              <a:gd name="connsiteY15" fmla="*/ 2439134 h 4397751"/>
              <a:gd name="connsiteX16" fmla="*/ 81370 w 4827078"/>
              <a:gd name="connsiteY16" fmla="*/ 2296630 h 4397751"/>
              <a:gd name="connsiteX17" fmla="*/ 200123 w 4827078"/>
              <a:gd name="connsiteY17" fmla="*/ 1215976 h 4397751"/>
              <a:gd name="connsiteX18" fmla="*/ 1019521 w 4827078"/>
              <a:gd name="connsiteY18" fmla="*/ 1239727 h 4397751"/>
              <a:gd name="connsiteX19" fmla="*/ 1268902 w 4827078"/>
              <a:gd name="connsiteY19" fmla="*/ 859717 h 4397751"/>
              <a:gd name="connsiteX20" fmla="*/ 1458908 w 4827078"/>
              <a:gd name="connsiteY20" fmla="*/ 170947 h 4397751"/>
              <a:gd name="connsiteX0" fmla="*/ 1458908 w 4763041"/>
              <a:gd name="connsiteY0" fmla="*/ 170947 h 4479189"/>
              <a:gd name="connsiteX1" fmla="*/ 2373307 w 4763041"/>
              <a:gd name="connsiteY1" fmla="*/ 52194 h 4479189"/>
              <a:gd name="connsiteX2" fmla="*/ 2883946 w 4763041"/>
              <a:gd name="connsiteY2" fmla="*/ 883466 h 4479189"/>
              <a:gd name="connsiteX3" fmla="*/ 3418336 w 4763041"/>
              <a:gd name="connsiteY3" fmla="*/ 1227851 h 4479189"/>
              <a:gd name="connsiteX4" fmla="*/ 3964601 w 4763041"/>
              <a:gd name="connsiteY4" fmla="*/ 954719 h 4479189"/>
              <a:gd name="connsiteX5" fmla="*/ 4558367 w 4763041"/>
              <a:gd name="connsiteY5" fmla="*/ 1892869 h 4479189"/>
              <a:gd name="connsiteX6" fmla="*/ 4012102 w 4763041"/>
              <a:gd name="connsiteY6" fmla="*/ 2617264 h 4479189"/>
              <a:gd name="connsiteX7" fmla="*/ 4178357 w 4763041"/>
              <a:gd name="connsiteY7" fmla="*/ 3234781 h 4479189"/>
              <a:gd name="connsiteX8" fmla="*/ 4760247 w 4763041"/>
              <a:gd name="connsiteY8" fmla="*/ 3614792 h 4479189"/>
              <a:gd name="connsiteX9" fmla="*/ 4356490 w 4763041"/>
              <a:gd name="connsiteY9" fmla="*/ 4469818 h 4479189"/>
              <a:gd name="connsiteX10" fmla="*/ 3430211 w 4763041"/>
              <a:gd name="connsiteY10" fmla="*/ 4066055 h 4479189"/>
              <a:gd name="connsiteX11" fmla="*/ 2515812 w 4763041"/>
              <a:gd name="connsiteY11" fmla="*/ 3994802 h 4479189"/>
              <a:gd name="connsiteX12" fmla="*/ 1470782 w 4763041"/>
              <a:gd name="connsiteY12" fmla="*/ 4351062 h 4479189"/>
              <a:gd name="connsiteX13" fmla="*/ 1007644 w 4763041"/>
              <a:gd name="connsiteY13" fmla="*/ 3733545 h 4479189"/>
              <a:gd name="connsiteX14" fmla="*/ 1411405 w 4763041"/>
              <a:gd name="connsiteY14" fmla="*/ 2926023 h 4479189"/>
              <a:gd name="connsiteX15" fmla="*/ 1245152 w 4763041"/>
              <a:gd name="connsiteY15" fmla="*/ 2439134 h 4479189"/>
              <a:gd name="connsiteX16" fmla="*/ 81370 w 4763041"/>
              <a:gd name="connsiteY16" fmla="*/ 2296630 h 4479189"/>
              <a:gd name="connsiteX17" fmla="*/ 200123 w 4763041"/>
              <a:gd name="connsiteY17" fmla="*/ 1215976 h 4479189"/>
              <a:gd name="connsiteX18" fmla="*/ 1019521 w 4763041"/>
              <a:gd name="connsiteY18" fmla="*/ 1239727 h 4479189"/>
              <a:gd name="connsiteX19" fmla="*/ 1268902 w 4763041"/>
              <a:gd name="connsiteY19" fmla="*/ 859717 h 4479189"/>
              <a:gd name="connsiteX20" fmla="*/ 1458908 w 4763041"/>
              <a:gd name="connsiteY20" fmla="*/ 170947 h 4479189"/>
              <a:gd name="connsiteX0" fmla="*/ 1458908 w 4760255"/>
              <a:gd name="connsiteY0" fmla="*/ 170947 h 4386171"/>
              <a:gd name="connsiteX1" fmla="*/ 2373307 w 4760255"/>
              <a:gd name="connsiteY1" fmla="*/ 52194 h 4386171"/>
              <a:gd name="connsiteX2" fmla="*/ 2883946 w 4760255"/>
              <a:gd name="connsiteY2" fmla="*/ 883466 h 4386171"/>
              <a:gd name="connsiteX3" fmla="*/ 3418336 w 4760255"/>
              <a:gd name="connsiteY3" fmla="*/ 1227851 h 4386171"/>
              <a:gd name="connsiteX4" fmla="*/ 3964601 w 4760255"/>
              <a:gd name="connsiteY4" fmla="*/ 954719 h 4386171"/>
              <a:gd name="connsiteX5" fmla="*/ 4558367 w 4760255"/>
              <a:gd name="connsiteY5" fmla="*/ 1892869 h 4386171"/>
              <a:gd name="connsiteX6" fmla="*/ 4012102 w 4760255"/>
              <a:gd name="connsiteY6" fmla="*/ 2617264 h 4386171"/>
              <a:gd name="connsiteX7" fmla="*/ 4178357 w 4760255"/>
              <a:gd name="connsiteY7" fmla="*/ 3234781 h 4386171"/>
              <a:gd name="connsiteX8" fmla="*/ 4760247 w 4760255"/>
              <a:gd name="connsiteY8" fmla="*/ 3614792 h 4386171"/>
              <a:gd name="connsiteX9" fmla="*/ 4190236 w 4760255"/>
              <a:gd name="connsiteY9" fmla="*/ 4374816 h 4386171"/>
              <a:gd name="connsiteX10" fmla="*/ 3430211 w 4760255"/>
              <a:gd name="connsiteY10" fmla="*/ 4066055 h 4386171"/>
              <a:gd name="connsiteX11" fmla="*/ 2515812 w 4760255"/>
              <a:gd name="connsiteY11" fmla="*/ 3994802 h 4386171"/>
              <a:gd name="connsiteX12" fmla="*/ 1470782 w 4760255"/>
              <a:gd name="connsiteY12" fmla="*/ 4351062 h 4386171"/>
              <a:gd name="connsiteX13" fmla="*/ 1007644 w 4760255"/>
              <a:gd name="connsiteY13" fmla="*/ 3733545 h 4386171"/>
              <a:gd name="connsiteX14" fmla="*/ 1411405 w 4760255"/>
              <a:gd name="connsiteY14" fmla="*/ 2926023 h 4386171"/>
              <a:gd name="connsiteX15" fmla="*/ 1245152 w 4760255"/>
              <a:gd name="connsiteY15" fmla="*/ 2439134 h 4386171"/>
              <a:gd name="connsiteX16" fmla="*/ 81370 w 4760255"/>
              <a:gd name="connsiteY16" fmla="*/ 2296630 h 4386171"/>
              <a:gd name="connsiteX17" fmla="*/ 200123 w 4760255"/>
              <a:gd name="connsiteY17" fmla="*/ 1215976 h 4386171"/>
              <a:gd name="connsiteX18" fmla="*/ 1019521 w 4760255"/>
              <a:gd name="connsiteY18" fmla="*/ 1239727 h 4386171"/>
              <a:gd name="connsiteX19" fmla="*/ 1268902 w 4760255"/>
              <a:gd name="connsiteY19" fmla="*/ 859717 h 4386171"/>
              <a:gd name="connsiteX20" fmla="*/ 1458908 w 4760255"/>
              <a:gd name="connsiteY20" fmla="*/ 170947 h 4386171"/>
              <a:gd name="connsiteX0" fmla="*/ 1458908 w 4570257"/>
              <a:gd name="connsiteY0" fmla="*/ 170947 h 4379263"/>
              <a:gd name="connsiteX1" fmla="*/ 2373307 w 4570257"/>
              <a:gd name="connsiteY1" fmla="*/ 52194 h 4379263"/>
              <a:gd name="connsiteX2" fmla="*/ 2883946 w 4570257"/>
              <a:gd name="connsiteY2" fmla="*/ 883466 h 4379263"/>
              <a:gd name="connsiteX3" fmla="*/ 3418336 w 4570257"/>
              <a:gd name="connsiteY3" fmla="*/ 1227851 h 4379263"/>
              <a:gd name="connsiteX4" fmla="*/ 3964601 w 4570257"/>
              <a:gd name="connsiteY4" fmla="*/ 954719 h 4379263"/>
              <a:gd name="connsiteX5" fmla="*/ 4558367 w 4570257"/>
              <a:gd name="connsiteY5" fmla="*/ 1892869 h 4379263"/>
              <a:gd name="connsiteX6" fmla="*/ 4012102 w 4570257"/>
              <a:gd name="connsiteY6" fmla="*/ 2617264 h 4379263"/>
              <a:gd name="connsiteX7" fmla="*/ 4178357 w 4570257"/>
              <a:gd name="connsiteY7" fmla="*/ 3234781 h 4379263"/>
              <a:gd name="connsiteX8" fmla="*/ 4570242 w 4570257"/>
              <a:gd name="connsiteY8" fmla="*/ 3804797 h 4379263"/>
              <a:gd name="connsiteX9" fmla="*/ 4190236 w 4570257"/>
              <a:gd name="connsiteY9" fmla="*/ 4374816 h 4379263"/>
              <a:gd name="connsiteX10" fmla="*/ 3430211 w 4570257"/>
              <a:gd name="connsiteY10" fmla="*/ 4066055 h 4379263"/>
              <a:gd name="connsiteX11" fmla="*/ 2515812 w 4570257"/>
              <a:gd name="connsiteY11" fmla="*/ 3994802 h 4379263"/>
              <a:gd name="connsiteX12" fmla="*/ 1470782 w 4570257"/>
              <a:gd name="connsiteY12" fmla="*/ 4351062 h 4379263"/>
              <a:gd name="connsiteX13" fmla="*/ 1007644 w 4570257"/>
              <a:gd name="connsiteY13" fmla="*/ 3733545 h 4379263"/>
              <a:gd name="connsiteX14" fmla="*/ 1411405 w 4570257"/>
              <a:gd name="connsiteY14" fmla="*/ 2926023 h 4379263"/>
              <a:gd name="connsiteX15" fmla="*/ 1245152 w 4570257"/>
              <a:gd name="connsiteY15" fmla="*/ 2439134 h 4379263"/>
              <a:gd name="connsiteX16" fmla="*/ 81370 w 4570257"/>
              <a:gd name="connsiteY16" fmla="*/ 2296630 h 4379263"/>
              <a:gd name="connsiteX17" fmla="*/ 200123 w 4570257"/>
              <a:gd name="connsiteY17" fmla="*/ 1215976 h 4379263"/>
              <a:gd name="connsiteX18" fmla="*/ 1019521 w 4570257"/>
              <a:gd name="connsiteY18" fmla="*/ 1239727 h 4379263"/>
              <a:gd name="connsiteX19" fmla="*/ 1268902 w 4570257"/>
              <a:gd name="connsiteY19" fmla="*/ 859717 h 4379263"/>
              <a:gd name="connsiteX20" fmla="*/ 1458908 w 4570257"/>
              <a:gd name="connsiteY20" fmla="*/ 170947 h 4379263"/>
              <a:gd name="connsiteX0" fmla="*/ 1458028 w 4569377"/>
              <a:gd name="connsiteY0" fmla="*/ 170947 h 4379263"/>
              <a:gd name="connsiteX1" fmla="*/ 2372427 w 4569377"/>
              <a:gd name="connsiteY1" fmla="*/ 52194 h 4379263"/>
              <a:gd name="connsiteX2" fmla="*/ 2883066 w 4569377"/>
              <a:gd name="connsiteY2" fmla="*/ 883466 h 4379263"/>
              <a:gd name="connsiteX3" fmla="*/ 3417456 w 4569377"/>
              <a:gd name="connsiteY3" fmla="*/ 1227851 h 4379263"/>
              <a:gd name="connsiteX4" fmla="*/ 3963721 w 4569377"/>
              <a:gd name="connsiteY4" fmla="*/ 954719 h 4379263"/>
              <a:gd name="connsiteX5" fmla="*/ 4557487 w 4569377"/>
              <a:gd name="connsiteY5" fmla="*/ 1892869 h 4379263"/>
              <a:gd name="connsiteX6" fmla="*/ 4011222 w 4569377"/>
              <a:gd name="connsiteY6" fmla="*/ 2617264 h 4379263"/>
              <a:gd name="connsiteX7" fmla="*/ 4177477 w 4569377"/>
              <a:gd name="connsiteY7" fmla="*/ 3234781 h 4379263"/>
              <a:gd name="connsiteX8" fmla="*/ 4569362 w 4569377"/>
              <a:gd name="connsiteY8" fmla="*/ 3804797 h 4379263"/>
              <a:gd name="connsiteX9" fmla="*/ 4189356 w 4569377"/>
              <a:gd name="connsiteY9" fmla="*/ 4374816 h 4379263"/>
              <a:gd name="connsiteX10" fmla="*/ 3429331 w 4569377"/>
              <a:gd name="connsiteY10" fmla="*/ 4066055 h 4379263"/>
              <a:gd name="connsiteX11" fmla="*/ 2514932 w 4569377"/>
              <a:gd name="connsiteY11" fmla="*/ 3994802 h 4379263"/>
              <a:gd name="connsiteX12" fmla="*/ 1469902 w 4569377"/>
              <a:gd name="connsiteY12" fmla="*/ 4351062 h 4379263"/>
              <a:gd name="connsiteX13" fmla="*/ 1006764 w 4569377"/>
              <a:gd name="connsiteY13" fmla="*/ 3733545 h 4379263"/>
              <a:gd name="connsiteX14" fmla="*/ 1410525 w 4569377"/>
              <a:gd name="connsiteY14" fmla="*/ 2926023 h 4379263"/>
              <a:gd name="connsiteX15" fmla="*/ 1232397 w 4569377"/>
              <a:gd name="connsiteY15" fmla="*/ 2320381 h 4379263"/>
              <a:gd name="connsiteX16" fmla="*/ 80490 w 4569377"/>
              <a:gd name="connsiteY16" fmla="*/ 2296630 h 4379263"/>
              <a:gd name="connsiteX17" fmla="*/ 199243 w 4569377"/>
              <a:gd name="connsiteY17" fmla="*/ 1215976 h 4379263"/>
              <a:gd name="connsiteX18" fmla="*/ 1018641 w 4569377"/>
              <a:gd name="connsiteY18" fmla="*/ 1239727 h 4379263"/>
              <a:gd name="connsiteX19" fmla="*/ 1268022 w 4569377"/>
              <a:gd name="connsiteY19" fmla="*/ 859717 h 4379263"/>
              <a:gd name="connsiteX20" fmla="*/ 1458028 w 4569377"/>
              <a:gd name="connsiteY20" fmla="*/ 170947 h 4379263"/>
              <a:gd name="connsiteX0" fmla="*/ 1314206 w 4425555"/>
              <a:gd name="connsiteY0" fmla="*/ 170947 h 4379263"/>
              <a:gd name="connsiteX1" fmla="*/ 2228605 w 4425555"/>
              <a:gd name="connsiteY1" fmla="*/ 52194 h 4379263"/>
              <a:gd name="connsiteX2" fmla="*/ 2739244 w 4425555"/>
              <a:gd name="connsiteY2" fmla="*/ 883466 h 4379263"/>
              <a:gd name="connsiteX3" fmla="*/ 3273634 w 4425555"/>
              <a:gd name="connsiteY3" fmla="*/ 1227851 h 4379263"/>
              <a:gd name="connsiteX4" fmla="*/ 3819899 w 4425555"/>
              <a:gd name="connsiteY4" fmla="*/ 954719 h 4379263"/>
              <a:gd name="connsiteX5" fmla="*/ 4413665 w 4425555"/>
              <a:gd name="connsiteY5" fmla="*/ 1892869 h 4379263"/>
              <a:gd name="connsiteX6" fmla="*/ 3867400 w 4425555"/>
              <a:gd name="connsiteY6" fmla="*/ 2617264 h 4379263"/>
              <a:gd name="connsiteX7" fmla="*/ 4033655 w 4425555"/>
              <a:gd name="connsiteY7" fmla="*/ 3234781 h 4379263"/>
              <a:gd name="connsiteX8" fmla="*/ 4425540 w 4425555"/>
              <a:gd name="connsiteY8" fmla="*/ 3804797 h 4379263"/>
              <a:gd name="connsiteX9" fmla="*/ 4045534 w 4425555"/>
              <a:gd name="connsiteY9" fmla="*/ 4374816 h 4379263"/>
              <a:gd name="connsiteX10" fmla="*/ 3285509 w 4425555"/>
              <a:gd name="connsiteY10" fmla="*/ 4066055 h 4379263"/>
              <a:gd name="connsiteX11" fmla="*/ 2371110 w 4425555"/>
              <a:gd name="connsiteY11" fmla="*/ 3994802 h 4379263"/>
              <a:gd name="connsiteX12" fmla="*/ 1326080 w 4425555"/>
              <a:gd name="connsiteY12" fmla="*/ 4351062 h 4379263"/>
              <a:gd name="connsiteX13" fmla="*/ 862942 w 4425555"/>
              <a:gd name="connsiteY13" fmla="*/ 3733545 h 4379263"/>
              <a:gd name="connsiteX14" fmla="*/ 1266703 w 4425555"/>
              <a:gd name="connsiteY14" fmla="*/ 2926023 h 4379263"/>
              <a:gd name="connsiteX15" fmla="*/ 1088575 w 4425555"/>
              <a:gd name="connsiteY15" fmla="*/ 2320381 h 4379263"/>
              <a:gd name="connsiteX16" fmla="*/ 186050 w 4425555"/>
              <a:gd name="connsiteY16" fmla="*/ 2320381 h 4379263"/>
              <a:gd name="connsiteX17" fmla="*/ 55421 w 4425555"/>
              <a:gd name="connsiteY17" fmla="*/ 1215976 h 4379263"/>
              <a:gd name="connsiteX18" fmla="*/ 874819 w 4425555"/>
              <a:gd name="connsiteY18" fmla="*/ 1239727 h 4379263"/>
              <a:gd name="connsiteX19" fmla="*/ 1124200 w 4425555"/>
              <a:gd name="connsiteY19" fmla="*/ 859717 h 4379263"/>
              <a:gd name="connsiteX20" fmla="*/ 1314206 w 4425555"/>
              <a:gd name="connsiteY20" fmla="*/ 170947 h 4379263"/>
              <a:gd name="connsiteX0" fmla="*/ 1196972 w 4308321"/>
              <a:gd name="connsiteY0" fmla="*/ 170947 h 4379263"/>
              <a:gd name="connsiteX1" fmla="*/ 2111371 w 4308321"/>
              <a:gd name="connsiteY1" fmla="*/ 52194 h 4379263"/>
              <a:gd name="connsiteX2" fmla="*/ 2622010 w 4308321"/>
              <a:gd name="connsiteY2" fmla="*/ 883466 h 4379263"/>
              <a:gd name="connsiteX3" fmla="*/ 3156400 w 4308321"/>
              <a:gd name="connsiteY3" fmla="*/ 1227851 h 4379263"/>
              <a:gd name="connsiteX4" fmla="*/ 3702665 w 4308321"/>
              <a:gd name="connsiteY4" fmla="*/ 954719 h 4379263"/>
              <a:gd name="connsiteX5" fmla="*/ 4296431 w 4308321"/>
              <a:gd name="connsiteY5" fmla="*/ 1892869 h 4379263"/>
              <a:gd name="connsiteX6" fmla="*/ 3750166 w 4308321"/>
              <a:gd name="connsiteY6" fmla="*/ 2617264 h 4379263"/>
              <a:gd name="connsiteX7" fmla="*/ 3916421 w 4308321"/>
              <a:gd name="connsiteY7" fmla="*/ 3234781 h 4379263"/>
              <a:gd name="connsiteX8" fmla="*/ 4308306 w 4308321"/>
              <a:gd name="connsiteY8" fmla="*/ 3804797 h 4379263"/>
              <a:gd name="connsiteX9" fmla="*/ 3928300 w 4308321"/>
              <a:gd name="connsiteY9" fmla="*/ 4374816 h 4379263"/>
              <a:gd name="connsiteX10" fmla="*/ 3168275 w 4308321"/>
              <a:gd name="connsiteY10" fmla="*/ 4066055 h 4379263"/>
              <a:gd name="connsiteX11" fmla="*/ 2253876 w 4308321"/>
              <a:gd name="connsiteY11" fmla="*/ 3994802 h 4379263"/>
              <a:gd name="connsiteX12" fmla="*/ 1208846 w 4308321"/>
              <a:gd name="connsiteY12" fmla="*/ 4351062 h 4379263"/>
              <a:gd name="connsiteX13" fmla="*/ 745708 w 4308321"/>
              <a:gd name="connsiteY13" fmla="*/ 3733545 h 4379263"/>
              <a:gd name="connsiteX14" fmla="*/ 1149469 w 4308321"/>
              <a:gd name="connsiteY14" fmla="*/ 2926023 h 4379263"/>
              <a:gd name="connsiteX15" fmla="*/ 971341 w 4308321"/>
              <a:gd name="connsiteY15" fmla="*/ 2320381 h 4379263"/>
              <a:gd name="connsiteX16" fmla="*/ 68816 w 4308321"/>
              <a:gd name="connsiteY16" fmla="*/ 2320381 h 4379263"/>
              <a:gd name="connsiteX17" fmla="*/ 140068 w 4308321"/>
              <a:gd name="connsiteY17" fmla="*/ 1322854 h 4379263"/>
              <a:gd name="connsiteX18" fmla="*/ 757585 w 4308321"/>
              <a:gd name="connsiteY18" fmla="*/ 1239727 h 4379263"/>
              <a:gd name="connsiteX19" fmla="*/ 1006966 w 4308321"/>
              <a:gd name="connsiteY19" fmla="*/ 859717 h 4379263"/>
              <a:gd name="connsiteX20" fmla="*/ 1196972 w 4308321"/>
              <a:gd name="connsiteY20" fmla="*/ 170947 h 4379263"/>
              <a:gd name="connsiteX0" fmla="*/ 1234297 w 4345646"/>
              <a:gd name="connsiteY0" fmla="*/ 170947 h 4379263"/>
              <a:gd name="connsiteX1" fmla="*/ 2148696 w 4345646"/>
              <a:gd name="connsiteY1" fmla="*/ 52194 h 4379263"/>
              <a:gd name="connsiteX2" fmla="*/ 2659335 w 4345646"/>
              <a:gd name="connsiteY2" fmla="*/ 883466 h 4379263"/>
              <a:gd name="connsiteX3" fmla="*/ 3193725 w 4345646"/>
              <a:gd name="connsiteY3" fmla="*/ 1227851 h 4379263"/>
              <a:gd name="connsiteX4" fmla="*/ 3739990 w 4345646"/>
              <a:gd name="connsiteY4" fmla="*/ 954719 h 4379263"/>
              <a:gd name="connsiteX5" fmla="*/ 4333756 w 4345646"/>
              <a:gd name="connsiteY5" fmla="*/ 1892869 h 4379263"/>
              <a:gd name="connsiteX6" fmla="*/ 3787491 w 4345646"/>
              <a:gd name="connsiteY6" fmla="*/ 2617264 h 4379263"/>
              <a:gd name="connsiteX7" fmla="*/ 3953746 w 4345646"/>
              <a:gd name="connsiteY7" fmla="*/ 3234781 h 4379263"/>
              <a:gd name="connsiteX8" fmla="*/ 4345631 w 4345646"/>
              <a:gd name="connsiteY8" fmla="*/ 3804797 h 4379263"/>
              <a:gd name="connsiteX9" fmla="*/ 3965625 w 4345646"/>
              <a:gd name="connsiteY9" fmla="*/ 4374816 h 4379263"/>
              <a:gd name="connsiteX10" fmla="*/ 3205600 w 4345646"/>
              <a:gd name="connsiteY10" fmla="*/ 4066055 h 4379263"/>
              <a:gd name="connsiteX11" fmla="*/ 2291201 w 4345646"/>
              <a:gd name="connsiteY11" fmla="*/ 3994802 h 4379263"/>
              <a:gd name="connsiteX12" fmla="*/ 1246171 w 4345646"/>
              <a:gd name="connsiteY12" fmla="*/ 4351062 h 4379263"/>
              <a:gd name="connsiteX13" fmla="*/ 783033 w 4345646"/>
              <a:gd name="connsiteY13" fmla="*/ 3733545 h 4379263"/>
              <a:gd name="connsiteX14" fmla="*/ 1186794 w 4345646"/>
              <a:gd name="connsiteY14" fmla="*/ 2926023 h 4379263"/>
              <a:gd name="connsiteX15" fmla="*/ 1008666 w 4345646"/>
              <a:gd name="connsiteY15" fmla="*/ 2320381 h 4379263"/>
              <a:gd name="connsiteX16" fmla="*/ 58640 w 4345646"/>
              <a:gd name="connsiteY16" fmla="*/ 2142251 h 4379263"/>
              <a:gd name="connsiteX17" fmla="*/ 177393 w 4345646"/>
              <a:gd name="connsiteY17" fmla="*/ 1322854 h 4379263"/>
              <a:gd name="connsiteX18" fmla="*/ 794910 w 4345646"/>
              <a:gd name="connsiteY18" fmla="*/ 1239727 h 4379263"/>
              <a:gd name="connsiteX19" fmla="*/ 1044291 w 4345646"/>
              <a:gd name="connsiteY19" fmla="*/ 859717 h 4379263"/>
              <a:gd name="connsiteX20" fmla="*/ 1234297 w 4345646"/>
              <a:gd name="connsiteY20" fmla="*/ 170947 h 4379263"/>
              <a:gd name="connsiteX0" fmla="*/ 1234297 w 4345646"/>
              <a:gd name="connsiteY0" fmla="*/ 170947 h 4379263"/>
              <a:gd name="connsiteX1" fmla="*/ 2148696 w 4345646"/>
              <a:gd name="connsiteY1" fmla="*/ 52194 h 4379263"/>
              <a:gd name="connsiteX2" fmla="*/ 2659335 w 4345646"/>
              <a:gd name="connsiteY2" fmla="*/ 883466 h 4379263"/>
              <a:gd name="connsiteX3" fmla="*/ 3193725 w 4345646"/>
              <a:gd name="connsiteY3" fmla="*/ 1227851 h 4379263"/>
              <a:gd name="connsiteX4" fmla="*/ 3870618 w 4345646"/>
              <a:gd name="connsiteY4" fmla="*/ 1120976 h 4379263"/>
              <a:gd name="connsiteX5" fmla="*/ 4333756 w 4345646"/>
              <a:gd name="connsiteY5" fmla="*/ 1892869 h 4379263"/>
              <a:gd name="connsiteX6" fmla="*/ 3787491 w 4345646"/>
              <a:gd name="connsiteY6" fmla="*/ 2617264 h 4379263"/>
              <a:gd name="connsiteX7" fmla="*/ 3953746 w 4345646"/>
              <a:gd name="connsiteY7" fmla="*/ 3234781 h 4379263"/>
              <a:gd name="connsiteX8" fmla="*/ 4345631 w 4345646"/>
              <a:gd name="connsiteY8" fmla="*/ 3804797 h 4379263"/>
              <a:gd name="connsiteX9" fmla="*/ 3965625 w 4345646"/>
              <a:gd name="connsiteY9" fmla="*/ 4374816 h 4379263"/>
              <a:gd name="connsiteX10" fmla="*/ 3205600 w 4345646"/>
              <a:gd name="connsiteY10" fmla="*/ 4066055 h 4379263"/>
              <a:gd name="connsiteX11" fmla="*/ 2291201 w 4345646"/>
              <a:gd name="connsiteY11" fmla="*/ 3994802 h 4379263"/>
              <a:gd name="connsiteX12" fmla="*/ 1246171 w 4345646"/>
              <a:gd name="connsiteY12" fmla="*/ 4351062 h 4379263"/>
              <a:gd name="connsiteX13" fmla="*/ 783033 w 4345646"/>
              <a:gd name="connsiteY13" fmla="*/ 3733545 h 4379263"/>
              <a:gd name="connsiteX14" fmla="*/ 1186794 w 4345646"/>
              <a:gd name="connsiteY14" fmla="*/ 2926023 h 4379263"/>
              <a:gd name="connsiteX15" fmla="*/ 1008666 w 4345646"/>
              <a:gd name="connsiteY15" fmla="*/ 2320381 h 4379263"/>
              <a:gd name="connsiteX16" fmla="*/ 58640 w 4345646"/>
              <a:gd name="connsiteY16" fmla="*/ 2142251 h 4379263"/>
              <a:gd name="connsiteX17" fmla="*/ 177393 w 4345646"/>
              <a:gd name="connsiteY17" fmla="*/ 1322854 h 4379263"/>
              <a:gd name="connsiteX18" fmla="*/ 794910 w 4345646"/>
              <a:gd name="connsiteY18" fmla="*/ 1239727 h 4379263"/>
              <a:gd name="connsiteX19" fmla="*/ 1044291 w 4345646"/>
              <a:gd name="connsiteY19" fmla="*/ 859717 h 4379263"/>
              <a:gd name="connsiteX20" fmla="*/ 1234297 w 4345646"/>
              <a:gd name="connsiteY20" fmla="*/ 170947 h 4379263"/>
              <a:gd name="connsiteX0" fmla="*/ 1234297 w 4345646"/>
              <a:gd name="connsiteY0" fmla="*/ 170947 h 4379263"/>
              <a:gd name="connsiteX1" fmla="*/ 2148696 w 4345646"/>
              <a:gd name="connsiteY1" fmla="*/ 52194 h 4379263"/>
              <a:gd name="connsiteX2" fmla="*/ 2659335 w 4345646"/>
              <a:gd name="connsiteY2" fmla="*/ 883466 h 4379263"/>
              <a:gd name="connsiteX3" fmla="*/ 3193725 w 4345646"/>
              <a:gd name="connsiteY3" fmla="*/ 1227851 h 4379263"/>
              <a:gd name="connsiteX4" fmla="*/ 3870618 w 4345646"/>
              <a:gd name="connsiteY4" fmla="*/ 1120976 h 4379263"/>
              <a:gd name="connsiteX5" fmla="*/ 4226878 w 4345646"/>
              <a:gd name="connsiteY5" fmla="*/ 1952248 h 4379263"/>
              <a:gd name="connsiteX6" fmla="*/ 3787491 w 4345646"/>
              <a:gd name="connsiteY6" fmla="*/ 2617264 h 4379263"/>
              <a:gd name="connsiteX7" fmla="*/ 3953746 w 4345646"/>
              <a:gd name="connsiteY7" fmla="*/ 3234781 h 4379263"/>
              <a:gd name="connsiteX8" fmla="*/ 4345631 w 4345646"/>
              <a:gd name="connsiteY8" fmla="*/ 3804797 h 4379263"/>
              <a:gd name="connsiteX9" fmla="*/ 3965625 w 4345646"/>
              <a:gd name="connsiteY9" fmla="*/ 4374816 h 4379263"/>
              <a:gd name="connsiteX10" fmla="*/ 3205600 w 4345646"/>
              <a:gd name="connsiteY10" fmla="*/ 4066055 h 4379263"/>
              <a:gd name="connsiteX11" fmla="*/ 2291201 w 4345646"/>
              <a:gd name="connsiteY11" fmla="*/ 3994802 h 4379263"/>
              <a:gd name="connsiteX12" fmla="*/ 1246171 w 4345646"/>
              <a:gd name="connsiteY12" fmla="*/ 4351062 h 4379263"/>
              <a:gd name="connsiteX13" fmla="*/ 783033 w 4345646"/>
              <a:gd name="connsiteY13" fmla="*/ 3733545 h 4379263"/>
              <a:gd name="connsiteX14" fmla="*/ 1186794 w 4345646"/>
              <a:gd name="connsiteY14" fmla="*/ 2926023 h 4379263"/>
              <a:gd name="connsiteX15" fmla="*/ 1008666 w 4345646"/>
              <a:gd name="connsiteY15" fmla="*/ 2320381 h 4379263"/>
              <a:gd name="connsiteX16" fmla="*/ 58640 w 4345646"/>
              <a:gd name="connsiteY16" fmla="*/ 2142251 h 4379263"/>
              <a:gd name="connsiteX17" fmla="*/ 177393 w 4345646"/>
              <a:gd name="connsiteY17" fmla="*/ 1322854 h 4379263"/>
              <a:gd name="connsiteX18" fmla="*/ 794910 w 4345646"/>
              <a:gd name="connsiteY18" fmla="*/ 1239727 h 4379263"/>
              <a:gd name="connsiteX19" fmla="*/ 1044291 w 4345646"/>
              <a:gd name="connsiteY19" fmla="*/ 859717 h 4379263"/>
              <a:gd name="connsiteX20" fmla="*/ 1234297 w 4345646"/>
              <a:gd name="connsiteY20" fmla="*/ 170947 h 4379263"/>
              <a:gd name="connsiteX0" fmla="*/ 1234297 w 4362059"/>
              <a:gd name="connsiteY0" fmla="*/ 170947 h 4381325"/>
              <a:gd name="connsiteX1" fmla="*/ 2148696 w 4362059"/>
              <a:gd name="connsiteY1" fmla="*/ 52194 h 4381325"/>
              <a:gd name="connsiteX2" fmla="*/ 2659335 w 4362059"/>
              <a:gd name="connsiteY2" fmla="*/ 883466 h 4381325"/>
              <a:gd name="connsiteX3" fmla="*/ 3193725 w 4362059"/>
              <a:gd name="connsiteY3" fmla="*/ 1227851 h 4381325"/>
              <a:gd name="connsiteX4" fmla="*/ 3870618 w 4362059"/>
              <a:gd name="connsiteY4" fmla="*/ 1120976 h 4381325"/>
              <a:gd name="connsiteX5" fmla="*/ 4226878 w 4362059"/>
              <a:gd name="connsiteY5" fmla="*/ 1952248 h 4381325"/>
              <a:gd name="connsiteX6" fmla="*/ 3787491 w 4362059"/>
              <a:gd name="connsiteY6" fmla="*/ 2617264 h 4381325"/>
              <a:gd name="connsiteX7" fmla="*/ 3953746 w 4362059"/>
              <a:gd name="connsiteY7" fmla="*/ 3234781 h 4381325"/>
              <a:gd name="connsiteX8" fmla="*/ 4345631 w 4362059"/>
              <a:gd name="connsiteY8" fmla="*/ 3804797 h 4381325"/>
              <a:gd name="connsiteX9" fmla="*/ 4256603 w 4362059"/>
              <a:gd name="connsiteY9" fmla="*/ 4238424 h 4381325"/>
              <a:gd name="connsiteX10" fmla="*/ 3965625 w 4362059"/>
              <a:gd name="connsiteY10" fmla="*/ 4374816 h 4381325"/>
              <a:gd name="connsiteX11" fmla="*/ 3205600 w 4362059"/>
              <a:gd name="connsiteY11" fmla="*/ 4066055 h 4381325"/>
              <a:gd name="connsiteX12" fmla="*/ 2291201 w 4362059"/>
              <a:gd name="connsiteY12" fmla="*/ 3994802 h 4381325"/>
              <a:gd name="connsiteX13" fmla="*/ 1246171 w 4362059"/>
              <a:gd name="connsiteY13" fmla="*/ 4351062 h 4381325"/>
              <a:gd name="connsiteX14" fmla="*/ 783033 w 4362059"/>
              <a:gd name="connsiteY14" fmla="*/ 3733545 h 4381325"/>
              <a:gd name="connsiteX15" fmla="*/ 1186794 w 4362059"/>
              <a:gd name="connsiteY15" fmla="*/ 2926023 h 4381325"/>
              <a:gd name="connsiteX16" fmla="*/ 1008666 w 4362059"/>
              <a:gd name="connsiteY16" fmla="*/ 2320381 h 4381325"/>
              <a:gd name="connsiteX17" fmla="*/ 58640 w 4362059"/>
              <a:gd name="connsiteY17" fmla="*/ 2142251 h 4381325"/>
              <a:gd name="connsiteX18" fmla="*/ 177393 w 4362059"/>
              <a:gd name="connsiteY18" fmla="*/ 1322854 h 4381325"/>
              <a:gd name="connsiteX19" fmla="*/ 794910 w 4362059"/>
              <a:gd name="connsiteY19" fmla="*/ 1239727 h 4381325"/>
              <a:gd name="connsiteX20" fmla="*/ 1044291 w 4362059"/>
              <a:gd name="connsiteY20" fmla="*/ 859717 h 4381325"/>
              <a:gd name="connsiteX21" fmla="*/ 1234297 w 4362059"/>
              <a:gd name="connsiteY21" fmla="*/ 170947 h 4381325"/>
              <a:gd name="connsiteX0" fmla="*/ 1234297 w 4362059"/>
              <a:gd name="connsiteY0" fmla="*/ 170947 h 4381325"/>
              <a:gd name="connsiteX1" fmla="*/ 2148696 w 4362059"/>
              <a:gd name="connsiteY1" fmla="*/ 52194 h 4381325"/>
              <a:gd name="connsiteX2" fmla="*/ 2659335 w 4362059"/>
              <a:gd name="connsiteY2" fmla="*/ 883466 h 4381325"/>
              <a:gd name="connsiteX3" fmla="*/ 3193725 w 4362059"/>
              <a:gd name="connsiteY3" fmla="*/ 1227851 h 4381325"/>
              <a:gd name="connsiteX4" fmla="*/ 3870618 w 4362059"/>
              <a:gd name="connsiteY4" fmla="*/ 1120976 h 4381325"/>
              <a:gd name="connsiteX5" fmla="*/ 4226878 w 4362059"/>
              <a:gd name="connsiteY5" fmla="*/ 1952248 h 4381325"/>
              <a:gd name="connsiteX6" fmla="*/ 3787491 w 4362059"/>
              <a:gd name="connsiteY6" fmla="*/ 2617264 h 4381325"/>
              <a:gd name="connsiteX7" fmla="*/ 3953746 w 4362059"/>
              <a:gd name="connsiteY7" fmla="*/ 3234781 h 4381325"/>
              <a:gd name="connsiteX8" fmla="*/ 4345631 w 4362059"/>
              <a:gd name="connsiteY8" fmla="*/ 3804797 h 4381325"/>
              <a:gd name="connsiteX9" fmla="*/ 4256603 w 4362059"/>
              <a:gd name="connsiteY9" fmla="*/ 4238424 h 4381325"/>
              <a:gd name="connsiteX10" fmla="*/ 3965625 w 4362059"/>
              <a:gd name="connsiteY10" fmla="*/ 4374816 h 4381325"/>
              <a:gd name="connsiteX11" fmla="*/ 3205600 w 4362059"/>
              <a:gd name="connsiteY11" fmla="*/ 4066055 h 4381325"/>
              <a:gd name="connsiteX12" fmla="*/ 2291201 w 4362059"/>
              <a:gd name="connsiteY12" fmla="*/ 3994802 h 4381325"/>
              <a:gd name="connsiteX13" fmla="*/ 1246171 w 4362059"/>
              <a:gd name="connsiteY13" fmla="*/ 4351062 h 4381325"/>
              <a:gd name="connsiteX14" fmla="*/ 783033 w 4362059"/>
              <a:gd name="connsiteY14" fmla="*/ 3733545 h 4381325"/>
              <a:gd name="connsiteX15" fmla="*/ 1186794 w 4362059"/>
              <a:gd name="connsiteY15" fmla="*/ 2926023 h 4381325"/>
              <a:gd name="connsiteX16" fmla="*/ 1008666 w 4362059"/>
              <a:gd name="connsiteY16" fmla="*/ 2320381 h 4381325"/>
              <a:gd name="connsiteX17" fmla="*/ 58640 w 4362059"/>
              <a:gd name="connsiteY17" fmla="*/ 2142251 h 4381325"/>
              <a:gd name="connsiteX18" fmla="*/ 177393 w 4362059"/>
              <a:gd name="connsiteY18" fmla="*/ 1322854 h 4381325"/>
              <a:gd name="connsiteX19" fmla="*/ 794910 w 4362059"/>
              <a:gd name="connsiteY19" fmla="*/ 1239727 h 4381325"/>
              <a:gd name="connsiteX20" fmla="*/ 1044291 w 4362059"/>
              <a:gd name="connsiteY20" fmla="*/ 859717 h 4381325"/>
              <a:gd name="connsiteX21" fmla="*/ 1234297 w 4362059"/>
              <a:gd name="connsiteY21" fmla="*/ 170947 h 4381325"/>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6878 w 4362059"/>
              <a:gd name="connsiteY6" fmla="*/ 2036546 h 4465623"/>
              <a:gd name="connsiteX7" fmla="*/ 3787491 w 4362059"/>
              <a:gd name="connsiteY7" fmla="*/ 2701562 h 4465623"/>
              <a:gd name="connsiteX8" fmla="*/ 3953746 w 4362059"/>
              <a:gd name="connsiteY8" fmla="*/ 3319079 h 4465623"/>
              <a:gd name="connsiteX9" fmla="*/ 4345631 w 4362059"/>
              <a:gd name="connsiteY9" fmla="*/ 3889095 h 4465623"/>
              <a:gd name="connsiteX10" fmla="*/ 4256603 w 4362059"/>
              <a:gd name="connsiteY10" fmla="*/ 4322722 h 4465623"/>
              <a:gd name="connsiteX11" fmla="*/ 3965625 w 4362059"/>
              <a:gd name="connsiteY11" fmla="*/ 4459114 h 4465623"/>
              <a:gd name="connsiteX12" fmla="*/ 3205600 w 4362059"/>
              <a:gd name="connsiteY12" fmla="*/ 4150353 h 4465623"/>
              <a:gd name="connsiteX13" fmla="*/ 2291201 w 4362059"/>
              <a:gd name="connsiteY13" fmla="*/ 4079100 h 4465623"/>
              <a:gd name="connsiteX14" fmla="*/ 1246171 w 4362059"/>
              <a:gd name="connsiteY14" fmla="*/ 4435360 h 4465623"/>
              <a:gd name="connsiteX15" fmla="*/ 783033 w 4362059"/>
              <a:gd name="connsiteY15" fmla="*/ 3817843 h 4465623"/>
              <a:gd name="connsiteX16" fmla="*/ 1186794 w 4362059"/>
              <a:gd name="connsiteY16" fmla="*/ 3010321 h 4465623"/>
              <a:gd name="connsiteX17" fmla="*/ 1008666 w 4362059"/>
              <a:gd name="connsiteY17" fmla="*/ 2404679 h 4465623"/>
              <a:gd name="connsiteX18" fmla="*/ 58640 w 4362059"/>
              <a:gd name="connsiteY18" fmla="*/ 2226549 h 4465623"/>
              <a:gd name="connsiteX19" fmla="*/ 177393 w 4362059"/>
              <a:gd name="connsiteY19" fmla="*/ 1407152 h 4465623"/>
              <a:gd name="connsiteX20" fmla="*/ 794910 w 4362059"/>
              <a:gd name="connsiteY20" fmla="*/ 1324025 h 4465623"/>
              <a:gd name="connsiteX21" fmla="*/ 1044291 w 4362059"/>
              <a:gd name="connsiteY21" fmla="*/ 944015 h 4465623"/>
              <a:gd name="connsiteX22" fmla="*/ 1234297 w 4362059"/>
              <a:gd name="connsiteY22" fmla="*/ 255245 h 4465623"/>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6878 w 4362059"/>
              <a:gd name="connsiteY6" fmla="*/ 2036546 h 4465623"/>
              <a:gd name="connsiteX7" fmla="*/ 3787491 w 4362059"/>
              <a:gd name="connsiteY7" fmla="*/ 2701562 h 4465623"/>
              <a:gd name="connsiteX8" fmla="*/ 3953746 w 4362059"/>
              <a:gd name="connsiteY8" fmla="*/ 3319079 h 4465623"/>
              <a:gd name="connsiteX9" fmla="*/ 4345631 w 4362059"/>
              <a:gd name="connsiteY9" fmla="*/ 3889095 h 4465623"/>
              <a:gd name="connsiteX10" fmla="*/ 4256603 w 4362059"/>
              <a:gd name="connsiteY10" fmla="*/ 4322722 h 4465623"/>
              <a:gd name="connsiteX11" fmla="*/ 3965625 w 4362059"/>
              <a:gd name="connsiteY11" fmla="*/ 4459114 h 4465623"/>
              <a:gd name="connsiteX12" fmla="*/ 3205600 w 4362059"/>
              <a:gd name="connsiteY12" fmla="*/ 4150353 h 4465623"/>
              <a:gd name="connsiteX13" fmla="*/ 2291201 w 4362059"/>
              <a:gd name="connsiteY13" fmla="*/ 4079100 h 4465623"/>
              <a:gd name="connsiteX14" fmla="*/ 1246171 w 4362059"/>
              <a:gd name="connsiteY14" fmla="*/ 4435360 h 4465623"/>
              <a:gd name="connsiteX15" fmla="*/ 783033 w 4362059"/>
              <a:gd name="connsiteY15" fmla="*/ 3817843 h 4465623"/>
              <a:gd name="connsiteX16" fmla="*/ 1186794 w 4362059"/>
              <a:gd name="connsiteY16" fmla="*/ 3010321 h 4465623"/>
              <a:gd name="connsiteX17" fmla="*/ 1008666 w 4362059"/>
              <a:gd name="connsiteY17" fmla="*/ 2404679 h 4465623"/>
              <a:gd name="connsiteX18" fmla="*/ 58640 w 4362059"/>
              <a:gd name="connsiteY18" fmla="*/ 2226549 h 4465623"/>
              <a:gd name="connsiteX19" fmla="*/ 177393 w 4362059"/>
              <a:gd name="connsiteY19" fmla="*/ 1407152 h 4465623"/>
              <a:gd name="connsiteX20" fmla="*/ 794910 w 4362059"/>
              <a:gd name="connsiteY20" fmla="*/ 1324025 h 4465623"/>
              <a:gd name="connsiteX21" fmla="*/ 1044291 w 4362059"/>
              <a:gd name="connsiteY21" fmla="*/ 944015 h 4465623"/>
              <a:gd name="connsiteX22" fmla="*/ 1234297 w 4362059"/>
              <a:gd name="connsiteY22" fmla="*/ 255245 h 4465623"/>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0973 w 4362059"/>
              <a:gd name="connsiteY6" fmla="*/ 1555768 h 4465623"/>
              <a:gd name="connsiteX7" fmla="*/ 4226878 w 4362059"/>
              <a:gd name="connsiteY7" fmla="*/ 2036546 h 4465623"/>
              <a:gd name="connsiteX8" fmla="*/ 3787491 w 4362059"/>
              <a:gd name="connsiteY8" fmla="*/ 2701562 h 4465623"/>
              <a:gd name="connsiteX9" fmla="*/ 3953746 w 4362059"/>
              <a:gd name="connsiteY9" fmla="*/ 3319079 h 4465623"/>
              <a:gd name="connsiteX10" fmla="*/ 4345631 w 4362059"/>
              <a:gd name="connsiteY10" fmla="*/ 3889095 h 4465623"/>
              <a:gd name="connsiteX11" fmla="*/ 4256603 w 4362059"/>
              <a:gd name="connsiteY11" fmla="*/ 4322722 h 4465623"/>
              <a:gd name="connsiteX12" fmla="*/ 3965625 w 4362059"/>
              <a:gd name="connsiteY12" fmla="*/ 4459114 h 4465623"/>
              <a:gd name="connsiteX13" fmla="*/ 3205600 w 4362059"/>
              <a:gd name="connsiteY13" fmla="*/ 4150353 h 4465623"/>
              <a:gd name="connsiteX14" fmla="*/ 2291201 w 4362059"/>
              <a:gd name="connsiteY14" fmla="*/ 4079100 h 4465623"/>
              <a:gd name="connsiteX15" fmla="*/ 1246171 w 4362059"/>
              <a:gd name="connsiteY15" fmla="*/ 4435360 h 4465623"/>
              <a:gd name="connsiteX16" fmla="*/ 783033 w 4362059"/>
              <a:gd name="connsiteY16" fmla="*/ 3817843 h 4465623"/>
              <a:gd name="connsiteX17" fmla="*/ 1186794 w 4362059"/>
              <a:gd name="connsiteY17" fmla="*/ 3010321 h 4465623"/>
              <a:gd name="connsiteX18" fmla="*/ 1008666 w 4362059"/>
              <a:gd name="connsiteY18" fmla="*/ 2404679 h 4465623"/>
              <a:gd name="connsiteX19" fmla="*/ 58640 w 4362059"/>
              <a:gd name="connsiteY19" fmla="*/ 2226549 h 4465623"/>
              <a:gd name="connsiteX20" fmla="*/ 177393 w 4362059"/>
              <a:gd name="connsiteY20" fmla="*/ 1407152 h 4465623"/>
              <a:gd name="connsiteX21" fmla="*/ 794910 w 4362059"/>
              <a:gd name="connsiteY21" fmla="*/ 1324025 h 4465623"/>
              <a:gd name="connsiteX22" fmla="*/ 1044291 w 4362059"/>
              <a:gd name="connsiteY22" fmla="*/ 944015 h 4465623"/>
              <a:gd name="connsiteX23" fmla="*/ 1234297 w 4362059"/>
              <a:gd name="connsiteY23" fmla="*/ 255245 h 4465623"/>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0973 w 4362059"/>
              <a:gd name="connsiteY6" fmla="*/ 1555768 h 4465623"/>
              <a:gd name="connsiteX7" fmla="*/ 4226878 w 4362059"/>
              <a:gd name="connsiteY7" fmla="*/ 2036546 h 4465623"/>
              <a:gd name="connsiteX8" fmla="*/ 3787491 w 4362059"/>
              <a:gd name="connsiteY8" fmla="*/ 2701562 h 4465623"/>
              <a:gd name="connsiteX9" fmla="*/ 3953746 w 4362059"/>
              <a:gd name="connsiteY9" fmla="*/ 3319079 h 4465623"/>
              <a:gd name="connsiteX10" fmla="*/ 4345631 w 4362059"/>
              <a:gd name="connsiteY10" fmla="*/ 3889095 h 4465623"/>
              <a:gd name="connsiteX11" fmla="*/ 4256603 w 4362059"/>
              <a:gd name="connsiteY11" fmla="*/ 4322722 h 4465623"/>
              <a:gd name="connsiteX12" fmla="*/ 3965625 w 4362059"/>
              <a:gd name="connsiteY12" fmla="*/ 4459114 h 4465623"/>
              <a:gd name="connsiteX13" fmla="*/ 3205600 w 4362059"/>
              <a:gd name="connsiteY13" fmla="*/ 4150353 h 4465623"/>
              <a:gd name="connsiteX14" fmla="*/ 2291201 w 4362059"/>
              <a:gd name="connsiteY14" fmla="*/ 4079100 h 4465623"/>
              <a:gd name="connsiteX15" fmla="*/ 1246171 w 4362059"/>
              <a:gd name="connsiteY15" fmla="*/ 4435360 h 4465623"/>
              <a:gd name="connsiteX16" fmla="*/ 783033 w 4362059"/>
              <a:gd name="connsiteY16" fmla="*/ 3817843 h 4465623"/>
              <a:gd name="connsiteX17" fmla="*/ 1186794 w 4362059"/>
              <a:gd name="connsiteY17" fmla="*/ 3010321 h 4465623"/>
              <a:gd name="connsiteX18" fmla="*/ 1008666 w 4362059"/>
              <a:gd name="connsiteY18" fmla="*/ 2404679 h 4465623"/>
              <a:gd name="connsiteX19" fmla="*/ 58640 w 4362059"/>
              <a:gd name="connsiteY19" fmla="*/ 2226549 h 4465623"/>
              <a:gd name="connsiteX20" fmla="*/ 177393 w 4362059"/>
              <a:gd name="connsiteY20" fmla="*/ 1407152 h 4465623"/>
              <a:gd name="connsiteX21" fmla="*/ 794910 w 4362059"/>
              <a:gd name="connsiteY21" fmla="*/ 1324025 h 4465623"/>
              <a:gd name="connsiteX22" fmla="*/ 1044291 w 4362059"/>
              <a:gd name="connsiteY22" fmla="*/ 944015 h 4465623"/>
              <a:gd name="connsiteX23" fmla="*/ 1234297 w 4362059"/>
              <a:gd name="connsiteY23" fmla="*/ 255245 h 4465623"/>
              <a:gd name="connsiteX0" fmla="*/ 1234297 w 4362059"/>
              <a:gd name="connsiteY0" fmla="*/ 296576 h 4506954"/>
              <a:gd name="connsiteX1" fmla="*/ 1608402 w 4362059"/>
              <a:gd name="connsiteY1" fmla="*/ 5805 h 4506954"/>
              <a:gd name="connsiteX2" fmla="*/ 2148696 w 4362059"/>
              <a:gd name="connsiteY2" fmla="*/ 177823 h 4506954"/>
              <a:gd name="connsiteX3" fmla="*/ 2659335 w 4362059"/>
              <a:gd name="connsiteY3" fmla="*/ 1009095 h 4506954"/>
              <a:gd name="connsiteX4" fmla="*/ 3193725 w 4362059"/>
              <a:gd name="connsiteY4" fmla="*/ 1353480 h 4506954"/>
              <a:gd name="connsiteX5" fmla="*/ 3870618 w 4362059"/>
              <a:gd name="connsiteY5" fmla="*/ 1246605 h 4506954"/>
              <a:gd name="connsiteX6" fmla="*/ 4220973 w 4362059"/>
              <a:gd name="connsiteY6" fmla="*/ 1597099 h 4506954"/>
              <a:gd name="connsiteX7" fmla="*/ 4226878 w 4362059"/>
              <a:gd name="connsiteY7" fmla="*/ 2077877 h 4506954"/>
              <a:gd name="connsiteX8" fmla="*/ 3787491 w 4362059"/>
              <a:gd name="connsiteY8" fmla="*/ 2742893 h 4506954"/>
              <a:gd name="connsiteX9" fmla="*/ 3953746 w 4362059"/>
              <a:gd name="connsiteY9" fmla="*/ 3360410 h 4506954"/>
              <a:gd name="connsiteX10" fmla="*/ 4345631 w 4362059"/>
              <a:gd name="connsiteY10" fmla="*/ 3930426 h 4506954"/>
              <a:gd name="connsiteX11" fmla="*/ 4256603 w 4362059"/>
              <a:gd name="connsiteY11" fmla="*/ 4364053 h 4506954"/>
              <a:gd name="connsiteX12" fmla="*/ 3965625 w 4362059"/>
              <a:gd name="connsiteY12" fmla="*/ 4500445 h 4506954"/>
              <a:gd name="connsiteX13" fmla="*/ 3205600 w 4362059"/>
              <a:gd name="connsiteY13" fmla="*/ 4191684 h 4506954"/>
              <a:gd name="connsiteX14" fmla="*/ 2291201 w 4362059"/>
              <a:gd name="connsiteY14" fmla="*/ 4120431 h 4506954"/>
              <a:gd name="connsiteX15" fmla="*/ 1246171 w 4362059"/>
              <a:gd name="connsiteY15" fmla="*/ 4476691 h 4506954"/>
              <a:gd name="connsiteX16" fmla="*/ 783033 w 4362059"/>
              <a:gd name="connsiteY16" fmla="*/ 3859174 h 4506954"/>
              <a:gd name="connsiteX17" fmla="*/ 1186794 w 4362059"/>
              <a:gd name="connsiteY17" fmla="*/ 3051652 h 4506954"/>
              <a:gd name="connsiteX18" fmla="*/ 1008666 w 4362059"/>
              <a:gd name="connsiteY18" fmla="*/ 2446010 h 4506954"/>
              <a:gd name="connsiteX19" fmla="*/ 58640 w 4362059"/>
              <a:gd name="connsiteY19" fmla="*/ 2267880 h 4506954"/>
              <a:gd name="connsiteX20" fmla="*/ 177393 w 4362059"/>
              <a:gd name="connsiteY20" fmla="*/ 1448483 h 4506954"/>
              <a:gd name="connsiteX21" fmla="*/ 794910 w 4362059"/>
              <a:gd name="connsiteY21" fmla="*/ 1365356 h 4506954"/>
              <a:gd name="connsiteX22" fmla="*/ 1044291 w 4362059"/>
              <a:gd name="connsiteY22" fmla="*/ 985346 h 4506954"/>
              <a:gd name="connsiteX23" fmla="*/ 1234297 w 4362059"/>
              <a:gd name="connsiteY23" fmla="*/ 296576 h 4506954"/>
              <a:gd name="connsiteX0" fmla="*/ 1285861 w 4413623"/>
              <a:gd name="connsiteY0" fmla="*/ 296576 h 4506954"/>
              <a:gd name="connsiteX1" fmla="*/ 1659966 w 4413623"/>
              <a:gd name="connsiteY1" fmla="*/ 5805 h 4506954"/>
              <a:gd name="connsiteX2" fmla="*/ 2200260 w 4413623"/>
              <a:gd name="connsiteY2" fmla="*/ 177823 h 4506954"/>
              <a:gd name="connsiteX3" fmla="*/ 2710899 w 4413623"/>
              <a:gd name="connsiteY3" fmla="*/ 1009095 h 4506954"/>
              <a:gd name="connsiteX4" fmla="*/ 3245289 w 4413623"/>
              <a:gd name="connsiteY4" fmla="*/ 1353480 h 4506954"/>
              <a:gd name="connsiteX5" fmla="*/ 3922182 w 4413623"/>
              <a:gd name="connsiteY5" fmla="*/ 1246605 h 4506954"/>
              <a:gd name="connsiteX6" fmla="*/ 4272537 w 4413623"/>
              <a:gd name="connsiteY6" fmla="*/ 1597099 h 4506954"/>
              <a:gd name="connsiteX7" fmla="*/ 4278442 w 4413623"/>
              <a:gd name="connsiteY7" fmla="*/ 2077877 h 4506954"/>
              <a:gd name="connsiteX8" fmla="*/ 3839055 w 4413623"/>
              <a:gd name="connsiteY8" fmla="*/ 2742893 h 4506954"/>
              <a:gd name="connsiteX9" fmla="*/ 4005310 w 4413623"/>
              <a:gd name="connsiteY9" fmla="*/ 3360410 h 4506954"/>
              <a:gd name="connsiteX10" fmla="*/ 4397195 w 4413623"/>
              <a:gd name="connsiteY10" fmla="*/ 3930426 h 4506954"/>
              <a:gd name="connsiteX11" fmla="*/ 4308167 w 4413623"/>
              <a:gd name="connsiteY11" fmla="*/ 4364053 h 4506954"/>
              <a:gd name="connsiteX12" fmla="*/ 4017189 w 4413623"/>
              <a:gd name="connsiteY12" fmla="*/ 4500445 h 4506954"/>
              <a:gd name="connsiteX13" fmla="*/ 3257164 w 4413623"/>
              <a:gd name="connsiteY13" fmla="*/ 4191684 h 4506954"/>
              <a:gd name="connsiteX14" fmla="*/ 2342765 w 4413623"/>
              <a:gd name="connsiteY14" fmla="*/ 4120431 h 4506954"/>
              <a:gd name="connsiteX15" fmla="*/ 1297735 w 4413623"/>
              <a:gd name="connsiteY15" fmla="*/ 4476691 h 4506954"/>
              <a:gd name="connsiteX16" fmla="*/ 834597 w 4413623"/>
              <a:gd name="connsiteY16" fmla="*/ 3859174 h 4506954"/>
              <a:gd name="connsiteX17" fmla="*/ 1238358 w 4413623"/>
              <a:gd name="connsiteY17" fmla="*/ 3051652 h 4506954"/>
              <a:gd name="connsiteX18" fmla="*/ 1060230 w 4413623"/>
              <a:gd name="connsiteY18" fmla="*/ 2446010 h 4506954"/>
              <a:gd name="connsiteX19" fmla="*/ 110204 w 4413623"/>
              <a:gd name="connsiteY19" fmla="*/ 2267880 h 4506954"/>
              <a:gd name="connsiteX20" fmla="*/ 33046 w 4413623"/>
              <a:gd name="connsiteY20" fmla="*/ 1727728 h 4506954"/>
              <a:gd name="connsiteX21" fmla="*/ 228957 w 4413623"/>
              <a:gd name="connsiteY21" fmla="*/ 1448483 h 4506954"/>
              <a:gd name="connsiteX22" fmla="*/ 846474 w 4413623"/>
              <a:gd name="connsiteY22" fmla="*/ 1365356 h 4506954"/>
              <a:gd name="connsiteX23" fmla="*/ 1095855 w 4413623"/>
              <a:gd name="connsiteY23" fmla="*/ 985346 h 4506954"/>
              <a:gd name="connsiteX24" fmla="*/ 1285861 w 4413623"/>
              <a:gd name="connsiteY24" fmla="*/ 296576 h 4506954"/>
              <a:gd name="connsiteX0" fmla="*/ 1285861 w 4413623"/>
              <a:gd name="connsiteY0" fmla="*/ 296576 h 4506954"/>
              <a:gd name="connsiteX1" fmla="*/ 1659966 w 4413623"/>
              <a:gd name="connsiteY1" fmla="*/ 5805 h 4506954"/>
              <a:gd name="connsiteX2" fmla="*/ 2200260 w 4413623"/>
              <a:gd name="connsiteY2" fmla="*/ 177823 h 4506954"/>
              <a:gd name="connsiteX3" fmla="*/ 2710899 w 4413623"/>
              <a:gd name="connsiteY3" fmla="*/ 1009095 h 4506954"/>
              <a:gd name="connsiteX4" fmla="*/ 3245289 w 4413623"/>
              <a:gd name="connsiteY4" fmla="*/ 1353480 h 4506954"/>
              <a:gd name="connsiteX5" fmla="*/ 3922182 w 4413623"/>
              <a:gd name="connsiteY5" fmla="*/ 1246605 h 4506954"/>
              <a:gd name="connsiteX6" fmla="*/ 4272537 w 4413623"/>
              <a:gd name="connsiteY6" fmla="*/ 1597099 h 4506954"/>
              <a:gd name="connsiteX7" fmla="*/ 4278442 w 4413623"/>
              <a:gd name="connsiteY7" fmla="*/ 2077877 h 4506954"/>
              <a:gd name="connsiteX8" fmla="*/ 3839055 w 4413623"/>
              <a:gd name="connsiteY8" fmla="*/ 2742893 h 4506954"/>
              <a:gd name="connsiteX9" fmla="*/ 4005310 w 4413623"/>
              <a:gd name="connsiteY9" fmla="*/ 3360410 h 4506954"/>
              <a:gd name="connsiteX10" fmla="*/ 4397195 w 4413623"/>
              <a:gd name="connsiteY10" fmla="*/ 3930426 h 4506954"/>
              <a:gd name="connsiteX11" fmla="*/ 4308167 w 4413623"/>
              <a:gd name="connsiteY11" fmla="*/ 4364053 h 4506954"/>
              <a:gd name="connsiteX12" fmla="*/ 4017189 w 4413623"/>
              <a:gd name="connsiteY12" fmla="*/ 4500445 h 4506954"/>
              <a:gd name="connsiteX13" fmla="*/ 3257164 w 4413623"/>
              <a:gd name="connsiteY13" fmla="*/ 4191684 h 4506954"/>
              <a:gd name="connsiteX14" fmla="*/ 2342765 w 4413623"/>
              <a:gd name="connsiteY14" fmla="*/ 4120431 h 4506954"/>
              <a:gd name="connsiteX15" fmla="*/ 1297735 w 4413623"/>
              <a:gd name="connsiteY15" fmla="*/ 4476691 h 4506954"/>
              <a:gd name="connsiteX16" fmla="*/ 834597 w 4413623"/>
              <a:gd name="connsiteY16" fmla="*/ 3859174 h 4506954"/>
              <a:gd name="connsiteX17" fmla="*/ 1238358 w 4413623"/>
              <a:gd name="connsiteY17" fmla="*/ 3051652 h 4506954"/>
              <a:gd name="connsiteX18" fmla="*/ 1060230 w 4413623"/>
              <a:gd name="connsiteY18" fmla="*/ 2446010 h 4506954"/>
              <a:gd name="connsiteX19" fmla="*/ 110204 w 4413623"/>
              <a:gd name="connsiteY19" fmla="*/ 2267880 h 4506954"/>
              <a:gd name="connsiteX20" fmla="*/ 33046 w 4413623"/>
              <a:gd name="connsiteY20" fmla="*/ 1727728 h 4506954"/>
              <a:gd name="connsiteX21" fmla="*/ 228957 w 4413623"/>
              <a:gd name="connsiteY21" fmla="*/ 1448483 h 4506954"/>
              <a:gd name="connsiteX22" fmla="*/ 846474 w 4413623"/>
              <a:gd name="connsiteY22" fmla="*/ 1365356 h 4506954"/>
              <a:gd name="connsiteX23" fmla="*/ 1095855 w 4413623"/>
              <a:gd name="connsiteY23" fmla="*/ 985346 h 4506954"/>
              <a:gd name="connsiteX24" fmla="*/ 1285861 w 4413623"/>
              <a:gd name="connsiteY24" fmla="*/ 296576 h 4506954"/>
              <a:gd name="connsiteX0" fmla="*/ 1316814 w 4444576"/>
              <a:gd name="connsiteY0" fmla="*/ 296576 h 4506954"/>
              <a:gd name="connsiteX1" fmla="*/ 1690919 w 4444576"/>
              <a:gd name="connsiteY1" fmla="*/ 5805 h 4506954"/>
              <a:gd name="connsiteX2" fmla="*/ 2231213 w 4444576"/>
              <a:gd name="connsiteY2" fmla="*/ 177823 h 4506954"/>
              <a:gd name="connsiteX3" fmla="*/ 2741852 w 4444576"/>
              <a:gd name="connsiteY3" fmla="*/ 1009095 h 4506954"/>
              <a:gd name="connsiteX4" fmla="*/ 3276242 w 4444576"/>
              <a:gd name="connsiteY4" fmla="*/ 1353480 h 4506954"/>
              <a:gd name="connsiteX5" fmla="*/ 3953135 w 4444576"/>
              <a:gd name="connsiteY5" fmla="*/ 1246605 h 4506954"/>
              <a:gd name="connsiteX6" fmla="*/ 4303490 w 4444576"/>
              <a:gd name="connsiteY6" fmla="*/ 1597099 h 4506954"/>
              <a:gd name="connsiteX7" fmla="*/ 4309395 w 4444576"/>
              <a:gd name="connsiteY7" fmla="*/ 2077877 h 4506954"/>
              <a:gd name="connsiteX8" fmla="*/ 3870008 w 4444576"/>
              <a:gd name="connsiteY8" fmla="*/ 2742893 h 4506954"/>
              <a:gd name="connsiteX9" fmla="*/ 4036263 w 4444576"/>
              <a:gd name="connsiteY9" fmla="*/ 3360410 h 4506954"/>
              <a:gd name="connsiteX10" fmla="*/ 4428148 w 4444576"/>
              <a:gd name="connsiteY10" fmla="*/ 3930426 h 4506954"/>
              <a:gd name="connsiteX11" fmla="*/ 4339120 w 4444576"/>
              <a:gd name="connsiteY11" fmla="*/ 4364053 h 4506954"/>
              <a:gd name="connsiteX12" fmla="*/ 4048142 w 4444576"/>
              <a:gd name="connsiteY12" fmla="*/ 4500445 h 4506954"/>
              <a:gd name="connsiteX13" fmla="*/ 3288117 w 4444576"/>
              <a:gd name="connsiteY13" fmla="*/ 4191684 h 4506954"/>
              <a:gd name="connsiteX14" fmla="*/ 2373718 w 4444576"/>
              <a:gd name="connsiteY14" fmla="*/ 4120431 h 4506954"/>
              <a:gd name="connsiteX15" fmla="*/ 1328688 w 4444576"/>
              <a:gd name="connsiteY15" fmla="*/ 4476691 h 4506954"/>
              <a:gd name="connsiteX16" fmla="*/ 865550 w 4444576"/>
              <a:gd name="connsiteY16" fmla="*/ 3859174 h 4506954"/>
              <a:gd name="connsiteX17" fmla="*/ 1269311 w 4444576"/>
              <a:gd name="connsiteY17" fmla="*/ 3051652 h 4506954"/>
              <a:gd name="connsiteX18" fmla="*/ 1091183 w 4444576"/>
              <a:gd name="connsiteY18" fmla="*/ 2446010 h 4506954"/>
              <a:gd name="connsiteX19" fmla="*/ 141157 w 4444576"/>
              <a:gd name="connsiteY19" fmla="*/ 2267880 h 4506954"/>
              <a:gd name="connsiteX20" fmla="*/ 16497 w 4444576"/>
              <a:gd name="connsiteY20" fmla="*/ 1798980 h 4506954"/>
              <a:gd name="connsiteX21" fmla="*/ 259910 w 4444576"/>
              <a:gd name="connsiteY21" fmla="*/ 1448483 h 4506954"/>
              <a:gd name="connsiteX22" fmla="*/ 877427 w 4444576"/>
              <a:gd name="connsiteY22" fmla="*/ 1365356 h 4506954"/>
              <a:gd name="connsiteX23" fmla="*/ 1126808 w 4444576"/>
              <a:gd name="connsiteY23" fmla="*/ 985346 h 4506954"/>
              <a:gd name="connsiteX24" fmla="*/ 1316814 w 4444576"/>
              <a:gd name="connsiteY24" fmla="*/ 296576 h 4506954"/>
              <a:gd name="connsiteX0" fmla="*/ 1316814 w 4446109"/>
              <a:gd name="connsiteY0" fmla="*/ 296576 h 4575756"/>
              <a:gd name="connsiteX1" fmla="*/ 1690919 w 4446109"/>
              <a:gd name="connsiteY1" fmla="*/ 5805 h 4575756"/>
              <a:gd name="connsiteX2" fmla="*/ 2231213 w 4446109"/>
              <a:gd name="connsiteY2" fmla="*/ 177823 h 4575756"/>
              <a:gd name="connsiteX3" fmla="*/ 2741852 w 4446109"/>
              <a:gd name="connsiteY3" fmla="*/ 1009095 h 4575756"/>
              <a:gd name="connsiteX4" fmla="*/ 3276242 w 4446109"/>
              <a:gd name="connsiteY4" fmla="*/ 1353480 h 4575756"/>
              <a:gd name="connsiteX5" fmla="*/ 3953135 w 4446109"/>
              <a:gd name="connsiteY5" fmla="*/ 1246605 h 4575756"/>
              <a:gd name="connsiteX6" fmla="*/ 4303490 w 4446109"/>
              <a:gd name="connsiteY6" fmla="*/ 1597099 h 4575756"/>
              <a:gd name="connsiteX7" fmla="*/ 4309395 w 4446109"/>
              <a:gd name="connsiteY7" fmla="*/ 2077877 h 4575756"/>
              <a:gd name="connsiteX8" fmla="*/ 3870008 w 4446109"/>
              <a:gd name="connsiteY8" fmla="*/ 2742893 h 4575756"/>
              <a:gd name="connsiteX9" fmla="*/ 4036263 w 4446109"/>
              <a:gd name="connsiteY9" fmla="*/ 3360410 h 4575756"/>
              <a:gd name="connsiteX10" fmla="*/ 4428148 w 4446109"/>
              <a:gd name="connsiteY10" fmla="*/ 3930426 h 4575756"/>
              <a:gd name="connsiteX11" fmla="*/ 4339120 w 4446109"/>
              <a:gd name="connsiteY11" fmla="*/ 4364053 h 4575756"/>
              <a:gd name="connsiteX12" fmla="*/ 3976890 w 4446109"/>
              <a:gd name="connsiteY12" fmla="*/ 4571697 h 4575756"/>
              <a:gd name="connsiteX13" fmla="*/ 3288117 w 4446109"/>
              <a:gd name="connsiteY13" fmla="*/ 4191684 h 4575756"/>
              <a:gd name="connsiteX14" fmla="*/ 2373718 w 4446109"/>
              <a:gd name="connsiteY14" fmla="*/ 4120431 h 4575756"/>
              <a:gd name="connsiteX15" fmla="*/ 1328688 w 4446109"/>
              <a:gd name="connsiteY15" fmla="*/ 4476691 h 4575756"/>
              <a:gd name="connsiteX16" fmla="*/ 865550 w 4446109"/>
              <a:gd name="connsiteY16" fmla="*/ 3859174 h 4575756"/>
              <a:gd name="connsiteX17" fmla="*/ 1269311 w 4446109"/>
              <a:gd name="connsiteY17" fmla="*/ 3051652 h 4575756"/>
              <a:gd name="connsiteX18" fmla="*/ 1091183 w 4446109"/>
              <a:gd name="connsiteY18" fmla="*/ 2446010 h 4575756"/>
              <a:gd name="connsiteX19" fmla="*/ 141157 w 4446109"/>
              <a:gd name="connsiteY19" fmla="*/ 2267880 h 4575756"/>
              <a:gd name="connsiteX20" fmla="*/ 16497 w 4446109"/>
              <a:gd name="connsiteY20" fmla="*/ 1798980 h 4575756"/>
              <a:gd name="connsiteX21" fmla="*/ 259910 w 4446109"/>
              <a:gd name="connsiteY21" fmla="*/ 1448483 h 4575756"/>
              <a:gd name="connsiteX22" fmla="*/ 877427 w 4446109"/>
              <a:gd name="connsiteY22" fmla="*/ 1365356 h 4575756"/>
              <a:gd name="connsiteX23" fmla="*/ 1126808 w 4446109"/>
              <a:gd name="connsiteY23" fmla="*/ 985346 h 4575756"/>
              <a:gd name="connsiteX24" fmla="*/ 1316814 w 4446109"/>
              <a:gd name="connsiteY24" fmla="*/ 296576 h 4575756"/>
              <a:gd name="connsiteX0" fmla="*/ 1316814 w 4448517"/>
              <a:gd name="connsiteY0" fmla="*/ 296576 h 4552598"/>
              <a:gd name="connsiteX1" fmla="*/ 1690919 w 4448517"/>
              <a:gd name="connsiteY1" fmla="*/ 5805 h 4552598"/>
              <a:gd name="connsiteX2" fmla="*/ 2231213 w 4448517"/>
              <a:gd name="connsiteY2" fmla="*/ 177823 h 4552598"/>
              <a:gd name="connsiteX3" fmla="*/ 2741852 w 4448517"/>
              <a:gd name="connsiteY3" fmla="*/ 1009095 h 4552598"/>
              <a:gd name="connsiteX4" fmla="*/ 3276242 w 4448517"/>
              <a:gd name="connsiteY4" fmla="*/ 1353480 h 4552598"/>
              <a:gd name="connsiteX5" fmla="*/ 3953135 w 4448517"/>
              <a:gd name="connsiteY5" fmla="*/ 1246605 h 4552598"/>
              <a:gd name="connsiteX6" fmla="*/ 4303490 w 4448517"/>
              <a:gd name="connsiteY6" fmla="*/ 1597099 h 4552598"/>
              <a:gd name="connsiteX7" fmla="*/ 4309395 w 4448517"/>
              <a:gd name="connsiteY7" fmla="*/ 2077877 h 4552598"/>
              <a:gd name="connsiteX8" fmla="*/ 3870008 w 4448517"/>
              <a:gd name="connsiteY8" fmla="*/ 2742893 h 4552598"/>
              <a:gd name="connsiteX9" fmla="*/ 4036263 w 4448517"/>
              <a:gd name="connsiteY9" fmla="*/ 3360410 h 4552598"/>
              <a:gd name="connsiteX10" fmla="*/ 4428148 w 4448517"/>
              <a:gd name="connsiteY10" fmla="*/ 3930426 h 4552598"/>
              <a:gd name="connsiteX11" fmla="*/ 4339120 w 4448517"/>
              <a:gd name="connsiteY11" fmla="*/ 4364053 h 4552598"/>
              <a:gd name="connsiteX12" fmla="*/ 3881889 w 4448517"/>
              <a:gd name="connsiteY12" fmla="*/ 4547950 h 4552598"/>
              <a:gd name="connsiteX13" fmla="*/ 3288117 w 4448517"/>
              <a:gd name="connsiteY13" fmla="*/ 4191684 h 4552598"/>
              <a:gd name="connsiteX14" fmla="*/ 2373718 w 4448517"/>
              <a:gd name="connsiteY14" fmla="*/ 4120431 h 4552598"/>
              <a:gd name="connsiteX15" fmla="*/ 1328688 w 4448517"/>
              <a:gd name="connsiteY15" fmla="*/ 4476691 h 4552598"/>
              <a:gd name="connsiteX16" fmla="*/ 865550 w 4448517"/>
              <a:gd name="connsiteY16" fmla="*/ 3859174 h 4552598"/>
              <a:gd name="connsiteX17" fmla="*/ 1269311 w 4448517"/>
              <a:gd name="connsiteY17" fmla="*/ 3051652 h 4552598"/>
              <a:gd name="connsiteX18" fmla="*/ 1091183 w 4448517"/>
              <a:gd name="connsiteY18" fmla="*/ 2446010 h 4552598"/>
              <a:gd name="connsiteX19" fmla="*/ 141157 w 4448517"/>
              <a:gd name="connsiteY19" fmla="*/ 2267880 h 4552598"/>
              <a:gd name="connsiteX20" fmla="*/ 16497 w 4448517"/>
              <a:gd name="connsiteY20" fmla="*/ 1798980 h 4552598"/>
              <a:gd name="connsiteX21" fmla="*/ 259910 w 4448517"/>
              <a:gd name="connsiteY21" fmla="*/ 1448483 h 4552598"/>
              <a:gd name="connsiteX22" fmla="*/ 877427 w 4448517"/>
              <a:gd name="connsiteY22" fmla="*/ 1365356 h 4552598"/>
              <a:gd name="connsiteX23" fmla="*/ 1126808 w 4448517"/>
              <a:gd name="connsiteY23" fmla="*/ 985346 h 4552598"/>
              <a:gd name="connsiteX24" fmla="*/ 1316814 w 4448517"/>
              <a:gd name="connsiteY24" fmla="*/ 296576 h 4552598"/>
              <a:gd name="connsiteX0" fmla="*/ 1300369 w 4432072"/>
              <a:gd name="connsiteY0" fmla="*/ 296576 h 4552598"/>
              <a:gd name="connsiteX1" fmla="*/ 1674474 w 4432072"/>
              <a:gd name="connsiteY1" fmla="*/ 5805 h 4552598"/>
              <a:gd name="connsiteX2" fmla="*/ 2214768 w 4432072"/>
              <a:gd name="connsiteY2" fmla="*/ 177823 h 4552598"/>
              <a:gd name="connsiteX3" fmla="*/ 2725407 w 4432072"/>
              <a:gd name="connsiteY3" fmla="*/ 1009095 h 4552598"/>
              <a:gd name="connsiteX4" fmla="*/ 3259797 w 4432072"/>
              <a:gd name="connsiteY4" fmla="*/ 1353480 h 4552598"/>
              <a:gd name="connsiteX5" fmla="*/ 3936690 w 4432072"/>
              <a:gd name="connsiteY5" fmla="*/ 1246605 h 4552598"/>
              <a:gd name="connsiteX6" fmla="*/ 4287045 w 4432072"/>
              <a:gd name="connsiteY6" fmla="*/ 1597099 h 4552598"/>
              <a:gd name="connsiteX7" fmla="*/ 4292950 w 4432072"/>
              <a:gd name="connsiteY7" fmla="*/ 2077877 h 4552598"/>
              <a:gd name="connsiteX8" fmla="*/ 3853563 w 4432072"/>
              <a:gd name="connsiteY8" fmla="*/ 2742893 h 4552598"/>
              <a:gd name="connsiteX9" fmla="*/ 4019818 w 4432072"/>
              <a:gd name="connsiteY9" fmla="*/ 3360410 h 4552598"/>
              <a:gd name="connsiteX10" fmla="*/ 4411703 w 4432072"/>
              <a:gd name="connsiteY10" fmla="*/ 3930426 h 4552598"/>
              <a:gd name="connsiteX11" fmla="*/ 4322675 w 4432072"/>
              <a:gd name="connsiteY11" fmla="*/ 4364053 h 4552598"/>
              <a:gd name="connsiteX12" fmla="*/ 3865444 w 4432072"/>
              <a:gd name="connsiteY12" fmla="*/ 4547950 h 4552598"/>
              <a:gd name="connsiteX13" fmla="*/ 3271672 w 4432072"/>
              <a:gd name="connsiteY13" fmla="*/ 4191684 h 4552598"/>
              <a:gd name="connsiteX14" fmla="*/ 2357273 w 4432072"/>
              <a:gd name="connsiteY14" fmla="*/ 4120431 h 4552598"/>
              <a:gd name="connsiteX15" fmla="*/ 1312243 w 4432072"/>
              <a:gd name="connsiteY15" fmla="*/ 4476691 h 4552598"/>
              <a:gd name="connsiteX16" fmla="*/ 849105 w 4432072"/>
              <a:gd name="connsiteY16" fmla="*/ 3859174 h 4552598"/>
              <a:gd name="connsiteX17" fmla="*/ 1252866 w 4432072"/>
              <a:gd name="connsiteY17" fmla="*/ 3051652 h 4552598"/>
              <a:gd name="connsiteX18" fmla="*/ 1074738 w 4432072"/>
              <a:gd name="connsiteY18" fmla="*/ 2446010 h 4552598"/>
              <a:gd name="connsiteX19" fmla="*/ 231590 w 4432072"/>
              <a:gd name="connsiteY19" fmla="*/ 2386634 h 4552598"/>
              <a:gd name="connsiteX20" fmla="*/ 52 w 4432072"/>
              <a:gd name="connsiteY20" fmla="*/ 1798980 h 4552598"/>
              <a:gd name="connsiteX21" fmla="*/ 243465 w 4432072"/>
              <a:gd name="connsiteY21" fmla="*/ 1448483 h 4552598"/>
              <a:gd name="connsiteX22" fmla="*/ 860982 w 4432072"/>
              <a:gd name="connsiteY22" fmla="*/ 1365356 h 4552598"/>
              <a:gd name="connsiteX23" fmla="*/ 1110363 w 4432072"/>
              <a:gd name="connsiteY23" fmla="*/ 985346 h 4552598"/>
              <a:gd name="connsiteX24" fmla="*/ 1300369 w 4432072"/>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87030 w 4432057"/>
              <a:gd name="connsiteY6" fmla="*/ 1597099 h 4552598"/>
              <a:gd name="connsiteX7" fmla="*/ 4292935 w 4432057"/>
              <a:gd name="connsiteY7" fmla="*/ 2077877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252851 w 4432057"/>
              <a:gd name="connsiteY17" fmla="*/ 3051652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87030 w 4432057"/>
              <a:gd name="connsiteY6" fmla="*/ 1597099 h 4552598"/>
              <a:gd name="connsiteX7" fmla="*/ 4292935 w 4432057"/>
              <a:gd name="connsiteY7" fmla="*/ 2077877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87030 w 4432057"/>
              <a:gd name="connsiteY6" fmla="*/ 1597099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15778 w 4432057"/>
              <a:gd name="connsiteY6" fmla="*/ 1573352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15778 w 4432057"/>
              <a:gd name="connsiteY6" fmla="*/ 1573352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525986 w 4432057"/>
              <a:gd name="connsiteY15" fmla="*/ 4417317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15778 w 4432057"/>
              <a:gd name="connsiteY6" fmla="*/ 1573352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525986 w 4432057"/>
              <a:gd name="connsiteY15" fmla="*/ 4417317 h 4552598"/>
              <a:gd name="connsiteX16" fmla="*/ 991596 w 4432057"/>
              <a:gd name="connsiteY16" fmla="*/ 3859176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6565"/>
              <a:gd name="connsiteY0" fmla="*/ 296576 h 4421588"/>
              <a:gd name="connsiteX1" fmla="*/ 1674459 w 4436565"/>
              <a:gd name="connsiteY1" fmla="*/ 5805 h 4421588"/>
              <a:gd name="connsiteX2" fmla="*/ 2214753 w 4436565"/>
              <a:gd name="connsiteY2" fmla="*/ 177823 h 4421588"/>
              <a:gd name="connsiteX3" fmla="*/ 2725392 w 4436565"/>
              <a:gd name="connsiteY3" fmla="*/ 1009095 h 4421588"/>
              <a:gd name="connsiteX4" fmla="*/ 3259782 w 4436565"/>
              <a:gd name="connsiteY4" fmla="*/ 1353480 h 4421588"/>
              <a:gd name="connsiteX5" fmla="*/ 3936675 w 4436565"/>
              <a:gd name="connsiteY5" fmla="*/ 1246605 h 4421588"/>
              <a:gd name="connsiteX6" fmla="*/ 4215778 w 4436565"/>
              <a:gd name="connsiteY6" fmla="*/ 1573352 h 4421588"/>
              <a:gd name="connsiteX7" fmla="*/ 4221683 w 4436565"/>
              <a:gd name="connsiteY7" fmla="*/ 2125381 h 4421588"/>
              <a:gd name="connsiteX8" fmla="*/ 3853548 w 4436565"/>
              <a:gd name="connsiteY8" fmla="*/ 2742893 h 4421588"/>
              <a:gd name="connsiteX9" fmla="*/ 4019803 w 4436565"/>
              <a:gd name="connsiteY9" fmla="*/ 3360410 h 4421588"/>
              <a:gd name="connsiteX10" fmla="*/ 4411688 w 4436565"/>
              <a:gd name="connsiteY10" fmla="*/ 3930426 h 4421588"/>
              <a:gd name="connsiteX11" fmla="*/ 4322660 w 4436565"/>
              <a:gd name="connsiteY11" fmla="*/ 4364053 h 4421588"/>
              <a:gd name="connsiteX12" fmla="*/ 3722927 w 4436565"/>
              <a:gd name="connsiteY12" fmla="*/ 4381698 h 4421588"/>
              <a:gd name="connsiteX13" fmla="*/ 3271657 w 4436565"/>
              <a:gd name="connsiteY13" fmla="*/ 4191684 h 4421588"/>
              <a:gd name="connsiteX14" fmla="*/ 2357258 w 4436565"/>
              <a:gd name="connsiteY14" fmla="*/ 4120431 h 4421588"/>
              <a:gd name="connsiteX15" fmla="*/ 1525986 w 4436565"/>
              <a:gd name="connsiteY15" fmla="*/ 4417317 h 4421588"/>
              <a:gd name="connsiteX16" fmla="*/ 991596 w 4436565"/>
              <a:gd name="connsiteY16" fmla="*/ 3859176 h 4421588"/>
              <a:gd name="connsiteX17" fmla="*/ 1027223 w 4436565"/>
              <a:gd name="connsiteY17" fmla="*/ 3134781 h 4421588"/>
              <a:gd name="connsiteX18" fmla="*/ 932220 w 4436565"/>
              <a:gd name="connsiteY18" fmla="*/ 2612264 h 4421588"/>
              <a:gd name="connsiteX19" fmla="*/ 231575 w 4436565"/>
              <a:gd name="connsiteY19" fmla="*/ 2386634 h 4421588"/>
              <a:gd name="connsiteX20" fmla="*/ 37 w 4436565"/>
              <a:gd name="connsiteY20" fmla="*/ 1798980 h 4421588"/>
              <a:gd name="connsiteX21" fmla="*/ 243450 w 4436565"/>
              <a:gd name="connsiteY21" fmla="*/ 1448483 h 4421588"/>
              <a:gd name="connsiteX22" fmla="*/ 860967 w 4436565"/>
              <a:gd name="connsiteY22" fmla="*/ 1365356 h 4421588"/>
              <a:gd name="connsiteX23" fmla="*/ 1110348 w 4436565"/>
              <a:gd name="connsiteY23" fmla="*/ 985346 h 4421588"/>
              <a:gd name="connsiteX24" fmla="*/ 1300354 w 4436565"/>
              <a:gd name="connsiteY24" fmla="*/ 296576 h 4421588"/>
              <a:gd name="connsiteX0" fmla="*/ 1300354 w 4421190"/>
              <a:gd name="connsiteY0" fmla="*/ 296576 h 4421588"/>
              <a:gd name="connsiteX1" fmla="*/ 1674459 w 4421190"/>
              <a:gd name="connsiteY1" fmla="*/ 5805 h 4421588"/>
              <a:gd name="connsiteX2" fmla="*/ 2214753 w 4421190"/>
              <a:gd name="connsiteY2" fmla="*/ 177823 h 4421588"/>
              <a:gd name="connsiteX3" fmla="*/ 2725392 w 4421190"/>
              <a:gd name="connsiteY3" fmla="*/ 1009095 h 4421588"/>
              <a:gd name="connsiteX4" fmla="*/ 3259782 w 4421190"/>
              <a:gd name="connsiteY4" fmla="*/ 1353480 h 4421588"/>
              <a:gd name="connsiteX5" fmla="*/ 3936675 w 4421190"/>
              <a:gd name="connsiteY5" fmla="*/ 1246605 h 4421588"/>
              <a:gd name="connsiteX6" fmla="*/ 4215778 w 4421190"/>
              <a:gd name="connsiteY6" fmla="*/ 1573352 h 4421588"/>
              <a:gd name="connsiteX7" fmla="*/ 4221683 w 4421190"/>
              <a:gd name="connsiteY7" fmla="*/ 2125381 h 4421588"/>
              <a:gd name="connsiteX8" fmla="*/ 3853548 w 4421190"/>
              <a:gd name="connsiteY8" fmla="*/ 2742893 h 4421588"/>
              <a:gd name="connsiteX9" fmla="*/ 4019803 w 4421190"/>
              <a:gd name="connsiteY9" fmla="*/ 3360410 h 4421588"/>
              <a:gd name="connsiteX10" fmla="*/ 4411688 w 4421190"/>
              <a:gd name="connsiteY10" fmla="*/ 3930426 h 4421588"/>
              <a:gd name="connsiteX11" fmla="*/ 4251411 w 4421190"/>
              <a:gd name="connsiteY11" fmla="*/ 4221552 h 4421588"/>
              <a:gd name="connsiteX12" fmla="*/ 3722927 w 4421190"/>
              <a:gd name="connsiteY12" fmla="*/ 4381698 h 4421588"/>
              <a:gd name="connsiteX13" fmla="*/ 3271657 w 4421190"/>
              <a:gd name="connsiteY13" fmla="*/ 4191684 h 4421588"/>
              <a:gd name="connsiteX14" fmla="*/ 2357258 w 4421190"/>
              <a:gd name="connsiteY14" fmla="*/ 4120431 h 4421588"/>
              <a:gd name="connsiteX15" fmla="*/ 1525986 w 4421190"/>
              <a:gd name="connsiteY15" fmla="*/ 4417317 h 4421588"/>
              <a:gd name="connsiteX16" fmla="*/ 991596 w 4421190"/>
              <a:gd name="connsiteY16" fmla="*/ 3859176 h 4421588"/>
              <a:gd name="connsiteX17" fmla="*/ 1027223 w 4421190"/>
              <a:gd name="connsiteY17" fmla="*/ 3134781 h 4421588"/>
              <a:gd name="connsiteX18" fmla="*/ 932220 w 4421190"/>
              <a:gd name="connsiteY18" fmla="*/ 2612264 h 4421588"/>
              <a:gd name="connsiteX19" fmla="*/ 231575 w 4421190"/>
              <a:gd name="connsiteY19" fmla="*/ 2386634 h 4421588"/>
              <a:gd name="connsiteX20" fmla="*/ 37 w 4421190"/>
              <a:gd name="connsiteY20" fmla="*/ 1798980 h 4421588"/>
              <a:gd name="connsiteX21" fmla="*/ 243450 w 4421190"/>
              <a:gd name="connsiteY21" fmla="*/ 1448483 h 4421588"/>
              <a:gd name="connsiteX22" fmla="*/ 860967 w 4421190"/>
              <a:gd name="connsiteY22" fmla="*/ 1365356 h 4421588"/>
              <a:gd name="connsiteX23" fmla="*/ 1110348 w 4421190"/>
              <a:gd name="connsiteY23" fmla="*/ 985346 h 4421588"/>
              <a:gd name="connsiteX24" fmla="*/ 1300354 w 4421190"/>
              <a:gd name="connsiteY24" fmla="*/ 296576 h 4421588"/>
              <a:gd name="connsiteX0" fmla="*/ 1300354 w 4303277"/>
              <a:gd name="connsiteY0" fmla="*/ 296576 h 4421588"/>
              <a:gd name="connsiteX1" fmla="*/ 1674459 w 4303277"/>
              <a:gd name="connsiteY1" fmla="*/ 5805 h 4421588"/>
              <a:gd name="connsiteX2" fmla="*/ 2214753 w 4303277"/>
              <a:gd name="connsiteY2" fmla="*/ 177823 h 4421588"/>
              <a:gd name="connsiteX3" fmla="*/ 2725392 w 4303277"/>
              <a:gd name="connsiteY3" fmla="*/ 1009095 h 4421588"/>
              <a:gd name="connsiteX4" fmla="*/ 3259782 w 4303277"/>
              <a:gd name="connsiteY4" fmla="*/ 1353480 h 4421588"/>
              <a:gd name="connsiteX5" fmla="*/ 3936675 w 4303277"/>
              <a:gd name="connsiteY5" fmla="*/ 1246605 h 4421588"/>
              <a:gd name="connsiteX6" fmla="*/ 4215778 w 4303277"/>
              <a:gd name="connsiteY6" fmla="*/ 1573352 h 4421588"/>
              <a:gd name="connsiteX7" fmla="*/ 4221683 w 4303277"/>
              <a:gd name="connsiteY7" fmla="*/ 2125381 h 4421588"/>
              <a:gd name="connsiteX8" fmla="*/ 3853548 w 4303277"/>
              <a:gd name="connsiteY8" fmla="*/ 2742893 h 4421588"/>
              <a:gd name="connsiteX9" fmla="*/ 4019803 w 4303277"/>
              <a:gd name="connsiteY9" fmla="*/ 3360410 h 4421588"/>
              <a:gd name="connsiteX10" fmla="*/ 4257308 w 4303277"/>
              <a:gd name="connsiteY10" fmla="*/ 3823548 h 4421588"/>
              <a:gd name="connsiteX11" fmla="*/ 4251411 w 4303277"/>
              <a:gd name="connsiteY11" fmla="*/ 4221552 h 4421588"/>
              <a:gd name="connsiteX12" fmla="*/ 3722927 w 4303277"/>
              <a:gd name="connsiteY12" fmla="*/ 4381698 h 4421588"/>
              <a:gd name="connsiteX13" fmla="*/ 3271657 w 4303277"/>
              <a:gd name="connsiteY13" fmla="*/ 4191684 h 4421588"/>
              <a:gd name="connsiteX14" fmla="*/ 2357258 w 4303277"/>
              <a:gd name="connsiteY14" fmla="*/ 4120431 h 4421588"/>
              <a:gd name="connsiteX15" fmla="*/ 1525986 w 4303277"/>
              <a:gd name="connsiteY15" fmla="*/ 4417317 h 4421588"/>
              <a:gd name="connsiteX16" fmla="*/ 991596 w 4303277"/>
              <a:gd name="connsiteY16" fmla="*/ 3859176 h 4421588"/>
              <a:gd name="connsiteX17" fmla="*/ 1027223 w 4303277"/>
              <a:gd name="connsiteY17" fmla="*/ 3134781 h 4421588"/>
              <a:gd name="connsiteX18" fmla="*/ 932220 w 4303277"/>
              <a:gd name="connsiteY18" fmla="*/ 2612264 h 4421588"/>
              <a:gd name="connsiteX19" fmla="*/ 231575 w 4303277"/>
              <a:gd name="connsiteY19" fmla="*/ 2386634 h 4421588"/>
              <a:gd name="connsiteX20" fmla="*/ 37 w 4303277"/>
              <a:gd name="connsiteY20" fmla="*/ 1798980 h 4421588"/>
              <a:gd name="connsiteX21" fmla="*/ 243450 w 4303277"/>
              <a:gd name="connsiteY21" fmla="*/ 1448483 h 4421588"/>
              <a:gd name="connsiteX22" fmla="*/ 860967 w 4303277"/>
              <a:gd name="connsiteY22" fmla="*/ 1365356 h 4421588"/>
              <a:gd name="connsiteX23" fmla="*/ 1110348 w 4303277"/>
              <a:gd name="connsiteY23" fmla="*/ 985346 h 4421588"/>
              <a:gd name="connsiteX24" fmla="*/ 1300354 w 4303277"/>
              <a:gd name="connsiteY24" fmla="*/ 296576 h 4421588"/>
              <a:gd name="connsiteX0" fmla="*/ 1300354 w 4266374"/>
              <a:gd name="connsiteY0" fmla="*/ 296576 h 4421588"/>
              <a:gd name="connsiteX1" fmla="*/ 1674459 w 4266374"/>
              <a:gd name="connsiteY1" fmla="*/ 5805 h 4421588"/>
              <a:gd name="connsiteX2" fmla="*/ 2214753 w 4266374"/>
              <a:gd name="connsiteY2" fmla="*/ 177823 h 4421588"/>
              <a:gd name="connsiteX3" fmla="*/ 2725392 w 4266374"/>
              <a:gd name="connsiteY3" fmla="*/ 1009095 h 4421588"/>
              <a:gd name="connsiteX4" fmla="*/ 3259782 w 4266374"/>
              <a:gd name="connsiteY4" fmla="*/ 1353480 h 4421588"/>
              <a:gd name="connsiteX5" fmla="*/ 3936675 w 4266374"/>
              <a:gd name="connsiteY5" fmla="*/ 1246605 h 4421588"/>
              <a:gd name="connsiteX6" fmla="*/ 4215778 w 4266374"/>
              <a:gd name="connsiteY6" fmla="*/ 1573352 h 4421588"/>
              <a:gd name="connsiteX7" fmla="*/ 4221683 w 4266374"/>
              <a:gd name="connsiteY7" fmla="*/ 2125381 h 4421588"/>
              <a:gd name="connsiteX8" fmla="*/ 3853548 w 4266374"/>
              <a:gd name="connsiteY8" fmla="*/ 2742893 h 4421588"/>
              <a:gd name="connsiteX9" fmla="*/ 4019803 w 4266374"/>
              <a:gd name="connsiteY9" fmla="*/ 3360410 h 4421588"/>
              <a:gd name="connsiteX10" fmla="*/ 4257308 w 4266374"/>
              <a:gd name="connsiteY10" fmla="*/ 3823548 h 4421588"/>
              <a:gd name="connsiteX11" fmla="*/ 4168286 w 4266374"/>
              <a:gd name="connsiteY11" fmla="*/ 4221555 h 4421588"/>
              <a:gd name="connsiteX12" fmla="*/ 3722927 w 4266374"/>
              <a:gd name="connsiteY12" fmla="*/ 4381698 h 4421588"/>
              <a:gd name="connsiteX13" fmla="*/ 3271657 w 4266374"/>
              <a:gd name="connsiteY13" fmla="*/ 4191684 h 4421588"/>
              <a:gd name="connsiteX14" fmla="*/ 2357258 w 4266374"/>
              <a:gd name="connsiteY14" fmla="*/ 4120431 h 4421588"/>
              <a:gd name="connsiteX15" fmla="*/ 1525986 w 4266374"/>
              <a:gd name="connsiteY15" fmla="*/ 4417317 h 4421588"/>
              <a:gd name="connsiteX16" fmla="*/ 991596 w 4266374"/>
              <a:gd name="connsiteY16" fmla="*/ 3859176 h 4421588"/>
              <a:gd name="connsiteX17" fmla="*/ 1027223 w 4266374"/>
              <a:gd name="connsiteY17" fmla="*/ 3134781 h 4421588"/>
              <a:gd name="connsiteX18" fmla="*/ 932220 w 4266374"/>
              <a:gd name="connsiteY18" fmla="*/ 2612264 h 4421588"/>
              <a:gd name="connsiteX19" fmla="*/ 231575 w 4266374"/>
              <a:gd name="connsiteY19" fmla="*/ 2386634 h 4421588"/>
              <a:gd name="connsiteX20" fmla="*/ 37 w 4266374"/>
              <a:gd name="connsiteY20" fmla="*/ 1798980 h 4421588"/>
              <a:gd name="connsiteX21" fmla="*/ 243450 w 4266374"/>
              <a:gd name="connsiteY21" fmla="*/ 1448483 h 4421588"/>
              <a:gd name="connsiteX22" fmla="*/ 860967 w 4266374"/>
              <a:gd name="connsiteY22" fmla="*/ 1365356 h 4421588"/>
              <a:gd name="connsiteX23" fmla="*/ 1110348 w 4266374"/>
              <a:gd name="connsiteY23" fmla="*/ 985346 h 4421588"/>
              <a:gd name="connsiteX24" fmla="*/ 1300354 w 4266374"/>
              <a:gd name="connsiteY24" fmla="*/ 296576 h 4421588"/>
              <a:gd name="connsiteX0" fmla="*/ 1300354 w 4266374"/>
              <a:gd name="connsiteY0" fmla="*/ 296576 h 4421768"/>
              <a:gd name="connsiteX1" fmla="*/ 1674459 w 4266374"/>
              <a:gd name="connsiteY1" fmla="*/ 5805 h 4421768"/>
              <a:gd name="connsiteX2" fmla="*/ 2214753 w 4266374"/>
              <a:gd name="connsiteY2" fmla="*/ 177823 h 4421768"/>
              <a:gd name="connsiteX3" fmla="*/ 2725392 w 4266374"/>
              <a:gd name="connsiteY3" fmla="*/ 1009095 h 4421768"/>
              <a:gd name="connsiteX4" fmla="*/ 3259782 w 4266374"/>
              <a:gd name="connsiteY4" fmla="*/ 1353480 h 4421768"/>
              <a:gd name="connsiteX5" fmla="*/ 3936675 w 4266374"/>
              <a:gd name="connsiteY5" fmla="*/ 1246605 h 4421768"/>
              <a:gd name="connsiteX6" fmla="*/ 4215778 w 4266374"/>
              <a:gd name="connsiteY6" fmla="*/ 1573352 h 4421768"/>
              <a:gd name="connsiteX7" fmla="*/ 4221683 w 4266374"/>
              <a:gd name="connsiteY7" fmla="*/ 2125381 h 4421768"/>
              <a:gd name="connsiteX8" fmla="*/ 3853548 w 4266374"/>
              <a:gd name="connsiteY8" fmla="*/ 2742893 h 4421768"/>
              <a:gd name="connsiteX9" fmla="*/ 4019803 w 4266374"/>
              <a:gd name="connsiteY9" fmla="*/ 3360410 h 4421768"/>
              <a:gd name="connsiteX10" fmla="*/ 4257308 w 4266374"/>
              <a:gd name="connsiteY10" fmla="*/ 3823548 h 4421768"/>
              <a:gd name="connsiteX11" fmla="*/ 4168286 w 4266374"/>
              <a:gd name="connsiteY11" fmla="*/ 4221555 h 4421768"/>
              <a:gd name="connsiteX12" fmla="*/ 3722927 w 4266374"/>
              <a:gd name="connsiteY12" fmla="*/ 4381698 h 4421768"/>
              <a:gd name="connsiteX13" fmla="*/ 3093527 w 4266374"/>
              <a:gd name="connsiteY13" fmla="*/ 4108557 h 4421768"/>
              <a:gd name="connsiteX14" fmla="*/ 2357258 w 4266374"/>
              <a:gd name="connsiteY14" fmla="*/ 4120431 h 4421768"/>
              <a:gd name="connsiteX15" fmla="*/ 1525986 w 4266374"/>
              <a:gd name="connsiteY15" fmla="*/ 4417317 h 4421768"/>
              <a:gd name="connsiteX16" fmla="*/ 991596 w 4266374"/>
              <a:gd name="connsiteY16" fmla="*/ 3859176 h 4421768"/>
              <a:gd name="connsiteX17" fmla="*/ 1027223 w 4266374"/>
              <a:gd name="connsiteY17" fmla="*/ 3134781 h 4421768"/>
              <a:gd name="connsiteX18" fmla="*/ 932220 w 4266374"/>
              <a:gd name="connsiteY18" fmla="*/ 2612264 h 4421768"/>
              <a:gd name="connsiteX19" fmla="*/ 231575 w 4266374"/>
              <a:gd name="connsiteY19" fmla="*/ 2386634 h 4421768"/>
              <a:gd name="connsiteX20" fmla="*/ 37 w 4266374"/>
              <a:gd name="connsiteY20" fmla="*/ 1798980 h 4421768"/>
              <a:gd name="connsiteX21" fmla="*/ 243450 w 4266374"/>
              <a:gd name="connsiteY21" fmla="*/ 1448483 h 4421768"/>
              <a:gd name="connsiteX22" fmla="*/ 860967 w 4266374"/>
              <a:gd name="connsiteY22" fmla="*/ 1365356 h 4421768"/>
              <a:gd name="connsiteX23" fmla="*/ 1110348 w 4266374"/>
              <a:gd name="connsiteY23" fmla="*/ 985346 h 4421768"/>
              <a:gd name="connsiteX24" fmla="*/ 1300354 w 4266374"/>
              <a:gd name="connsiteY24" fmla="*/ 296576 h 4421768"/>
              <a:gd name="connsiteX0" fmla="*/ 1300354 w 4272520"/>
              <a:gd name="connsiteY0" fmla="*/ 296576 h 4421768"/>
              <a:gd name="connsiteX1" fmla="*/ 1674459 w 4272520"/>
              <a:gd name="connsiteY1" fmla="*/ 5805 h 4421768"/>
              <a:gd name="connsiteX2" fmla="*/ 2214753 w 4272520"/>
              <a:gd name="connsiteY2" fmla="*/ 177823 h 4421768"/>
              <a:gd name="connsiteX3" fmla="*/ 2725392 w 4272520"/>
              <a:gd name="connsiteY3" fmla="*/ 1009095 h 4421768"/>
              <a:gd name="connsiteX4" fmla="*/ 3259782 w 4272520"/>
              <a:gd name="connsiteY4" fmla="*/ 1353480 h 4421768"/>
              <a:gd name="connsiteX5" fmla="*/ 3936675 w 4272520"/>
              <a:gd name="connsiteY5" fmla="*/ 1246605 h 4421768"/>
              <a:gd name="connsiteX6" fmla="*/ 4215778 w 4272520"/>
              <a:gd name="connsiteY6" fmla="*/ 1573352 h 4421768"/>
              <a:gd name="connsiteX7" fmla="*/ 4221683 w 4272520"/>
              <a:gd name="connsiteY7" fmla="*/ 2125381 h 4421768"/>
              <a:gd name="connsiteX8" fmla="*/ 3853548 w 4272520"/>
              <a:gd name="connsiteY8" fmla="*/ 2742893 h 4421768"/>
              <a:gd name="connsiteX9" fmla="*/ 4019803 w 4272520"/>
              <a:gd name="connsiteY9" fmla="*/ 3360410 h 4421768"/>
              <a:gd name="connsiteX10" fmla="*/ 4257308 w 4272520"/>
              <a:gd name="connsiteY10" fmla="*/ 3823548 h 4421768"/>
              <a:gd name="connsiteX11" fmla="*/ 4168286 w 4272520"/>
              <a:gd name="connsiteY11" fmla="*/ 4221555 h 4421768"/>
              <a:gd name="connsiteX12" fmla="*/ 3521047 w 4272520"/>
              <a:gd name="connsiteY12" fmla="*/ 4310446 h 4421768"/>
              <a:gd name="connsiteX13" fmla="*/ 3093527 w 4272520"/>
              <a:gd name="connsiteY13" fmla="*/ 4108557 h 4421768"/>
              <a:gd name="connsiteX14" fmla="*/ 2357258 w 4272520"/>
              <a:gd name="connsiteY14" fmla="*/ 4120431 h 4421768"/>
              <a:gd name="connsiteX15" fmla="*/ 1525986 w 4272520"/>
              <a:gd name="connsiteY15" fmla="*/ 4417317 h 4421768"/>
              <a:gd name="connsiteX16" fmla="*/ 991596 w 4272520"/>
              <a:gd name="connsiteY16" fmla="*/ 3859176 h 4421768"/>
              <a:gd name="connsiteX17" fmla="*/ 1027223 w 4272520"/>
              <a:gd name="connsiteY17" fmla="*/ 3134781 h 4421768"/>
              <a:gd name="connsiteX18" fmla="*/ 932220 w 4272520"/>
              <a:gd name="connsiteY18" fmla="*/ 2612264 h 4421768"/>
              <a:gd name="connsiteX19" fmla="*/ 231575 w 4272520"/>
              <a:gd name="connsiteY19" fmla="*/ 2386634 h 4421768"/>
              <a:gd name="connsiteX20" fmla="*/ 37 w 4272520"/>
              <a:gd name="connsiteY20" fmla="*/ 1798980 h 4421768"/>
              <a:gd name="connsiteX21" fmla="*/ 243450 w 4272520"/>
              <a:gd name="connsiteY21" fmla="*/ 1448483 h 4421768"/>
              <a:gd name="connsiteX22" fmla="*/ 860967 w 4272520"/>
              <a:gd name="connsiteY22" fmla="*/ 1365356 h 4421768"/>
              <a:gd name="connsiteX23" fmla="*/ 1110348 w 4272520"/>
              <a:gd name="connsiteY23" fmla="*/ 985346 h 4421768"/>
              <a:gd name="connsiteX24" fmla="*/ 1300354 w 4272520"/>
              <a:gd name="connsiteY24" fmla="*/ 296576 h 4421768"/>
              <a:gd name="connsiteX0" fmla="*/ 1300354 w 4259703"/>
              <a:gd name="connsiteY0" fmla="*/ 296576 h 4421768"/>
              <a:gd name="connsiteX1" fmla="*/ 1674459 w 4259703"/>
              <a:gd name="connsiteY1" fmla="*/ 5805 h 4421768"/>
              <a:gd name="connsiteX2" fmla="*/ 2214753 w 4259703"/>
              <a:gd name="connsiteY2" fmla="*/ 177823 h 4421768"/>
              <a:gd name="connsiteX3" fmla="*/ 2725392 w 4259703"/>
              <a:gd name="connsiteY3" fmla="*/ 1009095 h 4421768"/>
              <a:gd name="connsiteX4" fmla="*/ 3259782 w 4259703"/>
              <a:gd name="connsiteY4" fmla="*/ 1353480 h 4421768"/>
              <a:gd name="connsiteX5" fmla="*/ 3936675 w 4259703"/>
              <a:gd name="connsiteY5" fmla="*/ 1246605 h 4421768"/>
              <a:gd name="connsiteX6" fmla="*/ 4215778 w 4259703"/>
              <a:gd name="connsiteY6" fmla="*/ 1573352 h 4421768"/>
              <a:gd name="connsiteX7" fmla="*/ 4221683 w 4259703"/>
              <a:gd name="connsiteY7" fmla="*/ 2125381 h 4421768"/>
              <a:gd name="connsiteX8" fmla="*/ 3853548 w 4259703"/>
              <a:gd name="connsiteY8" fmla="*/ 2742893 h 4421768"/>
              <a:gd name="connsiteX9" fmla="*/ 4019803 w 4259703"/>
              <a:gd name="connsiteY9" fmla="*/ 3360410 h 4421768"/>
              <a:gd name="connsiteX10" fmla="*/ 4257308 w 4259703"/>
              <a:gd name="connsiteY10" fmla="*/ 3823548 h 4421768"/>
              <a:gd name="connsiteX11" fmla="*/ 4037658 w 4259703"/>
              <a:gd name="connsiteY11" fmla="*/ 4316558 h 4421768"/>
              <a:gd name="connsiteX12" fmla="*/ 3521047 w 4259703"/>
              <a:gd name="connsiteY12" fmla="*/ 4310446 h 4421768"/>
              <a:gd name="connsiteX13" fmla="*/ 3093527 w 4259703"/>
              <a:gd name="connsiteY13" fmla="*/ 4108557 h 4421768"/>
              <a:gd name="connsiteX14" fmla="*/ 2357258 w 4259703"/>
              <a:gd name="connsiteY14" fmla="*/ 4120431 h 4421768"/>
              <a:gd name="connsiteX15" fmla="*/ 1525986 w 4259703"/>
              <a:gd name="connsiteY15" fmla="*/ 4417317 h 4421768"/>
              <a:gd name="connsiteX16" fmla="*/ 991596 w 4259703"/>
              <a:gd name="connsiteY16" fmla="*/ 3859176 h 4421768"/>
              <a:gd name="connsiteX17" fmla="*/ 1027223 w 4259703"/>
              <a:gd name="connsiteY17" fmla="*/ 3134781 h 4421768"/>
              <a:gd name="connsiteX18" fmla="*/ 932220 w 4259703"/>
              <a:gd name="connsiteY18" fmla="*/ 2612264 h 4421768"/>
              <a:gd name="connsiteX19" fmla="*/ 231575 w 4259703"/>
              <a:gd name="connsiteY19" fmla="*/ 2386634 h 4421768"/>
              <a:gd name="connsiteX20" fmla="*/ 37 w 4259703"/>
              <a:gd name="connsiteY20" fmla="*/ 1798980 h 4421768"/>
              <a:gd name="connsiteX21" fmla="*/ 243450 w 4259703"/>
              <a:gd name="connsiteY21" fmla="*/ 1448483 h 4421768"/>
              <a:gd name="connsiteX22" fmla="*/ 860967 w 4259703"/>
              <a:gd name="connsiteY22" fmla="*/ 1365356 h 4421768"/>
              <a:gd name="connsiteX23" fmla="*/ 1110348 w 4259703"/>
              <a:gd name="connsiteY23" fmla="*/ 985346 h 4421768"/>
              <a:gd name="connsiteX24" fmla="*/ 1300354 w 4259703"/>
              <a:gd name="connsiteY24" fmla="*/ 296576 h 442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259703" h="4421768">
                <a:moveTo>
                  <a:pt x="1300354" y="296576"/>
                </a:moveTo>
                <a:cubicBezTo>
                  <a:pt x="1394372" y="133319"/>
                  <a:pt x="1522059" y="25597"/>
                  <a:pt x="1674459" y="5805"/>
                </a:cubicBezTo>
                <a:cubicBezTo>
                  <a:pt x="1826859" y="-13987"/>
                  <a:pt x="2039598" y="10608"/>
                  <a:pt x="2214753" y="177823"/>
                </a:cubicBezTo>
                <a:cubicBezTo>
                  <a:pt x="2389908" y="345038"/>
                  <a:pt x="2551221" y="813152"/>
                  <a:pt x="2725392" y="1009095"/>
                </a:cubicBezTo>
                <a:cubicBezTo>
                  <a:pt x="2899564" y="1205038"/>
                  <a:pt x="3057902" y="1313895"/>
                  <a:pt x="3259782" y="1353480"/>
                </a:cubicBezTo>
                <a:cubicBezTo>
                  <a:pt x="3461662" y="1393065"/>
                  <a:pt x="3777342" y="1209960"/>
                  <a:pt x="3936675" y="1246605"/>
                </a:cubicBezTo>
                <a:cubicBezTo>
                  <a:pt x="4096008" y="1283250"/>
                  <a:pt x="4168277" y="1426889"/>
                  <a:pt x="4215778" y="1573352"/>
                </a:cubicBezTo>
                <a:cubicBezTo>
                  <a:pt x="4263279" y="1719815"/>
                  <a:pt x="4282055" y="1930458"/>
                  <a:pt x="4221683" y="2125381"/>
                </a:cubicBezTo>
                <a:cubicBezTo>
                  <a:pt x="4161311" y="2320304"/>
                  <a:pt x="3887195" y="2537055"/>
                  <a:pt x="3853548" y="2742893"/>
                </a:cubicBezTo>
                <a:cubicBezTo>
                  <a:pt x="3819901" y="2948731"/>
                  <a:pt x="3952510" y="3180301"/>
                  <a:pt x="4019803" y="3360410"/>
                </a:cubicBezTo>
                <a:cubicBezTo>
                  <a:pt x="4087096" y="3540519"/>
                  <a:pt x="4254332" y="3664190"/>
                  <a:pt x="4257308" y="3823548"/>
                </a:cubicBezTo>
                <a:cubicBezTo>
                  <a:pt x="4260284" y="3982906"/>
                  <a:pt x="4160368" y="4235408"/>
                  <a:pt x="4037658" y="4316558"/>
                </a:cubicBezTo>
                <a:cubicBezTo>
                  <a:pt x="3914948" y="4397708"/>
                  <a:pt x="3678402" y="4345113"/>
                  <a:pt x="3521047" y="4310446"/>
                </a:cubicBezTo>
                <a:cubicBezTo>
                  <a:pt x="3363692" y="4275779"/>
                  <a:pt x="3287492" y="4140226"/>
                  <a:pt x="3093527" y="4108557"/>
                </a:cubicBezTo>
                <a:cubicBezTo>
                  <a:pt x="2899562" y="4076888"/>
                  <a:pt x="2618515" y="4068971"/>
                  <a:pt x="2357258" y="4120431"/>
                </a:cubicBezTo>
                <a:cubicBezTo>
                  <a:pt x="2096001" y="4171891"/>
                  <a:pt x="1753596" y="4460860"/>
                  <a:pt x="1525986" y="4417317"/>
                </a:cubicBezTo>
                <a:cubicBezTo>
                  <a:pt x="1298376" y="4373775"/>
                  <a:pt x="1074723" y="4072932"/>
                  <a:pt x="991596" y="3859176"/>
                </a:cubicBezTo>
                <a:cubicBezTo>
                  <a:pt x="908469" y="3645420"/>
                  <a:pt x="1037119" y="3342600"/>
                  <a:pt x="1027223" y="3134781"/>
                </a:cubicBezTo>
                <a:cubicBezTo>
                  <a:pt x="1017327" y="2926962"/>
                  <a:pt x="1064828" y="2736955"/>
                  <a:pt x="932220" y="2612264"/>
                </a:cubicBezTo>
                <a:cubicBezTo>
                  <a:pt x="799612" y="2487573"/>
                  <a:pt x="386939" y="2522181"/>
                  <a:pt x="231575" y="2386634"/>
                </a:cubicBezTo>
                <a:cubicBezTo>
                  <a:pt x="76211" y="2251087"/>
                  <a:pt x="-1942" y="1955338"/>
                  <a:pt x="37" y="1798980"/>
                </a:cubicBezTo>
                <a:cubicBezTo>
                  <a:pt x="2016" y="1642622"/>
                  <a:pt x="99962" y="1520754"/>
                  <a:pt x="243450" y="1448483"/>
                </a:cubicBezTo>
                <a:cubicBezTo>
                  <a:pt x="386938" y="1376212"/>
                  <a:pt x="716484" y="1442546"/>
                  <a:pt x="860967" y="1365356"/>
                </a:cubicBezTo>
                <a:cubicBezTo>
                  <a:pt x="1005450" y="1288167"/>
                  <a:pt x="1037117" y="1163476"/>
                  <a:pt x="1110348" y="985346"/>
                </a:cubicBezTo>
                <a:cubicBezTo>
                  <a:pt x="1183579" y="807216"/>
                  <a:pt x="1206336" y="459833"/>
                  <a:pt x="1300354" y="296576"/>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a:endParaRPr>
          </a:p>
        </p:txBody>
      </p:sp>
      <p:sp>
        <p:nvSpPr>
          <p:cNvPr id="27" name="Freeform 30">
            <a:extLst>
              <a:ext uri="{FF2B5EF4-FFF2-40B4-BE49-F238E27FC236}">
                <a16:creationId xmlns:a16="http://schemas.microsoft.com/office/drawing/2014/main" id="{DB846ACB-C184-4401-BB67-BDDDFF848219}"/>
              </a:ext>
            </a:extLst>
          </p:cNvPr>
          <p:cNvSpPr/>
          <p:nvPr/>
        </p:nvSpPr>
        <p:spPr>
          <a:xfrm rot="16200000">
            <a:off x="3576077" y="3004954"/>
            <a:ext cx="2034080" cy="2111470"/>
          </a:xfrm>
          <a:custGeom>
            <a:avLst/>
            <a:gdLst>
              <a:gd name="connsiteX0" fmla="*/ 1686296 w 5427023"/>
              <a:gd name="connsiteY0" fmla="*/ 95002 h 4750130"/>
              <a:gd name="connsiteX1" fmla="*/ 2945080 w 5427023"/>
              <a:gd name="connsiteY1" fmla="*/ 0 h 4750130"/>
              <a:gd name="connsiteX2" fmla="*/ 2897579 w 5427023"/>
              <a:gd name="connsiteY2" fmla="*/ 1258784 h 4750130"/>
              <a:gd name="connsiteX3" fmla="*/ 3633849 w 5427023"/>
              <a:gd name="connsiteY3" fmla="*/ 1650670 h 4750130"/>
              <a:gd name="connsiteX4" fmla="*/ 4393870 w 5427023"/>
              <a:gd name="connsiteY4" fmla="*/ 985652 h 4750130"/>
              <a:gd name="connsiteX5" fmla="*/ 5118265 w 5427023"/>
              <a:gd name="connsiteY5" fmla="*/ 1662545 h 4750130"/>
              <a:gd name="connsiteX6" fmla="*/ 4263241 w 5427023"/>
              <a:gd name="connsiteY6" fmla="*/ 2529444 h 4750130"/>
              <a:gd name="connsiteX7" fmla="*/ 4429496 w 5427023"/>
              <a:gd name="connsiteY7" fmla="*/ 3360717 h 4750130"/>
              <a:gd name="connsiteX8" fmla="*/ 5427023 w 5427023"/>
              <a:gd name="connsiteY8" fmla="*/ 3515096 h 4750130"/>
              <a:gd name="connsiteX9" fmla="*/ 5284519 w 5427023"/>
              <a:gd name="connsiteY9" fmla="*/ 4714504 h 4750130"/>
              <a:gd name="connsiteX10" fmla="*/ 3586348 w 5427023"/>
              <a:gd name="connsiteY10" fmla="*/ 3800104 h 4750130"/>
              <a:gd name="connsiteX11" fmla="*/ 2743200 w 5427023"/>
              <a:gd name="connsiteY11" fmla="*/ 3740727 h 4750130"/>
              <a:gd name="connsiteX12" fmla="*/ 1995054 w 5427023"/>
              <a:gd name="connsiteY12" fmla="*/ 4750130 h 4750130"/>
              <a:gd name="connsiteX13" fmla="*/ 676893 w 5427023"/>
              <a:gd name="connsiteY13" fmla="*/ 4001984 h 4750130"/>
              <a:gd name="connsiteX14" fmla="*/ 2030680 w 5427023"/>
              <a:gd name="connsiteY14" fmla="*/ 2956956 h 4750130"/>
              <a:gd name="connsiteX15" fmla="*/ 1757548 w 5427023"/>
              <a:gd name="connsiteY15" fmla="*/ 2256312 h 4750130"/>
              <a:gd name="connsiteX16" fmla="*/ 0 w 5427023"/>
              <a:gd name="connsiteY16" fmla="*/ 2042556 h 4750130"/>
              <a:gd name="connsiteX17" fmla="*/ 178130 w 5427023"/>
              <a:gd name="connsiteY17" fmla="*/ 1151906 h 4750130"/>
              <a:gd name="connsiteX18" fmla="*/ 1650670 w 5427023"/>
              <a:gd name="connsiteY18" fmla="*/ 1472540 h 4750130"/>
              <a:gd name="connsiteX19" fmla="*/ 1995054 w 5427023"/>
              <a:gd name="connsiteY19" fmla="*/ 1128156 h 4750130"/>
              <a:gd name="connsiteX20" fmla="*/ 1686296 w 5427023"/>
              <a:gd name="connsiteY20" fmla="*/ 95002 h 4750130"/>
              <a:gd name="connsiteX0" fmla="*/ 1686296 w 5427023"/>
              <a:gd name="connsiteY0" fmla="*/ 199772 h 4854900"/>
              <a:gd name="connsiteX1" fmla="*/ 2945080 w 5427023"/>
              <a:gd name="connsiteY1" fmla="*/ 104770 h 4854900"/>
              <a:gd name="connsiteX2" fmla="*/ 2897579 w 5427023"/>
              <a:gd name="connsiteY2" fmla="*/ 1363554 h 4854900"/>
              <a:gd name="connsiteX3" fmla="*/ 3633849 w 5427023"/>
              <a:gd name="connsiteY3" fmla="*/ 1755440 h 4854900"/>
              <a:gd name="connsiteX4" fmla="*/ 4393870 w 5427023"/>
              <a:gd name="connsiteY4" fmla="*/ 1090422 h 4854900"/>
              <a:gd name="connsiteX5" fmla="*/ 5118265 w 5427023"/>
              <a:gd name="connsiteY5" fmla="*/ 1767315 h 4854900"/>
              <a:gd name="connsiteX6" fmla="*/ 4263241 w 5427023"/>
              <a:gd name="connsiteY6" fmla="*/ 2634214 h 4854900"/>
              <a:gd name="connsiteX7" fmla="*/ 4429496 w 5427023"/>
              <a:gd name="connsiteY7" fmla="*/ 3465487 h 4854900"/>
              <a:gd name="connsiteX8" fmla="*/ 5427023 w 5427023"/>
              <a:gd name="connsiteY8" fmla="*/ 3619866 h 4854900"/>
              <a:gd name="connsiteX9" fmla="*/ 5284519 w 5427023"/>
              <a:gd name="connsiteY9" fmla="*/ 4819274 h 4854900"/>
              <a:gd name="connsiteX10" fmla="*/ 3586348 w 5427023"/>
              <a:gd name="connsiteY10" fmla="*/ 3904874 h 4854900"/>
              <a:gd name="connsiteX11" fmla="*/ 2743200 w 5427023"/>
              <a:gd name="connsiteY11" fmla="*/ 3845497 h 4854900"/>
              <a:gd name="connsiteX12" fmla="*/ 1995054 w 5427023"/>
              <a:gd name="connsiteY12" fmla="*/ 4854900 h 4854900"/>
              <a:gd name="connsiteX13" fmla="*/ 676893 w 5427023"/>
              <a:gd name="connsiteY13" fmla="*/ 4106754 h 4854900"/>
              <a:gd name="connsiteX14" fmla="*/ 2030680 w 5427023"/>
              <a:gd name="connsiteY14" fmla="*/ 3061726 h 4854900"/>
              <a:gd name="connsiteX15" fmla="*/ 1757548 w 5427023"/>
              <a:gd name="connsiteY15" fmla="*/ 2361082 h 4854900"/>
              <a:gd name="connsiteX16" fmla="*/ 0 w 5427023"/>
              <a:gd name="connsiteY16" fmla="*/ 2147326 h 4854900"/>
              <a:gd name="connsiteX17" fmla="*/ 178130 w 5427023"/>
              <a:gd name="connsiteY17" fmla="*/ 1256676 h 4854900"/>
              <a:gd name="connsiteX18" fmla="*/ 1650670 w 5427023"/>
              <a:gd name="connsiteY18" fmla="*/ 1577310 h 4854900"/>
              <a:gd name="connsiteX19" fmla="*/ 1995054 w 5427023"/>
              <a:gd name="connsiteY19" fmla="*/ 1232926 h 4854900"/>
              <a:gd name="connsiteX20" fmla="*/ 1686296 w 5427023"/>
              <a:gd name="connsiteY20" fmla="*/ 199772 h 4854900"/>
              <a:gd name="connsiteX0" fmla="*/ 1686296 w 5427023"/>
              <a:gd name="connsiteY0" fmla="*/ 299347 h 4954475"/>
              <a:gd name="connsiteX1" fmla="*/ 2945080 w 5427023"/>
              <a:gd name="connsiteY1" fmla="*/ 204345 h 4954475"/>
              <a:gd name="connsiteX2" fmla="*/ 2897579 w 5427023"/>
              <a:gd name="connsiteY2" fmla="*/ 1463129 h 4954475"/>
              <a:gd name="connsiteX3" fmla="*/ 3633849 w 5427023"/>
              <a:gd name="connsiteY3" fmla="*/ 1855015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33849 w 5427023"/>
              <a:gd name="connsiteY3" fmla="*/ 1855015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609073"/>
              <a:gd name="connsiteY0" fmla="*/ 299347 h 4954475"/>
              <a:gd name="connsiteX1" fmla="*/ 2945080 w 5609073"/>
              <a:gd name="connsiteY1" fmla="*/ 204345 h 4954475"/>
              <a:gd name="connsiteX2" fmla="*/ 2897579 w 5609073"/>
              <a:gd name="connsiteY2" fmla="*/ 1463129 h 4954475"/>
              <a:gd name="connsiteX3" fmla="*/ 3610098 w 5609073"/>
              <a:gd name="connsiteY3" fmla="*/ 1819389 h 4954475"/>
              <a:gd name="connsiteX4" fmla="*/ 4393870 w 5609073"/>
              <a:gd name="connsiteY4" fmla="*/ 1189997 h 4954475"/>
              <a:gd name="connsiteX5" fmla="*/ 5118265 w 5609073"/>
              <a:gd name="connsiteY5" fmla="*/ 1866890 h 4954475"/>
              <a:gd name="connsiteX6" fmla="*/ 4263241 w 5609073"/>
              <a:gd name="connsiteY6" fmla="*/ 2733789 h 4954475"/>
              <a:gd name="connsiteX7" fmla="*/ 4429496 w 5609073"/>
              <a:gd name="connsiteY7" fmla="*/ 3565062 h 4954475"/>
              <a:gd name="connsiteX8" fmla="*/ 5427023 w 5609073"/>
              <a:gd name="connsiteY8" fmla="*/ 3719441 h 4954475"/>
              <a:gd name="connsiteX9" fmla="*/ 5284519 w 5609073"/>
              <a:gd name="connsiteY9" fmla="*/ 4918849 h 4954475"/>
              <a:gd name="connsiteX10" fmla="*/ 3586348 w 5609073"/>
              <a:gd name="connsiteY10" fmla="*/ 4004449 h 4954475"/>
              <a:gd name="connsiteX11" fmla="*/ 2743200 w 5609073"/>
              <a:gd name="connsiteY11" fmla="*/ 3945072 h 4954475"/>
              <a:gd name="connsiteX12" fmla="*/ 1995054 w 5609073"/>
              <a:gd name="connsiteY12" fmla="*/ 4954475 h 4954475"/>
              <a:gd name="connsiteX13" fmla="*/ 676893 w 5609073"/>
              <a:gd name="connsiteY13" fmla="*/ 4206329 h 4954475"/>
              <a:gd name="connsiteX14" fmla="*/ 2030680 w 5609073"/>
              <a:gd name="connsiteY14" fmla="*/ 3161301 h 4954475"/>
              <a:gd name="connsiteX15" fmla="*/ 1757548 w 5609073"/>
              <a:gd name="connsiteY15" fmla="*/ 2460657 h 4954475"/>
              <a:gd name="connsiteX16" fmla="*/ 0 w 5609073"/>
              <a:gd name="connsiteY16" fmla="*/ 2246901 h 4954475"/>
              <a:gd name="connsiteX17" fmla="*/ 178130 w 5609073"/>
              <a:gd name="connsiteY17" fmla="*/ 1356251 h 4954475"/>
              <a:gd name="connsiteX18" fmla="*/ 1650670 w 5609073"/>
              <a:gd name="connsiteY18" fmla="*/ 1676885 h 4954475"/>
              <a:gd name="connsiteX19" fmla="*/ 1995054 w 5609073"/>
              <a:gd name="connsiteY19" fmla="*/ 1332501 h 4954475"/>
              <a:gd name="connsiteX20" fmla="*/ 1686296 w 5609073"/>
              <a:gd name="connsiteY20" fmla="*/ 299347 h 4954475"/>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5036684"/>
              <a:gd name="connsiteX1" fmla="*/ 2945080 w 5623916"/>
              <a:gd name="connsiteY1" fmla="*/ 204345 h 5036684"/>
              <a:gd name="connsiteX2" fmla="*/ 2897579 w 5623916"/>
              <a:gd name="connsiteY2" fmla="*/ 1463129 h 5036684"/>
              <a:gd name="connsiteX3" fmla="*/ 3610098 w 5623916"/>
              <a:gd name="connsiteY3" fmla="*/ 1819389 h 5036684"/>
              <a:gd name="connsiteX4" fmla="*/ 4393870 w 5623916"/>
              <a:gd name="connsiteY4" fmla="*/ 1189997 h 5036684"/>
              <a:gd name="connsiteX5" fmla="*/ 5118265 w 5623916"/>
              <a:gd name="connsiteY5" fmla="*/ 1866890 h 5036684"/>
              <a:gd name="connsiteX6" fmla="*/ 4263241 w 5623916"/>
              <a:gd name="connsiteY6" fmla="*/ 2733789 h 5036684"/>
              <a:gd name="connsiteX7" fmla="*/ 4429496 w 5623916"/>
              <a:gd name="connsiteY7" fmla="*/ 3565062 h 5036684"/>
              <a:gd name="connsiteX8" fmla="*/ 5427023 w 5623916"/>
              <a:gd name="connsiteY8" fmla="*/ 3719441 h 5036684"/>
              <a:gd name="connsiteX9" fmla="*/ 5284519 w 5623916"/>
              <a:gd name="connsiteY9" fmla="*/ 4918849 h 5036684"/>
              <a:gd name="connsiteX10" fmla="*/ 3586348 w 5623916"/>
              <a:gd name="connsiteY10" fmla="*/ 4004449 h 5036684"/>
              <a:gd name="connsiteX11" fmla="*/ 2743200 w 5623916"/>
              <a:gd name="connsiteY11" fmla="*/ 3945072 h 5036684"/>
              <a:gd name="connsiteX12" fmla="*/ 1995054 w 5623916"/>
              <a:gd name="connsiteY12" fmla="*/ 4954475 h 5036684"/>
              <a:gd name="connsiteX13" fmla="*/ 676893 w 5623916"/>
              <a:gd name="connsiteY13" fmla="*/ 4206329 h 5036684"/>
              <a:gd name="connsiteX14" fmla="*/ 2030680 w 5623916"/>
              <a:gd name="connsiteY14" fmla="*/ 3161301 h 5036684"/>
              <a:gd name="connsiteX15" fmla="*/ 1757548 w 5623916"/>
              <a:gd name="connsiteY15" fmla="*/ 2460657 h 5036684"/>
              <a:gd name="connsiteX16" fmla="*/ 0 w 5623916"/>
              <a:gd name="connsiteY16" fmla="*/ 2246901 h 5036684"/>
              <a:gd name="connsiteX17" fmla="*/ 178130 w 5623916"/>
              <a:gd name="connsiteY17" fmla="*/ 1356251 h 5036684"/>
              <a:gd name="connsiteX18" fmla="*/ 1650670 w 5623916"/>
              <a:gd name="connsiteY18" fmla="*/ 1676885 h 5036684"/>
              <a:gd name="connsiteX19" fmla="*/ 1995054 w 5623916"/>
              <a:gd name="connsiteY19" fmla="*/ 1332501 h 5036684"/>
              <a:gd name="connsiteX20" fmla="*/ 1686296 w 5623916"/>
              <a:gd name="connsiteY20" fmla="*/ 299347 h 5036684"/>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961811 w 5899431"/>
              <a:gd name="connsiteY0" fmla="*/ 299347 h 4965543"/>
              <a:gd name="connsiteX1" fmla="*/ 3220595 w 5899431"/>
              <a:gd name="connsiteY1" fmla="*/ 204345 h 4965543"/>
              <a:gd name="connsiteX2" fmla="*/ 3173094 w 5899431"/>
              <a:gd name="connsiteY2" fmla="*/ 1463129 h 4965543"/>
              <a:gd name="connsiteX3" fmla="*/ 3885613 w 5899431"/>
              <a:gd name="connsiteY3" fmla="*/ 1819389 h 4965543"/>
              <a:gd name="connsiteX4" fmla="*/ 4669385 w 5899431"/>
              <a:gd name="connsiteY4" fmla="*/ 1189997 h 4965543"/>
              <a:gd name="connsiteX5" fmla="*/ 5393780 w 5899431"/>
              <a:gd name="connsiteY5" fmla="*/ 1866890 h 4965543"/>
              <a:gd name="connsiteX6" fmla="*/ 4538756 w 5899431"/>
              <a:gd name="connsiteY6" fmla="*/ 2733789 h 4965543"/>
              <a:gd name="connsiteX7" fmla="*/ 4705011 w 5899431"/>
              <a:gd name="connsiteY7" fmla="*/ 3565062 h 4965543"/>
              <a:gd name="connsiteX8" fmla="*/ 5702538 w 5899431"/>
              <a:gd name="connsiteY8" fmla="*/ 3719441 h 4965543"/>
              <a:gd name="connsiteX9" fmla="*/ 5560034 w 5899431"/>
              <a:gd name="connsiteY9" fmla="*/ 4918849 h 4965543"/>
              <a:gd name="connsiteX10" fmla="*/ 3861863 w 5899431"/>
              <a:gd name="connsiteY10" fmla="*/ 4004449 h 4965543"/>
              <a:gd name="connsiteX11" fmla="*/ 3018715 w 5899431"/>
              <a:gd name="connsiteY11" fmla="*/ 3945072 h 4965543"/>
              <a:gd name="connsiteX12" fmla="*/ 2270569 w 5899431"/>
              <a:gd name="connsiteY12" fmla="*/ 4954475 h 4965543"/>
              <a:gd name="connsiteX13" fmla="*/ 952408 w 5899431"/>
              <a:gd name="connsiteY13" fmla="*/ 4206329 h 4965543"/>
              <a:gd name="connsiteX14" fmla="*/ 2306195 w 5899431"/>
              <a:gd name="connsiteY14" fmla="*/ 3161301 h 4965543"/>
              <a:gd name="connsiteX15" fmla="*/ 2033063 w 5899431"/>
              <a:gd name="connsiteY15" fmla="*/ 2460657 h 4965543"/>
              <a:gd name="connsiteX16" fmla="*/ 275515 w 5899431"/>
              <a:gd name="connsiteY16" fmla="*/ 2246901 h 4965543"/>
              <a:gd name="connsiteX17" fmla="*/ 453645 w 5899431"/>
              <a:gd name="connsiteY17" fmla="*/ 1356251 h 4965543"/>
              <a:gd name="connsiteX18" fmla="*/ 1926185 w 5899431"/>
              <a:gd name="connsiteY18" fmla="*/ 1676885 h 4965543"/>
              <a:gd name="connsiteX19" fmla="*/ 2270569 w 5899431"/>
              <a:gd name="connsiteY19" fmla="*/ 1332501 h 4965543"/>
              <a:gd name="connsiteX20" fmla="*/ 1961811 w 5899431"/>
              <a:gd name="connsiteY20" fmla="*/ 299347 h 4965543"/>
              <a:gd name="connsiteX0" fmla="*/ 1882096 w 5819716"/>
              <a:gd name="connsiteY0" fmla="*/ 299347 h 4965543"/>
              <a:gd name="connsiteX1" fmla="*/ 3140880 w 5819716"/>
              <a:gd name="connsiteY1" fmla="*/ 204345 h 4965543"/>
              <a:gd name="connsiteX2" fmla="*/ 3093379 w 5819716"/>
              <a:gd name="connsiteY2" fmla="*/ 1463129 h 4965543"/>
              <a:gd name="connsiteX3" fmla="*/ 3805898 w 5819716"/>
              <a:gd name="connsiteY3" fmla="*/ 1819389 h 4965543"/>
              <a:gd name="connsiteX4" fmla="*/ 4589670 w 5819716"/>
              <a:gd name="connsiteY4" fmla="*/ 1189997 h 4965543"/>
              <a:gd name="connsiteX5" fmla="*/ 5314065 w 5819716"/>
              <a:gd name="connsiteY5" fmla="*/ 1866890 h 4965543"/>
              <a:gd name="connsiteX6" fmla="*/ 4459041 w 5819716"/>
              <a:gd name="connsiteY6" fmla="*/ 2733789 h 4965543"/>
              <a:gd name="connsiteX7" fmla="*/ 4625296 w 5819716"/>
              <a:gd name="connsiteY7" fmla="*/ 3565062 h 4965543"/>
              <a:gd name="connsiteX8" fmla="*/ 5622823 w 5819716"/>
              <a:gd name="connsiteY8" fmla="*/ 3719441 h 4965543"/>
              <a:gd name="connsiteX9" fmla="*/ 5480319 w 5819716"/>
              <a:gd name="connsiteY9" fmla="*/ 4918849 h 4965543"/>
              <a:gd name="connsiteX10" fmla="*/ 3782148 w 5819716"/>
              <a:gd name="connsiteY10" fmla="*/ 4004449 h 4965543"/>
              <a:gd name="connsiteX11" fmla="*/ 2939000 w 5819716"/>
              <a:gd name="connsiteY11" fmla="*/ 3945072 h 4965543"/>
              <a:gd name="connsiteX12" fmla="*/ 2190854 w 5819716"/>
              <a:gd name="connsiteY12" fmla="*/ 4954475 h 4965543"/>
              <a:gd name="connsiteX13" fmla="*/ 872693 w 5819716"/>
              <a:gd name="connsiteY13" fmla="*/ 4206329 h 4965543"/>
              <a:gd name="connsiteX14" fmla="*/ 2226480 w 5819716"/>
              <a:gd name="connsiteY14" fmla="*/ 3161301 h 4965543"/>
              <a:gd name="connsiteX15" fmla="*/ 1953348 w 5819716"/>
              <a:gd name="connsiteY15" fmla="*/ 2460657 h 4965543"/>
              <a:gd name="connsiteX16" fmla="*/ 195800 w 5819716"/>
              <a:gd name="connsiteY16" fmla="*/ 2246901 h 4965543"/>
              <a:gd name="connsiteX17" fmla="*/ 373930 w 5819716"/>
              <a:gd name="connsiteY17" fmla="*/ 1356251 h 4965543"/>
              <a:gd name="connsiteX18" fmla="*/ 1846470 w 5819716"/>
              <a:gd name="connsiteY18" fmla="*/ 1676885 h 4965543"/>
              <a:gd name="connsiteX19" fmla="*/ 2190854 w 5819716"/>
              <a:gd name="connsiteY19" fmla="*/ 1332501 h 4965543"/>
              <a:gd name="connsiteX20" fmla="*/ 1882096 w 5819716"/>
              <a:gd name="connsiteY20" fmla="*/ 299347 h 4965543"/>
              <a:gd name="connsiteX0" fmla="*/ 1882096 w 5819716"/>
              <a:gd name="connsiteY0" fmla="*/ 299347 h 4965543"/>
              <a:gd name="connsiteX1" fmla="*/ 3140880 w 5819716"/>
              <a:gd name="connsiteY1" fmla="*/ 204345 h 4965543"/>
              <a:gd name="connsiteX2" fmla="*/ 3093379 w 5819716"/>
              <a:gd name="connsiteY2" fmla="*/ 1463129 h 4965543"/>
              <a:gd name="connsiteX3" fmla="*/ 3805898 w 5819716"/>
              <a:gd name="connsiteY3" fmla="*/ 1819389 h 4965543"/>
              <a:gd name="connsiteX4" fmla="*/ 4589670 w 5819716"/>
              <a:gd name="connsiteY4" fmla="*/ 1189997 h 4965543"/>
              <a:gd name="connsiteX5" fmla="*/ 5314065 w 5819716"/>
              <a:gd name="connsiteY5" fmla="*/ 1866890 h 4965543"/>
              <a:gd name="connsiteX6" fmla="*/ 4459041 w 5819716"/>
              <a:gd name="connsiteY6" fmla="*/ 2733789 h 4965543"/>
              <a:gd name="connsiteX7" fmla="*/ 4625296 w 5819716"/>
              <a:gd name="connsiteY7" fmla="*/ 3565062 h 4965543"/>
              <a:gd name="connsiteX8" fmla="*/ 5622823 w 5819716"/>
              <a:gd name="connsiteY8" fmla="*/ 3719441 h 4965543"/>
              <a:gd name="connsiteX9" fmla="*/ 5480319 w 5819716"/>
              <a:gd name="connsiteY9" fmla="*/ 4918849 h 4965543"/>
              <a:gd name="connsiteX10" fmla="*/ 3782148 w 5819716"/>
              <a:gd name="connsiteY10" fmla="*/ 4004449 h 4965543"/>
              <a:gd name="connsiteX11" fmla="*/ 2939000 w 5819716"/>
              <a:gd name="connsiteY11" fmla="*/ 3945072 h 4965543"/>
              <a:gd name="connsiteX12" fmla="*/ 2190854 w 5819716"/>
              <a:gd name="connsiteY12" fmla="*/ 4954475 h 4965543"/>
              <a:gd name="connsiteX13" fmla="*/ 872693 w 5819716"/>
              <a:gd name="connsiteY13" fmla="*/ 4206329 h 4965543"/>
              <a:gd name="connsiteX14" fmla="*/ 2226480 w 5819716"/>
              <a:gd name="connsiteY14" fmla="*/ 3161301 h 4965543"/>
              <a:gd name="connsiteX15" fmla="*/ 1953348 w 5819716"/>
              <a:gd name="connsiteY15" fmla="*/ 2460657 h 4965543"/>
              <a:gd name="connsiteX16" fmla="*/ 195800 w 5819716"/>
              <a:gd name="connsiteY16" fmla="*/ 2246901 h 4965543"/>
              <a:gd name="connsiteX17" fmla="*/ 373930 w 5819716"/>
              <a:gd name="connsiteY17" fmla="*/ 1356251 h 4965543"/>
              <a:gd name="connsiteX18" fmla="*/ 1846470 w 5819716"/>
              <a:gd name="connsiteY18" fmla="*/ 1676885 h 4965543"/>
              <a:gd name="connsiteX19" fmla="*/ 2190854 w 5819716"/>
              <a:gd name="connsiteY19" fmla="*/ 1332501 h 4965543"/>
              <a:gd name="connsiteX20" fmla="*/ 1882096 w 5819716"/>
              <a:gd name="connsiteY20" fmla="*/ 299347 h 4965543"/>
              <a:gd name="connsiteX0" fmla="*/ 1882096 w 5819716"/>
              <a:gd name="connsiteY0" fmla="*/ 299347 h 4965543"/>
              <a:gd name="connsiteX1" fmla="*/ 3140880 w 5819716"/>
              <a:gd name="connsiteY1" fmla="*/ 204345 h 4965543"/>
              <a:gd name="connsiteX2" fmla="*/ 3093379 w 5819716"/>
              <a:gd name="connsiteY2" fmla="*/ 1463129 h 4965543"/>
              <a:gd name="connsiteX3" fmla="*/ 3805898 w 5819716"/>
              <a:gd name="connsiteY3" fmla="*/ 1819389 h 4965543"/>
              <a:gd name="connsiteX4" fmla="*/ 4589670 w 5819716"/>
              <a:gd name="connsiteY4" fmla="*/ 1189997 h 4965543"/>
              <a:gd name="connsiteX5" fmla="*/ 5314065 w 5819716"/>
              <a:gd name="connsiteY5" fmla="*/ 1866890 h 4965543"/>
              <a:gd name="connsiteX6" fmla="*/ 4459041 w 5819716"/>
              <a:gd name="connsiteY6" fmla="*/ 2733789 h 4965543"/>
              <a:gd name="connsiteX7" fmla="*/ 4625296 w 5819716"/>
              <a:gd name="connsiteY7" fmla="*/ 3565062 h 4965543"/>
              <a:gd name="connsiteX8" fmla="*/ 5622823 w 5819716"/>
              <a:gd name="connsiteY8" fmla="*/ 3719441 h 4965543"/>
              <a:gd name="connsiteX9" fmla="*/ 5480319 w 5819716"/>
              <a:gd name="connsiteY9" fmla="*/ 4918849 h 4965543"/>
              <a:gd name="connsiteX10" fmla="*/ 3782148 w 5819716"/>
              <a:gd name="connsiteY10" fmla="*/ 4004449 h 4965543"/>
              <a:gd name="connsiteX11" fmla="*/ 2939000 w 5819716"/>
              <a:gd name="connsiteY11" fmla="*/ 3945072 h 4965543"/>
              <a:gd name="connsiteX12" fmla="*/ 2190854 w 5819716"/>
              <a:gd name="connsiteY12" fmla="*/ 4954475 h 4965543"/>
              <a:gd name="connsiteX13" fmla="*/ 872693 w 5819716"/>
              <a:gd name="connsiteY13" fmla="*/ 4206329 h 4965543"/>
              <a:gd name="connsiteX14" fmla="*/ 2226480 w 5819716"/>
              <a:gd name="connsiteY14" fmla="*/ 3161301 h 4965543"/>
              <a:gd name="connsiteX15" fmla="*/ 1953348 w 5819716"/>
              <a:gd name="connsiteY15" fmla="*/ 2460657 h 4965543"/>
              <a:gd name="connsiteX16" fmla="*/ 195800 w 5819716"/>
              <a:gd name="connsiteY16" fmla="*/ 2246901 h 4965543"/>
              <a:gd name="connsiteX17" fmla="*/ 373930 w 5819716"/>
              <a:gd name="connsiteY17" fmla="*/ 1356251 h 4965543"/>
              <a:gd name="connsiteX18" fmla="*/ 1846470 w 5819716"/>
              <a:gd name="connsiteY18" fmla="*/ 1676885 h 4965543"/>
              <a:gd name="connsiteX19" fmla="*/ 2190854 w 5819716"/>
              <a:gd name="connsiteY19" fmla="*/ 1332501 h 4965543"/>
              <a:gd name="connsiteX20" fmla="*/ 1882096 w 5819716"/>
              <a:gd name="connsiteY20" fmla="*/ 299347 h 4965543"/>
              <a:gd name="connsiteX0" fmla="*/ 1882096 w 5819716"/>
              <a:gd name="connsiteY0" fmla="*/ 180747 h 4846943"/>
              <a:gd name="connsiteX1" fmla="*/ 3140880 w 5819716"/>
              <a:gd name="connsiteY1" fmla="*/ 85745 h 4846943"/>
              <a:gd name="connsiteX2" fmla="*/ 3402137 w 5819716"/>
              <a:gd name="connsiteY2" fmla="*/ 1083271 h 4846943"/>
              <a:gd name="connsiteX3" fmla="*/ 3805898 w 5819716"/>
              <a:gd name="connsiteY3" fmla="*/ 1700789 h 4846943"/>
              <a:gd name="connsiteX4" fmla="*/ 4589670 w 5819716"/>
              <a:gd name="connsiteY4" fmla="*/ 1071397 h 4846943"/>
              <a:gd name="connsiteX5" fmla="*/ 5314065 w 5819716"/>
              <a:gd name="connsiteY5" fmla="*/ 1748290 h 4846943"/>
              <a:gd name="connsiteX6" fmla="*/ 4459041 w 5819716"/>
              <a:gd name="connsiteY6" fmla="*/ 2615189 h 4846943"/>
              <a:gd name="connsiteX7" fmla="*/ 4625296 w 5819716"/>
              <a:gd name="connsiteY7" fmla="*/ 3446462 h 4846943"/>
              <a:gd name="connsiteX8" fmla="*/ 5622823 w 5819716"/>
              <a:gd name="connsiteY8" fmla="*/ 3600841 h 4846943"/>
              <a:gd name="connsiteX9" fmla="*/ 5480319 w 5819716"/>
              <a:gd name="connsiteY9" fmla="*/ 4800249 h 4846943"/>
              <a:gd name="connsiteX10" fmla="*/ 3782148 w 5819716"/>
              <a:gd name="connsiteY10" fmla="*/ 3885849 h 4846943"/>
              <a:gd name="connsiteX11" fmla="*/ 2939000 w 5819716"/>
              <a:gd name="connsiteY11" fmla="*/ 3826472 h 4846943"/>
              <a:gd name="connsiteX12" fmla="*/ 2190854 w 5819716"/>
              <a:gd name="connsiteY12" fmla="*/ 4835875 h 4846943"/>
              <a:gd name="connsiteX13" fmla="*/ 872693 w 5819716"/>
              <a:gd name="connsiteY13" fmla="*/ 4087729 h 4846943"/>
              <a:gd name="connsiteX14" fmla="*/ 2226480 w 5819716"/>
              <a:gd name="connsiteY14" fmla="*/ 3042701 h 4846943"/>
              <a:gd name="connsiteX15" fmla="*/ 1953348 w 5819716"/>
              <a:gd name="connsiteY15" fmla="*/ 2342057 h 4846943"/>
              <a:gd name="connsiteX16" fmla="*/ 195800 w 5819716"/>
              <a:gd name="connsiteY16" fmla="*/ 2128301 h 4846943"/>
              <a:gd name="connsiteX17" fmla="*/ 373930 w 5819716"/>
              <a:gd name="connsiteY17" fmla="*/ 1237651 h 4846943"/>
              <a:gd name="connsiteX18" fmla="*/ 1846470 w 5819716"/>
              <a:gd name="connsiteY18" fmla="*/ 1558285 h 4846943"/>
              <a:gd name="connsiteX19" fmla="*/ 2190854 w 5819716"/>
              <a:gd name="connsiteY19" fmla="*/ 1213901 h 4846943"/>
              <a:gd name="connsiteX20" fmla="*/ 1882096 w 5819716"/>
              <a:gd name="connsiteY20" fmla="*/ 180747 h 4846943"/>
              <a:gd name="connsiteX0" fmla="*/ 1882096 w 5819716"/>
              <a:gd name="connsiteY0" fmla="*/ 180747 h 4846943"/>
              <a:gd name="connsiteX1" fmla="*/ 3140880 w 5819716"/>
              <a:gd name="connsiteY1" fmla="*/ 85745 h 4846943"/>
              <a:gd name="connsiteX2" fmla="*/ 3402137 w 5819716"/>
              <a:gd name="connsiteY2" fmla="*/ 1083271 h 4846943"/>
              <a:gd name="connsiteX3" fmla="*/ 4043405 w 5819716"/>
              <a:gd name="connsiteY3" fmla="*/ 1344529 h 4846943"/>
              <a:gd name="connsiteX4" fmla="*/ 4589670 w 5819716"/>
              <a:gd name="connsiteY4" fmla="*/ 1071397 h 4846943"/>
              <a:gd name="connsiteX5" fmla="*/ 5314065 w 5819716"/>
              <a:gd name="connsiteY5" fmla="*/ 1748290 h 4846943"/>
              <a:gd name="connsiteX6" fmla="*/ 4459041 w 5819716"/>
              <a:gd name="connsiteY6" fmla="*/ 2615189 h 4846943"/>
              <a:gd name="connsiteX7" fmla="*/ 4625296 w 5819716"/>
              <a:gd name="connsiteY7" fmla="*/ 3446462 h 4846943"/>
              <a:gd name="connsiteX8" fmla="*/ 5622823 w 5819716"/>
              <a:gd name="connsiteY8" fmla="*/ 3600841 h 4846943"/>
              <a:gd name="connsiteX9" fmla="*/ 5480319 w 5819716"/>
              <a:gd name="connsiteY9" fmla="*/ 4800249 h 4846943"/>
              <a:gd name="connsiteX10" fmla="*/ 3782148 w 5819716"/>
              <a:gd name="connsiteY10" fmla="*/ 3885849 h 4846943"/>
              <a:gd name="connsiteX11" fmla="*/ 2939000 w 5819716"/>
              <a:gd name="connsiteY11" fmla="*/ 3826472 h 4846943"/>
              <a:gd name="connsiteX12" fmla="*/ 2190854 w 5819716"/>
              <a:gd name="connsiteY12" fmla="*/ 4835875 h 4846943"/>
              <a:gd name="connsiteX13" fmla="*/ 872693 w 5819716"/>
              <a:gd name="connsiteY13" fmla="*/ 4087729 h 4846943"/>
              <a:gd name="connsiteX14" fmla="*/ 2226480 w 5819716"/>
              <a:gd name="connsiteY14" fmla="*/ 3042701 h 4846943"/>
              <a:gd name="connsiteX15" fmla="*/ 1953348 w 5819716"/>
              <a:gd name="connsiteY15" fmla="*/ 2342057 h 4846943"/>
              <a:gd name="connsiteX16" fmla="*/ 195800 w 5819716"/>
              <a:gd name="connsiteY16" fmla="*/ 2128301 h 4846943"/>
              <a:gd name="connsiteX17" fmla="*/ 373930 w 5819716"/>
              <a:gd name="connsiteY17" fmla="*/ 1237651 h 4846943"/>
              <a:gd name="connsiteX18" fmla="*/ 1846470 w 5819716"/>
              <a:gd name="connsiteY18" fmla="*/ 1558285 h 4846943"/>
              <a:gd name="connsiteX19" fmla="*/ 2190854 w 5819716"/>
              <a:gd name="connsiteY19" fmla="*/ 1213901 h 4846943"/>
              <a:gd name="connsiteX20" fmla="*/ 1882096 w 5819716"/>
              <a:gd name="connsiteY20" fmla="*/ 180747 h 4846943"/>
              <a:gd name="connsiteX0" fmla="*/ 1882096 w 5819716"/>
              <a:gd name="connsiteY0" fmla="*/ 174725 h 4840921"/>
              <a:gd name="connsiteX1" fmla="*/ 3140880 w 5819716"/>
              <a:gd name="connsiteY1" fmla="*/ 79723 h 4840921"/>
              <a:gd name="connsiteX2" fmla="*/ 3509015 w 5819716"/>
              <a:gd name="connsiteY2" fmla="*/ 994122 h 4840921"/>
              <a:gd name="connsiteX3" fmla="*/ 4043405 w 5819716"/>
              <a:gd name="connsiteY3" fmla="*/ 1338507 h 4840921"/>
              <a:gd name="connsiteX4" fmla="*/ 4589670 w 5819716"/>
              <a:gd name="connsiteY4" fmla="*/ 1065375 h 4840921"/>
              <a:gd name="connsiteX5" fmla="*/ 5314065 w 5819716"/>
              <a:gd name="connsiteY5" fmla="*/ 1742268 h 4840921"/>
              <a:gd name="connsiteX6" fmla="*/ 4459041 w 5819716"/>
              <a:gd name="connsiteY6" fmla="*/ 2609167 h 4840921"/>
              <a:gd name="connsiteX7" fmla="*/ 4625296 w 5819716"/>
              <a:gd name="connsiteY7" fmla="*/ 3440440 h 4840921"/>
              <a:gd name="connsiteX8" fmla="*/ 5622823 w 5819716"/>
              <a:gd name="connsiteY8" fmla="*/ 3594819 h 4840921"/>
              <a:gd name="connsiteX9" fmla="*/ 5480319 w 5819716"/>
              <a:gd name="connsiteY9" fmla="*/ 4794227 h 4840921"/>
              <a:gd name="connsiteX10" fmla="*/ 3782148 w 5819716"/>
              <a:gd name="connsiteY10" fmla="*/ 3879827 h 4840921"/>
              <a:gd name="connsiteX11" fmla="*/ 2939000 w 5819716"/>
              <a:gd name="connsiteY11" fmla="*/ 3820450 h 4840921"/>
              <a:gd name="connsiteX12" fmla="*/ 2190854 w 5819716"/>
              <a:gd name="connsiteY12" fmla="*/ 4829853 h 4840921"/>
              <a:gd name="connsiteX13" fmla="*/ 872693 w 5819716"/>
              <a:gd name="connsiteY13" fmla="*/ 4081707 h 4840921"/>
              <a:gd name="connsiteX14" fmla="*/ 2226480 w 5819716"/>
              <a:gd name="connsiteY14" fmla="*/ 3036679 h 4840921"/>
              <a:gd name="connsiteX15" fmla="*/ 1953348 w 5819716"/>
              <a:gd name="connsiteY15" fmla="*/ 2336035 h 4840921"/>
              <a:gd name="connsiteX16" fmla="*/ 195800 w 5819716"/>
              <a:gd name="connsiteY16" fmla="*/ 2122279 h 4840921"/>
              <a:gd name="connsiteX17" fmla="*/ 373930 w 5819716"/>
              <a:gd name="connsiteY17" fmla="*/ 1231629 h 4840921"/>
              <a:gd name="connsiteX18" fmla="*/ 1846470 w 5819716"/>
              <a:gd name="connsiteY18" fmla="*/ 1552263 h 4840921"/>
              <a:gd name="connsiteX19" fmla="*/ 2190854 w 5819716"/>
              <a:gd name="connsiteY19" fmla="*/ 1207879 h 4840921"/>
              <a:gd name="connsiteX20" fmla="*/ 1882096 w 5819716"/>
              <a:gd name="connsiteY20" fmla="*/ 174725 h 4840921"/>
              <a:gd name="connsiteX0" fmla="*/ 1882096 w 5819716"/>
              <a:gd name="connsiteY0" fmla="*/ 174725 h 4840921"/>
              <a:gd name="connsiteX1" fmla="*/ 3140880 w 5819716"/>
              <a:gd name="connsiteY1" fmla="*/ 79723 h 4840921"/>
              <a:gd name="connsiteX2" fmla="*/ 3509015 w 5819716"/>
              <a:gd name="connsiteY2" fmla="*/ 994122 h 4840921"/>
              <a:gd name="connsiteX3" fmla="*/ 4043405 w 5819716"/>
              <a:gd name="connsiteY3" fmla="*/ 1338507 h 4840921"/>
              <a:gd name="connsiteX4" fmla="*/ 4589670 w 5819716"/>
              <a:gd name="connsiteY4" fmla="*/ 1065375 h 4840921"/>
              <a:gd name="connsiteX5" fmla="*/ 5183436 w 5819716"/>
              <a:gd name="connsiteY5" fmla="*/ 2003525 h 4840921"/>
              <a:gd name="connsiteX6" fmla="*/ 4459041 w 5819716"/>
              <a:gd name="connsiteY6" fmla="*/ 2609167 h 4840921"/>
              <a:gd name="connsiteX7" fmla="*/ 4625296 w 5819716"/>
              <a:gd name="connsiteY7" fmla="*/ 3440440 h 4840921"/>
              <a:gd name="connsiteX8" fmla="*/ 5622823 w 5819716"/>
              <a:gd name="connsiteY8" fmla="*/ 3594819 h 4840921"/>
              <a:gd name="connsiteX9" fmla="*/ 5480319 w 5819716"/>
              <a:gd name="connsiteY9" fmla="*/ 4794227 h 4840921"/>
              <a:gd name="connsiteX10" fmla="*/ 3782148 w 5819716"/>
              <a:gd name="connsiteY10" fmla="*/ 3879827 h 4840921"/>
              <a:gd name="connsiteX11" fmla="*/ 2939000 w 5819716"/>
              <a:gd name="connsiteY11" fmla="*/ 3820450 h 4840921"/>
              <a:gd name="connsiteX12" fmla="*/ 2190854 w 5819716"/>
              <a:gd name="connsiteY12" fmla="*/ 4829853 h 4840921"/>
              <a:gd name="connsiteX13" fmla="*/ 872693 w 5819716"/>
              <a:gd name="connsiteY13" fmla="*/ 4081707 h 4840921"/>
              <a:gd name="connsiteX14" fmla="*/ 2226480 w 5819716"/>
              <a:gd name="connsiteY14" fmla="*/ 3036679 h 4840921"/>
              <a:gd name="connsiteX15" fmla="*/ 1953348 w 5819716"/>
              <a:gd name="connsiteY15" fmla="*/ 2336035 h 4840921"/>
              <a:gd name="connsiteX16" fmla="*/ 195800 w 5819716"/>
              <a:gd name="connsiteY16" fmla="*/ 2122279 h 4840921"/>
              <a:gd name="connsiteX17" fmla="*/ 373930 w 5819716"/>
              <a:gd name="connsiteY17" fmla="*/ 1231629 h 4840921"/>
              <a:gd name="connsiteX18" fmla="*/ 1846470 w 5819716"/>
              <a:gd name="connsiteY18" fmla="*/ 1552263 h 4840921"/>
              <a:gd name="connsiteX19" fmla="*/ 2190854 w 5819716"/>
              <a:gd name="connsiteY19" fmla="*/ 1207879 h 4840921"/>
              <a:gd name="connsiteX20" fmla="*/ 1882096 w 5819716"/>
              <a:gd name="connsiteY20" fmla="*/ 174725 h 4840921"/>
              <a:gd name="connsiteX0" fmla="*/ 1882096 w 5819716"/>
              <a:gd name="connsiteY0" fmla="*/ 174725 h 4840921"/>
              <a:gd name="connsiteX1" fmla="*/ 3140880 w 5819716"/>
              <a:gd name="connsiteY1" fmla="*/ 79723 h 4840921"/>
              <a:gd name="connsiteX2" fmla="*/ 3509015 w 5819716"/>
              <a:gd name="connsiteY2" fmla="*/ 994122 h 4840921"/>
              <a:gd name="connsiteX3" fmla="*/ 4043405 w 5819716"/>
              <a:gd name="connsiteY3" fmla="*/ 1338507 h 4840921"/>
              <a:gd name="connsiteX4" fmla="*/ 4589670 w 5819716"/>
              <a:gd name="connsiteY4" fmla="*/ 1065375 h 4840921"/>
              <a:gd name="connsiteX5" fmla="*/ 5183436 w 5819716"/>
              <a:gd name="connsiteY5" fmla="*/ 2003525 h 4840921"/>
              <a:gd name="connsiteX6" fmla="*/ 4637171 w 5819716"/>
              <a:gd name="connsiteY6" fmla="*/ 2727920 h 4840921"/>
              <a:gd name="connsiteX7" fmla="*/ 4625296 w 5819716"/>
              <a:gd name="connsiteY7" fmla="*/ 3440440 h 4840921"/>
              <a:gd name="connsiteX8" fmla="*/ 5622823 w 5819716"/>
              <a:gd name="connsiteY8" fmla="*/ 3594819 h 4840921"/>
              <a:gd name="connsiteX9" fmla="*/ 5480319 w 5819716"/>
              <a:gd name="connsiteY9" fmla="*/ 4794227 h 4840921"/>
              <a:gd name="connsiteX10" fmla="*/ 3782148 w 5819716"/>
              <a:gd name="connsiteY10" fmla="*/ 3879827 h 4840921"/>
              <a:gd name="connsiteX11" fmla="*/ 2939000 w 5819716"/>
              <a:gd name="connsiteY11" fmla="*/ 3820450 h 4840921"/>
              <a:gd name="connsiteX12" fmla="*/ 2190854 w 5819716"/>
              <a:gd name="connsiteY12" fmla="*/ 4829853 h 4840921"/>
              <a:gd name="connsiteX13" fmla="*/ 872693 w 5819716"/>
              <a:gd name="connsiteY13" fmla="*/ 4081707 h 4840921"/>
              <a:gd name="connsiteX14" fmla="*/ 2226480 w 5819716"/>
              <a:gd name="connsiteY14" fmla="*/ 3036679 h 4840921"/>
              <a:gd name="connsiteX15" fmla="*/ 1953348 w 5819716"/>
              <a:gd name="connsiteY15" fmla="*/ 2336035 h 4840921"/>
              <a:gd name="connsiteX16" fmla="*/ 195800 w 5819716"/>
              <a:gd name="connsiteY16" fmla="*/ 2122279 h 4840921"/>
              <a:gd name="connsiteX17" fmla="*/ 373930 w 5819716"/>
              <a:gd name="connsiteY17" fmla="*/ 1231629 h 4840921"/>
              <a:gd name="connsiteX18" fmla="*/ 1846470 w 5819716"/>
              <a:gd name="connsiteY18" fmla="*/ 1552263 h 4840921"/>
              <a:gd name="connsiteX19" fmla="*/ 2190854 w 5819716"/>
              <a:gd name="connsiteY19" fmla="*/ 1207879 h 4840921"/>
              <a:gd name="connsiteX20" fmla="*/ 1882096 w 5819716"/>
              <a:gd name="connsiteY20" fmla="*/ 174725 h 4840921"/>
              <a:gd name="connsiteX0" fmla="*/ 1882096 w 5809832"/>
              <a:gd name="connsiteY0" fmla="*/ 174725 h 4841399"/>
              <a:gd name="connsiteX1" fmla="*/ 3140880 w 5809832"/>
              <a:gd name="connsiteY1" fmla="*/ 79723 h 4841399"/>
              <a:gd name="connsiteX2" fmla="*/ 3509015 w 5809832"/>
              <a:gd name="connsiteY2" fmla="*/ 994122 h 4841399"/>
              <a:gd name="connsiteX3" fmla="*/ 4043405 w 5809832"/>
              <a:gd name="connsiteY3" fmla="*/ 1338507 h 4841399"/>
              <a:gd name="connsiteX4" fmla="*/ 4589670 w 5809832"/>
              <a:gd name="connsiteY4" fmla="*/ 1065375 h 4841399"/>
              <a:gd name="connsiteX5" fmla="*/ 5183436 w 5809832"/>
              <a:gd name="connsiteY5" fmla="*/ 2003525 h 4841399"/>
              <a:gd name="connsiteX6" fmla="*/ 4637171 w 5809832"/>
              <a:gd name="connsiteY6" fmla="*/ 2727920 h 4841399"/>
              <a:gd name="connsiteX7" fmla="*/ 4803426 w 5809832"/>
              <a:gd name="connsiteY7" fmla="*/ 3345437 h 4841399"/>
              <a:gd name="connsiteX8" fmla="*/ 5622823 w 5809832"/>
              <a:gd name="connsiteY8" fmla="*/ 3594819 h 4841399"/>
              <a:gd name="connsiteX9" fmla="*/ 5480319 w 5809832"/>
              <a:gd name="connsiteY9" fmla="*/ 4794227 h 4841399"/>
              <a:gd name="connsiteX10" fmla="*/ 3782148 w 5809832"/>
              <a:gd name="connsiteY10" fmla="*/ 3879827 h 4841399"/>
              <a:gd name="connsiteX11" fmla="*/ 2939000 w 5809832"/>
              <a:gd name="connsiteY11" fmla="*/ 3820450 h 4841399"/>
              <a:gd name="connsiteX12" fmla="*/ 2190854 w 5809832"/>
              <a:gd name="connsiteY12" fmla="*/ 4829853 h 4841399"/>
              <a:gd name="connsiteX13" fmla="*/ 872693 w 5809832"/>
              <a:gd name="connsiteY13" fmla="*/ 4081707 h 4841399"/>
              <a:gd name="connsiteX14" fmla="*/ 2226480 w 5809832"/>
              <a:gd name="connsiteY14" fmla="*/ 3036679 h 4841399"/>
              <a:gd name="connsiteX15" fmla="*/ 1953348 w 5809832"/>
              <a:gd name="connsiteY15" fmla="*/ 2336035 h 4841399"/>
              <a:gd name="connsiteX16" fmla="*/ 195800 w 5809832"/>
              <a:gd name="connsiteY16" fmla="*/ 2122279 h 4841399"/>
              <a:gd name="connsiteX17" fmla="*/ 373930 w 5809832"/>
              <a:gd name="connsiteY17" fmla="*/ 1231629 h 4841399"/>
              <a:gd name="connsiteX18" fmla="*/ 1846470 w 5809832"/>
              <a:gd name="connsiteY18" fmla="*/ 1552263 h 4841399"/>
              <a:gd name="connsiteX19" fmla="*/ 2190854 w 5809832"/>
              <a:gd name="connsiteY19" fmla="*/ 1207879 h 4841399"/>
              <a:gd name="connsiteX20" fmla="*/ 1882096 w 5809832"/>
              <a:gd name="connsiteY20" fmla="*/ 174725 h 4841399"/>
              <a:gd name="connsiteX0" fmla="*/ 1882096 w 5704276"/>
              <a:gd name="connsiteY0" fmla="*/ 174725 h 4832827"/>
              <a:gd name="connsiteX1" fmla="*/ 3140880 w 5704276"/>
              <a:gd name="connsiteY1" fmla="*/ 79723 h 4832827"/>
              <a:gd name="connsiteX2" fmla="*/ 3509015 w 5704276"/>
              <a:gd name="connsiteY2" fmla="*/ 994122 h 4832827"/>
              <a:gd name="connsiteX3" fmla="*/ 4043405 w 5704276"/>
              <a:gd name="connsiteY3" fmla="*/ 1338507 h 4832827"/>
              <a:gd name="connsiteX4" fmla="*/ 4589670 w 5704276"/>
              <a:gd name="connsiteY4" fmla="*/ 1065375 h 4832827"/>
              <a:gd name="connsiteX5" fmla="*/ 5183436 w 5704276"/>
              <a:gd name="connsiteY5" fmla="*/ 2003525 h 4832827"/>
              <a:gd name="connsiteX6" fmla="*/ 4637171 w 5704276"/>
              <a:gd name="connsiteY6" fmla="*/ 2727920 h 4832827"/>
              <a:gd name="connsiteX7" fmla="*/ 4803426 w 5704276"/>
              <a:gd name="connsiteY7" fmla="*/ 3345437 h 4832827"/>
              <a:gd name="connsiteX8" fmla="*/ 5622823 w 5704276"/>
              <a:gd name="connsiteY8" fmla="*/ 3594819 h 4832827"/>
              <a:gd name="connsiteX9" fmla="*/ 5290314 w 5704276"/>
              <a:gd name="connsiteY9" fmla="*/ 4497344 h 4832827"/>
              <a:gd name="connsiteX10" fmla="*/ 3782148 w 5704276"/>
              <a:gd name="connsiteY10" fmla="*/ 3879827 h 4832827"/>
              <a:gd name="connsiteX11" fmla="*/ 2939000 w 5704276"/>
              <a:gd name="connsiteY11" fmla="*/ 3820450 h 4832827"/>
              <a:gd name="connsiteX12" fmla="*/ 2190854 w 5704276"/>
              <a:gd name="connsiteY12" fmla="*/ 4829853 h 4832827"/>
              <a:gd name="connsiteX13" fmla="*/ 872693 w 5704276"/>
              <a:gd name="connsiteY13" fmla="*/ 4081707 h 4832827"/>
              <a:gd name="connsiteX14" fmla="*/ 2226480 w 5704276"/>
              <a:gd name="connsiteY14" fmla="*/ 3036679 h 4832827"/>
              <a:gd name="connsiteX15" fmla="*/ 1953348 w 5704276"/>
              <a:gd name="connsiteY15" fmla="*/ 2336035 h 4832827"/>
              <a:gd name="connsiteX16" fmla="*/ 195800 w 5704276"/>
              <a:gd name="connsiteY16" fmla="*/ 2122279 h 4832827"/>
              <a:gd name="connsiteX17" fmla="*/ 373930 w 5704276"/>
              <a:gd name="connsiteY17" fmla="*/ 1231629 h 4832827"/>
              <a:gd name="connsiteX18" fmla="*/ 1846470 w 5704276"/>
              <a:gd name="connsiteY18" fmla="*/ 1552263 h 4832827"/>
              <a:gd name="connsiteX19" fmla="*/ 2190854 w 5704276"/>
              <a:gd name="connsiteY19" fmla="*/ 1207879 h 4832827"/>
              <a:gd name="connsiteX20" fmla="*/ 1882096 w 5704276"/>
              <a:gd name="connsiteY20" fmla="*/ 174725 h 4832827"/>
              <a:gd name="connsiteX0" fmla="*/ 1882096 w 5644673"/>
              <a:gd name="connsiteY0" fmla="*/ 174725 h 4832827"/>
              <a:gd name="connsiteX1" fmla="*/ 3140880 w 5644673"/>
              <a:gd name="connsiteY1" fmla="*/ 79723 h 4832827"/>
              <a:gd name="connsiteX2" fmla="*/ 3509015 w 5644673"/>
              <a:gd name="connsiteY2" fmla="*/ 994122 h 4832827"/>
              <a:gd name="connsiteX3" fmla="*/ 4043405 w 5644673"/>
              <a:gd name="connsiteY3" fmla="*/ 1338507 h 4832827"/>
              <a:gd name="connsiteX4" fmla="*/ 4589670 w 5644673"/>
              <a:gd name="connsiteY4" fmla="*/ 1065375 h 4832827"/>
              <a:gd name="connsiteX5" fmla="*/ 5183436 w 5644673"/>
              <a:gd name="connsiteY5" fmla="*/ 2003525 h 4832827"/>
              <a:gd name="connsiteX6" fmla="*/ 4637171 w 5644673"/>
              <a:gd name="connsiteY6" fmla="*/ 2727920 h 4832827"/>
              <a:gd name="connsiteX7" fmla="*/ 4803426 w 5644673"/>
              <a:gd name="connsiteY7" fmla="*/ 3345437 h 4832827"/>
              <a:gd name="connsiteX8" fmla="*/ 5622823 w 5644673"/>
              <a:gd name="connsiteY8" fmla="*/ 3594819 h 4832827"/>
              <a:gd name="connsiteX9" fmla="*/ 5290314 w 5644673"/>
              <a:gd name="connsiteY9" fmla="*/ 4497344 h 4832827"/>
              <a:gd name="connsiteX10" fmla="*/ 4055280 w 5644673"/>
              <a:gd name="connsiteY10" fmla="*/ 4176711 h 4832827"/>
              <a:gd name="connsiteX11" fmla="*/ 2939000 w 5644673"/>
              <a:gd name="connsiteY11" fmla="*/ 3820450 h 4832827"/>
              <a:gd name="connsiteX12" fmla="*/ 2190854 w 5644673"/>
              <a:gd name="connsiteY12" fmla="*/ 4829853 h 4832827"/>
              <a:gd name="connsiteX13" fmla="*/ 872693 w 5644673"/>
              <a:gd name="connsiteY13" fmla="*/ 4081707 h 4832827"/>
              <a:gd name="connsiteX14" fmla="*/ 2226480 w 5644673"/>
              <a:gd name="connsiteY14" fmla="*/ 3036679 h 4832827"/>
              <a:gd name="connsiteX15" fmla="*/ 1953348 w 5644673"/>
              <a:gd name="connsiteY15" fmla="*/ 2336035 h 4832827"/>
              <a:gd name="connsiteX16" fmla="*/ 195800 w 5644673"/>
              <a:gd name="connsiteY16" fmla="*/ 2122279 h 4832827"/>
              <a:gd name="connsiteX17" fmla="*/ 373930 w 5644673"/>
              <a:gd name="connsiteY17" fmla="*/ 1231629 h 4832827"/>
              <a:gd name="connsiteX18" fmla="*/ 1846470 w 5644673"/>
              <a:gd name="connsiteY18" fmla="*/ 1552263 h 4832827"/>
              <a:gd name="connsiteX19" fmla="*/ 2190854 w 5644673"/>
              <a:gd name="connsiteY19" fmla="*/ 1207879 h 4832827"/>
              <a:gd name="connsiteX20" fmla="*/ 1882096 w 5644673"/>
              <a:gd name="connsiteY20" fmla="*/ 174725 h 4832827"/>
              <a:gd name="connsiteX0" fmla="*/ 1882096 w 5644673"/>
              <a:gd name="connsiteY0" fmla="*/ 174725 h 4829871"/>
              <a:gd name="connsiteX1" fmla="*/ 3140880 w 5644673"/>
              <a:gd name="connsiteY1" fmla="*/ 79723 h 4829871"/>
              <a:gd name="connsiteX2" fmla="*/ 3509015 w 5644673"/>
              <a:gd name="connsiteY2" fmla="*/ 994122 h 4829871"/>
              <a:gd name="connsiteX3" fmla="*/ 4043405 w 5644673"/>
              <a:gd name="connsiteY3" fmla="*/ 1338507 h 4829871"/>
              <a:gd name="connsiteX4" fmla="*/ 4589670 w 5644673"/>
              <a:gd name="connsiteY4" fmla="*/ 1065375 h 4829871"/>
              <a:gd name="connsiteX5" fmla="*/ 5183436 w 5644673"/>
              <a:gd name="connsiteY5" fmla="*/ 2003525 h 4829871"/>
              <a:gd name="connsiteX6" fmla="*/ 4637171 w 5644673"/>
              <a:gd name="connsiteY6" fmla="*/ 2727920 h 4829871"/>
              <a:gd name="connsiteX7" fmla="*/ 4803426 w 5644673"/>
              <a:gd name="connsiteY7" fmla="*/ 3345437 h 4829871"/>
              <a:gd name="connsiteX8" fmla="*/ 5622823 w 5644673"/>
              <a:gd name="connsiteY8" fmla="*/ 3594819 h 4829871"/>
              <a:gd name="connsiteX9" fmla="*/ 5290314 w 5644673"/>
              <a:gd name="connsiteY9" fmla="*/ 4497344 h 4829871"/>
              <a:gd name="connsiteX10" fmla="*/ 4055280 w 5644673"/>
              <a:gd name="connsiteY10" fmla="*/ 4176711 h 4829871"/>
              <a:gd name="connsiteX11" fmla="*/ 3140881 w 5644673"/>
              <a:gd name="connsiteY11" fmla="*/ 4105458 h 4829871"/>
              <a:gd name="connsiteX12" fmla="*/ 2190854 w 5644673"/>
              <a:gd name="connsiteY12" fmla="*/ 4829853 h 4829871"/>
              <a:gd name="connsiteX13" fmla="*/ 872693 w 5644673"/>
              <a:gd name="connsiteY13" fmla="*/ 4081707 h 4829871"/>
              <a:gd name="connsiteX14" fmla="*/ 2226480 w 5644673"/>
              <a:gd name="connsiteY14" fmla="*/ 3036679 h 4829871"/>
              <a:gd name="connsiteX15" fmla="*/ 1953348 w 5644673"/>
              <a:gd name="connsiteY15" fmla="*/ 2336035 h 4829871"/>
              <a:gd name="connsiteX16" fmla="*/ 195800 w 5644673"/>
              <a:gd name="connsiteY16" fmla="*/ 2122279 h 4829871"/>
              <a:gd name="connsiteX17" fmla="*/ 373930 w 5644673"/>
              <a:gd name="connsiteY17" fmla="*/ 1231629 h 4829871"/>
              <a:gd name="connsiteX18" fmla="*/ 1846470 w 5644673"/>
              <a:gd name="connsiteY18" fmla="*/ 1552263 h 4829871"/>
              <a:gd name="connsiteX19" fmla="*/ 2190854 w 5644673"/>
              <a:gd name="connsiteY19" fmla="*/ 1207879 h 4829871"/>
              <a:gd name="connsiteX20" fmla="*/ 1882096 w 5644673"/>
              <a:gd name="connsiteY20" fmla="*/ 174725 h 4829871"/>
              <a:gd name="connsiteX0" fmla="*/ 1882096 w 5644673"/>
              <a:gd name="connsiteY0" fmla="*/ 174725 h 4835290"/>
              <a:gd name="connsiteX1" fmla="*/ 3140880 w 5644673"/>
              <a:gd name="connsiteY1" fmla="*/ 79723 h 4835290"/>
              <a:gd name="connsiteX2" fmla="*/ 3509015 w 5644673"/>
              <a:gd name="connsiteY2" fmla="*/ 994122 h 4835290"/>
              <a:gd name="connsiteX3" fmla="*/ 4043405 w 5644673"/>
              <a:gd name="connsiteY3" fmla="*/ 1338507 h 4835290"/>
              <a:gd name="connsiteX4" fmla="*/ 4589670 w 5644673"/>
              <a:gd name="connsiteY4" fmla="*/ 1065375 h 4835290"/>
              <a:gd name="connsiteX5" fmla="*/ 5183436 w 5644673"/>
              <a:gd name="connsiteY5" fmla="*/ 2003525 h 4835290"/>
              <a:gd name="connsiteX6" fmla="*/ 4637171 w 5644673"/>
              <a:gd name="connsiteY6" fmla="*/ 2727920 h 4835290"/>
              <a:gd name="connsiteX7" fmla="*/ 4803426 w 5644673"/>
              <a:gd name="connsiteY7" fmla="*/ 3345437 h 4835290"/>
              <a:gd name="connsiteX8" fmla="*/ 5622823 w 5644673"/>
              <a:gd name="connsiteY8" fmla="*/ 3594819 h 4835290"/>
              <a:gd name="connsiteX9" fmla="*/ 5290314 w 5644673"/>
              <a:gd name="connsiteY9" fmla="*/ 4497344 h 4835290"/>
              <a:gd name="connsiteX10" fmla="*/ 4055280 w 5644673"/>
              <a:gd name="connsiteY10" fmla="*/ 4176711 h 4835290"/>
              <a:gd name="connsiteX11" fmla="*/ 3140881 w 5644673"/>
              <a:gd name="connsiteY11" fmla="*/ 4105458 h 4835290"/>
              <a:gd name="connsiteX12" fmla="*/ 2190854 w 5644673"/>
              <a:gd name="connsiteY12" fmla="*/ 4829853 h 4835290"/>
              <a:gd name="connsiteX13" fmla="*/ 1822719 w 5644673"/>
              <a:gd name="connsiteY13" fmla="*/ 3666071 h 4835290"/>
              <a:gd name="connsiteX14" fmla="*/ 2226480 w 5644673"/>
              <a:gd name="connsiteY14" fmla="*/ 3036679 h 4835290"/>
              <a:gd name="connsiteX15" fmla="*/ 1953348 w 5644673"/>
              <a:gd name="connsiteY15" fmla="*/ 2336035 h 4835290"/>
              <a:gd name="connsiteX16" fmla="*/ 195800 w 5644673"/>
              <a:gd name="connsiteY16" fmla="*/ 2122279 h 4835290"/>
              <a:gd name="connsiteX17" fmla="*/ 373930 w 5644673"/>
              <a:gd name="connsiteY17" fmla="*/ 1231629 h 4835290"/>
              <a:gd name="connsiteX18" fmla="*/ 1846470 w 5644673"/>
              <a:gd name="connsiteY18" fmla="*/ 1552263 h 4835290"/>
              <a:gd name="connsiteX19" fmla="*/ 2190854 w 5644673"/>
              <a:gd name="connsiteY19" fmla="*/ 1207879 h 4835290"/>
              <a:gd name="connsiteX20" fmla="*/ 1882096 w 5644673"/>
              <a:gd name="connsiteY20" fmla="*/ 174725 h 4835290"/>
              <a:gd name="connsiteX0" fmla="*/ 1573490 w 5336067"/>
              <a:gd name="connsiteY0" fmla="*/ 174725 h 4835290"/>
              <a:gd name="connsiteX1" fmla="*/ 2832274 w 5336067"/>
              <a:gd name="connsiteY1" fmla="*/ 79723 h 4835290"/>
              <a:gd name="connsiteX2" fmla="*/ 3200409 w 5336067"/>
              <a:gd name="connsiteY2" fmla="*/ 994122 h 4835290"/>
              <a:gd name="connsiteX3" fmla="*/ 3734799 w 5336067"/>
              <a:gd name="connsiteY3" fmla="*/ 1338507 h 4835290"/>
              <a:gd name="connsiteX4" fmla="*/ 4281064 w 5336067"/>
              <a:gd name="connsiteY4" fmla="*/ 1065375 h 4835290"/>
              <a:gd name="connsiteX5" fmla="*/ 4874830 w 5336067"/>
              <a:gd name="connsiteY5" fmla="*/ 2003525 h 4835290"/>
              <a:gd name="connsiteX6" fmla="*/ 4328565 w 5336067"/>
              <a:gd name="connsiteY6" fmla="*/ 2727920 h 4835290"/>
              <a:gd name="connsiteX7" fmla="*/ 4494820 w 5336067"/>
              <a:gd name="connsiteY7" fmla="*/ 3345437 h 4835290"/>
              <a:gd name="connsiteX8" fmla="*/ 5314217 w 5336067"/>
              <a:gd name="connsiteY8" fmla="*/ 3594819 h 4835290"/>
              <a:gd name="connsiteX9" fmla="*/ 4981708 w 5336067"/>
              <a:gd name="connsiteY9" fmla="*/ 4497344 h 4835290"/>
              <a:gd name="connsiteX10" fmla="*/ 3746674 w 5336067"/>
              <a:gd name="connsiteY10" fmla="*/ 4176711 h 4835290"/>
              <a:gd name="connsiteX11" fmla="*/ 2832275 w 5336067"/>
              <a:gd name="connsiteY11" fmla="*/ 4105458 h 4835290"/>
              <a:gd name="connsiteX12" fmla="*/ 1882248 w 5336067"/>
              <a:gd name="connsiteY12" fmla="*/ 4829853 h 4835290"/>
              <a:gd name="connsiteX13" fmla="*/ 1514113 w 5336067"/>
              <a:gd name="connsiteY13" fmla="*/ 3666071 h 4835290"/>
              <a:gd name="connsiteX14" fmla="*/ 1917874 w 5336067"/>
              <a:gd name="connsiteY14" fmla="*/ 3036679 h 4835290"/>
              <a:gd name="connsiteX15" fmla="*/ 1644742 w 5336067"/>
              <a:gd name="connsiteY15" fmla="*/ 2336035 h 4835290"/>
              <a:gd name="connsiteX16" fmla="*/ 397833 w 5336067"/>
              <a:gd name="connsiteY16" fmla="*/ 2407286 h 4835290"/>
              <a:gd name="connsiteX17" fmla="*/ 65324 w 5336067"/>
              <a:gd name="connsiteY17" fmla="*/ 1231629 h 4835290"/>
              <a:gd name="connsiteX18" fmla="*/ 1537864 w 5336067"/>
              <a:gd name="connsiteY18" fmla="*/ 1552263 h 4835290"/>
              <a:gd name="connsiteX19" fmla="*/ 1882248 w 5336067"/>
              <a:gd name="connsiteY19" fmla="*/ 1207879 h 4835290"/>
              <a:gd name="connsiteX20" fmla="*/ 1573490 w 5336067"/>
              <a:gd name="connsiteY20" fmla="*/ 174725 h 4835290"/>
              <a:gd name="connsiteX0" fmla="*/ 1271030 w 5033607"/>
              <a:gd name="connsiteY0" fmla="*/ 174725 h 4835290"/>
              <a:gd name="connsiteX1" fmla="*/ 2529814 w 5033607"/>
              <a:gd name="connsiteY1" fmla="*/ 79723 h 4835290"/>
              <a:gd name="connsiteX2" fmla="*/ 2897949 w 5033607"/>
              <a:gd name="connsiteY2" fmla="*/ 994122 h 4835290"/>
              <a:gd name="connsiteX3" fmla="*/ 3432339 w 5033607"/>
              <a:gd name="connsiteY3" fmla="*/ 1338507 h 4835290"/>
              <a:gd name="connsiteX4" fmla="*/ 3978604 w 5033607"/>
              <a:gd name="connsiteY4" fmla="*/ 1065375 h 4835290"/>
              <a:gd name="connsiteX5" fmla="*/ 4572370 w 5033607"/>
              <a:gd name="connsiteY5" fmla="*/ 2003525 h 4835290"/>
              <a:gd name="connsiteX6" fmla="*/ 4026105 w 5033607"/>
              <a:gd name="connsiteY6" fmla="*/ 2727920 h 4835290"/>
              <a:gd name="connsiteX7" fmla="*/ 4192360 w 5033607"/>
              <a:gd name="connsiteY7" fmla="*/ 3345437 h 4835290"/>
              <a:gd name="connsiteX8" fmla="*/ 5011757 w 5033607"/>
              <a:gd name="connsiteY8" fmla="*/ 3594819 h 4835290"/>
              <a:gd name="connsiteX9" fmla="*/ 4679248 w 5033607"/>
              <a:gd name="connsiteY9" fmla="*/ 4497344 h 4835290"/>
              <a:gd name="connsiteX10" fmla="*/ 3444214 w 5033607"/>
              <a:gd name="connsiteY10" fmla="*/ 4176711 h 4835290"/>
              <a:gd name="connsiteX11" fmla="*/ 2529815 w 5033607"/>
              <a:gd name="connsiteY11" fmla="*/ 4105458 h 4835290"/>
              <a:gd name="connsiteX12" fmla="*/ 1579788 w 5033607"/>
              <a:gd name="connsiteY12" fmla="*/ 4829853 h 4835290"/>
              <a:gd name="connsiteX13" fmla="*/ 1211653 w 5033607"/>
              <a:gd name="connsiteY13" fmla="*/ 3666071 h 4835290"/>
              <a:gd name="connsiteX14" fmla="*/ 1615414 w 5033607"/>
              <a:gd name="connsiteY14" fmla="*/ 3036679 h 4835290"/>
              <a:gd name="connsiteX15" fmla="*/ 1342282 w 5033607"/>
              <a:gd name="connsiteY15" fmla="*/ 2336035 h 4835290"/>
              <a:gd name="connsiteX16" fmla="*/ 95373 w 5033607"/>
              <a:gd name="connsiteY16" fmla="*/ 2407286 h 4835290"/>
              <a:gd name="connsiteX17" fmla="*/ 214126 w 5033607"/>
              <a:gd name="connsiteY17" fmla="*/ 1326632 h 4835290"/>
              <a:gd name="connsiteX18" fmla="*/ 1235404 w 5033607"/>
              <a:gd name="connsiteY18" fmla="*/ 1552263 h 4835290"/>
              <a:gd name="connsiteX19" fmla="*/ 1579788 w 5033607"/>
              <a:gd name="connsiteY19" fmla="*/ 1207879 h 4835290"/>
              <a:gd name="connsiteX20" fmla="*/ 1271030 w 5033607"/>
              <a:gd name="connsiteY20" fmla="*/ 174725 h 4835290"/>
              <a:gd name="connsiteX0" fmla="*/ 1263184 w 5025761"/>
              <a:gd name="connsiteY0" fmla="*/ 174725 h 4835290"/>
              <a:gd name="connsiteX1" fmla="*/ 2521968 w 5025761"/>
              <a:gd name="connsiteY1" fmla="*/ 79723 h 4835290"/>
              <a:gd name="connsiteX2" fmla="*/ 2890103 w 5025761"/>
              <a:gd name="connsiteY2" fmla="*/ 994122 h 4835290"/>
              <a:gd name="connsiteX3" fmla="*/ 3424493 w 5025761"/>
              <a:gd name="connsiteY3" fmla="*/ 1338507 h 4835290"/>
              <a:gd name="connsiteX4" fmla="*/ 3970758 w 5025761"/>
              <a:gd name="connsiteY4" fmla="*/ 1065375 h 4835290"/>
              <a:gd name="connsiteX5" fmla="*/ 4564524 w 5025761"/>
              <a:gd name="connsiteY5" fmla="*/ 2003525 h 4835290"/>
              <a:gd name="connsiteX6" fmla="*/ 4018259 w 5025761"/>
              <a:gd name="connsiteY6" fmla="*/ 2727920 h 4835290"/>
              <a:gd name="connsiteX7" fmla="*/ 4184514 w 5025761"/>
              <a:gd name="connsiteY7" fmla="*/ 3345437 h 4835290"/>
              <a:gd name="connsiteX8" fmla="*/ 5003911 w 5025761"/>
              <a:gd name="connsiteY8" fmla="*/ 3594819 h 4835290"/>
              <a:gd name="connsiteX9" fmla="*/ 4671402 w 5025761"/>
              <a:gd name="connsiteY9" fmla="*/ 4497344 h 4835290"/>
              <a:gd name="connsiteX10" fmla="*/ 3436368 w 5025761"/>
              <a:gd name="connsiteY10" fmla="*/ 4176711 h 4835290"/>
              <a:gd name="connsiteX11" fmla="*/ 2521969 w 5025761"/>
              <a:gd name="connsiteY11" fmla="*/ 4105458 h 4835290"/>
              <a:gd name="connsiteX12" fmla="*/ 1571942 w 5025761"/>
              <a:gd name="connsiteY12" fmla="*/ 4829853 h 4835290"/>
              <a:gd name="connsiteX13" fmla="*/ 1203807 w 5025761"/>
              <a:gd name="connsiteY13" fmla="*/ 3666071 h 4835290"/>
              <a:gd name="connsiteX14" fmla="*/ 1607568 w 5025761"/>
              <a:gd name="connsiteY14" fmla="*/ 3036679 h 4835290"/>
              <a:gd name="connsiteX15" fmla="*/ 1334436 w 5025761"/>
              <a:gd name="connsiteY15" fmla="*/ 2336035 h 4835290"/>
              <a:gd name="connsiteX16" fmla="*/ 87527 w 5025761"/>
              <a:gd name="connsiteY16" fmla="*/ 2407286 h 4835290"/>
              <a:gd name="connsiteX17" fmla="*/ 206280 w 5025761"/>
              <a:gd name="connsiteY17" fmla="*/ 1326632 h 4835290"/>
              <a:gd name="connsiteX18" fmla="*/ 1025678 w 5025761"/>
              <a:gd name="connsiteY18" fmla="*/ 1350383 h 4835290"/>
              <a:gd name="connsiteX19" fmla="*/ 1571942 w 5025761"/>
              <a:gd name="connsiteY19" fmla="*/ 1207879 h 4835290"/>
              <a:gd name="connsiteX20" fmla="*/ 1263184 w 5025761"/>
              <a:gd name="connsiteY20" fmla="*/ 174725 h 4835290"/>
              <a:gd name="connsiteX0" fmla="*/ 1263184 w 5025761"/>
              <a:gd name="connsiteY0" fmla="*/ 164292 h 4824857"/>
              <a:gd name="connsiteX1" fmla="*/ 2521968 w 5025761"/>
              <a:gd name="connsiteY1" fmla="*/ 69290 h 4824857"/>
              <a:gd name="connsiteX2" fmla="*/ 2890103 w 5025761"/>
              <a:gd name="connsiteY2" fmla="*/ 983689 h 4824857"/>
              <a:gd name="connsiteX3" fmla="*/ 3424493 w 5025761"/>
              <a:gd name="connsiteY3" fmla="*/ 1328074 h 4824857"/>
              <a:gd name="connsiteX4" fmla="*/ 3970758 w 5025761"/>
              <a:gd name="connsiteY4" fmla="*/ 1054942 h 4824857"/>
              <a:gd name="connsiteX5" fmla="*/ 4564524 w 5025761"/>
              <a:gd name="connsiteY5" fmla="*/ 1993092 h 4824857"/>
              <a:gd name="connsiteX6" fmla="*/ 4018259 w 5025761"/>
              <a:gd name="connsiteY6" fmla="*/ 2717487 h 4824857"/>
              <a:gd name="connsiteX7" fmla="*/ 4184514 w 5025761"/>
              <a:gd name="connsiteY7" fmla="*/ 3335004 h 4824857"/>
              <a:gd name="connsiteX8" fmla="*/ 5003911 w 5025761"/>
              <a:gd name="connsiteY8" fmla="*/ 3584386 h 4824857"/>
              <a:gd name="connsiteX9" fmla="*/ 4671402 w 5025761"/>
              <a:gd name="connsiteY9" fmla="*/ 4486911 h 4824857"/>
              <a:gd name="connsiteX10" fmla="*/ 3436368 w 5025761"/>
              <a:gd name="connsiteY10" fmla="*/ 4166278 h 4824857"/>
              <a:gd name="connsiteX11" fmla="*/ 2521969 w 5025761"/>
              <a:gd name="connsiteY11" fmla="*/ 4095025 h 4824857"/>
              <a:gd name="connsiteX12" fmla="*/ 1571942 w 5025761"/>
              <a:gd name="connsiteY12" fmla="*/ 4819420 h 4824857"/>
              <a:gd name="connsiteX13" fmla="*/ 1203807 w 5025761"/>
              <a:gd name="connsiteY13" fmla="*/ 3655638 h 4824857"/>
              <a:gd name="connsiteX14" fmla="*/ 1607568 w 5025761"/>
              <a:gd name="connsiteY14" fmla="*/ 3026246 h 4824857"/>
              <a:gd name="connsiteX15" fmla="*/ 1334436 w 5025761"/>
              <a:gd name="connsiteY15" fmla="*/ 2325602 h 4824857"/>
              <a:gd name="connsiteX16" fmla="*/ 87527 w 5025761"/>
              <a:gd name="connsiteY16" fmla="*/ 2396853 h 4824857"/>
              <a:gd name="connsiteX17" fmla="*/ 206280 w 5025761"/>
              <a:gd name="connsiteY17" fmla="*/ 1316199 h 4824857"/>
              <a:gd name="connsiteX18" fmla="*/ 1025678 w 5025761"/>
              <a:gd name="connsiteY18" fmla="*/ 1339950 h 4824857"/>
              <a:gd name="connsiteX19" fmla="*/ 1275059 w 5025761"/>
              <a:gd name="connsiteY19" fmla="*/ 959940 h 4824857"/>
              <a:gd name="connsiteX20" fmla="*/ 1263184 w 5025761"/>
              <a:gd name="connsiteY20" fmla="*/ 164292 h 4824857"/>
              <a:gd name="connsiteX0" fmla="*/ 1465065 w 5025761"/>
              <a:gd name="connsiteY0" fmla="*/ 241485 h 4795172"/>
              <a:gd name="connsiteX1" fmla="*/ 2521968 w 5025761"/>
              <a:gd name="connsiteY1" fmla="*/ 39605 h 4795172"/>
              <a:gd name="connsiteX2" fmla="*/ 2890103 w 5025761"/>
              <a:gd name="connsiteY2" fmla="*/ 954004 h 4795172"/>
              <a:gd name="connsiteX3" fmla="*/ 3424493 w 5025761"/>
              <a:gd name="connsiteY3" fmla="*/ 1298389 h 4795172"/>
              <a:gd name="connsiteX4" fmla="*/ 3970758 w 5025761"/>
              <a:gd name="connsiteY4" fmla="*/ 1025257 h 4795172"/>
              <a:gd name="connsiteX5" fmla="*/ 4564524 w 5025761"/>
              <a:gd name="connsiteY5" fmla="*/ 1963407 h 4795172"/>
              <a:gd name="connsiteX6" fmla="*/ 4018259 w 5025761"/>
              <a:gd name="connsiteY6" fmla="*/ 2687802 h 4795172"/>
              <a:gd name="connsiteX7" fmla="*/ 4184514 w 5025761"/>
              <a:gd name="connsiteY7" fmla="*/ 3305319 h 4795172"/>
              <a:gd name="connsiteX8" fmla="*/ 5003911 w 5025761"/>
              <a:gd name="connsiteY8" fmla="*/ 3554701 h 4795172"/>
              <a:gd name="connsiteX9" fmla="*/ 4671402 w 5025761"/>
              <a:gd name="connsiteY9" fmla="*/ 4457226 h 4795172"/>
              <a:gd name="connsiteX10" fmla="*/ 3436368 w 5025761"/>
              <a:gd name="connsiteY10" fmla="*/ 4136593 h 4795172"/>
              <a:gd name="connsiteX11" fmla="*/ 2521969 w 5025761"/>
              <a:gd name="connsiteY11" fmla="*/ 4065340 h 4795172"/>
              <a:gd name="connsiteX12" fmla="*/ 1571942 w 5025761"/>
              <a:gd name="connsiteY12" fmla="*/ 4789735 h 4795172"/>
              <a:gd name="connsiteX13" fmla="*/ 1203807 w 5025761"/>
              <a:gd name="connsiteY13" fmla="*/ 3625953 h 4795172"/>
              <a:gd name="connsiteX14" fmla="*/ 1607568 w 5025761"/>
              <a:gd name="connsiteY14" fmla="*/ 2996561 h 4795172"/>
              <a:gd name="connsiteX15" fmla="*/ 1334436 w 5025761"/>
              <a:gd name="connsiteY15" fmla="*/ 2295917 h 4795172"/>
              <a:gd name="connsiteX16" fmla="*/ 87527 w 5025761"/>
              <a:gd name="connsiteY16" fmla="*/ 2367168 h 4795172"/>
              <a:gd name="connsiteX17" fmla="*/ 206280 w 5025761"/>
              <a:gd name="connsiteY17" fmla="*/ 1286514 h 4795172"/>
              <a:gd name="connsiteX18" fmla="*/ 1025678 w 5025761"/>
              <a:gd name="connsiteY18" fmla="*/ 1310265 h 4795172"/>
              <a:gd name="connsiteX19" fmla="*/ 1275059 w 5025761"/>
              <a:gd name="connsiteY19" fmla="*/ 930255 h 4795172"/>
              <a:gd name="connsiteX20" fmla="*/ 1465065 w 5025761"/>
              <a:gd name="connsiteY20" fmla="*/ 241485 h 4795172"/>
              <a:gd name="connsiteX0" fmla="*/ 1465065 w 5025761"/>
              <a:gd name="connsiteY0" fmla="*/ 170947 h 4724634"/>
              <a:gd name="connsiteX1" fmla="*/ 2379464 w 5025761"/>
              <a:gd name="connsiteY1" fmla="*/ 52194 h 4724634"/>
              <a:gd name="connsiteX2" fmla="*/ 2890103 w 5025761"/>
              <a:gd name="connsiteY2" fmla="*/ 883466 h 4724634"/>
              <a:gd name="connsiteX3" fmla="*/ 3424493 w 5025761"/>
              <a:gd name="connsiteY3" fmla="*/ 1227851 h 4724634"/>
              <a:gd name="connsiteX4" fmla="*/ 3970758 w 5025761"/>
              <a:gd name="connsiteY4" fmla="*/ 954719 h 4724634"/>
              <a:gd name="connsiteX5" fmla="*/ 4564524 w 5025761"/>
              <a:gd name="connsiteY5" fmla="*/ 1892869 h 4724634"/>
              <a:gd name="connsiteX6" fmla="*/ 4018259 w 5025761"/>
              <a:gd name="connsiteY6" fmla="*/ 2617264 h 4724634"/>
              <a:gd name="connsiteX7" fmla="*/ 4184514 w 5025761"/>
              <a:gd name="connsiteY7" fmla="*/ 3234781 h 4724634"/>
              <a:gd name="connsiteX8" fmla="*/ 5003911 w 5025761"/>
              <a:gd name="connsiteY8" fmla="*/ 3484163 h 4724634"/>
              <a:gd name="connsiteX9" fmla="*/ 4671402 w 5025761"/>
              <a:gd name="connsiteY9" fmla="*/ 4386688 h 4724634"/>
              <a:gd name="connsiteX10" fmla="*/ 3436368 w 5025761"/>
              <a:gd name="connsiteY10" fmla="*/ 4066055 h 4724634"/>
              <a:gd name="connsiteX11" fmla="*/ 2521969 w 5025761"/>
              <a:gd name="connsiteY11" fmla="*/ 3994802 h 4724634"/>
              <a:gd name="connsiteX12" fmla="*/ 1571942 w 5025761"/>
              <a:gd name="connsiteY12" fmla="*/ 4719197 h 4724634"/>
              <a:gd name="connsiteX13" fmla="*/ 1203807 w 5025761"/>
              <a:gd name="connsiteY13" fmla="*/ 3555415 h 4724634"/>
              <a:gd name="connsiteX14" fmla="*/ 1607568 w 5025761"/>
              <a:gd name="connsiteY14" fmla="*/ 2926023 h 4724634"/>
              <a:gd name="connsiteX15" fmla="*/ 1334436 w 5025761"/>
              <a:gd name="connsiteY15" fmla="*/ 2225379 h 4724634"/>
              <a:gd name="connsiteX16" fmla="*/ 87527 w 5025761"/>
              <a:gd name="connsiteY16" fmla="*/ 2296630 h 4724634"/>
              <a:gd name="connsiteX17" fmla="*/ 206280 w 5025761"/>
              <a:gd name="connsiteY17" fmla="*/ 1215976 h 4724634"/>
              <a:gd name="connsiteX18" fmla="*/ 1025678 w 5025761"/>
              <a:gd name="connsiteY18" fmla="*/ 1239727 h 4724634"/>
              <a:gd name="connsiteX19" fmla="*/ 1275059 w 5025761"/>
              <a:gd name="connsiteY19" fmla="*/ 859717 h 4724634"/>
              <a:gd name="connsiteX20" fmla="*/ 1465065 w 5025761"/>
              <a:gd name="connsiteY20" fmla="*/ 170947 h 4724634"/>
              <a:gd name="connsiteX0" fmla="*/ 1458908 w 5019604"/>
              <a:gd name="connsiteY0" fmla="*/ 170947 h 4724634"/>
              <a:gd name="connsiteX1" fmla="*/ 2373307 w 5019604"/>
              <a:gd name="connsiteY1" fmla="*/ 52194 h 4724634"/>
              <a:gd name="connsiteX2" fmla="*/ 2883946 w 5019604"/>
              <a:gd name="connsiteY2" fmla="*/ 883466 h 4724634"/>
              <a:gd name="connsiteX3" fmla="*/ 3418336 w 5019604"/>
              <a:gd name="connsiteY3" fmla="*/ 1227851 h 4724634"/>
              <a:gd name="connsiteX4" fmla="*/ 3964601 w 5019604"/>
              <a:gd name="connsiteY4" fmla="*/ 954719 h 4724634"/>
              <a:gd name="connsiteX5" fmla="*/ 4558367 w 5019604"/>
              <a:gd name="connsiteY5" fmla="*/ 1892869 h 4724634"/>
              <a:gd name="connsiteX6" fmla="*/ 4012102 w 5019604"/>
              <a:gd name="connsiteY6" fmla="*/ 2617264 h 4724634"/>
              <a:gd name="connsiteX7" fmla="*/ 4178357 w 5019604"/>
              <a:gd name="connsiteY7" fmla="*/ 3234781 h 4724634"/>
              <a:gd name="connsiteX8" fmla="*/ 4997754 w 5019604"/>
              <a:gd name="connsiteY8" fmla="*/ 3484163 h 4724634"/>
              <a:gd name="connsiteX9" fmla="*/ 4665245 w 5019604"/>
              <a:gd name="connsiteY9" fmla="*/ 4386688 h 4724634"/>
              <a:gd name="connsiteX10" fmla="*/ 3430211 w 5019604"/>
              <a:gd name="connsiteY10" fmla="*/ 4066055 h 4724634"/>
              <a:gd name="connsiteX11" fmla="*/ 2515812 w 5019604"/>
              <a:gd name="connsiteY11" fmla="*/ 3994802 h 4724634"/>
              <a:gd name="connsiteX12" fmla="*/ 1565785 w 5019604"/>
              <a:gd name="connsiteY12" fmla="*/ 4719197 h 4724634"/>
              <a:gd name="connsiteX13" fmla="*/ 1197650 w 5019604"/>
              <a:gd name="connsiteY13" fmla="*/ 3555415 h 4724634"/>
              <a:gd name="connsiteX14" fmla="*/ 1601411 w 5019604"/>
              <a:gd name="connsiteY14" fmla="*/ 2926023 h 4724634"/>
              <a:gd name="connsiteX15" fmla="*/ 1245152 w 5019604"/>
              <a:gd name="connsiteY15" fmla="*/ 2439134 h 4724634"/>
              <a:gd name="connsiteX16" fmla="*/ 81370 w 5019604"/>
              <a:gd name="connsiteY16" fmla="*/ 2296630 h 4724634"/>
              <a:gd name="connsiteX17" fmla="*/ 200123 w 5019604"/>
              <a:gd name="connsiteY17" fmla="*/ 1215976 h 4724634"/>
              <a:gd name="connsiteX18" fmla="*/ 1019521 w 5019604"/>
              <a:gd name="connsiteY18" fmla="*/ 1239727 h 4724634"/>
              <a:gd name="connsiteX19" fmla="*/ 1268902 w 5019604"/>
              <a:gd name="connsiteY19" fmla="*/ 859717 h 4724634"/>
              <a:gd name="connsiteX20" fmla="*/ 1458908 w 5019604"/>
              <a:gd name="connsiteY20" fmla="*/ 170947 h 4724634"/>
              <a:gd name="connsiteX0" fmla="*/ 1458908 w 5019604"/>
              <a:gd name="connsiteY0" fmla="*/ 170947 h 4724634"/>
              <a:gd name="connsiteX1" fmla="*/ 2373307 w 5019604"/>
              <a:gd name="connsiteY1" fmla="*/ 52194 h 4724634"/>
              <a:gd name="connsiteX2" fmla="*/ 2883946 w 5019604"/>
              <a:gd name="connsiteY2" fmla="*/ 883466 h 4724634"/>
              <a:gd name="connsiteX3" fmla="*/ 3418336 w 5019604"/>
              <a:gd name="connsiteY3" fmla="*/ 1227851 h 4724634"/>
              <a:gd name="connsiteX4" fmla="*/ 3964601 w 5019604"/>
              <a:gd name="connsiteY4" fmla="*/ 954719 h 4724634"/>
              <a:gd name="connsiteX5" fmla="*/ 4558367 w 5019604"/>
              <a:gd name="connsiteY5" fmla="*/ 1892869 h 4724634"/>
              <a:gd name="connsiteX6" fmla="*/ 4012102 w 5019604"/>
              <a:gd name="connsiteY6" fmla="*/ 2617264 h 4724634"/>
              <a:gd name="connsiteX7" fmla="*/ 4178357 w 5019604"/>
              <a:gd name="connsiteY7" fmla="*/ 3234781 h 4724634"/>
              <a:gd name="connsiteX8" fmla="*/ 4997754 w 5019604"/>
              <a:gd name="connsiteY8" fmla="*/ 3484163 h 4724634"/>
              <a:gd name="connsiteX9" fmla="*/ 4665245 w 5019604"/>
              <a:gd name="connsiteY9" fmla="*/ 4386688 h 4724634"/>
              <a:gd name="connsiteX10" fmla="*/ 3430211 w 5019604"/>
              <a:gd name="connsiteY10" fmla="*/ 4066055 h 4724634"/>
              <a:gd name="connsiteX11" fmla="*/ 2515812 w 5019604"/>
              <a:gd name="connsiteY11" fmla="*/ 3994802 h 4724634"/>
              <a:gd name="connsiteX12" fmla="*/ 1565785 w 5019604"/>
              <a:gd name="connsiteY12" fmla="*/ 4719197 h 4724634"/>
              <a:gd name="connsiteX13" fmla="*/ 1197650 w 5019604"/>
              <a:gd name="connsiteY13" fmla="*/ 3555415 h 4724634"/>
              <a:gd name="connsiteX14" fmla="*/ 1411405 w 5019604"/>
              <a:gd name="connsiteY14" fmla="*/ 2926023 h 4724634"/>
              <a:gd name="connsiteX15" fmla="*/ 1245152 w 5019604"/>
              <a:gd name="connsiteY15" fmla="*/ 2439134 h 4724634"/>
              <a:gd name="connsiteX16" fmla="*/ 81370 w 5019604"/>
              <a:gd name="connsiteY16" fmla="*/ 2296630 h 4724634"/>
              <a:gd name="connsiteX17" fmla="*/ 200123 w 5019604"/>
              <a:gd name="connsiteY17" fmla="*/ 1215976 h 4724634"/>
              <a:gd name="connsiteX18" fmla="*/ 1019521 w 5019604"/>
              <a:gd name="connsiteY18" fmla="*/ 1239727 h 4724634"/>
              <a:gd name="connsiteX19" fmla="*/ 1268902 w 5019604"/>
              <a:gd name="connsiteY19" fmla="*/ 859717 h 4724634"/>
              <a:gd name="connsiteX20" fmla="*/ 1458908 w 5019604"/>
              <a:gd name="connsiteY20" fmla="*/ 170947 h 4724634"/>
              <a:gd name="connsiteX0" fmla="*/ 1458908 w 5019604"/>
              <a:gd name="connsiteY0" fmla="*/ 170947 h 4721259"/>
              <a:gd name="connsiteX1" fmla="*/ 2373307 w 5019604"/>
              <a:gd name="connsiteY1" fmla="*/ 52194 h 4721259"/>
              <a:gd name="connsiteX2" fmla="*/ 2883946 w 5019604"/>
              <a:gd name="connsiteY2" fmla="*/ 883466 h 4721259"/>
              <a:gd name="connsiteX3" fmla="*/ 3418336 w 5019604"/>
              <a:gd name="connsiteY3" fmla="*/ 1227851 h 4721259"/>
              <a:gd name="connsiteX4" fmla="*/ 3964601 w 5019604"/>
              <a:gd name="connsiteY4" fmla="*/ 954719 h 4721259"/>
              <a:gd name="connsiteX5" fmla="*/ 4558367 w 5019604"/>
              <a:gd name="connsiteY5" fmla="*/ 1892869 h 4721259"/>
              <a:gd name="connsiteX6" fmla="*/ 4012102 w 5019604"/>
              <a:gd name="connsiteY6" fmla="*/ 2617264 h 4721259"/>
              <a:gd name="connsiteX7" fmla="*/ 4178357 w 5019604"/>
              <a:gd name="connsiteY7" fmla="*/ 3234781 h 4721259"/>
              <a:gd name="connsiteX8" fmla="*/ 4997754 w 5019604"/>
              <a:gd name="connsiteY8" fmla="*/ 3484163 h 4721259"/>
              <a:gd name="connsiteX9" fmla="*/ 4665245 w 5019604"/>
              <a:gd name="connsiteY9" fmla="*/ 4386688 h 4721259"/>
              <a:gd name="connsiteX10" fmla="*/ 3430211 w 5019604"/>
              <a:gd name="connsiteY10" fmla="*/ 4066055 h 4721259"/>
              <a:gd name="connsiteX11" fmla="*/ 2515812 w 5019604"/>
              <a:gd name="connsiteY11" fmla="*/ 3994802 h 4721259"/>
              <a:gd name="connsiteX12" fmla="*/ 1565785 w 5019604"/>
              <a:gd name="connsiteY12" fmla="*/ 4719197 h 4721259"/>
              <a:gd name="connsiteX13" fmla="*/ 1007644 w 5019604"/>
              <a:gd name="connsiteY13" fmla="*/ 3733545 h 4721259"/>
              <a:gd name="connsiteX14" fmla="*/ 1411405 w 5019604"/>
              <a:gd name="connsiteY14" fmla="*/ 2926023 h 4721259"/>
              <a:gd name="connsiteX15" fmla="*/ 1245152 w 5019604"/>
              <a:gd name="connsiteY15" fmla="*/ 2439134 h 4721259"/>
              <a:gd name="connsiteX16" fmla="*/ 81370 w 5019604"/>
              <a:gd name="connsiteY16" fmla="*/ 2296630 h 4721259"/>
              <a:gd name="connsiteX17" fmla="*/ 200123 w 5019604"/>
              <a:gd name="connsiteY17" fmla="*/ 1215976 h 4721259"/>
              <a:gd name="connsiteX18" fmla="*/ 1019521 w 5019604"/>
              <a:gd name="connsiteY18" fmla="*/ 1239727 h 4721259"/>
              <a:gd name="connsiteX19" fmla="*/ 1268902 w 5019604"/>
              <a:gd name="connsiteY19" fmla="*/ 859717 h 4721259"/>
              <a:gd name="connsiteX20" fmla="*/ 1458908 w 5019604"/>
              <a:gd name="connsiteY20" fmla="*/ 170947 h 4721259"/>
              <a:gd name="connsiteX0" fmla="*/ 1458908 w 5019604"/>
              <a:gd name="connsiteY0" fmla="*/ 170947 h 4403464"/>
              <a:gd name="connsiteX1" fmla="*/ 2373307 w 5019604"/>
              <a:gd name="connsiteY1" fmla="*/ 52194 h 4403464"/>
              <a:gd name="connsiteX2" fmla="*/ 2883946 w 5019604"/>
              <a:gd name="connsiteY2" fmla="*/ 883466 h 4403464"/>
              <a:gd name="connsiteX3" fmla="*/ 3418336 w 5019604"/>
              <a:gd name="connsiteY3" fmla="*/ 1227851 h 4403464"/>
              <a:gd name="connsiteX4" fmla="*/ 3964601 w 5019604"/>
              <a:gd name="connsiteY4" fmla="*/ 954719 h 4403464"/>
              <a:gd name="connsiteX5" fmla="*/ 4558367 w 5019604"/>
              <a:gd name="connsiteY5" fmla="*/ 1892869 h 4403464"/>
              <a:gd name="connsiteX6" fmla="*/ 4012102 w 5019604"/>
              <a:gd name="connsiteY6" fmla="*/ 2617264 h 4403464"/>
              <a:gd name="connsiteX7" fmla="*/ 4178357 w 5019604"/>
              <a:gd name="connsiteY7" fmla="*/ 3234781 h 4403464"/>
              <a:gd name="connsiteX8" fmla="*/ 4997754 w 5019604"/>
              <a:gd name="connsiteY8" fmla="*/ 3484163 h 4403464"/>
              <a:gd name="connsiteX9" fmla="*/ 4665245 w 5019604"/>
              <a:gd name="connsiteY9" fmla="*/ 4386688 h 4403464"/>
              <a:gd name="connsiteX10" fmla="*/ 3430211 w 5019604"/>
              <a:gd name="connsiteY10" fmla="*/ 4066055 h 4403464"/>
              <a:gd name="connsiteX11" fmla="*/ 2515812 w 5019604"/>
              <a:gd name="connsiteY11" fmla="*/ 3994802 h 4403464"/>
              <a:gd name="connsiteX12" fmla="*/ 1470782 w 5019604"/>
              <a:gd name="connsiteY12" fmla="*/ 4351062 h 4403464"/>
              <a:gd name="connsiteX13" fmla="*/ 1007644 w 5019604"/>
              <a:gd name="connsiteY13" fmla="*/ 3733545 h 4403464"/>
              <a:gd name="connsiteX14" fmla="*/ 1411405 w 5019604"/>
              <a:gd name="connsiteY14" fmla="*/ 2926023 h 4403464"/>
              <a:gd name="connsiteX15" fmla="*/ 1245152 w 5019604"/>
              <a:gd name="connsiteY15" fmla="*/ 2439134 h 4403464"/>
              <a:gd name="connsiteX16" fmla="*/ 81370 w 5019604"/>
              <a:gd name="connsiteY16" fmla="*/ 2296630 h 4403464"/>
              <a:gd name="connsiteX17" fmla="*/ 200123 w 5019604"/>
              <a:gd name="connsiteY17" fmla="*/ 1215976 h 4403464"/>
              <a:gd name="connsiteX18" fmla="*/ 1019521 w 5019604"/>
              <a:gd name="connsiteY18" fmla="*/ 1239727 h 4403464"/>
              <a:gd name="connsiteX19" fmla="*/ 1268902 w 5019604"/>
              <a:gd name="connsiteY19" fmla="*/ 859717 h 4403464"/>
              <a:gd name="connsiteX20" fmla="*/ 1458908 w 5019604"/>
              <a:gd name="connsiteY20" fmla="*/ 170947 h 4403464"/>
              <a:gd name="connsiteX0" fmla="*/ 1458908 w 4827078"/>
              <a:gd name="connsiteY0" fmla="*/ 170947 h 4397751"/>
              <a:gd name="connsiteX1" fmla="*/ 2373307 w 4827078"/>
              <a:gd name="connsiteY1" fmla="*/ 52194 h 4397751"/>
              <a:gd name="connsiteX2" fmla="*/ 2883946 w 4827078"/>
              <a:gd name="connsiteY2" fmla="*/ 883466 h 4397751"/>
              <a:gd name="connsiteX3" fmla="*/ 3418336 w 4827078"/>
              <a:gd name="connsiteY3" fmla="*/ 1227851 h 4397751"/>
              <a:gd name="connsiteX4" fmla="*/ 3964601 w 4827078"/>
              <a:gd name="connsiteY4" fmla="*/ 954719 h 4397751"/>
              <a:gd name="connsiteX5" fmla="*/ 4558367 w 4827078"/>
              <a:gd name="connsiteY5" fmla="*/ 1892869 h 4397751"/>
              <a:gd name="connsiteX6" fmla="*/ 4012102 w 4827078"/>
              <a:gd name="connsiteY6" fmla="*/ 2617264 h 4397751"/>
              <a:gd name="connsiteX7" fmla="*/ 4178357 w 4827078"/>
              <a:gd name="connsiteY7" fmla="*/ 3234781 h 4397751"/>
              <a:gd name="connsiteX8" fmla="*/ 4760247 w 4827078"/>
              <a:gd name="connsiteY8" fmla="*/ 3614792 h 4397751"/>
              <a:gd name="connsiteX9" fmla="*/ 4665245 w 4827078"/>
              <a:gd name="connsiteY9" fmla="*/ 4386688 h 4397751"/>
              <a:gd name="connsiteX10" fmla="*/ 3430211 w 4827078"/>
              <a:gd name="connsiteY10" fmla="*/ 4066055 h 4397751"/>
              <a:gd name="connsiteX11" fmla="*/ 2515812 w 4827078"/>
              <a:gd name="connsiteY11" fmla="*/ 3994802 h 4397751"/>
              <a:gd name="connsiteX12" fmla="*/ 1470782 w 4827078"/>
              <a:gd name="connsiteY12" fmla="*/ 4351062 h 4397751"/>
              <a:gd name="connsiteX13" fmla="*/ 1007644 w 4827078"/>
              <a:gd name="connsiteY13" fmla="*/ 3733545 h 4397751"/>
              <a:gd name="connsiteX14" fmla="*/ 1411405 w 4827078"/>
              <a:gd name="connsiteY14" fmla="*/ 2926023 h 4397751"/>
              <a:gd name="connsiteX15" fmla="*/ 1245152 w 4827078"/>
              <a:gd name="connsiteY15" fmla="*/ 2439134 h 4397751"/>
              <a:gd name="connsiteX16" fmla="*/ 81370 w 4827078"/>
              <a:gd name="connsiteY16" fmla="*/ 2296630 h 4397751"/>
              <a:gd name="connsiteX17" fmla="*/ 200123 w 4827078"/>
              <a:gd name="connsiteY17" fmla="*/ 1215976 h 4397751"/>
              <a:gd name="connsiteX18" fmla="*/ 1019521 w 4827078"/>
              <a:gd name="connsiteY18" fmla="*/ 1239727 h 4397751"/>
              <a:gd name="connsiteX19" fmla="*/ 1268902 w 4827078"/>
              <a:gd name="connsiteY19" fmla="*/ 859717 h 4397751"/>
              <a:gd name="connsiteX20" fmla="*/ 1458908 w 4827078"/>
              <a:gd name="connsiteY20" fmla="*/ 170947 h 4397751"/>
              <a:gd name="connsiteX0" fmla="*/ 1458908 w 4763041"/>
              <a:gd name="connsiteY0" fmla="*/ 170947 h 4479189"/>
              <a:gd name="connsiteX1" fmla="*/ 2373307 w 4763041"/>
              <a:gd name="connsiteY1" fmla="*/ 52194 h 4479189"/>
              <a:gd name="connsiteX2" fmla="*/ 2883946 w 4763041"/>
              <a:gd name="connsiteY2" fmla="*/ 883466 h 4479189"/>
              <a:gd name="connsiteX3" fmla="*/ 3418336 w 4763041"/>
              <a:gd name="connsiteY3" fmla="*/ 1227851 h 4479189"/>
              <a:gd name="connsiteX4" fmla="*/ 3964601 w 4763041"/>
              <a:gd name="connsiteY4" fmla="*/ 954719 h 4479189"/>
              <a:gd name="connsiteX5" fmla="*/ 4558367 w 4763041"/>
              <a:gd name="connsiteY5" fmla="*/ 1892869 h 4479189"/>
              <a:gd name="connsiteX6" fmla="*/ 4012102 w 4763041"/>
              <a:gd name="connsiteY6" fmla="*/ 2617264 h 4479189"/>
              <a:gd name="connsiteX7" fmla="*/ 4178357 w 4763041"/>
              <a:gd name="connsiteY7" fmla="*/ 3234781 h 4479189"/>
              <a:gd name="connsiteX8" fmla="*/ 4760247 w 4763041"/>
              <a:gd name="connsiteY8" fmla="*/ 3614792 h 4479189"/>
              <a:gd name="connsiteX9" fmla="*/ 4356490 w 4763041"/>
              <a:gd name="connsiteY9" fmla="*/ 4469818 h 4479189"/>
              <a:gd name="connsiteX10" fmla="*/ 3430211 w 4763041"/>
              <a:gd name="connsiteY10" fmla="*/ 4066055 h 4479189"/>
              <a:gd name="connsiteX11" fmla="*/ 2515812 w 4763041"/>
              <a:gd name="connsiteY11" fmla="*/ 3994802 h 4479189"/>
              <a:gd name="connsiteX12" fmla="*/ 1470782 w 4763041"/>
              <a:gd name="connsiteY12" fmla="*/ 4351062 h 4479189"/>
              <a:gd name="connsiteX13" fmla="*/ 1007644 w 4763041"/>
              <a:gd name="connsiteY13" fmla="*/ 3733545 h 4479189"/>
              <a:gd name="connsiteX14" fmla="*/ 1411405 w 4763041"/>
              <a:gd name="connsiteY14" fmla="*/ 2926023 h 4479189"/>
              <a:gd name="connsiteX15" fmla="*/ 1245152 w 4763041"/>
              <a:gd name="connsiteY15" fmla="*/ 2439134 h 4479189"/>
              <a:gd name="connsiteX16" fmla="*/ 81370 w 4763041"/>
              <a:gd name="connsiteY16" fmla="*/ 2296630 h 4479189"/>
              <a:gd name="connsiteX17" fmla="*/ 200123 w 4763041"/>
              <a:gd name="connsiteY17" fmla="*/ 1215976 h 4479189"/>
              <a:gd name="connsiteX18" fmla="*/ 1019521 w 4763041"/>
              <a:gd name="connsiteY18" fmla="*/ 1239727 h 4479189"/>
              <a:gd name="connsiteX19" fmla="*/ 1268902 w 4763041"/>
              <a:gd name="connsiteY19" fmla="*/ 859717 h 4479189"/>
              <a:gd name="connsiteX20" fmla="*/ 1458908 w 4763041"/>
              <a:gd name="connsiteY20" fmla="*/ 170947 h 4479189"/>
              <a:gd name="connsiteX0" fmla="*/ 1458908 w 4760255"/>
              <a:gd name="connsiteY0" fmla="*/ 170947 h 4386171"/>
              <a:gd name="connsiteX1" fmla="*/ 2373307 w 4760255"/>
              <a:gd name="connsiteY1" fmla="*/ 52194 h 4386171"/>
              <a:gd name="connsiteX2" fmla="*/ 2883946 w 4760255"/>
              <a:gd name="connsiteY2" fmla="*/ 883466 h 4386171"/>
              <a:gd name="connsiteX3" fmla="*/ 3418336 w 4760255"/>
              <a:gd name="connsiteY3" fmla="*/ 1227851 h 4386171"/>
              <a:gd name="connsiteX4" fmla="*/ 3964601 w 4760255"/>
              <a:gd name="connsiteY4" fmla="*/ 954719 h 4386171"/>
              <a:gd name="connsiteX5" fmla="*/ 4558367 w 4760255"/>
              <a:gd name="connsiteY5" fmla="*/ 1892869 h 4386171"/>
              <a:gd name="connsiteX6" fmla="*/ 4012102 w 4760255"/>
              <a:gd name="connsiteY6" fmla="*/ 2617264 h 4386171"/>
              <a:gd name="connsiteX7" fmla="*/ 4178357 w 4760255"/>
              <a:gd name="connsiteY7" fmla="*/ 3234781 h 4386171"/>
              <a:gd name="connsiteX8" fmla="*/ 4760247 w 4760255"/>
              <a:gd name="connsiteY8" fmla="*/ 3614792 h 4386171"/>
              <a:gd name="connsiteX9" fmla="*/ 4190236 w 4760255"/>
              <a:gd name="connsiteY9" fmla="*/ 4374816 h 4386171"/>
              <a:gd name="connsiteX10" fmla="*/ 3430211 w 4760255"/>
              <a:gd name="connsiteY10" fmla="*/ 4066055 h 4386171"/>
              <a:gd name="connsiteX11" fmla="*/ 2515812 w 4760255"/>
              <a:gd name="connsiteY11" fmla="*/ 3994802 h 4386171"/>
              <a:gd name="connsiteX12" fmla="*/ 1470782 w 4760255"/>
              <a:gd name="connsiteY12" fmla="*/ 4351062 h 4386171"/>
              <a:gd name="connsiteX13" fmla="*/ 1007644 w 4760255"/>
              <a:gd name="connsiteY13" fmla="*/ 3733545 h 4386171"/>
              <a:gd name="connsiteX14" fmla="*/ 1411405 w 4760255"/>
              <a:gd name="connsiteY14" fmla="*/ 2926023 h 4386171"/>
              <a:gd name="connsiteX15" fmla="*/ 1245152 w 4760255"/>
              <a:gd name="connsiteY15" fmla="*/ 2439134 h 4386171"/>
              <a:gd name="connsiteX16" fmla="*/ 81370 w 4760255"/>
              <a:gd name="connsiteY16" fmla="*/ 2296630 h 4386171"/>
              <a:gd name="connsiteX17" fmla="*/ 200123 w 4760255"/>
              <a:gd name="connsiteY17" fmla="*/ 1215976 h 4386171"/>
              <a:gd name="connsiteX18" fmla="*/ 1019521 w 4760255"/>
              <a:gd name="connsiteY18" fmla="*/ 1239727 h 4386171"/>
              <a:gd name="connsiteX19" fmla="*/ 1268902 w 4760255"/>
              <a:gd name="connsiteY19" fmla="*/ 859717 h 4386171"/>
              <a:gd name="connsiteX20" fmla="*/ 1458908 w 4760255"/>
              <a:gd name="connsiteY20" fmla="*/ 170947 h 4386171"/>
              <a:gd name="connsiteX0" fmla="*/ 1458908 w 4570257"/>
              <a:gd name="connsiteY0" fmla="*/ 170947 h 4379263"/>
              <a:gd name="connsiteX1" fmla="*/ 2373307 w 4570257"/>
              <a:gd name="connsiteY1" fmla="*/ 52194 h 4379263"/>
              <a:gd name="connsiteX2" fmla="*/ 2883946 w 4570257"/>
              <a:gd name="connsiteY2" fmla="*/ 883466 h 4379263"/>
              <a:gd name="connsiteX3" fmla="*/ 3418336 w 4570257"/>
              <a:gd name="connsiteY3" fmla="*/ 1227851 h 4379263"/>
              <a:gd name="connsiteX4" fmla="*/ 3964601 w 4570257"/>
              <a:gd name="connsiteY4" fmla="*/ 954719 h 4379263"/>
              <a:gd name="connsiteX5" fmla="*/ 4558367 w 4570257"/>
              <a:gd name="connsiteY5" fmla="*/ 1892869 h 4379263"/>
              <a:gd name="connsiteX6" fmla="*/ 4012102 w 4570257"/>
              <a:gd name="connsiteY6" fmla="*/ 2617264 h 4379263"/>
              <a:gd name="connsiteX7" fmla="*/ 4178357 w 4570257"/>
              <a:gd name="connsiteY7" fmla="*/ 3234781 h 4379263"/>
              <a:gd name="connsiteX8" fmla="*/ 4570242 w 4570257"/>
              <a:gd name="connsiteY8" fmla="*/ 3804797 h 4379263"/>
              <a:gd name="connsiteX9" fmla="*/ 4190236 w 4570257"/>
              <a:gd name="connsiteY9" fmla="*/ 4374816 h 4379263"/>
              <a:gd name="connsiteX10" fmla="*/ 3430211 w 4570257"/>
              <a:gd name="connsiteY10" fmla="*/ 4066055 h 4379263"/>
              <a:gd name="connsiteX11" fmla="*/ 2515812 w 4570257"/>
              <a:gd name="connsiteY11" fmla="*/ 3994802 h 4379263"/>
              <a:gd name="connsiteX12" fmla="*/ 1470782 w 4570257"/>
              <a:gd name="connsiteY12" fmla="*/ 4351062 h 4379263"/>
              <a:gd name="connsiteX13" fmla="*/ 1007644 w 4570257"/>
              <a:gd name="connsiteY13" fmla="*/ 3733545 h 4379263"/>
              <a:gd name="connsiteX14" fmla="*/ 1411405 w 4570257"/>
              <a:gd name="connsiteY14" fmla="*/ 2926023 h 4379263"/>
              <a:gd name="connsiteX15" fmla="*/ 1245152 w 4570257"/>
              <a:gd name="connsiteY15" fmla="*/ 2439134 h 4379263"/>
              <a:gd name="connsiteX16" fmla="*/ 81370 w 4570257"/>
              <a:gd name="connsiteY16" fmla="*/ 2296630 h 4379263"/>
              <a:gd name="connsiteX17" fmla="*/ 200123 w 4570257"/>
              <a:gd name="connsiteY17" fmla="*/ 1215976 h 4379263"/>
              <a:gd name="connsiteX18" fmla="*/ 1019521 w 4570257"/>
              <a:gd name="connsiteY18" fmla="*/ 1239727 h 4379263"/>
              <a:gd name="connsiteX19" fmla="*/ 1268902 w 4570257"/>
              <a:gd name="connsiteY19" fmla="*/ 859717 h 4379263"/>
              <a:gd name="connsiteX20" fmla="*/ 1458908 w 4570257"/>
              <a:gd name="connsiteY20" fmla="*/ 170947 h 4379263"/>
              <a:gd name="connsiteX0" fmla="*/ 1458028 w 4569377"/>
              <a:gd name="connsiteY0" fmla="*/ 170947 h 4379263"/>
              <a:gd name="connsiteX1" fmla="*/ 2372427 w 4569377"/>
              <a:gd name="connsiteY1" fmla="*/ 52194 h 4379263"/>
              <a:gd name="connsiteX2" fmla="*/ 2883066 w 4569377"/>
              <a:gd name="connsiteY2" fmla="*/ 883466 h 4379263"/>
              <a:gd name="connsiteX3" fmla="*/ 3417456 w 4569377"/>
              <a:gd name="connsiteY3" fmla="*/ 1227851 h 4379263"/>
              <a:gd name="connsiteX4" fmla="*/ 3963721 w 4569377"/>
              <a:gd name="connsiteY4" fmla="*/ 954719 h 4379263"/>
              <a:gd name="connsiteX5" fmla="*/ 4557487 w 4569377"/>
              <a:gd name="connsiteY5" fmla="*/ 1892869 h 4379263"/>
              <a:gd name="connsiteX6" fmla="*/ 4011222 w 4569377"/>
              <a:gd name="connsiteY6" fmla="*/ 2617264 h 4379263"/>
              <a:gd name="connsiteX7" fmla="*/ 4177477 w 4569377"/>
              <a:gd name="connsiteY7" fmla="*/ 3234781 h 4379263"/>
              <a:gd name="connsiteX8" fmla="*/ 4569362 w 4569377"/>
              <a:gd name="connsiteY8" fmla="*/ 3804797 h 4379263"/>
              <a:gd name="connsiteX9" fmla="*/ 4189356 w 4569377"/>
              <a:gd name="connsiteY9" fmla="*/ 4374816 h 4379263"/>
              <a:gd name="connsiteX10" fmla="*/ 3429331 w 4569377"/>
              <a:gd name="connsiteY10" fmla="*/ 4066055 h 4379263"/>
              <a:gd name="connsiteX11" fmla="*/ 2514932 w 4569377"/>
              <a:gd name="connsiteY11" fmla="*/ 3994802 h 4379263"/>
              <a:gd name="connsiteX12" fmla="*/ 1469902 w 4569377"/>
              <a:gd name="connsiteY12" fmla="*/ 4351062 h 4379263"/>
              <a:gd name="connsiteX13" fmla="*/ 1006764 w 4569377"/>
              <a:gd name="connsiteY13" fmla="*/ 3733545 h 4379263"/>
              <a:gd name="connsiteX14" fmla="*/ 1410525 w 4569377"/>
              <a:gd name="connsiteY14" fmla="*/ 2926023 h 4379263"/>
              <a:gd name="connsiteX15" fmla="*/ 1232397 w 4569377"/>
              <a:gd name="connsiteY15" fmla="*/ 2320381 h 4379263"/>
              <a:gd name="connsiteX16" fmla="*/ 80490 w 4569377"/>
              <a:gd name="connsiteY16" fmla="*/ 2296630 h 4379263"/>
              <a:gd name="connsiteX17" fmla="*/ 199243 w 4569377"/>
              <a:gd name="connsiteY17" fmla="*/ 1215976 h 4379263"/>
              <a:gd name="connsiteX18" fmla="*/ 1018641 w 4569377"/>
              <a:gd name="connsiteY18" fmla="*/ 1239727 h 4379263"/>
              <a:gd name="connsiteX19" fmla="*/ 1268022 w 4569377"/>
              <a:gd name="connsiteY19" fmla="*/ 859717 h 4379263"/>
              <a:gd name="connsiteX20" fmla="*/ 1458028 w 4569377"/>
              <a:gd name="connsiteY20" fmla="*/ 170947 h 4379263"/>
              <a:gd name="connsiteX0" fmla="*/ 1314206 w 4425555"/>
              <a:gd name="connsiteY0" fmla="*/ 170947 h 4379263"/>
              <a:gd name="connsiteX1" fmla="*/ 2228605 w 4425555"/>
              <a:gd name="connsiteY1" fmla="*/ 52194 h 4379263"/>
              <a:gd name="connsiteX2" fmla="*/ 2739244 w 4425555"/>
              <a:gd name="connsiteY2" fmla="*/ 883466 h 4379263"/>
              <a:gd name="connsiteX3" fmla="*/ 3273634 w 4425555"/>
              <a:gd name="connsiteY3" fmla="*/ 1227851 h 4379263"/>
              <a:gd name="connsiteX4" fmla="*/ 3819899 w 4425555"/>
              <a:gd name="connsiteY4" fmla="*/ 954719 h 4379263"/>
              <a:gd name="connsiteX5" fmla="*/ 4413665 w 4425555"/>
              <a:gd name="connsiteY5" fmla="*/ 1892869 h 4379263"/>
              <a:gd name="connsiteX6" fmla="*/ 3867400 w 4425555"/>
              <a:gd name="connsiteY6" fmla="*/ 2617264 h 4379263"/>
              <a:gd name="connsiteX7" fmla="*/ 4033655 w 4425555"/>
              <a:gd name="connsiteY7" fmla="*/ 3234781 h 4379263"/>
              <a:gd name="connsiteX8" fmla="*/ 4425540 w 4425555"/>
              <a:gd name="connsiteY8" fmla="*/ 3804797 h 4379263"/>
              <a:gd name="connsiteX9" fmla="*/ 4045534 w 4425555"/>
              <a:gd name="connsiteY9" fmla="*/ 4374816 h 4379263"/>
              <a:gd name="connsiteX10" fmla="*/ 3285509 w 4425555"/>
              <a:gd name="connsiteY10" fmla="*/ 4066055 h 4379263"/>
              <a:gd name="connsiteX11" fmla="*/ 2371110 w 4425555"/>
              <a:gd name="connsiteY11" fmla="*/ 3994802 h 4379263"/>
              <a:gd name="connsiteX12" fmla="*/ 1326080 w 4425555"/>
              <a:gd name="connsiteY12" fmla="*/ 4351062 h 4379263"/>
              <a:gd name="connsiteX13" fmla="*/ 862942 w 4425555"/>
              <a:gd name="connsiteY13" fmla="*/ 3733545 h 4379263"/>
              <a:gd name="connsiteX14" fmla="*/ 1266703 w 4425555"/>
              <a:gd name="connsiteY14" fmla="*/ 2926023 h 4379263"/>
              <a:gd name="connsiteX15" fmla="*/ 1088575 w 4425555"/>
              <a:gd name="connsiteY15" fmla="*/ 2320381 h 4379263"/>
              <a:gd name="connsiteX16" fmla="*/ 186050 w 4425555"/>
              <a:gd name="connsiteY16" fmla="*/ 2320381 h 4379263"/>
              <a:gd name="connsiteX17" fmla="*/ 55421 w 4425555"/>
              <a:gd name="connsiteY17" fmla="*/ 1215976 h 4379263"/>
              <a:gd name="connsiteX18" fmla="*/ 874819 w 4425555"/>
              <a:gd name="connsiteY18" fmla="*/ 1239727 h 4379263"/>
              <a:gd name="connsiteX19" fmla="*/ 1124200 w 4425555"/>
              <a:gd name="connsiteY19" fmla="*/ 859717 h 4379263"/>
              <a:gd name="connsiteX20" fmla="*/ 1314206 w 4425555"/>
              <a:gd name="connsiteY20" fmla="*/ 170947 h 4379263"/>
              <a:gd name="connsiteX0" fmla="*/ 1196972 w 4308321"/>
              <a:gd name="connsiteY0" fmla="*/ 170947 h 4379263"/>
              <a:gd name="connsiteX1" fmla="*/ 2111371 w 4308321"/>
              <a:gd name="connsiteY1" fmla="*/ 52194 h 4379263"/>
              <a:gd name="connsiteX2" fmla="*/ 2622010 w 4308321"/>
              <a:gd name="connsiteY2" fmla="*/ 883466 h 4379263"/>
              <a:gd name="connsiteX3" fmla="*/ 3156400 w 4308321"/>
              <a:gd name="connsiteY3" fmla="*/ 1227851 h 4379263"/>
              <a:gd name="connsiteX4" fmla="*/ 3702665 w 4308321"/>
              <a:gd name="connsiteY4" fmla="*/ 954719 h 4379263"/>
              <a:gd name="connsiteX5" fmla="*/ 4296431 w 4308321"/>
              <a:gd name="connsiteY5" fmla="*/ 1892869 h 4379263"/>
              <a:gd name="connsiteX6" fmla="*/ 3750166 w 4308321"/>
              <a:gd name="connsiteY6" fmla="*/ 2617264 h 4379263"/>
              <a:gd name="connsiteX7" fmla="*/ 3916421 w 4308321"/>
              <a:gd name="connsiteY7" fmla="*/ 3234781 h 4379263"/>
              <a:gd name="connsiteX8" fmla="*/ 4308306 w 4308321"/>
              <a:gd name="connsiteY8" fmla="*/ 3804797 h 4379263"/>
              <a:gd name="connsiteX9" fmla="*/ 3928300 w 4308321"/>
              <a:gd name="connsiteY9" fmla="*/ 4374816 h 4379263"/>
              <a:gd name="connsiteX10" fmla="*/ 3168275 w 4308321"/>
              <a:gd name="connsiteY10" fmla="*/ 4066055 h 4379263"/>
              <a:gd name="connsiteX11" fmla="*/ 2253876 w 4308321"/>
              <a:gd name="connsiteY11" fmla="*/ 3994802 h 4379263"/>
              <a:gd name="connsiteX12" fmla="*/ 1208846 w 4308321"/>
              <a:gd name="connsiteY12" fmla="*/ 4351062 h 4379263"/>
              <a:gd name="connsiteX13" fmla="*/ 745708 w 4308321"/>
              <a:gd name="connsiteY13" fmla="*/ 3733545 h 4379263"/>
              <a:gd name="connsiteX14" fmla="*/ 1149469 w 4308321"/>
              <a:gd name="connsiteY14" fmla="*/ 2926023 h 4379263"/>
              <a:gd name="connsiteX15" fmla="*/ 971341 w 4308321"/>
              <a:gd name="connsiteY15" fmla="*/ 2320381 h 4379263"/>
              <a:gd name="connsiteX16" fmla="*/ 68816 w 4308321"/>
              <a:gd name="connsiteY16" fmla="*/ 2320381 h 4379263"/>
              <a:gd name="connsiteX17" fmla="*/ 140068 w 4308321"/>
              <a:gd name="connsiteY17" fmla="*/ 1322854 h 4379263"/>
              <a:gd name="connsiteX18" fmla="*/ 757585 w 4308321"/>
              <a:gd name="connsiteY18" fmla="*/ 1239727 h 4379263"/>
              <a:gd name="connsiteX19" fmla="*/ 1006966 w 4308321"/>
              <a:gd name="connsiteY19" fmla="*/ 859717 h 4379263"/>
              <a:gd name="connsiteX20" fmla="*/ 1196972 w 4308321"/>
              <a:gd name="connsiteY20" fmla="*/ 170947 h 4379263"/>
              <a:gd name="connsiteX0" fmla="*/ 1234297 w 4345646"/>
              <a:gd name="connsiteY0" fmla="*/ 170947 h 4379263"/>
              <a:gd name="connsiteX1" fmla="*/ 2148696 w 4345646"/>
              <a:gd name="connsiteY1" fmla="*/ 52194 h 4379263"/>
              <a:gd name="connsiteX2" fmla="*/ 2659335 w 4345646"/>
              <a:gd name="connsiteY2" fmla="*/ 883466 h 4379263"/>
              <a:gd name="connsiteX3" fmla="*/ 3193725 w 4345646"/>
              <a:gd name="connsiteY3" fmla="*/ 1227851 h 4379263"/>
              <a:gd name="connsiteX4" fmla="*/ 3739990 w 4345646"/>
              <a:gd name="connsiteY4" fmla="*/ 954719 h 4379263"/>
              <a:gd name="connsiteX5" fmla="*/ 4333756 w 4345646"/>
              <a:gd name="connsiteY5" fmla="*/ 1892869 h 4379263"/>
              <a:gd name="connsiteX6" fmla="*/ 3787491 w 4345646"/>
              <a:gd name="connsiteY6" fmla="*/ 2617264 h 4379263"/>
              <a:gd name="connsiteX7" fmla="*/ 3953746 w 4345646"/>
              <a:gd name="connsiteY7" fmla="*/ 3234781 h 4379263"/>
              <a:gd name="connsiteX8" fmla="*/ 4345631 w 4345646"/>
              <a:gd name="connsiteY8" fmla="*/ 3804797 h 4379263"/>
              <a:gd name="connsiteX9" fmla="*/ 3965625 w 4345646"/>
              <a:gd name="connsiteY9" fmla="*/ 4374816 h 4379263"/>
              <a:gd name="connsiteX10" fmla="*/ 3205600 w 4345646"/>
              <a:gd name="connsiteY10" fmla="*/ 4066055 h 4379263"/>
              <a:gd name="connsiteX11" fmla="*/ 2291201 w 4345646"/>
              <a:gd name="connsiteY11" fmla="*/ 3994802 h 4379263"/>
              <a:gd name="connsiteX12" fmla="*/ 1246171 w 4345646"/>
              <a:gd name="connsiteY12" fmla="*/ 4351062 h 4379263"/>
              <a:gd name="connsiteX13" fmla="*/ 783033 w 4345646"/>
              <a:gd name="connsiteY13" fmla="*/ 3733545 h 4379263"/>
              <a:gd name="connsiteX14" fmla="*/ 1186794 w 4345646"/>
              <a:gd name="connsiteY14" fmla="*/ 2926023 h 4379263"/>
              <a:gd name="connsiteX15" fmla="*/ 1008666 w 4345646"/>
              <a:gd name="connsiteY15" fmla="*/ 2320381 h 4379263"/>
              <a:gd name="connsiteX16" fmla="*/ 58640 w 4345646"/>
              <a:gd name="connsiteY16" fmla="*/ 2142251 h 4379263"/>
              <a:gd name="connsiteX17" fmla="*/ 177393 w 4345646"/>
              <a:gd name="connsiteY17" fmla="*/ 1322854 h 4379263"/>
              <a:gd name="connsiteX18" fmla="*/ 794910 w 4345646"/>
              <a:gd name="connsiteY18" fmla="*/ 1239727 h 4379263"/>
              <a:gd name="connsiteX19" fmla="*/ 1044291 w 4345646"/>
              <a:gd name="connsiteY19" fmla="*/ 859717 h 4379263"/>
              <a:gd name="connsiteX20" fmla="*/ 1234297 w 4345646"/>
              <a:gd name="connsiteY20" fmla="*/ 170947 h 4379263"/>
              <a:gd name="connsiteX0" fmla="*/ 1234297 w 4345646"/>
              <a:gd name="connsiteY0" fmla="*/ 170947 h 4379263"/>
              <a:gd name="connsiteX1" fmla="*/ 2148696 w 4345646"/>
              <a:gd name="connsiteY1" fmla="*/ 52194 h 4379263"/>
              <a:gd name="connsiteX2" fmla="*/ 2659335 w 4345646"/>
              <a:gd name="connsiteY2" fmla="*/ 883466 h 4379263"/>
              <a:gd name="connsiteX3" fmla="*/ 3193725 w 4345646"/>
              <a:gd name="connsiteY3" fmla="*/ 1227851 h 4379263"/>
              <a:gd name="connsiteX4" fmla="*/ 3870618 w 4345646"/>
              <a:gd name="connsiteY4" fmla="*/ 1120976 h 4379263"/>
              <a:gd name="connsiteX5" fmla="*/ 4333756 w 4345646"/>
              <a:gd name="connsiteY5" fmla="*/ 1892869 h 4379263"/>
              <a:gd name="connsiteX6" fmla="*/ 3787491 w 4345646"/>
              <a:gd name="connsiteY6" fmla="*/ 2617264 h 4379263"/>
              <a:gd name="connsiteX7" fmla="*/ 3953746 w 4345646"/>
              <a:gd name="connsiteY7" fmla="*/ 3234781 h 4379263"/>
              <a:gd name="connsiteX8" fmla="*/ 4345631 w 4345646"/>
              <a:gd name="connsiteY8" fmla="*/ 3804797 h 4379263"/>
              <a:gd name="connsiteX9" fmla="*/ 3965625 w 4345646"/>
              <a:gd name="connsiteY9" fmla="*/ 4374816 h 4379263"/>
              <a:gd name="connsiteX10" fmla="*/ 3205600 w 4345646"/>
              <a:gd name="connsiteY10" fmla="*/ 4066055 h 4379263"/>
              <a:gd name="connsiteX11" fmla="*/ 2291201 w 4345646"/>
              <a:gd name="connsiteY11" fmla="*/ 3994802 h 4379263"/>
              <a:gd name="connsiteX12" fmla="*/ 1246171 w 4345646"/>
              <a:gd name="connsiteY12" fmla="*/ 4351062 h 4379263"/>
              <a:gd name="connsiteX13" fmla="*/ 783033 w 4345646"/>
              <a:gd name="connsiteY13" fmla="*/ 3733545 h 4379263"/>
              <a:gd name="connsiteX14" fmla="*/ 1186794 w 4345646"/>
              <a:gd name="connsiteY14" fmla="*/ 2926023 h 4379263"/>
              <a:gd name="connsiteX15" fmla="*/ 1008666 w 4345646"/>
              <a:gd name="connsiteY15" fmla="*/ 2320381 h 4379263"/>
              <a:gd name="connsiteX16" fmla="*/ 58640 w 4345646"/>
              <a:gd name="connsiteY16" fmla="*/ 2142251 h 4379263"/>
              <a:gd name="connsiteX17" fmla="*/ 177393 w 4345646"/>
              <a:gd name="connsiteY17" fmla="*/ 1322854 h 4379263"/>
              <a:gd name="connsiteX18" fmla="*/ 794910 w 4345646"/>
              <a:gd name="connsiteY18" fmla="*/ 1239727 h 4379263"/>
              <a:gd name="connsiteX19" fmla="*/ 1044291 w 4345646"/>
              <a:gd name="connsiteY19" fmla="*/ 859717 h 4379263"/>
              <a:gd name="connsiteX20" fmla="*/ 1234297 w 4345646"/>
              <a:gd name="connsiteY20" fmla="*/ 170947 h 4379263"/>
              <a:gd name="connsiteX0" fmla="*/ 1234297 w 4345646"/>
              <a:gd name="connsiteY0" fmla="*/ 170947 h 4379263"/>
              <a:gd name="connsiteX1" fmla="*/ 2148696 w 4345646"/>
              <a:gd name="connsiteY1" fmla="*/ 52194 h 4379263"/>
              <a:gd name="connsiteX2" fmla="*/ 2659335 w 4345646"/>
              <a:gd name="connsiteY2" fmla="*/ 883466 h 4379263"/>
              <a:gd name="connsiteX3" fmla="*/ 3193725 w 4345646"/>
              <a:gd name="connsiteY3" fmla="*/ 1227851 h 4379263"/>
              <a:gd name="connsiteX4" fmla="*/ 3870618 w 4345646"/>
              <a:gd name="connsiteY4" fmla="*/ 1120976 h 4379263"/>
              <a:gd name="connsiteX5" fmla="*/ 4226878 w 4345646"/>
              <a:gd name="connsiteY5" fmla="*/ 1952248 h 4379263"/>
              <a:gd name="connsiteX6" fmla="*/ 3787491 w 4345646"/>
              <a:gd name="connsiteY6" fmla="*/ 2617264 h 4379263"/>
              <a:gd name="connsiteX7" fmla="*/ 3953746 w 4345646"/>
              <a:gd name="connsiteY7" fmla="*/ 3234781 h 4379263"/>
              <a:gd name="connsiteX8" fmla="*/ 4345631 w 4345646"/>
              <a:gd name="connsiteY8" fmla="*/ 3804797 h 4379263"/>
              <a:gd name="connsiteX9" fmla="*/ 3965625 w 4345646"/>
              <a:gd name="connsiteY9" fmla="*/ 4374816 h 4379263"/>
              <a:gd name="connsiteX10" fmla="*/ 3205600 w 4345646"/>
              <a:gd name="connsiteY10" fmla="*/ 4066055 h 4379263"/>
              <a:gd name="connsiteX11" fmla="*/ 2291201 w 4345646"/>
              <a:gd name="connsiteY11" fmla="*/ 3994802 h 4379263"/>
              <a:gd name="connsiteX12" fmla="*/ 1246171 w 4345646"/>
              <a:gd name="connsiteY12" fmla="*/ 4351062 h 4379263"/>
              <a:gd name="connsiteX13" fmla="*/ 783033 w 4345646"/>
              <a:gd name="connsiteY13" fmla="*/ 3733545 h 4379263"/>
              <a:gd name="connsiteX14" fmla="*/ 1186794 w 4345646"/>
              <a:gd name="connsiteY14" fmla="*/ 2926023 h 4379263"/>
              <a:gd name="connsiteX15" fmla="*/ 1008666 w 4345646"/>
              <a:gd name="connsiteY15" fmla="*/ 2320381 h 4379263"/>
              <a:gd name="connsiteX16" fmla="*/ 58640 w 4345646"/>
              <a:gd name="connsiteY16" fmla="*/ 2142251 h 4379263"/>
              <a:gd name="connsiteX17" fmla="*/ 177393 w 4345646"/>
              <a:gd name="connsiteY17" fmla="*/ 1322854 h 4379263"/>
              <a:gd name="connsiteX18" fmla="*/ 794910 w 4345646"/>
              <a:gd name="connsiteY18" fmla="*/ 1239727 h 4379263"/>
              <a:gd name="connsiteX19" fmla="*/ 1044291 w 4345646"/>
              <a:gd name="connsiteY19" fmla="*/ 859717 h 4379263"/>
              <a:gd name="connsiteX20" fmla="*/ 1234297 w 4345646"/>
              <a:gd name="connsiteY20" fmla="*/ 170947 h 4379263"/>
              <a:gd name="connsiteX0" fmla="*/ 1234297 w 4362059"/>
              <a:gd name="connsiteY0" fmla="*/ 170947 h 4381325"/>
              <a:gd name="connsiteX1" fmla="*/ 2148696 w 4362059"/>
              <a:gd name="connsiteY1" fmla="*/ 52194 h 4381325"/>
              <a:gd name="connsiteX2" fmla="*/ 2659335 w 4362059"/>
              <a:gd name="connsiteY2" fmla="*/ 883466 h 4381325"/>
              <a:gd name="connsiteX3" fmla="*/ 3193725 w 4362059"/>
              <a:gd name="connsiteY3" fmla="*/ 1227851 h 4381325"/>
              <a:gd name="connsiteX4" fmla="*/ 3870618 w 4362059"/>
              <a:gd name="connsiteY4" fmla="*/ 1120976 h 4381325"/>
              <a:gd name="connsiteX5" fmla="*/ 4226878 w 4362059"/>
              <a:gd name="connsiteY5" fmla="*/ 1952248 h 4381325"/>
              <a:gd name="connsiteX6" fmla="*/ 3787491 w 4362059"/>
              <a:gd name="connsiteY6" fmla="*/ 2617264 h 4381325"/>
              <a:gd name="connsiteX7" fmla="*/ 3953746 w 4362059"/>
              <a:gd name="connsiteY7" fmla="*/ 3234781 h 4381325"/>
              <a:gd name="connsiteX8" fmla="*/ 4345631 w 4362059"/>
              <a:gd name="connsiteY8" fmla="*/ 3804797 h 4381325"/>
              <a:gd name="connsiteX9" fmla="*/ 4256603 w 4362059"/>
              <a:gd name="connsiteY9" fmla="*/ 4238424 h 4381325"/>
              <a:gd name="connsiteX10" fmla="*/ 3965625 w 4362059"/>
              <a:gd name="connsiteY10" fmla="*/ 4374816 h 4381325"/>
              <a:gd name="connsiteX11" fmla="*/ 3205600 w 4362059"/>
              <a:gd name="connsiteY11" fmla="*/ 4066055 h 4381325"/>
              <a:gd name="connsiteX12" fmla="*/ 2291201 w 4362059"/>
              <a:gd name="connsiteY12" fmla="*/ 3994802 h 4381325"/>
              <a:gd name="connsiteX13" fmla="*/ 1246171 w 4362059"/>
              <a:gd name="connsiteY13" fmla="*/ 4351062 h 4381325"/>
              <a:gd name="connsiteX14" fmla="*/ 783033 w 4362059"/>
              <a:gd name="connsiteY14" fmla="*/ 3733545 h 4381325"/>
              <a:gd name="connsiteX15" fmla="*/ 1186794 w 4362059"/>
              <a:gd name="connsiteY15" fmla="*/ 2926023 h 4381325"/>
              <a:gd name="connsiteX16" fmla="*/ 1008666 w 4362059"/>
              <a:gd name="connsiteY16" fmla="*/ 2320381 h 4381325"/>
              <a:gd name="connsiteX17" fmla="*/ 58640 w 4362059"/>
              <a:gd name="connsiteY17" fmla="*/ 2142251 h 4381325"/>
              <a:gd name="connsiteX18" fmla="*/ 177393 w 4362059"/>
              <a:gd name="connsiteY18" fmla="*/ 1322854 h 4381325"/>
              <a:gd name="connsiteX19" fmla="*/ 794910 w 4362059"/>
              <a:gd name="connsiteY19" fmla="*/ 1239727 h 4381325"/>
              <a:gd name="connsiteX20" fmla="*/ 1044291 w 4362059"/>
              <a:gd name="connsiteY20" fmla="*/ 859717 h 4381325"/>
              <a:gd name="connsiteX21" fmla="*/ 1234297 w 4362059"/>
              <a:gd name="connsiteY21" fmla="*/ 170947 h 4381325"/>
              <a:gd name="connsiteX0" fmla="*/ 1234297 w 4362059"/>
              <a:gd name="connsiteY0" fmla="*/ 170947 h 4381325"/>
              <a:gd name="connsiteX1" fmla="*/ 2148696 w 4362059"/>
              <a:gd name="connsiteY1" fmla="*/ 52194 h 4381325"/>
              <a:gd name="connsiteX2" fmla="*/ 2659335 w 4362059"/>
              <a:gd name="connsiteY2" fmla="*/ 883466 h 4381325"/>
              <a:gd name="connsiteX3" fmla="*/ 3193725 w 4362059"/>
              <a:gd name="connsiteY3" fmla="*/ 1227851 h 4381325"/>
              <a:gd name="connsiteX4" fmla="*/ 3870618 w 4362059"/>
              <a:gd name="connsiteY4" fmla="*/ 1120976 h 4381325"/>
              <a:gd name="connsiteX5" fmla="*/ 4226878 w 4362059"/>
              <a:gd name="connsiteY5" fmla="*/ 1952248 h 4381325"/>
              <a:gd name="connsiteX6" fmla="*/ 3787491 w 4362059"/>
              <a:gd name="connsiteY6" fmla="*/ 2617264 h 4381325"/>
              <a:gd name="connsiteX7" fmla="*/ 3953746 w 4362059"/>
              <a:gd name="connsiteY7" fmla="*/ 3234781 h 4381325"/>
              <a:gd name="connsiteX8" fmla="*/ 4345631 w 4362059"/>
              <a:gd name="connsiteY8" fmla="*/ 3804797 h 4381325"/>
              <a:gd name="connsiteX9" fmla="*/ 4256603 w 4362059"/>
              <a:gd name="connsiteY9" fmla="*/ 4238424 h 4381325"/>
              <a:gd name="connsiteX10" fmla="*/ 3965625 w 4362059"/>
              <a:gd name="connsiteY10" fmla="*/ 4374816 h 4381325"/>
              <a:gd name="connsiteX11" fmla="*/ 3205600 w 4362059"/>
              <a:gd name="connsiteY11" fmla="*/ 4066055 h 4381325"/>
              <a:gd name="connsiteX12" fmla="*/ 2291201 w 4362059"/>
              <a:gd name="connsiteY12" fmla="*/ 3994802 h 4381325"/>
              <a:gd name="connsiteX13" fmla="*/ 1246171 w 4362059"/>
              <a:gd name="connsiteY13" fmla="*/ 4351062 h 4381325"/>
              <a:gd name="connsiteX14" fmla="*/ 783033 w 4362059"/>
              <a:gd name="connsiteY14" fmla="*/ 3733545 h 4381325"/>
              <a:gd name="connsiteX15" fmla="*/ 1186794 w 4362059"/>
              <a:gd name="connsiteY15" fmla="*/ 2926023 h 4381325"/>
              <a:gd name="connsiteX16" fmla="*/ 1008666 w 4362059"/>
              <a:gd name="connsiteY16" fmla="*/ 2320381 h 4381325"/>
              <a:gd name="connsiteX17" fmla="*/ 58640 w 4362059"/>
              <a:gd name="connsiteY17" fmla="*/ 2142251 h 4381325"/>
              <a:gd name="connsiteX18" fmla="*/ 177393 w 4362059"/>
              <a:gd name="connsiteY18" fmla="*/ 1322854 h 4381325"/>
              <a:gd name="connsiteX19" fmla="*/ 794910 w 4362059"/>
              <a:gd name="connsiteY19" fmla="*/ 1239727 h 4381325"/>
              <a:gd name="connsiteX20" fmla="*/ 1044291 w 4362059"/>
              <a:gd name="connsiteY20" fmla="*/ 859717 h 4381325"/>
              <a:gd name="connsiteX21" fmla="*/ 1234297 w 4362059"/>
              <a:gd name="connsiteY21" fmla="*/ 170947 h 4381325"/>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6878 w 4362059"/>
              <a:gd name="connsiteY6" fmla="*/ 2036546 h 4465623"/>
              <a:gd name="connsiteX7" fmla="*/ 3787491 w 4362059"/>
              <a:gd name="connsiteY7" fmla="*/ 2701562 h 4465623"/>
              <a:gd name="connsiteX8" fmla="*/ 3953746 w 4362059"/>
              <a:gd name="connsiteY8" fmla="*/ 3319079 h 4465623"/>
              <a:gd name="connsiteX9" fmla="*/ 4345631 w 4362059"/>
              <a:gd name="connsiteY9" fmla="*/ 3889095 h 4465623"/>
              <a:gd name="connsiteX10" fmla="*/ 4256603 w 4362059"/>
              <a:gd name="connsiteY10" fmla="*/ 4322722 h 4465623"/>
              <a:gd name="connsiteX11" fmla="*/ 3965625 w 4362059"/>
              <a:gd name="connsiteY11" fmla="*/ 4459114 h 4465623"/>
              <a:gd name="connsiteX12" fmla="*/ 3205600 w 4362059"/>
              <a:gd name="connsiteY12" fmla="*/ 4150353 h 4465623"/>
              <a:gd name="connsiteX13" fmla="*/ 2291201 w 4362059"/>
              <a:gd name="connsiteY13" fmla="*/ 4079100 h 4465623"/>
              <a:gd name="connsiteX14" fmla="*/ 1246171 w 4362059"/>
              <a:gd name="connsiteY14" fmla="*/ 4435360 h 4465623"/>
              <a:gd name="connsiteX15" fmla="*/ 783033 w 4362059"/>
              <a:gd name="connsiteY15" fmla="*/ 3817843 h 4465623"/>
              <a:gd name="connsiteX16" fmla="*/ 1186794 w 4362059"/>
              <a:gd name="connsiteY16" fmla="*/ 3010321 h 4465623"/>
              <a:gd name="connsiteX17" fmla="*/ 1008666 w 4362059"/>
              <a:gd name="connsiteY17" fmla="*/ 2404679 h 4465623"/>
              <a:gd name="connsiteX18" fmla="*/ 58640 w 4362059"/>
              <a:gd name="connsiteY18" fmla="*/ 2226549 h 4465623"/>
              <a:gd name="connsiteX19" fmla="*/ 177393 w 4362059"/>
              <a:gd name="connsiteY19" fmla="*/ 1407152 h 4465623"/>
              <a:gd name="connsiteX20" fmla="*/ 794910 w 4362059"/>
              <a:gd name="connsiteY20" fmla="*/ 1324025 h 4465623"/>
              <a:gd name="connsiteX21" fmla="*/ 1044291 w 4362059"/>
              <a:gd name="connsiteY21" fmla="*/ 944015 h 4465623"/>
              <a:gd name="connsiteX22" fmla="*/ 1234297 w 4362059"/>
              <a:gd name="connsiteY22" fmla="*/ 255245 h 4465623"/>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6878 w 4362059"/>
              <a:gd name="connsiteY6" fmla="*/ 2036546 h 4465623"/>
              <a:gd name="connsiteX7" fmla="*/ 3787491 w 4362059"/>
              <a:gd name="connsiteY7" fmla="*/ 2701562 h 4465623"/>
              <a:gd name="connsiteX8" fmla="*/ 3953746 w 4362059"/>
              <a:gd name="connsiteY8" fmla="*/ 3319079 h 4465623"/>
              <a:gd name="connsiteX9" fmla="*/ 4345631 w 4362059"/>
              <a:gd name="connsiteY9" fmla="*/ 3889095 h 4465623"/>
              <a:gd name="connsiteX10" fmla="*/ 4256603 w 4362059"/>
              <a:gd name="connsiteY10" fmla="*/ 4322722 h 4465623"/>
              <a:gd name="connsiteX11" fmla="*/ 3965625 w 4362059"/>
              <a:gd name="connsiteY11" fmla="*/ 4459114 h 4465623"/>
              <a:gd name="connsiteX12" fmla="*/ 3205600 w 4362059"/>
              <a:gd name="connsiteY12" fmla="*/ 4150353 h 4465623"/>
              <a:gd name="connsiteX13" fmla="*/ 2291201 w 4362059"/>
              <a:gd name="connsiteY13" fmla="*/ 4079100 h 4465623"/>
              <a:gd name="connsiteX14" fmla="*/ 1246171 w 4362059"/>
              <a:gd name="connsiteY14" fmla="*/ 4435360 h 4465623"/>
              <a:gd name="connsiteX15" fmla="*/ 783033 w 4362059"/>
              <a:gd name="connsiteY15" fmla="*/ 3817843 h 4465623"/>
              <a:gd name="connsiteX16" fmla="*/ 1186794 w 4362059"/>
              <a:gd name="connsiteY16" fmla="*/ 3010321 h 4465623"/>
              <a:gd name="connsiteX17" fmla="*/ 1008666 w 4362059"/>
              <a:gd name="connsiteY17" fmla="*/ 2404679 h 4465623"/>
              <a:gd name="connsiteX18" fmla="*/ 58640 w 4362059"/>
              <a:gd name="connsiteY18" fmla="*/ 2226549 h 4465623"/>
              <a:gd name="connsiteX19" fmla="*/ 177393 w 4362059"/>
              <a:gd name="connsiteY19" fmla="*/ 1407152 h 4465623"/>
              <a:gd name="connsiteX20" fmla="*/ 794910 w 4362059"/>
              <a:gd name="connsiteY20" fmla="*/ 1324025 h 4465623"/>
              <a:gd name="connsiteX21" fmla="*/ 1044291 w 4362059"/>
              <a:gd name="connsiteY21" fmla="*/ 944015 h 4465623"/>
              <a:gd name="connsiteX22" fmla="*/ 1234297 w 4362059"/>
              <a:gd name="connsiteY22" fmla="*/ 255245 h 4465623"/>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0973 w 4362059"/>
              <a:gd name="connsiteY6" fmla="*/ 1555768 h 4465623"/>
              <a:gd name="connsiteX7" fmla="*/ 4226878 w 4362059"/>
              <a:gd name="connsiteY7" fmla="*/ 2036546 h 4465623"/>
              <a:gd name="connsiteX8" fmla="*/ 3787491 w 4362059"/>
              <a:gd name="connsiteY8" fmla="*/ 2701562 h 4465623"/>
              <a:gd name="connsiteX9" fmla="*/ 3953746 w 4362059"/>
              <a:gd name="connsiteY9" fmla="*/ 3319079 h 4465623"/>
              <a:gd name="connsiteX10" fmla="*/ 4345631 w 4362059"/>
              <a:gd name="connsiteY10" fmla="*/ 3889095 h 4465623"/>
              <a:gd name="connsiteX11" fmla="*/ 4256603 w 4362059"/>
              <a:gd name="connsiteY11" fmla="*/ 4322722 h 4465623"/>
              <a:gd name="connsiteX12" fmla="*/ 3965625 w 4362059"/>
              <a:gd name="connsiteY12" fmla="*/ 4459114 h 4465623"/>
              <a:gd name="connsiteX13" fmla="*/ 3205600 w 4362059"/>
              <a:gd name="connsiteY13" fmla="*/ 4150353 h 4465623"/>
              <a:gd name="connsiteX14" fmla="*/ 2291201 w 4362059"/>
              <a:gd name="connsiteY14" fmla="*/ 4079100 h 4465623"/>
              <a:gd name="connsiteX15" fmla="*/ 1246171 w 4362059"/>
              <a:gd name="connsiteY15" fmla="*/ 4435360 h 4465623"/>
              <a:gd name="connsiteX16" fmla="*/ 783033 w 4362059"/>
              <a:gd name="connsiteY16" fmla="*/ 3817843 h 4465623"/>
              <a:gd name="connsiteX17" fmla="*/ 1186794 w 4362059"/>
              <a:gd name="connsiteY17" fmla="*/ 3010321 h 4465623"/>
              <a:gd name="connsiteX18" fmla="*/ 1008666 w 4362059"/>
              <a:gd name="connsiteY18" fmla="*/ 2404679 h 4465623"/>
              <a:gd name="connsiteX19" fmla="*/ 58640 w 4362059"/>
              <a:gd name="connsiteY19" fmla="*/ 2226549 h 4465623"/>
              <a:gd name="connsiteX20" fmla="*/ 177393 w 4362059"/>
              <a:gd name="connsiteY20" fmla="*/ 1407152 h 4465623"/>
              <a:gd name="connsiteX21" fmla="*/ 794910 w 4362059"/>
              <a:gd name="connsiteY21" fmla="*/ 1324025 h 4465623"/>
              <a:gd name="connsiteX22" fmla="*/ 1044291 w 4362059"/>
              <a:gd name="connsiteY22" fmla="*/ 944015 h 4465623"/>
              <a:gd name="connsiteX23" fmla="*/ 1234297 w 4362059"/>
              <a:gd name="connsiteY23" fmla="*/ 255245 h 4465623"/>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0973 w 4362059"/>
              <a:gd name="connsiteY6" fmla="*/ 1555768 h 4465623"/>
              <a:gd name="connsiteX7" fmla="*/ 4226878 w 4362059"/>
              <a:gd name="connsiteY7" fmla="*/ 2036546 h 4465623"/>
              <a:gd name="connsiteX8" fmla="*/ 3787491 w 4362059"/>
              <a:gd name="connsiteY8" fmla="*/ 2701562 h 4465623"/>
              <a:gd name="connsiteX9" fmla="*/ 3953746 w 4362059"/>
              <a:gd name="connsiteY9" fmla="*/ 3319079 h 4465623"/>
              <a:gd name="connsiteX10" fmla="*/ 4345631 w 4362059"/>
              <a:gd name="connsiteY10" fmla="*/ 3889095 h 4465623"/>
              <a:gd name="connsiteX11" fmla="*/ 4256603 w 4362059"/>
              <a:gd name="connsiteY11" fmla="*/ 4322722 h 4465623"/>
              <a:gd name="connsiteX12" fmla="*/ 3965625 w 4362059"/>
              <a:gd name="connsiteY12" fmla="*/ 4459114 h 4465623"/>
              <a:gd name="connsiteX13" fmla="*/ 3205600 w 4362059"/>
              <a:gd name="connsiteY13" fmla="*/ 4150353 h 4465623"/>
              <a:gd name="connsiteX14" fmla="*/ 2291201 w 4362059"/>
              <a:gd name="connsiteY14" fmla="*/ 4079100 h 4465623"/>
              <a:gd name="connsiteX15" fmla="*/ 1246171 w 4362059"/>
              <a:gd name="connsiteY15" fmla="*/ 4435360 h 4465623"/>
              <a:gd name="connsiteX16" fmla="*/ 783033 w 4362059"/>
              <a:gd name="connsiteY16" fmla="*/ 3817843 h 4465623"/>
              <a:gd name="connsiteX17" fmla="*/ 1186794 w 4362059"/>
              <a:gd name="connsiteY17" fmla="*/ 3010321 h 4465623"/>
              <a:gd name="connsiteX18" fmla="*/ 1008666 w 4362059"/>
              <a:gd name="connsiteY18" fmla="*/ 2404679 h 4465623"/>
              <a:gd name="connsiteX19" fmla="*/ 58640 w 4362059"/>
              <a:gd name="connsiteY19" fmla="*/ 2226549 h 4465623"/>
              <a:gd name="connsiteX20" fmla="*/ 177393 w 4362059"/>
              <a:gd name="connsiteY20" fmla="*/ 1407152 h 4465623"/>
              <a:gd name="connsiteX21" fmla="*/ 794910 w 4362059"/>
              <a:gd name="connsiteY21" fmla="*/ 1324025 h 4465623"/>
              <a:gd name="connsiteX22" fmla="*/ 1044291 w 4362059"/>
              <a:gd name="connsiteY22" fmla="*/ 944015 h 4465623"/>
              <a:gd name="connsiteX23" fmla="*/ 1234297 w 4362059"/>
              <a:gd name="connsiteY23" fmla="*/ 255245 h 4465623"/>
              <a:gd name="connsiteX0" fmla="*/ 1234297 w 4362059"/>
              <a:gd name="connsiteY0" fmla="*/ 296576 h 4506954"/>
              <a:gd name="connsiteX1" fmla="*/ 1608402 w 4362059"/>
              <a:gd name="connsiteY1" fmla="*/ 5805 h 4506954"/>
              <a:gd name="connsiteX2" fmla="*/ 2148696 w 4362059"/>
              <a:gd name="connsiteY2" fmla="*/ 177823 h 4506954"/>
              <a:gd name="connsiteX3" fmla="*/ 2659335 w 4362059"/>
              <a:gd name="connsiteY3" fmla="*/ 1009095 h 4506954"/>
              <a:gd name="connsiteX4" fmla="*/ 3193725 w 4362059"/>
              <a:gd name="connsiteY4" fmla="*/ 1353480 h 4506954"/>
              <a:gd name="connsiteX5" fmla="*/ 3870618 w 4362059"/>
              <a:gd name="connsiteY5" fmla="*/ 1246605 h 4506954"/>
              <a:gd name="connsiteX6" fmla="*/ 4220973 w 4362059"/>
              <a:gd name="connsiteY6" fmla="*/ 1597099 h 4506954"/>
              <a:gd name="connsiteX7" fmla="*/ 4226878 w 4362059"/>
              <a:gd name="connsiteY7" fmla="*/ 2077877 h 4506954"/>
              <a:gd name="connsiteX8" fmla="*/ 3787491 w 4362059"/>
              <a:gd name="connsiteY8" fmla="*/ 2742893 h 4506954"/>
              <a:gd name="connsiteX9" fmla="*/ 3953746 w 4362059"/>
              <a:gd name="connsiteY9" fmla="*/ 3360410 h 4506954"/>
              <a:gd name="connsiteX10" fmla="*/ 4345631 w 4362059"/>
              <a:gd name="connsiteY10" fmla="*/ 3930426 h 4506954"/>
              <a:gd name="connsiteX11" fmla="*/ 4256603 w 4362059"/>
              <a:gd name="connsiteY11" fmla="*/ 4364053 h 4506954"/>
              <a:gd name="connsiteX12" fmla="*/ 3965625 w 4362059"/>
              <a:gd name="connsiteY12" fmla="*/ 4500445 h 4506954"/>
              <a:gd name="connsiteX13" fmla="*/ 3205600 w 4362059"/>
              <a:gd name="connsiteY13" fmla="*/ 4191684 h 4506954"/>
              <a:gd name="connsiteX14" fmla="*/ 2291201 w 4362059"/>
              <a:gd name="connsiteY14" fmla="*/ 4120431 h 4506954"/>
              <a:gd name="connsiteX15" fmla="*/ 1246171 w 4362059"/>
              <a:gd name="connsiteY15" fmla="*/ 4476691 h 4506954"/>
              <a:gd name="connsiteX16" fmla="*/ 783033 w 4362059"/>
              <a:gd name="connsiteY16" fmla="*/ 3859174 h 4506954"/>
              <a:gd name="connsiteX17" fmla="*/ 1186794 w 4362059"/>
              <a:gd name="connsiteY17" fmla="*/ 3051652 h 4506954"/>
              <a:gd name="connsiteX18" fmla="*/ 1008666 w 4362059"/>
              <a:gd name="connsiteY18" fmla="*/ 2446010 h 4506954"/>
              <a:gd name="connsiteX19" fmla="*/ 58640 w 4362059"/>
              <a:gd name="connsiteY19" fmla="*/ 2267880 h 4506954"/>
              <a:gd name="connsiteX20" fmla="*/ 177393 w 4362059"/>
              <a:gd name="connsiteY20" fmla="*/ 1448483 h 4506954"/>
              <a:gd name="connsiteX21" fmla="*/ 794910 w 4362059"/>
              <a:gd name="connsiteY21" fmla="*/ 1365356 h 4506954"/>
              <a:gd name="connsiteX22" fmla="*/ 1044291 w 4362059"/>
              <a:gd name="connsiteY22" fmla="*/ 985346 h 4506954"/>
              <a:gd name="connsiteX23" fmla="*/ 1234297 w 4362059"/>
              <a:gd name="connsiteY23" fmla="*/ 296576 h 4506954"/>
              <a:gd name="connsiteX0" fmla="*/ 1285861 w 4413623"/>
              <a:gd name="connsiteY0" fmla="*/ 296576 h 4506954"/>
              <a:gd name="connsiteX1" fmla="*/ 1659966 w 4413623"/>
              <a:gd name="connsiteY1" fmla="*/ 5805 h 4506954"/>
              <a:gd name="connsiteX2" fmla="*/ 2200260 w 4413623"/>
              <a:gd name="connsiteY2" fmla="*/ 177823 h 4506954"/>
              <a:gd name="connsiteX3" fmla="*/ 2710899 w 4413623"/>
              <a:gd name="connsiteY3" fmla="*/ 1009095 h 4506954"/>
              <a:gd name="connsiteX4" fmla="*/ 3245289 w 4413623"/>
              <a:gd name="connsiteY4" fmla="*/ 1353480 h 4506954"/>
              <a:gd name="connsiteX5" fmla="*/ 3922182 w 4413623"/>
              <a:gd name="connsiteY5" fmla="*/ 1246605 h 4506954"/>
              <a:gd name="connsiteX6" fmla="*/ 4272537 w 4413623"/>
              <a:gd name="connsiteY6" fmla="*/ 1597099 h 4506954"/>
              <a:gd name="connsiteX7" fmla="*/ 4278442 w 4413623"/>
              <a:gd name="connsiteY7" fmla="*/ 2077877 h 4506954"/>
              <a:gd name="connsiteX8" fmla="*/ 3839055 w 4413623"/>
              <a:gd name="connsiteY8" fmla="*/ 2742893 h 4506954"/>
              <a:gd name="connsiteX9" fmla="*/ 4005310 w 4413623"/>
              <a:gd name="connsiteY9" fmla="*/ 3360410 h 4506954"/>
              <a:gd name="connsiteX10" fmla="*/ 4397195 w 4413623"/>
              <a:gd name="connsiteY10" fmla="*/ 3930426 h 4506954"/>
              <a:gd name="connsiteX11" fmla="*/ 4308167 w 4413623"/>
              <a:gd name="connsiteY11" fmla="*/ 4364053 h 4506954"/>
              <a:gd name="connsiteX12" fmla="*/ 4017189 w 4413623"/>
              <a:gd name="connsiteY12" fmla="*/ 4500445 h 4506954"/>
              <a:gd name="connsiteX13" fmla="*/ 3257164 w 4413623"/>
              <a:gd name="connsiteY13" fmla="*/ 4191684 h 4506954"/>
              <a:gd name="connsiteX14" fmla="*/ 2342765 w 4413623"/>
              <a:gd name="connsiteY14" fmla="*/ 4120431 h 4506954"/>
              <a:gd name="connsiteX15" fmla="*/ 1297735 w 4413623"/>
              <a:gd name="connsiteY15" fmla="*/ 4476691 h 4506954"/>
              <a:gd name="connsiteX16" fmla="*/ 834597 w 4413623"/>
              <a:gd name="connsiteY16" fmla="*/ 3859174 h 4506954"/>
              <a:gd name="connsiteX17" fmla="*/ 1238358 w 4413623"/>
              <a:gd name="connsiteY17" fmla="*/ 3051652 h 4506954"/>
              <a:gd name="connsiteX18" fmla="*/ 1060230 w 4413623"/>
              <a:gd name="connsiteY18" fmla="*/ 2446010 h 4506954"/>
              <a:gd name="connsiteX19" fmla="*/ 110204 w 4413623"/>
              <a:gd name="connsiteY19" fmla="*/ 2267880 h 4506954"/>
              <a:gd name="connsiteX20" fmla="*/ 33046 w 4413623"/>
              <a:gd name="connsiteY20" fmla="*/ 1727728 h 4506954"/>
              <a:gd name="connsiteX21" fmla="*/ 228957 w 4413623"/>
              <a:gd name="connsiteY21" fmla="*/ 1448483 h 4506954"/>
              <a:gd name="connsiteX22" fmla="*/ 846474 w 4413623"/>
              <a:gd name="connsiteY22" fmla="*/ 1365356 h 4506954"/>
              <a:gd name="connsiteX23" fmla="*/ 1095855 w 4413623"/>
              <a:gd name="connsiteY23" fmla="*/ 985346 h 4506954"/>
              <a:gd name="connsiteX24" fmla="*/ 1285861 w 4413623"/>
              <a:gd name="connsiteY24" fmla="*/ 296576 h 4506954"/>
              <a:gd name="connsiteX0" fmla="*/ 1285861 w 4413623"/>
              <a:gd name="connsiteY0" fmla="*/ 296576 h 4506954"/>
              <a:gd name="connsiteX1" fmla="*/ 1659966 w 4413623"/>
              <a:gd name="connsiteY1" fmla="*/ 5805 h 4506954"/>
              <a:gd name="connsiteX2" fmla="*/ 2200260 w 4413623"/>
              <a:gd name="connsiteY2" fmla="*/ 177823 h 4506954"/>
              <a:gd name="connsiteX3" fmla="*/ 2710899 w 4413623"/>
              <a:gd name="connsiteY3" fmla="*/ 1009095 h 4506954"/>
              <a:gd name="connsiteX4" fmla="*/ 3245289 w 4413623"/>
              <a:gd name="connsiteY4" fmla="*/ 1353480 h 4506954"/>
              <a:gd name="connsiteX5" fmla="*/ 3922182 w 4413623"/>
              <a:gd name="connsiteY5" fmla="*/ 1246605 h 4506954"/>
              <a:gd name="connsiteX6" fmla="*/ 4272537 w 4413623"/>
              <a:gd name="connsiteY6" fmla="*/ 1597099 h 4506954"/>
              <a:gd name="connsiteX7" fmla="*/ 4278442 w 4413623"/>
              <a:gd name="connsiteY7" fmla="*/ 2077877 h 4506954"/>
              <a:gd name="connsiteX8" fmla="*/ 3839055 w 4413623"/>
              <a:gd name="connsiteY8" fmla="*/ 2742893 h 4506954"/>
              <a:gd name="connsiteX9" fmla="*/ 4005310 w 4413623"/>
              <a:gd name="connsiteY9" fmla="*/ 3360410 h 4506954"/>
              <a:gd name="connsiteX10" fmla="*/ 4397195 w 4413623"/>
              <a:gd name="connsiteY10" fmla="*/ 3930426 h 4506954"/>
              <a:gd name="connsiteX11" fmla="*/ 4308167 w 4413623"/>
              <a:gd name="connsiteY11" fmla="*/ 4364053 h 4506954"/>
              <a:gd name="connsiteX12" fmla="*/ 4017189 w 4413623"/>
              <a:gd name="connsiteY12" fmla="*/ 4500445 h 4506954"/>
              <a:gd name="connsiteX13" fmla="*/ 3257164 w 4413623"/>
              <a:gd name="connsiteY13" fmla="*/ 4191684 h 4506954"/>
              <a:gd name="connsiteX14" fmla="*/ 2342765 w 4413623"/>
              <a:gd name="connsiteY14" fmla="*/ 4120431 h 4506954"/>
              <a:gd name="connsiteX15" fmla="*/ 1297735 w 4413623"/>
              <a:gd name="connsiteY15" fmla="*/ 4476691 h 4506954"/>
              <a:gd name="connsiteX16" fmla="*/ 834597 w 4413623"/>
              <a:gd name="connsiteY16" fmla="*/ 3859174 h 4506954"/>
              <a:gd name="connsiteX17" fmla="*/ 1238358 w 4413623"/>
              <a:gd name="connsiteY17" fmla="*/ 3051652 h 4506954"/>
              <a:gd name="connsiteX18" fmla="*/ 1060230 w 4413623"/>
              <a:gd name="connsiteY18" fmla="*/ 2446010 h 4506954"/>
              <a:gd name="connsiteX19" fmla="*/ 110204 w 4413623"/>
              <a:gd name="connsiteY19" fmla="*/ 2267880 h 4506954"/>
              <a:gd name="connsiteX20" fmla="*/ 33046 w 4413623"/>
              <a:gd name="connsiteY20" fmla="*/ 1727728 h 4506954"/>
              <a:gd name="connsiteX21" fmla="*/ 228957 w 4413623"/>
              <a:gd name="connsiteY21" fmla="*/ 1448483 h 4506954"/>
              <a:gd name="connsiteX22" fmla="*/ 846474 w 4413623"/>
              <a:gd name="connsiteY22" fmla="*/ 1365356 h 4506954"/>
              <a:gd name="connsiteX23" fmla="*/ 1095855 w 4413623"/>
              <a:gd name="connsiteY23" fmla="*/ 985346 h 4506954"/>
              <a:gd name="connsiteX24" fmla="*/ 1285861 w 4413623"/>
              <a:gd name="connsiteY24" fmla="*/ 296576 h 4506954"/>
              <a:gd name="connsiteX0" fmla="*/ 1316814 w 4444576"/>
              <a:gd name="connsiteY0" fmla="*/ 296576 h 4506954"/>
              <a:gd name="connsiteX1" fmla="*/ 1690919 w 4444576"/>
              <a:gd name="connsiteY1" fmla="*/ 5805 h 4506954"/>
              <a:gd name="connsiteX2" fmla="*/ 2231213 w 4444576"/>
              <a:gd name="connsiteY2" fmla="*/ 177823 h 4506954"/>
              <a:gd name="connsiteX3" fmla="*/ 2741852 w 4444576"/>
              <a:gd name="connsiteY3" fmla="*/ 1009095 h 4506954"/>
              <a:gd name="connsiteX4" fmla="*/ 3276242 w 4444576"/>
              <a:gd name="connsiteY4" fmla="*/ 1353480 h 4506954"/>
              <a:gd name="connsiteX5" fmla="*/ 3953135 w 4444576"/>
              <a:gd name="connsiteY5" fmla="*/ 1246605 h 4506954"/>
              <a:gd name="connsiteX6" fmla="*/ 4303490 w 4444576"/>
              <a:gd name="connsiteY6" fmla="*/ 1597099 h 4506954"/>
              <a:gd name="connsiteX7" fmla="*/ 4309395 w 4444576"/>
              <a:gd name="connsiteY7" fmla="*/ 2077877 h 4506954"/>
              <a:gd name="connsiteX8" fmla="*/ 3870008 w 4444576"/>
              <a:gd name="connsiteY8" fmla="*/ 2742893 h 4506954"/>
              <a:gd name="connsiteX9" fmla="*/ 4036263 w 4444576"/>
              <a:gd name="connsiteY9" fmla="*/ 3360410 h 4506954"/>
              <a:gd name="connsiteX10" fmla="*/ 4428148 w 4444576"/>
              <a:gd name="connsiteY10" fmla="*/ 3930426 h 4506954"/>
              <a:gd name="connsiteX11" fmla="*/ 4339120 w 4444576"/>
              <a:gd name="connsiteY11" fmla="*/ 4364053 h 4506954"/>
              <a:gd name="connsiteX12" fmla="*/ 4048142 w 4444576"/>
              <a:gd name="connsiteY12" fmla="*/ 4500445 h 4506954"/>
              <a:gd name="connsiteX13" fmla="*/ 3288117 w 4444576"/>
              <a:gd name="connsiteY13" fmla="*/ 4191684 h 4506954"/>
              <a:gd name="connsiteX14" fmla="*/ 2373718 w 4444576"/>
              <a:gd name="connsiteY14" fmla="*/ 4120431 h 4506954"/>
              <a:gd name="connsiteX15" fmla="*/ 1328688 w 4444576"/>
              <a:gd name="connsiteY15" fmla="*/ 4476691 h 4506954"/>
              <a:gd name="connsiteX16" fmla="*/ 865550 w 4444576"/>
              <a:gd name="connsiteY16" fmla="*/ 3859174 h 4506954"/>
              <a:gd name="connsiteX17" fmla="*/ 1269311 w 4444576"/>
              <a:gd name="connsiteY17" fmla="*/ 3051652 h 4506954"/>
              <a:gd name="connsiteX18" fmla="*/ 1091183 w 4444576"/>
              <a:gd name="connsiteY18" fmla="*/ 2446010 h 4506954"/>
              <a:gd name="connsiteX19" fmla="*/ 141157 w 4444576"/>
              <a:gd name="connsiteY19" fmla="*/ 2267880 h 4506954"/>
              <a:gd name="connsiteX20" fmla="*/ 16497 w 4444576"/>
              <a:gd name="connsiteY20" fmla="*/ 1798980 h 4506954"/>
              <a:gd name="connsiteX21" fmla="*/ 259910 w 4444576"/>
              <a:gd name="connsiteY21" fmla="*/ 1448483 h 4506954"/>
              <a:gd name="connsiteX22" fmla="*/ 877427 w 4444576"/>
              <a:gd name="connsiteY22" fmla="*/ 1365356 h 4506954"/>
              <a:gd name="connsiteX23" fmla="*/ 1126808 w 4444576"/>
              <a:gd name="connsiteY23" fmla="*/ 985346 h 4506954"/>
              <a:gd name="connsiteX24" fmla="*/ 1316814 w 4444576"/>
              <a:gd name="connsiteY24" fmla="*/ 296576 h 4506954"/>
              <a:gd name="connsiteX0" fmla="*/ 1316814 w 4446109"/>
              <a:gd name="connsiteY0" fmla="*/ 296576 h 4575756"/>
              <a:gd name="connsiteX1" fmla="*/ 1690919 w 4446109"/>
              <a:gd name="connsiteY1" fmla="*/ 5805 h 4575756"/>
              <a:gd name="connsiteX2" fmla="*/ 2231213 w 4446109"/>
              <a:gd name="connsiteY2" fmla="*/ 177823 h 4575756"/>
              <a:gd name="connsiteX3" fmla="*/ 2741852 w 4446109"/>
              <a:gd name="connsiteY3" fmla="*/ 1009095 h 4575756"/>
              <a:gd name="connsiteX4" fmla="*/ 3276242 w 4446109"/>
              <a:gd name="connsiteY4" fmla="*/ 1353480 h 4575756"/>
              <a:gd name="connsiteX5" fmla="*/ 3953135 w 4446109"/>
              <a:gd name="connsiteY5" fmla="*/ 1246605 h 4575756"/>
              <a:gd name="connsiteX6" fmla="*/ 4303490 w 4446109"/>
              <a:gd name="connsiteY6" fmla="*/ 1597099 h 4575756"/>
              <a:gd name="connsiteX7" fmla="*/ 4309395 w 4446109"/>
              <a:gd name="connsiteY7" fmla="*/ 2077877 h 4575756"/>
              <a:gd name="connsiteX8" fmla="*/ 3870008 w 4446109"/>
              <a:gd name="connsiteY8" fmla="*/ 2742893 h 4575756"/>
              <a:gd name="connsiteX9" fmla="*/ 4036263 w 4446109"/>
              <a:gd name="connsiteY9" fmla="*/ 3360410 h 4575756"/>
              <a:gd name="connsiteX10" fmla="*/ 4428148 w 4446109"/>
              <a:gd name="connsiteY10" fmla="*/ 3930426 h 4575756"/>
              <a:gd name="connsiteX11" fmla="*/ 4339120 w 4446109"/>
              <a:gd name="connsiteY11" fmla="*/ 4364053 h 4575756"/>
              <a:gd name="connsiteX12" fmla="*/ 3976890 w 4446109"/>
              <a:gd name="connsiteY12" fmla="*/ 4571697 h 4575756"/>
              <a:gd name="connsiteX13" fmla="*/ 3288117 w 4446109"/>
              <a:gd name="connsiteY13" fmla="*/ 4191684 h 4575756"/>
              <a:gd name="connsiteX14" fmla="*/ 2373718 w 4446109"/>
              <a:gd name="connsiteY14" fmla="*/ 4120431 h 4575756"/>
              <a:gd name="connsiteX15" fmla="*/ 1328688 w 4446109"/>
              <a:gd name="connsiteY15" fmla="*/ 4476691 h 4575756"/>
              <a:gd name="connsiteX16" fmla="*/ 865550 w 4446109"/>
              <a:gd name="connsiteY16" fmla="*/ 3859174 h 4575756"/>
              <a:gd name="connsiteX17" fmla="*/ 1269311 w 4446109"/>
              <a:gd name="connsiteY17" fmla="*/ 3051652 h 4575756"/>
              <a:gd name="connsiteX18" fmla="*/ 1091183 w 4446109"/>
              <a:gd name="connsiteY18" fmla="*/ 2446010 h 4575756"/>
              <a:gd name="connsiteX19" fmla="*/ 141157 w 4446109"/>
              <a:gd name="connsiteY19" fmla="*/ 2267880 h 4575756"/>
              <a:gd name="connsiteX20" fmla="*/ 16497 w 4446109"/>
              <a:gd name="connsiteY20" fmla="*/ 1798980 h 4575756"/>
              <a:gd name="connsiteX21" fmla="*/ 259910 w 4446109"/>
              <a:gd name="connsiteY21" fmla="*/ 1448483 h 4575756"/>
              <a:gd name="connsiteX22" fmla="*/ 877427 w 4446109"/>
              <a:gd name="connsiteY22" fmla="*/ 1365356 h 4575756"/>
              <a:gd name="connsiteX23" fmla="*/ 1126808 w 4446109"/>
              <a:gd name="connsiteY23" fmla="*/ 985346 h 4575756"/>
              <a:gd name="connsiteX24" fmla="*/ 1316814 w 4446109"/>
              <a:gd name="connsiteY24" fmla="*/ 296576 h 4575756"/>
              <a:gd name="connsiteX0" fmla="*/ 1316814 w 4448517"/>
              <a:gd name="connsiteY0" fmla="*/ 296576 h 4552598"/>
              <a:gd name="connsiteX1" fmla="*/ 1690919 w 4448517"/>
              <a:gd name="connsiteY1" fmla="*/ 5805 h 4552598"/>
              <a:gd name="connsiteX2" fmla="*/ 2231213 w 4448517"/>
              <a:gd name="connsiteY2" fmla="*/ 177823 h 4552598"/>
              <a:gd name="connsiteX3" fmla="*/ 2741852 w 4448517"/>
              <a:gd name="connsiteY3" fmla="*/ 1009095 h 4552598"/>
              <a:gd name="connsiteX4" fmla="*/ 3276242 w 4448517"/>
              <a:gd name="connsiteY4" fmla="*/ 1353480 h 4552598"/>
              <a:gd name="connsiteX5" fmla="*/ 3953135 w 4448517"/>
              <a:gd name="connsiteY5" fmla="*/ 1246605 h 4552598"/>
              <a:gd name="connsiteX6" fmla="*/ 4303490 w 4448517"/>
              <a:gd name="connsiteY6" fmla="*/ 1597099 h 4552598"/>
              <a:gd name="connsiteX7" fmla="*/ 4309395 w 4448517"/>
              <a:gd name="connsiteY7" fmla="*/ 2077877 h 4552598"/>
              <a:gd name="connsiteX8" fmla="*/ 3870008 w 4448517"/>
              <a:gd name="connsiteY8" fmla="*/ 2742893 h 4552598"/>
              <a:gd name="connsiteX9" fmla="*/ 4036263 w 4448517"/>
              <a:gd name="connsiteY9" fmla="*/ 3360410 h 4552598"/>
              <a:gd name="connsiteX10" fmla="*/ 4428148 w 4448517"/>
              <a:gd name="connsiteY10" fmla="*/ 3930426 h 4552598"/>
              <a:gd name="connsiteX11" fmla="*/ 4339120 w 4448517"/>
              <a:gd name="connsiteY11" fmla="*/ 4364053 h 4552598"/>
              <a:gd name="connsiteX12" fmla="*/ 3881889 w 4448517"/>
              <a:gd name="connsiteY12" fmla="*/ 4547950 h 4552598"/>
              <a:gd name="connsiteX13" fmla="*/ 3288117 w 4448517"/>
              <a:gd name="connsiteY13" fmla="*/ 4191684 h 4552598"/>
              <a:gd name="connsiteX14" fmla="*/ 2373718 w 4448517"/>
              <a:gd name="connsiteY14" fmla="*/ 4120431 h 4552598"/>
              <a:gd name="connsiteX15" fmla="*/ 1328688 w 4448517"/>
              <a:gd name="connsiteY15" fmla="*/ 4476691 h 4552598"/>
              <a:gd name="connsiteX16" fmla="*/ 865550 w 4448517"/>
              <a:gd name="connsiteY16" fmla="*/ 3859174 h 4552598"/>
              <a:gd name="connsiteX17" fmla="*/ 1269311 w 4448517"/>
              <a:gd name="connsiteY17" fmla="*/ 3051652 h 4552598"/>
              <a:gd name="connsiteX18" fmla="*/ 1091183 w 4448517"/>
              <a:gd name="connsiteY18" fmla="*/ 2446010 h 4552598"/>
              <a:gd name="connsiteX19" fmla="*/ 141157 w 4448517"/>
              <a:gd name="connsiteY19" fmla="*/ 2267880 h 4552598"/>
              <a:gd name="connsiteX20" fmla="*/ 16497 w 4448517"/>
              <a:gd name="connsiteY20" fmla="*/ 1798980 h 4552598"/>
              <a:gd name="connsiteX21" fmla="*/ 259910 w 4448517"/>
              <a:gd name="connsiteY21" fmla="*/ 1448483 h 4552598"/>
              <a:gd name="connsiteX22" fmla="*/ 877427 w 4448517"/>
              <a:gd name="connsiteY22" fmla="*/ 1365356 h 4552598"/>
              <a:gd name="connsiteX23" fmla="*/ 1126808 w 4448517"/>
              <a:gd name="connsiteY23" fmla="*/ 985346 h 4552598"/>
              <a:gd name="connsiteX24" fmla="*/ 1316814 w 4448517"/>
              <a:gd name="connsiteY24" fmla="*/ 296576 h 4552598"/>
              <a:gd name="connsiteX0" fmla="*/ 1300369 w 4432072"/>
              <a:gd name="connsiteY0" fmla="*/ 296576 h 4552598"/>
              <a:gd name="connsiteX1" fmla="*/ 1674474 w 4432072"/>
              <a:gd name="connsiteY1" fmla="*/ 5805 h 4552598"/>
              <a:gd name="connsiteX2" fmla="*/ 2214768 w 4432072"/>
              <a:gd name="connsiteY2" fmla="*/ 177823 h 4552598"/>
              <a:gd name="connsiteX3" fmla="*/ 2725407 w 4432072"/>
              <a:gd name="connsiteY3" fmla="*/ 1009095 h 4552598"/>
              <a:gd name="connsiteX4" fmla="*/ 3259797 w 4432072"/>
              <a:gd name="connsiteY4" fmla="*/ 1353480 h 4552598"/>
              <a:gd name="connsiteX5" fmla="*/ 3936690 w 4432072"/>
              <a:gd name="connsiteY5" fmla="*/ 1246605 h 4552598"/>
              <a:gd name="connsiteX6" fmla="*/ 4287045 w 4432072"/>
              <a:gd name="connsiteY6" fmla="*/ 1597099 h 4552598"/>
              <a:gd name="connsiteX7" fmla="*/ 4292950 w 4432072"/>
              <a:gd name="connsiteY7" fmla="*/ 2077877 h 4552598"/>
              <a:gd name="connsiteX8" fmla="*/ 3853563 w 4432072"/>
              <a:gd name="connsiteY8" fmla="*/ 2742893 h 4552598"/>
              <a:gd name="connsiteX9" fmla="*/ 4019818 w 4432072"/>
              <a:gd name="connsiteY9" fmla="*/ 3360410 h 4552598"/>
              <a:gd name="connsiteX10" fmla="*/ 4411703 w 4432072"/>
              <a:gd name="connsiteY10" fmla="*/ 3930426 h 4552598"/>
              <a:gd name="connsiteX11" fmla="*/ 4322675 w 4432072"/>
              <a:gd name="connsiteY11" fmla="*/ 4364053 h 4552598"/>
              <a:gd name="connsiteX12" fmla="*/ 3865444 w 4432072"/>
              <a:gd name="connsiteY12" fmla="*/ 4547950 h 4552598"/>
              <a:gd name="connsiteX13" fmla="*/ 3271672 w 4432072"/>
              <a:gd name="connsiteY13" fmla="*/ 4191684 h 4552598"/>
              <a:gd name="connsiteX14" fmla="*/ 2357273 w 4432072"/>
              <a:gd name="connsiteY14" fmla="*/ 4120431 h 4552598"/>
              <a:gd name="connsiteX15" fmla="*/ 1312243 w 4432072"/>
              <a:gd name="connsiteY15" fmla="*/ 4476691 h 4552598"/>
              <a:gd name="connsiteX16" fmla="*/ 849105 w 4432072"/>
              <a:gd name="connsiteY16" fmla="*/ 3859174 h 4552598"/>
              <a:gd name="connsiteX17" fmla="*/ 1252866 w 4432072"/>
              <a:gd name="connsiteY17" fmla="*/ 3051652 h 4552598"/>
              <a:gd name="connsiteX18" fmla="*/ 1074738 w 4432072"/>
              <a:gd name="connsiteY18" fmla="*/ 2446010 h 4552598"/>
              <a:gd name="connsiteX19" fmla="*/ 231590 w 4432072"/>
              <a:gd name="connsiteY19" fmla="*/ 2386634 h 4552598"/>
              <a:gd name="connsiteX20" fmla="*/ 52 w 4432072"/>
              <a:gd name="connsiteY20" fmla="*/ 1798980 h 4552598"/>
              <a:gd name="connsiteX21" fmla="*/ 243465 w 4432072"/>
              <a:gd name="connsiteY21" fmla="*/ 1448483 h 4552598"/>
              <a:gd name="connsiteX22" fmla="*/ 860982 w 4432072"/>
              <a:gd name="connsiteY22" fmla="*/ 1365356 h 4552598"/>
              <a:gd name="connsiteX23" fmla="*/ 1110363 w 4432072"/>
              <a:gd name="connsiteY23" fmla="*/ 985346 h 4552598"/>
              <a:gd name="connsiteX24" fmla="*/ 1300369 w 4432072"/>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87030 w 4432057"/>
              <a:gd name="connsiteY6" fmla="*/ 1597099 h 4552598"/>
              <a:gd name="connsiteX7" fmla="*/ 4292935 w 4432057"/>
              <a:gd name="connsiteY7" fmla="*/ 2077877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252851 w 4432057"/>
              <a:gd name="connsiteY17" fmla="*/ 3051652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87030 w 4432057"/>
              <a:gd name="connsiteY6" fmla="*/ 1597099 h 4552598"/>
              <a:gd name="connsiteX7" fmla="*/ 4292935 w 4432057"/>
              <a:gd name="connsiteY7" fmla="*/ 2077877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87030 w 4432057"/>
              <a:gd name="connsiteY6" fmla="*/ 1597099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15778 w 4432057"/>
              <a:gd name="connsiteY6" fmla="*/ 1573352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15778 w 4432057"/>
              <a:gd name="connsiteY6" fmla="*/ 1573352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525986 w 4432057"/>
              <a:gd name="connsiteY15" fmla="*/ 4417317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15778 w 4432057"/>
              <a:gd name="connsiteY6" fmla="*/ 1573352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525986 w 4432057"/>
              <a:gd name="connsiteY15" fmla="*/ 4417317 h 4552598"/>
              <a:gd name="connsiteX16" fmla="*/ 991596 w 4432057"/>
              <a:gd name="connsiteY16" fmla="*/ 3859176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6565"/>
              <a:gd name="connsiteY0" fmla="*/ 296576 h 4421588"/>
              <a:gd name="connsiteX1" fmla="*/ 1674459 w 4436565"/>
              <a:gd name="connsiteY1" fmla="*/ 5805 h 4421588"/>
              <a:gd name="connsiteX2" fmla="*/ 2214753 w 4436565"/>
              <a:gd name="connsiteY2" fmla="*/ 177823 h 4421588"/>
              <a:gd name="connsiteX3" fmla="*/ 2725392 w 4436565"/>
              <a:gd name="connsiteY3" fmla="*/ 1009095 h 4421588"/>
              <a:gd name="connsiteX4" fmla="*/ 3259782 w 4436565"/>
              <a:gd name="connsiteY4" fmla="*/ 1353480 h 4421588"/>
              <a:gd name="connsiteX5" fmla="*/ 3936675 w 4436565"/>
              <a:gd name="connsiteY5" fmla="*/ 1246605 h 4421588"/>
              <a:gd name="connsiteX6" fmla="*/ 4215778 w 4436565"/>
              <a:gd name="connsiteY6" fmla="*/ 1573352 h 4421588"/>
              <a:gd name="connsiteX7" fmla="*/ 4221683 w 4436565"/>
              <a:gd name="connsiteY7" fmla="*/ 2125381 h 4421588"/>
              <a:gd name="connsiteX8" fmla="*/ 3853548 w 4436565"/>
              <a:gd name="connsiteY8" fmla="*/ 2742893 h 4421588"/>
              <a:gd name="connsiteX9" fmla="*/ 4019803 w 4436565"/>
              <a:gd name="connsiteY9" fmla="*/ 3360410 h 4421588"/>
              <a:gd name="connsiteX10" fmla="*/ 4411688 w 4436565"/>
              <a:gd name="connsiteY10" fmla="*/ 3930426 h 4421588"/>
              <a:gd name="connsiteX11" fmla="*/ 4322660 w 4436565"/>
              <a:gd name="connsiteY11" fmla="*/ 4364053 h 4421588"/>
              <a:gd name="connsiteX12" fmla="*/ 3722927 w 4436565"/>
              <a:gd name="connsiteY12" fmla="*/ 4381698 h 4421588"/>
              <a:gd name="connsiteX13" fmla="*/ 3271657 w 4436565"/>
              <a:gd name="connsiteY13" fmla="*/ 4191684 h 4421588"/>
              <a:gd name="connsiteX14" fmla="*/ 2357258 w 4436565"/>
              <a:gd name="connsiteY14" fmla="*/ 4120431 h 4421588"/>
              <a:gd name="connsiteX15" fmla="*/ 1525986 w 4436565"/>
              <a:gd name="connsiteY15" fmla="*/ 4417317 h 4421588"/>
              <a:gd name="connsiteX16" fmla="*/ 991596 w 4436565"/>
              <a:gd name="connsiteY16" fmla="*/ 3859176 h 4421588"/>
              <a:gd name="connsiteX17" fmla="*/ 1027223 w 4436565"/>
              <a:gd name="connsiteY17" fmla="*/ 3134781 h 4421588"/>
              <a:gd name="connsiteX18" fmla="*/ 932220 w 4436565"/>
              <a:gd name="connsiteY18" fmla="*/ 2612264 h 4421588"/>
              <a:gd name="connsiteX19" fmla="*/ 231575 w 4436565"/>
              <a:gd name="connsiteY19" fmla="*/ 2386634 h 4421588"/>
              <a:gd name="connsiteX20" fmla="*/ 37 w 4436565"/>
              <a:gd name="connsiteY20" fmla="*/ 1798980 h 4421588"/>
              <a:gd name="connsiteX21" fmla="*/ 243450 w 4436565"/>
              <a:gd name="connsiteY21" fmla="*/ 1448483 h 4421588"/>
              <a:gd name="connsiteX22" fmla="*/ 860967 w 4436565"/>
              <a:gd name="connsiteY22" fmla="*/ 1365356 h 4421588"/>
              <a:gd name="connsiteX23" fmla="*/ 1110348 w 4436565"/>
              <a:gd name="connsiteY23" fmla="*/ 985346 h 4421588"/>
              <a:gd name="connsiteX24" fmla="*/ 1300354 w 4436565"/>
              <a:gd name="connsiteY24" fmla="*/ 296576 h 4421588"/>
              <a:gd name="connsiteX0" fmla="*/ 1300354 w 4421190"/>
              <a:gd name="connsiteY0" fmla="*/ 296576 h 4421588"/>
              <a:gd name="connsiteX1" fmla="*/ 1674459 w 4421190"/>
              <a:gd name="connsiteY1" fmla="*/ 5805 h 4421588"/>
              <a:gd name="connsiteX2" fmla="*/ 2214753 w 4421190"/>
              <a:gd name="connsiteY2" fmla="*/ 177823 h 4421588"/>
              <a:gd name="connsiteX3" fmla="*/ 2725392 w 4421190"/>
              <a:gd name="connsiteY3" fmla="*/ 1009095 h 4421588"/>
              <a:gd name="connsiteX4" fmla="*/ 3259782 w 4421190"/>
              <a:gd name="connsiteY4" fmla="*/ 1353480 h 4421588"/>
              <a:gd name="connsiteX5" fmla="*/ 3936675 w 4421190"/>
              <a:gd name="connsiteY5" fmla="*/ 1246605 h 4421588"/>
              <a:gd name="connsiteX6" fmla="*/ 4215778 w 4421190"/>
              <a:gd name="connsiteY6" fmla="*/ 1573352 h 4421588"/>
              <a:gd name="connsiteX7" fmla="*/ 4221683 w 4421190"/>
              <a:gd name="connsiteY7" fmla="*/ 2125381 h 4421588"/>
              <a:gd name="connsiteX8" fmla="*/ 3853548 w 4421190"/>
              <a:gd name="connsiteY8" fmla="*/ 2742893 h 4421588"/>
              <a:gd name="connsiteX9" fmla="*/ 4019803 w 4421190"/>
              <a:gd name="connsiteY9" fmla="*/ 3360410 h 4421588"/>
              <a:gd name="connsiteX10" fmla="*/ 4411688 w 4421190"/>
              <a:gd name="connsiteY10" fmla="*/ 3930426 h 4421588"/>
              <a:gd name="connsiteX11" fmla="*/ 4251411 w 4421190"/>
              <a:gd name="connsiteY11" fmla="*/ 4221552 h 4421588"/>
              <a:gd name="connsiteX12" fmla="*/ 3722927 w 4421190"/>
              <a:gd name="connsiteY12" fmla="*/ 4381698 h 4421588"/>
              <a:gd name="connsiteX13" fmla="*/ 3271657 w 4421190"/>
              <a:gd name="connsiteY13" fmla="*/ 4191684 h 4421588"/>
              <a:gd name="connsiteX14" fmla="*/ 2357258 w 4421190"/>
              <a:gd name="connsiteY14" fmla="*/ 4120431 h 4421588"/>
              <a:gd name="connsiteX15" fmla="*/ 1525986 w 4421190"/>
              <a:gd name="connsiteY15" fmla="*/ 4417317 h 4421588"/>
              <a:gd name="connsiteX16" fmla="*/ 991596 w 4421190"/>
              <a:gd name="connsiteY16" fmla="*/ 3859176 h 4421588"/>
              <a:gd name="connsiteX17" fmla="*/ 1027223 w 4421190"/>
              <a:gd name="connsiteY17" fmla="*/ 3134781 h 4421588"/>
              <a:gd name="connsiteX18" fmla="*/ 932220 w 4421190"/>
              <a:gd name="connsiteY18" fmla="*/ 2612264 h 4421588"/>
              <a:gd name="connsiteX19" fmla="*/ 231575 w 4421190"/>
              <a:gd name="connsiteY19" fmla="*/ 2386634 h 4421588"/>
              <a:gd name="connsiteX20" fmla="*/ 37 w 4421190"/>
              <a:gd name="connsiteY20" fmla="*/ 1798980 h 4421588"/>
              <a:gd name="connsiteX21" fmla="*/ 243450 w 4421190"/>
              <a:gd name="connsiteY21" fmla="*/ 1448483 h 4421588"/>
              <a:gd name="connsiteX22" fmla="*/ 860967 w 4421190"/>
              <a:gd name="connsiteY22" fmla="*/ 1365356 h 4421588"/>
              <a:gd name="connsiteX23" fmla="*/ 1110348 w 4421190"/>
              <a:gd name="connsiteY23" fmla="*/ 985346 h 4421588"/>
              <a:gd name="connsiteX24" fmla="*/ 1300354 w 4421190"/>
              <a:gd name="connsiteY24" fmla="*/ 296576 h 4421588"/>
              <a:gd name="connsiteX0" fmla="*/ 1300354 w 4303277"/>
              <a:gd name="connsiteY0" fmla="*/ 296576 h 4421588"/>
              <a:gd name="connsiteX1" fmla="*/ 1674459 w 4303277"/>
              <a:gd name="connsiteY1" fmla="*/ 5805 h 4421588"/>
              <a:gd name="connsiteX2" fmla="*/ 2214753 w 4303277"/>
              <a:gd name="connsiteY2" fmla="*/ 177823 h 4421588"/>
              <a:gd name="connsiteX3" fmla="*/ 2725392 w 4303277"/>
              <a:gd name="connsiteY3" fmla="*/ 1009095 h 4421588"/>
              <a:gd name="connsiteX4" fmla="*/ 3259782 w 4303277"/>
              <a:gd name="connsiteY4" fmla="*/ 1353480 h 4421588"/>
              <a:gd name="connsiteX5" fmla="*/ 3936675 w 4303277"/>
              <a:gd name="connsiteY5" fmla="*/ 1246605 h 4421588"/>
              <a:gd name="connsiteX6" fmla="*/ 4215778 w 4303277"/>
              <a:gd name="connsiteY6" fmla="*/ 1573352 h 4421588"/>
              <a:gd name="connsiteX7" fmla="*/ 4221683 w 4303277"/>
              <a:gd name="connsiteY7" fmla="*/ 2125381 h 4421588"/>
              <a:gd name="connsiteX8" fmla="*/ 3853548 w 4303277"/>
              <a:gd name="connsiteY8" fmla="*/ 2742893 h 4421588"/>
              <a:gd name="connsiteX9" fmla="*/ 4019803 w 4303277"/>
              <a:gd name="connsiteY9" fmla="*/ 3360410 h 4421588"/>
              <a:gd name="connsiteX10" fmla="*/ 4257308 w 4303277"/>
              <a:gd name="connsiteY10" fmla="*/ 3823548 h 4421588"/>
              <a:gd name="connsiteX11" fmla="*/ 4251411 w 4303277"/>
              <a:gd name="connsiteY11" fmla="*/ 4221552 h 4421588"/>
              <a:gd name="connsiteX12" fmla="*/ 3722927 w 4303277"/>
              <a:gd name="connsiteY12" fmla="*/ 4381698 h 4421588"/>
              <a:gd name="connsiteX13" fmla="*/ 3271657 w 4303277"/>
              <a:gd name="connsiteY13" fmla="*/ 4191684 h 4421588"/>
              <a:gd name="connsiteX14" fmla="*/ 2357258 w 4303277"/>
              <a:gd name="connsiteY14" fmla="*/ 4120431 h 4421588"/>
              <a:gd name="connsiteX15" fmla="*/ 1525986 w 4303277"/>
              <a:gd name="connsiteY15" fmla="*/ 4417317 h 4421588"/>
              <a:gd name="connsiteX16" fmla="*/ 991596 w 4303277"/>
              <a:gd name="connsiteY16" fmla="*/ 3859176 h 4421588"/>
              <a:gd name="connsiteX17" fmla="*/ 1027223 w 4303277"/>
              <a:gd name="connsiteY17" fmla="*/ 3134781 h 4421588"/>
              <a:gd name="connsiteX18" fmla="*/ 932220 w 4303277"/>
              <a:gd name="connsiteY18" fmla="*/ 2612264 h 4421588"/>
              <a:gd name="connsiteX19" fmla="*/ 231575 w 4303277"/>
              <a:gd name="connsiteY19" fmla="*/ 2386634 h 4421588"/>
              <a:gd name="connsiteX20" fmla="*/ 37 w 4303277"/>
              <a:gd name="connsiteY20" fmla="*/ 1798980 h 4421588"/>
              <a:gd name="connsiteX21" fmla="*/ 243450 w 4303277"/>
              <a:gd name="connsiteY21" fmla="*/ 1448483 h 4421588"/>
              <a:gd name="connsiteX22" fmla="*/ 860967 w 4303277"/>
              <a:gd name="connsiteY22" fmla="*/ 1365356 h 4421588"/>
              <a:gd name="connsiteX23" fmla="*/ 1110348 w 4303277"/>
              <a:gd name="connsiteY23" fmla="*/ 985346 h 4421588"/>
              <a:gd name="connsiteX24" fmla="*/ 1300354 w 4303277"/>
              <a:gd name="connsiteY24" fmla="*/ 296576 h 4421588"/>
              <a:gd name="connsiteX0" fmla="*/ 1300354 w 4266374"/>
              <a:gd name="connsiteY0" fmla="*/ 296576 h 4421588"/>
              <a:gd name="connsiteX1" fmla="*/ 1674459 w 4266374"/>
              <a:gd name="connsiteY1" fmla="*/ 5805 h 4421588"/>
              <a:gd name="connsiteX2" fmla="*/ 2214753 w 4266374"/>
              <a:gd name="connsiteY2" fmla="*/ 177823 h 4421588"/>
              <a:gd name="connsiteX3" fmla="*/ 2725392 w 4266374"/>
              <a:gd name="connsiteY3" fmla="*/ 1009095 h 4421588"/>
              <a:gd name="connsiteX4" fmla="*/ 3259782 w 4266374"/>
              <a:gd name="connsiteY4" fmla="*/ 1353480 h 4421588"/>
              <a:gd name="connsiteX5" fmla="*/ 3936675 w 4266374"/>
              <a:gd name="connsiteY5" fmla="*/ 1246605 h 4421588"/>
              <a:gd name="connsiteX6" fmla="*/ 4215778 w 4266374"/>
              <a:gd name="connsiteY6" fmla="*/ 1573352 h 4421588"/>
              <a:gd name="connsiteX7" fmla="*/ 4221683 w 4266374"/>
              <a:gd name="connsiteY7" fmla="*/ 2125381 h 4421588"/>
              <a:gd name="connsiteX8" fmla="*/ 3853548 w 4266374"/>
              <a:gd name="connsiteY8" fmla="*/ 2742893 h 4421588"/>
              <a:gd name="connsiteX9" fmla="*/ 4019803 w 4266374"/>
              <a:gd name="connsiteY9" fmla="*/ 3360410 h 4421588"/>
              <a:gd name="connsiteX10" fmla="*/ 4257308 w 4266374"/>
              <a:gd name="connsiteY10" fmla="*/ 3823548 h 4421588"/>
              <a:gd name="connsiteX11" fmla="*/ 4168286 w 4266374"/>
              <a:gd name="connsiteY11" fmla="*/ 4221555 h 4421588"/>
              <a:gd name="connsiteX12" fmla="*/ 3722927 w 4266374"/>
              <a:gd name="connsiteY12" fmla="*/ 4381698 h 4421588"/>
              <a:gd name="connsiteX13" fmla="*/ 3271657 w 4266374"/>
              <a:gd name="connsiteY13" fmla="*/ 4191684 h 4421588"/>
              <a:gd name="connsiteX14" fmla="*/ 2357258 w 4266374"/>
              <a:gd name="connsiteY14" fmla="*/ 4120431 h 4421588"/>
              <a:gd name="connsiteX15" fmla="*/ 1525986 w 4266374"/>
              <a:gd name="connsiteY15" fmla="*/ 4417317 h 4421588"/>
              <a:gd name="connsiteX16" fmla="*/ 991596 w 4266374"/>
              <a:gd name="connsiteY16" fmla="*/ 3859176 h 4421588"/>
              <a:gd name="connsiteX17" fmla="*/ 1027223 w 4266374"/>
              <a:gd name="connsiteY17" fmla="*/ 3134781 h 4421588"/>
              <a:gd name="connsiteX18" fmla="*/ 932220 w 4266374"/>
              <a:gd name="connsiteY18" fmla="*/ 2612264 h 4421588"/>
              <a:gd name="connsiteX19" fmla="*/ 231575 w 4266374"/>
              <a:gd name="connsiteY19" fmla="*/ 2386634 h 4421588"/>
              <a:gd name="connsiteX20" fmla="*/ 37 w 4266374"/>
              <a:gd name="connsiteY20" fmla="*/ 1798980 h 4421588"/>
              <a:gd name="connsiteX21" fmla="*/ 243450 w 4266374"/>
              <a:gd name="connsiteY21" fmla="*/ 1448483 h 4421588"/>
              <a:gd name="connsiteX22" fmla="*/ 860967 w 4266374"/>
              <a:gd name="connsiteY22" fmla="*/ 1365356 h 4421588"/>
              <a:gd name="connsiteX23" fmla="*/ 1110348 w 4266374"/>
              <a:gd name="connsiteY23" fmla="*/ 985346 h 4421588"/>
              <a:gd name="connsiteX24" fmla="*/ 1300354 w 4266374"/>
              <a:gd name="connsiteY24" fmla="*/ 296576 h 4421588"/>
              <a:gd name="connsiteX0" fmla="*/ 1300354 w 4266374"/>
              <a:gd name="connsiteY0" fmla="*/ 296576 h 4421768"/>
              <a:gd name="connsiteX1" fmla="*/ 1674459 w 4266374"/>
              <a:gd name="connsiteY1" fmla="*/ 5805 h 4421768"/>
              <a:gd name="connsiteX2" fmla="*/ 2214753 w 4266374"/>
              <a:gd name="connsiteY2" fmla="*/ 177823 h 4421768"/>
              <a:gd name="connsiteX3" fmla="*/ 2725392 w 4266374"/>
              <a:gd name="connsiteY3" fmla="*/ 1009095 h 4421768"/>
              <a:gd name="connsiteX4" fmla="*/ 3259782 w 4266374"/>
              <a:gd name="connsiteY4" fmla="*/ 1353480 h 4421768"/>
              <a:gd name="connsiteX5" fmla="*/ 3936675 w 4266374"/>
              <a:gd name="connsiteY5" fmla="*/ 1246605 h 4421768"/>
              <a:gd name="connsiteX6" fmla="*/ 4215778 w 4266374"/>
              <a:gd name="connsiteY6" fmla="*/ 1573352 h 4421768"/>
              <a:gd name="connsiteX7" fmla="*/ 4221683 w 4266374"/>
              <a:gd name="connsiteY7" fmla="*/ 2125381 h 4421768"/>
              <a:gd name="connsiteX8" fmla="*/ 3853548 w 4266374"/>
              <a:gd name="connsiteY8" fmla="*/ 2742893 h 4421768"/>
              <a:gd name="connsiteX9" fmla="*/ 4019803 w 4266374"/>
              <a:gd name="connsiteY9" fmla="*/ 3360410 h 4421768"/>
              <a:gd name="connsiteX10" fmla="*/ 4257308 w 4266374"/>
              <a:gd name="connsiteY10" fmla="*/ 3823548 h 4421768"/>
              <a:gd name="connsiteX11" fmla="*/ 4168286 w 4266374"/>
              <a:gd name="connsiteY11" fmla="*/ 4221555 h 4421768"/>
              <a:gd name="connsiteX12" fmla="*/ 3722927 w 4266374"/>
              <a:gd name="connsiteY12" fmla="*/ 4381698 h 4421768"/>
              <a:gd name="connsiteX13" fmla="*/ 3093527 w 4266374"/>
              <a:gd name="connsiteY13" fmla="*/ 4108557 h 4421768"/>
              <a:gd name="connsiteX14" fmla="*/ 2357258 w 4266374"/>
              <a:gd name="connsiteY14" fmla="*/ 4120431 h 4421768"/>
              <a:gd name="connsiteX15" fmla="*/ 1525986 w 4266374"/>
              <a:gd name="connsiteY15" fmla="*/ 4417317 h 4421768"/>
              <a:gd name="connsiteX16" fmla="*/ 991596 w 4266374"/>
              <a:gd name="connsiteY16" fmla="*/ 3859176 h 4421768"/>
              <a:gd name="connsiteX17" fmla="*/ 1027223 w 4266374"/>
              <a:gd name="connsiteY17" fmla="*/ 3134781 h 4421768"/>
              <a:gd name="connsiteX18" fmla="*/ 932220 w 4266374"/>
              <a:gd name="connsiteY18" fmla="*/ 2612264 h 4421768"/>
              <a:gd name="connsiteX19" fmla="*/ 231575 w 4266374"/>
              <a:gd name="connsiteY19" fmla="*/ 2386634 h 4421768"/>
              <a:gd name="connsiteX20" fmla="*/ 37 w 4266374"/>
              <a:gd name="connsiteY20" fmla="*/ 1798980 h 4421768"/>
              <a:gd name="connsiteX21" fmla="*/ 243450 w 4266374"/>
              <a:gd name="connsiteY21" fmla="*/ 1448483 h 4421768"/>
              <a:gd name="connsiteX22" fmla="*/ 860967 w 4266374"/>
              <a:gd name="connsiteY22" fmla="*/ 1365356 h 4421768"/>
              <a:gd name="connsiteX23" fmla="*/ 1110348 w 4266374"/>
              <a:gd name="connsiteY23" fmla="*/ 985346 h 4421768"/>
              <a:gd name="connsiteX24" fmla="*/ 1300354 w 4266374"/>
              <a:gd name="connsiteY24" fmla="*/ 296576 h 4421768"/>
              <a:gd name="connsiteX0" fmla="*/ 1300354 w 4272520"/>
              <a:gd name="connsiteY0" fmla="*/ 296576 h 4421768"/>
              <a:gd name="connsiteX1" fmla="*/ 1674459 w 4272520"/>
              <a:gd name="connsiteY1" fmla="*/ 5805 h 4421768"/>
              <a:gd name="connsiteX2" fmla="*/ 2214753 w 4272520"/>
              <a:gd name="connsiteY2" fmla="*/ 177823 h 4421768"/>
              <a:gd name="connsiteX3" fmla="*/ 2725392 w 4272520"/>
              <a:gd name="connsiteY3" fmla="*/ 1009095 h 4421768"/>
              <a:gd name="connsiteX4" fmla="*/ 3259782 w 4272520"/>
              <a:gd name="connsiteY4" fmla="*/ 1353480 h 4421768"/>
              <a:gd name="connsiteX5" fmla="*/ 3936675 w 4272520"/>
              <a:gd name="connsiteY5" fmla="*/ 1246605 h 4421768"/>
              <a:gd name="connsiteX6" fmla="*/ 4215778 w 4272520"/>
              <a:gd name="connsiteY6" fmla="*/ 1573352 h 4421768"/>
              <a:gd name="connsiteX7" fmla="*/ 4221683 w 4272520"/>
              <a:gd name="connsiteY7" fmla="*/ 2125381 h 4421768"/>
              <a:gd name="connsiteX8" fmla="*/ 3853548 w 4272520"/>
              <a:gd name="connsiteY8" fmla="*/ 2742893 h 4421768"/>
              <a:gd name="connsiteX9" fmla="*/ 4019803 w 4272520"/>
              <a:gd name="connsiteY9" fmla="*/ 3360410 h 4421768"/>
              <a:gd name="connsiteX10" fmla="*/ 4257308 w 4272520"/>
              <a:gd name="connsiteY10" fmla="*/ 3823548 h 4421768"/>
              <a:gd name="connsiteX11" fmla="*/ 4168286 w 4272520"/>
              <a:gd name="connsiteY11" fmla="*/ 4221555 h 4421768"/>
              <a:gd name="connsiteX12" fmla="*/ 3521047 w 4272520"/>
              <a:gd name="connsiteY12" fmla="*/ 4310446 h 4421768"/>
              <a:gd name="connsiteX13" fmla="*/ 3093527 w 4272520"/>
              <a:gd name="connsiteY13" fmla="*/ 4108557 h 4421768"/>
              <a:gd name="connsiteX14" fmla="*/ 2357258 w 4272520"/>
              <a:gd name="connsiteY14" fmla="*/ 4120431 h 4421768"/>
              <a:gd name="connsiteX15" fmla="*/ 1525986 w 4272520"/>
              <a:gd name="connsiteY15" fmla="*/ 4417317 h 4421768"/>
              <a:gd name="connsiteX16" fmla="*/ 991596 w 4272520"/>
              <a:gd name="connsiteY16" fmla="*/ 3859176 h 4421768"/>
              <a:gd name="connsiteX17" fmla="*/ 1027223 w 4272520"/>
              <a:gd name="connsiteY17" fmla="*/ 3134781 h 4421768"/>
              <a:gd name="connsiteX18" fmla="*/ 932220 w 4272520"/>
              <a:gd name="connsiteY18" fmla="*/ 2612264 h 4421768"/>
              <a:gd name="connsiteX19" fmla="*/ 231575 w 4272520"/>
              <a:gd name="connsiteY19" fmla="*/ 2386634 h 4421768"/>
              <a:gd name="connsiteX20" fmla="*/ 37 w 4272520"/>
              <a:gd name="connsiteY20" fmla="*/ 1798980 h 4421768"/>
              <a:gd name="connsiteX21" fmla="*/ 243450 w 4272520"/>
              <a:gd name="connsiteY21" fmla="*/ 1448483 h 4421768"/>
              <a:gd name="connsiteX22" fmla="*/ 860967 w 4272520"/>
              <a:gd name="connsiteY22" fmla="*/ 1365356 h 4421768"/>
              <a:gd name="connsiteX23" fmla="*/ 1110348 w 4272520"/>
              <a:gd name="connsiteY23" fmla="*/ 985346 h 4421768"/>
              <a:gd name="connsiteX24" fmla="*/ 1300354 w 4272520"/>
              <a:gd name="connsiteY24" fmla="*/ 296576 h 4421768"/>
              <a:gd name="connsiteX0" fmla="*/ 1300354 w 4259703"/>
              <a:gd name="connsiteY0" fmla="*/ 296576 h 4421768"/>
              <a:gd name="connsiteX1" fmla="*/ 1674459 w 4259703"/>
              <a:gd name="connsiteY1" fmla="*/ 5805 h 4421768"/>
              <a:gd name="connsiteX2" fmla="*/ 2214753 w 4259703"/>
              <a:gd name="connsiteY2" fmla="*/ 177823 h 4421768"/>
              <a:gd name="connsiteX3" fmla="*/ 2725392 w 4259703"/>
              <a:gd name="connsiteY3" fmla="*/ 1009095 h 4421768"/>
              <a:gd name="connsiteX4" fmla="*/ 3259782 w 4259703"/>
              <a:gd name="connsiteY4" fmla="*/ 1353480 h 4421768"/>
              <a:gd name="connsiteX5" fmla="*/ 3936675 w 4259703"/>
              <a:gd name="connsiteY5" fmla="*/ 1246605 h 4421768"/>
              <a:gd name="connsiteX6" fmla="*/ 4215778 w 4259703"/>
              <a:gd name="connsiteY6" fmla="*/ 1573352 h 4421768"/>
              <a:gd name="connsiteX7" fmla="*/ 4221683 w 4259703"/>
              <a:gd name="connsiteY7" fmla="*/ 2125381 h 4421768"/>
              <a:gd name="connsiteX8" fmla="*/ 3853548 w 4259703"/>
              <a:gd name="connsiteY8" fmla="*/ 2742893 h 4421768"/>
              <a:gd name="connsiteX9" fmla="*/ 4019803 w 4259703"/>
              <a:gd name="connsiteY9" fmla="*/ 3360410 h 4421768"/>
              <a:gd name="connsiteX10" fmla="*/ 4257308 w 4259703"/>
              <a:gd name="connsiteY10" fmla="*/ 3823548 h 4421768"/>
              <a:gd name="connsiteX11" fmla="*/ 4037658 w 4259703"/>
              <a:gd name="connsiteY11" fmla="*/ 4316558 h 4421768"/>
              <a:gd name="connsiteX12" fmla="*/ 3521047 w 4259703"/>
              <a:gd name="connsiteY12" fmla="*/ 4310446 h 4421768"/>
              <a:gd name="connsiteX13" fmla="*/ 3093527 w 4259703"/>
              <a:gd name="connsiteY13" fmla="*/ 4108557 h 4421768"/>
              <a:gd name="connsiteX14" fmla="*/ 2357258 w 4259703"/>
              <a:gd name="connsiteY14" fmla="*/ 4120431 h 4421768"/>
              <a:gd name="connsiteX15" fmla="*/ 1525986 w 4259703"/>
              <a:gd name="connsiteY15" fmla="*/ 4417317 h 4421768"/>
              <a:gd name="connsiteX16" fmla="*/ 991596 w 4259703"/>
              <a:gd name="connsiteY16" fmla="*/ 3859176 h 4421768"/>
              <a:gd name="connsiteX17" fmla="*/ 1027223 w 4259703"/>
              <a:gd name="connsiteY17" fmla="*/ 3134781 h 4421768"/>
              <a:gd name="connsiteX18" fmla="*/ 932220 w 4259703"/>
              <a:gd name="connsiteY18" fmla="*/ 2612264 h 4421768"/>
              <a:gd name="connsiteX19" fmla="*/ 231575 w 4259703"/>
              <a:gd name="connsiteY19" fmla="*/ 2386634 h 4421768"/>
              <a:gd name="connsiteX20" fmla="*/ 37 w 4259703"/>
              <a:gd name="connsiteY20" fmla="*/ 1798980 h 4421768"/>
              <a:gd name="connsiteX21" fmla="*/ 243450 w 4259703"/>
              <a:gd name="connsiteY21" fmla="*/ 1448483 h 4421768"/>
              <a:gd name="connsiteX22" fmla="*/ 860967 w 4259703"/>
              <a:gd name="connsiteY22" fmla="*/ 1365356 h 4421768"/>
              <a:gd name="connsiteX23" fmla="*/ 1110348 w 4259703"/>
              <a:gd name="connsiteY23" fmla="*/ 985346 h 4421768"/>
              <a:gd name="connsiteX24" fmla="*/ 1300354 w 4259703"/>
              <a:gd name="connsiteY24" fmla="*/ 296576 h 442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259703" h="4421768">
                <a:moveTo>
                  <a:pt x="1300354" y="296576"/>
                </a:moveTo>
                <a:cubicBezTo>
                  <a:pt x="1394372" y="133319"/>
                  <a:pt x="1522059" y="25597"/>
                  <a:pt x="1674459" y="5805"/>
                </a:cubicBezTo>
                <a:cubicBezTo>
                  <a:pt x="1826859" y="-13987"/>
                  <a:pt x="2039598" y="10608"/>
                  <a:pt x="2214753" y="177823"/>
                </a:cubicBezTo>
                <a:cubicBezTo>
                  <a:pt x="2389908" y="345038"/>
                  <a:pt x="2551221" y="813152"/>
                  <a:pt x="2725392" y="1009095"/>
                </a:cubicBezTo>
                <a:cubicBezTo>
                  <a:pt x="2899564" y="1205038"/>
                  <a:pt x="3057902" y="1313895"/>
                  <a:pt x="3259782" y="1353480"/>
                </a:cubicBezTo>
                <a:cubicBezTo>
                  <a:pt x="3461662" y="1393065"/>
                  <a:pt x="3777342" y="1209960"/>
                  <a:pt x="3936675" y="1246605"/>
                </a:cubicBezTo>
                <a:cubicBezTo>
                  <a:pt x="4096008" y="1283250"/>
                  <a:pt x="4168277" y="1426889"/>
                  <a:pt x="4215778" y="1573352"/>
                </a:cubicBezTo>
                <a:cubicBezTo>
                  <a:pt x="4263279" y="1719815"/>
                  <a:pt x="4282055" y="1930458"/>
                  <a:pt x="4221683" y="2125381"/>
                </a:cubicBezTo>
                <a:cubicBezTo>
                  <a:pt x="4161311" y="2320304"/>
                  <a:pt x="3887195" y="2537055"/>
                  <a:pt x="3853548" y="2742893"/>
                </a:cubicBezTo>
                <a:cubicBezTo>
                  <a:pt x="3819901" y="2948731"/>
                  <a:pt x="3952510" y="3180301"/>
                  <a:pt x="4019803" y="3360410"/>
                </a:cubicBezTo>
                <a:cubicBezTo>
                  <a:pt x="4087096" y="3540519"/>
                  <a:pt x="4254332" y="3664190"/>
                  <a:pt x="4257308" y="3823548"/>
                </a:cubicBezTo>
                <a:cubicBezTo>
                  <a:pt x="4260284" y="3982906"/>
                  <a:pt x="4160368" y="4235408"/>
                  <a:pt x="4037658" y="4316558"/>
                </a:cubicBezTo>
                <a:cubicBezTo>
                  <a:pt x="3914948" y="4397708"/>
                  <a:pt x="3678402" y="4345113"/>
                  <a:pt x="3521047" y="4310446"/>
                </a:cubicBezTo>
                <a:cubicBezTo>
                  <a:pt x="3363692" y="4275779"/>
                  <a:pt x="3287492" y="4140226"/>
                  <a:pt x="3093527" y="4108557"/>
                </a:cubicBezTo>
                <a:cubicBezTo>
                  <a:pt x="2899562" y="4076888"/>
                  <a:pt x="2618515" y="4068971"/>
                  <a:pt x="2357258" y="4120431"/>
                </a:cubicBezTo>
                <a:cubicBezTo>
                  <a:pt x="2096001" y="4171891"/>
                  <a:pt x="1753596" y="4460860"/>
                  <a:pt x="1525986" y="4417317"/>
                </a:cubicBezTo>
                <a:cubicBezTo>
                  <a:pt x="1298376" y="4373775"/>
                  <a:pt x="1074723" y="4072932"/>
                  <a:pt x="991596" y="3859176"/>
                </a:cubicBezTo>
                <a:cubicBezTo>
                  <a:pt x="908469" y="3645420"/>
                  <a:pt x="1037119" y="3342600"/>
                  <a:pt x="1027223" y="3134781"/>
                </a:cubicBezTo>
                <a:cubicBezTo>
                  <a:pt x="1017327" y="2926962"/>
                  <a:pt x="1064828" y="2736955"/>
                  <a:pt x="932220" y="2612264"/>
                </a:cubicBezTo>
                <a:cubicBezTo>
                  <a:pt x="799612" y="2487573"/>
                  <a:pt x="386939" y="2522181"/>
                  <a:pt x="231575" y="2386634"/>
                </a:cubicBezTo>
                <a:cubicBezTo>
                  <a:pt x="76211" y="2251087"/>
                  <a:pt x="-1942" y="1955338"/>
                  <a:pt x="37" y="1798980"/>
                </a:cubicBezTo>
                <a:cubicBezTo>
                  <a:pt x="2016" y="1642622"/>
                  <a:pt x="99962" y="1520754"/>
                  <a:pt x="243450" y="1448483"/>
                </a:cubicBezTo>
                <a:cubicBezTo>
                  <a:pt x="386938" y="1376212"/>
                  <a:pt x="716484" y="1442546"/>
                  <a:pt x="860967" y="1365356"/>
                </a:cubicBezTo>
                <a:cubicBezTo>
                  <a:pt x="1005450" y="1288167"/>
                  <a:pt x="1037117" y="1163476"/>
                  <a:pt x="1110348" y="985346"/>
                </a:cubicBezTo>
                <a:cubicBezTo>
                  <a:pt x="1183579" y="807216"/>
                  <a:pt x="1206336" y="459833"/>
                  <a:pt x="1300354" y="296576"/>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a:endParaRPr>
          </a:p>
        </p:txBody>
      </p:sp>
      <p:sp>
        <p:nvSpPr>
          <p:cNvPr id="28" name="Display 46">
            <a:extLst>
              <a:ext uri="{FF2B5EF4-FFF2-40B4-BE49-F238E27FC236}">
                <a16:creationId xmlns:a16="http://schemas.microsoft.com/office/drawing/2014/main" id="{413B5D00-E982-46D8-841D-B90FC712DAE6}"/>
              </a:ext>
            </a:extLst>
          </p:cNvPr>
          <p:cNvSpPr/>
          <p:nvPr/>
        </p:nvSpPr>
        <p:spPr>
          <a:xfrm>
            <a:off x="7129386" y="840666"/>
            <a:ext cx="2041145" cy="796385"/>
          </a:xfrm>
          <a:prstGeom prst="flowChartDisplay">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latin typeface="Abadi MT Condensed Light" panose="020B0306030101010103" pitchFamily="34" charset="77"/>
              </a:rPr>
              <a:t>SPLAT!</a:t>
            </a:r>
          </a:p>
        </p:txBody>
      </p:sp>
    </p:spTree>
    <p:extLst>
      <p:ext uri="{BB962C8B-B14F-4D97-AF65-F5344CB8AC3E}">
        <p14:creationId xmlns:p14="http://schemas.microsoft.com/office/powerpoint/2010/main" val="2152627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9" presetClass="emph" presetSubtype="0" grpId="1" nodeType="clickEffect">
                                  <p:stCondLst>
                                    <p:cond delay="0"/>
                                  </p:stCondLst>
                                  <p:childTnLst>
                                    <p:set>
                                      <p:cBhvr rctx="PPT">
                                        <p:cTn id="54" dur="indefinite"/>
                                        <p:tgtEl>
                                          <p:spTgt spid="24"/>
                                        </p:tgtEl>
                                        <p:attrNameLst>
                                          <p:attrName>style.opacity</p:attrName>
                                        </p:attrNameLst>
                                      </p:cBhvr>
                                      <p:to>
                                        <p:strVal val="0.5"/>
                                      </p:to>
                                    </p:set>
                                    <p:animEffect filter="image" prLst="opacity: 0.5">
                                      <p:cBhvr rctx="IE">
                                        <p:cTn id="55" dur="indefinite"/>
                                        <p:tgtEl>
                                          <p:spTgt spid="24"/>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mph" presetSubtype="0" grpId="1" nodeType="clickEffect">
                                  <p:stCondLst>
                                    <p:cond delay="0"/>
                                  </p:stCondLst>
                                  <p:childTnLst>
                                    <p:set>
                                      <p:cBhvr rctx="PPT">
                                        <p:cTn id="59" dur="indefinite"/>
                                        <p:tgtEl>
                                          <p:spTgt spid="25"/>
                                        </p:tgtEl>
                                        <p:attrNameLst>
                                          <p:attrName>style.opacity</p:attrName>
                                        </p:attrNameLst>
                                      </p:cBhvr>
                                      <p:to>
                                        <p:strVal val="0.5"/>
                                      </p:to>
                                    </p:set>
                                    <p:animEffect filter="image" prLst="opacity: 0.5">
                                      <p:cBhvr rctx="IE">
                                        <p:cTn id="60" dur="indefinite"/>
                                        <p:tgtEl>
                                          <p:spTgt spid="25"/>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mph" presetSubtype="0" grpId="1" nodeType="clickEffect">
                                  <p:stCondLst>
                                    <p:cond delay="0"/>
                                  </p:stCondLst>
                                  <p:childTnLst>
                                    <p:set>
                                      <p:cBhvr rctx="PPT">
                                        <p:cTn id="64" dur="indefinite"/>
                                        <p:tgtEl>
                                          <p:spTgt spid="26"/>
                                        </p:tgtEl>
                                        <p:attrNameLst>
                                          <p:attrName>style.opacity</p:attrName>
                                        </p:attrNameLst>
                                      </p:cBhvr>
                                      <p:to>
                                        <p:strVal val="0.5"/>
                                      </p:to>
                                    </p:set>
                                    <p:animEffect filter="image" prLst="opacity: 0.5">
                                      <p:cBhvr rctx="IE">
                                        <p:cTn id="65" dur="indefinite"/>
                                        <p:tgtEl>
                                          <p:spTgt spid="26"/>
                                        </p:tgtEl>
                                      </p:cBhvr>
                                    </p:animEffect>
                                  </p:childTnLst>
                                </p:cTn>
                              </p:par>
                            </p:childTnLst>
                          </p:cTn>
                        </p:par>
                      </p:childTnLst>
                    </p:cTn>
                  </p:par>
                  <p:par>
                    <p:cTn id="66" fill="hold">
                      <p:stCondLst>
                        <p:cond delay="indefinite"/>
                      </p:stCondLst>
                      <p:childTnLst>
                        <p:par>
                          <p:cTn id="67" fill="hold">
                            <p:stCondLst>
                              <p:cond delay="0"/>
                            </p:stCondLst>
                            <p:childTnLst>
                              <p:par>
                                <p:cTn id="68" presetID="9" presetClass="emph" presetSubtype="0" grpId="1" nodeType="clickEffect">
                                  <p:stCondLst>
                                    <p:cond delay="0"/>
                                  </p:stCondLst>
                                  <p:childTnLst>
                                    <p:set>
                                      <p:cBhvr rctx="PPT">
                                        <p:cTn id="69" dur="indefinite"/>
                                        <p:tgtEl>
                                          <p:spTgt spid="27"/>
                                        </p:tgtEl>
                                        <p:attrNameLst>
                                          <p:attrName>style.opacity</p:attrName>
                                        </p:attrNameLst>
                                      </p:cBhvr>
                                      <p:to>
                                        <p:strVal val="0.5"/>
                                      </p:to>
                                    </p:set>
                                    <p:animEffect filter="image" prLst="opacity: 0.5">
                                      <p:cBhvr rctx="IE">
                                        <p:cTn id="70" dur="indefinite"/>
                                        <p:tgtEl>
                                          <p:spTgt spid="27"/>
                                        </p:tgtEl>
                                      </p:cBhvr>
                                    </p:animEffec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
                                        </p:tgtEl>
                                        <p:attrNameLst>
                                          <p:attrName>style.visibility</p:attrName>
                                        </p:attrNameLst>
                                      </p:cBhvr>
                                      <p:to>
                                        <p:strVal val="visible"/>
                                      </p:to>
                                    </p:set>
                                  </p:childTnLst>
                                </p:cTn>
                              </p:par>
                              <p:par>
                                <p:cTn id="75" presetID="1" presetClass="exit" presetSubtype="0" fill="hold" grpId="1" nodeType="withEffect">
                                  <p:stCondLst>
                                    <p:cond delay="0"/>
                                  </p:stCondLst>
                                  <p:childTnLst>
                                    <p:set>
                                      <p:cBhvr>
                                        <p:cTn id="76"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4" grpId="1" animBg="1"/>
      <p:bldP spid="25" grpId="0" animBg="1"/>
      <p:bldP spid="25" grpId="1" animBg="1"/>
      <p:bldP spid="26" grpId="0" animBg="1"/>
      <p:bldP spid="26" grpId="1" animBg="1"/>
      <p:bldP spid="27" grpId="0" animBg="1"/>
      <p:bldP spid="27"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DDC39"/>
        </a:solidFill>
        <a:effectLst/>
      </p:bgPr>
    </p:bg>
    <p:spTree>
      <p:nvGrpSpPr>
        <p:cNvPr id="1" name="Shape 88"/>
        <p:cNvGrpSpPr/>
        <p:nvPr/>
      </p:nvGrpSpPr>
      <p:grpSpPr>
        <a:xfrm>
          <a:off x="0" y="0"/>
          <a:ext cx="0" cy="0"/>
          <a:chOff x="0" y="0"/>
          <a:chExt cx="0" cy="0"/>
        </a:xfrm>
      </p:grpSpPr>
      <p:sp>
        <p:nvSpPr>
          <p:cNvPr id="89" name="Google Shape;89;p15"/>
          <p:cNvSpPr txBox="1">
            <a:spLocks noGrp="1"/>
          </p:cNvSpPr>
          <p:nvPr>
            <p:ph type="title"/>
          </p:nvPr>
        </p:nvSpPr>
        <p:spPr>
          <a:xfrm>
            <a:off x="379361" y="425603"/>
            <a:ext cx="4801500" cy="409500"/>
          </a:xfrm>
          <a:prstGeom prst="rect">
            <a:avLst/>
          </a:prstGeom>
        </p:spPr>
        <p:txBody>
          <a:bodyPr spcFirstLastPara="1" wrap="square" lIns="91425" tIns="91425" rIns="91425" bIns="91425" anchor="b" anchorCtr="0">
            <a:noAutofit/>
          </a:bodyPr>
          <a:lstStyle/>
          <a:p>
            <a:r>
              <a:rPr lang="en" sz="2400">
                <a:solidFill>
                  <a:schemeClr val="tx2">
                    <a:lumMod val="50000"/>
                  </a:schemeClr>
                </a:solidFill>
              </a:rPr>
              <a:t>GROWTH MINDSET</a:t>
            </a:r>
          </a:p>
        </p:txBody>
      </p:sp>
      <p:sp>
        <p:nvSpPr>
          <p:cNvPr id="93" name="Google Shape;93;p15"/>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a:p>
        </p:txBody>
      </p:sp>
      <p:pic>
        <p:nvPicPr>
          <p:cNvPr id="1026" name="Picture 2">
            <a:extLst>
              <a:ext uri="{FF2B5EF4-FFF2-40B4-BE49-F238E27FC236}">
                <a16:creationId xmlns:a16="http://schemas.microsoft.com/office/drawing/2014/main" id="{3EDA3DF3-459E-4F42-B40B-F9069E10FA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4218" y="835103"/>
            <a:ext cx="4094671" cy="409467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6514DAF-097A-D743-A435-4D9FEEB889CC}"/>
              </a:ext>
            </a:extLst>
          </p:cNvPr>
          <p:cNvSpPr txBox="1"/>
          <p:nvPr/>
        </p:nvSpPr>
        <p:spPr>
          <a:xfrm>
            <a:off x="5921233" y="3082672"/>
            <a:ext cx="1792478" cy="369332"/>
          </a:xfrm>
          <a:prstGeom prst="rect">
            <a:avLst/>
          </a:prstGeom>
          <a:noFill/>
        </p:spPr>
        <p:txBody>
          <a:bodyPr wrap="none" lIns="91440" tIns="45720" rIns="91440" bIns="45720" rtlCol="0" anchor="t">
            <a:spAutoFit/>
          </a:bodyPr>
          <a:lstStyle/>
          <a:p>
            <a:r>
              <a:rPr lang="en-US" sz="1800" b="1">
                <a:solidFill>
                  <a:srgbClr val="FFED3A"/>
                </a:solidFill>
                <a:latin typeface="Cavolini"/>
              </a:rPr>
              <a:t>Perseverance</a:t>
            </a:r>
          </a:p>
        </p:txBody>
      </p:sp>
      <p:sp>
        <p:nvSpPr>
          <p:cNvPr id="9" name="TextBox 8">
            <a:extLst>
              <a:ext uri="{FF2B5EF4-FFF2-40B4-BE49-F238E27FC236}">
                <a16:creationId xmlns:a16="http://schemas.microsoft.com/office/drawing/2014/main" id="{AEE8F080-A3FC-C342-B0A1-3766BF57248C}"/>
              </a:ext>
            </a:extLst>
          </p:cNvPr>
          <p:cNvSpPr txBox="1"/>
          <p:nvPr/>
        </p:nvSpPr>
        <p:spPr>
          <a:xfrm>
            <a:off x="130180" y="1534843"/>
            <a:ext cx="1930011" cy="369332"/>
          </a:xfrm>
          <a:prstGeom prst="rect">
            <a:avLst/>
          </a:prstGeom>
          <a:noFill/>
        </p:spPr>
        <p:txBody>
          <a:bodyPr wrap="square" lIns="91440" tIns="45720" rIns="91440" bIns="45720" rtlCol="0" anchor="t">
            <a:spAutoFit/>
          </a:bodyPr>
          <a:lstStyle/>
          <a:p>
            <a:r>
              <a:rPr lang="en-US" sz="1800" b="1">
                <a:solidFill>
                  <a:schemeClr val="accent5"/>
                </a:solidFill>
                <a:latin typeface="Cavolini"/>
              </a:rPr>
              <a:t>Collaboration</a:t>
            </a:r>
          </a:p>
        </p:txBody>
      </p:sp>
      <p:sp>
        <p:nvSpPr>
          <p:cNvPr id="10" name="TextBox 9">
            <a:extLst>
              <a:ext uri="{FF2B5EF4-FFF2-40B4-BE49-F238E27FC236}">
                <a16:creationId xmlns:a16="http://schemas.microsoft.com/office/drawing/2014/main" id="{4433B371-FD1F-5F4F-9A76-B08A0D886DC2}"/>
              </a:ext>
            </a:extLst>
          </p:cNvPr>
          <p:cNvSpPr txBox="1"/>
          <p:nvPr/>
        </p:nvSpPr>
        <p:spPr>
          <a:xfrm>
            <a:off x="502487" y="3564796"/>
            <a:ext cx="1343638" cy="369332"/>
          </a:xfrm>
          <a:prstGeom prst="rect">
            <a:avLst/>
          </a:prstGeom>
          <a:noFill/>
        </p:spPr>
        <p:txBody>
          <a:bodyPr wrap="none" lIns="91440" tIns="45720" rIns="91440" bIns="45720" rtlCol="0" anchor="t">
            <a:spAutoFit/>
          </a:bodyPr>
          <a:lstStyle/>
          <a:p>
            <a:r>
              <a:rPr lang="en-US" sz="1800" b="1">
                <a:solidFill>
                  <a:srgbClr val="F44336"/>
                </a:solidFill>
                <a:latin typeface="Cavolini"/>
                <a:cs typeface="Cavolini"/>
              </a:rPr>
              <a:t>Curiosity</a:t>
            </a:r>
          </a:p>
        </p:txBody>
      </p:sp>
      <p:sp>
        <p:nvSpPr>
          <p:cNvPr id="11" name="TextBox 10">
            <a:extLst>
              <a:ext uri="{FF2B5EF4-FFF2-40B4-BE49-F238E27FC236}">
                <a16:creationId xmlns:a16="http://schemas.microsoft.com/office/drawing/2014/main" id="{A99C70FF-04FD-814A-AE09-9444AF34FEE6}"/>
              </a:ext>
            </a:extLst>
          </p:cNvPr>
          <p:cNvSpPr txBox="1"/>
          <p:nvPr/>
        </p:nvSpPr>
        <p:spPr>
          <a:xfrm>
            <a:off x="5580878" y="1054271"/>
            <a:ext cx="1399742" cy="369332"/>
          </a:xfrm>
          <a:prstGeom prst="rect">
            <a:avLst/>
          </a:prstGeom>
          <a:noFill/>
        </p:spPr>
        <p:txBody>
          <a:bodyPr wrap="none" lIns="91440" tIns="45720" rIns="91440" bIns="45720" rtlCol="0" anchor="t">
            <a:spAutoFit/>
          </a:bodyPr>
          <a:lstStyle/>
          <a:p>
            <a:r>
              <a:rPr lang="en-US" sz="1800" b="1">
                <a:solidFill>
                  <a:srgbClr val="FE5722"/>
                </a:solidFill>
                <a:latin typeface="Cavolini"/>
              </a:rPr>
              <a:t>Flexibility</a:t>
            </a:r>
          </a:p>
        </p:txBody>
      </p:sp>
      <p:sp>
        <p:nvSpPr>
          <p:cNvPr id="12" name="TextBox 11">
            <a:extLst>
              <a:ext uri="{FF2B5EF4-FFF2-40B4-BE49-F238E27FC236}">
                <a16:creationId xmlns:a16="http://schemas.microsoft.com/office/drawing/2014/main" id="{A33ED5B6-3AE5-EF44-A0E0-3EB86A0F3A34}"/>
              </a:ext>
            </a:extLst>
          </p:cNvPr>
          <p:cNvSpPr txBox="1"/>
          <p:nvPr/>
        </p:nvSpPr>
        <p:spPr>
          <a:xfrm>
            <a:off x="2115787" y="3195464"/>
            <a:ext cx="1625766" cy="369332"/>
          </a:xfrm>
          <a:prstGeom prst="rect">
            <a:avLst/>
          </a:prstGeom>
          <a:noFill/>
        </p:spPr>
        <p:txBody>
          <a:bodyPr wrap="none" lIns="91440" tIns="45720" rIns="91440" bIns="45720" rtlCol="0" anchor="t">
            <a:spAutoFit/>
          </a:bodyPr>
          <a:lstStyle/>
          <a:p>
            <a:r>
              <a:rPr lang="en-US" sz="1800" b="1">
                <a:solidFill>
                  <a:srgbClr val="FE9800"/>
                </a:solidFill>
                <a:latin typeface="Cavolini"/>
                <a:cs typeface="Cavolini"/>
              </a:rPr>
              <a:t>Risk Taking</a:t>
            </a:r>
          </a:p>
        </p:txBody>
      </p:sp>
      <p:sp>
        <p:nvSpPr>
          <p:cNvPr id="13" name="TextBox 12">
            <a:extLst>
              <a:ext uri="{FF2B5EF4-FFF2-40B4-BE49-F238E27FC236}">
                <a16:creationId xmlns:a16="http://schemas.microsoft.com/office/drawing/2014/main" id="{3D95D504-12C5-CB40-B9A0-2C2BDBCA1AF5}"/>
              </a:ext>
            </a:extLst>
          </p:cNvPr>
          <p:cNvSpPr txBox="1"/>
          <p:nvPr/>
        </p:nvSpPr>
        <p:spPr>
          <a:xfrm>
            <a:off x="4333193" y="2603915"/>
            <a:ext cx="2054728" cy="369332"/>
          </a:xfrm>
          <a:prstGeom prst="rect">
            <a:avLst/>
          </a:prstGeom>
          <a:noFill/>
        </p:spPr>
        <p:txBody>
          <a:bodyPr wrap="square" lIns="91440" tIns="45720" rIns="91440" bIns="45720" rtlCol="0" anchor="t">
            <a:spAutoFit/>
          </a:bodyPr>
          <a:lstStyle/>
          <a:p>
            <a:r>
              <a:rPr lang="en-US" sz="1800" b="1">
                <a:solidFill>
                  <a:srgbClr val="E91E63"/>
                </a:solidFill>
                <a:latin typeface="Cavolini"/>
              </a:rPr>
              <a:t>Visualization</a:t>
            </a:r>
          </a:p>
        </p:txBody>
      </p:sp>
      <p:grpSp>
        <p:nvGrpSpPr>
          <p:cNvPr id="18" name="Google Shape;975;p42">
            <a:extLst>
              <a:ext uri="{FF2B5EF4-FFF2-40B4-BE49-F238E27FC236}">
                <a16:creationId xmlns:a16="http://schemas.microsoft.com/office/drawing/2014/main" id="{FAE77AE9-AFD4-0748-A29B-25F073476006}"/>
              </a:ext>
            </a:extLst>
          </p:cNvPr>
          <p:cNvGrpSpPr/>
          <p:nvPr/>
        </p:nvGrpSpPr>
        <p:grpSpPr>
          <a:xfrm>
            <a:off x="897404" y="1859804"/>
            <a:ext cx="266377" cy="369332"/>
            <a:chOff x="11033597" y="1011159"/>
            <a:chExt cx="482075" cy="720133"/>
          </a:xfrm>
        </p:grpSpPr>
        <p:sp>
          <p:nvSpPr>
            <p:cNvPr id="20" name="Google Shape;976;p42">
              <a:extLst>
                <a:ext uri="{FF2B5EF4-FFF2-40B4-BE49-F238E27FC236}">
                  <a16:creationId xmlns:a16="http://schemas.microsoft.com/office/drawing/2014/main" id="{076FDC8B-03FD-9847-8C08-4ECF8BF06447}"/>
                </a:ext>
              </a:extLst>
            </p:cNvPr>
            <p:cNvSpPr/>
            <p:nvPr/>
          </p:nvSpPr>
          <p:spPr>
            <a:xfrm>
              <a:off x="11033597" y="1414369"/>
              <a:ext cx="482075" cy="151349"/>
            </a:xfrm>
            <a:custGeom>
              <a:avLst/>
              <a:gdLst/>
              <a:ahLst/>
              <a:cxnLst/>
              <a:rect l="l" t="t" r="r" b="b"/>
              <a:pathLst>
                <a:path w="724" h="227" extrusionOk="0">
                  <a:moveTo>
                    <a:pt x="0" y="112"/>
                  </a:moveTo>
                  <a:cubicBezTo>
                    <a:pt x="0" y="149"/>
                    <a:pt x="5" y="185"/>
                    <a:pt x="16" y="219"/>
                  </a:cubicBezTo>
                  <a:cubicBezTo>
                    <a:pt x="17" y="224"/>
                    <a:pt x="22" y="227"/>
                    <a:pt x="27" y="227"/>
                  </a:cubicBezTo>
                  <a:cubicBezTo>
                    <a:pt x="697" y="227"/>
                    <a:pt x="697" y="227"/>
                    <a:pt x="697" y="227"/>
                  </a:cubicBezTo>
                  <a:cubicBezTo>
                    <a:pt x="702" y="227"/>
                    <a:pt x="707" y="224"/>
                    <a:pt x="708" y="219"/>
                  </a:cubicBezTo>
                  <a:cubicBezTo>
                    <a:pt x="719" y="185"/>
                    <a:pt x="724" y="149"/>
                    <a:pt x="724" y="112"/>
                  </a:cubicBezTo>
                  <a:cubicBezTo>
                    <a:pt x="724" y="76"/>
                    <a:pt x="719" y="41"/>
                    <a:pt x="709" y="8"/>
                  </a:cubicBezTo>
                  <a:cubicBezTo>
                    <a:pt x="708" y="3"/>
                    <a:pt x="703" y="0"/>
                    <a:pt x="698" y="0"/>
                  </a:cubicBezTo>
                  <a:cubicBezTo>
                    <a:pt x="26" y="0"/>
                    <a:pt x="26" y="0"/>
                    <a:pt x="26" y="0"/>
                  </a:cubicBezTo>
                  <a:cubicBezTo>
                    <a:pt x="21" y="0"/>
                    <a:pt x="16" y="3"/>
                    <a:pt x="15" y="8"/>
                  </a:cubicBezTo>
                  <a:cubicBezTo>
                    <a:pt x="5" y="41"/>
                    <a:pt x="0" y="76"/>
                    <a:pt x="0" y="112"/>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21" name="Google Shape;977;p42">
              <a:extLst>
                <a:ext uri="{FF2B5EF4-FFF2-40B4-BE49-F238E27FC236}">
                  <a16:creationId xmlns:a16="http://schemas.microsoft.com/office/drawing/2014/main" id="{847659B8-C4E6-B544-9343-734E349CEADB}"/>
                </a:ext>
              </a:extLst>
            </p:cNvPr>
            <p:cNvSpPr/>
            <p:nvPr/>
          </p:nvSpPr>
          <p:spPr>
            <a:xfrm>
              <a:off x="11142821" y="1011159"/>
              <a:ext cx="263627" cy="229006"/>
            </a:xfrm>
            <a:custGeom>
              <a:avLst/>
              <a:gdLst/>
              <a:ahLst/>
              <a:cxnLst/>
              <a:rect l="l" t="t" r="r" b="b"/>
              <a:pathLst>
                <a:path w="396" h="343" extrusionOk="0">
                  <a:moveTo>
                    <a:pt x="357" y="266"/>
                  </a:moveTo>
                  <a:cubicBezTo>
                    <a:pt x="208" y="7"/>
                    <a:pt x="208" y="7"/>
                    <a:pt x="208" y="7"/>
                  </a:cubicBezTo>
                  <a:cubicBezTo>
                    <a:pt x="203" y="0"/>
                    <a:pt x="193" y="0"/>
                    <a:pt x="188" y="7"/>
                  </a:cubicBezTo>
                  <a:cubicBezTo>
                    <a:pt x="39" y="266"/>
                    <a:pt x="39" y="266"/>
                    <a:pt x="39" y="266"/>
                  </a:cubicBezTo>
                  <a:cubicBezTo>
                    <a:pt x="4" y="326"/>
                    <a:pt x="4" y="326"/>
                    <a:pt x="4" y="326"/>
                  </a:cubicBezTo>
                  <a:cubicBezTo>
                    <a:pt x="0" y="334"/>
                    <a:pt x="5" y="343"/>
                    <a:pt x="14" y="343"/>
                  </a:cubicBezTo>
                  <a:cubicBezTo>
                    <a:pt x="382" y="343"/>
                    <a:pt x="382" y="343"/>
                    <a:pt x="382" y="343"/>
                  </a:cubicBezTo>
                  <a:cubicBezTo>
                    <a:pt x="391" y="343"/>
                    <a:pt x="396" y="334"/>
                    <a:pt x="392" y="326"/>
                  </a:cubicBezTo>
                  <a:lnTo>
                    <a:pt x="357" y="266"/>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22" name="Google Shape;978;p42">
              <a:extLst>
                <a:ext uri="{FF2B5EF4-FFF2-40B4-BE49-F238E27FC236}">
                  <a16:creationId xmlns:a16="http://schemas.microsoft.com/office/drawing/2014/main" id="{0362768B-2264-F14B-AE77-039C36D651E3}"/>
                </a:ext>
              </a:extLst>
            </p:cNvPr>
            <p:cNvSpPr/>
            <p:nvPr/>
          </p:nvSpPr>
          <p:spPr>
            <a:xfrm>
              <a:off x="11052228" y="1576445"/>
              <a:ext cx="444813" cy="154847"/>
            </a:xfrm>
            <a:custGeom>
              <a:avLst/>
              <a:gdLst/>
              <a:ahLst/>
              <a:cxnLst/>
              <a:rect l="l" t="t" r="r" b="b"/>
              <a:pathLst>
                <a:path w="668" h="232" extrusionOk="0">
                  <a:moveTo>
                    <a:pt x="334" y="232"/>
                  </a:moveTo>
                  <a:cubicBezTo>
                    <a:pt x="482" y="232"/>
                    <a:pt x="609" y="143"/>
                    <a:pt x="665" y="17"/>
                  </a:cubicBezTo>
                  <a:cubicBezTo>
                    <a:pt x="668" y="9"/>
                    <a:pt x="663" y="0"/>
                    <a:pt x="655" y="0"/>
                  </a:cubicBezTo>
                  <a:cubicBezTo>
                    <a:pt x="13" y="0"/>
                    <a:pt x="13" y="0"/>
                    <a:pt x="13" y="0"/>
                  </a:cubicBezTo>
                  <a:cubicBezTo>
                    <a:pt x="5" y="0"/>
                    <a:pt x="0" y="9"/>
                    <a:pt x="3" y="17"/>
                  </a:cubicBezTo>
                  <a:cubicBezTo>
                    <a:pt x="59" y="143"/>
                    <a:pt x="186" y="232"/>
                    <a:pt x="334" y="232"/>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23" name="Google Shape;979;p42">
              <a:extLst>
                <a:ext uri="{FF2B5EF4-FFF2-40B4-BE49-F238E27FC236}">
                  <a16:creationId xmlns:a16="http://schemas.microsoft.com/office/drawing/2014/main" id="{37DF9701-F14F-994E-95E7-FF7DF4C4C22F}"/>
                </a:ext>
              </a:extLst>
            </p:cNvPr>
            <p:cNvSpPr/>
            <p:nvPr/>
          </p:nvSpPr>
          <p:spPr>
            <a:xfrm>
              <a:off x="11051762" y="1251592"/>
              <a:ext cx="446676" cy="151349"/>
            </a:xfrm>
            <a:custGeom>
              <a:avLst/>
              <a:gdLst/>
              <a:ahLst/>
              <a:cxnLst/>
              <a:rect l="l" t="t" r="r" b="b"/>
              <a:pathLst>
                <a:path w="671" h="227" extrusionOk="0">
                  <a:moveTo>
                    <a:pt x="654" y="183"/>
                  </a:moveTo>
                  <a:cubicBezTo>
                    <a:pt x="653" y="182"/>
                    <a:pt x="653" y="182"/>
                    <a:pt x="653" y="182"/>
                  </a:cubicBezTo>
                  <a:cubicBezTo>
                    <a:pt x="552" y="5"/>
                    <a:pt x="552" y="5"/>
                    <a:pt x="552" y="5"/>
                  </a:cubicBezTo>
                  <a:cubicBezTo>
                    <a:pt x="550" y="2"/>
                    <a:pt x="546" y="0"/>
                    <a:pt x="542" y="0"/>
                  </a:cubicBezTo>
                  <a:cubicBezTo>
                    <a:pt x="128" y="0"/>
                    <a:pt x="128" y="0"/>
                    <a:pt x="128" y="0"/>
                  </a:cubicBezTo>
                  <a:cubicBezTo>
                    <a:pt x="124" y="0"/>
                    <a:pt x="120" y="2"/>
                    <a:pt x="118" y="5"/>
                  </a:cubicBezTo>
                  <a:cubicBezTo>
                    <a:pt x="17" y="182"/>
                    <a:pt x="17" y="182"/>
                    <a:pt x="17" y="182"/>
                  </a:cubicBezTo>
                  <a:cubicBezTo>
                    <a:pt x="16" y="185"/>
                    <a:pt x="16" y="185"/>
                    <a:pt x="16" y="185"/>
                  </a:cubicBezTo>
                  <a:cubicBezTo>
                    <a:pt x="11" y="194"/>
                    <a:pt x="7" y="202"/>
                    <a:pt x="3" y="211"/>
                  </a:cubicBezTo>
                  <a:cubicBezTo>
                    <a:pt x="0" y="219"/>
                    <a:pt x="5" y="227"/>
                    <a:pt x="13" y="227"/>
                  </a:cubicBezTo>
                  <a:cubicBezTo>
                    <a:pt x="657" y="227"/>
                    <a:pt x="657" y="227"/>
                    <a:pt x="657" y="227"/>
                  </a:cubicBezTo>
                  <a:cubicBezTo>
                    <a:pt x="665" y="227"/>
                    <a:pt x="671" y="219"/>
                    <a:pt x="667" y="211"/>
                  </a:cubicBezTo>
                  <a:cubicBezTo>
                    <a:pt x="663" y="202"/>
                    <a:pt x="659" y="193"/>
                    <a:pt x="654" y="183"/>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grpSp>
      <p:grpSp>
        <p:nvGrpSpPr>
          <p:cNvPr id="24" name="Google Shape;975;p42">
            <a:extLst>
              <a:ext uri="{FF2B5EF4-FFF2-40B4-BE49-F238E27FC236}">
                <a16:creationId xmlns:a16="http://schemas.microsoft.com/office/drawing/2014/main" id="{676FD68E-E40F-6040-95E1-94412CE9230F}"/>
              </a:ext>
            </a:extLst>
          </p:cNvPr>
          <p:cNvGrpSpPr/>
          <p:nvPr/>
        </p:nvGrpSpPr>
        <p:grpSpPr>
          <a:xfrm>
            <a:off x="6606532" y="3452004"/>
            <a:ext cx="266377" cy="369332"/>
            <a:chOff x="11033597" y="1011159"/>
            <a:chExt cx="482075" cy="720133"/>
          </a:xfrm>
        </p:grpSpPr>
        <p:sp>
          <p:nvSpPr>
            <p:cNvPr id="25" name="Google Shape;976;p42">
              <a:extLst>
                <a:ext uri="{FF2B5EF4-FFF2-40B4-BE49-F238E27FC236}">
                  <a16:creationId xmlns:a16="http://schemas.microsoft.com/office/drawing/2014/main" id="{AC808356-63B3-AC40-99BD-E098602CF176}"/>
                </a:ext>
              </a:extLst>
            </p:cNvPr>
            <p:cNvSpPr/>
            <p:nvPr/>
          </p:nvSpPr>
          <p:spPr>
            <a:xfrm>
              <a:off x="11033597" y="1414369"/>
              <a:ext cx="482075" cy="151349"/>
            </a:xfrm>
            <a:custGeom>
              <a:avLst/>
              <a:gdLst/>
              <a:ahLst/>
              <a:cxnLst/>
              <a:rect l="l" t="t" r="r" b="b"/>
              <a:pathLst>
                <a:path w="724" h="227" extrusionOk="0">
                  <a:moveTo>
                    <a:pt x="0" y="112"/>
                  </a:moveTo>
                  <a:cubicBezTo>
                    <a:pt x="0" y="149"/>
                    <a:pt x="5" y="185"/>
                    <a:pt x="16" y="219"/>
                  </a:cubicBezTo>
                  <a:cubicBezTo>
                    <a:pt x="17" y="224"/>
                    <a:pt x="22" y="227"/>
                    <a:pt x="27" y="227"/>
                  </a:cubicBezTo>
                  <a:cubicBezTo>
                    <a:pt x="697" y="227"/>
                    <a:pt x="697" y="227"/>
                    <a:pt x="697" y="227"/>
                  </a:cubicBezTo>
                  <a:cubicBezTo>
                    <a:pt x="702" y="227"/>
                    <a:pt x="707" y="224"/>
                    <a:pt x="708" y="219"/>
                  </a:cubicBezTo>
                  <a:cubicBezTo>
                    <a:pt x="719" y="185"/>
                    <a:pt x="724" y="149"/>
                    <a:pt x="724" y="112"/>
                  </a:cubicBezTo>
                  <a:cubicBezTo>
                    <a:pt x="724" y="76"/>
                    <a:pt x="719" y="41"/>
                    <a:pt x="709" y="8"/>
                  </a:cubicBezTo>
                  <a:cubicBezTo>
                    <a:pt x="708" y="3"/>
                    <a:pt x="703" y="0"/>
                    <a:pt x="698" y="0"/>
                  </a:cubicBezTo>
                  <a:cubicBezTo>
                    <a:pt x="26" y="0"/>
                    <a:pt x="26" y="0"/>
                    <a:pt x="26" y="0"/>
                  </a:cubicBezTo>
                  <a:cubicBezTo>
                    <a:pt x="21" y="0"/>
                    <a:pt x="16" y="3"/>
                    <a:pt x="15" y="8"/>
                  </a:cubicBezTo>
                  <a:cubicBezTo>
                    <a:pt x="5" y="41"/>
                    <a:pt x="0" y="76"/>
                    <a:pt x="0" y="112"/>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26" name="Google Shape;977;p42">
              <a:extLst>
                <a:ext uri="{FF2B5EF4-FFF2-40B4-BE49-F238E27FC236}">
                  <a16:creationId xmlns:a16="http://schemas.microsoft.com/office/drawing/2014/main" id="{344BACFE-1436-9847-ACFD-8628E597C9FD}"/>
                </a:ext>
              </a:extLst>
            </p:cNvPr>
            <p:cNvSpPr/>
            <p:nvPr/>
          </p:nvSpPr>
          <p:spPr>
            <a:xfrm>
              <a:off x="11142821" y="1011159"/>
              <a:ext cx="263627" cy="229006"/>
            </a:xfrm>
            <a:custGeom>
              <a:avLst/>
              <a:gdLst/>
              <a:ahLst/>
              <a:cxnLst/>
              <a:rect l="l" t="t" r="r" b="b"/>
              <a:pathLst>
                <a:path w="396" h="343" extrusionOk="0">
                  <a:moveTo>
                    <a:pt x="357" y="266"/>
                  </a:moveTo>
                  <a:cubicBezTo>
                    <a:pt x="208" y="7"/>
                    <a:pt x="208" y="7"/>
                    <a:pt x="208" y="7"/>
                  </a:cubicBezTo>
                  <a:cubicBezTo>
                    <a:pt x="203" y="0"/>
                    <a:pt x="193" y="0"/>
                    <a:pt x="188" y="7"/>
                  </a:cubicBezTo>
                  <a:cubicBezTo>
                    <a:pt x="39" y="266"/>
                    <a:pt x="39" y="266"/>
                    <a:pt x="39" y="266"/>
                  </a:cubicBezTo>
                  <a:cubicBezTo>
                    <a:pt x="4" y="326"/>
                    <a:pt x="4" y="326"/>
                    <a:pt x="4" y="326"/>
                  </a:cubicBezTo>
                  <a:cubicBezTo>
                    <a:pt x="0" y="334"/>
                    <a:pt x="5" y="343"/>
                    <a:pt x="14" y="343"/>
                  </a:cubicBezTo>
                  <a:cubicBezTo>
                    <a:pt x="382" y="343"/>
                    <a:pt x="382" y="343"/>
                    <a:pt x="382" y="343"/>
                  </a:cubicBezTo>
                  <a:cubicBezTo>
                    <a:pt x="391" y="343"/>
                    <a:pt x="396" y="334"/>
                    <a:pt x="392" y="326"/>
                  </a:cubicBezTo>
                  <a:lnTo>
                    <a:pt x="357" y="266"/>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27" name="Google Shape;978;p42">
              <a:extLst>
                <a:ext uri="{FF2B5EF4-FFF2-40B4-BE49-F238E27FC236}">
                  <a16:creationId xmlns:a16="http://schemas.microsoft.com/office/drawing/2014/main" id="{70FEF9EE-2443-3243-8C4F-8018F48F06EA}"/>
                </a:ext>
              </a:extLst>
            </p:cNvPr>
            <p:cNvSpPr/>
            <p:nvPr/>
          </p:nvSpPr>
          <p:spPr>
            <a:xfrm>
              <a:off x="11052228" y="1576445"/>
              <a:ext cx="444813" cy="154847"/>
            </a:xfrm>
            <a:custGeom>
              <a:avLst/>
              <a:gdLst/>
              <a:ahLst/>
              <a:cxnLst/>
              <a:rect l="l" t="t" r="r" b="b"/>
              <a:pathLst>
                <a:path w="668" h="232" extrusionOk="0">
                  <a:moveTo>
                    <a:pt x="334" y="232"/>
                  </a:moveTo>
                  <a:cubicBezTo>
                    <a:pt x="482" y="232"/>
                    <a:pt x="609" y="143"/>
                    <a:pt x="665" y="17"/>
                  </a:cubicBezTo>
                  <a:cubicBezTo>
                    <a:pt x="668" y="9"/>
                    <a:pt x="663" y="0"/>
                    <a:pt x="655" y="0"/>
                  </a:cubicBezTo>
                  <a:cubicBezTo>
                    <a:pt x="13" y="0"/>
                    <a:pt x="13" y="0"/>
                    <a:pt x="13" y="0"/>
                  </a:cubicBezTo>
                  <a:cubicBezTo>
                    <a:pt x="5" y="0"/>
                    <a:pt x="0" y="9"/>
                    <a:pt x="3" y="17"/>
                  </a:cubicBezTo>
                  <a:cubicBezTo>
                    <a:pt x="59" y="143"/>
                    <a:pt x="186" y="232"/>
                    <a:pt x="334" y="232"/>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28" name="Google Shape;979;p42">
              <a:extLst>
                <a:ext uri="{FF2B5EF4-FFF2-40B4-BE49-F238E27FC236}">
                  <a16:creationId xmlns:a16="http://schemas.microsoft.com/office/drawing/2014/main" id="{792FFE93-E09F-D049-92BE-067D8FC084B2}"/>
                </a:ext>
              </a:extLst>
            </p:cNvPr>
            <p:cNvSpPr/>
            <p:nvPr/>
          </p:nvSpPr>
          <p:spPr>
            <a:xfrm>
              <a:off x="11051762" y="1251592"/>
              <a:ext cx="446676" cy="151349"/>
            </a:xfrm>
            <a:custGeom>
              <a:avLst/>
              <a:gdLst/>
              <a:ahLst/>
              <a:cxnLst/>
              <a:rect l="l" t="t" r="r" b="b"/>
              <a:pathLst>
                <a:path w="671" h="227" extrusionOk="0">
                  <a:moveTo>
                    <a:pt x="654" y="183"/>
                  </a:moveTo>
                  <a:cubicBezTo>
                    <a:pt x="653" y="182"/>
                    <a:pt x="653" y="182"/>
                    <a:pt x="653" y="182"/>
                  </a:cubicBezTo>
                  <a:cubicBezTo>
                    <a:pt x="552" y="5"/>
                    <a:pt x="552" y="5"/>
                    <a:pt x="552" y="5"/>
                  </a:cubicBezTo>
                  <a:cubicBezTo>
                    <a:pt x="550" y="2"/>
                    <a:pt x="546" y="0"/>
                    <a:pt x="542" y="0"/>
                  </a:cubicBezTo>
                  <a:cubicBezTo>
                    <a:pt x="128" y="0"/>
                    <a:pt x="128" y="0"/>
                    <a:pt x="128" y="0"/>
                  </a:cubicBezTo>
                  <a:cubicBezTo>
                    <a:pt x="124" y="0"/>
                    <a:pt x="120" y="2"/>
                    <a:pt x="118" y="5"/>
                  </a:cubicBezTo>
                  <a:cubicBezTo>
                    <a:pt x="17" y="182"/>
                    <a:pt x="17" y="182"/>
                    <a:pt x="17" y="182"/>
                  </a:cubicBezTo>
                  <a:cubicBezTo>
                    <a:pt x="16" y="185"/>
                    <a:pt x="16" y="185"/>
                    <a:pt x="16" y="185"/>
                  </a:cubicBezTo>
                  <a:cubicBezTo>
                    <a:pt x="11" y="194"/>
                    <a:pt x="7" y="202"/>
                    <a:pt x="3" y="211"/>
                  </a:cubicBezTo>
                  <a:cubicBezTo>
                    <a:pt x="0" y="219"/>
                    <a:pt x="5" y="227"/>
                    <a:pt x="13" y="227"/>
                  </a:cubicBezTo>
                  <a:cubicBezTo>
                    <a:pt x="657" y="227"/>
                    <a:pt x="657" y="227"/>
                    <a:pt x="657" y="227"/>
                  </a:cubicBezTo>
                  <a:cubicBezTo>
                    <a:pt x="665" y="227"/>
                    <a:pt x="671" y="219"/>
                    <a:pt x="667" y="211"/>
                  </a:cubicBezTo>
                  <a:cubicBezTo>
                    <a:pt x="663" y="202"/>
                    <a:pt x="659" y="193"/>
                    <a:pt x="654" y="183"/>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grpSp>
      <p:grpSp>
        <p:nvGrpSpPr>
          <p:cNvPr id="29" name="Google Shape;975;p42">
            <a:extLst>
              <a:ext uri="{FF2B5EF4-FFF2-40B4-BE49-F238E27FC236}">
                <a16:creationId xmlns:a16="http://schemas.microsoft.com/office/drawing/2014/main" id="{F1C41787-3EFF-024B-9978-B0B1A8B427CF}"/>
              </a:ext>
            </a:extLst>
          </p:cNvPr>
          <p:cNvGrpSpPr/>
          <p:nvPr/>
        </p:nvGrpSpPr>
        <p:grpSpPr>
          <a:xfrm>
            <a:off x="2736604" y="3538473"/>
            <a:ext cx="266377" cy="369332"/>
            <a:chOff x="11033597" y="1011159"/>
            <a:chExt cx="482075" cy="720133"/>
          </a:xfrm>
        </p:grpSpPr>
        <p:sp>
          <p:nvSpPr>
            <p:cNvPr id="30" name="Google Shape;976;p42">
              <a:extLst>
                <a:ext uri="{FF2B5EF4-FFF2-40B4-BE49-F238E27FC236}">
                  <a16:creationId xmlns:a16="http://schemas.microsoft.com/office/drawing/2014/main" id="{039B4DCD-7857-314E-9B0B-8B10505D702D}"/>
                </a:ext>
              </a:extLst>
            </p:cNvPr>
            <p:cNvSpPr/>
            <p:nvPr/>
          </p:nvSpPr>
          <p:spPr>
            <a:xfrm>
              <a:off x="11033597" y="1414369"/>
              <a:ext cx="482075" cy="151349"/>
            </a:xfrm>
            <a:custGeom>
              <a:avLst/>
              <a:gdLst/>
              <a:ahLst/>
              <a:cxnLst/>
              <a:rect l="l" t="t" r="r" b="b"/>
              <a:pathLst>
                <a:path w="724" h="227" extrusionOk="0">
                  <a:moveTo>
                    <a:pt x="0" y="112"/>
                  </a:moveTo>
                  <a:cubicBezTo>
                    <a:pt x="0" y="149"/>
                    <a:pt x="5" y="185"/>
                    <a:pt x="16" y="219"/>
                  </a:cubicBezTo>
                  <a:cubicBezTo>
                    <a:pt x="17" y="224"/>
                    <a:pt x="22" y="227"/>
                    <a:pt x="27" y="227"/>
                  </a:cubicBezTo>
                  <a:cubicBezTo>
                    <a:pt x="697" y="227"/>
                    <a:pt x="697" y="227"/>
                    <a:pt x="697" y="227"/>
                  </a:cubicBezTo>
                  <a:cubicBezTo>
                    <a:pt x="702" y="227"/>
                    <a:pt x="707" y="224"/>
                    <a:pt x="708" y="219"/>
                  </a:cubicBezTo>
                  <a:cubicBezTo>
                    <a:pt x="719" y="185"/>
                    <a:pt x="724" y="149"/>
                    <a:pt x="724" y="112"/>
                  </a:cubicBezTo>
                  <a:cubicBezTo>
                    <a:pt x="724" y="76"/>
                    <a:pt x="719" y="41"/>
                    <a:pt x="709" y="8"/>
                  </a:cubicBezTo>
                  <a:cubicBezTo>
                    <a:pt x="708" y="3"/>
                    <a:pt x="703" y="0"/>
                    <a:pt x="698" y="0"/>
                  </a:cubicBezTo>
                  <a:cubicBezTo>
                    <a:pt x="26" y="0"/>
                    <a:pt x="26" y="0"/>
                    <a:pt x="26" y="0"/>
                  </a:cubicBezTo>
                  <a:cubicBezTo>
                    <a:pt x="21" y="0"/>
                    <a:pt x="16" y="3"/>
                    <a:pt x="15" y="8"/>
                  </a:cubicBezTo>
                  <a:cubicBezTo>
                    <a:pt x="5" y="41"/>
                    <a:pt x="0" y="76"/>
                    <a:pt x="0" y="112"/>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31" name="Google Shape;977;p42">
              <a:extLst>
                <a:ext uri="{FF2B5EF4-FFF2-40B4-BE49-F238E27FC236}">
                  <a16:creationId xmlns:a16="http://schemas.microsoft.com/office/drawing/2014/main" id="{DB72D505-D2AB-C142-B278-FD9018AE96E9}"/>
                </a:ext>
              </a:extLst>
            </p:cNvPr>
            <p:cNvSpPr/>
            <p:nvPr/>
          </p:nvSpPr>
          <p:spPr>
            <a:xfrm>
              <a:off x="11142821" y="1011159"/>
              <a:ext cx="263627" cy="229006"/>
            </a:xfrm>
            <a:custGeom>
              <a:avLst/>
              <a:gdLst/>
              <a:ahLst/>
              <a:cxnLst/>
              <a:rect l="l" t="t" r="r" b="b"/>
              <a:pathLst>
                <a:path w="396" h="343" extrusionOk="0">
                  <a:moveTo>
                    <a:pt x="357" y="266"/>
                  </a:moveTo>
                  <a:cubicBezTo>
                    <a:pt x="208" y="7"/>
                    <a:pt x="208" y="7"/>
                    <a:pt x="208" y="7"/>
                  </a:cubicBezTo>
                  <a:cubicBezTo>
                    <a:pt x="203" y="0"/>
                    <a:pt x="193" y="0"/>
                    <a:pt x="188" y="7"/>
                  </a:cubicBezTo>
                  <a:cubicBezTo>
                    <a:pt x="39" y="266"/>
                    <a:pt x="39" y="266"/>
                    <a:pt x="39" y="266"/>
                  </a:cubicBezTo>
                  <a:cubicBezTo>
                    <a:pt x="4" y="326"/>
                    <a:pt x="4" y="326"/>
                    <a:pt x="4" y="326"/>
                  </a:cubicBezTo>
                  <a:cubicBezTo>
                    <a:pt x="0" y="334"/>
                    <a:pt x="5" y="343"/>
                    <a:pt x="14" y="343"/>
                  </a:cubicBezTo>
                  <a:cubicBezTo>
                    <a:pt x="382" y="343"/>
                    <a:pt x="382" y="343"/>
                    <a:pt x="382" y="343"/>
                  </a:cubicBezTo>
                  <a:cubicBezTo>
                    <a:pt x="391" y="343"/>
                    <a:pt x="396" y="334"/>
                    <a:pt x="392" y="326"/>
                  </a:cubicBezTo>
                  <a:lnTo>
                    <a:pt x="357" y="266"/>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32" name="Google Shape;978;p42">
              <a:extLst>
                <a:ext uri="{FF2B5EF4-FFF2-40B4-BE49-F238E27FC236}">
                  <a16:creationId xmlns:a16="http://schemas.microsoft.com/office/drawing/2014/main" id="{518E6FDD-6297-5D49-BA5C-D31D3AF3015F}"/>
                </a:ext>
              </a:extLst>
            </p:cNvPr>
            <p:cNvSpPr/>
            <p:nvPr/>
          </p:nvSpPr>
          <p:spPr>
            <a:xfrm>
              <a:off x="11052228" y="1576445"/>
              <a:ext cx="444813" cy="154847"/>
            </a:xfrm>
            <a:custGeom>
              <a:avLst/>
              <a:gdLst/>
              <a:ahLst/>
              <a:cxnLst/>
              <a:rect l="l" t="t" r="r" b="b"/>
              <a:pathLst>
                <a:path w="668" h="232" extrusionOk="0">
                  <a:moveTo>
                    <a:pt x="334" y="232"/>
                  </a:moveTo>
                  <a:cubicBezTo>
                    <a:pt x="482" y="232"/>
                    <a:pt x="609" y="143"/>
                    <a:pt x="665" y="17"/>
                  </a:cubicBezTo>
                  <a:cubicBezTo>
                    <a:pt x="668" y="9"/>
                    <a:pt x="663" y="0"/>
                    <a:pt x="655" y="0"/>
                  </a:cubicBezTo>
                  <a:cubicBezTo>
                    <a:pt x="13" y="0"/>
                    <a:pt x="13" y="0"/>
                    <a:pt x="13" y="0"/>
                  </a:cubicBezTo>
                  <a:cubicBezTo>
                    <a:pt x="5" y="0"/>
                    <a:pt x="0" y="9"/>
                    <a:pt x="3" y="17"/>
                  </a:cubicBezTo>
                  <a:cubicBezTo>
                    <a:pt x="59" y="143"/>
                    <a:pt x="186" y="232"/>
                    <a:pt x="334" y="232"/>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33" name="Google Shape;979;p42">
              <a:extLst>
                <a:ext uri="{FF2B5EF4-FFF2-40B4-BE49-F238E27FC236}">
                  <a16:creationId xmlns:a16="http://schemas.microsoft.com/office/drawing/2014/main" id="{BA84CCC0-2F53-B34C-BF8D-9C12F8C935DA}"/>
                </a:ext>
              </a:extLst>
            </p:cNvPr>
            <p:cNvSpPr/>
            <p:nvPr/>
          </p:nvSpPr>
          <p:spPr>
            <a:xfrm>
              <a:off x="11051762" y="1251592"/>
              <a:ext cx="446676" cy="151349"/>
            </a:xfrm>
            <a:custGeom>
              <a:avLst/>
              <a:gdLst/>
              <a:ahLst/>
              <a:cxnLst/>
              <a:rect l="l" t="t" r="r" b="b"/>
              <a:pathLst>
                <a:path w="671" h="227" extrusionOk="0">
                  <a:moveTo>
                    <a:pt x="654" y="183"/>
                  </a:moveTo>
                  <a:cubicBezTo>
                    <a:pt x="653" y="182"/>
                    <a:pt x="653" y="182"/>
                    <a:pt x="653" y="182"/>
                  </a:cubicBezTo>
                  <a:cubicBezTo>
                    <a:pt x="552" y="5"/>
                    <a:pt x="552" y="5"/>
                    <a:pt x="552" y="5"/>
                  </a:cubicBezTo>
                  <a:cubicBezTo>
                    <a:pt x="550" y="2"/>
                    <a:pt x="546" y="0"/>
                    <a:pt x="542" y="0"/>
                  </a:cubicBezTo>
                  <a:cubicBezTo>
                    <a:pt x="128" y="0"/>
                    <a:pt x="128" y="0"/>
                    <a:pt x="128" y="0"/>
                  </a:cubicBezTo>
                  <a:cubicBezTo>
                    <a:pt x="124" y="0"/>
                    <a:pt x="120" y="2"/>
                    <a:pt x="118" y="5"/>
                  </a:cubicBezTo>
                  <a:cubicBezTo>
                    <a:pt x="17" y="182"/>
                    <a:pt x="17" y="182"/>
                    <a:pt x="17" y="182"/>
                  </a:cubicBezTo>
                  <a:cubicBezTo>
                    <a:pt x="16" y="185"/>
                    <a:pt x="16" y="185"/>
                    <a:pt x="16" y="185"/>
                  </a:cubicBezTo>
                  <a:cubicBezTo>
                    <a:pt x="11" y="194"/>
                    <a:pt x="7" y="202"/>
                    <a:pt x="3" y="211"/>
                  </a:cubicBezTo>
                  <a:cubicBezTo>
                    <a:pt x="0" y="219"/>
                    <a:pt x="5" y="227"/>
                    <a:pt x="13" y="227"/>
                  </a:cubicBezTo>
                  <a:cubicBezTo>
                    <a:pt x="657" y="227"/>
                    <a:pt x="657" y="227"/>
                    <a:pt x="657" y="227"/>
                  </a:cubicBezTo>
                  <a:cubicBezTo>
                    <a:pt x="665" y="227"/>
                    <a:pt x="671" y="219"/>
                    <a:pt x="667" y="211"/>
                  </a:cubicBezTo>
                  <a:cubicBezTo>
                    <a:pt x="663" y="202"/>
                    <a:pt x="659" y="193"/>
                    <a:pt x="654" y="183"/>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grpSp>
      <p:grpSp>
        <p:nvGrpSpPr>
          <p:cNvPr id="34" name="Google Shape;975;p42">
            <a:extLst>
              <a:ext uri="{FF2B5EF4-FFF2-40B4-BE49-F238E27FC236}">
                <a16:creationId xmlns:a16="http://schemas.microsoft.com/office/drawing/2014/main" id="{27627040-1FE0-AD49-BF24-4C31D887A47F}"/>
              </a:ext>
            </a:extLst>
          </p:cNvPr>
          <p:cNvGrpSpPr/>
          <p:nvPr/>
        </p:nvGrpSpPr>
        <p:grpSpPr>
          <a:xfrm>
            <a:off x="961996" y="3889757"/>
            <a:ext cx="266377" cy="369332"/>
            <a:chOff x="11033597" y="1011159"/>
            <a:chExt cx="482075" cy="720133"/>
          </a:xfrm>
        </p:grpSpPr>
        <p:sp>
          <p:nvSpPr>
            <p:cNvPr id="35" name="Google Shape;976;p42">
              <a:extLst>
                <a:ext uri="{FF2B5EF4-FFF2-40B4-BE49-F238E27FC236}">
                  <a16:creationId xmlns:a16="http://schemas.microsoft.com/office/drawing/2014/main" id="{6CBB83D3-4F76-1F44-92BC-A2D27C1CD429}"/>
                </a:ext>
              </a:extLst>
            </p:cNvPr>
            <p:cNvSpPr/>
            <p:nvPr/>
          </p:nvSpPr>
          <p:spPr>
            <a:xfrm>
              <a:off x="11033597" y="1414369"/>
              <a:ext cx="482075" cy="151349"/>
            </a:xfrm>
            <a:custGeom>
              <a:avLst/>
              <a:gdLst/>
              <a:ahLst/>
              <a:cxnLst/>
              <a:rect l="l" t="t" r="r" b="b"/>
              <a:pathLst>
                <a:path w="724" h="227" extrusionOk="0">
                  <a:moveTo>
                    <a:pt x="0" y="112"/>
                  </a:moveTo>
                  <a:cubicBezTo>
                    <a:pt x="0" y="149"/>
                    <a:pt x="5" y="185"/>
                    <a:pt x="16" y="219"/>
                  </a:cubicBezTo>
                  <a:cubicBezTo>
                    <a:pt x="17" y="224"/>
                    <a:pt x="22" y="227"/>
                    <a:pt x="27" y="227"/>
                  </a:cubicBezTo>
                  <a:cubicBezTo>
                    <a:pt x="697" y="227"/>
                    <a:pt x="697" y="227"/>
                    <a:pt x="697" y="227"/>
                  </a:cubicBezTo>
                  <a:cubicBezTo>
                    <a:pt x="702" y="227"/>
                    <a:pt x="707" y="224"/>
                    <a:pt x="708" y="219"/>
                  </a:cubicBezTo>
                  <a:cubicBezTo>
                    <a:pt x="719" y="185"/>
                    <a:pt x="724" y="149"/>
                    <a:pt x="724" y="112"/>
                  </a:cubicBezTo>
                  <a:cubicBezTo>
                    <a:pt x="724" y="76"/>
                    <a:pt x="719" y="41"/>
                    <a:pt x="709" y="8"/>
                  </a:cubicBezTo>
                  <a:cubicBezTo>
                    <a:pt x="708" y="3"/>
                    <a:pt x="703" y="0"/>
                    <a:pt x="698" y="0"/>
                  </a:cubicBezTo>
                  <a:cubicBezTo>
                    <a:pt x="26" y="0"/>
                    <a:pt x="26" y="0"/>
                    <a:pt x="26" y="0"/>
                  </a:cubicBezTo>
                  <a:cubicBezTo>
                    <a:pt x="21" y="0"/>
                    <a:pt x="16" y="3"/>
                    <a:pt x="15" y="8"/>
                  </a:cubicBezTo>
                  <a:cubicBezTo>
                    <a:pt x="5" y="41"/>
                    <a:pt x="0" y="76"/>
                    <a:pt x="0" y="112"/>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36" name="Google Shape;977;p42">
              <a:extLst>
                <a:ext uri="{FF2B5EF4-FFF2-40B4-BE49-F238E27FC236}">
                  <a16:creationId xmlns:a16="http://schemas.microsoft.com/office/drawing/2014/main" id="{1AF9734B-F222-2A4E-B936-7E1A3B1210D0}"/>
                </a:ext>
              </a:extLst>
            </p:cNvPr>
            <p:cNvSpPr/>
            <p:nvPr/>
          </p:nvSpPr>
          <p:spPr>
            <a:xfrm>
              <a:off x="11142821" y="1011159"/>
              <a:ext cx="263627" cy="229006"/>
            </a:xfrm>
            <a:custGeom>
              <a:avLst/>
              <a:gdLst/>
              <a:ahLst/>
              <a:cxnLst/>
              <a:rect l="l" t="t" r="r" b="b"/>
              <a:pathLst>
                <a:path w="396" h="343" extrusionOk="0">
                  <a:moveTo>
                    <a:pt x="357" y="266"/>
                  </a:moveTo>
                  <a:cubicBezTo>
                    <a:pt x="208" y="7"/>
                    <a:pt x="208" y="7"/>
                    <a:pt x="208" y="7"/>
                  </a:cubicBezTo>
                  <a:cubicBezTo>
                    <a:pt x="203" y="0"/>
                    <a:pt x="193" y="0"/>
                    <a:pt x="188" y="7"/>
                  </a:cubicBezTo>
                  <a:cubicBezTo>
                    <a:pt x="39" y="266"/>
                    <a:pt x="39" y="266"/>
                    <a:pt x="39" y="266"/>
                  </a:cubicBezTo>
                  <a:cubicBezTo>
                    <a:pt x="4" y="326"/>
                    <a:pt x="4" y="326"/>
                    <a:pt x="4" y="326"/>
                  </a:cubicBezTo>
                  <a:cubicBezTo>
                    <a:pt x="0" y="334"/>
                    <a:pt x="5" y="343"/>
                    <a:pt x="14" y="343"/>
                  </a:cubicBezTo>
                  <a:cubicBezTo>
                    <a:pt x="382" y="343"/>
                    <a:pt x="382" y="343"/>
                    <a:pt x="382" y="343"/>
                  </a:cubicBezTo>
                  <a:cubicBezTo>
                    <a:pt x="391" y="343"/>
                    <a:pt x="396" y="334"/>
                    <a:pt x="392" y="326"/>
                  </a:cubicBezTo>
                  <a:lnTo>
                    <a:pt x="357" y="266"/>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37" name="Google Shape;978;p42">
              <a:extLst>
                <a:ext uri="{FF2B5EF4-FFF2-40B4-BE49-F238E27FC236}">
                  <a16:creationId xmlns:a16="http://schemas.microsoft.com/office/drawing/2014/main" id="{47ED4EDB-1E1E-4044-A07D-F0F085B458EE}"/>
                </a:ext>
              </a:extLst>
            </p:cNvPr>
            <p:cNvSpPr/>
            <p:nvPr/>
          </p:nvSpPr>
          <p:spPr>
            <a:xfrm>
              <a:off x="11052228" y="1576445"/>
              <a:ext cx="444813" cy="154847"/>
            </a:xfrm>
            <a:custGeom>
              <a:avLst/>
              <a:gdLst/>
              <a:ahLst/>
              <a:cxnLst/>
              <a:rect l="l" t="t" r="r" b="b"/>
              <a:pathLst>
                <a:path w="668" h="232" extrusionOk="0">
                  <a:moveTo>
                    <a:pt x="334" y="232"/>
                  </a:moveTo>
                  <a:cubicBezTo>
                    <a:pt x="482" y="232"/>
                    <a:pt x="609" y="143"/>
                    <a:pt x="665" y="17"/>
                  </a:cubicBezTo>
                  <a:cubicBezTo>
                    <a:pt x="668" y="9"/>
                    <a:pt x="663" y="0"/>
                    <a:pt x="655" y="0"/>
                  </a:cubicBezTo>
                  <a:cubicBezTo>
                    <a:pt x="13" y="0"/>
                    <a:pt x="13" y="0"/>
                    <a:pt x="13" y="0"/>
                  </a:cubicBezTo>
                  <a:cubicBezTo>
                    <a:pt x="5" y="0"/>
                    <a:pt x="0" y="9"/>
                    <a:pt x="3" y="17"/>
                  </a:cubicBezTo>
                  <a:cubicBezTo>
                    <a:pt x="59" y="143"/>
                    <a:pt x="186" y="232"/>
                    <a:pt x="334" y="232"/>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38" name="Google Shape;979;p42">
              <a:extLst>
                <a:ext uri="{FF2B5EF4-FFF2-40B4-BE49-F238E27FC236}">
                  <a16:creationId xmlns:a16="http://schemas.microsoft.com/office/drawing/2014/main" id="{F92313BE-EDA8-5649-9B5A-308D78271F73}"/>
                </a:ext>
              </a:extLst>
            </p:cNvPr>
            <p:cNvSpPr/>
            <p:nvPr/>
          </p:nvSpPr>
          <p:spPr>
            <a:xfrm>
              <a:off x="11051762" y="1251592"/>
              <a:ext cx="446676" cy="151349"/>
            </a:xfrm>
            <a:custGeom>
              <a:avLst/>
              <a:gdLst/>
              <a:ahLst/>
              <a:cxnLst/>
              <a:rect l="l" t="t" r="r" b="b"/>
              <a:pathLst>
                <a:path w="671" h="227" extrusionOk="0">
                  <a:moveTo>
                    <a:pt x="654" y="183"/>
                  </a:moveTo>
                  <a:cubicBezTo>
                    <a:pt x="653" y="182"/>
                    <a:pt x="653" y="182"/>
                    <a:pt x="653" y="182"/>
                  </a:cubicBezTo>
                  <a:cubicBezTo>
                    <a:pt x="552" y="5"/>
                    <a:pt x="552" y="5"/>
                    <a:pt x="552" y="5"/>
                  </a:cubicBezTo>
                  <a:cubicBezTo>
                    <a:pt x="550" y="2"/>
                    <a:pt x="546" y="0"/>
                    <a:pt x="542" y="0"/>
                  </a:cubicBezTo>
                  <a:cubicBezTo>
                    <a:pt x="128" y="0"/>
                    <a:pt x="128" y="0"/>
                    <a:pt x="128" y="0"/>
                  </a:cubicBezTo>
                  <a:cubicBezTo>
                    <a:pt x="124" y="0"/>
                    <a:pt x="120" y="2"/>
                    <a:pt x="118" y="5"/>
                  </a:cubicBezTo>
                  <a:cubicBezTo>
                    <a:pt x="17" y="182"/>
                    <a:pt x="17" y="182"/>
                    <a:pt x="17" y="182"/>
                  </a:cubicBezTo>
                  <a:cubicBezTo>
                    <a:pt x="16" y="185"/>
                    <a:pt x="16" y="185"/>
                    <a:pt x="16" y="185"/>
                  </a:cubicBezTo>
                  <a:cubicBezTo>
                    <a:pt x="11" y="194"/>
                    <a:pt x="7" y="202"/>
                    <a:pt x="3" y="211"/>
                  </a:cubicBezTo>
                  <a:cubicBezTo>
                    <a:pt x="0" y="219"/>
                    <a:pt x="5" y="227"/>
                    <a:pt x="13" y="227"/>
                  </a:cubicBezTo>
                  <a:cubicBezTo>
                    <a:pt x="657" y="227"/>
                    <a:pt x="657" y="227"/>
                    <a:pt x="657" y="227"/>
                  </a:cubicBezTo>
                  <a:cubicBezTo>
                    <a:pt x="665" y="227"/>
                    <a:pt x="671" y="219"/>
                    <a:pt x="667" y="211"/>
                  </a:cubicBezTo>
                  <a:cubicBezTo>
                    <a:pt x="663" y="202"/>
                    <a:pt x="659" y="193"/>
                    <a:pt x="654" y="183"/>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grpSp>
      <p:grpSp>
        <p:nvGrpSpPr>
          <p:cNvPr id="39" name="Google Shape;975;p42">
            <a:extLst>
              <a:ext uri="{FF2B5EF4-FFF2-40B4-BE49-F238E27FC236}">
                <a16:creationId xmlns:a16="http://schemas.microsoft.com/office/drawing/2014/main" id="{88F0FCCB-2840-9B4A-B505-92563FEA1711}"/>
              </a:ext>
            </a:extLst>
          </p:cNvPr>
          <p:cNvGrpSpPr/>
          <p:nvPr/>
        </p:nvGrpSpPr>
        <p:grpSpPr>
          <a:xfrm>
            <a:off x="5094180" y="2973247"/>
            <a:ext cx="266377" cy="369332"/>
            <a:chOff x="11033597" y="1011159"/>
            <a:chExt cx="482075" cy="720133"/>
          </a:xfrm>
        </p:grpSpPr>
        <p:sp>
          <p:nvSpPr>
            <p:cNvPr id="40" name="Google Shape;976;p42">
              <a:extLst>
                <a:ext uri="{FF2B5EF4-FFF2-40B4-BE49-F238E27FC236}">
                  <a16:creationId xmlns:a16="http://schemas.microsoft.com/office/drawing/2014/main" id="{EAB66265-B2E6-7A49-A601-A35BB5ADAF39}"/>
                </a:ext>
              </a:extLst>
            </p:cNvPr>
            <p:cNvSpPr/>
            <p:nvPr/>
          </p:nvSpPr>
          <p:spPr>
            <a:xfrm>
              <a:off x="11033597" y="1414369"/>
              <a:ext cx="482075" cy="151349"/>
            </a:xfrm>
            <a:custGeom>
              <a:avLst/>
              <a:gdLst/>
              <a:ahLst/>
              <a:cxnLst/>
              <a:rect l="l" t="t" r="r" b="b"/>
              <a:pathLst>
                <a:path w="724" h="227" extrusionOk="0">
                  <a:moveTo>
                    <a:pt x="0" y="112"/>
                  </a:moveTo>
                  <a:cubicBezTo>
                    <a:pt x="0" y="149"/>
                    <a:pt x="5" y="185"/>
                    <a:pt x="16" y="219"/>
                  </a:cubicBezTo>
                  <a:cubicBezTo>
                    <a:pt x="17" y="224"/>
                    <a:pt x="22" y="227"/>
                    <a:pt x="27" y="227"/>
                  </a:cubicBezTo>
                  <a:cubicBezTo>
                    <a:pt x="697" y="227"/>
                    <a:pt x="697" y="227"/>
                    <a:pt x="697" y="227"/>
                  </a:cubicBezTo>
                  <a:cubicBezTo>
                    <a:pt x="702" y="227"/>
                    <a:pt x="707" y="224"/>
                    <a:pt x="708" y="219"/>
                  </a:cubicBezTo>
                  <a:cubicBezTo>
                    <a:pt x="719" y="185"/>
                    <a:pt x="724" y="149"/>
                    <a:pt x="724" y="112"/>
                  </a:cubicBezTo>
                  <a:cubicBezTo>
                    <a:pt x="724" y="76"/>
                    <a:pt x="719" y="41"/>
                    <a:pt x="709" y="8"/>
                  </a:cubicBezTo>
                  <a:cubicBezTo>
                    <a:pt x="708" y="3"/>
                    <a:pt x="703" y="0"/>
                    <a:pt x="698" y="0"/>
                  </a:cubicBezTo>
                  <a:cubicBezTo>
                    <a:pt x="26" y="0"/>
                    <a:pt x="26" y="0"/>
                    <a:pt x="26" y="0"/>
                  </a:cubicBezTo>
                  <a:cubicBezTo>
                    <a:pt x="21" y="0"/>
                    <a:pt x="16" y="3"/>
                    <a:pt x="15" y="8"/>
                  </a:cubicBezTo>
                  <a:cubicBezTo>
                    <a:pt x="5" y="41"/>
                    <a:pt x="0" y="76"/>
                    <a:pt x="0" y="112"/>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41" name="Google Shape;977;p42">
              <a:extLst>
                <a:ext uri="{FF2B5EF4-FFF2-40B4-BE49-F238E27FC236}">
                  <a16:creationId xmlns:a16="http://schemas.microsoft.com/office/drawing/2014/main" id="{F9A27B63-C5B2-7746-B868-ECCA9470C773}"/>
                </a:ext>
              </a:extLst>
            </p:cNvPr>
            <p:cNvSpPr/>
            <p:nvPr/>
          </p:nvSpPr>
          <p:spPr>
            <a:xfrm>
              <a:off x="11142821" y="1011159"/>
              <a:ext cx="263627" cy="229006"/>
            </a:xfrm>
            <a:custGeom>
              <a:avLst/>
              <a:gdLst/>
              <a:ahLst/>
              <a:cxnLst/>
              <a:rect l="l" t="t" r="r" b="b"/>
              <a:pathLst>
                <a:path w="396" h="343" extrusionOk="0">
                  <a:moveTo>
                    <a:pt x="357" y="266"/>
                  </a:moveTo>
                  <a:cubicBezTo>
                    <a:pt x="208" y="7"/>
                    <a:pt x="208" y="7"/>
                    <a:pt x="208" y="7"/>
                  </a:cubicBezTo>
                  <a:cubicBezTo>
                    <a:pt x="203" y="0"/>
                    <a:pt x="193" y="0"/>
                    <a:pt x="188" y="7"/>
                  </a:cubicBezTo>
                  <a:cubicBezTo>
                    <a:pt x="39" y="266"/>
                    <a:pt x="39" y="266"/>
                    <a:pt x="39" y="266"/>
                  </a:cubicBezTo>
                  <a:cubicBezTo>
                    <a:pt x="4" y="326"/>
                    <a:pt x="4" y="326"/>
                    <a:pt x="4" y="326"/>
                  </a:cubicBezTo>
                  <a:cubicBezTo>
                    <a:pt x="0" y="334"/>
                    <a:pt x="5" y="343"/>
                    <a:pt x="14" y="343"/>
                  </a:cubicBezTo>
                  <a:cubicBezTo>
                    <a:pt x="382" y="343"/>
                    <a:pt x="382" y="343"/>
                    <a:pt x="382" y="343"/>
                  </a:cubicBezTo>
                  <a:cubicBezTo>
                    <a:pt x="391" y="343"/>
                    <a:pt x="396" y="334"/>
                    <a:pt x="392" y="326"/>
                  </a:cubicBezTo>
                  <a:lnTo>
                    <a:pt x="357" y="266"/>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42" name="Google Shape;978;p42">
              <a:extLst>
                <a:ext uri="{FF2B5EF4-FFF2-40B4-BE49-F238E27FC236}">
                  <a16:creationId xmlns:a16="http://schemas.microsoft.com/office/drawing/2014/main" id="{4A96E39E-6D61-F94B-A86B-BF08E2E6730A}"/>
                </a:ext>
              </a:extLst>
            </p:cNvPr>
            <p:cNvSpPr/>
            <p:nvPr/>
          </p:nvSpPr>
          <p:spPr>
            <a:xfrm>
              <a:off x="11052228" y="1576445"/>
              <a:ext cx="444813" cy="154847"/>
            </a:xfrm>
            <a:custGeom>
              <a:avLst/>
              <a:gdLst/>
              <a:ahLst/>
              <a:cxnLst/>
              <a:rect l="l" t="t" r="r" b="b"/>
              <a:pathLst>
                <a:path w="668" h="232" extrusionOk="0">
                  <a:moveTo>
                    <a:pt x="334" y="232"/>
                  </a:moveTo>
                  <a:cubicBezTo>
                    <a:pt x="482" y="232"/>
                    <a:pt x="609" y="143"/>
                    <a:pt x="665" y="17"/>
                  </a:cubicBezTo>
                  <a:cubicBezTo>
                    <a:pt x="668" y="9"/>
                    <a:pt x="663" y="0"/>
                    <a:pt x="655" y="0"/>
                  </a:cubicBezTo>
                  <a:cubicBezTo>
                    <a:pt x="13" y="0"/>
                    <a:pt x="13" y="0"/>
                    <a:pt x="13" y="0"/>
                  </a:cubicBezTo>
                  <a:cubicBezTo>
                    <a:pt x="5" y="0"/>
                    <a:pt x="0" y="9"/>
                    <a:pt x="3" y="17"/>
                  </a:cubicBezTo>
                  <a:cubicBezTo>
                    <a:pt x="59" y="143"/>
                    <a:pt x="186" y="232"/>
                    <a:pt x="334" y="232"/>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43" name="Google Shape;979;p42">
              <a:extLst>
                <a:ext uri="{FF2B5EF4-FFF2-40B4-BE49-F238E27FC236}">
                  <a16:creationId xmlns:a16="http://schemas.microsoft.com/office/drawing/2014/main" id="{0C14E0B9-CD0A-0C40-B899-02161D838704}"/>
                </a:ext>
              </a:extLst>
            </p:cNvPr>
            <p:cNvSpPr/>
            <p:nvPr/>
          </p:nvSpPr>
          <p:spPr>
            <a:xfrm>
              <a:off x="11051762" y="1251592"/>
              <a:ext cx="446676" cy="151349"/>
            </a:xfrm>
            <a:custGeom>
              <a:avLst/>
              <a:gdLst/>
              <a:ahLst/>
              <a:cxnLst/>
              <a:rect l="l" t="t" r="r" b="b"/>
              <a:pathLst>
                <a:path w="671" h="227" extrusionOk="0">
                  <a:moveTo>
                    <a:pt x="654" y="183"/>
                  </a:moveTo>
                  <a:cubicBezTo>
                    <a:pt x="653" y="182"/>
                    <a:pt x="653" y="182"/>
                    <a:pt x="653" y="182"/>
                  </a:cubicBezTo>
                  <a:cubicBezTo>
                    <a:pt x="552" y="5"/>
                    <a:pt x="552" y="5"/>
                    <a:pt x="552" y="5"/>
                  </a:cubicBezTo>
                  <a:cubicBezTo>
                    <a:pt x="550" y="2"/>
                    <a:pt x="546" y="0"/>
                    <a:pt x="542" y="0"/>
                  </a:cubicBezTo>
                  <a:cubicBezTo>
                    <a:pt x="128" y="0"/>
                    <a:pt x="128" y="0"/>
                    <a:pt x="128" y="0"/>
                  </a:cubicBezTo>
                  <a:cubicBezTo>
                    <a:pt x="124" y="0"/>
                    <a:pt x="120" y="2"/>
                    <a:pt x="118" y="5"/>
                  </a:cubicBezTo>
                  <a:cubicBezTo>
                    <a:pt x="17" y="182"/>
                    <a:pt x="17" y="182"/>
                    <a:pt x="17" y="182"/>
                  </a:cubicBezTo>
                  <a:cubicBezTo>
                    <a:pt x="16" y="185"/>
                    <a:pt x="16" y="185"/>
                    <a:pt x="16" y="185"/>
                  </a:cubicBezTo>
                  <a:cubicBezTo>
                    <a:pt x="11" y="194"/>
                    <a:pt x="7" y="202"/>
                    <a:pt x="3" y="211"/>
                  </a:cubicBezTo>
                  <a:cubicBezTo>
                    <a:pt x="0" y="219"/>
                    <a:pt x="5" y="227"/>
                    <a:pt x="13" y="227"/>
                  </a:cubicBezTo>
                  <a:cubicBezTo>
                    <a:pt x="657" y="227"/>
                    <a:pt x="657" y="227"/>
                    <a:pt x="657" y="227"/>
                  </a:cubicBezTo>
                  <a:cubicBezTo>
                    <a:pt x="665" y="227"/>
                    <a:pt x="671" y="219"/>
                    <a:pt x="667" y="211"/>
                  </a:cubicBezTo>
                  <a:cubicBezTo>
                    <a:pt x="663" y="202"/>
                    <a:pt x="659" y="193"/>
                    <a:pt x="654" y="183"/>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grpSp>
      <p:grpSp>
        <p:nvGrpSpPr>
          <p:cNvPr id="44" name="Google Shape;975;p42">
            <a:extLst>
              <a:ext uri="{FF2B5EF4-FFF2-40B4-BE49-F238E27FC236}">
                <a16:creationId xmlns:a16="http://schemas.microsoft.com/office/drawing/2014/main" id="{9F2D9390-0B82-9B42-BD85-6357C1EED11A}"/>
              </a:ext>
            </a:extLst>
          </p:cNvPr>
          <p:cNvGrpSpPr/>
          <p:nvPr/>
        </p:nvGrpSpPr>
        <p:grpSpPr>
          <a:xfrm>
            <a:off x="6157288" y="1407082"/>
            <a:ext cx="266377" cy="369332"/>
            <a:chOff x="11033597" y="1011159"/>
            <a:chExt cx="482075" cy="720133"/>
          </a:xfrm>
        </p:grpSpPr>
        <p:sp>
          <p:nvSpPr>
            <p:cNvPr id="45" name="Google Shape;976;p42">
              <a:extLst>
                <a:ext uri="{FF2B5EF4-FFF2-40B4-BE49-F238E27FC236}">
                  <a16:creationId xmlns:a16="http://schemas.microsoft.com/office/drawing/2014/main" id="{A828692D-1183-1F49-BE54-D546A85EF396}"/>
                </a:ext>
              </a:extLst>
            </p:cNvPr>
            <p:cNvSpPr/>
            <p:nvPr/>
          </p:nvSpPr>
          <p:spPr>
            <a:xfrm>
              <a:off x="11033597" y="1414369"/>
              <a:ext cx="482075" cy="151349"/>
            </a:xfrm>
            <a:custGeom>
              <a:avLst/>
              <a:gdLst/>
              <a:ahLst/>
              <a:cxnLst/>
              <a:rect l="l" t="t" r="r" b="b"/>
              <a:pathLst>
                <a:path w="724" h="227" extrusionOk="0">
                  <a:moveTo>
                    <a:pt x="0" y="112"/>
                  </a:moveTo>
                  <a:cubicBezTo>
                    <a:pt x="0" y="149"/>
                    <a:pt x="5" y="185"/>
                    <a:pt x="16" y="219"/>
                  </a:cubicBezTo>
                  <a:cubicBezTo>
                    <a:pt x="17" y="224"/>
                    <a:pt x="22" y="227"/>
                    <a:pt x="27" y="227"/>
                  </a:cubicBezTo>
                  <a:cubicBezTo>
                    <a:pt x="697" y="227"/>
                    <a:pt x="697" y="227"/>
                    <a:pt x="697" y="227"/>
                  </a:cubicBezTo>
                  <a:cubicBezTo>
                    <a:pt x="702" y="227"/>
                    <a:pt x="707" y="224"/>
                    <a:pt x="708" y="219"/>
                  </a:cubicBezTo>
                  <a:cubicBezTo>
                    <a:pt x="719" y="185"/>
                    <a:pt x="724" y="149"/>
                    <a:pt x="724" y="112"/>
                  </a:cubicBezTo>
                  <a:cubicBezTo>
                    <a:pt x="724" y="76"/>
                    <a:pt x="719" y="41"/>
                    <a:pt x="709" y="8"/>
                  </a:cubicBezTo>
                  <a:cubicBezTo>
                    <a:pt x="708" y="3"/>
                    <a:pt x="703" y="0"/>
                    <a:pt x="698" y="0"/>
                  </a:cubicBezTo>
                  <a:cubicBezTo>
                    <a:pt x="26" y="0"/>
                    <a:pt x="26" y="0"/>
                    <a:pt x="26" y="0"/>
                  </a:cubicBezTo>
                  <a:cubicBezTo>
                    <a:pt x="21" y="0"/>
                    <a:pt x="16" y="3"/>
                    <a:pt x="15" y="8"/>
                  </a:cubicBezTo>
                  <a:cubicBezTo>
                    <a:pt x="5" y="41"/>
                    <a:pt x="0" y="76"/>
                    <a:pt x="0" y="112"/>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46" name="Google Shape;977;p42">
              <a:extLst>
                <a:ext uri="{FF2B5EF4-FFF2-40B4-BE49-F238E27FC236}">
                  <a16:creationId xmlns:a16="http://schemas.microsoft.com/office/drawing/2014/main" id="{DD6AF27E-3C87-9242-8D29-4009B34D30A4}"/>
                </a:ext>
              </a:extLst>
            </p:cNvPr>
            <p:cNvSpPr/>
            <p:nvPr/>
          </p:nvSpPr>
          <p:spPr>
            <a:xfrm>
              <a:off x="11142821" y="1011159"/>
              <a:ext cx="263627" cy="229006"/>
            </a:xfrm>
            <a:custGeom>
              <a:avLst/>
              <a:gdLst/>
              <a:ahLst/>
              <a:cxnLst/>
              <a:rect l="l" t="t" r="r" b="b"/>
              <a:pathLst>
                <a:path w="396" h="343" extrusionOk="0">
                  <a:moveTo>
                    <a:pt x="357" y="266"/>
                  </a:moveTo>
                  <a:cubicBezTo>
                    <a:pt x="208" y="7"/>
                    <a:pt x="208" y="7"/>
                    <a:pt x="208" y="7"/>
                  </a:cubicBezTo>
                  <a:cubicBezTo>
                    <a:pt x="203" y="0"/>
                    <a:pt x="193" y="0"/>
                    <a:pt x="188" y="7"/>
                  </a:cubicBezTo>
                  <a:cubicBezTo>
                    <a:pt x="39" y="266"/>
                    <a:pt x="39" y="266"/>
                    <a:pt x="39" y="266"/>
                  </a:cubicBezTo>
                  <a:cubicBezTo>
                    <a:pt x="4" y="326"/>
                    <a:pt x="4" y="326"/>
                    <a:pt x="4" y="326"/>
                  </a:cubicBezTo>
                  <a:cubicBezTo>
                    <a:pt x="0" y="334"/>
                    <a:pt x="5" y="343"/>
                    <a:pt x="14" y="343"/>
                  </a:cubicBezTo>
                  <a:cubicBezTo>
                    <a:pt x="382" y="343"/>
                    <a:pt x="382" y="343"/>
                    <a:pt x="382" y="343"/>
                  </a:cubicBezTo>
                  <a:cubicBezTo>
                    <a:pt x="391" y="343"/>
                    <a:pt x="396" y="334"/>
                    <a:pt x="392" y="326"/>
                  </a:cubicBezTo>
                  <a:lnTo>
                    <a:pt x="357" y="266"/>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47" name="Google Shape;978;p42">
              <a:extLst>
                <a:ext uri="{FF2B5EF4-FFF2-40B4-BE49-F238E27FC236}">
                  <a16:creationId xmlns:a16="http://schemas.microsoft.com/office/drawing/2014/main" id="{FBFC239B-3AF9-BC49-B976-E5F581D1CF58}"/>
                </a:ext>
              </a:extLst>
            </p:cNvPr>
            <p:cNvSpPr/>
            <p:nvPr/>
          </p:nvSpPr>
          <p:spPr>
            <a:xfrm>
              <a:off x="11052228" y="1576445"/>
              <a:ext cx="444813" cy="154847"/>
            </a:xfrm>
            <a:custGeom>
              <a:avLst/>
              <a:gdLst/>
              <a:ahLst/>
              <a:cxnLst/>
              <a:rect l="l" t="t" r="r" b="b"/>
              <a:pathLst>
                <a:path w="668" h="232" extrusionOk="0">
                  <a:moveTo>
                    <a:pt x="334" y="232"/>
                  </a:moveTo>
                  <a:cubicBezTo>
                    <a:pt x="482" y="232"/>
                    <a:pt x="609" y="143"/>
                    <a:pt x="665" y="17"/>
                  </a:cubicBezTo>
                  <a:cubicBezTo>
                    <a:pt x="668" y="9"/>
                    <a:pt x="663" y="0"/>
                    <a:pt x="655" y="0"/>
                  </a:cubicBezTo>
                  <a:cubicBezTo>
                    <a:pt x="13" y="0"/>
                    <a:pt x="13" y="0"/>
                    <a:pt x="13" y="0"/>
                  </a:cubicBezTo>
                  <a:cubicBezTo>
                    <a:pt x="5" y="0"/>
                    <a:pt x="0" y="9"/>
                    <a:pt x="3" y="17"/>
                  </a:cubicBezTo>
                  <a:cubicBezTo>
                    <a:pt x="59" y="143"/>
                    <a:pt x="186" y="232"/>
                    <a:pt x="334" y="232"/>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48" name="Google Shape;979;p42">
              <a:extLst>
                <a:ext uri="{FF2B5EF4-FFF2-40B4-BE49-F238E27FC236}">
                  <a16:creationId xmlns:a16="http://schemas.microsoft.com/office/drawing/2014/main" id="{3932A58B-83AA-4A42-9C16-6F8C04EF0DB1}"/>
                </a:ext>
              </a:extLst>
            </p:cNvPr>
            <p:cNvSpPr/>
            <p:nvPr/>
          </p:nvSpPr>
          <p:spPr>
            <a:xfrm>
              <a:off x="11051762" y="1251592"/>
              <a:ext cx="446676" cy="151349"/>
            </a:xfrm>
            <a:custGeom>
              <a:avLst/>
              <a:gdLst/>
              <a:ahLst/>
              <a:cxnLst/>
              <a:rect l="l" t="t" r="r" b="b"/>
              <a:pathLst>
                <a:path w="671" h="227" extrusionOk="0">
                  <a:moveTo>
                    <a:pt x="654" y="183"/>
                  </a:moveTo>
                  <a:cubicBezTo>
                    <a:pt x="653" y="182"/>
                    <a:pt x="653" y="182"/>
                    <a:pt x="653" y="182"/>
                  </a:cubicBezTo>
                  <a:cubicBezTo>
                    <a:pt x="552" y="5"/>
                    <a:pt x="552" y="5"/>
                    <a:pt x="552" y="5"/>
                  </a:cubicBezTo>
                  <a:cubicBezTo>
                    <a:pt x="550" y="2"/>
                    <a:pt x="546" y="0"/>
                    <a:pt x="542" y="0"/>
                  </a:cubicBezTo>
                  <a:cubicBezTo>
                    <a:pt x="128" y="0"/>
                    <a:pt x="128" y="0"/>
                    <a:pt x="128" y="0"/>
                  </a:cubicBezTo>
                  <a:cubicBezTo>
                    <a:pt x="124" y="0"/>
                    <a:pt x="120" y="2"/>
                    <a:pt x="118" y="5"/>
                  </a:cubicBezTo>
                  <a:cubicBezTo>
                    <a:pt x="17" y="182"/>
                    <a:pt x="17" y="182"/>
                    <a:pt x="17" y="182"/>
                  </a:cubicBezTo>
                  <a:cubicBezTo>
                    <a:pt x="16" y="185"/>
                    <a:pt x="16" y="185"/>
                    <a:pt x="16" y="185"/>
                  </a:cubicBezTo>
                  <a:cubicBezTo>
                    <a:pt x="11" y="194"/>
                    <a:pt x="7" y="202"/>
                    <a:pt x="3" y="211"/>
                  </a:cubicBezTo>
                  <a:cubicBezTo>
                    <a:pt x="0" y="219"/>
                    <a:pt x="5" y="227"/>
                    <a:pt x="13" y="227"/>
                  </a:cubicBezTo>
                  <a:cubicBezTo>
                    <a:pt x="657" y="227"/>
                    <a:pt x="657" y="227"/>
                    <a:pt x="657" y="227"/>
                  </a:cubicBezTo>
                  <a:cubicBezTo>
                    <a:pt x="665" y="227"/>
                    <a:pt x="671" y="219"/>
                    <a:pt x="667" y="211"/>
                  </a:cubicBezTo>
                  <a:cubicBezTo>
                    <a:pt x="663" y="202"/>
                    <a:pt x="659" y="193"/>
                    <a:pt x="654" y="183"/>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grpSp>
      <p:sp>
        <p:nvSpPr>
          <p:cNvPr id="49" name="TextBox 48">
            <a:extLst>
              <a:ext uri="{FF2B5EF4-FFF2-40B4-BE49-F238E27FC236}">
                <a16:creationId xmlns:a16="http://schemas.microsoft.com/office/drawing/2014/main" id="{5FB3788E-5F26-3B46-929D-6B9B6172C081}"/>
              </a:ext>
            </a:extLst>
          </p:cNvPr>
          <p:cNvSpPr txBox="1"/>
          <p:nvPr/>
        </p:nvSpPr>
        <p:spPr>
          <a:xfrm>
            <a:off x="4509219" y="3904563"/>
            <a:ext cx="2520242" cy="369332"/>
          </a:xfrm>
          <a:prstGeom prst="rect">
            <a:avLst/>
          </a:prstGeom>
          <a:noFill/>
        </p:spPr>
        <p:txBody>
          <a:bodyPr wrap="none" lIns="91440" tIns="45720" rIns="91440" bIns="45720" rtlCol="0" anchor="t">
            <a:spAutoFit/>
          </a:bodyPr>
          <a:lstStyle/>
          <a:p>
            <a:r>
              <a:rPr lang="en-US" sz="1800" b="1">
                <a:solidFill>
                  <a:srgbClr val="F44336"/>
                </a:solidFill>
                <a:latin typeface="Cavolini"/>
              </a:rPr>
              <a:t>Fostering Curiosity</a:t>
            </a:r>
          </a:p>
        </p:txBody>
      </p:sp>
      <p:grpSp>
        <p:nvGrpSpPr>
          <p:cNvPr id="50" name="Google Shape;975;p42">
            <a:extLst>
              <a:ext uri="{FF2B5EF4-FFF2-40B4-BE49-F238E27FC236}">
                <a16:creationId xmlns:a16="http://schemas.microsoft.com/office/drawing/2014/main" id="{6CA52DA9-40F1-1F48-8866-EDB7BDE77FAD}"/>
              </a:ext>
            </a:extLst>
          </p:cNvPr>
          <p:cNvGrpSpPr/>
          <p:nvPr/>
        </p:nvGrpSpPr>
        <p:grpSpPr>
          <a:xfrm>
            <a:off x="5603860" y="4273895"/>
            <a:ext cx="266377" cy="369332"/>
            <a:chOff x="11033597" y="1011159"/>
            <a:chExt cx="482075" cy="720133"/>
          </a:xfrm>
        </p:grpSpPr>
        <p:sp>
          <p:nvSpPr>
            <p:cNvPr id="51" name="Google Shape;976;p42">
              <a:extLst>
                <a:ext uri="{FF2B5EF4-FFF2-40B4-BE49-F238E27FC236}">
                  <a16:creationId xmlns:a16="http://schemas.microsoft.com/office/drawing/2014/main" id="{77BA0C5E-891B-4943-87B8-BD058751F8D5}"/>
                </a:ext>
              </a:extLst>
            </p:cNvPr>
            <p:cNvSpPr/>
            <p:nvPr/>
          </p:nvSpPr>
          <p:spPr>
            <a:xfrm>
              <a:off x="11033597" y="1414369"/>
              <a:ext cx="482075" cy="151349"/>
            </a:xfrm>
            <a:custGeom>
              <a:avLst/>
              <a:gdLst/>
              <a:ahLst/>
              <a:cxnLst/>
              <a:rect l="l" t="t" r="r" b="b"/>
              <a:pathLst>
                <a:path w="724" h="227" extrusionOk="0">
                  <a:moveTo>
                    <a:pt x="0" y="112"/>
                  </a:moveTo>
                  <a:cubicBezTo>
                    <a:pt x="0" y="149"/>
                    <a:pt x="5" y="185"/>
                    <a:pt x="16" y="219"/>
                  </a:cubicBezTo>
                  <a:cubicBezTo>
                    <a:pt x="17" y="224"/>
                    <a:pt x="22" y="227"/>
                    <a:pt x="27" y="227"/>
                  </a:cubicBezTo>
                  <a:cubicBezTo>
                    <a:pt x="697" y="227"/>
                    <a:pt x="697" y="227"/>
                    <a:pt x="697" y="227"/>
                  </a:cubicBezTo>
                  <a:cubicBezTo>
                    <a:pt x="702" y="227"/>
                    <a:pt x="707" y="224"/>
                    <a:pt x="708" y="219"/>
                  </a:cubicBezTo>
                  <a:cubicBezTo>
                    <a:pt x="719" y="185"/>
                    <a:pt x="724" y="149"/>
                    <a:pt x="724" y="112"/>
                  </a:cubicBezTo>
                  <a:cubicBezTo>
                    <a:pt x="724" y="76"/>
                    <a:pt x="719" y="41"/>
                    <a:pt x="709" y="8"/>
                  </a:cubicBezTo>
                  <a:cubicBezTo>
                    <a:pt x="708" y="3"/>
                    <a:pt x="703" y="0"/>
                    <a:pt x="698" y="0"/>
                  </a:cubicBezTo>
                  <a:cubicBezTo>
                    <a:pt x="26" y="0"/>
                    <a:pt x="26" y="0"/>
                    <a:pt x="26" y="0"/>
                  </a:cubicBezTo>
                  <a:cubicBezTo>
                    <a:pt x="21" y="0"/>
                    <a:pt x="16" y="3"/>
                    <a:pt x="15" y="8"/>
                  </a:cubicBezTo>
                  <a:cubicBezTo>
                    <a:pt x="5" y="41"/>
                    <a:pt x="0" y="76"/>
                    <a:pt x="0" y="112"/>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52" name="Google Shape;977;p42">
              <a:extLst>
                <a:ext uri="{FF2B5EF4-FFF2-40B4-BE49-F238E27FC236}">
                  <a16:creationId xmlns:a16="http://schemas.microsoft.com/office/drawing/2014/main" id="{5C24FF65-8155-DD45-86B3-FCC167127F13}"/>
                </a:ext>
              </a:extLst>
            </p:cNvPr>
            <p:cNvSpPr/>
            <p:nvPr/>
          </p:nvSpPr>
          <p:spPr>
            <a:xfrm>
              <a:off x="11142821" y="1011159"/>
              <a:ext cx="263627" cy="229006"/>
            </a:xfrm>
            <a:custGeom>
              <a:avLst/>
              <a:gdLst/>
              <a:ahLst/>
              <a:cxnLst/>
              <a:rect l="l" t="t" r="r" b="b"/>
              <a:pathLst>
                <a:path w="396" h="343" extrusionOk="0">
                  <a:moveTo>
                    <a:pt x="357" y="266"/>
                  </a:moveTo>
                  <a:cubicBezTo>
                    <a:pt x="208" y="7"/>
                    <a:pt x="208" y="7"/>
                    <a:pt x="208" y="7"/>
                  </a:cubicBezTo>
                  <a:cubicBezTo>
                    <a:pt x="203" y="0"/>
                    <a:pt x="193" y="0"/>
                    <a:pt x="188" y="7"/>
                  </a:cubicBezTo>
                  <a:cubicBezTo>
                    <a:pt x="39" y="266"/>
                    <a:pt x="39" y="266"/>
                    <a:pt x="39" y="266"/>
                  </a:cubicBezTo>
                  <a:cubicBezTo>
                    <a:pt x="4" y="326"/>
                    <a:pt x="4" y="326"/>
                    <a:pt x="4" y="326"/>
                  </a:cubicBezTo>
                  <a:cubicBezTo>
                    <a:pt x="0" y="334"/>
                    <a:pt x="5" y="343"/>
                    <a:pt x="14" y="343"/>
                  </a:cubicBezTo>
                  <a:cubicBezTo>
                    <a:pt x="382" y="343"/>
                    <a:pt x="382" y="343"/>
                    <a:pt x="382" y="343"/>
                  </a:cubicBezTo>
                  <a:cubicBezTo>
                    <a:pt x="391" y="343"/>
                    <a:pt x="396" y="334"/>
                    <a:pt x="392" y="326"/>
                  </a:cubicBezTo>
                  <a:lnTo>
                    <a:pt x="357" y="266"/>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53" name="Google Shape;978;p42">
              <a:extLst>
                <a:ext uri="{FF2B5EF4-FFF2-40B4-BE49-F238E27FC236}">
                  <a16:creationId xmlns:a16="http://schemas.microsoft.com/office/drawing/2014/main" id="{2C470DEE-D338-F546-90D4-35B68BA26716}"/>
                </a:ext>
              </a:extLst>
            </p:cNvPr>
            <p:cNvSpPr/>
            <p:nvPr/>
          </p:nvSpPr>
          <p:spPr>
            <a:xfrm>
              <a:off x="11052228" y="1576445"/>
              <a:ext cx="444813" cy="154847"/>
            </a:xfrm>
            <a:custGeom>
              <a:avLst/>
              <a:gdLst/>
              <a:ahLst/>
              <a:cxnLst/>
              <a:rect l="l" t="t" r="r" b="b"/>
              <a:pathLst>
                <a:path w="668" h="232" extrusionOk="0">
                  <a:moveTo>
                    <a:pt x="334" y="232"/>
                  </a:moveTo>
                  <a:cubicBezTo>
                    <a:pt x="482" y="232"/>
                    <a:pt x="609" y="143"/>
                    <a:pt x="665" y="17"/>
                  </a:cubicBezTo>
                  <a:cubicBezTo>
                    <a:pt x="668" y="9"/>
                    <a:pt x="663" y="0"/>
                    <a:pt x="655" y="0"/>
                  </a:cubicBezTo>
                  <a:cubicBezTo>
                    <a:pt x="13" y="0"/>
                    <a:pt x="13" y="0"/>
                    <a:pt x="13" y="0"/>
                  </a:cubicBezTo>
                  <a:cubicBezTo>
                    <a:pt x="5" y="0"/>
                    <a:pt x="0" y="9"/>
                    <a:pt x="3" y="17"/>
                  </a:cubicBezTo>
                  <a:cubicBezTo>
                    <a:pt x="59" y="143"/>
                    <a:pt x="186" y="232"/>
                    <a:pt x="334" y="232"/>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54" name="Google Shape;979;p42">
              <a:extLst>
                <a:ext uri="{FF2B5EF4-FFF2-40B4-BE49-F238E27FC236}">
                  <a16:creationId xmlns:a16="http://schemas.microsoft.com/office/drawing/2014/main" id="{5C02CAB4-4F17-A849-AEFA-95ABD1ECA380}"/>
                </a:ext>
              </a:extLst>
            </p:cNvPr>
            <p:cNvSpPr/>
            <p:nvPr/>
          </p:nvSpPr>
          <p:spPr>
            <a:xfrm>
              <a:off x="11051762" y="1251592"/>
              <a:ext cx="446676" cy="151349"/>
            </a:xfrm>
            <a:custGeom>
              <a:avLst/>
              <a:gdLst/>
              <a:ahLst/>
              <a:cxnLst/>
              <a:rect l="l" t="t" r="r" b="b"/>
              <a:pathLst>
                <a:path w="671" h="227" extrusionOk="0">
                  <a:moveTo>
                    <a:pt x="654" y="183"/>
                  </a:moveTo>
                  <a:cubicBezTo>
                    <a:pt x="653" y="182"/>
                    <a:pt x="653" y="182"/>
                    <a:pt x="653" y="182"/>
                  </a:cubicBezTo>
                  <a:cubicBezTo>
                    <a:pt x="552" y="5"/>
                    <a:pt x="552" y="5"/>
                    <a:pt x="552" y="5"/>
                  </a:cubicBezTo>
                  <a:cubicBezTo>
                    <a:pt x="550" y="2"/>
                    <a:pt x="546" y="0"/>
                    <a:pt x="542" y="0"/>
                  </a:cubicBezTo>
                  <a:cubicBezTo>
                    <a:pt x="128" y="0"/>
                    <a:pt x="128" y="0"/>
                    <a:pt x="128" y="0"/>
                  </a:cubicBezTo>
                  <a:cubicBezTo>
                    <a:pt x="124" y="0"/>
                    <a:pt x="120" y="2"/>
                    <a:pt x="118" y="5"/>
                  </a:cubicBezTo>
                  <a:cubicBezTo>
                    <a:pt x="17" y="182"/>
                    <a:pt x="17" y="182"/>
                    <a:pt x="17" y="182"/>
                  </a:cubicBezTo>
                  <a:cubicBezTo>
                    <a:pt x="16" y="185"/>
                    <a:pt x="16" y="185"/>
                    <a:pt x="16" y="185"/>
                  </a:cubicBezTo>
                  <a:cubicBezTo>
                    <a:pt x="11" y="194"/>
                    <a:pt x="7" y="202"/>
                    <a:pt x="3" y="211"/>
                  </a:cubicBezTo>
                  <a:cubicBezTo>
                    <a:pt x="0" y="219"/>
                    <a:pt x="5" y="227"/>
                    <a:pt x="13" y="227"/>
                  </a:cubicBezTo>
                  <a:cubicBezTo>
                    <a:pt x="657" y="227"/>
                    <a:pt x="657" y="227"/>
                    <a:pt x="657" y="227"/>
                  </a:cubicBezTo>
                  <a:cubicBezTo>
                    <a:pt x="665" y="227"/>
                    <a:pt x="671" y="219"/>
                    <a:pt x="667" y="211"/>
                  </a:cubicBezTo>
                  <a:cubicBezTo>
                    <a:pt x="663" y="202"/>
                    <a:pt x="659" y="193"/>
                    <a:pt x="654" y="183"/>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285284159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53"/>
        <p:cNvGrpSpPr/>
        <p:nvPr/>
      </p:nvGrpSpPr>
      <p:grpSpPr>
        <a:xfrm>
          <a:off x="0" y="0"/>
          <a:ext cx="0" cy="0"/>
          <a:chOff x="0" y="0"/>
          <a:chExt cx="0" cy="0"/>
        </a:xfrm>
      </p:grpSpPr>
      <p:sp>
        <p:nvSpPr>
          <p:cNvPr id="55" name="Google Shape;55;p13"/>
          <p:cNvSpPr txBox="1">
            <a:spLocks noGrp="1"/>
          </p:cNvSpPr>
          <p:nvPr>
            <p:ph type="body" idx="1"/>
          </p:nvPr>
        </p:nvSpPr>
        <p:spPr>
          <a:xfrm>
            <a:off x="2346771" y="908962"/>
            <a:ext cx="3051890" cy="90870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400" u="sng">
                <a:solidFill>
                  <a:schemeClr val="hlink"/>
                </a:solidFill>
                <a:latin typeface="Abadi MT Condensed Light" panose="020B0604020202020204" charset="0"/>
                <a:ea typeface="Acme"/>
                <a:cs typeface="Acme"/>
                <a:sym typeface="Acme"/>
                <a:hlinkClick r:id="rId4"/>
              </a:rPr>
              <a:t>Act 1</a:t>
            </a:r>
            <a:endParaRPr sz="4400">
              <a:solidFill>
                <a:srgbClr val="3EB80A"/>
              </a:solidFill>
              <a:latin typeface="Abadi MT Condensed Light" panose="020B0604020202020204" charset="0"/>
              <a:ea typeface="Acme"/>
              <a:cs typeface="Acme"/>
              <a:sym typeface="Acme"/>
            </a:endParaRPr>
          </a:p>
        </p:txBody>
      </p:sp>
      <p:sp>
        <p:nvSpPr>
          <p:cNvPr id="57" name="Google Shape;57;p13"/>
          <p:cNvSpPr txBox="1"/>
          <p:nvPr/>
        </p:nvSpPr>
        <p:spPr>
          <a:xfrm>
            <a:off x="0" y="163736"/>
            <a:ext cx="6763543" cy="908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CA" sz="4800">
                <a:solidFill>
                  <a:srgbClr val="FF0000"/>
                </a:solidFill>
                <a:latin typeface="Abadi MT Condensed Light" panose="020B0604020202020204" charset="0"/>
                <a:ea typeface="Acme"/>
                <a:cs typeface="Acme"/>
                <a:sym typeface="Acme"/>
              </a:rPr>
              <a:t>Reese’s Peanut Butter Cups</a:t>
            </a:r>
          </a:p>
        </p:txBody>
      </p:sp>
      <p:pic>
        <p:nvPicPr>
          <p:cNvPr id="6" name="Online Media 2" title="Reeses Peanut Butter Cups [Act 1]">
            <a:hlinkClick r:id="" action="ppaction://media"/>
            <a:extLst>
              <a:ext uri="{FF2B5EF4-FFF2-40B4-BE49-F238E27FC236}">
                <a16:creationId xmlns:a16="http://schemas.microsoft.com/office/drawing/2014/main" id="{EDD08E01-5C7C-4295-88F3-083A4FD8AB94}"/>
              </a:ext>
            </a:extLst>
          </p:cNvPr>
          <p:cNvPicPr>
            <a:picLocks noRot="1" noChangeAspect="1"/>
          </p:cNvPicPr>
          <p:nvPr>
            <a:videoFile r:link="rId1"/>
          </p:nvPr>
        </p:nvPicPr>
        <p:blipFill>
          <a:blip r:embed="rId5"/>
          <a:stretch>
            <a:fillRect/>
          </a:stretch>
        </p:blipFill>
        <p:spPr>
          <a:xfrm>
            <a:off x="1777960" y="1752537"/>
            <a:ext cx="4189512" cy="2367074"/>
          </a:xfrm>
          <a:prstGeom prst="rect">
            <a:avLst/>
          </a:prstGeom>
          <a:ln>
            <a:noFill/>
          </a:ln>
          <a:effectLst>
            <a:outerShdw blurRad="292100" dist="139700" dir="2700000" algn="tl" rotWithShape="0">
              <a:srgbClr val="333333">
                <a:alpha val="65000"/>
              </a:srgbClr>
            </a:outerShdw>
          </a:effectLst>
        </p:spPr>
      </p:pic>
      <p:sp>
        <p:nvSpPr>
          <p:cNvPr id="7" name="Display 45">
            <a:extLst>
              <a:ext uri="{FF2B5EF4-FFF2-40B4-BE49-F238E27FC236}">
                <a16:creationId xmlns:a16="http://schemas.microsoft.com/office/drawing/2014/main" id="{2190D53A-551D-4178-9999-5E34AEEF824D}"/>
              </a:ext>
            </a:extLst>
          </p:cNvPr>
          <p:cNvSpPr/>
          <p:nvPr/>
        </p:nvSpPr>
        <p:spPr>
          <a:xfrm>
            <a:off x="7085669" y="112577"/>
            <a:ext cx="2041145" cy="796385"/>
          </a:xfrm>
          <a:prstGeom prst="flowChartDisplay">
            <a:avLst/>
          </a:prstGeom>
          <a:solidFill>
            <a:srgbClr val="FFFF0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lumMod val="50000"/>
                  </a:schemeClr>
                </a:solidFill>
                <a:latin typeface="Abadi MT Condensed Light" panose="020B0604020202020204" charset="0"/>
              </a:rPr>
              <a:t>Reese’s Peanut Butter Cups</a:t>
            </a:r>
          </a:p>
        </p:txBody>
      </p:sp>
      <p:sp>
        <p:nvSpPr>
          <p:cNvPr id="10" name="TextBox 9">
            <a:extLst>
              <a:ext uri="{FF2B5EF4-FFF2-40B4-BE49-F238E27FC236}">
                <a16:creationId xmlns:a16="http://schemas.microsoft.com/office/drawing/2014/main" id="{590F4924-DF4C-4373-984C-921490A012A5}"/>
              </a:ext>
            </a:extLst>
          </p:cNvPr>
          <p:cNvSpPr txBox="1"/>
          <p:nvPr/>
        </p:nvSpPr>
        <p:spPr>
          <a:xfrm>
            <a:off x="813165" y="4338047"/>
            <a:ext cx="6119101" cy="461665"/>
          </a:xfrm>
          <a:prstGeom prst="rect">
            <a:avLst/>
          </a:prstGeom>
          <a:noFill/>
        </p:spPr>
        <p:txBody>
          <a:bodyPr wrap="square">
            <a:spAutoFit/>
          </a:bodyPr>
          <a:lstStyle/>
          <a:p>
            <a:pPr marL="0" lvl="0" indent="0" algn="ctr" rtl="0">
              <a:spcBef>
                <a:spcPts val="1600"/>
              </a:spcBef>
              <a:spcAft>
                <a:spcPts val="0"/>
              </a:spcAft>
              <a:buNone/>
            </a:pPr>
            <a:r>
              <a:rPr lang="en-US" sz="2400">
                <a:solidFill>
                  <a:srgbClr val="3EB80A"/>
                </a:solidFill>
                <a:latin typeface="Abadi MT Condensed Light" panose="020B0604020202020204" charset="0"/>
                <a:ea typeface="Acme"/>
                <a:cs typeface="Acme"/>
                <a:sym typeface="Acme"/>
              </a:rPr>
              <a:t>What Do You Notice?	What Do You Wonder?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fill="hold" display="0">
                  <p:stCondLst>
                    <p:cond delay="indefinite"/>
                  </p:stCondLst>
                </p:cTn>
                <p:tgtEl>
                  <p:spTgt spid="6"/>
                </p:tgtEl>
              </p:cMediaNode>
            </p:video>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61"/>
        <p:cNvGrpSpPr/>
        <p:nvPr/>
      </p:nvGrpSpPr>
      <p:grpSpPr>
        <a:xfrm>
          <a:off x="0" y="0"/>
          <a:ext cx="0" cy="0"/>
          <a:chOff x="0" y="0"/>
          <a:chExt cx="0" cy="0"/>
        </a:xfrm>
      </p:grpSpPr>
      <p:sp>
        <p:nvSpPr>
          <p:cNvPr id="63" name="Google Shape;63;p14"/>
          <p:cNvSpPr txBox="1"/>
          <p:nvPr/>
        </p:nvSpPr>
        <p:spPr>
          <a:xfrm>
            <a:off x="195650" y="851725"/>
            <a:ext cx="4304400" cy="2132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r>
              <a:rPr lang="en" sz="1800">
                <a:solidFill>
                  <a:schemeClr val="dk2"/>
                </a:solidFill>
                <a:latin typeface="Abadi MT Condensed Light" panose="020B0604020202020204" charset="0"/>
              </a:rPr>
              <a:t>What do you </a:t>
            </a:r>
            <a:r>
              <a:rPr lang="en" sz="1800" b="1">
                <a:solidFill>
                  <a:schemeClr val="dk2"/>
                </a:solidFill>
                <a:latin typeface="Abadi MT Condensed Light" panose="020B0604020202020204" charset="0"/>
              </a:rPr>
              <a:t>NOTICE</a:t>
            </a:r>
            <a:r>
              <a:rPr lang="en" sz="1800">
                <a:solidFill>
                  <a:schemeClr val="dk2"/>
                </a:solidFill>
                <a:latin typeface="Abadi MT Condensed Light" panose="020B0604020202020204" charset="0"/>
              </a:rPr>
              <a:t>?</a:t>
            </a:r>
            <a:endParaRPr>
              <a:solidFill>
                <a:schemeClr val="dk2"/>
              </a:solidFill>
              <a:latin typeface="Abadi MT Condensed Light" panose="020B0604020202020204" charset="0"/>
            </a:endParaRPr>
          </a:p>
        </p:txBody>
      </p:sp>
      <p:sp>
        <p:nvSpPr>
          <p:cNvPr id="64" name="Google Shape;64;p14"/>
          <p:cNvSpPr txBox="1"/>
          <p:nvPr/>
        </p:nvSpPr>
        <p:spPr>
          <a:xfrm>
            <a:off x="4571850" y="851725"/>
            <a:ext cx="4448700" cy="2132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r>
              <a:rPr lang="en" sz="1800">
                <a:solidFill>
                  <a:schemeClr val="dk2"/>
                </a:solidFill>
                <a:latin typeface="Abadi MT Condensed Light" panose="020B0604020202020204" charset="0"/>
              </a:rPr>
              <a:t>What do you </a:t>
            </a:r>
            <a:r>
              <a:rPr lang="en" sz="1800" b="1">
                <a:solidFill>
                  <a:schemeClr val="dk2"/>
                </a:solidFill>
                <a:latin typeface="Abadi MT Condensed Light" panose="020B0604020202020204" charset="0"/>
              </a:rPr>
              <a:t>Wonder</a:t>
            </a:r>
            <a:r>
              <a:rPr lang="en" sz="1800">
                <a:solidFill>
                  <a:schemeClr val="dk2"/>
                </a:solidFill>
                <a:latin typeface="Abadi MT Condensed Light" panose="020B0604020202020204" charset="0"/>
              </a:rPr>
              <a:t>?</a:t>
            </a:r>
            <a:endParaRPr>
              <a:solidFill>
                <a:schemeClr val="dk2"/>
              </a:solidFill>
              <a:latin typeface="Abadi MT Condensed Light" panose="020B0604020202020204" charset="0"/>
            </a:endParaRPr>
          </a:p>
        </p:txBody>
      </p:sp>
      <p:sp>
        <p:nvSpPr>
          <p:cNvPr id="65" name="Google Shape;65;p14"/>
          <p:cNvSpPr txBox="1"/>
          <p:nvPr/>
        </p:nvSpPr>
        <p:spPr>
          <a:xfrm>
            <a:off x="195650" y="3111225"/>
            <a:ext cx="4304400" cy="17883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800">
                <a:solidFill>
                  <a:schemeClr val="dk2"/>
                </a:solidFill>
                <a:latin typeface="Abadi MT Condensed Light" panose="020B0604020202020204" charset="0"/>
              </a:rPr>
              <a:t>Estimate</a:t>
            </a:r>
            <a:endParaRPr>
              <a:solidFill>
                <a:schemeClr val="dk2"/>
              </a:solidFill>
              <a:latin typeface="Abadi MT Condensed Light" panose="020B0604020202020204" charset="0"/>
            </a:endParaRPr>
          </a:p>
        </p:txBody>
      </p:sp>
      <p:sp>
        <p:nvSpPr>
          <p:cNvPr id="66" name="Google Shape;66;p14"/>
          <p:cNvSpPr txBox="1"/>
          <p:nvPr/>
        </p:nvSpPr>
        <p:spPr>
          <a:xfrm>
            <a:off x="4572000" y="3111225"/>
            <a:ext cx="4448700" cy="17883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800">
                <a:solidFill>
                  <a:schemeClr val="dk2"/>
                </a:solidFill>
                <a:latin typeface="Abadi MT Condensed Light" panose="020B0604020202020204" charset="0"/>
              </a:rPr>
              <a:t>Other information you would like to know.</a:t>
            </a:r>
            <a:endParaRPr>
              <a:solidFill>
                <a:schemeClr val="dk2"/>
              </a:solidFill>
              <a:latin typeface="Abadi MT Condensed Light" panose="020B0604020202020204" charset="0"/>
            </a:endParaRPr>
          </a:p>
        </p:txBody>
      </p:sp>
      <p:sp>
        <p:nvSpPr>
          <p:cNvPr id="7" name="Display 45">
            <a:extLst>
              <a:ext uri="{FF2B5EF4-FFF2-40B4-BE49-F238E27FC236}">
                <a16:creationId xmlns:a16="http://schemas.microsoft.com/office/drawing/2014/main" id="{1B1EF24A-E50E-4F02-A381-4B4C63F23B4C}"/>
              </a:ext>
            </a:extLst>
          </p:cNvPr>
          <p:cNvSpPr/>
          <p:nvPr/>
        </p:nvSpPr>
        <p:spPr>
          <a:xfrm>
            <a:off x="7085669" y="112577"/>
            <a:ext cx="2041145" cy="796385"/>
          </a:xfrm>
          <a:prstGeom prst="flowChartDisplay">
            <a:avLst/>
          </a:prstGeom>
          <a:solidFill>
            <a:srgbClr val="FFFF0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lumMod val="50000"/>
                  </a:schemeClr>
                </a:solidFill>
                <a:latin typeface="Abadi MT Condensed Light" panose="020B0604020202020204" charset="0"/>
              </a:rPr>
              <a:t>Reese’s Peanut Butter Cups</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70"/>
        <p:cNvGrpSpPr/>
        <p:nvPr/>
      </p:nvGrpSpPr>
      <p:grpSpPr>
        <a:xfrm>
          <a:off x="0" y="0"/>
          <a:ext cx="0" cy="0"/>
          <a:chOff x="0" y="0"/>
          <a:chExt cx="0" cy="0"/>
        </a:xfrm>
      </p:grpSpPr>
      <p:sp>
        <p:nvSpPr>
          <p:cNvPr id="71" name="Google Shape;71;p15"/>
          <p:cNvSpPr txBox="1"/>
          <p:nvPr/>
        </p:nvSpPr>
        <p:spPr>
          <a:xfrm>
            <a:off x="0" y="216425"/>
            <a:ext cx="6197700" cy="508200"/>
          </a:xfrm>
          <a:prstGeom prst="rect">
            <a:avLst/>
          </a:prstGeom>
          <a:solidFill>
            <a:srgbClr val="000000"/>
          </a:solid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000">
                <a:solidFill>
                  <a:srgbClr val="FFFF00"/>
                </a:solidFill>
                <a:latin typeface="Abadi MT Condensed Light" panose="020B0604020202020204" charset="0"/>
                <a:ea typeface="Bree Serif"/>
                <a:cs typeface="Bree Serif"/>
                <a:sym typeface="Bree Serif"/>
              </a:rPr>
              <a:t>Class Notice and Wonderings</a:t>
            </a:r>
            <a:endParaRPr sz="1500">
              <a:solidFill>
                <a:srgbClr val="FFFFFF"/>
              </a:solidFill>
              <a:latin typeface="Abadi MT Condensed Light" panose="020B0604020202020204" charset="0"/>
              <a:ea typeface="Archivo Narrow"/>
              <a:cs typeface="Archivo Narrow"/>
              <a:sym typeface="Archivo Narrow"/>
            </a:endParaRPr>
          </a:p>
        </p:txBody>
      </p:sp>
      <p:sp>
        <p:nvSpPr>
          <p:cNvPr id="72" name="Google Shape;72;p15"/>
          <p:cNvSpPr txBox="1"/>
          <p:nvPr/>
        </p:nvSpPr>
        <p:spPr>
          <a:xfrm>
            <a:off x="195650" y="851725"/>
            <a:ext cx="4304400" cy="4077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800">
                <a:solidFill>
                  <a:schemeClr val="dk2"/>
                </a:solidFill>
                <a:latin typeface="Abadi MT Condensed Light" panose="020B0604020202020204" charset="0"/>
                <a:ea typeface="Acme"/>
                <a:cs typeface="Acme"/>
                <a:sym typeface="Acme"/>
              </a:rPr>
              <a:t>What do you </a:t>
            </a:r>
            <a:r>
              <a:rPr lang="en" sz="1800" b="1">
                <a:solidFill>
                  <a:schemeClr val="dk2"/>
                </a:solidFill>
                <a:latin typeface="Abadi MT Condensed Light" panose="020B0604020202020204" charset="0"/>
                <a:ea typeface="Acme"/>
                <a:cs typeface="Acme"/>
                <a:sym typeface="Acme"/>
              </a:rPr>
              <a:t>NOTICE</a:t>
            </a:r>
            <a:r>
              <a:rPr lang="en" sz="1800">
                <a:solidFill>
                  <a:schemeClr val="dk2"/>
                </a:solidFill>
                <a:latin typeface="Abadi MT Condensed Light" panose="020B0604020202020204" charset="0"/>
                <a:ea typeface="Acme"/>
                <a:cs typeface="Acme"/>
                <a:sym typeface="Acme"/>
              </a:rPr>
              <a:t>?</a:t>
            </a:r>
            <a:endParaRPr>
              <a:solidFill>
                <a:schemeClr val="dk2"/>
              </a:solidFill>
              <a:latin typeface="Abadi MT Condensed Light" panose="020B0604020202020204" charset="0"/>
              <a:ea typeface="Acme"/>
              <a:cs typeface="Acme"/>
              <a:sym typeface="Acme"/>
            </a:endParaRPr>
          </a:p>
        </p:txBody>
      </p:sp>
      <p:sp>
        <p:nvSpPr>
          <p:cNvPr id="73" name="Google Shape;73;p15"/>
          <p:cNvSpPr txBox="1"/>
          <p:nvPr/>
        </p:nvSpPr>
        <p:spPr>
          <a:xfrm>
            <a:off x="4571850" y="851725"/>
            <a:ext cx="4448700" cy="4077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800">
                <a:solidFill>
                  <a:schemeClr val="dk2"/>
                </a:solidFill>
                <a:latin typeface="Abadi MT Condensed Light" panose="020B0604020202020204" charset="0"/>
                <a:ea typeface="Acme"/>
                <a:cs typeface="Acme"/>
                <a:sym typeface="Acme"/>
              </a:rPr>
              <a:t>What do you </a:t>
            </a:r>
            <a:r>
              <a:rPr lang="en" sz="1800" b="1">
                <a:solidFill>
                  <a:schemeClr val="dk2"/>
                </a:solidFill>
                <a:latin typeface="Abadi MT Condensed Light" panose="020B0604020202020204" charset="0"/>
                <a:ea typeface="Acme"/>
                <a:cs typeface="Acme"/>
                <a:sym typeface="Acme"/>
              </a:rPr>
              <a:t>Wonder</a:t>
            </a:r>
            <a:r>
              <a:rPr lang="en" sz="1800">
                <a:solidFill>
                  <a:schemeClr val="dk2"/>
                </a:solidFill>
                <a:latin typeface="Abadi MT Condensed Light" panose="020B0604020202020204" charset="0"/>
                <a:ea typeface="Acme"/>
                <a:cs typeface="Acme"/>
                <a:sym typeface="Acme"/>
              </a:rPr>
              <a:t>?</a:t>
            </a:r>
            <a:endParaRPr>
              <a:solidFill>
                <a:schemeClr val="dk2"/>
              </a:solidFill>
              <a:latin typeface="Abadi MT Condensed Light" panose="020B0604020202020204" charset="0"/>
              <a:ea typeface="Acme"/>
              <a:cs typeface="Acme"/>
              <a:sym typeface="Acme"/>
            </a:endParaRPr>
          </a:p>
        </p:txBody>
      </p:sp>
      <p:sp>
        <p:nvSpPr>
          <p:cNvPr id="5" name="Display 45">
            <a:extLst>
              <a:ext uri="{FF2B5EF4-FFF2-40B4-BE49-F238E27FC236}">
                <a16:creationId xmlns:a16="http://schemas.microsoft.com/office/drawing/2014/main" id="{A9E12F62-43DC-48D4-BC66-7B546E3CCC70}"/>
              </a:ext>
            </a:extLst>
          </p:cNvPr>
          <p:cNvSpPr/>
          <p:nvPr/>
        </p:nvSpPr>
        <p:spPr>
          <a:xfrm>
            <a:off x="7085669" y="112577"/>
            <a:ext cx="2041145" cy="796385"/>
          </a:xfrm>
          <a:prstGeom prst="flowChartDisplay">
            <a:avLst/>
          </a:prstGeom>
          <a:solidFill>
            <a:srgbClr val="FFFF0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lumMod val="50000"/>
                  </a:schemeClr>
                </a:solidFill>
                <a:latin typeface="Abadi MT Condensed Light" panose="020B0604020202020204" charset="0"/>
              </a:rPr>
              <a:t>Reese’s Peanut Butter Cups</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53"/>
        <p:cNvGrpSpPr/>
        <p:nvPr/>
      </p:nvGrpSpPr>
      <p:grpSpPr>
        <a:xfrm>
          <a:off x="0" y="0"/>
          <a:ext cx="0" cy="0"/>
          <a:chOff x="0" y="0"/>
          <a:chExt cx="0" cy="0"/>
        </a:xfrm>
      </p:grpSpPr>
      <p:sp>
        <p:nvSpPr>
          <p:cNvPr id="55" name="Google Shape;55;p13"/>
          <p:cNvSpPr txBox="1">
            <a:spLocks noGrp="1"/>
          </p:cNvSpPr>
          <p:nvPr>
            <p:ph type="body" idx="1"/>
          </p:nvPr>
        </p:nvSpPr>
        <p:spPr>
          <a:xfrm>
            <a:off x="2346771" y="908962"/>
            <a:ext cx="3051890" cy="90870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400" u="sng">
                <a:solidFill>
                  <a:schemeClr val="hlink"/>
                </a:solidFill>
                <a:latin typeface="Abadi MT Condensed Light" panose="020B0604020202020204" charset="0"/>
                <a:ea typeface="Acme"/>
                <a:cs typeface="Acme"/>
                <a:sym typeface="Acme"/>
                <a:hlinkClick r:id="rId4"/>
              </a:rPr>
              <a:t>Act </a:t>
            </a:r>
            <a:r>
              <a:rPr lang="en" sz="4400" u="sng">
                <a:solidFill>
                  <a:schemeClr val="hlink"/>
                </a:solidFill>
                <a:latin typeface="Abadi MT Condensed Light" panose="020B0604020202020204" charset="0"/>
                <a:ea typeface="Acme"/>
                <a:cs typeface="Acme"/>
                <a:sym typeface="Acme"/>
              </a:rPr>
              <a:t>2</a:t>
            </a:r>
            <a:endParaRPr sz="4400">
              <a:solidFill>
                <a:srgbClr val="3EB80A"/>
              </a:solidFill>
              <a:latin typeface="Abadi MT Condensed Light" panose="020B0604020202020204" charset="0"/>
              <a:ea typeface="Acme"/>
              <a:cs typeface="Acme"/>
              <a:sym typeface="Acme"/>
            </a:endParaRPr>
          </a:p>
        </p:txBody>
      </p:sp>
      <p:sp>
        <p:nvSpPr>
          <p:cNvPr id="57" name="Google Shape;57;p13"/>
          <p:cNvSpPr txBox="1"/>
          <p:nvPr/>
        </p:nvSpPr>
        <p:spPr>
          <a:xfrm>
            <a:off x="0" y="163736"/>
            <a:ext cx="6763543" cy="908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CA" sz="4800">
                <a:solidFill>
                  <a:srgbClr val="FF0000"/>
                </a:solidFill>
                <a:latin typeface="Abadi MT Condensed Light" panose="020B0604020202020204" charset="0"/>
                <a:ea typeface="Acme"/>
                <a:cs typeface="Acme"/>
                <a:sym typeface="Acme"/>
              </a:rPr>
              <a:t>Reese’s Peanut Butter Cups</a:t>
            </a:r>
          </a:p>
        </p:txBody>
      </p:sp>
      <p:sp>
        <p:nvSpPr>
          <p:cNvPr id="7" name="Display 45">
            <a:extLst>
              <a:ext uri="{FF2B5EF4-FFF2-40B4-BE49-F238E27FC236}">
                <a16:creationId xmlns:a16="http://schemas.microsoft.com/office/drawing/2014/main" id="{2190D53A-551D-4178-9999-5E34AEEF824D}"/>
              </a:ext>
            </a:extLst>
          </p:cNvPr>
          <p:cNvSpPr/>
          <p:nvPr/>
        </p:nvSpPr>
        <p:spPr>
          <a:xfrm>
            <a:off x="7085669" y="112577"/>
            <a:ext cx="2041145" cy="796385"/>
          </a:xfrm>
          <a:prstGeom prst="flowChartDisplay">
            <a:avLst/>
          </a:prstGeom>
          <a:solidFill>
            <a:srgbClr val="FFFF0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lumMod val="50000"/>
                  </a:schemeClr>
                </a:solidFill>
                <a:latin typeface="Abadi MT Condensed Light" panose="020B0604020202020204" charset="0"/>
              </a:rPr>
              <a:t>Reese’s Peanut Butter Cups</a:t>
            </a:r>
          </a:p>
        </p:txBody>
      </p:sp>
      <p:sp>
        <p:nvSpPr>
          <p:cNvPr id="10" name="TextBox 9">
            <a:extLst>
              <a:ext uri="{FF2B5EF4-FFF2-40B4-BE49-F238E27FC236}">
                <a16:creationId xmlns:a16="http://schemas.microsoft.com/office/drawing/2014/main" id="{590F4924-DF4C-4373-984C-921490A012A5}"/>
              </a:ext>
            </a:extLst>
          </p:cNvPr>
          <p:cNvSpPr txBox="1"/>
          <p:nvPr/>
        </p:nvSpPr>
        <p:spPr>
          <a:xfrm>
            <a:off x="231063" y="4398008"/>
            <a:ext cx="7283302" cy="461665"/>
          </a:xfrm>
          <a:prstGeom prst="rect">
            <a:avLst/>
          </a:prstGeom>
          <a:noFill/>
        </p:spPr>
        <p:txBody>
          <a:bodyPr wrap="square">
            <a:spAutoFit/>
          </a:bodyPr>
          <a:lstStyle/>
          <a:p>
            <a:pPr marL="0" lvl="0" indent="0" algn="ctr" rtl="0">
              <a:spcBef>
                <a:spcPts val="1600"/>
              </a:spcBef>
              <a:spcAft>
                <a:spcPts val="0"/>
              </a:spcAft>
              <a:buNone/>
            </a:pPr>
            <a:r>
              <a:rPr lang="en-US" sz="2400">
                <a:solidFill>
                  <a:srgbClr val="3EB80A"/>
                </a:solidFill>
                <a:latin typeface="Abadi MT Condensed Light" panose="020B0604020202020204" charset="0"/>
                <a:ea typeface="Acme"/>
                <a:cs typeface="Acme"/>
                <a:sym typeface="Acme"/>
              </a:rPr>
              <a:t>How many Reese’s Cups will he eat?	Update your estimate</a:t>
            </a:r>
          </a:p>
        </p:txBody>
      </p:sp>
      <p:pic>
        <p:nvPicPr>
          <p:cNvPr id="8" name="Online Media 2" title="Reeses Peanut Butter Cups [Act 2]">
            <a:hlinkClick r:id="" action="ppaction://media"/>
            <a:extLst>
              <a:ext uri="{FF2B5EF4-FFF2-40B4-BE49-F238E27FC236}">
                <a16:creationId xmlns:a16="http://schemas.microsoft.com/office/drawing/2014/main" id="{3C273C7E-5113-43FE-85FE-7B52E98C2566}"/>
              </a:ext>
            </a:extLst>
          </p:cNvPr>
          <p:cNvPicPr>
            <a:picLocks noRot="1" noChangeAspect="1"/>
          </p:cNvPicPr>
          <p:nvPr>
            <a:videoFile r:link="rId1"/>
          </p:nvPr>
        </p:nvPicPr>
        <p:blipFill>
          <a:blip r:embed="rId5"/>
          <a:stretch>
            <a:fillRect/>
          </a:stretch>
        </p:blipFill>
        <p:spPr>
          <a:xfrm>
            <a:off x="1627611" y="1697571"/>
            <a:ext cx="4490207" cy="25369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7952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
                                        </p:tgtEl>
                                      </p:cBhvr>
                                    </p:cmd>
                                  </p:childTnLst>
                                </p:cTn>
                              </p:par>
                            </p:childTnLst>
                          </p:cTn>
                        </p:par>
                      </p:childTnLst>
                    </p:cTn>
                  </p:par>
                </p:childTnLst>
              </p:cTn>
              <p:nextCondLst>
                <p:cond evt="onClick" delay="0">
                  <p:tgtEl>
                    <p:spTgt spid="8"/>
                  </p:tgtEl>
                </p:cond>
              </p:nextCondLst>
            </p:seq>
            <p:video>
              <p:cMediaNode vol="80000">
                <p:cTn id="12" fill="hold" display="0">
                  <p:stCondLst>
                    <p:cond delay="indefinite"/>
                  </p:stCondLst>
                </p:cTn>
                <p:tgtEl>
                  <p:spTgt spid="8"/>
                </p:tgtEl>
              </p:cMediaNode>
            </p:video>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77"/>
        <p:cNvGrpSpPr/>
        <p:nvPr/>
      </p:nvGrpSpPr>
      <p:grpSpPr>
        <a:xfrm>
          <a:off x="0" y="0"/>
          <a:ext cx="0" cy="0"/>
          <a:chOff x="0" y="0"/>
          <a:chExt cx="0" cy="0"/>
        </a:xfrm>
      </p:grpSpPr>
      <p:sp>
        <p:nvSpPr>
          <p:cNvPr id="79" name="Google Shape;79;p16"/>
          <p:cNvSpPr txBox="1"/>
          <p:nvPr/>
        </p:nvSpPr>
        <p:spPr>
          <a:xfrm>
            <a:off x="199947" y="3853936"/>
            <a:ext cx="8744103" cy="1134375"/>
          </a:xfrm>
          <a:prstGeom prst="rect">
            <a:avLst/>
          </a:prstGeom>
          <a:noFill/>
          <a:ln w="9525" cap="flat" cmpd="sng">
            <a:no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300">
                <a:solidFill>
                  <a:schemeClr val="dk2"/>
                </a:solidFill>
                <a:latin typeface="Abadi MT Condensed Light" panose="020B0604020202020204" charset="0"/>
                <a:ea typeface="Acme"/>
                <a:cs typeface="Acme"/>
                <a:sym typeface="Acme"/>
              </a:rPr>
              <a:t>Update your Estimate.  </a:t>
            </a:r>
            <a:endParaRPr sz="2300">
              <a:solidFill>
                <a:schemeClr val="dk2"/>
              </a:solidFill>
              <a:latin typeface="Abadi MT Condensed Light" panose="020B0604020202020204" charset="0"/>
              <a:ea typeface="Acme"/>
              <a:cs typeface="Acme"/>
              <a:sym typeface="Acme"/>
            </a:endParaRPr>
          </a:p>
          <a:p>
            <a:pPr marL="0" lvl="0" indent="0" algn="l" rtl="0">
              <a:lnSpc>
                <a:spcPct val="115000"/>
              </a:lnSpc>
              <a:spcBef>
                <a:spcPts val="1600"/>
              </a:spcBef>
              <a:spcAft>
                <a:spcPts val="1600"/>
              </a:spcAft>
              <a:buNone/>
            </a:pPr>
            <a:r>
              <a:rPr lang="en" sz="2300">
                <a:solidFill>
                  <a:schemeClr val="dk2"/>
                </a:solidFill>
                <a:latin typeface="Abadi MT Condensed Light" panose="020B0604020202020204" charset="0"/>
                <a:ea typeface="Acme"/>
                <a:cs typeface="Acme"/>
                <a:sym typeface="Acme"/>
              </a:rPr>
              <a:t>How many Reeses Cups are there?</a:t>
            </a:r>
            <a:endParaRPr sz="2500">
              <a:solidFill>
                <a:schemeClr val="dk2"/>
              </a:solidFill>
              <a:latin typeface="Abadi MT Condensed Light" panose="020B0604020202020204" charset="0"/>
              <a:ea typeface="Acme"/>
              <a:cs typeface="Acme"/>
              <a:sym typeface="Acme"/>
            </a:endParaRPr>
          </a:p>
        </p:txBody>
      </p:sp>
      <p:pic>
        <p:nvPicPr>
          <p:cNvPr id="1026" name="Picture 2" descr="Reeses Peanut Butter Cups.009 Act 2 Screenshot">
            <a:extLst>
              <a:ext uri="{FF2B5EF4-FFF2-40B4-BE49-F238E27FC236}">
                <a16:creationId xmlns:a16="http://schemas.microsoft.com/office/drawing/2014/main" id="{D735168F-B084-4763-8262-10D0B77BCE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7442" y="764506"/>
            <a:ext cx="5238750" cy="2943225"/>
          </a:xfrm>
          <a:prstGeom prst="rect">
            <a:avLst/>
          </a:prstGeom>
          <a:noFill/>
          <a:extLst>
            <a:ext uri="{909E8E84-426E-40DD-AFC4-6F175D3DCCD1}">
              <a14:hiddenFill xmlns:a14="http://schemas.microsoft.com/office/drawing/2010/main">
                <a:solidFill>
                  <a:srgbClr val="FFFFFF"/>
                </a:solidFill>
              </a14:hiddenFill>
            </a:ext>
          </a:extLst>
        </p:spPr>
      </p:pic>
      <p:sp>
        <p:nvSpPr>
          <p:cNvPr id="5" name="Display 45">
            <a:extLst>
              <a:ext uri="{FF2B5EF4-FFF2-40B4-BE49-F238E27FC236}">
                <a16:creationId xmlns:a16="http://schemas.microsoft.com/office/drawing/2014/main" id="{F1942856-CC28-48E1-9C4F-2590F6977CAB}"/>
              </a:ext>
            </a:extLst>
          </p:cNvPr>
          <p:cNvSpPr/>
          <p:nvPr/>
        </p:nvSpPr>
        <p:spPr>
          <a:xfrm>
            <a:off x="7085669" y="112577"/>
            <a:ext cx="2041145" cy="796385"/>
          </a:xfrm>
          <a:prstGeom prst="flowChartDisplay">
            <a:avLst/>
          </a:prstGeom>
          <a:solidFill>
            <a:srgbClr val="FFFF0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lumMod val="50000"/>
                  </a:schemeClr>
                </a:solidFill>
                <a:latin typeface="Abadi MT Condensed Light" panose="020B0604020202020204" charset="0"/>
              </a:rPr>
              <a:t>Reese’s Peanut Butter Cups</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00"/>
        <p:cNvGrpSpPr/>
        <p:nvPr/>
      </p:nvGrpSpPr>
      <p:grpSpPr>
        <a:xfrm>
          <a:off x="0" y="0"/>
          <a:ext cx="0" cy="0"/>
          <a:chOff x="0" y="0"/>
          <a:chExt cx="0" cy="0"/>
        </a:xfrm>
      </p:grpSpPr>
      <p:sp>
        <p:nvSpPr>
          <p:cNvPr id="101" name="Google Shape;101;p19"/>
          <p:cNvSpPr txBox="1">
            <a:spLocks noGrp="1"/>
          </p:cNvSpPr>
          <p:nvPr>
            <p:ph type="title"/>
          </p:nvPr>
        </p:nvSpPr>
        <p:spPr>
          <a:xfrm>
            <a:off x="0" y="216425"/>
            <a:ext cx="6197700" cy="508200"/>
          </a:xfrm>
          <a:prstGeom prst="rect">
            <a:avLst/>
          </a:prstGeom>
          <a:solidFill>
            <a:srgbClr val="000000"/>
          </a:solidFill>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rgbClr val="FFFFFF"/>
                </a:solidFill>
                <a:latin typeface="Abadi MT Condensed Light" panose="020B0604020202020204" charset="0"/>
                <a:ea typeface="Archivo Narrow"/>
                <a:cs typeface="Archivo Narrow"/>
                <a:sym typeface="Bree Serif"/>
              </a:rPr>
              <a:t>Reese’s Peanut Butter Cups</a:t>
            </a:r>
            <a:r>
              <a:rPr lang="en" sz="2000">
                <a:solidFill>
                  <a:srgbClr val="FFFFFF"/>
                </a:solidFill>
                <a:latin typeface="Abadi MT Condensed Light" panose="020B0604020202020204" charset="0"/>
                <a:ea typeface="Archivo Narrow"/>
                <a:cs typeface="Archivo Narrow"/>
                <a:sym typeface="Archivo Narrow"/>
              </a:rPr>
              <a:t>			Student Thinking</a:t>
            </a:r>
            <a:endParaRPr sz="1500">
              <a:solidFill>
                <a:srgbClr val="FFFFFF"/>
              </a:solidFill>
              <a:latin typeface="Abadi MT Condensed Light" panose="020B0604020202020204" charset="0"/>
              <a:ea typeface="Archivo Narrow"/>
              <a:cs typeface="Archivo Narrow"/>
              <a:sym typeface="Archivo Narrow"/>
            </a:endParaRPr>
          </a:p>
        </p:txBody>
      </p:sp>
      <p:sp>
        <p:nvSpPr>
          <p:cNvPr id="4" name="Display 45">
            <a:extLst>
              <a:ext uri="{FF2B5EF4-FFF2-40B4-BE49-F238E27FC236}">
                <a16:creationId xmlns:a16="http://schemas.microsoft.com/office/drawing/2014/main" id="{253D827E-CD0F-4CB9-9713-760740A79DB3}"/>
              </a:ext>
            </a:extLst>
          </p:cNvPr>
          <p:cNvSpPr/>
          <p:nvPr/>
        </p:nvSpPr>
        <p:spPr>
          <a:xfrm>
            <a:off x="7085669" y="112577"/>
            <a:ext cx="2041145" cy="796385"/>
          </a:xfrm>
          <a:prstGeom prst="flowChartDisplay">
            <a:avLst/>
          </a:prstGeom>
          <a:solidFill>
            <a:srgbClr val="FFFF0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lumMod val="50000"/>
                  </a:schemeClr>
                </a:solidFill>
                <a:latin typeface="Abadi MT Condensed Light" panose="020B0604020202020204" charset="0"/>
              </a:rPr>
              <a:t>Reese’s Peanut Butter Cups</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06"/>
        <p:cNvGrpSpPr/>
        <p:nvPr/>
      </p:nvGrpSpPr>
      <p:grpSpPr>
        <a:xfrm>
          <a:off x="0" y="0"/>
          <a:ext cx="0" cy="0"/>
          <a:chOff x="0" y="0"/>
          <a:chExt cx="0" cy="0"/>
        </a:xfrm>
      </p:grpSpPr>
      <p:sp>
        <p:nvSpPr>
          <p:cNvPr id="107" name="Google Shape;107;p20"/>
          <p:cNvSpPr txBox="1">
            <a:spLocks noGrp="1"/>
          </p:cNvSpPr>
          <p:nvPr>
            <p:ph type="title"/>
          </p:nvPr>
        </p:nvSpPr>
        <p:spPr>
          <a:xfrm>
            <a:off x="0" y="216425"/>
            <a:ext cx="6197700" cy="508200"/>
          </a:xfrm>
          <a:prstGeom prst="rect">
            <a:avLst/>
          </a:prstGeom>
          <a:solidFill>
            <a:srgbClr val="000000"/>
          </a:solidFill>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rgbClr val="FFFFFF"/>
                </a:solidFill>
                <a:latin typeface="Abadi MT Condensed Light" panose="020B0604020202020204" charset="0"/>
                <a:ea typeface="Bree Serif"/>
                <a:cs typeface="Bree Serif"/>
                <a:sym typeface="Bree Serif"/>
              </a:rPr>
              <a:t>Reese’s Peanut Butter Cup Teacher Page</a:t>
            </a:r>
            <a:r>
              <a:rPr lang="en" sz="2000">
                <a:solidFill>
                  <a:srgbClr val="FFFFFF"/>
                </a:solidFill>
                <a:latin typeface="Abadi MT Condensed Light" panose="020B0604020202020204" charset="0"/>
                <a:ea typeface="Archivo Narrow"/>
                <a:cs typeface="Archivo Narrow"/>
                <a:sym typeface="Archivo Narrow"/>
              </a:rPr>
              <a:t>		</a:t>
            </a:r>
            <a:endParaRPr sz="1500">
              <a:solidFill>
                <a:srgbClr val="FFFFFF"/>
              </a:solidFill>
              <a:latin typeface="Abadi MT Condensed Light" panose="020B0604020202020204" charset="0"/>
              <a:ea typeface="Archivo Narrow"/>
              <a:cs typeface="Archivo Narrow"/>
              <a:sym typeface="Archivo Narrow"/>
            </a:endParaRPr>
          </a:p>
        </p:txBody>
      </p:sp>
      <p:sp>
        <p:nvSpPr>
          <p:cNvPr id="108" name="Google Shape;108;p20"/>
          <p:cNvSpPr txBox="1"/>
          <p:nvPr/>
        </p:nvSpPr>
        <p:spPr>
          <a:xfrm>
            <a:off x="190149" y="880575"/>
            <a:ext cx="6895519" cy="169117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latin typeface="Abadi MT Condensed Light" panose="020B0604020202020204" charset="0"/>
                <a:ea typeface="Acme"/>
                <a:cs typeface="Acme"/>
                <a:sym typeface="Acme"/>
              </a:rPr>
              <a:t>Monitor, Sequence and Share student thinking of how they solved how many Reese’s Cups he would eat.</a:t>
            </a:r>
            <a:endParaRPr sz="3600">
              <a:latin typeface="Abadi MT Condensed Light" panose="020B0604020202020204" charset="0"/>
              <a:ea typeface="Acme"/>
              <a:cs typeface="Acme"/>
              <a:sym typeface="Acme"/>
            </a:endParaRPr>
          </a:p>
        </p:txBody>
      </p:sp>
      <p:pic>
        <p:nvPicPr>
          <p:cNvPr id="5" name="Picture 2">
            <a:extLst>
              <a:ext uri="{FF2B5EF4-FFF2-40B4-BE49-F238E27FC236}">
                <a16:creationId xmlns:a16="http://schemas.microsoft.com/office/drawing/2014/main" id="{80B2A603-5FD0-4F4C-9469-D217C23223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9396" y="2796125"/>
            <a:ext cx="3792953" cy="2130950"/>
          </a:xfrm>
          <a:prstGeom prst="rect">
            <a:avLst/>
          </a:prstGeom>
          <a:noFill/>
          <a:extLst>
            <a:ext uri="{909E8E84-426E-40DD-AFC4-6F175D3DCCD1}">
              <a14:hiddenFill xmlns:a14="http://schemas.microsoft.com/office/drawing/2010/main">
                <a:solidFill>
                  <a:srgbClr val="FFFFFF"/>
                </a:solidFill>
              </a14:hiddenFill>
            </a:ext>
          </a:extLst>
        </p:spPr>
      </p:pic>
      <p:sp>
        <p:nvSpPr>
          <p:cNvPr id="6" name="Display 45">
            <a:extLst>
              <a:ext uri="{FF2B5EF4-FFF2-40B4-BE49-F238E27FC236}">
                <a16:creationId xmlns:a16="http://schemas.microsoft.com/office/drawing/2014/main" id="{7402E53E-B2D7-4F8F-998A-9DBB9D94D694}"/>
              </a:ext>
            </a:extLst>
          </p:cNvPr>
          <p:cNvSpPr/>
          <p:nvPr/>
        </p:nvSpPr>
        <p:spPr>
          <a:xfrm>
            <a:off x="7085669" y="112577"/>
            <a:ext cx="2041145" cy="796385"/>
          </a:xfrm>
          <a:prstGeom prst="flowChartDisplay">
            <a:avLst/>
          </a:prstGeom>
          <a:solidFill>
            <a:srgbClr val="FFFF0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lumMod val="50000"/>
                  </a:schemeClr>
                </a:solidFill>
                <a:latin typeface="Abadi MT Condensed Light" panose="020B0604020202020204" charset="0"/>
              </a:rPr>
              <a:t>Reese’s Peanut Butter Cups</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53"/>
        <p:cNvGrpSpPr/>
        <p:nvPr/>
      </p:nvGrpSpPr>
      <p:grpSpPr>
        <a:xfrm>
          <a:off x="0" y="0"/>
          <a:ext cx="0" cy="0"/>
          <a:chOff x="0" y="0"/>
          <a:chExt cx="0" cy="0"/>
        </a:xfrm>
      </p:grpSpPr>
      <p:sp>
        <p:nvSpPr>
          <p:cNvPr id="55" name="Google Shape;55;p13"/>
          <p:cNvSpPr txBox="1">
            <a:spLocks noGrp="1"/>
          </p:cNvSpPr>
          <p:nvPr>
            <p:ph type="body" idx="1"/>
          </p:nvPr>
        </p:nvSpPr>
        <p:spPr>
          <a:xfrm>
            <a:off x="2346771" y="908962"/>
            <a:ext cx="3051890" cy="90870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400" u="sng">
                <a:solidFill>
                  <a:schemeClr val="hlink"/>
                </a:solidFill>
                <a:latin typeface="Abadi MT Condensed Light" panose="020B0604020202020204" charset="0"/>
                <a:ea typeface="Acme"/>
                <a:cs typeface="Acme"/>
                <a:sym typeface="Acme"/>
                <a:hlinkClick r:id="rId4"/>
              </a:rPr>
              <a:t>Act </a:t>
            </a:r>
            <a:r>
              <a:rPr lang="en" sz="4400" u="sng">
                <a:solidFill>
                  <a:schemeClr val="hlink"/>
                </a:solidFill>
                <a:latin typeface="Abadi MT Condensed Light" panose="020B0604020202020204" charset="0"/>
                <a:ea typeface="Acme"/>
                <a:cs typeface="Acme"/>
                <a:sym typeface="Acme"/>
              </a:rPr>
              <a:t>3</a:t>
            </a:r>
            <a:endParaRPr sz="4400">
              <a:solidFill>
                <a:srgbClr val="3EB80A"/>
              </a:solidFill>
              <a:latin typeface="Abadi MT Condensed Light" panose="020B0604020202020204" charset="0"/>
              <a:ea typeface="Acme"/>
              <a:cs typeface="Acme"/>
              <a:sym typeface="Acme"/>
            </a:endParaRPr>
          </a:p>
        </p:txBody>
      </p:sp>
      <p:sp>
        <p:nvSpPr>
          <p:cNvPr id="57" name="Google Shape;57;p13"/>
          <p:cNvSpPr txBox="1"/>
          <p:nvPr/>
        </p:nvSpPr>
        <p:spPr>
          <a:xfrm>
            <a:off x="0" y="163736"/>
            <a:ext cx="6763543" cy="908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CA" sz="4800">
                <a:solidFill>
                  <a:srgbClr val="FF0000"/>
                </a:solidFill>
                <a:latin typeface="Abadi MT Condensed Light" panose="020B0604020202020204" charset="0"/>
                <a:ea typeface="Acme"/>
                <a:cs typeface="Acme"/>
                <a:sym typeface="Acme"/>
              </a:rPr>
              <a:t>Reese’s Peanut Butter Cups</a:t>
            </a:r>
          </a:p>
        </p:txBody>
      </p:sp>
      <p:sp>
        <p:nvSpPr>
          <p:cNvPr id="7" name="Display 45">
            <a:extLst>
              <a:ext uri="{FF2B5EF4-FFF2-40B4-BE49-F238E27FC236}">
                <a16:creationId xmlns:a16="http://schemas.microsoft.com/office/drawing/2014/main" id="{2190D53A-551D-4178-9999-5E34AEEF824D}"/>
              </a:ext>
            </a:extLst>
          </p:cNvPr>
          <p:cNvSpPr/>
          <p:nvPr/>
        </p:nvSpPr>
        <p:spPr>
          <a:xfrm>
            <a:off x="7085669" y="112577"/>
            <a:ext cx="2041145" cy="796385"/>
          </a:xfrm>
          <a:prstGeom prst="flowChartDisplay">
            <a:avLst/>
          </a:prstGeom>
          <a:solidFill>
            <a:srgbClr val="FFFF0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lumMod val="50000"/>
                  </a:schemeClr>
                </a:solidFill>
                <a:latin typeface="Abadi MT Condensed Light" panose="020B0604020202020204" charset="0"/>
              </a:rPr>
              <a:t>Reese’s Peanut Butter Cups</a:t>
            </a:r>
          </a:p>
        </p:txBody>
      </p:sp>
      <p:sp>
        <p:nvSpPr>
          <p:cNvPr id="10" name="TextBox 9">
            <a:extLst>
              <a:ext uri="{FF2B5EF4-FFF2-40B4-BE49-F238E27FC236}">
                <a16:creationId xmlns:a16="http://schemas.microsoft.com/office/drawing/2014/main" id="{590F4924-DF4C-4373-984C-921490A012A5}"/>
              </a:ext>
            </a:extLst>
          </p:cNvPr>
          <p:cNvSpPr txBox="1"/>
          <p:nvPr/>
        </p:nvSpPr>
        <p:spPr>
          <a:xfrm>
            <a:off x="231063" y="4398008"/>
            <a:ext cx="7283302" cy="461665"/>
          </a:xfrm>
          <a:prstGeom prst="rect">
            <a:avLst/>
          </a:prstGeom>
          <a:noFill/>
        </p:spPr>
        <p:txBody>
          <a:bodyPr wrap="square">
            <a:spAutoFit/>
          </a:bodyPr>
          <a:lstStyle/>
          <a:p>
            <a:pPr marL="0" lvl="0" indent="0" algn="ctr" rtl="0">
              <a:spcBef>
                <a:spcPts val="1600"/>
              </a:spcBef>
              <a:spcAft>
                <a:spcPts val="0"/>
              </a:spcAft>
              <a:buNone/>
            </a:pPr>
            <a:r>
              <a:rPr lang="en-US" sz="2400">
                <a:solidFill>
                  <a:srgbClr val="3EB80A"/>
                </a:solidFill>
                <a:latin typeface="Abadi MT Condensed Light" panose="020B0604020202020204" charset="0"/>
                <a:ea typeface="Acme"/>
                <a:cs typeface="Acme"/>
                <a:sym typeface="Acme"/>
              </a:rPr>
              <a:t>Find out how this ends!!</a:t>
            </a:r>
          </a:p>
        </p:txBody>
      </p:sp>
      <p:pic>
        <p:nvPicPr>
          <p:cNvPr id="9" name="Online Media 1" title="Reeses Peanut Butter Cups [Act 3]">
            <a:hlinkClick r:id="" action="ppaction://media"/>
            <a:extLst>
              <a:ext uri="{FF2B5EF4-FFF2-40B4-BE49-F238E27FC236}">
                <a16:creationId xmlns:a16="http://schemas.microsoft.com/office/drawing/2014/main" id="{35741121-B55E-4F6B-8D4E-744B60BB83F3}"/>
              </a:ext>
            </a:extLst>
          </p:cNvPr>
          <p:cNvPicPr>
            <a:picLocks noRot="1" noChangeAspect="1"/>
          </p:cNvPicPr>
          <p:nvPr>
            <a:videoFile r:link="rId1"/>
          </p:nvPr>
        </p:nvPicPr>
        <p:blipFill>
          <a:blip r:embed="rId5"/>
          <a:stretch>
            <a:fillRect/>
          </a:stretch>
        </p:blipFill>
        <p:spPr>
          <a:xfrm>
            <a:off x="1621779" y="1690982"/>
            <a:ext cx="4501870" cy="25435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60013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9"/>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9"/>
                                        </p:tgtEl>
                                      </p:cBhvr>
                                    </p:cmd>
                                  </p:childTnLst>
                                </p:cTn>
                              </p:par>
                            </p:childTnLst>
                          </p:cTn>
                        </p:par>
                      </p:childTnLst>
                    </p:cTn>
                  </p:par>
                </p:childTnLst>
              </p:cTn>
              <p:nextCondLst>
                <p:cond evt="onClick" delay="0">
                  <p:tgtEl>
                    <p:spTgt spid="9"/>
                  </p:tgtEl>
                </p:cond>
              </p:nextCondLst>
            </p:seq>
            <p:video>
              <p:cMediaNode vol="80000">
                <p:cTn id="12" fill="hold" display="0">
                  <p:stCondLst>
                    <p:cond delay="indefinite"/>
                  </p:stCondLst>
                </p:cTn>
                <p:tgtEl>
                  <p:spTgt spid="9"/>
                </p:tgtEl>
              </p:cMediaNode>
            </p:video>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53"/>
        <p:cNvGrpSpPr/>
        <p:nvPr/>
      </p:nvGrpSpPr>
      <p:grpSpPr>
        <a:xfrm>
          <a:off x="0" y="0"/>
          <a:ext cx="0" cy="0"/>
          <a:chOff x="0" y="0"/>
          <a:chExt cx="0" cy="0"/>
        </a:xfrm>
      </p:grpSpPr>
      <p:sp>
        <p:nvSpPr>
          <p:cNvPr id="55" name="Google Shape;55;p13"/>
          <p:cNvSpPr txBox="1">
            <a:spLocks noGrp="1"/>
          </p:cNvSpPr>
          <p:nvPr>
            <p:ph type="body" idx="1"/>
          </p:nvPr>
        </p:nvSpPr>
        <p:spPr>
          <a:xfrm>
            <a:off x="2346771" y="908962"/>
            <a:ext cx="3051890" cy="90870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400" u="sng">
                <a:solidFill>
                  <a:schemeClr val="hlink"/>
                </a:solidFill>
                <a:latin typeface="Abadi MT Condensed Light" panose="020B0604020202020204" charset="0"/>
                <a:ea typeface="Acme"/>
                <a:cs typeface="Acme"/>
                <a:sym typeface="Acme"/>
                <a:hlinkClick r:id="rId4"/>
              </a:rPr>
              <a:t>Act </a:t>
            </a:r>
            <a:r>
              <a:rPr lang="en" sz="4400" u="sng">
                <a:solidFill>
                  <a:schemeClr val="hlink"/>
                </a:solidFill>
                <a:latin typeface="Abadi MT Condensed Light" panose="020B0604020202020204" charset="0"/>
                <a:ea typeface="Acme"/>
                <a:cs typeface="Acme"/>
                <a:sym typeface="Acme"/>
              </a:rPr>
              <a:t>3</a:t>
            </a:r>
            <a:endParaRPr sz="4400">
              <a:solidFill>
                <a:srgbClr val="3EB80A"/>
              </a:solidFill>
              <a:latin typeface="Abadi MT Condensed Light" panose="020B0604020202020204" charset="0"/>
              <a:ea typeface="Acme"/>
              <a:cs typeface="Acme"/>
              <a:sym typeface="Acme"/>
            </a:endParaRPr>
          </a:p>
        </p:txBody>
      </p:sp>
      <p:sp>
        <p:nvSpPr>
          <p:cNvPr id="57" name="Google Shape;57;p13"/>
          <p:cNvSpPr txBox="1"/>
          <p:nvPr/>
        </p:nvSpPr>
        <p:spPr>
          <a:xfrm>
            <a:off x="0" y="163736"/>
            <a:ext cx="6763543" cy="908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CA" sz="4800">
                <a:solidFill>
                  <a:srgbClr val="FF0000"/>
                </a:solidFill>
                <a:latin typeface="Abadi MT Condensed Light" panose="020B0604020202020204" charset="0"/>
                <a:ea typeface="Acme"/>
                <a:cs typeface="Acme"/>
                <a:sym typeface="Acme"/>
              </a:rPr>
              <a:t>Reese’s Peanut Butter Cups</a:t>
            </a:r>
          </a:p>
        </p:txBody>
      </p:sp>
      <p:sp>
        <p:nvSpPr>
          <p:cNvPr id="7" name="Display 45">
            <a:extLst>
              <a:ext uri="{FF2B5EF4-FFF2-40B4-BE49-F238E27FC236}">
                <a16:creationId xmlns:a16="http://schemas.microsoft.com/office/drawing/2014/main" id="{2190D53A-551D-4178-9999-5E34AEEF824D}"/>
              </a:ext>
            </a:extLst>
          </p:cNvPr>
          <p:cNvSpPr/>
          <p:nvPr/>
        </p:nvSpPr>
        <p:spPr>
          <a:xfrm>
            <a:off x="7085669" y="112577"/>
            <a:ext cx="2041145" cy="796385"/>
          </a:xfrm>
          <a:prstGeom prst="flowChartDisplay">
            <a:avLst/>
          </a:prstGeom>
          <a:solidFill>
            <a:srgbClr val="FFFF0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lumMod val="50000"/>
                  </a:schemeClr>
                </a:solidFill>
                <a:latin typeface="Abadi MT Condensed Light" panose="020B0604020202020204" charset="0"/>
              </a:rPr>
              <a:t>Reese’s Peanut Butter Cups</a:t>
            </a:r>
          </a:p>
        </p:txBody>
      </p:sp>
      <p:sp>
        <p:nvSpPr>
          <p:cNvPr id="10" name="TextBox 9">
            <a:extLst>
              <a:ext uri="{FF2B5EF4-FFF2-40B4-BE49-F238E27FC236}">
                <a16:creationId xmlns:a16="http://schemas.microsoft.com/office/drawing/2014/main" id="{590F4924-DF4C-4373-984C-921490A012A5}"/>
              </a:ext>
            </a:extLst>
          </p:cNvPr>
          <p:cNvSpPr txBox="1"/>
          <p:nvPr/>
        </p:nvSpPr>
        <p:spPr>
          <a:xfrm>
            <a:off x="231063" y="4398008"/>
            <a:ext cx="7283302" cy="461665"/>
          </a:xfrm>
          <a:prstGeom prst="rect">
            <a:avLst/>
          </a:prstGeom>
          <a:noFill/>
        </p:spPr>
        <p:txBody>
          <a:bodyPr wrap="square">
            <a:spAutoFit/>
          </a:bodyPr>
          <a:lstStyle/>
          <a:p>
            <a:pPr marL="0" lvl="0" indent="0" algn="ctr" rtl="0">
              <a:spcBef>
                <a:spcPts val="1600"/>
              </a:spcBef>
              <a:spcAft>
                <a:spcPts val="0"/>
              </a:spcAft>
              <a:buNone/>
            </a:pPr>
            <a:r>
              <a:rPr lang="en-US" sz="2400">
                <a:solidFill>
                  <a:srgbClr val="3EB80A"/>
                </a:solidFill>
                <a:latin typeface="Abadi MT Condensed Light" panose="020B0604020202020204" charset="0"/>
                <a:ea typeface="Acme"/>
                <a:cs typeface="Acme"/>
                <a:sym typeface="Acme"/>
              </a:rPr>
              <a:t>Find out how this ends!!</a:t>
            </a:r>
          </a:p>
        </p:txBody>
      </p:sp>
      <p:pic>
        <p:nvPicPr>
          <p:cNvPr id="8" name="Online Media 2" title="Reeses Peanut Butter Cups [Act 3, Scene 2]">
            <a:hlinkClick r:id="" action="ppaction://media"/>
            <a:extLst>
              <a:ext uri="{FF2B5EF4-FFF2-40B4-BE49-F238E27FC236}">
                <a16:creationId xmlns:a16="http://schemas.microsoft.com/office/drawing/2014/main" id="{19DBC7AE-6779-4CF1-8799-CB00B256415E}"/>
              </a:ext>
            </a:extLst>
          </p:cNvPr>
          <p:cNvPicPr>
            <a:picLocks noRot="1" noChangeAspect="1"/>
          </p:cNvPicPr>
          <p:nvPr>
            <a:videoFile r:link="rId1"/>
          </p:nvPr>
        </p:nvPicPr>
        <p:blipFill>
          <a:blip r:embed="rId5"/>
          <a:stretch>
            <a:fillRect/>
          </a:stretch>
        </p:blipFill>
        <p:spPr>
          <a:xfrm>
            <a:off x="1436047" y="1644574"/>
            <a:ext cx="4873334" cy="275343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81222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
                                        </p:tgtEl>
                                      </p:cBhvr>
                                    </p:cmd>
                                  </p:childTnLst>
                                </p:cTn>
                              </p:par>
                            </p:childTnLst>
                          </p:cTn>
                        </p:par>
                      </p:childTnLst>
                    </p:cTn>
                  </p:par>
                </p:childTnLst>
              </p:cTn>
              <p:nextCondLst>
                <p:cond evt="onClick" delay="0">
                  <p:tgtEl>
                    <p:spTgt spid="8"/>
                  </p:tgtEl>
                </p:cond>
              </p:nextCondLst>
            </p:seq>
            <p:video>
              <p:cMediaNode vol="80000">
                <p:cTn id="12" fill="hold" display="0">
                  <p:stCondLst>
                    <p:cond delay="indefinite"/>
                  </p:stCondLst>
                </p:cTn>
                <p:tgtEl>
                  <p:spTgt spid="8"/>
                </p:tgtEl>
              </p:cMediaNode>
            </p:video>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3" name="Display 45">
            <a:extLst>
              <a:ext uri="{FF2B5EF4-FFF2-40B4-BE49-F238E27FC236}">
                <a16:creationId xmlns:a16="http://schemas.microsoft.com/office/drawing/2014/main" id="{19D9F82C-0A6F-44DC-A3B8-79FAFE5D6C5C}"/>
              </a:ext>
            </a:extLst>
          </p:cNvPr>
          <p:cNvSpPr/>
          <p:nvPr/>
        </p:nvSpPr>
        <p:spPr>
          <a:xfrm>
            <a:off x="7085669" y="112577"/>
            <a:ext cx="2041145" cy="796385"/>
          </a:xfrm>
          <a:prstGeom prst="flowChartDisplay">
            <a:avLst/>
          </a:prstGeom>
          <a:solidFill>
            <a:srgbClr val="FFFF0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lumMod val="50000"/>
                  </a:schemeClr>
                </a:solidFill>
                <a:latin typeface="Abadi MT Condensed Light" panose="020B0306030101010103" pitchFamily="34" charset="77"/>
              </a:rPr>
              <a:t>Reese’s Peanut Butter Cups</a:t>
            </a:r>
          </a:p>
        </p:txBody>
      </p:sp>
      <p:pic>
        <p:nvPicPr>
          <p:cNvPr id="3074" name="Picture 2" descr="Reeses Peanut Butter Cups Act 3 Screenshot">
            <a:extLst>
              <a:ext uri="{FF2B5EF4-FFF2-40B4-BE49-F238E27FC236}">
                <a16:creationId xmlns:a16="http://schemas.microsoft.com/office/drawing/2014/main" id="{8037CEE2-2A43-4E0D-8BA2-5670BAF6C5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971" y="259852"/>
            <a:ext cx="8230057" cy="46237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425384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10"/>
        <p:cNvGrpSpPr/>
        <p:nvPr/>
      </p:nvGrpSpPr>
      <p:grpSpPr>
        <a:xfrm>
          <a:off x="0" y="0"/>
          <a:ext cx="0" cy="0"/>
          <a:chOff x="0" y="0"/>
          <a:chExt cx="0" cy="0"/>
        </a:xfrm>
      </p:grpSpPr>
      <p:sp>
        <p:nvSpPr>
          <p:cNvPr id="111" name="Google Shape;111;p17"/>
          <p:cNvSpPr txBox="1">
            <a:spLocks noGrp="1"/>
          </p:cNvSpPr>
          <p:nvPr>
            <p:ph type="ctrTitle"/>
          </p:nvPr>
        </p:nvSpPr>
        <p:spPr>
          <a:xfrm>
            <a:off x="648300" y="1583350"/>
            <a:ext cx="3522300" cy="298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tx1">
                    <a:lumMod val="75000"/>
                  </a:schemeClr>
                </a:solidFill>
              </a:rPr>
              <a:t>PERSEVERANCE</a:t>
            </a:r>
            <a:endParaRPr>
              <a:solidFill>
                <a:schemeClr val="tx1">
                  <a:lumMod val="75000"/>
                </a:schemeClr>
              </a:solidFill>
            </a:endParaRPr>
          </a:p>
        </p:txBody>
      </p:sp>
      <p:sp>
        <p:nvSpPr>
          <p:cNvPr id="112" name="Google Shape;112;p17"/>
          <p:cNvSpPr txBox="1">
            <a:spLocks noGrp="1"/>
          </p:cNvSpPr>
          <p:nvPr>
            <p:ph type="subTitle" idx="1"/>
          </p:nvPr>
        </p:nvSpPr>
        <p:spPr>
          <a:xfrm>
            <a:off x="6480699" y="3494300"/>
            <a:ext cx="2150451" cy="10317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b="1"/>
              <a:t>What do you do when things get challenging?</a:t>
            </a:r>
            <a:endParaRPr b="1"/>
          </a:p>
        </p:txBody>
      </p:sp>
    </p:spTree>
    <p:extLst>
      <p:ext uri="{BB962C8B-B14F-4D97-AF65-F5344CB8AC3E}">
        <p14:creationId xmlns:p14="http://schemas.microsoft.com/office/powerpoint/2010/main" val="107012646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97"/>
        <p:cNvGrpSpPr/>
        <p:nvPr/>
      </p:nvGrpSpPr>
      <p:grpSpPr>
        <a:xfrm>
          <a:off x="0" y="0"/>
          <a:ext cx="0" cy="0"/>
          <a:chOff x="0" y="0"/>
          <a:chExt cx="0" cy="0"/>
        </a:xfrm>
      </p:grpSpPr>
      <p:sp>
        <p:nvSpPr>
          <p:cNvPr id="106" name="Google Shape;106;p16"/>
          <p:cNvSpPr txBox="1">
            <a:spLocks noGrp="1"/>
          </p:cNvSpPr>
          <p:nvPr>
            <p:ph type="sldNum" idx="12"/>
          </p:nvPr>
        </p:nvSpPr>
        <p:spPr>
          <a:xfrm>
            <a:off x="9283066" y="4708263"/>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80</a:t>
            </a:fld>
            <a:endParaRPr/>
          </a:p>
        </p:txBody>
      </p:sp>
      <p:sp>
        <p:nvSpPr>
          <p:cNvPr id="3" name="Display 44">
            <a:extLst>
              <a:ext uri="{FF2B5EF4-FFF2-40B4-BE49-F238E27FC236}">
                <a16:creationId xmlns:a16="http://schemas.microsoft.com/office/drawing/2014/main" id="{1AA00BB3-D99A-46D7-B9F8-536717EBC3D7}"/>
              </a:ext>
            </a:extLst>
          </p:cNvPr>
          <p:cNvSpPr/>
          <p:nvPr/>
        </p:nvSpPr>
        <p:spPr>
          <a:xfrm>
            <a:off x="7050782" y="104473"/>
            <a:ext cx="2041145" cy="796385"/>
          </a:xfrm>
          <a:prstGeom prst="flowChartDisplay">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latin typeface="Abadi MT Condensed Light" panose="020B0306030101010103" pitchFamily="34" charset="77"/>
              </a:rPr>
              <a:t>Jumping Frogs</a:t>
            </a:r>
          </a:p>
        </p:txBody>
      </p:sp>
      <p:sp>
        <p:nvSpPr>
          <p:cNvPr id="6" name="Oval 5">
            <a:extLst>
              <a:ext uri="{FF2B5EF4-FFF2-40B4-BE49-F238E27FC236}">
                <a16:creationId xmlns:a16="http://schemas.microsoft.com/office/drawing/2014/main" id="{37D8362A-3D99-4BFB-91D4-B8E5DABE8C85}"/>
              </a:ext>
            </a:extLst>
          </p:cNvPr>
          <p:cNvSpPr/>
          <p:nvPr/>
        </p:nvSpPr>
        <p:spPr>
          <a:xfrm>
            <a:off x="6013587" y="4065317"/>
            <a:ext cx="1158948" cy="9037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Oval 6">
            <a:extLst>
              <a:ext uri="{FF2B5EF4-FFF2-40B4-BE49-F238E27FC236}">
                <a16:creationId xmlns:a16="http://schemas.microsoft.com/office/drawing/2014/main" id="{23812DEE-9D26-44F6-9A59-C32AF1069D3C}"/>
              </a:ext>
            </a:extLst>
          </p:cNvPr>
          <p:cNvSpPr/>
          <p:nvPr/>
        </p:nvSpPr>
        <p:spPr>
          <a:xfrm>
            <a:off x="4732365" y="4093671"/>
            <a:ext cx="1158948" cy="9037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Oval 7">
            <a:extLst>
              <a:ext uri="{FF2B5EF4-FFF2-40B4-BE49-F238E27FC236}">
                <a16:creationId xmlns:a16="http://schemas.microsoft.com/office/drawing/2014/main" id="{45CDA269-D10A-4EEF-AFF8-69593B61D23B}"/>
              </a:ext>
            </a:extLst>
          </p:cNvPr>
          <p:cNvSpPr/>
          <p:nvPr/>
        </p:nvSpPr>
        <p:spPr>
          <a:xfrm>
            <a:off x="3451143" y="4098987"/>
            <a:ext cx="1158948" cy="9037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Oval 8">
            <a:extLst>
              <a:ext uri="{FF2B5EF4-FFF2-40B4-BE49-F238E27FC236}">
                <a16:creationId xmlns:a16="http://schemas.microsoft.com/office/drawing/2014/main" id="{3CE71FED-323A-4263-87DC-10FD71880C43}"/>
              </a:ext>
            </a:extLst>
          </p:cNvPr>
          <p:cNvSpPr/>
          <p:nvPr/>
        </p:nvSpPr>
        <p:spPr>
          <a:xfrm>
            <a:off x="2169921" y="4065317"/>
            <a:ext cx="1158948" cy="9037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Oval 9">
            <a:extLst>
              <a:ext uri="{FF2B5EF4-FFF2-40B4-BE49-F238E27FC236}">
                <a16:creationId xmlns:a16="http://schemas.microsoft.com/office/drawing/2014/main" id="{B2024780-C20E-4D5A-8A35-30EE787005D8}"/>
              </a:ext>
            </a:extLst>
          </p:cNvPr>
          <p:cNvSpPr/>
          <p:nvPr/>
        </p:nvSpPr>
        <p:spPr>
          <a:xfrm>
            <a:off x="888699" y="4065317"/>
            <a:ext cx="1158948" cy="9037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26" name="Picture 2">
            <a:extLst>
              <a:ext uri="{FF2B5EF4-FFF2-40B4-BE49-F238E27FC236}">
                <a16:creationId xmlns:a16="http://schemas.microsoft.com/office/drawing/2014/main" id="{12DBE678-9928-46C9-98DC-E5F62EA531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4285" y="3562849"/>
            <a:ext cx="1173362" cy="165867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id="{6CCE2D6C-D6A9-4469-90C4-35B8D5EA43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5507" y="3562849"/>
            <a:ext cx="1173362" cy="165867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a:extLst>
              <a:ext uri="{FF2B5EF4-FFF2-40B4-BE49-F238E27FC236}">
                <a16:creationId xmlns:a16="http://schemas.microsoft.com/office/drawing/2014/main" id="{6D390D6A-F99B-4C51-A4CA-739160B16B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2951" y="3562849"/>
            <a:ext cx="1173362" cy="165867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a:extLst>
              <a:ext uri="{FF2B5EF4-FFF2-40B4-BE49-F238E27FC236}">
                <a16:creationId xmlns:a16="http://schemas.microsoft.com/office/drawing/2014/main" id="{E4B028A3-E7C7-424D-92D8-1BED7C05E4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0395" y="3562849"/>
            <a:ext cx="1173362" cy="165867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a:extLst>
              <a:ext uri="{FF2B5EF4-FFF2-40B4-BE49-F238E27FC236}">
                <a16:creationId xmlns:a16="http://schemas.microsoft.com/office/drawing/2014/main" id="{9FE28DAF-D826-4984-B432-7FEF16B264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4061" y="3562848"/>
            <a:ext cx="1173362" cy="1658679"/>
          </a:xfrm>
          <a:prstGeom prst="rect">
            <a:avLst/>
          </a:prstGeom>
          <a:noFill/>
          <a:extLst>
            <a:ext uri="{909E8E84-426E-40DD-AFC4-6F175D3DCCD1}">
              <a14:hiddenFill xmlns:a14="http://schemas.microsoft.com/office/drawing/2010/main">
                <a:solidFill>
                  <a:srgbClr val="FFFFFF"/>
                </a:solidFill>
              </a14:hiddenFill>
            </a:ext>
          </a:extLst>
        </p:spPr>
      </p:pic>
      <p:pic>
        <p:nvPicPr>
          <p:cNvPr id="5" name="Online Media 4" title="Frog Jumping - Numberphile">
            <a:hlinkClick r:id="" action="ppaction://media"/>
            <a:extLst>
              <a:ext uri="{FF2B5EF4-FFF2-40B4-BE49-F238E27FC236}">
                <a16:creationId xmlns:a16="http://schemas.microsoft.com/office/drawing/2014/main" id="{7FEA29DE-F006-47B3-9890-C7388E714BE0}"/>
              </a:ext>
            </a:extLst>
          </p:cNvPr>
          <p:cNvPicPr>
            <a:picLocks noRot="1" noChangeAspect="1"/>
          </p:cNvPicPr>
          <p:nvPr>
            <a:videoFile r:link="rId1"/>
          </p:nvPr>
        </p:nvPicPr>
        <p:blipFill>
          <a:blip r:embed="rId5"/>
          <a:stretch>
            <a:fillRect/>
          </a:stretch>
        </p:blipFill>
        <p:spPr>
          <a:xfrm>
            <a:off x="1468173" y="667197"/>
            <a:ext cx="5125046" cy="28956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02996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97"/>
        <p:cNvGrpSpPr/>
        <p:nvPr/>
      </p:nvGrpSpPr>
      <p:grpSpPr>
        <a:xfrm>
          <a:off x="0" y="0"/>
          <a:ext cx="0" cy="0"/>
          <a:chOff x="0" y="0"/>
          <a:chExt cx="0" cy="0"/>
        </a:xfrm>
      </p:grpSpPr>
      <p:sp>
        <p:nvSpPr>
          <p:cNvPr id="106" name="Google Shape;106;p16"/>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81</a:t>
            </a:fld>
            <a:endParaRPr/>
          </a:p>
        </p:txBody>
      </p:sp>
      <p:sp>
        <p:nvSpPr>
          <p:cNvPr id="3" name="Display 44">
            <a:extLst>
              <a:ext uri="{FF2B5EF4-FFF2-40B4-BE49-F238E27FC236}">
                <a16:creationId xmlns:a16="http://schemas.microsoft.com/office/drawing/2014/main" id="{1AA00BB3-D99A-46D7-B9F8-536717EBC3D7}"/>
              </a:ext>
            </a:extLst>
          </p:cNvPr>
          <p:cNvSpPr/>
          <p:nvPr/>
        </p:nvSpPr>
        <p:spPr>
          <a:xfrm>
            <a:off x="7050782" y="104473"/>
            <a:ext cx="2041145" cy="796385"/>
          </a:xfrm>
          <a:prstGeom prst="flowChartDisplay">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badi MT Condensed Light" panose="020B0306030101010103" pitchFamily="34" charset="77"/>
              </a:rPr>
              <a:t>Jumping </a:t>
            </a:r>
            <a:r>
              <a:rPr lang="en-US" sz="1600" dirty="0" smtClean="0">
                <a:latin typeface="Abadi MT Condensed Light" panose="020B0306030101010103" pitchFamily="34" charset="77"/>
              </a:rPr>
              <a:t>Frogs</a:t>
            </a:r>
          </a:p>
          <a:p>
            <a:pPr algn="ctr"/>
            <a:r>
              <a:rPr lang="en-US" sz="1600" dirty="0" smtClean="0">
                <a:latin typeface="Abadi MT Condensed Light" panose="020B0306030101010103" pitchFamily="34" charset="77"/>
              </a:rPr>
              <a:t>Try it!</a:t>
            </a:r>
            <a:endParaRPr lang="en-US" sz="1600" dirty="0">
              <a:latin typeface="Abadi MT Condensed Light" panose="020B0306030101010103" pitchFamily="34" charset="77"/>
            </a:endParaRPr>
          </a:p>
        </p:txBody>
      </p:sp>
      <p:sp>
        <p:nvSpPr>
          <p:cNvPr id="4" name="Oval 3">
            <a:extLst>
              <a:ext uri="{FF2B5EF4-FFF2-40B4-BE49-F238E27FC236}">
                <a16:creationId xmlns:a16="http://schemas.microsoft.com/office/drawing/2014/main" id="{C905423E-28DE-41E7-926C-0D67DB6C2EFF}"/>
              </a:ext>
            </a:extLst>
          </p:cNvPr>
          <p:cNvSpPr/>
          <p:nvPr/>
        </p:nvSpPr>
        <p:spPr>
          <a:xfrm>
            <a:off x="6554970" y="4106905"/>
            <a:ext cx="1158948" cy="9037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Oval 5">
            <a:extLst>
              <a:ext uri="{FF2B5EF4-FFF2-40B4-BE49-F238E27FC236}">
                <a16:creationId xmlns:a16="http://schemas.microsoft.com/office/drawing/2014/main" id="{37D8362A-3D99-4BFB-91D4-B8E5DABE8C85}"/>
              </a:ext>
            </a:extLst>
          </p:cNvPr>
          <p:cNvSpPr/>
          <p:nvPr/>
        </p:nvSpPr>
        <p:spPr>
          <a:xfrm>
            <a:off x="5273748" y="4106905"/>
            <a:ext cx="1158948" cy="9037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Oval 6">
            <a:extLst>
              <a:ext uri="{FF2B5EF4-FFF2-40B4-BE49-F238E27FC236}">
                <a16:creationId xmlns:a16="http://schemas.microsoft.com/office/drawing/2014/main" id="{23812DEE-9D26-44F6-9A59-C32AF1069D3C}"/>
              </a:ext>
            </a:extLst>
          </p:cNvPr>
          <p:cNvSpPr/>
          <p:nvPr/>
        </p:nvSpPr>
        <p:spPr>
          <a:xfrm>
            <a:off x="3992526" y="4135259"/>
            <a:ext cx="1158948" cy="9037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Oval 7">
            <a:extLst>
              <a:ext uri="{FF2B5EF4-FFF2-40B4-BE49-F238E27FC236}">
                <a16:creationId xmlns:a16="http://schemas.microsoft.com/office/drawing/2014/main" id="{45CDA269-D10A-4EEF-AFF8-69593B61D23B}"/>
              </a:ext>
            </a:extLst>
          </p:cNvPr>
          <p:cNvSpPr/>
          <p:nvPr/>
        </p:nvSpPr>
        <p:spPr>
          <a:xfrm>
            <a:off x="2711304" y="4140575"/>
            <a:ext cx="1158948" cy="9037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Oval 8">
            <a:extLst>
              <a:ext uri="{FF2B5EF4-FFF2-40B4-BE49-F238E27FC236}">
                <a16:creationId xmlns:a16="http://schemas.microsoft.com/office/drawing/2014/main" id="{3CE71FED-323A-4263-87DC-10FD71880C43}"/>
              </a:ext>
            </a:extLst>
          </p:cNvPr>
          <p:cNvSpPr/>
          <p:nvPr/>
        </p:nvSpPr>
        <p:spPr>
          <a:xfrm>
            <a:off x="1430082" y="4106905"/>
            <a:ext cx="1158948" cy="9037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Oval 9">
            <a:extLst>
              <a:ext uri="{FF2B5EF4-FFF2-40B4-BE49-F238E27FC236}">
                <a16:creationId xmlns:a16="http://schemas.microsoft.com/office/drawing/2014/main" id="{B2024780-C20E-4D5A-8A35-30EE787005D8}"/>
              </a:ext>
            </a:extLst>
          </p:cNvPr>
          <p:cNvSpPr/>
          <p:nvPr/>
        </p:nvSpPr>
        <p:spPr>
          <a:xfrm>
            <a:off x="148860" y="4106905"/>
            <a:ext cx="1158948" cy="9037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26" name="Picture 2">
            <a:extLst>
              <a:ext uri="{FF2B5EF4-FFF2-40B4-BE49-F238E27FC236}">
                <a16:creationId xmlns:a16="http://schemas.microsoft.com/office/drawing/2014/main" id="{12DBE678-9928-46C9-98DC-E5F62EA531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446" y="3604437"/>
            <a:ext cx="1173362" cy="165867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id="{6CCE2D6C-D6A9-4469-90C4-35B8D5EA43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5668" y="3604437"/>
            <a:ext cx="1173362" cy="165867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a:extLst>
              <a:ext uri="{FF2B5EF4-FFF2-40B4-BE49-F238E27FC236}">
                <a16:creationId xmlns:a16="http://schemas.microsoft.com/office/drawing/2014/main" id="{6D390D6A-F99B-4C51-A4CA-739160B16B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3112" y="3604437"/>
            <a:ext cx="1173362" cy="165867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a:extLst>
              <a:ext uri="{FF2B5EF4-FFF2-40B4-BE49-F238E27FC236}">
                <a16:creationId xmlns:a16="http://schemas.microsoft.com/office/drawing/2014/main" id="{E4B028A3-E7C7-424D-92D8-1BED7C05E4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0556" y="3604437"/>
            <a:ext cx="1173362" cy="165867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a:extLst>
              <a:ext uri="{FF2B5EF4-FFF2-40B4-BE49-F238E27FC236}">
                <a16:creationId xmlns:a16="http://schemas.microsoft.com/office/drawing/2014/main" id="{9FE28DAF-D826-4984-B432-7FEF16B264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4222" y="3604436"/>
            <a:ext cx="1173362" cy="165867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a:extLst>
              <a:ext uri="{FF2B5EF4-FFF2-40B4-BE49-F238E27FC236}">
                <a16:creationId xmlns:a16="http://schemas.microsoft.com/office/drawing/2014/main" id="{C7455FE5-F2EB-4453-8E14-6E7A08BFBC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5444" y="3604434"/>
            <a:ext cx="1173362" cy="1658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178668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97"/>
        <p:cNvGrpSpPr/>
        <p:nvPr/>
      </p:nvGrpSpPr>
      <p:grpSpPr>
        <a:xfrm>
          <a:off x="0" y="0"/>
          <a:ext cx="0" cy="0"/>
          <a:chOff x="0" y="0"/>
          <a:chExt cx="0" cy="0"/>
        </a:xfrm>
      </p:grpSpPr>
      <p:sp>
        <p:nvSpPr>
          <p:cNvPr id="106" name="Google Shape;106;p16"/>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82</a:t>
            </a:fld>
            <a:endParaRPr/>
          </a:p>
        </p:txBody>
      </p:sp>
      <p:sp>
        <p:nvSpPr>
          <p:cNvPr id="3" name="Display 44">
            <a:extLst>
              <a:ext uri="{FF2B5EF4-FFF2-40B4-BE49-F238E27FC236}">
                <a16:creationId xmlns:a16="http://schemas.microsoft.com/office/drawing/2014/main" id="{1AA00BB3-D99A-46D7-B9F8-536717EBC3D7}"/>
              </a:ext>
            </a:extLst>
          </p:cNvPr>
          <p:cNvSpPr/>
          <p:nvPr/>
        </p:nvSpPr>
        <p:spPr>
          <a:xfrm>
            <a:off x="7050782" y="104473"/>
            <a:ext cx="2041145" cy="796385"/>
          </a:xfrm>
          <a:prstGeom prst="flowChartDisplay">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latin typeface="Abadi MT Condensed Light" panose="020B0306030101010103" pitchFamily="34" charset="77"/>
              </a:rPr>
              <a:t>Jumping Frogs</a:t>
            </a:r>
          </a:p>
        </p:txBody>
      </p:sp>
      <p:sp>
        <p:nvSpPr>
          <p:cNvPr id="10" name="Oval 9">
            <a:extLst>
              <a:ext uri="{FF2B5EF4-FFF2-40B4-BE49-F238E27FC236}">
                <a16:creationId xmlns:a16="http://schemas.microsoft.com/office/drawing/2014/main" id="{B2024780-C20E-4D5A-8A35-30EE787005D8}"/>
              </a:ext>
            </a:extLst>
          </p:cNvPr>
          <p:cNvSpPr/>
          <p:nvPr/>
        </p:nvSpPr>
        <p:spPr>
          <a:xfrm>
            <a:off x="141969" y="4495751"/>
            <a:ext cx="661037" cy="50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26" name="Picture 2">
            <a:extLst>
              <a:ext uri="{FF2B5EF4-FFF2-40B4-BE49-F238E27FC236}">
                <a16:creationId xmlns:a16="http://schemas.microsoft.com/office/drawing/2014/main" id="{12DBE678-9928-46C9-98DC-E5F62EA531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006" y="4276815"/>
            <a:ext cx="669258" cy="946071"/>
          </a:xfrm>
          <a:prstGeom prst="rect">
            <a:avLst/>
          </a:prstGeom>
          <a:noFill/>
          <a:extLst>
            <a:ext uri="{909E8E84-426E-40DD-AFC4-6F175D3DCCD1}">
              <a14:hiddenFill xmlns:a14="http://schemas.microsoft.com/office/drawing/2010/main">
                <a:solidFill>
                  <a:srgbClr val="FFFFFF"/>
                </a:solidFill>
              </a14:hiddenFill>
            </a:ext>
          </a:extLst>
        </p:spPr>
      </p:pic>
      <p:sp>
        <p:nvSpPr>
          <p:cNvPr id="17" name="Google Shape;101;p19">
            <a:extLst>
              <a:ext uri="{FF2B5EF4-FFF2-40B4-BE49-F238E27FC236}">
                <a16:creationId xmlns:a16="http://schemas.microsoft.com/office/drawing/2014/main" id="{28DBAE1F-FF34-41CF-95E8-F0547B5F66F8}"/>
              </a:ext>
            </a:extLst>
          </p:cNvPr>
          <p:cNvSpPr txBox="1">
            <a:spLocks/>
          </p:cNvSpPr>
          <p:nvPr/>
        </p:nvSpPr>
        <p:spPr>
          <a:xfrm>
            <a:off x="0" y="216425"/>
            <a:ext cx="6197700" cy="508200"/>
          </a:xfrm>
          <a:prstGeom prst="rect">
            <a:avLst/>
          </a:prstGeom>
          <a:solidFill>
            <a:srgbClr val="000000"/>
          </a:solid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a:solidFill>
                  <a:srgbClr val="FFFFFF"/>
                </a:solidFill>
                <a:latin typeface="Abadi MT Condensed Light" panose="020B0604020202020204" charset="0"/>
                <a:ea typeface="Archivo Narrow"/>
                <a:cs typeface="Archivo Narrow"/>
                <a:sym typeface="Bree Serif"/>
              </a:rPr>
              <a:t>Jumping Frogs			</a:t>
            </a:r>
            <a:r>
              <a:rPr lang="en-US" sz="2000">
                <a:solidFill>
                  <a:srgbClr val="FFFFFF"/>
                </a:solidFill>
                <a:latin typeface="Abadi MT Condensed Light" panose="020B0604020202020204" charset="0"/>
                <a:ea typeface="Archivo Narrow"/>
                <a:cs typeface="Archivo Narrow"/>
                <a:sym typeface="Archivo Narrow"/>
              </a:rPr>
              <a:t>	Student Thinking</a:t>
            </a:r>
            <a:endParaRPr lang="en-US" sz="1500">
              <a:solidFill>
                <a:srgbClr val="FFFFFF"/>
              </a:solidFill>
              <a:latin typeface="Abadi MT Condensed Light" panose="020B0604020202020204" charset="0"/>
              <a:ea typeface="Archivo Narrow"/>
              <a:cs typeface="Archivo Narrow"/>
              <a:sym typeface="Archivo Narrow"/>
            </a:endParaRPr>
          </a:p>
        </p:txBody>
      </p:sp>
      <p:sp>
        <p:nvSpPr>
          <p:cNvPr id="18" name="Oval 17">
            <a:extLst>
              <a:ext uri="{FF2B5EF4-FFF2-40B4-BE49-F238E27FC236}">
                <a16:creationId xmlns:a16="http://schemas.microsoft.com/office/drawing/2014/main" id="{42100DE5-2B2D-4D84-8F44-22604270DCB0}"/>
              </a:ext>
            </a:extLst>
          </p:cNvPr>
          <p:cNvSpPr/>
          <p:nvPr/>
        </p:nvSpPr>
        <p:spPr>
          <a:xfrm>
            <a:off x="141969" y="4495751"/>
            <a:ext cx="661037" cy="50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Oval 18">
            <a:extLst>
              <a:ext uri="{FF2B5EF4-FFF2-40B4-BE49-F238E27FC236}">
                <a16:creationId xmlns:a16="http://schemas.microsoft.com/office/drawing/2014/main" id="{DF869CD5-83F8-4C4C-ADF2-72D5BF2C876B}"/>
              </a:ext>
            </a:extLst>
          </p:cNvPr>
          <p:cNvSpPr/>
          <p:nvPr/>
        </p:nvSpPr>
        <p:spPr>
          <a:xfrm>
            <a:off x="141969" y="4495751"/>
            <a:ext cx="661037" cy="50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Oval 19">
            <a:extLst>
              <a:ext uri="{FF2B5EF4-FFF2-40B4-BE49-F238E27FC236}">
                <a16:creationId xmlns:a16="http://schemas.microsoft.com/office/drawing/2014/main" id="{B7E1B247-275D-4BC7-B408-FBB6CAF5E79D}"/>
              </a:ext>
            </a:extLst>
          </p:cNvPr>
          <p:cNvSpPr/>
          <p:nvPr/>
        </p:nvSpPr>
        <p:spPr>
          <a:xfrm>
            <a:off x="141969" y="4495751"/>
            <a:ext cx="661037" cy="50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Oval 20">
            <a:extLst>
              <a:ext uri="{FF2B5EF4-FFF2-40B4-BE49-F238E27FC236}">
                <a16:creationId xmlns:a16="http://schemas.microsoft.com/office/drawing/2014/main" id="{2E849224-0589-471C-8DC2-73EC0956DA70}"/>
              </a:ext>
            </a:extLst>
          </p:cNvPr>
          <p:cNvSpPr/>
          <p:nvPr/>
        </p:nvSpPr>
        <p:spPr>
          <a:xfrm>
            <a:off x="141969" y="4495751"/>
            <a:ext cx="661037" cy="50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Oval 21">
            <a:extLst>
              <a:ext uri="{FF2B5EF4-FFF2-40B4-BE49-F238E27FC236}">
                <a16:creationId xmlns:a16="http://schemas.microsoft.com/office/drawing/2014/main" id="{FB0BE365-65A2-4B46-914D-8ACCDF675571}"/>
              </a:ext>
            </a:extLst>
          </p:cNvPr>
          <p:cNvSpPr/>
          <p:nvPr/>
        </p:nvSpPr>
        <p:spPr>
          <a:xfrm>
            <a:off x="141969" y="4495751"/>
            <a:ext cx="661037" cy="50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Oval 22">
            <a:extLst>
              <a:ext uri="{FF2B5EF4-FFF2-40B4-BE49-F238E27FC236}">
                <a16:creationId xmlns:a16="http://schemas.microsoft.com/office/drawing/2014/main" id="{2A871E6A-C18F-4D9D-8B10-387347BA88EB}"/>
              </a:ext>
            </a:extLst>
          </p:cNvPr>
          <p:cNvSpPr/>
          <p:nvPr/>
        </p:nvSpPr>
        <p:spPr>
          <a:xfrm>
            <a:off x="141969" y="4495751"/>
            <a:ext cx="661037" cy="50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Oval 23">
            <a:extLst>
              <a:ext uri="{FF2B5EF4-FFF2-40B4-BE49-F238E27FC236}">
                <a16:creationId xmlns:a16="http://schemas.microsoft.com/office/drawing/2014/main" id="{405AAE2C-742F-4F79-8EBB-64652E0D766B}"/>
              </a:ext>
            </a:extLst>
          </p:cNvPr>
          <p:cNvSpPr/>
          <p:nvPr/>
        </p:nvSpPr>
        <p:spPr>
          <a:xfrm>
            <a:off x="141969" y="4495751"/>
            <a:ext cx="661037" cy="50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Oval 24">
            <a:extLst>
              <a:ext uri="{FF2B5EF4-FFF2-40B4-BE49-F238E27FC236}">
                <a16:creationId xmlns:a16="http://schemas.microsoft.com/office/drawing/2014/main" id="{2B39792F-6EEF-445A-ABF9-D17E32C62AE4}"/>
              </a:ext>
            </a:extLst>
          </p:cNvPr>
          <p:cNvSpPr/>
          <p:nvPr/>
        </p:nvSpPr>
        <p:spPr>
          <a:xfrm>
            <a:off x="141969" y="4495751"/>
            <a:ext cx="661037" cy="50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Oval 25">
            <a:extLst>
              <a:ext uri="{FF2B5EF4-FFF2-40B4-BE49-F238E27FC236}">
                <a16:creationId xmlns:a16="http://schemas.microsoft.com/office/drawing/2014/main" id="{54F36664-702A-425D-B7F4-D3ACBF5B8B63}"/>
              </a:ext>
            </a:extLst>
          </p:cNvPr>
          <p:cNvSpPr/>
          <p:nvPr/>
        </p:nvSpPr>
        <p:spPr>
          <a:xfrm>
            <a:off x="141969" y="4495751"/>
            <a:ext cx="661037" cy="50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Oval 27">
            <a:extLst>
              <a:ext uri="{FF2B5EF4-FFF2-40B4-BE49-F238E27FC236}">
                <a16:creationId xmlns:a16="http://schemas.microsoft.com/office/drawing/2014/main" id="{0DDE4077-0A93-4B55-88F4-ABDC832A0B61}"/>
              </a:ext>
            </a:extLst>
          </p:cNvPr>
          <p:cNvSpPr/>
          <p:nvPr/>
        </p:nvSpPr>
        <p:spPr>
          <a:xfrm>
            <a:off x="141969" y="4495751"/>
            <a:ext cx="661037" cy="50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Oval 28">
            <a:extLst>
              <a:ext uri="{FF2B5EF4-FFF2-40B4-BE49-F238E27FC236}">
                <a16:creationId xmlns:a16="http://schemas.microsoft.com/office/drawing/2014/main" id="{7F36ACD1-BBCF-416D-BE3D-89A569F1F896}"/>
              </a:ext>
            </a:extLst>
          </p:cNvPr>
          <p:cNvSpPr/>
          <p:nvPr/>
        </p:nvSpPr>
        <p:spPr>
          <a:xfrm>
            <a:off x="141969" y="4495751"/>
            <a:ext cx="661037" cy="50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Oval 29">
            <a:extLst>
              <a:ext uri="{FF2B5EF4-FFF2-40B4-BE49-F238E27FC236}">
                <a16:creationId xmlns:a16="http://schemas.microsoft.com/office/drawing/2014/main" id="{87AD4A27-6349-40BF-895A-A22D721D9807}"/>
              </a:ext>
            </a:extLst>
          </p:cNvPr>
          <p:cNvSpPr/>
          <p:nvPr/>
        </p:nvSpPr>
        <p:spPr>
          <a:xfrm>
            <a:off x="141969" y="4495751"/>
            <a:ext cx="661037" cy="50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Oval 30">
            <a:extLst>
              <a:ext uri="{FF2B5EF4-FFF2-40B4-BE49-F238E27FC236}">
                <a16:creationId xmlns:a16="http://schemas.microsoft.com/office/drawing/2014/main" id="{A0C1358F-4CE0-4DD6-AC9D-565413BF7824}"/>
              </a:ext>
            </a:extLst>
          </p:cNvPr>
          <p:cNvSpPr/>
          <p:nvPr/>
        </p:nvSpPr>
        <p:spPr>
          <a:xfrm>
            <a:off x="141969" y="4495751"/>
            <a:ext cx="661037" cy="50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Oval 31">
            <a:extLst>
              <a:ext uri="{FF2B5EF4-FFF2-40B4-BE49-F238E27FC236}">
                <a16:creationId xmlns:a16="http://schemas.microsoft.com/office/drawing/2014/main" id="{1D89813E-279B-460F-8EC5-6443E7AFDDE1}"/>
              </a:ext>
            </a:extLst>
          </p:cNvPr>
          <p:cNvSpPr/>
          <p:nvPr/>
        </p:nvSpPr>
        <p:spPr>
          <a:xfrm>
            <a:off x="141969" y="4495751"/>
            <a:ext cx="661037" cy="50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Oval 32">
            <a:extLst>
              <a:ext uri="{FF2B5EF4-FFF2-40B4-BE49-F238E27FC236}">
                <a16:creationId xmlns:a16="http://schemas.microsoft.com/office/drawing/2014/main" id="{B9D298A7-36D8-42D9-A819-71A910299AD5}"/>
              </a:ext>
            </a:extLst>
          </p:cNvPr>
          <p:cNvSpPr/>
          <p:nvPr/>
        </p:nvSpPr>
        <p:spPr>
          <a:xfrm>
            <a:off x="141969" y="4495751"/>
            <a:ext cx="661037" cy="50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Oval 33">
            <a:extLst>
              <a:ext uri="{FF2B5EF4-FFF2-40B4-BE49-F238E27FC236}">
                <a16:creationId xmlns:a16="http://schemas.microsoft.com/office/drawing/2014/main" id="{2DD29015-005F-49AB-B69B-A98F5DBDAA66}"/>
              </a:ext>
            </a:extLst>
          </p:cNvPr>
          <p:cNvSpPr/>
          <p:nvPr/>
        </p:nvSpPr>
        <p:spPr>
          <a:xfrm>
            <a:off x="141969" y="4495751"/>
            <a:ext cx="661037" cy="50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Oval 34">
            <a:extLst>
              <a:ext uri="{FF2B5EF4-FFF2-40B4-BE49-F238E27FC236}">
                <a16:creationId xmlns:a16="http://schemas.microsoft.com/office/drawing/2014/main" id="{4F17FB90-DB57-41C2-9AEF-B1FE4666D2F4}"/>
              </a:ext>
            </a:extLst>
          </p:cNvPr>
          <p:cNvSpPr/>
          <p:nvPr/>
        </p:nvSpPr>
        <p:spPr>
          <a:xfrm>
            <a:off x="141969" y="4495751"/>
            <a:ext cx="661037" cy="50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Oval 35">
            <a:extLst>
              <a:ext uri="{FF2B5EF4-FFF2-40B4-BE49-F238E27FC236}">
                <a16:creationId xmlns:a16="http://schemas.microsoft.com/office/drawing/2014/main" id="{13CA0803-13F4-400E-97E8-FAA18E07934B}"/>
              </a:ext>
            </a:extLst>
          </p:cNvPr>
          <p:cNvSpPr/>
          <p:nvPr/>
        </p:nvSpPr>
        <p:spPr>
          <a:xfrm>
            <a:off x="141969" y="4495751"/>
            <a:ext cx="661037" cy="50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Oval 36">
            <a:extLst>
              <a:ext uri="{FF2B5EF4-FFF2-40B4-BE49-F238E27FC236}">
                <a16:creationId xmlns:a16="http://schemas.microsoft.com/office/drawing/2014/main" id="{DA20F061-6B40-418C-97A3-12F5F20B291D}"/>
              </a:ext>
            </a:extLst>
          </p:cNvPr>
          <p:cNvSpPr/>
          <p:nvPr/>
        </p:nvSpPr>
        <p:spPr>
          <a:xfrm>
            <a:off x="141969" y="4495751"/>
            <a:ext cx="661037" cy="50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Oval 37">
            <a:extLst>
              <a:ext uri="{FF2B5EF4-FFF2-40B4-BE49-F238E27FC236}">
                <a16:creationId xmlns:a16="http://schemas.microsoft.com/office/drawing/2014/main" id="{DEBE2356-8E51-462A-A9CA-AB85AED152C3}"/>
              </a:ext>
            </a:extLst>
          </p:cNvPr>
          <p:cNvSpPr/>
          <p:nvPr/>
        </p:nvSpPr>
        <p:spPr>
          <a:xfrm>
            <a:off x="141969" y="4495751"/>
            <a:ext cx="661037" cy="50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Oval 38">
            <a:extLst>
              <a:ext uri="{FF2B5EF4-FFF2-40B4-BE49-F238E27FC236}">
                <a16:creationId xmlns:a16="http://schemas.microsoft.com/office/drawing/2014/main" id="{9937E986-80DC-4307-8F66-241DA1E4B9FA}"/>
              </a:ext>
            </a:extLst>
          </p:cNvPr>
          <p:cNvSpPr/>
          <p:nvPr/>
        </p:nvSpPr>
        <p:spPr>
          <a:xfrm>
            <a:off x="141969" y="4495751"/>
            <a:ext cx="661037" cy="50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Oval 39">
            <a:extLst>
              <a:ext uri="{FF2B5EF4-FFF2-40B4-BE49-F238E27FC236}">
                <a16:creationId xmlns:a16="http://schemas.microsoft.com/office/drawing/2014/main" id="{D95D4EFA-2FB3-487F-B0CE-978F7B06418A}"/>
              </a:ext>
            </a:extLst>
          </p:cNvPr>
          <p:cNvSpPr/>
          <p:nvPr/>
        </p:nvSpPr>
        <p:spPr>
          <a:xfrm>
            <a:off x="141969" y="4495751"/>
            <a:ext cx="661037" cy="50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Oval 40">
            <a:extLst>
              <a:ext uri="{FF2B5EF4-FFF2-40B4-BE49-F238E27FC236}">
                <a16:creationId xmlns:a16="http://schemas.microsoft.com/office/drawing/2014/main" id="{059AE538-F15A-48FA-8AF1-1D63AEFA6D7A}"/>
              </a:ext>
            </a:extLst>
          </p:cNvPr>
          <p:cNvSpPr/>
          <p:nvPr/>
        </p:nvSpPr>
        <p:spPr>
          <a:xfrm>
            <a:off x="141969" y="4495751"/>
            <a:ext cx="661037" cy="50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Oval 41">
            <a:extLst>
              <a:ext uri="{FF2B5EF4-FFF2-40B4-BE49-F238E27FC236}">
                <a16:creationId xmlns:a16="http://schemas.microsoft.com/office/drawing/2014/main" id="{3AE1123C-C745-423E-8EC5-5417A9EE55E9}"/>
              </a:ext>
            </a:extLst>
          </p:cNvPr>
          <p:cNvSpPr/>
          <p:nvPr/>
        </p:nvSpPr>
        <p:spPr>
          <a:xfrm>
            <a:off x="141969" y="4495751"/>
            <a:ext cx="661037" cy="50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Oval 42">
            <a:extLst>
              <a:ext uri="{FF2B5EF4-FFF2-40B4-BE49-F238E27FC236}">
                <a16:creationId xmlns:a16="http://schemas.microsoft.com/office/drawing/2014/main" id="{12FA8319-558A-437A-8E8E-767A1128DFBF}"/>
              </a:ext>
            </a:extLst>
          </p:cNvPr>
          <p:cNvSpPr/>
          <p:nvPr/>
        </p:nvSpPr>
        <p:spPr>
          <a:xfrm>
            <a:off x="141969" y="4495751"/>
            <a:ext cx="661037" cy="50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Oval 43">
            <a:extLst>
              <a:ext uri="{FF2B5EF4-FFF2-40B4-BE49-F238E27FC236}">
                <a16:creationId xmlns:a16="http://schemas.microsoft.com/office/drawing/2014/main" id="{01B03207-2D98-407D-BABD-D8E5CF1E043E}"/>
              </a:ext>
            </a:extLst>
          </p:cNvPr>
          <p:cNvSpPr/>
          <p:nvPr/>
        </p:nvSpPr>
        <p:spPr>
          <a:xfrm>
            <a:off x="141969" y="4495751"/>
            <a:ext cx="661037" cy="50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Oval 44">
            <a:extLst>
              <a:ext uri="{FF2B5EF4-FFF2-40B4-BE49-F238E27FC236}">
                <a16:creationId xmlns:a16="http://schemas.microsoft.com/office/drawing/2014/main" id="{FA0657F7-13BD-4ABD-A1A7-4C0B401585AE}"/>
              </a:ext>
            </a:extLst>
          </p:cNvPr>
          <p:cNvSpPr/>
          <p:nvPr/>
        </p:nvSpPr>
        <p:spPr>
          <a:xfrm>
            <a:off x="141969" y="4495751"/>
            <a:ext cx="661037" cy="50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Oval 45">
            <a:extLst>
              <a:ext uri="{FF2B5EF4-FFF2-40B4-BE49-F238E27FC236}">
                <a16:creationId xmlns:a16="http://schemas.microsoft.com/office/drawing/2014/main" id="{9661D7C2-B193-47EA-A2C9-65B44871FB68}"/>
              </a:ext>
            </a:extLst>
          </p:cNvPr>
          <p:cNvSpPr/>
          <p:nvPr/>
        </p:nvSpPr>
        <p:spPr>
          <a:xfrm>
            <a:off x="141969" y="4495751"/>
            <a:ext cx="661037" cy="50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Oval 46">
            <a:extLst>
              <a:ext uri="{FF2B5EF4-FFF2-40B4-BE49-F238E27FC236}">
                <a16:creationId xmlns:a16="http://schemas.microsoft.com/office/drawing/2014/main" id="{C9EA57E8-5A7E-4A1D-A913-4BEA16D3D1D4}"/>
              </a:ext>
            </a:extLst>
          </p:cNvPr>
          <p:cNvSpPr/>
          <p:nvPr/>
        </p:nvSpPr>
        <p:spPr>
          <a:xfrm>
            <a:off x="141969" y="4495751"/>
            <a:ext cx="661037" cy="50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8" name="Oval 47">
            <a:extLst>
              <a:ext uri="{FF2B5EF4-FFF2-40B4-BE49-F238E27FC236}">
                <a16:creationId xmlns:a16="http://schemas.microsoft.com/office/drawing/2014/main" id="{9347B077-7F17-4FCF-B8A2-8634783E0A12}"/>
              </a:ext>
            </a:extLst>
          </p:cNvPr>
          <p:cNvSpPr/>
          <p:nvPr/>
        </p:nvSpPr>
        <p:spPr>
          <a:xfrm>
            <a:off x="141969" y="4495751"/>
            <a:ext cx="661037" cy="50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9" name="Oval 48">
            <a:extLst>
              <a:ext uri="{FF2B5EF4-FFF2-40B4-BE49-F238E27FC236}">
                <a16:creationId xmlns:a16="http://schemas.microsoft.com/office/drawing/2014/main" id="{BE9F2B2F-1B9A-4F86-9F5F-1C7087A76A52}"/>
              </a:ext>
            </a:extLst>
          </p:cNvPr>
          <p:cNvSpPr/>
          <p:nvPr/>
        </p:nvSpPr>
        <p:spPr>
          <a:xfrm>
            <a:off x="141969" y="4495751"/>
            <a:ext cx="661037" cy="50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0" name="Oval 49">
            <a:extLst>
              <a:ext uri="{FF2B5EF4-FFF2-40B4-BE49-F238E27FC236}">
                <a16:creationId xmlns:a16="http://schemas.microsoft.com/office/drawing/2014/main" id="{93698302-E7CC-4AA8-8057-A1A4B20E8307}"/>
              </a:ext>
            </a:extLst>
          </p:cNvPr>
          <p:cNvSpPr/>
          <p:nvPr/>
        </p:nvSpPr>
        <p:spPr>
          <a:xfrm>
            <a:off x="141969" y="4495751"/>
            <a:ext cx="661037" cy="50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1" name="Oval 50">
            <a:extLst>
              <a:ext uri="{FF2B5EF4-FFF2-40B4-BE49-F238E27FC236}">
                <a16:creationId xmlns:a16="http://schemas.microsoft.com/office/drawing/2014/main" id="{4BF7AED8-6720-43E7-B1B0-BB867864C6E3}"/>
              </a:ext>
            </a:extLst>
          </p:cNvPr>
          <p:cNvSpPr/>
          <p:nvPr/>
        </p:nvSpPr>
        <p:spPr>
          <a:xfrm>
            <a:off x="141969" y="4495751"/>
            <a:ext cx="661037" cy="50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2" name="Oval 51">
            <a:extLst>
              <a:ext uri="{FF2B5EF4-FFF2-40B4-BE49-F238E27FC236}">
                <a16:creationId xmlns:a16="http://schemas.microsoft.com/office/drawing/2014/main" id="{53B596F2-C121-4159-94DB-684F1B4CD55D}"/>
              </a:ext>
            </a:extLst>
          </p:cNvPr>
          <p:cNvSpPr/>
          <p:nvPr/>
        </p:nvSpPr>
        <p:spPr>
          <a:xfrm>
            <a:off x="141969" y="4495751"/>
            <a:ext cx="661037" cy="50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3" name="Oval 52">
            <a:extLst>
              <a:ext uri="{FF2B5EF4-FFF2-40B4-BE49-F238E27FC236}">
                <a16:creationId xmlns:a16="http://schemas.microsoft.com/office/drawing/2014/main" id="{5172BA6B-041F-44A8-A739-9B45E1072588}"/>
              </a:ext>
            </a:extLst>
          </p:cNvPr>
          <p:cNvSpPr/>
          <p:nvPr/>
        </p:nvSpPr>
        <p:spPr>
          <a:xfrm>
            <a:off x="141969" y="4495751"/>
            <a:ext cx="661037" cy="50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4" name="Oval 53">
            <a:extLst>
              <a:ext uri="{FF2B5EF4-FFF2-40B4-BE49-F238E27FC236}">
                <a16:creationId xmlns:a16="http://schemas.microsoft.com/office/drawing/2014/main" id="{32F0EA6F-F158-454F-A78A-F0DD995D7F51}"/>
              </a:ext>
            </a:extLst>
          </p:cNvPr>
          <p:cNvSpPr/>
          <p:nvPr/>
        </p:nvSpPr>
        <p:spPr>
          <a:xfrm>
            <a:off x="141969" y="4495751"/>
            <a:ext cx="661037" cy="50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5" name="Oval 54">
            <a:extLst>
              <a:ext uri="{FF2B5EF4-FFF2-40B4-BE49-F238E27FC236}">
                <a16:creationId xmlns:a16="http://schemas.microsoft.com/office/drawing/2014/main" id="{3412ADA9-1839-4592-8DD0-497A5E9F1046}"/>
              </a:ext>
            </a:extLst>
          </p:cNvPr>
          <p:cNvSpPr/>
          <p:nvPr/>
        </p:nvSpPr>
        <p:spPr>
          <a:xfrm>
            <a:off x="141969" y="4495751"/>
            <a:ext cx="661037" cy="50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6" name="Oval 55">
            <a:extLst>
              <a:ext uri="{FF2B5EF4-FFF2-40B4-BE49-F238E27FC236}">
                <a16:creationId xmlns:a16="http://schemas.microsoft.com/office/drawing/2014/main" id="{2546D3FE-F886-418A-A97A-A9F54CA06943}"/>
              </a:ext>
            </a:extLst>
          </p:cNvPr>
          <p:cNvSpPr/>
          <p:nvPr/>
        </p:nvSpPr>
        <p:spPr>
          <a:xfrm>
            <a:off x="141969" y="4495751"/>
            <a:ext cx="661037" cy="50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7" name="Oval 56">
            <a:extLst>
              <a:ext uri="{FF2B5EF4-FFF2-40B4-BE49-F238E27FC236}">
                <a16:creationId xmlns:a16="http://schemas.microsoft.com/office/drawing/2014/main" id="{F43CCBDD-5436-4F0E-8623-71FE9C9E2EDC}"/>
              </a:ext>
            </a:extLst>
          </p:cNvPr>
          <p:cNvSpPr/>
          <p:nvPr/>
        </p:nvSpPr>
        <p:spPr>
          <a:xfrm>
            <a:off x="141969" y="4495751"/>
            <a:ext cx="661037" cy="50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8" name="Oval 57">
            <a:extLst>
              <a:ext uri="{FF2B5EF4-FFF2-40B4-BE49-F238E27FC236}">
                <a16:creationId xmlns:a16="http://schemas.microsoft.com/office/drawing/2014/main" id="{DE19E378-0A59-4455-8B51-2CBA9F89E304}"/>
              </a:ext>
            </a:extLst>
          </p:cNvPr>
          <p:cNvSpPr/>
          <p:nvPr/>
        </p:nvSpPr>
        <p:spPr>
          <a:xfrm>
            <a:off x="141969" y="4495751"/>
            <a:ext cx="661037" cy="50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9" name="Oval 58">
            <a:extLst>
              <a:ext uri="{FF2B5EF4-FFF2-40B4-BE49-F238E27FC236}">
                <a16:creationId xmlns:a16="http://schemas.microsoft.com/office/drawing/2014/main" id="{85AE5B6E-08EE-4C5F-B51B-920ECC0583DC}"/>
              </a:ext>
            </a:extLst>
          </p:cNvPr>
          <p:cNvSpPr/>
          <p:nvPr/>
        </p:nvSpPr>
        <p:spPr>
          <a:xfrm>
            <a:off x="141969" y="4495751"/>
            <a:ext cx="661037" cy="50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0" name="Oval 59">
            <a:extLst>
              <a:ext uri="{FF2B5EF4-FFF2-40B4-BE49-F238E27FC236}">
                <a16:creationId xmlns:a16="http://schemas.microsoft.com/office/drawing/2014/main" id="{45DCC018-DA81-4F69-81EC-FB31F956CC93}"/>
              </a:ext>
            </a:extLst>
          </p:cNvPr>
          <p:cNvSpPr/>
          <p:nvPr/>
        </p:nvSpPr>
        <p:spPr>
          <a:xfrm>
            <a:off x="141969" y="4495751"/>
            <a:ext cx="661037" cy="50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1" name="Oval 60">
            <a:extLst>
              <a:ext uri="{FF2B5EF4-FFF2-40B4-BE49-F238E27FC236}">
                <a16:creationId xmlns:a16="http://schemas.microsoft.com/office/drawing/2014/main" id="{5F83591D-A27F-4771-9B5C-C315F785A5D3}"/>
              </a:ext>
            </a:extLst>
          </p:cNvPr>
          <p:cNvSpPr/>
          <p:nvPr/>
        </p:nvSpPr>
        <p:spPr>
          <a:xfrm>
            <a:off x="141969" y="4495751"/>
            <a:ext cx="661037" cy="50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2" name="Oval 61">
            <a:extLst>
              <a:ext uri="{FF2B5EF4-FFF2-40B4-BE49-F238E27FC236}">
                <a16:creationId xmlns:a16="http://schemas.microsoft.com/office/drawing/2014/main" id="{94933C60-8C20-4802-9915-65DE1DA90632}"/>
              </a:ext>
            </a:extLst>
          </p:cNvPr>
          <p:cNvSpPr/>
          <p:nvPr/>
        </p:nvSpPr>
        <p:spPr>
          <a:xfrm>
            <a:off x="141969" y="4495751"/>
            <a:ext cx="661037" cy="50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3" name="Oval 62">
            <a:extLst>
              <a:ext uri="{FF2B5EF4-FFF2-40B4-BE49-F238E27FC236}">
                <a16:creationId xmlns:a16="http://schemas.microsoft.com/office/drawing/2014/main" id="{FC5566A4-7622-4137-A6F0-95EAFE78979E}"/>
              </a:ext>
            </a:extLst>
          </p:cNvPr>
          <p:cNvSpPr/>
          <p:nvPr/>
        </p:nvSpPr>
        <p:spPr>
          <a:xfrm>
            <a:off x="141969" y="4495751"/>
            <a:ext cx="661037" cy="50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4" name="Oval 63">
            <a:extLst>
              <a:ext uri="{FF2B5EF4-FFF2-40B4-BE49-F238E27FC236}">
                <a16:creationId xmlns:a16="http://schemas.microsoft.com/office/drawing/2014/main" id="{43494CE4-5CD5-44D4-8DBA-D1D4F8D0D1F2}"/>
              </a:ext>
            </a:extLst>
          </p:cNvPr>
          <p:cNvSpPr/>
          <p:nvPr/>
        </p:nvSpPr>
        <p:spPr>
          <a:xfrm>
            <a:off x="141969" y="4495751"/>
            <a:ext cx="661037" cy="50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5" name="Oval 64">
            <a:extLst>
              <a:ext uri="{FF2B5EF4-FFF2-40B4-BE49-F238E27FC236}">
                <a16:creationId xmlns:a16="http://schemas.microsoft.com/office/drawing/2014/main" id="{EF62FAF7-2FD4-4879-A6D7-8F7952433D9B}"/>
              </a:ext>
            </a:extLst>
          </p:cNvPr>
          <p:cNvSpPr/>
          <p:nvPr/>
        </p:nvSpPr>
        <p:spPr>
          <a:xfrm>
            <a:off x="141969" y="4495751"/>
            <a:ext cx="661037" cy="50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6" name="Oval 65">
            <a:extLst>
              <a:ext uri="{FF2B5EF4-FFF2-40B4-BE49-F238E27FC236}">
                <a16:creationId xmlns:a16="http://schemas.microsoft.com/office/drawing/2014/main" id="{22364131-831D-40ED-9346-421169668412}"/>
              </a:ext>
            </a:extLst>
          </p:cNvPr>
          <p:cNvSpPr/>
          <p:nvPr/>
        </p:nvSpPr>
        <p:spPr>
          <a:xfrm>
            <a:off x="141969" y="4495751"/>
            <a:ext cx="661037" cy="50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7" name="Oval 66">
            <a:extLst>
              <a:ext uri="{FF2B5EF4-FFF2-40B4-BE49-F238E27FC236}">
                <a16:creationId xmlns:a16="http://schemas.microsoft.com/office/drawing/2014/main" id="{C2588B5B-A98A-4E05-8F2D-79AC1FD48AC5}"/>
              </a:ext>
            </a:extLst>
          </p:cNvPr>
          <p:cNvSpPr/>
          <p:nvPr/>
        </p:nvSpPr>
        <p:spPr>
          <a:xfrm>
            <a:off x="141969" y="4495751"/>
            <a:ext cx="661037" cy="50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8" name="Oval 67">
            <a:extLst>
              <a:ext uri="{FF2B5EF4-FFF2-40B4-BE49-F238E27FC236}">
                <a16:creationId xmlns:a16="http://schemas.microsoft.com/office/drawing/2014/main" id="{17287EAB-26F1-4CA7-99FF-008C98D28F1E}"/>
              </a:ext>
            </a:extLst>
          </p:cNvPr>
          <p:cNvSpPr/>
          <p:nvPr/>
        </p:nvSpPr>
        <p:spPr>
          <a:xfrm>
            <a:off x="141969" y="4495751"/>
            <a:ext cx="661037" cy="50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9" name="Oval 68">
            <a:extLst>
              <a:ext uri="{FF2B5EF4-FFF2-40B4-BE49-F238E27FC236}">
                <a16:creationId xmlns:a16="http://schemas.microsoft.com/office/drawing/2014/main" id="{D686112E-8D52-4B89-B032-24A8D9176B85}"/>
              </a:ext>
            </a:extLst>
          </p:cNvPr>
          <p:cNvSpPr/>
          <p:nvPr/>
        </p:nvSpPr>
        <p:spPr>
          <a:xfrm>
            <a:off x="141969" y="4495751"/>
            <a:ext cx="661037" cy="50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0" name="Oval 69">
            <a:extLst>
              <a:ext uri="{FF2B5EF4-FFF2-40B4-BE49-F238E27FC236}">
                <a16:creationId xmlns:a16="http://schemas.microsoft.com/office/drawing/2014/main" id="{B954E18D-D49C-4DA1-9CE3-5059590925E0}"/>
              </a:ext>
            </a:extLst>
          </p:cNvPr>
          <p:cNvSpPr/>
          <p:nvPr/>
        </p:nvSpPr>
        <p:spPr>
          <a:xfrm>
            <a:off x="141969" y="4495751"/>
            <a:ext cx="661037" cy="50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1" name="Oval 70">
            <a:extLst>
              <a:ext uri="{FF2B5EF4-FFF2-40B4-BE49-F238E27FC236}">
                <a16:creationId xmlns:a16="http://schemas.microsoft.com/office/drawing/2014/main" id="{D2210384-5FEC-459B-9029-66F2914BA539}"/>
              </a:ext>
            </a:extLst>
          </p:cNvPr>
          <p:cNvSpPr/>
          <p:nvPr/>
        </p:nvSpPr>
        <p:spPr>
          <a:xfrm>
            <a:off x="141969" y="4495751"/>
            <a:ext cx="661037" cy="50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2" name="Oval 71">
            <a:extLst>
              <a:ext uri="{FF2B5EF4-FFF2-40B4-BE49-F238E27FC236}">
                <a16:creationId xmlns:a16="http://schemas.microsoft.com/office/drawing/2014/main" id="{5B1A47D6-70FC-4011-97A6-96D1A0AC8D4B}"/>
              </a:ext>
            </a:extLst>
          </p:cNvPr>
          <p:cNvSpPr/>
          <p:nvPr/>
        </p:nvSpPr>
        <p:spPr>
          <a:xfrm>
            <a:off x="141969" y="4495751"/>
            <a:ext cx="661037" cy="50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3" name="Oval 72">
            <a:extLst>
              <a:ext uri="{FF2B5EF4-FFF2-40B4-BE49-F238E27FC236}">
                <a16:creationId xmlns:a16="http://schemas.microsoft.com/office/drawing/2014/main" id="{7FB3FD2F-CA93-4054-AE63-FF62FDE5DBD7}"/>
              </a:ext>
            </a:extLst>
          </p:cNvPr>
          <p:cNvSpPr/>
          <p:nvPr/>
        </p:nvSpPr>
        <p:spPr>
          <a:xfrm>
            <a:off x="141969" y="4495751"/>
            <a:ext cx="661037" cy="50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4" name="Oval 73">
            <a:extLst>
              <a:ext uri="{FF2B5EF4-FFF2-40B4-BE49-F238E27FC236}">
                <a16:creationId xmlns:a16="http://schemas.microsoft.com/office/drawing/2014/main" id="{18708FF8-3E92-4DA3-9C43-9647D9DC5811}"/>
              </a:ext>
            </a:extLst>
          </p:cNvPr>
          <p:cNvSpPr/>
          <p:nvPr/>
        </p:nvSpPr>
        <p:spPr>
          <a:xfrm>
            <a:off x="141969" y="4495751"/>
            <a:ext cx="661037" cy="50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5" name="Oval 74">
            <a:extLst>
              <a:ext uri="{FF2B5EF4-FFF2-40B4-BE49-F238E27FC236}">
                <a16:creationId xmlns:a16="http://schemas.microsoft.com/office/drawing/2014/main" id="{FDA132CB-9FF4-49C1-B7A4-90BC9F4F9D33}"/>
              </a:ext>
            </a:extLst>
          </p:cNvPr>
          <p:cNvSpPr/>
          <p:nvPr/>
        </p:nvSpPr>
        <p:spPr>
          <a:xfrm>
            <a:off x="141969" y="4495751"/>
            <a:ext cx="661037" cy="50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6" name="Oval 75">
            <a:extLst>
              <a:ext uri="{FF2B5EF4-FFF2-40B4-BE49-F238E27FC236}">
                <a16:creationId xmlns:a16="http://schemas.microsoft.com/office/drawing/2014/main" id="{FEC73BBC-EE00-4C47-8873-55AD7CF08FAE}"/>
              </a:ext>
            </a:extLst>
          </p:cNvPr>
          <p:cNvSpPr/>
          <p:nvPr/>
        </p:nvSpPr>
        <p:spPr>
          <a:xfrm>
            <a:off x="141969" y="4495751"/>
            <a:ext cx="661037" cy="50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7" name="Oval 76">
            <a:extLst>
              <a:ext uri="{FF2B5EF4-FFF2-40B4-BE49-F238E27FC236}">
                <a16:creationId xmlns:a16="http://schemas.microsoft.com/office/drawing/2014/main" id="{AA92FE45-27C1-4807-9610-DA7D486DC75F}"/>
              </a:ext>
            </a:extLst>
          </p:cNvPr>
          <p:cNvSpPr/>
          <p:nvPr/>
        </p:nvSpPr>
        <p:spPr>
          <a:xfrm>
            <a:off x="141969" y="4495751"/>
            <a:ext cx="661037" cy="50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8" name="Picture 2">
            <a:extLst>
              <a:ext uri="{FF2B5EF4-FFF2-40B4-BE49-F238E27FC236}">
                <a16:creationId xmlns:a16="http://schemas.microsoft.com/office/drawing/2014/main" id="{28346FD0-3D57-4F3D-96CA-D720B85236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006" y="4276815"/>
            <a:ext cx="669258" cy="946071"/>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2">
            <a:extLst>
              <a:ext uri="{FF2B5EF4-FFF2-40B4-BE49-F238E27FC236}">
                <a16:creationId xmlns:a16="http://schemas.microsoft.com/office/drawing/2014/main" id="{9E5D63A2-461B-4A39-A1C6-7C33B2E704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006" y="4276815"/>
            <a:ext cx="669258" cy="946071"/>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2">
            <a:extLst>
              <a:ext uri="{FF2B5EF4-FFF2-40B4-BE49-F238E27FC236}">
                <a16:creationId xmlns:a16="http://schemas.microsoft.com/office/drawing/2014/main" id="{85AC8FFB-1697-4498-85DC-2913389B4A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006" y="4276815"/>
            <a:ext cx="669258" cy="946071"/>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2">
            <a:extLst>
              <a:ext uri="{FF2B5EF4-FFF2-40B4-BE49-F238E27FC236}">
                <a16:creationId xmlns:a16="http://schemas.microsoft.com/office/drawing/2014/main" id="{F601B09B-1D8A-4E44-8D26-C9F875703F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006" y="4276815"/>
            <a:ext cx="669258" cy="946071"/>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2">
            <a:extLst>
              <a:ext uri="{FF2B5EF4-FFF2-40B4-BE49-F238E27FC236}">
                <a16:creationId xmlns:a16="http://schemas.microsoft.com/office/drawing/2014/main" id="{AC489271-FFF3-4D6A-8E23-FE5919130C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006" y="4276815"/>
            <a:ext cx="669258" cy="946071"/>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2">
            <a:extLst>
              <a:ext uri="{FF2B5EF4-FFF2-40B4-BE49-F238E27FC236}">
                <a16:creationId xmlns:a16="http://schemas.microsoft.com/office/drawing/2014/main" id="{F4C45A8F-D77E-4C08-896F-D0D5DB0F78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006" y="4276815"/>
            <a:ext cx="669258" cy="946071"/>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2">
            <a:extLst>
              <a:ext uri="{FF2B5EF4-FFF2-40B4-BE49-F238E27FC236}">
                <a16:creationId xmlns:a16="http://schemas.microsoft.com/office/drawing/2014/main" id="{2FED6F52-01A6-4D16-9830-B560583826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006" y="4276815"/>
            <a:ext cx="669258" cy="946071"/>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2">
            <a:extLst>
              <a:ext uri="{FF2B5EF4-FFF2-40B4-BE49-F238E27FC236}">
                <a16:creationId xmlns:a16="http://schemas.microsoft.com/office/drawing/2014/main" id="{24B8488A-3C99-4CF5-83A0-CBE071018C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006" y="4276815"/>
            <a:ext cx="669258" cy="946071"/>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2">
            <a:extLst>
              <a:ext uri="{FF2B5EF4-FFF2-40B4-BE49-F238E27FC236}">
                <a16:creationId xmlns:a16="http://schemas.microsoft.com/office/drawing/2014/main" id="{41FC2BE9-0736-4ED6-B461-ED0620EB5C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006" y="4276815"/>
            <a:ext cx="669258" cy="946071"/>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2">
            <a:extLst>
              <a:ext uri="{FF2B5EF4-FFF2-40B4-BE49-F238E27FC236}">
                <a16:creationId xmlns:a16="http://schemas.microsoft.com/office/drawing/2014/main" id="{1C6FB7B1-BD48-4FFB-8293-22AE61F7EE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006" y="4276815"/>
            <a:ext cx="669258" cy="946071"/>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2">
            <a:extLst>
              <a:ext uri="{FF2B5EF4-FFF2-40B4-BE49-F238E27FC236}">
                <a16:creationId xmlns:a16="http://schemas.microsoft.com/office/drawing/2014/main" id="{B32BEAF6-DCC3-476B-8211-35219CCD13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006" y="4276815"/>
            <a:ext cx="669258" cy="946071"/>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2">
            <a:extLst>
              <a:ext uri="{FF2B5EF4-FFF2-40B4-BE49-F238E27FC236}">
                <a16:creationId xmlns:a16="http://schemas.microsoft.com/office/drawing/2014/main" id="{23351E92-3DDD-46C1-8D09-F3B1733DD6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006" y="4276815"/>
            <a:ext cx="669258" cy="946071"/>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2">
            <a:extLst>
              <a:ext uri="{FF2B5EF4-FFF2-40B4-BE49-F238E27FC236}">
                <a16:creationId xmlns:a16="http://schemas.microsoft.com/office/drawing/2014/main" id="{A9E9F821-D7AE-43A5-A872-4E589CC39A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006" y="4276815"/>
            <a:ext cx="669258" cy="946071"/>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2">
            <a:extLst>
              <a:ext uri="{FF2B5EF4-FFF2-40B4-BE49-F238E27FC236}">
                <a16:creationId xmlns:a16="http://schemas.microsoft.com/office/drawing/2014/main" id="{AB70EB80-DCCF-44CA-8527-1526030AE0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006" y="4276815"/>
            <a:ext cx="669258" cy="946071"/>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2">
            <a:extLst>
              <a:ext uri="{FF2B5EF4-FFF2-40B4-BE49-F238E27FC236}">
                <a16:creationId xmlns:a16="http://schemas.microsoft.com/office/drawing/2014/main" id="{38DC3F38-6482-40BF-8158-D1D4427D57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006" y="4276815"/>
            <a:ext cx="669258" cy="946071"/>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2">
            <a:extLst>
              <a:ext uri="{FF2B5EF4-FFF2-40B4-BE49-F238E27FC236}">
                <a16:creationId xmlns:a16="http://schemas.microsoft.com/office/drawing/2014/main" id="{331A64B8-1F4A-45E6-8EFA-D92927F679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006" y="4276815"/>
            <a:ext cx="669258" cy="946071"/>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2">
            <a:extLst>
              <a:ext uri="{FF2B5EF4-FFF2-40B4-BE49-F238E27FC236}">
                <a16:creationId xmlns:a16="http://schemas.microsoft.com/office/drawing/2014/main" id="{72F72B3B-2A1D-4227-8328-090C1DB1A4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006" y="4276815"/>
            <a:ext cx="669258" cy="946071"/>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2">
            <a:extLst>
              <a:ext uri="{FF2B5EF4-FFF2-40B4-BE49-F238E27FC236}">
                <a16:creationId xmlns:a16="http://schemas.microsoft.com/office/drawing/2014/main" id="{4D49375C-750C-4C2A-9A65-B81EFAC23E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006" y="4276815"/>
            <a:ext cx="669258" cy="946071"/>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2">
            <a:extLst>
              <a:ext uri="{FF2B5EF4-FFF2-40B4-BE49-F238E27FC236}">
                <a16:creationId xmlns:a16="http://schemas.microsoft.com/office/drawing/2014/main" id="{1A0DCDD7-8700-424E-91A9-CE9F8E4B24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006" y="4276815"/>
            <a:ext cx="669258" cy="946071"/>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2">
            <a:extLst>
              <a:ext uri="{FF2B5EF4-FFF2-40B4-BE49-F238E27FC236}">
                <a16:creationId xmlns:a16="http://schemas.microsoft.com/office/drawing/2014/main" id="{D08EFB1B-A130-4424-802E-CD6914E6D6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006" y="4276815"/>
            <a:ext cx="669258" cy="946071"/>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2">
            <a:extLst>
              <a:ext uri="{FF2B5EF4-FFF2-40B4-BE49-F238E27FC236}">
                <a16:creationId xmlns:a16="http://schemas.microsoft.com/office/drawing/2014/main" id="{E5BDA145-495E-4C3B-B633-2FCADF34B3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006" y="4276815"/>
            <a:ext cx="669258" cy="946071"/>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2">
            <a:extLst>
              <a:ext uri="{FF2B5EF4-FFF2-40B4-BE49-F238E27FC236}">
                <a16:creationId xmlns:a16="http://schemas.microsoft.com/office/drawing/2014/main" id="{F549530D-46FF-4E63-83C6-FE51998475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006" y="4276815"/>
            <a:ext cx="669258" cy="946071"/>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2">
            <a:extLst>
              <a:ext uri="{FF2B5EF4-FFF2-40B4-BE49-F238E27FC236}">
                <a16:creationId xmlns:a16="http://schemas.microsoft.com/office/drawing/2014/main" id="{363CCB8D-A709-4A0D-AE7A-CB05B1A63F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006" y="4276815"/>
            <a:ext cx="669258" cy="946071"/>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2">
            <a:extLst>
              <a:ext uri="{FF2B5EF4-FFF2-40B4-BE49-F238E27FC236}">
                <a16:creationId xmlns:a16="http://schemas.microsoft.com/office/drawing/2014/main" id="{B5E58822-36C6-4FB0-BA76-9A37E6AA6F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006" y="4276815"/>
            <a:ext cx="669258" cy="946071"/>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2">
            <a:extLst>
              <a:ext uri="{FF2B5EF4-FFF2-40B4-BE49-F238E27FC236}">
                <a16:creationId xmlns:a16="http://schemas.microsoft.com/office/drawing/2014/main" id="{CF695859-B401-4F95-A65F-05BF0A4EE8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006" y="4276815"/>
            <a:ext cx="669258" cy="946071"/>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2">
            <a:extLst>
              <a:ext uri="{FF2B5EF4-FFF2-40B4-BE49-F238E27FC236}">
                <a16:creationId xmlns:a16="http://schemas.microsoft.com/office/drawing/2014/main" id="{32D6A3B5-92D9-414E-B235-4A39C1A51E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006" y="4276815"/>
            <a:ext cx="669258" cy="946071"/>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2">
            <a:extLst>
              <a:ext uri="{FF2B5EF4-FFF2-40B4-BE49-F238E27FC236}">
                <a16:creationId xmlns:a16="http://schemas.microsoft.com/office/drawing/2014/main" id="{B50823C1-FE2E-416B-A65D-F6A6352244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006" y="4276815"/>
            <a:ext cx="669258" cy="946071"/>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2">
            <a:extLst>
              <a:ext uri="{FF2B5EF4-FFF2-40B4-BE49-F238E27FC236}">
                <a16:creationId xmlns:a16="http://schemas.microsoft.com/office/drawing/2014/main" id="{21DCEE5E-8777-4E08-98D5-C59653ABA3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006" y="4276815"/>
            <a:ext cx="669258" cy="946071"/>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2">
            <a:extLst>
              <a:ext uri="{FF2B5EF4-FFF2-40B4-BE49-F238E27FC236}">
                <a16:creationId xmlns:a16="http://schemas.microsoft.com/office/drawing/2014/main" id="{3DC08707-54DE-46B7-8BB2-3AB736FE9C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006" y="4276815"/>
            <a:ext cx="669258" cy="946071"/>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2">
            <a:extLst>
              <a:ext uri="{FF2B5EF4-FFF2-40B4-BE49-F238E27FC236}">
                <a16:creationId xmlns:a16="http://schemas.microsoft.com/office/drawing/2014/main" id="{5ACB3820-CAF5-4D06-93B5-615EF1395B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006" y="4276815"/>
            <a:ext cx="669258" cy="946071"/>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2">
            <a:extLst>
              <a:ext uri="{FF2B5EF4-FFF2-40B4-BE49-F238E27FC236}">
                <a16:creationId xmlns:a16="http://schemas.microsoft.com/office/drawing/2014/main" id="{27FF61EE-FC6D-49AC-971C-C9C32F992E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006" y="4276815"/>
            <a:ext cx="669258" cy="946071"/>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2">
            <a:extLst>
              <a:ext uri="{FF2B5EF4-FFF2-40B4-BE49-F238E27FC236}">
                <a16:creationId xmlns:a16="http://schemas.microsoft.com/office/drawing/2014/main" id="{B8755A6A-144F-4473-9572-3BAD1D43B3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006" y="4276815"/>
            <a:ext cx="669258" cy="946071"/>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2">
            <a:extLst>
              <a:ext uri="{FF2B5EF4-FFF2-40B4-BE49-F238E27FC236}">
                <a16:creationId xmlns:a16="http://schemas.microsoft.com/office/drawing/2014/main" id="{8ADED0D5-59FD-4C77-9980-78425986D5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006" y="4276815"/>
            <a:ext cx="669258" cy="946071"/>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2">
            <a:extLst>
              <a:ext uri="{FF2B5EF4-FFF2-40B4-BE49-F238E27FC236}">
                <a16:creationId xmlns:a16="http://schemas.microsoft.com/office/drawing/2014/main" id="{0EC0F670-677B-4058-9F19-EB265A9E59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006" y="4276815"/>
            <a:ext cx="669258" cy="946071"/>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2">
            <a:extLst>
              <a:ext uri="{FF2B5EF4-FFF2-40B4-BE49-F238E27FC236}">
                <a16:creationId xmlns:a16="http://schemas.microsoft.com/office/drawing/2014/main" id="{618BBAC6-CFC8-4FF9-B1AF-2FB3863571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006" y="4276815"/>
            <a:ext cx="669258" cy="946071"/>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2">
            <a:extLst>
              <a:ext uri="{FF2B5EF4-FFF2-40B4-BE49-F238E27FC236}">
                <a16:creationId xmlns:a16="http://schemas.microsoft.com/office/drawing/2014/main" id="{900CC28E-D8EE-419B-A5F0-B19A95117C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006" y="4276815"/>
            <a:ext cx="669258" cy="946071"/>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2">
            <a:extLst>
              <a:ext uri="{FF2B5EF4-FFF2-40B4-BE49-F238E27FC236}">
                <a16:creationId xmlns:a16="http://schemas.microsoft.com/office/drawing/2014/main" id="{C404904F-C3C4-4687-8F2D-C300DCAF2A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006" y="4276815"/>
            <a:ext cx="669258" cy="946071"/>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2">
            <a:extLst>
              <a:ext uri="{FF2B5EF4-FFF2-40B4-BE49-F238E27FC236}">
                <a16:creationId xmlns:a16="http://schemas.microsoft.com/office/drawing/2014/main" id="{516C7135-852B-4657-BF0F-894F0E2B8F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006" y="4276815"/>
            <a:ext cx="669258" cy="946071"/>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2">
            <a:extLst>
              <a:ext uri="{FF2B5EF4-FFF2-40B4-BE49-F238E27FC236}">
                <a16:creationId xmlns:a16="http://schemas.microsoft.com/office/drawing/2014/main" id="{6D6EE1DB-CD08-4D2F-8DB5-CB82348294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006" y="4276815"/>
            <a:ext cx="669258" cy="946071"/>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2">
            <a:extLst>
              <a:ext uri="{FF2B5EF4-FFF2-40B4-BE49-F238E27FC236}">
                <a16:creationId xmlns:a16="http://schemas.microsoft.com/office/drawing/2014/main" id="{F0DCE5B8-6E91-467E-919F-E4DDC02CAD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006" y="4276815"/>
            <a:ext cx="669258" cy="946071"/>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2">
            <a:extLst>
              <a:ext uri="{FF2B5EF4-FFF2-40B4-BE49-F238E27FC236}">
                <a16:creationId xmlns:a16="http://schemas.microsoft.com/office/drawing/2014/main" id="{8378E672-2DFD-4038-BC21-3D7571FC30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006" y="4276815"/>
            <a:ext cx="669258" cy="946071"/>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2">
            <a:extLst>
              <a:ext uri="{FF2B5EF4-FFF2-40B4-BE49-F238E27FC236}">
                <a16:creationId xmlns:a16="http://schemas.microsoft.com/office/drawing/2014/main" id="{6486A78D-583F-46D7-B384-308A4EE8B5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006" y="4276815"/>
            <a:ext cx="669258" cy="946071"/>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2">
            <a:extLst>
              <a:ext uri="{FF2B5EF4-FFF2-40B4-BE49-F238E27FC236}">
                <a16:creationId xmlns:a16="http://schemas.microsoft.com/office/drawing/2014/main" id="{443B39F5-C84C-4CA0-A3F2-280C0AFB42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006" y="4276815"/>
            <a:ext cx="669258" cy="946071"/>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2">
            <a:extLst>
              <a:ext uri="{FF2B5EF4-FFF2-40B4-BE49-F238E27FC236}">
                <a16:creationId xmlns:a16="http://schemas.microsoft.com/office/drawing/2014/main" id="{3FC003DC-DA1E-4882-8CAE-4302B0B5BA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006" y="4276815"/>
            <a:ext cx="669258" cy="946071"/>
          </a:xfrm>
          <a:prstGeom prst="rect">
            <a:avLst/>
          </a:prstGeom>
          <a:noFill/>
          <a:extLst>
            <a:ext uri="{909E8E84-426E-40DD-AFC4-6F175D3DCCD1}">
              <a14:hiddenFill xmlns:a14="http://schemas.microsoft.com/office/drawing/2010/main">
                <a:solidFill>
                  <a:srgbClr val="FFFFFF"/>
                </a:solidFill>
              </a14:hiddenFill>
            </a:ext>
          </a:extLst>
        </p:spPr>
      </p:pic>
      <p:pic>
        <p:nvPicPr>
          <p:cNvPr id="123" name="Picture 2">
            <a:extLst>
              <a:ext uri="{FF2B5EF4-FFF2-40B4-BE49-F238E27FC236}">
                <a16:creationId xmlns:a16="http://schemas.microsoft.com/office/drawing/2014/main" id="{6BE939C8-E6B7-42DB-BBF6-3D7A6331C1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006" y="4276815"/>
            <a:ext cx="669258" cy="946071"/>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2">
            <a:extLst>
              <a:ext uri="{FF2B5EF4-FFF2-40B4-BE49-F238E27FC236}">
                <a16:creationId xmlns:a16="http://schemas.microsoft.com/office/drawing/2014/main" id="{62BE408B-8396-4BD1-B583-EC01533A8F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006" y="4276815"/>
            <a:ext cx="669258" cy="946071"/>
          </a:xfrm>
          <a:prstGeom prst="rect">
            <a:avLst/>
          </a:prstGeom>
          <a:noFill/>
          <a:extLst>
            <a:ext uri="{909E8E84-426E-40DD-AFC4-6F175D3DCCD1}">
              <a14:hiddenFill xmlns:a14="http://schemas.microsoft.com/office/drawing/2010/main">
                <a:solidFill>
                  <a:srgbClr val="FFFFFF"/>
                </a:solidFill>
              </a14:hiddenFill>
            </a:ext>
          </a:extLst>
        </p:spPr>
      </p:pic>
      <p:pic>
        <p:nvPicPr>
          <p:cNvPr id="125" name="Picture 2">
            <a:extLst>
              <a:ext uri="{FF2B5EF4-FFF2-40B4-BE49-F238E27FC236}">
                <a16:creationId xmlns:a16="http://schemas.microsoft.com/office/drawing/2014/main" id="{A73BA077-959C-4CEA-A09B-9ADE1659BF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006" y="4276815"/>
            <a:ext cx="669258" cy="946071"/>
          </a:xfrm>
          <a:prstGeom prst="rect">
            <a:avLst/>
          </a:prstGeom>
          <a:noFill/>
          <a:extLst>
            <a:ext uri="{909E8E84-426E-40DD-AFC4-6F175D3DCCD1}">
              <a14:hiddenFill xmlns:a14="http://schemas.microsoft.com/office/drawing/2010/main">
                <a:solidFill>
                  <a:srgbClr val="FFFFFF"/>
                </a:solidFill>
              </a14:hiddenFill>
            </a:ext>
          </a:extLst>
        </p:spPr>
      </p:pic>
      <p:pic>
        <p:nvPicPr>
          <p:cNvPr id="126" name="Picture 2">
            <a:extLst>
              <a:ext uri="{FF2B5EF4-FFF2-40B4-BE49-F238E27FC236}">
                <a16:creationId xmlns:a16="http://schemas.microsoft.com/office/drawing/2014/main" id="{D724E1FC-9459-4BE9-8060-B4F14D534A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006" y="4276815"/>
            <a:ext cx="669258" cy="946071"/>
          </a:xfrm>
          <a:prstGeom prst="rect">
            <a:avLst/>
          </a:prstGeom>
          <a:noFill/>
          <a:extLst>
            <a:ext uri="{909E8E84-426E-40DD-AFC4-6F175D3DCCD1}">
              <a14:hiddenFill xmlns:a14="http://schemas.microsoft.com/office/drawing/2010/main">
                <a:solidFill>
                  <a:srgbClr val="FFFFFF"/>
                </a:solidFill>
              </a14:hiddenFill>
            </a:ext>
          </a:extLst>
        </p:spPr>
      </p:pic>
      <p:pic>
        <p:nvPicPr>
          <p:cNvPr id="127" name="Picture 2">
            <a:extLst>
              <a:ext uri="{FF2B5EF4-FFF2-40B4-BE49-F238E27FC236}">
                <a16:creationId xmlns:a16="http://schemas.microsoft.com/office/drawing/2014/main" id="{3393CE42-D9C2-4AD5-9D35-6E9F4848EF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006" y="4276815"/>
            <a:ext cx="669258" cy="946071"/>
          </a:xfrm>
          <a:prstGeom prst="rect">
            <a:avLst/>
          </a:prstGeom>
          <a:noFill/>
          <a:extLst>
            <a:ext uri="{909E8E84-426E-40DD-AFC4-6F175D3DCCD1}">
              <a14:hiddenFill xmlns:a14="http://schemas.microsoft.com/office/drawing/2010/main">
                <a:solidFill>
                  <a:srgbClr val="FFFFFF"/>
                </a:solidFill>
              </a14:hiddenFill>
            </a:ext>
          </a:extLst>
        </p:spPr>
      </p:pic>
      <p:pic>
        <p:nvPicPr>
          <p:cNvPr id="128" name="Picture 2">
            <a:extLst>
              <a:ext uri="{FF2B5EF4-FFF2-40B4-BE49-F238E27FC236}">
                <a16:creationId xmlns:a16="http://schemas.microsoft.com/office/drawing/2014/main" id="{27658C20-3837-4950-9E72-33820DCDA1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006" y="4276815"/>
            <a:ext cx="669258" cy="946071"/>
          </a:xfrm>
          <a:prstGeom prst="rect">
            <a:avLst/>
          </a:prstGeom>
          <a:noFill/>
          <a:extLst>
            <a:ext uri="{909E8E84-426E-40DD-AFC4-6F175D3DCCD1}">
              <a14:hiddenFill xmlns:a14="http://schemas.microsoft.com/office/drawing/2010/main">
                <a:solidFill>
                  <a:srgbClr val="FFFFFF"/>
                </a:solidFill>
              </a14:hiddenFill>
            </a:ext>
          </a:extLst>
        </p:spPr>
      </p:pic>
      <p:pic>
        <p:nvPicPr>
          <p:cNvPr id="129" name="Picture 2">
            <a:extLst>
              <a:ext uri="{FF2B5EF4-FFF2-40B4-BE49-F238E27FC236}">
                <a16:creationId xmlns:a16="http://schemas.microsoft.com/office/drawing/2014/main" id="{180A3532-CA2A-4544-A710-C58753D922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006" y="4276815"/>
            <a:ext cx="669258" cy="946071"/>
          </a:xfrm>
          <a:prstGeom prst="rect">
            <a:avLst/>
          </a:prstGeom>
          <a:noFill/>
          <a:extLst>
            <a:ext uri="{909E8E84-426E-40DD-AFC4-6F175D3DCCD1}">
              <a14:hiddenFill xmlns:a14="http://schemas.microsoft.com/office/drawing/2010/main">
                <a:solidFill>
                  <a:srgbClr val="FFFFFF"/>
                </a:solidFill>
              </a14:hiddenFill>
            </a:ext>
          </a:extLst>
        </p:spPr>
      </p:pic>
      <p:pic>
        <p:nvPicPr>
          <p:cNvPr id="130" name="Picture 2">
            <a:extLst>
              <a:ext uri="{FF2B5EF4-FFF2-40B4-BE49-F238E27FC236}">
                <a16:creationId xmlns:a16="http://schemas.microsoft.com/office/drawing/2014/main" id="{5FDFE997-001F-4E66-AA77-9A5878E481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006" y="4276815"/>
            <a:ext cx="669258" cy="946071"/>
          </a:xfrm>
          <a:prstGeom prst="rect">
            <a:avLst/>
          </a:prstGeom>
          <a:noFill/>
          <a:extLst>
            <a:ext uri="{909E8E84-426E-40DD-AFC4-6F175D3DCCD1}">
              <a14:hiddenFill xmlns:a14="http://schemas.microsoft.com/office/drawing/2010/main">
                <a:solidFill>
                  <a:srgbClr val="FFFFFF"/>
                </a:solidFill>
              </a14:hiddenFill>
            </a:ext>
          </a:extLst>
        </p:spPr>
      </p:pic>
      <p:pic>
        <p:nvPicPr>
          <p:cNvPr id="131" name="Picture 2">
            <a:extLst>
              <a:ext uri="{FF2B5EF4-FFF2-40B4-BE49-F238E27FC236}">
                <a16:creationId xmlns:a16="http://schemas.microsoft.com/office/drawing/2014/main" id="{21446B96-809B-4B47-81EB-7ECC445FC6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006" y="4276815"/>
            <a:ext cx="669258" cy="946071"/>
          </a:xfrm>
          <a:prstGeom prst="rect">
            <a:avLst/>
          </a:prstGeom>
          <a:noFill/>
          <a:extLst>
            <a:ext uri="{909E8E84-426E-40DD-AFC4-6F175D3DCCD1}">
              <a14:hiddenFill xmlns:a14="http://schemas.microsoft.com/office/drawing/2010/main">
                <a:solidFill>
                  <a:srgbClr val="FFFFFF"/>
                </a:solidFill>
              </a14:hiddenFill>
            </a:ext>
          </a:extLst>
        </p:spPr>
      </p:pic>
      <p:pic>
        <p:nvPicPr>
          <p:cNvPr id="132" name="Picture 2">
            <a:extLst>
              <a:ext uri="{FF2B5EF4-FFF2-40B4-BE49-F238E27FC236}">
                <a16:creationId xmlns:a16="http://schemas.microsoft.com/office/drawing/2014/main" id="{664FCE73-FC2A-4165-A0A9-BD22DD72DF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006" y="4276815"/>
            <a:ext cx="669258" cy="946071"/>
          </a:xfrm>
          <a:prstGeom prst="rect">
            <a:avLst/>
          </a:prstGeom>
          <a:noFill/>
          <a:extLst>
            <a:ext uri="{909E8E84-426E-40DD-AFC4-6F175D3DCCD1}">
              <a14:hiddenFill xmlns:a14="http://schemas.microsoft.com/office/drawing/2010/main">
                <a:solidFill>
                  <a:srgbClr val="FFFFFF"/>
                </a:solidFill>
              </a14:hiddenFill>
            </a:ext>
          </a:extLst>
        </p:spPr>
      </p:pic>
      <p:pic>
        <p:nvPicPr>
          <p:cNvPr id="133" name="Picture 2">
            <a:extLst>
              <a:ext uri="{FF2B5EF4-FFF2-40B4-BE49-F238E27FC236}">
                <a16:creationId xmlns:a16="http://schemas.microsoft.com/office/drawing/2014/main" id="{352BBB46-8474-40DE-B383-5E7E8B5B81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006" y="4276815"/>
            <a:ext cx="669258" cy="946071"/>
          </a:xfrm>
          <a:prstGeom prst="rect">
            <a:avLst/>
          </a:prstGeom>
          <a:noFill/>
          <a:extLst>
            <a:ext uri="{909E8E84-426E-40DD-AFC4-6F175D3DCCD1}">
              <a14:hiddenFill xmlns:a14="http://schemas.microsoft.com/office/drawing/2010/main">
                <a:solidFill>
                  <a:srgbClr val="FFFFFF"/>
                </a:solidFill>
              </a14:hiddenFill>
            </a:ext>
          </a:extLst>
        </p:spPr>
      </p:pic>
      <p:pic>
        <p:nvPicPr>
          <p:cNvPr id="134" name="Picture 2">
            <a:extLst>
              <a:ext uri="{FF2B5EF4-FFF2-40B4-BE49-F238E27FC236}">
                <a16:creationId xmlns:a16="http://schemas.microsoft.com/office/drawing/2014/main" id="{1536F45F-D146-45A1-8706-5A4C229D5B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006" y="4276815"/>
            <a:ext cx="669258" cy="946071"/>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2">
            <a:extLst>
              <a:ext uri="{FF2B5EF4-FFF2-40B4-BE49-F238E27FC236}">
                <a16:creationId xmlns:a16="http://schemas.microsoft.com/office/drawing/2014/main" id="{1A2FD976-E734-4A8F-97F9-4DD5F27890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006" y="4276815"/>
            <a:ext cx="669258" cy="946071"/>
          </a:xfrm>
          <a:prstGeom prst="rect">
            <a:avLst/>
          </a:prstGeom>
          <a:noFill/>
          <a:extLst>
            <a:ext uri="{909E8E84-426E-40DD-AFC4-6F175D3DCCD1}">
              <a14:hiddenFill xmlns:a14="http://schemas.microsoft.com/office/drawing/2010/main">
                <a:solidFill>
                  <a:srgbClr val="FFFFFF"/>
                </a:solidFill>
              </a14:hiddenFill>
            </a:ext>
          </a:extLst>
        </p:spPr>
      </p:pic>
      <p:pic>
        <p:nvPicPr>
          <p:cNvPr id="136" name="Picture 2">
            <a:extLst>
              <a:ext uri="{FF2B5EF4-FFF2-40B4-BE49-F238E27FC236}">
                <a16:creationId xmlns:a16="http://schemas.microsoft.com/office/drawing/2014/main" id="{9FDFBC57-C9A2-4D76-9A8F-276E8C423C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006" y="4276815"/>
            <a:ext cx="669258" cy="946071"/>
          </a:xfrm>
          <a:prstGeom prst="rect">
            <a:avLst/>
          </a:prstGeom>
          <a:noFill/>
          <a:extLst>
            <a:ext uri="{909E8E84-426E-40DD-AFC4-6F175D3DCCD1}">
              <a14:hiddenFill xmlns:a14="http://schemas.microsoft.com/office/drawing/2010/main">
                <a:solidFill>
                  <a:srgbClr val="FFFFFF"/>
                </a:solidFill>
              </a14:hiddenFill>
            </a:ext>
          </a:extLst>
        </p:spPr>
      </p:pic>
      <p:pic>
        <p:nvPicPr>
          <p:cNvPr id="137" name="Picture 2">
            <a:extLst>
              <a:ext uri="{FF2B5EF4-FFF2-40B4-BE49-F238E27FC236}">
                <a16:creationId xmlns:a16="http://schemas.microsoft.com/office/drawing/2014/main" id="{7F93D966-31EB-483D-B394-447AB061BF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006" y="4276815"/>
            <a:ext cx="669258" cy="946071"/>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2">
            <a:extLst>
              <a:ext uri="{FF2B5EF4-FFF2-40B4-BE49-F238E27FC236}">
                <a16:creationId xmlns:a16="http://schemas.microsoft.com/office/drawing/2014/main" id="{05B46F71-01F3-4846-A37B-E7BDA242A8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006" y="4276815"/>
            <a:ext cx="669258" cy="946071"/>
          </a:xfrm>
          <a:prstGeom prst="rect">
            <a:avLst/>
          </a:prstGeom>
          <a:noFill/>
          <a:extLst>
            <a:ext uri="{909E8E84-426E-40DD-AFC4-6F175D3DCCD1}">
              <a14:hiddenFill xmlns:a14="http://schemas.microsoft.com/office/drawing/2010/main">
                <a:solidFill>
                  <a:srgbClr val="FFFFFF"/>
                </a:solidFill>
              </a14:hiddenFill>
            </a:ext>
          </a:extLst>
        </p:spPr>
      </p:pic>
      <p:pic>
        <p:nvPicPr>
          <p:cNvPr id="139" name="Picture 2">
            <a:extLst>
              <a:ext uri="{FF2B5EF4-FFF2-40B4-BE49-F238E27FC236}">
                <a16:creationId xmlns:a16="http://schemas.microsoft.com/office/drawing/2014/main" id="{B184635F-0677-4DED-B3D0-BFB403D1A1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006" y="4276815"/>
            <a:ext cx="669258" cy="946071"/>
          </a:xfrm>
          <a:prstGeom prst="rect">
            <a:avLst/>
          </a:prstGeom>
          <a:noFill/>
          <a:extLst>
            <a:ext uri="{909E8E84-426E-40DD-AFC4-6F175D3DCCD1}">
              <a14:hiddenFill xmlns:a14="http://schemas.microsoft.com/office/drawing/2010/main">
                <a:solidFill>
                  <a:srgbClr val="FFFFFF"/>
                </a:solidFill>
              </a14:hiddenFill>
            </a:ext>
          </a:extLst>
        </p:spPr>
      </p:pic>
      <p:pic>
        <p:nvPicPr>
          <p:cNvPr id="140" name="Picture 2">
            <a:extLst>
              <a:ext uri="{FF2B5EF4-FFF2-40B4-BE49-F238E27FC236}">
                <a16:creationId xmlns:a16="http://schemas.microsoft.com/office/drawing/2014/main" id="{833EEB36-B4C6-4E5F-A6B3-833C835F6A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006" y="4276815"/>
            <a:ext cx="669258" cy="946071"/>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2">
            <a:extLst>
              <a:ext uri="{FF2B5EF4-FFF2-40B4-BE49-F238E27FC236}">
                <a16:creationId xmlns:a16="http://schemas.microsoft.com/office/drawing/2014/main" id="{E4A09C21-7703-47D6-A420-D688E5E353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006" y="4237257"/>
            <a:ext cx="669258" cy="946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890541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F44336"/>
        </a:solidFill>
        <a:effectLst/>
      </p:bgPr>
    </p:bg>
    <p:spTree>
      <p:nvGrpSpPr>
        <p:cNvPr id="1" name="Shape 286"/>
        <p:cNvGrpSpPr/>
        <p:nvPr/>
      </p:nvGrpSpPr>
      <p:grpSpPr>
        <a:xfrm>
          <a:off x="0" y="0"/>
          <a:ext cx="0" cy="0"/>
          <a:chOff x="0" y="0"/>
          <a:chExt cx="0" cy="0"/>
        </a:xfrm>
      </p:grpSpPr>
      <p:sp>
        <p:nvSpPr>
          <p:cNvPr id="302" name="Google Shape;302;p31"/>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83</a:t>
            </a:fld>
            <a:endParaRPr/>
          </a:p>
        </p:txBody>
      </p:sp>
      <p:sp>
        <p:nvSpPr>
          <p:cNvPr id="20" name="Slide Number Placeholder 1">
            <a:extLst>
              <a:ext uri="{FF2B5EF4-FFF2-40B4-BE49-F238E27FC236}">
                <a16:creationId xmlns:a16="http://schemas.microsoft.com/office/drawing/2014/main" id="{26C0D4FF-98DF-4158-A8A5-0BDE2B2E56F8}"/>
              </a:ext>
            </a:extLst>
          </p:cNvPr>
          <p:cNvSpPr txBox="1">
            <a:spLocks/>
          </p:cNvSpPr>
          <p:nvPr/>
        </p:nvSpPr>
        <p:spPr>
          <a:xfrm>
            <a:off x="8543227" y="4749851"/>
            <a:ext cx="548700" cy="39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200" b="0" i="0" u="none" strike="noStrike" cap="none">
                <a:solidFill>
                  <a:schemeClr val="lt1"/>
                </a:solidFill>
                <a:latin typeface="Montserrat"/>
                <a:ea typeface="Montserrat"/>
                <a:cs typeface="Montserrat"/>
                <a:sym typeface="Montserrat"/>
              </a:defRPr>
            </a:lvl1pPr>
            <a:lvl2pPr marR="0" lvl="1" algn="r" rtl="0">
              <a:lnSpc>
                <a:spcPct val="100000"/>
              </a:lnSpc>
              <a:spcBef>
                <a:spcPts val="0"/>
              </a:spcBef>
              <a:spcAft>
                <a:spcPts val="0"/>
              </a:spcAft>
              <a:buClr>
                <a:srgbClr val="000000"/>
              </a:buClr>
              <a:buFont typeface="Arial"/>
              <a:buNone/>
              <a:defRPr sz="1200" b="0" i="0" u="none" strike="noStrike" cap="none">
                <a:solidFill>
                  <a:schemeClr val="lt1"/>
                </a:solidFill>
                <a:latin typeface="Montserrat"/>
                <a:ea typeface="Montserrat"/>
                <a:cs typeface="Montserrat"/>
                <a:sym typeface="Montserrat"/>
              </a:defRPr>
            </a:lvl2pPr>
            <a:lvl3pPr marR="0" lvl="2" algn="r" rtl="0">
              <a:lnSpc>
                <a:spcPct val="100000"/>
              </a:lnSpc>
              <a:spcBef>
                <a:spcPts val="0"/>
              </a:spcBef>
              <a:spcAft>
                <a:spcPts val="0"/>
              </a:spcAft>
              <a:buClr>
                <a:srgbClr val="000000"/>
              </a:buClr>
              <a:buFont typeface="Arial"/>
              <a:buNone/>
              <a:defRPr sz="1200" b="0" i="0" u="none" strike="noStrike" cap="none">
                <a:solidFill>
                  <a:schemeClr val="lt1"/>
                </a:solidFill>
                <a:latin typeface="Montserrat"/>
                <a:ea typeface="Montserrat"/>
                <a:cs typeface="Montserrat"/>
                <a:sym typeface="Montserrat"/>
              </a:defRPr>
            </a:lvl3pPr>
            <a:lvl4pPr marR="0" lvl="3" algn="r" rtl="0">
              <a:lnSpc>
                <a:spcPct val="100000"/>
              </a:lnSpc>
              <a:spcBef>
                <a:spcPts val="0"/>
              </a:spcBef>
              <a:spcAft>
                <a:spcPts val="0"/>
              </a:spcAft>
              <a:buClr>
                <a:srgbClr val="000000"/>
              </a:buClr>
              <a:buFont typeface="Arial"/>
              <a:buNone/>
              <a:defRPr sz="1200" b="0" i="0" u="none" strike="noStrike" cap="none">
                <a:solidFill>
                  <a:schemeClr val="lt1"/>
                </a:solidFill>
                <a:latin typeface="Montserrat"/>
                <a:ea typeface="Montserrat"/>
                <a:cs typeface="Montserrat"/>
                <a:sym typeface="Montserrat"/>
              </a:defRPr>
            </a:lvl4pPr>
            <a:lvl5pPr marR="0" lvl="4" algn="r" rtl="0">
              <a:lnSpc>
                <a:spcPct val="100000"/>
              </a:lnSpc>
              <a:spcBef>
                <a:spcPts val="0"/>
              </a:spcBef>
              <a:spcAft>
                <a:spcPts val="0"/>
              </a:spcAft>
              <a:buClr>
                <a:srgbClr val="000000"/>
              </a:buClr>
              <a:buFont typeface="Arial"/>
              <a:buNone/>
              <a:defRPr sz="1200" b="0" i="0" u="none" strike="noStrike" cap="none">
                <a:solidFill>
                  <a:schemeClr val="lt1"/>
                </a:solidFill>
                <a:latin typeface="Montserrat"/>
                <a:ea typeface="Montserrat"/>
                <a:cs typeface="Montserrat"/>
                <a:sym typeface="Montserrat"/>
              </a:defRPr>
            </a:lvl5pPr>
            <a:lvl6pPr marR="0" lvl="5" algn="r" rtl="0">
              <a:lnSpc>
                <a:spcPct val="100000"/>
              </a:lnSpc>
              <a:spcBef>
                <a:spcPts val="0"/>
              </a:spcBef>
              <a:spcAft>
                <a:spcPts val="0"/>
              </a:spcAft>
              <a:buClr>
                <a:srgbClr val="000000"/>
              </a:buClr>
              <a:buFont typeface="Arial"/>
              <a:buNone/>
              <a:defRPr sz="1200" b="0" i="0" u="none" strike="noStrike" cap="none">
                <a:solidFill>
                  <a:schemeClr val="lt1"/>
                </a:solidFill>
                <a:latin typeface="Montserrat"/>
                <a:ea typeface="Montserrat"/>
                <a:cs typeface="Montserrat"/>
                <a:sym typeface="Montserrat"/>
              </a:defRPr>
            </a:lvl6pPr>
            <a:lvl7pPr marR="0" lvl="6" algn="r" rtl="0">
              <a:lnSpc>
                <a:spcPct val="100000"/>
              </a:lnSpc>
              <a:spcBef>
                <a:spcPts val="0"/>
              </a:spcBef>
              <a:spcAft>
                <a:spcPts val="0"/>
              </a:spcAft>
              <a:buClr>
                <a:srgbClr val="000000"/>
              </a:buClr>
              <a:buFont typeface="Arial"/>
              <a:buNone/>
              <a:defRPr sz="1200" b="0" i="0" u="none" strike="noStrike" cap="none">
                <a:solidFill>
                  <a:schemeClr val="lt1"/>
                </a:solidFill>
                <a:latin typeface="Montserrat"/>
                <a:ea typeface="Montserrat"/>
                <a:cs typeface="Montserrat"/>
                <a:sym typeface="Montserrat"/>
              </a:defRPr>
            </a:lvl7pPr>
            <a:lvl8pPr marR="0" lvl="7" algn="r" rtl="0">
              <a:lnSpc>
                <a:spcPct val="100000"/>
              </a:lnSpc>
              <a:spcBef>
                <a:spcPts val="0"/>
              </a:spcBef>
              <a:spcAft>
                <a:spcPts val="0"/>
              </a:spcAft>
              <a:buClr>
                <a:srgbClr val="000000"/>
              </a:buClr>
              <a:buFont typeface="Arial"/>
              <a:buNone/>
              <a:defRPr sz="1200" b="0" i="0" u="none" strike="noStrike" cap="none">
                <a:solidFill>
                  <a:schemeClr val="lt1"/>
                </a:solidFill>
                <a:latin typeface="Montserrat"/>
                <a:ea typeface="Montserrat"/>
                <a:cs typeface="Montserrat"/>
                <a:sym typeface="Montserrat"/>
              </a:defRPr>
            </a:lvl8pPr>
            <a:lvl9pPr marR="0" lvl="8" algn="r" rtl="0">
              <a:lnSpc>
                <a:spcPct val="100000"/>
              </a:lnSpc>
              <a:spcBef>
                <a:spcPts val="0"/>
              </a:spcBef>
              <a:spcAft>
                <a:spcPts val="0"/>
              </a:spcAft>
              <a:buClr>
                <a:srgbClr val="000000"/>
              </a:buClr>
              <a:buFont typeface="Arial"/>
              <a:buNone/>
              <a:defRPr sz="1200" b="0" i="0" u="none" strike="noStrike" cap="none">
                <a:solidFill>
                  <a:schemeClr val="lt1"/>
                </a:solidFill>
                <a:latin typeface="Montserrat"/>
                <a:ea typeface="Montserrat"/>
                <a:cs typeface="Montserrat"/>
                <a:sym typeface="Montserrat"/>
              </a:defRPr>
            </a:lvl9pPr>
          </a:lstStyle>
          <a:p>
            <a:fld id="{00000000-1234-1234-1234-123412341234}" type="slidenum">
              <a:rPr lang="en" smtClean="0"/>
              <a:pPr/>
              <a:t>83</a:t>
            </a:fld>
            <a:endParaRPr lang="en"/>
          </a:p>
        </p:txBody>
      </p:sp>
      <p:sp>
        <p:nvSpPr>
          <p:cNvPr id="21" name="TextBox 20">
            <a:extLst>
              <a:ext uri="{FF2B5EF4-FFF2-40B4-BE49-F238E27FC236}">
                <a16:creationId xmlns:a16="http://schemas.microsoft.com/office/drawing/2014/main" id="{150CD7CE-70B5-4482-9C50-0F6899CC52DE}"/>
              </a:ext>
            </a:extLst>
          </p:cNvPr>
          <p:cNvSpPr txBox="1"/>
          <p:nvPr/>
        </p:nvSpPr>
        <p:spPr>
          <a:xfrm>
            <a:off x="288064" y="4015242"/>
            <a:ext cx="2141930" cy="830997"/>
          </a:xfrm>
          <a:prstGeom prst="rect">
            <a:avLst/>
          </a:prstGeom>
          <a:solidFill>
            <a:schemeClr val="bg1"/>
          </a:solidFill>
        </p:spPr>
        <p:txBody>
          <a:bodyPr wrap="square" rtlCol="0" anchor="ctr">
            <a:spAutoFit/>
          </a:bodyPr>
          <a:lstStyle/>
          <a:p>
            <a:pPr algn="ctr"/>
            <a:r>
              <a:rPr lang="en-US" sz="4800">
                <a:solidFill>
                  <a:schemeClr val="accent6"/>
                </a:solidFill>
                <a:latin typeface="Marker Felt Thin" panose="02000400000000000000" pitchFamily="2" charset="77"/>
              </a:rPr>
              <a:t>Reflect</a:t>
            </a:r>
          </a:p>
        </p:txBody>
      </p:sp>
      <p:sp>
        <p:nvSpPr>
          <p:cNvPr id="25" name="TextBox 24">
            <a:extLst>
              <a:ext uri="{FF2B5EF4-FFF2-40B4-BE49-F238E27FC236}">
                <a16:creationId xmlns:a16="http://schemas.microsoft.com/office/drawing/2014/main" id="{15BAD17F-3794-47EA-94C9-464426BBA100}"/>
              </a:ext>
            </a:extLst>
          </p:cNvPr>
          <p:cNvSpPr txBox="1"/>
          <p:nvPr/>
        </p:nvSpPr>
        <p:spPr>
          <a:xfrm>
            <a:off x="2221639" y="198323"/>
            <a:ext cx="6750911" cy="923330"/>
          </a:xfrm>
          <a:prstGeom prst="rect">
            <a:avLst/>
          </a:prstGeom>
          <a:noFill/>
        </p:spPr>
        <p:txBody>
          <a:bodyPr wrap="square" rtlCol="0">
            <a:spAutoFit/>
          </a:bodyPr>
          <a:lstStyle/>
          <a:p>
            <a:r>
              <a:rPr lang="en-US" sz="1800">
                <a:solidFill>
                  <a:schemeClr val="bg1"/>
                </a:solidFill>
                <a:latin typeface="Abadi MT Condensed Light" panose="020B0306030101010103" pitchFamily="34" charset="77"/>
              </a:rPr>
              <a:t>Now that you have spent time working on some challenging tasks, consider again how you would assess your level of curiosity. </a:t>
            </a:r>
            <a:r>
              <a:rPr lang="en-US" sz="1800" b="1">
                <a:solidFill>
                  <a:schemeClr val="bg1"/>
                </a:solidFill>
                <a:latin typeface="Abadi MT Condensed Light" panose="020B0306030101010103" pitchFamily="34" charset="77"/>
              </a:rPr>
              <a:t>Without</a:t>
            </a:r>
            <a:r>
              <a:rPr lang="en-US" sz="1800">
                <a:solidFill>
                  <a:schemeClr val="bg1"/>
                </a:solidFill>
                <a:latin typeface="Abadi MT Condensed Light" panose="020B0306030101010103" pitchFamily="34" charset="77"/>
              </a:rPr>
              <a:t> looking back at your first slider, place the arrow on the line below.</a:t>
            </a:r>
          </a:p>
        </p:txBody>
      </p:sp>
      <p:sp>
        <p:nvSpPr>
          <p:cNvPr id="27" name="TextBox 26">
            <a:extLst>
              <a:ext uri="{FF2B5EF4-FFF2-40B4-BE49-F238E27FC236}">
                <a16:creationId xmlns:a16="http://schemas.microsoft.com/office/drawing/2014/main" id="{5691F070-44F1-4978-818A-1416182A7B57}"/>
              </a:ext>
            </a:extLst>
          </p:cNvPr>
          <p:cNvSpPr txBox="1"/>
          <p:nvPr/>
        </p:nvSpPr>
        <p:spPr>
          <a:xfrm>
            <a:off x="2893244" y="2571750"/>
            <a:ext cx="6540248" cy="1754326"/>
          </a:xfrm>
          <a:prstGeom prst="rect">
            <a:avLst/>
          </a:prstGeom>
          <a:noFill/>
        </p:spPr>
        <p:txBody>
          <a:bodyPr wrap="square" rtlCol="0">
            <a:spAutoFit/>
          </a:bodyPr>
          <a:lstStyle/>
          <a:p>
            <a:r>
              <a:rPr lang="en-US" sz="1800">
                <a:solidFill>
                  <a:schemeClr val="bg1"/>
                </a:solidFill>
                <a:latin typeface="Abadi MT Condensed Light" panose="020B0306030101010103" pitchFamily="34" charset="77"/>
              </a:rPr>
              <a:t>Once you are confident about where you have placed your arrow on the line above, go back and compare to where you placed it before. </a:t>
            </a:r>
          </a:p>
          <a:p>
            <a:endParaRPr lang="en-US" sz="1800">
              <a:solidFill>
                <a:schemeClr val="bg1"/>
              </a:solidFill>
              <a:latin typeface="Abadi MT Condensed Light" panose="020B0306030101010103" pitchFamily="34" charset="77"/>
            </a:endParaRPr>
          </a:p>
          <a:p>
            <a:r>
              <a:rPr lang="en-US" sz="1800">
                <a:solidFill>
                  <a:schemeClr val="bg1"/>
                </a:solidFill>
                <a:latin typeface="Abadi MT Condensed Light" panose="020B0306030101010103" pitchFamily="34" charset="77"/>
              </a:rPr>
              <a:t>Did your level of curiosity grow? </a:t>
            </a:r>
          </a:p>
          <a:p>
            <a:endParaRPr lang="en-US" sz="1800">
              <a:solidFill>
                <a:schemeClr val="bg1"/>
              </a:solidFill>
              <a:latin typeface="Abadi MT Condensed Light" panose="020B0306030101010103" pitchFamily="34" charset="77"/>
            </a:endParaRPr>
          </a:p>
          <a:p>
            <a:r>
              <a:rPr lang="en-US" sz="1800">
                <a:solidFill>
                  <a:schemeClr val="bg1"/>
                </a:solidFill>
                <a:latin typeface="Abadi MT Condensed Light" panose="020B0306030101010103" pitchFamily="34" charset="77"/>
              </a:rPr>
              <a:t>What actions can you take to develop greater curiosity?</a:t>
            </a:r>
          </a:p>
        </p:txBody>
      </p:sp>
      <p:pic>
        <p:nvPicPr>
          <p:cNvPr id="28" name="Picture 14">
            <a:extLst>
              <a:ext uri="{FF2B5EF4-FFF2-40B4-BE49-F238E27FC236}">
                <a16:creationId xmlns:a16="http://schemas.microsoft.com/office/drawing/2014/main" id="{D85BE854-EE6E-9A45-AE4C-6D4082E5C7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 y="150233"/>
            <a:ext cx="534921" cy="54093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8">
            <a:extLst>
              <a:ext uri="{FF2B5EF4-FFF2-40B4-BE49-F238E27FC236}">
                <a16:creationId xmlns:a16="http://schemas.microsoft.com/office/drawing/2014/main" id="{6845622C-AD49-DE48-94BE-0C8E4098C0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0857" y="256966"/>
            <a:ext cx="516883" cy="38130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3DA0D624-30A0-4B5D-BEBD-1F15657713AF}"/>
              </a:ext>
            </a:extLst>
          </p:cNvPr>
          <p:cNvSpPr txBox="1"/>
          <p:nvPr/>
        </p:nvSpPr>
        <p:spPr>
          <a:xfrm>
            <a:off x="311483" y="1656234"/>
            <a:ext cx="2118511" cy="261610"/>
          </a:xfrm>
          <a:prstGeom prst="rect">
            <a:avLst/>
          </a:prstGeom>
          <a:noFill/>
        </p:spPr>
        <p:txBody>
          <a:bodyPr wrap="square" rtlCol="0">
            <a:spAutoFit/>
          </a:bodyPr>
          <a:lstStyle/>
          <a:p>
            <a:r>
              <a:rPr lang="en-US" sz="1100">
                <a:solidFill>
                  <a:schemeClr val="tx2">
                    <a:lumMod val="10000"/>
                  </a:schemeClr>
                </a:solidFill>
                <a:latin typeface="Abadi MT Condensed Light" panose="020B0306030101010103" pitchFamily="34" charset="77"/>
              </a:rPr>
              <a:t>Not at all curious</a:t>
            </a:r>
          </a:p>
        </p:txBody>
      </p:sp>
      <p:sp>
        <p:nvSpPr>
          <p:cNvPr id="14" name="TextBox 13">
            <a:extLst>
              <a:ext uri="{FF2B5EF4-FFF2-40B4-BE49-F238E27FC236}">
                <a16:creationId xmlns:a16="http://schemas.microsoft.com/office/drawing/2014/main" id="{7D68371E-AAD8-4372-8229-141694B220CD}"/>
              </a:ext>
            </a:extLst>
          </p:cNvPr>
          <p:cNvSpPr txBox="1"/>
          <p:nvPr/>
        </p:nvSpPr>
        <p:spPr>
          <a:xfrm>
            <a:off x="7207124" y="1668450"/>
            <a:ext cx="1765426" cy="261610"/>
          </a:xfrm>
          <a:prstGeom prst="rect">
            <a:avLst/>
          </a:prstGeom>
          <a:noFill/>
          <a:ln>
            <a:noFill/>
          </a:ln>
        </p:spPr>
        <p:txBody>
          <a:bodyPr wrap="square" rtlCol="0">
            <a:spAutoFit/>
          </a:bodyPr>
          <a:lstStyle/>
          <a:p>
            <a:r>
              <a:rPr lang="en-US" sz="1100">
                <a:solidFill>
                  <a:schemeClr val="bg1"/>
                </a:solidFill>
                <a:latin typeface="Abadi MT Condensed Light" panose="020B0306030101010103" pitchFamily="34" charset="77"/>
              </a:rPr>
              <a:t>Extremely curious</a:t>
            </a:r>
          </a:p>
        </p:txBody>
      </p:sp>
      <p:sp>
        <p:nvSpPr>
          <p:cNvPr id="15" name="Up Arrow 10">
            <a:extLst>
              <a:ext uri="{FF2B5EF4-FFF2-40B4-BE49-F238E27FC236}">
                <a16:creationId xmlns:a16="http://schemas.microsoft.com/office/drawing/2014/main" id="{370287C0-D81F-4030-9B7E-AF896463B344}"/>
              </a:ext>
            </a:extLst>
          </p:cNvPr>
          <p:cNvSpPr/>
          <p:nvPr/>
        </p:nvSpPr>
        <p:spPr>
          <a:xfrm>
            <a:off x="4641287" y="1820795"/>
            <a:ext cx="380246" cy="480735"/>
          </a:xfrm>
          <a:prstGeom prst="upArrow">
            <a:avLst/>
          </a:prstGeom>
          <a:solidFill>
            <a:schemeClr val="tx2">
              <a:lumMod val="1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9">
            <a:extLst>
              <a:ext uri="{FF2B5EF4-FFF2-40B4-BE49-F238E27FC236}">
                <a16:creationId xmlns:a16="http://schemas.microsoft.com/office/drawing/2014/main" id="{A58547F1-8E87-46C6-8B22-C200F97A81D7}"/>
              </a:ext>
            </a:extLst>
          </p:cNvPr>
          <p:cNvSpPr/>
          <p:nvPr/>
        </p:nvSpPr>
        <p:spPr>
          <a:xfrm>
            <a:off x="414898" y="1391873"/>
            <a:ext cx="7805617" cy="261610"/>
          </a:xfrm>
          <a:prstGeom prst="roundRect">
            <a:avLst/>
          </a:prstGeom>
          <a:pattFill prst="wdUpDiag">
            <a:fgClr>
              <a:srgbClr val="E91E63"/>
            </a:fgClr>
            <a:bgClr>
              <a:srgbClr val="FFEC3B"/>
            </a:bgClr>
          </a:pattFill>
          <a:ln w="31750">
            <a:solidFill>
              <a:srgbClr val="E91E63"/>
            </a:solidFill>
          </a:ln>
          <a:effectLst>
            <a:glow rad="114300">
              <a:srgbClr val="FFEC3B">
                <a:alpha val="40000"/>
              </a:srgbClr>
            </a:glow>
            <a:softEdge rad="0"/>
          </a:effectLst>
          <a:scene3d>
            <a:camera prst="orthographicFront"/>
            <a:lightRig rig="threePt" dir="t"/>
          </a:scene3d>
          <a:sp3d>
            <a:bevelT w="508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426219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10"/>
        <p:cNvGrpSpPr/>
        <p:nvPr/>
      </p:nvGrpSpPr>
      <p:grpSpPr>
        <a:xfrm>
          <a:off x="0" y="0"/>
          <a:ext cx="0" cy="0"/>
          <a:chOff x="0" y="0"/>
          <a:chExt cx="0" cy="0"/>
        </a:xfrm>
      </p:grpSpPr>
      <p:sp>
        <p:nvSpPr>
          <p:cNvPr id="111" name="Google Shape;111;p17"/>
          <p:cNvSpPr txBox="1">
            <a:spLocks noGrp="1"/>
          </p:cNvSpPr>
          <p:nvPr>
            <p:ph type="ctrTitle"/>
          </p:nvPr>
        </p:nvSpPr>
        <p:spPr>
          <a:xfrm>
            <a:off x="648299" y="1583350"/>
            <a:ext cx="3796109" cy="298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CA">
                <a:solidFill>
                  <a:schemeClr val="tx1">
                    <a:lumMod val="75000"/>
                  </a:schemeClr>
                </a:solidFill>
              </a:rPr>
              <a:t>TAKING RISKS</a:t>
            </a:r>
          </a:p>
        </p:txBody>
      </p:sp>
      <p:sp>
        <p:nvSpPr>
          <p:cNvPr id="112" name="Google Shape;112;p17"/>
          <p:cNvSpPr txBox="1">
            <a:spLocks noGrp="1"/>
          </p:cNvSpPr>
          <p:nvPr>
            <p:ph type="subTitle" idx="1"/>
          </p:nvPr>
        </p:nvSpPr>
        <p:spPr>
          <a:xfrm>
            <a:off x="6507332" y="3494300"/>
            <a:ext cx="2123818" cy="10317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CA" b="1"/>
              <a:t>What scares you? What do you do?</a:t>
            </a:r>
            <a:endParaRPr b="1"/>
          </a:p>
        </p:txBody>
      </p:sp>
    </p:spTree>
    <p:extLst>
      <p:ext uri="{BB962C8B-B14F-4D97-AF65-F5344CB8AC3E}">
        <p14:creationId xmlns:p14="http://schemas.microsoft.com/office/powerpoint/2010/main" val="29708726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97"/>
        <p:cNvGrpSpPr/>
        <p:nvPr/>
      </p:nvGrpSpPr>
      <p:grpSpPr>
        <a:xfrm>
          <a:off x="0" y="0"/>
          <a:ext cx="0" cy="0"/>
          <a:chOff x="0" y="0"/>
          <a:chExt cx="0" cy="0"/>
        </a:xfrm>
      </p:grpSpPr>
      <p:sp>
        <p:nvSpPr>
          <p:cNvPr id="106" name="Google Shape;106;p16"/>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85</a:t>
            </a:fld>
            <a:endParaRPr/>
          </a:p>
        </p:txBody>
      </p:sp>
      <p:sp>
        <p:nvSpPr>
          <p:cNvPr id="3" name="Round Diagonal Corner Rectangle 2">
            <a:extLst>
              <a:ext uri="{FF2B5EF4-FFF2-40B4-BE49-F238E27FC236}">
                <a16:creationId xmlns:a16="http://schemas.microsoft.com/office/drawing/2014/main" id="{BFA02294-7002-6347-BD03-F6D435E893BC}"/>
              </a:ext>
            </a:extLst>
          </p:cNvPr>
          <p:cNvSpPr/>
          <p:nvPr/>
        </p:nvSpPr>
        <p:spPr>
          <a:xfrm>
            <a:off x="174128" y="540929"/>
            <a:ext cx="2328530" cy="4061641"/>
          </a:xfrm>
          <a:prstGeom prst="round2Diag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 Diagonal Corner Rectangle 14">
            <a:extLst>
              <a:ext uri="{FF2B5EF4-FFF2-40B4-BE49-F238E27FC236}">
                <a16:creationId xmlns:a16="http://schemas.microsoft.com/office/drawing/2014/main" id="{1E2A18AE-F6CC-6441-99BF-C85193C54F40}"/>
              </a:ext>
            </a:extLst>
          </p:cNvPr>
          <p:cNvSpPr/>
          <p:nvPr/>
        </p:nvSpPr>
        <p:spPr>
          <a:xfrm>
            <a:off x="2816857" y="540928"/>
            <a:ext cx="2328530" cy="4061641"/>
          </a:xfrm>
          <a:prstGeom prst="round2Diag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 Diagonal Corner Rectangle 31">
            <a:extLst>
              <a:ext uri="{FF2B5EF4-FFF2-40B4-BE49-F238E27FC236}">
                <a16:creationId xmlns:a16="http://schemas.microsoft.com/office/drawing/2014/main" id="{98FEC0BB-426D-5A4E-81A3-ACA41EDF3BA0}"/>
              </a:ext>
            </a:extLst>
          </p:cNvPr>
          <p:cNvSpPr/>
          <p:nvPr/>
        </p:nvSpPr>
        <p:spPr>
          <a:xfrm>
            <a:off x="5438698" y="570054"/>
            <a:ext cx="2328530" cy="4061641"/>
          </a:xfrm>
          <a:prstGeom prst="round2Diag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lumMod val="50000"/>
                </a:schemeClr>
              </a:solidFill>
              <a:latin typeface="Abadi MT Condensed Light" panose="020B0306030101010103" pitchFamily="34" charset="77"/>
            </a:endParaRPr>
          </a:p>
        </p:txBody>
      </p:sp>
      <p:sp>
        <p:nvSpPr>
          <p:cNvPr id="20" name="TextBox 19">
            <a:extLst>
              <a:ext uri="{FF2B5EF4-FFF2-40B4-BE49-F238E27FC236}">
                <a16:creationId xmlns:a16="http://schemas.microsoft.com/office/drawing/2014/main" id="{92B0D904-8CEB-DB46-BC17-6E9536BB9648}"/>
              </a:ext>
            </a:extLst>
          </p:cNvPr>
          <p:cNvSpPr txBox="1"/>
          <p:nvPr/>
        </p:nvSpPr>
        <p:spPr>
          <a:xfrm>
            <a:off x="5766541" y="753976"/>
            <a:ext cx="2041145" cy="584775"/>
          </a:xfrm>
          <a:prstGeom prst="rect">
            <a:avLst/>
          </a:prstGeom>
          <a:solidFill>
            <a:srgbClr val="FEB728"/>
          </a:solidFill>
          <a:ln w="28575">
            <a:solidFill>
              <a:srgbClr val="EB8D02"/>
            </a:solidFill>
          </a:ln>
        </p:spPr>
        <p:txBody>
          <a:bodyPr wrap="square" rtlCol="0">
            <a:spAutoFit/>
          </a:bodyPr>
          <a:lstStyle/>
          <a:p>
            <a:pPr algn="ctr"/>
            <a:r>
              <a:rPr lang="en-US" sz="1600">
                <a:solidFill>
                  <a:schemeClr val="tx2">
                    <a:lumMod val="25000"/>
                  </a:schemeClr>
                </a:solidFill>
                <a:latin typeface="Marker Felt Thin" panose="02000400000000000000" pitchFamily="2" charset="77"/>
              </a:rPr>
              <a:t>Reflect on your experience.</a:t>
            </a:r>
          </a:p>
        </p:txBody>
      </p:sp>
      <p:sp>
        <p:nvSpPr>
          <p:cNvPr id="21" name="TextBox 20">
            <a:extLst>
              <a:ext uri="{FF2B5EF4-FFF2-40B4-BE49-F238E27FC236}">
                <a16:creationId xmlns:a16="http://schemas.microsoft.com/office/drawing/2014/main" id="{6A29DAF6-3D2E-0B46-938E-DF6463C6D40D}"/>
              </a:ext>
            </a:extLst>
          </p:cNvPr>
          <p:cNvSpPr txBox="1"/>
          <p:nvPr/>
        </p:nvSpPr>
        <p:spPr>
          <a:xfrm>
            <a:off x="3177279" y="769381"/>
            <a:ext cx="2041145" cy="523220"/>
          </a:xfrm>
          <a:prstGeom prst="rect">
            <a:avLst/>
          </a:prstGeom>
          <a:solidFill>
            <a:srgbClr val="FEB728"/>
          </a:solidFill>
          <a:ln w="28575">
            <a:solidFill>
              <a:srgbClr val="EB8D02"/>
            </a:solidFill>
          </a:ln>
        </p:spPr>
        <p:txBody>
          <a:bodyPr wrap="square" lIns="91440" tIns="45720" rIns="91440" bIns="45720" rtlCol="0" anchor="t">
            <a:spAutoFit/>
          </a:bodyPr>
          <a:lstStyle/>
          <a:p>
            <a:pPr algn="ctr"/>
            <a:r>
              <a:rPr lang="en-US">
                <a:solidFill>
                  <a:schemeClr val="tx2">
                    <a:lumMod val="25000"/>
                  </a:schemeClr>
                </a:solidFill>
                <a:latin typeface="Marker Felt Thin"/>
              </a:rPr>
              <a:t>Select at least 1 of the challenges to work on:</a:t>
            </a:r>
          </a:p>
        </p:txBody>
      </p:sp>
      <p:sp>
        <p:nvSpPr>
          <p:cNvPr id="22" name="TextBox 21">
            <a:extLst>
              <a:ext uri="{FF2B5EF4-FFF2-40B4-BE49-F238E27FC236}">
                <a16:creationId xmlns:a16="http://schemas.microsoft.com/office/drawing/2014/main" id="{5426E6A3-570D-9245-B1C4-C4CA4683A894}"/>
              </a:ext>
            </a:extLst>
          </p:cNvPr>
          <p:cNvSpPr txBox="1"/>
          <p:nvPr/>
        </p:nvSpPr>
        <p:spPr>
          <a:xfrm>
            <a:off x="497058" y="780675"/>
            <a:ext cx="2041145" cy="584775"/>
          </a:xfrm>
          <a:prstGeom prst="rect">
            <a:avLst/>
          </a:prstGeom>
          <a:solidFill>
            <a:srgbClr val="FEB728"/>
          </a:solidFill>
          <a:ln w="28575">
            <a:solidFill>
              <a:srgbClr val="EB8D02"/>
            </a:solidFill>
          </a:ln>
        </p:spPr>
        <p:txBody>
          <a:bodyPr wrap="square" rtlCol="0">
            <a:spAutoFit/>
          </a:bodyPr>
          <a:lstStyle/>
          <a:p>
            <a:pPr algn="ctr"/>
            <a:r>
              <a:rPr lang="en-US" sz="1600">
                <a:solidFill>
                  <a:schemeClr val="tx2">
                    <a:lumMod val="25000"/>
                  </a:schemeClr>
                </a:solidFill>
                <a:latin typeface="Marker Felt Thin" panose="02000400000000000000" pitchFamily="2" charset="77"/>
              </a:rPr>
              <a:t>What is it? </a:t>
            </a:r>
          </a:p>
          <a:p>
            <a:pPr algn="ctr"/>
            <a:r>
              <a:rPr lang="en-US" sz="1600">
                <a:solidFill>
                  <a:schemeClr val="tx2">
                    <a:lumMod val="25000"/>
                  </a:schemeClr>
                </a:solidFill>
                <a:latin typeface="Marker Felt Thin" panose="02000400000000000000" pitchFamily="2" charset="77"/>
              </a:rPr>
              <a:t>And do I have it?</a:t>
            </a:r>
          </a:p>
        </p:txBody>
      </p:sp>
      <p:pic>
        <p:nvPicPr>
          <p:cNvPr id="2062" name="Picture 14">
            <a:extLst>
              <a:ext uri="{FF2B5EF4-FFF2-40B4-BE49-F238E27FC236}">
                <a16:creationId xmlns:a16="http://schemas.microsoft.com/office/drawing/2014/main" id="{DDB65249-509E-6646-AA27-FA3766D21F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6456" y="1918979"/>
            <a:ext cx="534921" cy="540931"/>
          </a:xfrm>
          <a:prstGeom prst="rect">
            <a:avLst/>
          </a:prstGeom>
          <a:noFill/>
          <a:extLst>
            <a:ext uri="{909E8E84-426E-40DD-AFC4-6F175D3DCCD1}">
              <a14:hiddenFill xmlns:a14="http://schemas.microsoft.com/office/drawing/2010/main">
                <a:solidFill>
                  <a:srgbClr val="FFFFFF"/>
                </a:solidFill>
              </a14:hiddenFill>
            </a:ext>
          </a:extLst>
        </p:spPr>
      </p:pic>
      <p:sp>
        <p:nvSpPr>
          <p:cNvPr id="45" name="Display 44">
            <a:extLst>
              <a:ext uri="{FF2B5EF4-FFF2-40B4-BE49-F238E27FC236}">
                <a16:creationId xmlns:a16="http://schemas.microsoft.com/office/drawing/2014/main" id="{B8CAB840-4F69-D945-B74D-280F81672884}"/>
              </a:ext>
            </a:extLst>
          </p:cNvPr>
          <p:cNvSpPr/>
          <p:nvPr/>
        </p:nvSpPr>
        <p:spPr>
          <a:xfrm>
            <a:off x="2936666" y="3613217"/>
            <a:ext cx="2041145" cy="796385"/>
          </a:xfrm>
          <a:prstGeom prst="flowChartDisplay">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latin typeface="Abadi MT Condensed Light" panose="020B0306030101010103" pitchFamily="34" charset="77"/>
              </a:rPr>
              <a:t>Closest to 75</a:t>
            </a:r>
          </a:p>
        </p:txBody>
      </p:sp>
      <p:sp>
        <p:nvSpPr>
          <p:cNvPr id="46" name="Display 45">
            <a:extLst>
              <a:ext uri="{FF2B5EF4-FFF2-40B4-BE49-F238E27FC236}">
                <a16:creationId xmlns:a16="http://schemas.microsoft.com/office/drawing/2014/main" id="{08E1C46B-982E-8D40-8A73-3B86D8518A9E}"/>
              </a:ext>
            </a:extLst>
          </p:cNvPr>
          <p:cNvSpPr/>
          <p:nvPr/>
        </p:nvSpPr>
        <p:spPr>
          <a:xfrm>
            <a:off x="2936665" y="2650763"/>
            <a:ext cx="2041145" cy="796385"/>
          </a:xfrm>
          <a:prstGeom prst="flowChartDisplay">
            <a:avLst/>
          </a:prstGeom>
          <a:solidFill>
            <a:srgbClr val="FFFF0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lumMod val="50000"/>
                  </a:schemeClr>
                </a:solidFill>
                <a:latin typeface="Abadi MT Condensed Light" panose="020B0306030101010103" pitchFamily="34" charset="77"/>
              </a:rPr>
              <a:t>Conjecture</a:t>
            </a:r>
          </a:p>
        </p:txBody>
      </p:sp>
      <p:sp>
        <p:nvSpPr>
          <p:cNvPr id="47" name="Display 46">
            <a:extLst>
              <a:ext uri="{FF2B5EF4-FFF2-40B4-BE49-F238E27FC236}">
                <a16:creationId xmlns:a16="http://schemas.microsoft.com/office/drawing/2014/main" id="{88529EF7-0F35-824E-B14D-69153355F8C4}"/>
              </a:ext>
            </a:extLst>
          </p:cNvPr>
          <p:cNvSpPr/>
          <p:nvPr/>
        </p:nvSpPr>
        <p:spPr>
          <a:xfrm>
            <a:off x="2936664" y="1688309"/>
            <a:ext cx="2041145" cy="796385"/>
          </a:xfrm>
          <a:prstGeom prst="flowChartDisplay">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latin typeface="Abadi MT Condensed Light" panose="020B0306030101010103" pitchFamily="34" charset="77"/>
              </a:rPr>
              <a:t>Which One Doesn’t Belong?</a:t>
            </a:r>
          </a:p>
        </p:txBody>
      </p:sp>
      <p:sp>
        <p:nvSpPr>
          <p:cNvPr id="48" name="Display 47">
            <a:extLst>
              <a:ext uri="{FF2B5EF4-FFF2-40B4-BE49-F238E27FC236}">
                <a16:creationId xmlns:a16="http://schemas.microsoft.com/office/drawing/2014/main" id="{8D6F57BE-A4F4-CA4C-B8FF-D4FA3B29818F}"/>
              </a:ext>
            </a:extLst>
          </p:cNvPr>
          <p:cNvSpPr/>
          <p:nvPr/>
        </p:nvSpPr>
        <p:spPr>
          <a:xfrm>
            <a:off x="231241" y="1776749"/>
            <a:ext cx="2177132" cy="796385"/>
          </a:xfrm>
          <a:prstGeom prst="flowChartDisplay">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bg2">
                    <a:lumMod val="50000"/>
                  </a:schemeClr>
                </a:solidFill>
                <a:latin typeface="Abadi MT Condensed Light" panose="020B0306030101010103" pitchFamily="34" charset="77"/>
              </a:rPr>
              <a:t>Gather     information</a:t>
            </a:r>
          </a:p>
        </p:txBody>
      </p:sp>
      <p:sp>
        <p:nvSpPr>
          <p:cNvPr id="49" name="Display 48">
            <a:extLst>
              <a:ext uri="{FF2B5EF4-FFF2-40B4-BE49-F238E27FC236}">
                <a16:creationId xmlns:a16="http://schemas.microsoft.com/office/drawing/2014/main" id="{45786C0E-1D4F-CC46-9DF0-CF4FD3624C3F}"/>
              </a:ext>
            </a:extLst>
          </p:cNvPr>
          <p:cNvSpPr/>
          <p:nvPr/>
        </p:nvSpPr>
        <p:spPr>
          <a:xfrm>
            <a:off x="231240" y="2737420"/>
            <a:ext cx="2201001" cy="796385"/>
          </a:xfrm>
          <a:prstGeom prst="flowChartDisplay">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bg2">
                    <a:lumMod val="50000"/>
                  </a:schemeClr>
                </a:solidFill>
                <a:latin typeface="Abadi MT Condensed Light" panose="020B0306030101010103" pitchFamily="34" charset="77"/>
              </a:rPr>
              <a:t> Collect your thoughts</a:t>
            </a:r>
          </a:p>
        </p:txBody>
      </p:sp>
      <p:sp>
        <p:nvSpPr>
          <p:cNvPr id="50" name="Display 49">
            <a:extLst>
              <a:ext uri="{FF2B5EF4-FFF2-40B4-BE49-F238E27FC236}">
                <a16:creationId xmlns:a16="http://schemas.microsoft.com/office/drawing/2014/main" id="{AEC1B400-CAEF-474E-B3FE-79B04D753C75}"/>
              </a:ext>
            </a:extLst>
          </p:cNvPr>
          <p:cNvSpPr/>
          <p:nvPr/>
        </p:nvSpPr>
        <p:spPr>
          <a:xfrm>
            <a:off x="213585" y="3661854"/>
            <a:ext cx="2201002" cy="796385"/>
          </a:xfrm>
          <a:prstGeom prst="flowChartDisplay">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bg2">
                    <a:lumMod val="50000"/>
                  </a:schemeClr>
                </a:solidFill>
                <a:latin typeface="Abadi MT Condensed Light" panose="020B0306030101010103" pitchFamily="34" charset="77"/>
              </a:rPr>
              <a:t>   Self Assess</a:t>
            </a:r>
          </a:p>
        </p:txBody>
      </p:sp>
      <p:pic>
        <p:nvPicPr>
          <p:cNvPr id="40" name="Picture 12">
            <a:extLst>
              <a:ext uri="{FF2B5EF4-FFF2-40B4-BE49-F238E27FC236}">
                <a16:creationId xmlns:a16="http://schemas.microsoft.com/office/drawing/2014/main" id="{A4B513ED-76A5-2342-A4A0-C2539CE96C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745013" flipH="1">
            <a:off x="359059" y="3861955"/>
            <a:ext cx="405798" cy="393649"/>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2707889E-710C-874B-9D5C-9055B7309B0D}"/>
              </a:ext>
            </a:extLst>
          </p:cNvPr>
          <p:cNvGrpSpPr/>
          <p:nvPr/>
        </p:nvGrpSpPr>
        <p:grpSpPr>
          <a:xfrm>
            <a:off x="347194" y="2075080"/>
            <a:ext cx="454729" cy="199721"/>
            <a:chOff x="579435" y="2505166"/>
            <a:chExt cx="724031" cy="280564"/>
          </a:xfrm>
        </p:grpSpPr>
        <p:pic>
          <p:nvPicPr>
            <p:cNvPr id="8" name="Picture 7" descr="A picture containing drawing&#10;&#10;Description automatically generated">
              <a:extLst>
                <a:ext uri="{FF2B5EF4-FFF2-40B4-BE49-F238E27FC236}">
                  <a16:creationId xmlns:a16="http://schemas.microsoft.com/office/drawing/2014/main" id="{716A5F7E-3759-5542-A31E-FF77B616483D}"/>
                </a:ext>
              </a:extLst>
            </p:cNvPr>
            <p:cNvPicPr>
              <a:picLocks noChangeAspect="1"/>
            </p:cNvPicPr>
            <p:nvPr/>
          </p:nvPicPr>
          <p:blipFill>
            <a:blip r:embed="rId5"/>
            <a:stretch>
              <a:fillRect/>
            </a:stretch>
          </p:blipFill>
          <p:spPr>
            <a:xfrm>
              <a:off x="889300" y="2505166"/>
              <a:ext cx="414166" cy="280564"/>
            </a:xfrm>
            <a:prstGeom prst="rect">
              <a:avLst/>
            </a:prstGeom>
          </p:spPr>
        </p:pic>
        <p:pic>
          <p:nvPicPr>
            <p:cNvPr id="26" name="Picture 25" descr="A picture containing drawing&#10;&#10;Description automatically generated">
              <a:extLst>
                <a:ext uri="{FF2B5EF4-FFF2-40B4-BE49-F238E27FC236}">
                  <a16:creationId xmlns:a16="http://schemas.microsoft.com/office/drawing/2014/main" id="{244C8547-9731-3F4A-9F59-BBCD769C2C3F}"/>
                </a:ext>
              </a:extLst>
            </p:cNvPr>
            <p:cNvPicPr>
              <a:picLocks noChangeAspect="1"/>
            </p:cNvPicPr>
            <p:nvPr/>
          </p:nvPicPr>
          <p:blipFill>
            <a:blip r:embed="rId5"/>
            <a:stretch>
              <a:fillRect/>
            </a:stretch>
          </p:blipFill>
          <p:spPr>
            <a:xfrm flipH="1">
              <a:off x="579435" y="2505166"/>
              <a:ext cx="414166" cy="280564"/>
            </a:xfrm>
            <a:prstGeom prst="rect">
              <a:avLst/>
            </a:prstGeom>
          </p:spPr>
        </p:pic>
      </p:grpSp>
      <p:pic>
        <p:nvPicPr>
          <p:cNvPr id="2056" name="Picture 8">
            <a:extLst>
              <a:ext uri="{FF2B5EF4-FFF2-40B4-BE49-F238E27FC236}">
                <a16:creationId xmlns:a16="http://schemas.microsoft.com/office/drawing/2014/main" id="{592E5FB5-5145-694F-B884-62E884BE6DE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397094" y="2952656"/>
            <a:ext cx="355025" cy="365911"/>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a:extLst>
              <a:ext uri="{FF2B5EF4-FFF2-40B4-BE49-F238E27FC236}">
                <a16:creationId xmlns:a16="http://schemas.microsoft.com/office/drawing/2014/main" id="{1CAF6B15-1F54-AF4A-A3E0-B6A90DC4E22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85415" y="3233975"/>
            <a:ext cx="516883" cy="381307"/>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D296A0A8-2A2F-0749-8E81-C82B57B52A86}"/>
              </a:ext>
            </a:extLst>
          </p:cNvPr>
          <p:cNvSpPr txBox="1"/>
          <p:nvPr/>
        </p:nvSpPr>
        <p:spPr>
          <a:xfrm>
            <a:off x="6102715" y="2045045"/>
            <a:ext cx="1321128" cy="369332"/>
          </a:xfrm>
          <a:prstGeom prst="rect">
            <a:avLst/>
          </a:prstGeom>
          <a:noFill/>
        </p:spPr>
        <p:txBody>
          <a:bodyPr wrap="square" rtlCol="0">
            <a:spAutoFit/>
          </a:bodyPr>
          <a:lstStyle/>
          <a:p>
            <a:r>
              <a:rPr lang="en-US" sz="1800">
                <a:solidFill>
                  <a:schemeClr val="bg2">
                    <a:lumMod val="50000"/>
                  </a:schemeClr>
                </a:solidFill>
                <a:latin typeface="Abadi MT Condensed Light" panose="020B0306030101010103" pitchFamily="34" charset="77"/>
              </a:rPr>
              <a:t>Write About It</a:t>
            </a:r>
          </a:p>
        </p:txBody>
      </p:sp>
      <p:sp>
        <p:nvSpPr>
          <p:cNvPr id="53" name="TextBox 52">
            <a:extLst>
              <a:ext uri="{FF2B5EF4-FFF2-40B4-BE49-F238E27FC236}">
                <a16:creationId xmlns:a16="http://schemas.microsoft.com/office/drawing/2014/main" id="{B7FBFAB7-3D07-7344-A2BF-99FBE34723F8}"/>
              </a:ext>
            </a:extLst>
          </p:cNvPr>
          <p:cNvSpPr txBox="1"/>
          <p:nvPr/>
        </p:nvSpPr>
        <p:spPr>
          <a:xfrm>
            <a:off x="6202299" y="3261073"/>
            <a:ext cx="1140062" cy="369332"/>
          </a:xfrm>
          <a:prstGeom prst="rect">
            <a:avLst/>
          </a:prstGeom>
          <a:noFill/>
        </p:spPr>
        <p:txBody>
          <a:bodyPr wrap="square" rtlCol="0">
            <a:spAutoFit/>
          </a:bodyPr>
          <a:lstStyle/>
          <a:p>
            <a:r>
              <a:rPr lang="en-US" sz="1800">
                <a:solidFill>
                  <a:schemeClr val="bg2">
                    <a:lumMod val="50000"/>
                  </a:schemeClr>
                </a:solidFill>
                <a:latin typeface="Abadi MT Condensed Light" panose="020B0306030101010103" pitchFamily="34" charset="77"/>
              </a:rPr>
              <a:t>Record It</a:t>
            </a:r>
          </a:p>
        </p:txBody>
      </p:sp>
      <p:sp>
        <p:nvSpPr>
          <p:cNvPr id="54" name="TextBox 53">
            <a:extLst>
              <a:ext uri="{FF2B5EF4-FFF2-40B4-BE49-F238E27FC236}">
                <a16:creationId xmlns:a16="http://schemas.microsoft.com/office/drawing/2014/main" id="{D90B2E2B-98AA-DC48-8503-7701AA80BB42}"/>
              </a:ext>
            </a:extLst>
          </p:cNvPr>
          <p:cNvSpPr txBox="1"/>
          <p:nvPr/>
        </p:nvSpPr>
        <p:spPr>
          <a:xfrm>
            <a:off x="6295217" y="2600874"/>
            <a:ext cx="775539" cy="338554"/>
          </a:xfrm>
          <a:prstGeom prst="rect">
            <a:avLst/>
          </a:prstGeom>
          <a:noFill/>
        </p:spPr>
        <p:txBody>
          <a:bodyPr wrap="square" rtlCol="0">
            <a:spAutoFit/>
          </a:bodyPr>
          <a:lstStyle/>
          <a:p>
            <a:r>
              <a:rPr lang="en-US" sz="1600">
                <a:solidFill>
                  <a:schemeClr val="bg2">
                    <a:lumMod val="50000"/>
                  </a:schemeClr>
                </a:solidFill>
                <a:latin typeface="Abadi MT Condensed Light" panose="020B0306030101010103" pitchFamily="34" charset="77"/>
              </a:rPr>
              <a:t>or,</a:t>
            </a:r>
          </a:p>
        </p:txBody>
      </p:sp>
      <p:sp>
        <p:nvSpPr>
          <p:cNvPr id="28" name="Rectangle 27">
            <a:extLst>
              <a:ext uri="{FF2B5EF4-FFF2-40B4-BE49-F238E27FC236}">
                <a16:creationId xmlns:a16="http://schemas.microsoft.com/office/drawing/2014/main" id="{4EED5F41-B2FB-634A-9C3C-91B059382931}"/>
              </a:ext>
            </a:extLst>
          </p:cNvPr>
          <p:cNvSpPr/>
          <p:nvPr/>
        </p:nvSpPr>
        <p:spPr>
          <a:xfrm>
            <a:off x="55910" y="730460"/>
            <a:ext cx="627324" cy="646331"/>
          </a:xfrm>
          <a:custGeom>
            <a:avLst/>
            <a:gdLst>
              <a:gd name="connsiteX0" fmla="*/ 0 w 627324"/>
              <a:gd name="connsiteY0" fmla="*/ 0 h 646331"/>
              <a:gd name="connsiteX1" fmla="*/ 326208 w 627324"/>
              <a:gd name="connsiteY1" fmla="*/ 0 h 646331"/>
              <a:gd name="connsiteX2" fmla="*/ 627324 w 627324"/>
              <a:gd name="connsiteY2" fmla="*/ 0 h 646331"/>
              <a:gd name="connsiteX3" fmla="*/ 627324 w 627324"/>
              <a:gd name="connsiteY3" fmla="*/ 303776 h 646331"/>
              <a:gd name="connsiteX4" fmla="*/ 627324 w 627324"/>
              <a:gd name="connsiteY4" fmla="*/ 646331 h 646331"/>
              <a:gd name="connsiteX5" fmla="*/ 326208 w 627324"/>
              <a:gd name="connsiteY5" fmla="*/ 646331 h 646331"/>
              <a:gd name="connsiteX6" fmla="*/ 0 w 627324"/>
              <a:gd name="connsiteY6" fmla="*/ 646331 h 646331"/>
              <a:gd name="connsiteX7" fmla="*/ 0 w 627324"/>
              <a:gd name="connsiteY7" fmla="*/ 329629 h 646331"/>
              <a:gd name="connsiteX8" fmla="*/ 0 w 627324"/>
              <a:gd name="connsiteY8"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324" h="646331" fill="none" extrusionOk="0">
                <a:moveTo>
                  <a:pt x="0" y="0"/>
                </a:moveTo>
                <a:cubicBezTo>
                  <a:pt x="105975" y="-24390"/>
                  <a:pt x="185316" y="13611"/>
                  <a:pt x="326208" y="0"/>
                </a:cubicBezTo>
                <a:cubicBezTo>
                  <a:pt x="467100" y="-13611"/>
                  <a:pt x="513901" y="27783"/>
                  <a:pt x="627324" y="0"/>
                </a:cubicBezTo>
                <a:cubicBezTo>
                  <a:pt x="657062" y="110808"/>
                  <a:pt x="625096" y="165823"/>
                  <a:pt x="627324" y="303776"/>
                </a:cubicBezTo>
                <a:cubicBezTo>
                  <a:pt x="629552" y="441729"/>
                  <a:pt x="610689" y="488908"/>
                  <a:pt x="627324" y="646331"/>
                </a:cubicBezTo>
                <a:cubicBezTo>
                  <a:pt x="560370" y="680719"/>
                  <a:pt x="448112" y="637658"/>
                  <a:pt x="326208" y="646331"/>
                </a:cubicBezTo>
                <a:cubicBezTo>
                  <a:pt x="204304" y="655004"/>
                  <a:pt x="128147" y="633763"/>
                  <a:pt x="0" y="646331"/>
                </a:cubicBezTo>
                <a:cubicBezTo>
                  <a:pt x="-13477" y="536566"/>
                  <a:pt x="22304" y="455694"/>
                  <a:pt x="0" y="329629"/>
                </a:cubicBezTo>
                <a:cubicBezTo>
                  <a:pt x="-22304" y="203564"/>
                  <a:pt x="31332" y="92530"/>
                  <a:pt x="0" y="0"/>
                </a:cubicBezTo>
                <a:close/>
              </a:path>
              <a:path w="627324" h="646331" stroke="0" extrusionOk="0">
                <a:moveTo>
                  <a:pt x="0" y="0"/>
                </a:moveTo>
                <a:cubicBezTo>
                  <a:pt x="104642" y="-28474"/>
                  <a:pt x="171289" y="3430"/>
                  <a:pt x="307389" y="0"/>
                </a:cubicBezTo>
                <a:cubicBezTo>
                  <a:pt x="443489" y="-3430"/>
                  <a:pt x="539838" y="5862"/>
                  <a:pt x="627324" y="0"/>
                </a:cubicBezTo>
                <a:cubicBezTo>
                  <a:pt x="653188" y="103642"/>
                  <a:pt x="608354" y="210933"/>
                  <a:pt x="627324" y="336092"/>
                </a:cubicBezTo>
                <a:cubicBezTo>
                  <a:pt x="646294" y="461251"/>
                  <a:pt x="618640" y="578943"/>
                  <a:pt x="627324" y="646331"/>
                </a:cubicBezTo>
                <a:cubicBezTo>
                  <a:pt x="532910" y="648931"/>
                  <a:pt x="433846" y="615013"/>
                  <a:pt x="326208" y="646331"/>
                </a:cubicBezTo>
                <a:cubicBezTo>
                  <a:pt x="218570" y="677649"/>
                  <a:pt x="72041" y="624044"/>
                  <a:pt x="0" y="646331"/>
                </a:cubicBezTo>
                <a:cubicBezTo>
                  <a:pt x="-34512" y="535132"/>
                  <a:pt x="5955" y="435208"/>
                  <a:pt x="0" y="336092"/>
                </a:cubicBezTo>
                <a:cubicBezTo>
                  <a:pt x="-5955" y="236976"/>
                  <a:pt x="20435" y="98742"/>
                  <a:pt x="0" y="0"/>
                </a:cubicBezTo>
                <a:close/>
              </a:path>
            </a:pathLst>
          </a:custGeom>
          <a:solidFill>
            <a:schemeClr val="bg1"/>
          </a:solidFill>
          <a:ln w="57150">
            <a:solidFill>
              <a:schemeClr val="tx2">
                <a:lumMod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algn="ctr"/>
            <a:r>
              <a:rPr lang="en" sz="3600">
                <a:solidFill>
                  <a:schemeClr val="tx2">
                    <a:lumMod val="10000"/>
                  </a:schemeClr>
                </a:solidFill>
                <a:latin typeface="Bradley Hand" pitchFamily="2" charset="77"/>
              </a:rPr>
              <a:t>1.</a:t>
            </a:r>
            <a:endParaRPr lang="en-US" sz="3600">
              <a:solidFill>
                <a:schemeClr val="tx2">
                  <a:lumMod val="10000"/>
                </a:schemeClr>
              </a:solidFill>
              <a:latin typeface="Bradley Hand" pitchFamily="2" charset="77"/>
            </a:endParaRPr>
          </a:p>
        </p:txBody>
      </p:sp>
      <p:sp>
        <p:nvSpPr>
          <p:cNvPr id="29" name="Rectangle 28">
            <a:extLst>
              <a:ext uri="{FF2B5EF4-FFF2-40B4-BE49-F238E27FC236}">
                <a16:creationId xmlns:a16="http://schemas.microsoft.com/office/drawing/2014/main" id="{D19D4E6A-A934-004D-8512-C243BB0D2AB4}"/>
              </a:ext>
            </a:extLst>
          </p:cNvPr>
          <p:cNvSpPr/>
          <p:nvPr/>
        </p:nvSpPr>
        <p:spPr>
          <a:xfrm>
            <a:off x="2621019" y="719119"/>
            <a:ext cx="627324" cy="646331"/>
          </a:xfrm>
          <a:custGeom>
            <a:avLst/>
            <a:gdLst>
              <a:gd name="connsiteX0" fmla="*/ 0 w 627324"/>
              <a:gd name="connsiteY0" fmla="*/ 0 h 646331"/>
              <a:gd name="connsiteX1" fmla="*/ 326208 w 627324"/>
              <a:gd name="connsiteY1" fmla="*/ 0 h 646331"/>
              <a:gd name="connsiteX2" fmla="*/ 627324 w 627324"/>
              <a:gd name="connsiteY2" fmla="*/ 0 h 646331"/>
              <a:gd name="connsiteX3" fmla="*/ 627324 w 627324"/>
              <a:gd name="connsiteY3" fmla="*/ 303776 h 646331"/>
              <a:gd name="connsiteX4" fmla="*/ 627324 w 627324"/>
              <a:gd name="connsiteY4" fmla="*/ 646331 h 646331"/>
              <a:gd name="connsiteX5" fmla="*/ 326208 w 627324"/>
              <a:gd name="connsiteY5" fmla="*/ 646331 h 646331"/>
              <a:gd name="connsiteX6" fmla="*/ 0 w 627324"/>
              <a:gd name="connsiteY6" fmla="*/ 646331 h 646331"/>
              <a:gd name="connsiteX7" fmla="*/ 0 w 627324"/>
              <a:gd name="connsiteY7" fmla="*/ 329629 h 646331"/>
              <a:gd name="connsiteX8" fmla="*/ 0 w 627324"/>
              <a:gd name="connsiteY8"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324" h="646331" fill="none" extrusionOk="0">
                <a:moveTo>
                  <a:pt x="0" y="0"/>
                </a:moveTo>
                <a:cubicBezTo>
                  <a:pt x="105975" y="-24390"/>
                  <a:pt x="185316" y="13611"/>
                  <a:pt x="326208" y="0"/>
                </a:cubicBezTo>
                <a:cubicBezTo>
                  <a:pt x="467100" y="-13611"/>
                  <a:pt x="513901" y="27783"/>
                  <a:pt x="627324" y="0"/>
                </a:cubicBezTo>
                <a:cubicBezTo>
                  <a:pt x="657062" y="110808"/>
                  <a:pt x="625096" y="165823"/>
                  <a:pt x="627324" y="303776"/>
                </a:cubicBezTo>
                <a:cubicBezTo>
                  <a:pt x="629552" y="441729"/>
                  <a:pt x="610689" y="488908"/>
                  <a:pt x="627324" y="646331"/>
                </a:cubicBezTo>
                <a:cubicBezTo>
                  <a:pt x="560370" y="680719"/>
                  <a:pt x="448112" y="637658"/>
                  <a:pt x="326208" y="646331"/>
                </a:cubicBezTo>
                <a:cubicBezTo>
                  <a:pt x="204304" y="655004"/>
                  <a:pt x="128147" y="633763"/>
                  <a:pt x="0" y="646331"/>
                </a:cubicBezTo>
                <a:cubicBezTo>
                  <a:pt x="-13477" y="536566"/>
                  <a:pt x="22304" y="455694"/>
                  <a:pt x="0" y="329629"/>
                </a:cubicBezTo>
                <a:cubicBezTo>
                  <a:pt x="-22304" y="203564"/>
                  <a:pt x="31332" y="92530"/>
                  <a:pt x="0" y="0"/>
                </a:cubicBezTo>
                <a:close/>
              </a:path>
              <a:path w="627324" h="646331" stroke="0" extrusionOk="0">
                <a:moveTo>
                  <a:pt x="0" y="0"/>
                </a:moveTo>
                <a:cubicBezTo>
                  <a:pt x="104642" y="-28474"/>
                  <a:pt x="171289" y="3430"/>
                  <a:pt x="307389" y="0"/>
                </a:cubicBezTo>
                <a:cubicBezTo>
                  <a:pt x="443489" y="-3430"/>
                  <a:pt x="539838" y="5862"/>
                  <a:pt x="627324" y="0"/>
                </a:cubicBezTo>
                <a:cubicBezTo>
                  <a:pt x="653188" y="103642"/>
                  <a:pt x="608354" y="210933"/>
                  <a:pt x="627324" y="336092"/>
                </a:cubicBezTo>
                <a:cubicBezTo>
                  <a:pt x="646294" y="461251"/>
                  <a:pt x="618640" y="578943"/>
                  <a:pt x="627324" y="646331"/>
                </a:cubicBezTo>
                <a:cubicBezTo>
                  <a:pt x="532910" y="648931"/>
                  <a:pt x="433846" y="615013"/>
                  <a:pt x="326208" y="646331"/>
                </a:cubicBezTo>
                <a:cubicBezTo>
                  <a:pt x="218570" y="677649"/>
                  <a:pt x="72041" y="624044"/>
                  <a:pt x="0" y="646331"/>
                </a:cubicBezTo>
                <a:cubicBezTo>
                  <a:pt x="-34512" y="535132"/>
                  <a:pt x="5955" y="435208"/>
                  <a:pt x="0" y="336092"/>
                </a:cubicBezTo>
                <a:cubicBezTo>
                  <a:pt x="-5955" y="236976"/>
                  <a:pt x="20435" y="98742"/>
                  <a:pt x="0" y="0"/>
                </a:cubicBezTo>
                <a:close/>
              </a:path>
            </a:pathLst>
          </a:custGeom>
          <a:solidFill>
            <a:schemeClr val="bg1"/>
          </a:solidFill>
          <a:ln w="57150">
            <a:solidFill>
              <a:schemeClr val="tx2">
                <a:lumMod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algn="ctr"/>
            <a:r>
              <a:rPr lang="en" sz="3600">
                <a:solidFill>
                  <a:schemeClr val="tx2">
                    <a:lumMod val="10000"/>
                  </a:schemeClr>
                </a:solidFill>
                <a:latin typeface="Bradley Hand" pitchFamily="2" charset="77"/>
              </a:rPr>
              <a:t>2.</a:t>
            </a:r>
            <a:endParaRPr lang="en-US" sz="3600">
              <a:solidFill>
                <a:schemeClr val="tx2">
                  <a:lumMod val="10000"/>
                </a:schemeClr>
              </a:solidFill>
              <a:latin typeface="Bradley Hand" pitchFamily="2" charset="77"/>
            </a:endParaRPr>
          </a:p>
        </p:txBody>
      </p:sp>
      <p:sp>
        <p:nvSpPr>
          <p:cNvPr id="30" name="Rectangle 29">
            <a:extLst>
              <a:ext uri="{FF2B5EF4-FFF2-40B4-BE49-F238E27FC236}">
                <a16:creationId xmlns:a16="http://schemas.microsoft.com/office/drawing/2014/main" id="{A65BD23E-FF87-FD4D-A9AB-DD6FAD2D2421}"/>
              </a:ext>
            </a:extLst>
          </p:cNvPr>
          <p:cNvSpPr/>
          <p:nvPr/>
        </p:nvSpPr>
        <p:spPr>
          <a:xfrm>
            <a:off x="5320396" y="707825"/>
            <a:ext cx="627324" cy="646331"/>
          </a:xfrm>
          <a:custGeom>
            <a:avLst/>
            <a:gdLst>
              <a:gd name="connsiteX0" fmla="*/ 0 w 627324"/>
              <a:gd name="connsiteY0" fmla="*/ 0 h 646331"/>
              <a:gd name="connsiteX1" fmla="*/ 326208 w 627324"/>
              <a:gd name="connsiteY1" fmla="*/ 0 h 646331"/>
              <a:gd name="connsiteX2" fmla="*/ 627324 w 627324"/>
              <a:gd name="connsiteY2" fmla="*/ 0 h 646331"/>
              <a:gd name="connsiteX3" fmla="*/ 627324 w 627324"/>
              <a:gd name="connsiteY3" fmla="*/ 303776 h 646331"/>
              <a:gd name="connsiteX4" fmla="*/ 627324 w 627324"/>
              <a:gd name="connsiteY4" fmla="*/ 646331 h 646331"/>
              <a:gd name="connsiteX5" fmla="*/ 326208 w 627324"/>
              <a:gd name="connsiteY5" fmla="*/ 646331 h 646331"/>
              <a:gd name="connsiteX6" fmla="*/ 0 w 627324"/>
              <a:gd name="connsiteY6" fmla="*/ 646331 h 646331"/>
              <a:gd name="connsiteX7" fmla="*/ 0 w 627324"/>
              <a:gd name="connsiteY7" fmla="*/ 329629 h 646331"/>
              <a:gd name="connsiteX8" fmla="*/ 0 w 627324"/>
              <a:gd name="connsiteY8"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324" h="646331" fill="none" extrusionOk="0">
                <a:moveTo>
                  <a:pt x="0" y="0"/>
                </a:moveTo>
                <a:cubicBezTo>
                  <a:pt x="105975" y="-24390"/>
                  <a:pt x="185316" y="13611"/>
                  <a:pt x="326208" y="0"/>
                </a:cubicBezTo>
                <a:cubicBezTo>
                  <a:pt x="467100" y="-13611"/>
                  <a:pt x="513901" y="27783"/>
                  <a:pt x="627324" y="0"/>
                </a:cubicBezTo>
                <a:cubicBezTo>
                  <a:pt x="657062" y="110808"/>
                  <a:pt x="625096" y="165823"/>
                  <a:pt x="627324" y="303776"/>
                </a:cubicBezTo>
                <a:cubicBezTo>
                  <a:pt x="629552" y="441729"/>
                  <a:pt x="610689" y="488908"/>
                  <a:pt x="627324" y="646331"/>
                </a:cubicBezTo>
                <a:cubicBezTo>
                  <a:pt x="560370" y="680719"/>
                  <a:pt x="448112" y="637658"/>
                  <a:pt x="326208" y="646331"/>
                </a:cubicBezTo>
                <a:cubicBezTo>
                  <a:pt x="204304" y="655004"/>
                  <a:pt x="128147" y="633763"/>
                  <a:pt x="0" y="646331"/>
                </a:cubicBezTo>
                <a:cubicBezTo>
                  <a:pt x="-13477" y="536566"/>
                  <a:pt x="22304" y="455694"/>
                  <a:pt x="0" y="329629"/>
                </a:cubicBezTo>
                <a:cubicBezTo>
                  <a:pt x="-22304" y="203564"/>
                  <a:pt x="31332" y="92530"/>
                  <a:pt x="0" y="0"/>
                </a:cubicBezTo>
                <a:close/>
              </a:path>
              <a:path w="627324" h="646331" stroke="0" extrusionOk="0">
                <a:moveTo>
                  <a:pt x="0" y="0"/>
                </a:moveTo>
                <a:cubicBezTo>
                  <a:pt x="104642" y="-28474"/>
                  <a:pt x="171289" y="3430"/>
                  <a:pt x="307389" y="0"/>
                </a:cubicBezTo>
                <a:cubicBezTo>
                  <a:pt x="443489" y="-3430"/>
                  <a:pt x="539838" y="5862"/>
                  <a:pt x="627324" y="0"/>
                </a:cubicBezTo>
                <a:cubicBezTo>
                  <a:pt x="653188" y="103642"/>
                  <a:pt x="608354" y="210933"/>
                  <a:pt x="627324" y="336092"/>
                </a:cubicBezTo>
                <a:cubicBezTo>
                  <a:pt x="646294" y="461251"/>
                  <a:pt x="618640" y="578943"/>
                  <a:pt x="627324" y="646331"/>
                </a:cubicBezTo>
                <a:cubicBezTo>
                  <a:pt x="532910" y="648931"/>
                  <a:pt x="433846" y="615013"/>
                  <a:pt x="326208" y="646331"/>
                </a:cubicBezTo>
                <a:cubicBezTo>
                  <a:pt x="218570" y="677649"/>
                  <a:pt x="72041" y="624044"/>
                  <a:pt x="0" y="646331"/>
                </a:cubicBezTo>
                <a:cubicBezTo>
                  <a:pt x="-34512" y="535132"/>
                  <a:pt x="5955" y="435208"/>
                  <a:pt x="0" y="336092"/>
                </a:cubicBezTo>
                <a:cubicBezTo>
                  <a:pt x="-5955" y="236976"/>
                  <a:pt x="20435" y="98742"/>
                  <a:pt x="0" y="0"/>
                </a:cubicBezTo>
                <a:close/>
              </a:path>
            </a:pathLst>
          </a:custGeom>
          <a:solidFill>
            <a:schemeClr val="bg1"/>
          </a:solidFill>
          <a:ln w="57150">
            <a:solidFill>
              <a:schemeClr val="tx2">
                <a:lumMod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algn="ctr"/>
            <a:r>
              <a:rPr lang="en" sz="3600">
                <a:solidFill>
                  <a:schemeClr val="tx2">
                    <a:lumMod val="10000"/>
                  </a:schemeClr>
                </a:solidFill>
                <a:latin typeface="Bradley Hand" pitchFamily="2" charset="77"/>
              </a:rPr>
              <a:t>3.</a:t>
            </a:r>
            <a:endParaRPr lang="en-US" sz="3600">
              <a:solidFill>
                <a:schemeClr val="tx2">
                  <a:lumMod val="10000"/>
                </a:schemeClr>
              </a:solidFill>
              <a:latin typeface="Bradley Hand" pitchFamily="2" charset="77"/>
            </a:endParaRPr>
          </a:p>
        </p:txBody>
      </p:sp>
    </p:spTree>
    <p:extLst>
      <p:ext uri="{BB962C8B-B14F-4D97-AF65-F5344CB8AC3E}">
        <p14:creationId xmlns:p14="http://schemas.microsoft.com/office/powerpoint/2010/main" val="349290914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97"/>
        <p:cNvGrpSpPr/>
        <p:nvPr/>
      </p:nvGrpSpPr>
      <p:grpSpPr>
        <a:xfrm>
          <a:off x="0" y="0"/>
          <a:ext cx="0" cy="0"/>
          <a:chOff x="0" y="0"/>
          <a:chExt cx="0" cy="0"/>
        </a:xfrm>
      </p:grpSpPr>
      <p:sp>
        <p:nvSpPr>
          <p:cNvPr id="106" name="Google Shape;106;p16"/>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86</a:t>
            </a:fld>
            <a:endParaRPr/>
          </a:p>
        </p:txBody>
      </p:sp>
      <p:sp>
        <p:nvSpPr>
          <p:cNvPr id="2" name="Rounded Rectangle 7">
            <a:extLst>
              <a:ext uri="{FF2B5EF4-FFF2-40B4-BE49-F238E27FC236}">
                <a16:creationId xmlns:a16="http://schemas.microsoft.com/office/drawing/2014/main" id="{9EBD9DEA-8D78-4766-AA04-D0E74A63FD76}"/>
              </a:ext>
            </a:extLst>
          </p:cNvPr>
          <p:cNvSpPr/>
          <p:nvPr/>
        </p:nvSpPr>
        <p:spPr>
          <a:xfrm>
            <a:off x="3742071" y="444527"/>
            <a:ext cx="3340728" cy="42544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dirty="0"/>
          </a:p>
          <a:p>
            <a:pPr algn="ctr"/>
            <a:r>
              <a:rPr lang="en-US" dirty="0"/>
              <a:t>Watch the video “Ormie the Pig”.</a:t>
            </a:r>
          </a:p>
          <a:p>
            <a:pPr algn="ctr"/>
            <a:endParaRPr lang="en-US" dirty="0"/>
          </a:p>
          <a:p>
            <a:pPr algn="ctr"/>
            <a:r>
              <a:rPr lang="en-US" dirty="0"/>
              <a:t>What risks did you notice Ormie taking in order to solve his problem?</a:t>
            </a:r>
          </a:p>
          <a:p>
            <a:pPr algn="ctr"/>
            <a:endParaRPr lang="en-US" dirty="0"/>
          </a:p>
          <a:p>
            <a:pPr algn="ctr"/>
            <a:r>
              <a:rPr lang="en-US" dirty="0"/>
              <a:t>What else did you notice about Ormie’s Mindset throughout his struggle?</a:t>
            </a:r>
          </a:p>
          <a:p>
            <a:pPr algn="ctr"/>
            <a:endParaRPr lang="en-US" dirty="0"/>
          </a:p>
          <a:p>
            <a:pPr algn="ctr"/>
            <a:endParaRPr lang="en-US" dirty="0"/>
          </a:p>
          <a:p>
            <a:pPr algn="ctr"/>
            <a:r>
              <a:rPr lang="en-US" dirty="0"/>
              <a:t>Funny Face</a:t>
            </a:r>
          </a:p>
          <a:p>
            <a:pPr algn="ctr"/>
            <a:endParaRPr lang="en-US" dirty="0"/>
          </a:p>
          <a:p>
            <a:pPr algn="ctr"/>
            <a:r>
              <a:rPr lang="en-US" dirty="0"/>
              <a:t>With your teacher when in your online class, turn on your camera to make a funny face (small risks are still risks)</a:t>
            </a:r>
          </a:p>
          <a:p>
            <a:pPr algn="ctr"/>
            <a:endParaRPr lang="en-US" dirty="0"/>
          </a:p>
          <a:p>
            <a:pPr algn="ctr"/>
            <a:endParaRPr lang="en-US" dirty="0"/>
          </a:p>
          <a:p>
            <a:pPr algn="ctr"/>
            <a:endParaRPr lang="en-US" dirty="0"/>
          </a:p>
        </p:txBody>
      </p:sp>
      <p:sp>
        <p:nvSpPr>
          <p:cNvPr id="4" name="Rounded Rectangle 12">
            <a:extLst>
              <a:ext uri="{FF2B5EF4-FFF2-40B4-BE49-F238E27FC236}">
                <a16:creationId xmlns:a16="http://schemas.microsoft.com/office/drawing/2014/main" id="{7348ADA2-BF6D-4B72-8AC9-772293ECDE0B}"/>
              </a:ext>
            </a:extLst>
          </p:cNvPr>
          <p:cNvSpPr/>
          <p:nvPr/>
        </p:nvSpPr>
        <p:spPr>
          <a:xfrm>
            <a:off x="168013" y="2457272"/>
            <a:ext cx="3426774" cy="2241700"/>
          </a:xfrm>
          <a:prstGeom prst="roundRect">
            <a:avLst/>
          </a:prstGeom>
          <a:solidFill>
            <a:schemeClr val="accent5"/>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Rounded Rectangle 12">
            <a:extLst>
              <a:ext uri="{FF2B5EF4-FFF2-40B4-BE49-F238E27FC236}">
                <a16:creationId xmlns:a16="http://schemas.microsoft.com/office/drawing/2014/main" id="{D4302807-C0B4-4B1E-9C4F-33F5A77B7C68}"/>
              </a:ext>
            </a:extLst>
          </p:cNvPr>
          <p:cNvSpPr/>
          <p:nvPr/>
        </p:nvSpPr>
        <p:spPr>
          <a:xfrm>
            <a:off x="211036" y="393649"/>
            <a:ext cx="3340728" cy="180012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A8B428DB-495B-446A-8E3B-143147612B77}"/>
              </a:ext>
            </a:extLst>
          </p:cNvPr>
          <p:cNvGrpSpPr/>
          <p:nvPr/>
        </p:nvGrpSpPr>
        <p:grpSpPr>
          <a:xfrm>
            <a:off x="7700069" y="380930"/>
            <a:ext cx="1117508" cy="393600"/>
            <a:chOff x="579435" y="2505166"/>
            <a:chExt cx="724031" cy="280564"/>
          </a:xfrm>
        </p:grpSpPr>
        <p:pic>
          <p:nvPicPr>
            <p:cNvPr id="8" name="Picture 7" descr="A picture containing drawing&#10;&#10;Description automatically generated">
              <a:extLst>
                <a:ext uri="{FF2B5EF4-FFF2-40B4-BE49-F238E27FC236}">
                  <a16:creationId xmlns:a16="http://schemas.microsoft.com/office/drawing/2014/main" id="{A507A772-9C0B-45D9-9CF1-FFF4ED32B3D8}"/>
                </a:ext>
              </a:extLst>
            </p:cNvPr>
            <p:cNvPicPr>
              <a:picLocks noChangeAspect="1"/>
            </p:cNvPicPr>
            <p:nvPr/>
          </p:nvPicPr>
          <p:blipFill>
            <a:blip r:embed="rId4"/>
            <a:stretch>
              <a:fillRect/>
            </a:stretch>
          </p:blipFill>
          <p:spPr>
            <a:xfrm>
              <a:off x="889300" y="2505166"/>
              <a:ext cx="414166" cy="280564"/>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33505EB5-E384-4B71-A055-97F3D077F390}"/>
                </a:ext>
              </a:extLst>
            </p:cNvPr>
            <p:cNvPicPr>
              <a:picLocks noChangeAspect="1"/>
            </p:cNvPicPr>
            <p:nvPr/>
          </p:nvPicPr>
          <p:blipFill>
            <a:blip r:embed="rId4"/>
            <a:stretch>
              <a:fillRect/>
            </a:stretch>
          </p:blipFill>
          <p:spPr>
            <a:xfrm flipH="1">
              <a:off x="579435" y="2505166"/>
              <a:ext cx="414166" cy="280564"/>
            </a:xfrm>
            <a:prstGeom prst="rect">
              <a:avLst/>
            </a:prstGeom>
          </p:spPr>
        </p:pic>
      </p:grpSp>
      <p:pic>
        <p:nvPicPr>
          <p:cNvPr id="5" name="Online Media 4" descr="&quot;Ormie&quot; by Arc Productions | Disney Favorite">
            <a:hlinkClick r:id="" action="ppaction://media"/>
            <a:extLst>
              <a:ext uri="{FF2B5EF4-FFF2-40B4-BE49-F238E27FC236}">
                <a16:creationId xmlns:a16="http://schemas.microsoft.com/office/drawing/2014/main" id="{AAF3CF8F-5BD5-D54B-859A-770F75066B05}"/>
              </a:ext>
            </a:extLst>
          </p:cNvPr>
          <p:cNvPicPr>
            <a:picLocks noRot="1" noChangeAspect="1"/>
          </p:cNvPicPr>
          <p:nvPr>
            <a:videoFile r:link="rId1"/>
          </p:nvPr>
        </p:nvPicPr>
        <p:blipFill>
          <a:blip r:embed="rId5"/>
          <a:stretch>
            <a:fillRect/>
          </a:stretch>
        </p:blipFill>
        <p:spPr>
          <a:xfrm>
            <a:off x="611400" y="577730"/>
            <a:ext cx="2540000" cy="1435100"/>
          </a:xfrm>
          <a:prstGeom prst="rect">
            <a:avLst/>
          </a:prstGeom>
        </p:spPr>
      </p:pic>
      <p:pic>
        <p:nvPicPr>
          <p:cNvPr id="2050" name="Picture 2" descr="The baby orangutan with a funny face!">
            <a:extLst>
              <a:ext uri="{FF2B5EF4-FFF2-40B4-BE49-F238E27FC236}">
                <a16:creationId xmlns:a16="http://schemas.microsoft.com/office/drawing/2014/main" id="{8914D50F-647C-4F3D-88A3-A92CABBDB0E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400" y="2711449"/>
            <a:ext cx="2580214" cy="1720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8118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97"/>
        <p:cNvGrpSpPr/>
        <p:nvPr/>
      </p:nvGrpSpPr>
      <p:grpSpPr>
        <a:xfrm>
          <a:off x="0" y="0"/>
          <a:ext cx="0" cy="0"/>
          <a:chOff x="0" y="0"/>
          <a:chExt cx="0" cy="0"/>
        </a:xfrm>
      </p:grpSpPr>
      <p:sp>
        <p:nvSpPr>
          <p:cNvPr id="106" name="Google Shape;106;p16"/>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87</a:t>
            </a:fld>
            <a:endParaRPr/>
          </a:p>
        </p:txBody>
      </p:sp>
      <p:pic>
        <p:nvPicPr>
          <p:cNvPr id="6" name="Picture 8">
            <a:extLst>
              <a:ext uri="{FF2B5EF4-FFF2-40B4-BE49-F238E27FC236}">
                <a16:creationId xmlns:a16="http://schemas.microsoft.com/office/drawing/2014/main" id="{0AB6AD47-5979-2D41-A12D-779E716C1D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9268" y="281036"/>
            <a:ext cx="872959" cy="976117"/>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a:extLst>
              <a:ext uri="{FF2B5EF4-FFF2-40B4-BE49-F238E27FC236}">
                <a16:creationId xmlns:a16="http://schemas.microsoft.com/office/drawing/2014/main" id="{0E201A5B-3CC0-4C49-ABAD-6A63788B84E2}"/>
              </a:ext>
            </a:extLst>
          </p:cNvPr>
          <p:cNvSpPr/>
          <p:nvPr/>
        </p:nvSpPr>
        <p:spPr>
          <a:xfrm>
            <a:off x="239731" y="876566"/>
            <a:ext cx="2286187" cy="3881882"/>
          </a:xfrm>
          <a:prstGeom prst="roundRect">
            <a:avLst/>
          </a:prstGeom>
          <a:solidFill>
            <a:schemeClr val="accent3">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700" b="1">
                <a:solidFill>
                  <a:schemeClr val="tx1"/>
                </a:solidFill>
                <a:latin typeface="Abadi MT Condensed Light" panose="020B0306030101010103" pitchFamily="34" charset="77"/>
              </a:rPr>
              <a:t>What does it </a:t>
            </a:r>
            <a:r>
              <a:rPr lang="en-US" sz="1700" b="1">
                <a:solidFill>
                  <a:srgbClr val="FE5722"/>
                </a:solidFill>
                <a:latin typeface="Abadi MT Condensed Light" panose="020B0306030101010103" pitchFamily="34" charset="77"/>
              </a:rPr>
              <a:t>LOOK</a:t>
            </a:r>
            <a:r>
              <a:rPr lang="en-US" sz="1700" b="1">
                <a:solidFill>
                  <a:schemeClr val="tx1"/>
                </a:solidFill>
                <a:latin typeface="Abadi MT Condensed Light" panose="020B0306030101010103" pitchFamily="34" charset="77"/>
              </a:rPr>
              <a:t> like?</a:t>
            </a:r>
          </a:p>
          <a:p>
            <a:endParaRPr lang="en-US">
              <a:latin typeface="Abadi MT Condensed Light" panose="020B0306030101010103" pitchFamily="34" charset="77"/>
            </a:endParaRPr>
          </a:p>
          <a:p>
            <a:pPr marL="285750" indent="-285750">
              <a:lnSpc>
                <a:spcPct val="200000"/>
              </a:lnSpc>
              <a:buFont typeface="Arial" panose="020B0604020202020204" pitchFamily="34" charset="0"/>
              <a:buChar char="•"/>
            </a:pPr>
            <a:r>
              <a:rPr lang="en-US">
                <a:latin typeface="Abadi MT Condensed Light" panose="020B0306030101010103" pitchFamily="34" charset="77"/>
              </a:rPr>
              <a:t> </a:t>
            </a:r>
          </a:p>
          <a:p>
            <a:pPr marL="285750" indent="-285750">
              <a:lnSpc>
                <a:spcPct val="200000"/>
              </a:lnSpc>
              <a:buFont typeface="Arial" panose="020B0604020202020204" pitchFamily="34" charset="0"/>
              <a:buChar char="•"/>
            </a:pPr>
            <a:r>
              <a:rPr lang="en-US">
                <a:latin typeface="Abadi MT Condensed Light" panose="020B0306030101010103" pitchFamily="34" charset="77"/>
              </a:rPr>
              <a:t> </a:t>
            </a:r>
          </a:p>
          <a:p>
            <a:pPr marL="285750" indent="-285750">
              <a:lnSpc>
                <a:spcPct val="200000"/>
              </a:lnSpc>
              <a:buFont typeface="Arial" panose="020B0604020202020204" pitchFamily="34" charset="0"/>
              <a:buChar char="•"/>
            </a:pPr>
            <a:r>
              <a:rPr lang="en-US">
                <a:latin typeface="Abadi MT Condensed Light" panose="020B0306030101010103" pitchFamily="34" charset="77"/>
              </a:rPr>
              <a:t> </a:t>
            </a:r>
          </a:p>
          <a:p>
            <a:pPr marL="285750" indent="-285750">
              <a:lnSpc>
                <a:spcPct val="200000"/>
              </a:lnSpc>
              <a:buFont typeface="Arial" panose="020B0604020202020204" pitchFamily="34" charset="0"/>
              <a:buChar char="•"/>
            </a:pPr>
            <a:r>
              <a:rPr lang="en-US">
                <a:latin typeface="Abadi MT Condensed Light" panose="020B0306030101010103" pitchFamily="34" charset="77"/>
              </a:rPr>
              <a:t> </a:t>
            </a:r>
          </a:p>
          <a:p>
            <a:pPr marL="285750" indent="-285750">
              <a:lnSpc>
                <a:spcPct val="200000"/>
              </a:lnSpc>
              <a:buFont typeface="Arial" panose="020B0604020202020204" pitchFamily="34" charset="0"/>
              <a:buChar char="•"/>
            </a:pPr>
            <a:r>
              <a:rPr lang="en-US">
                <a:latin typeface="Abadi MT Condensed Light" panose="020B0306030101010103" pitchFamily="34" charset="77"/>
              </a:rPr>
              <a:t> </a:t>
            </a:r>
          </a:p>
          <a:p>
            <a:pPr marL="285750" indent="-285750">
              <a:lnSpc>
                <a:spcPct val="200000"/>
              </a:lnSpc>
              <a:buFont typeface="Arial" panose="020B0604020202020204" pitchFamily="34" charset="0"/>
              <a:buChar char="•"/>
            </a:pPr>
            <a:r>
              <a:rPr lang="en-US">
                <a:latin typeface="Abadi MT Condensed Light" panose="020B0306030101010103" pitchFamily="34" charset="77"/>
              </a:rPr>
              <a:t> </a:t>
            </a:r>
          </a:p>
          <a:p>
            <a:pPr algn="ctr"/>
            <a:endParaRPr lang="en-US"/>
          </a:p>
        </p:txBody>
      </p:sp>
      <p:sp>
        <p:nvSpPr>
          <p:cNvPr id="11" name="Rounded Rectangle 10">
            <a:extLst>
              <a:ext uri="{FF2B5EF4-FFF2-40B4-BE49-F238E27FC236}">
                <a16:creationId xmlns:a16="http://schemas.microsoft.com/office/drawing/2014/main" id="{D4ADA976-7724-AB44-A5B7-E75350B496EB}"/>
              </a:ext>
            </a:extLst>
          </p:cNvPr>
          <p:cNvSpPr/>
          <p:nvPr/>
        </p:nvSpPr>
        <p:spPr>
          <a:xfrm>
            <a:off x="2747541" y="876566"/>
            <a:ext cx="2286187" cy="3881882"/>
          </a:xfrm>
          <a:prstGeom prst="roundRect">
            <a:avLst/>
          </a:prstGeom>
          <a:solidFill>
            <a:schemeClr val="accent3">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700" b="1">
                <a:solidFill>
                  <a:schemeClr val="tx1"/>
                </a:solidFill>
                <a:latin typeface="Abadi MT Condensed Light" panose="020B0306030101010103" pitchFamily="34" charset="77"/>
              </a:rPr>
              <a:t>What does it </a:t>
            </a:r>
            <a:r>
              <a:rPr lang="en-US" sz="1700" b="1">
                <a:solidFill>
                  <a:srgbClr val="FE5722"/>
                </a:solidFill>
                <a:latin typeface="Abadi MT Condensed Light" panose="020B0306030101010103" pitchFamily="34" charset="77"/>
              </a:rPr>
              <a:t>SOUND</a:t>
            </a:r>
            <a:r>
              <a:rPr lang="en-US" sz="1700" b="1">
                <a:solidFill>
                  <a:schemeClr val="tx1"/>
                </a:solidFill>
                <a:latin typeface="Abadi MT Condensed Light" panose="020B0306030101010103" pitchFamily="34" charset="77"/>
              </a:rPr>
              <a:t> like?</a:t>
            </a:r>
          </a:p>
          <a:p>
            <a:endParaRPr lang="en-US">
              <a:latin typeface="Abadi MT Condensed Light" panose="020B0306030101010103" pitchFamily="34" charset="77"/>
            </a:endParaRPr>
          </a:p>
          <a:p>
            <a:pPr marL="285750" indent="-285750">
              <a:lnSpc>
                <a:spcPct val="200000"/>
              </a:lnSpc>
              <a:buFont typeface="Arial" panose="020B0604020202020204" pitchFamily="34" charset="0"/>
              <a:buChar char="•"/>
            </a:pPr>
            <a:r>
              <a:rPr lang="en-US">
                <a:latin typeface="Abadi MT Condensed Light" panose="020B0306030101010103" pitchFamily="34" charset="77"/>
              </a:rPr>
              <a:t> </a:t>
            </a:r>
          </a:p>
          <a:p>
            <a:pPr marL="285750" indent="-285750">
              <a:lnSpc>
                <a:spcPct val="200000"/>
              </a:lnSpc>
              <a:buFont typeface="Arial" panose="020B0604020202020204" pitchFamily="34" charset="0"/>
              <a:buChar char="•"/>
            </a:pPr>
            <a:r>
              <a:rPr lang="en-US">
                <a:latin typeface="Abadi MT Condensed Light" panose="020B0306030101010103" pitchFamily="34" charset="77"/>
              </a:rPr>
              <a:t> </a:t>
            </a:r>
          </a:p>
          <a:p>
            <a:pPr marL="285750" indent="-285750">
              <a:lnSpc>
                <a:spcPct val="200000"/>
              </a:lnSpc>
              <a:buFont typeface="Arial" panose="020B0604020202020204" pitchFamily="34" charset="0"/>
              <a:buChar char="•"/>
            </a:pPr>
            <a:r>
              <a:rPr lang="en-US">
                <a:latin typeface="Abadi MT Condensed Light" panose="020B0306030101010103" pitchFamily="34" charset="77"/>
              </a:rPr>
              <a:t> </a:t>
            </a:r>
          </a:p>
          <a:p>
            <a:pPr marL="285750" indent="-285750">
              <a:lnSpc>
                <a:spcPct val="200000"/>
              </a:lnSpc>
              <a:buFont typeface="Arial" panose="020B0604020202020204" pitchFamily="34" charset="0"/>
              <a:buChar char="•"/>
            </a:pPr>
            <a:r>
              <a:rPr lang="en-US">
                <a:latin typeface="Abadi MT Condensed Light" panose="020B0306030101010103" pitchFamily="34" charset="77"/>
              </a:rPr>
              <a:t> </a:t>
            </a:r>
          </a:p>
          <a:p>
            <a:pPr marL="285750" indent="-285750">
              <a:lnSpc>
                <a:spcPct val="200000"/>
              </a:lnSpc>
              <a:buFont typeface="Arial" panose="020B0604020202020204" pitchFamily="34" charset="0"/>
              <a:buChar char="•"/>
            </a:pPr>
            <a:r>
              <a:rPr lang="en-US">
                <a:latin typeface="Abadi MT Condensed Light" panose="020B0306030101010103" pitchFamily="34" charset="77"/>
              </a:rPr>
              <a:t> </a:t>
            </a:r>
          </a:p>
          <a:p>
            <a:pPr marL="285750" indent="-285750">
              <a:lnSpc>
                <a:spcPct val="200000"/>
              </a:lnSpc>
              <a:buFont typeface="Arial" panose="020B0604020202020204" pitchFamily="34" charset="0"/>
              <a:buChar char="•"/>
            </a:pPr>
            <a:r>
              <a:rPr lang="en-US">
                <a:latin typeface="Abadi MT Condensed Light" panose="020B0306030101010103" pitchFamily="34" charset="77"/>
              </a:rPr>
              <a:t> </a:t>
            </a:r>
          </a:p>
          <a:p>
            <a:pPr algn="ctr"/>
            <a:endParaRPr lang="en-US"/>
          </a:p>
        </p:txBody>
      </p:sp>
      <p:sp>
        <p:nvSpPr>
          <p:cNvPr id="12" name="Rounded Rectangle 11">
            <a:extLst>
              <a:ext uri="{FF2B5EF4-FFF2-40B4-BE49-F238E27FC236}">
                <a16:creationId xmlns:a16="http://schemas.microsoft.com/office/drawing/2014/main" id="{E945C8E2-4196-3D47-8D9D-210213A5BEB9}"/>
              </a:ext>
            </a:extLst>
          </p:cNvPr>
          <p:cNvSpPr/>
          <p:nvPr/>
        </p:nvSpPr>
        <p:spPr>
          <a:xfrm>
            <a:off x="5255351" y="876566"/>
            <a:ext cx="2286187" cy="3881882"/>
          </a:xfrm>
          <a:prstGeom prst="roundRect">
            <a:avLst/>
          </a:prstGeom>
          <a:solidFill>
            <a:schemeClr val="accent3">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700" b="1">
                <a:solidFill>
                  <a:schemeClr val="tx1"/>
                </a:solidFill>
                <a:latin typeface="Abadi MT Condensed Light" panose="020B0306030101010103" pitchFamily="34" charset="77"/>
              </a:rPr>
              <a:t>What does it </a:t>
            </a:r>
            <a:r>
              <a:rPr lang="en-US" sz="1700" b="1">
                <a:solidFill>
                  <a:srgbClr val="FE5722"/>
                </a:solidFill>
                <a:latin typeface="Abadi MT Condensed Light" panose="020B0306030101010103" pitchFamily="34" charset="77"/>
              </a:rPr>
              <a:t>FEEL</a:t>
            </a:r>
            <a:r>
              <a:rPr lang="en-US" sz="1700" b="1">
                <a:solidFill>
                  <a:schemeClr val="tx1"/>
                </a:solidFill>
                <a:latin typeface="Abadi MT Condensed Light" panose="020B0306030101010103" pitchFamily="34" charset="77"/>
              </a:rPr>
              <a:t> like?</a:t>
            </a:r>
          </a:p>
          <a:p>
            <a:endParaRPr lang="en-US">
              <a:latin typeface="Abadi MT Condensed Light" panose="020B0306030101010103" pitchFamily="34" charset="77"/>
            </a:endParaRPr>
          </a:p>
          <a:p>
            <a:pPr marL="285750" indent="-285750">
              <a:lnSpc>
                <a:spcPct val="200000"/>
              </a:lnSpc>
              <a:buFont typeface="Arial" panose="020B0604020202020204" pitchFamily="34" charset="0"/>
              <a:buChar char="•"/>
            </a:pPr>
            <a:r>
              <a:rPr lang="en-US">
                <a:latin typeface="Abadi MT Condensed Light" panose="020B0306030101010103" pitchFamily="34" charset="77"/>
              </a:rPr>
              <a:t> </a:t>
            </a:r>
          </a:p>
          <a:p>
            <a:pPr marL="285750" indent="-285750">
              <a:lnSpc>
                <a:spcPct val="200000"/>
              </a:lnSpc>
              <a:buFont typeface="Arial" panose="020B0604020202020204" pitchFamily="34" charset="0"/>
              <a:buChar char="•"/>
            </a:pPr>
            <a:r>
              <a:rPr lang="en-US">
                <a:latin typeface="Abadi MT Condensed Light" panose="020B0306030101010103" pitchFamily="34" charset="77"/>
              </a:rPr>
              <a:t> </a:t>
            </a:r>
          </a:p>
          <a:p>
            <a:pPr marL="285750" indent="-285750">
              <a:lnSpc>
                <a:spcPct val="200000"/>
              </a:lnSpc>
              <a:buFont typeface="Arial" panose="020B0604020202020204" pitchFamily="34" charset="0"/>
              <a:buChar char="•"/>
            </a:pPr>
            <a:r>
              <a:rPr lang="en-US">
                <a:latin typeface="Abadi MT Condensed Light" panose="020B0306030101010103" pitchFamily="34" charset="77"/>
              </a:rPr>
              <a:t> </a:t>
            </a:r>
          </a:p>
          <a:p>
            <a:pPr marL="285750" indent="-285750">
              <a:lnSpc>
                <a:spcPct val="200000"/>
              </a:lnSpc>
              <a:buFont typeface="Arial" panose="020B0604020202020204" pitchFamily="34" charset="0"/>
              <a:buChar char="•"/>
            </a:pPr>
            <a:r>
              <a:rPr lang="en-US">
                <a:latin typeface="Abadi MT Condensed Light" panose="020B0306030101010103" pitchFamily="34" charset="77"/>
              </a:rPr>
              <a:t> </a:t>
            </a:r>
          </a:p>
          <a:p>
            <a:pPr marL="285750" indent="-285750">
              <a:lnSpc>
                <a:spcPct val="200000"/>
              </a:lnSpc>
              <a:buFont typeface="Arial" panose="020B0604020202020204" pitchFamily="34" charset="0"/>
              <a:buChar char="•"/>
            </a:pPr>
            <a:r>
              <a:rPr lang="en-US">
                <a:latin typeface="Abadi MT Condensed Light" panose="020B0306030101010103" pitchFamily="34" charset="77"/>
              </a:rPr>
              <a:t> </a:t>
            </a:r>
          </a:p>
          <a:p>
            <a:pPr marL="285750" indent="-285750">
              <a:lnSpc>
                <a:spcPct val="200000"/>
              </a:lnSpc>
              <a:buFont typeface="Arial" panose="020B0604020202020204" pitchFamily="34" charset="0"/>
              <a:buChar char="•"/>
            </a:pPr>
            <a:r>
              <a:rPr lang="en-US">
                <a:latin typeface="Abadi MT Condensed Light" panose="020B0306030101010103" pitchFamily="34" charset="77"/>
              </a:rPr>
              <a:t> </a:t>
            </a:r>
          </a:p>
          <a:p>
            <a:pPr algn="ctr"/>
            <a:endParaRPr lang="en-US"/>
          </a:p>
        </p:txBody>
      </p:sp>
      <p:sp>
        <p:nvSpPr>
          <p:cNvPr id="13" name="Google Shape;111;p17">
            <a:extLst>
              <a:ext uri="{FF2B5EF4-FFF2-40B4-BE49-F238E27FC236}">
                <a16:creationId xmlns:a16="http://schemas.microsoft.com/office/drawing/2014/main" id="{886CC2A7-4EFA-EB41-BCB8-45018DAE98D8}"/>
              </a:ext>
            </a:extLst>
          </p:cNvPr>
          <p:cNvSpPr txBox="1">
            <a:spLocks/>
          </p:cNvSpPr>
          <p:nvPr/>
        </p:nvSpPr>
        <p:spPr>
          <a:xfrm>
            <a:off x="221626" y="217272"/>
            <a:ext cx="6269712" cy="641188"/>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sz="4400" b="1">
                <a:solidFill>
                  <a:schemeClr val="tx1">
                    <a:lumMod val="75000"/>
                  </a:schemeClr>
                </a:solidFill>
                <a:latin typeface="Abadi MT Condensed Extra Bold" panose="020B0306030101010103" pitchFamily="34" charset="77"/>
              </a:rPr>
              <a:t>TAKING RISKS </a:t>
            </a:r>
            <a:r>
              <a:rPr lang="en-CA" sz="2800" baseline="30000">
                <a:solidFill>
                  <a:schemeClr val="tx1">
                    <a:lumMod val="75000"/>
                  </a:schemeClr>
                </a:solidFill>
                <a:latin typeface="Abadi MT Condensed Light" panose="020B0306030101010103" pitchFamily="34" charset="77"/>
              </a:rPr>
              <a:t>(collect your thoughts)</a:t>
            </a:r>
            <a:endParaRPr lang="en-CA" sz="4400" b="1" baseline="30000">
              <a:solidFill>
                <a:schemeClr val="tx1">
                  <a:lumMod val="75000"/>
                </a:schemeClr>
              </a:solidFill>
              <a:latin typeface="Abadi MT Condensed Extra Bold" panose="020B0306030101010103" pitchFamily="34" charset="77"/>
            </a:endParaRPr>
          </a:p>
        </p:txBody>
      </p:sp>
    </p:spTree>
    <p:extLst>
      <p:ext uri="{BB962C8B-B14F-4D97-AF65-F5344CB8AC3E}">
        <p14:creationId xmlns:p14="http://schemas.microsoft.com/office/powerpoint/2010/main" val="123965516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97"/>
        <p:cNvGrpSpPr/>
        <p:nvPr/>
      </p:nvGrpSpPr>
      <p:grpSpPr>
        <a:xfrm>
          <a:off x="0" y="0"/>
          <a:ext cx="0" cy="0"/>
          <a:chOff x="0" y="0"/>
          <a:chExt cx="0" cy="0"/>
        </a:xfrm>
      </p:grpSpPr>
      <p:sp>
        <p:nvSpPr>
          <p:cNvPr id="106" name="Google Shape;106;p16"/>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88</a:t>
            </a:fld>
            <a:endParaRPr/>
          </a:p>
        </p:txBody>
      </p:sp>
      <p:pic>
        <p:nvPicPr>
          <p:cNvPr id="3" name="Picture 12">
            <a:extLst>
              <a:ext uri="{FF2B5EF4-FFF2-40B4-BE49-F238E27FC236}">
                <a16:creationId xmlns:a16="http://schemas.microsoft.com/office/drawing/2014/main" id="{61DFAA4C-50D7-7B46-BCC1-EFEF6BDA79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012569">
            <a:off x="7889256" y="295259"/>
            <a:ext cx="782335" cy="75891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3D0BB0E-0BD8-D948-9967-7811C2CC4356}"/>
              </a:ext>
            </a:extLst>
          </p:cNvPr>
          <p:cNvSpPr txBox="1"/>
          <p:nvPr/>
        </p:nvSpPr>
        <p:spPr>
          <a:xfrm>
            <a:off x="52073" y="4476025"/>
            <a:ext cx="2118511" cy="261610"/>
          </a:xfrm>
          <a:prstGeom prst="rect">
            <a:avLst/>
          </a:prstGeom>
          <a:noFill/>
        </p:spPr>
        <p:txBody>
          <a:bodyPr wrap="square" rtlCol="0">
            <a:spAutoFit/>
          </a:bodyPr>
          <a:lstStyle/>
          <a:p>
            <a:r>
              <a:rPr lang="en-US" sz="1100">
                <a:solidFill>
                  <a:schemeClr val="tx2">
                    <a:lumMod val="50000"/>
                  </a:schemeClr>
                </a:solidFill>
                <a:latin typeface="Abadi MT Condensed Light" panose="020B0306030101010103" pitchFamily="34" charset="77"/>
              </a:rPr>
              <a:t>Never Take Risks</a:t>
            </a:r>
          </a:p>
        </p:txBody>
      </p:sp>
      <p:sp>
        <p:nvSpPr>
          <p:cNvPr id="14" name="TextBox 13">
            <a:extLst>
              <a:ext uri="{FF2B5EF4-FFF2-40B4-BE49-F238E27FC236}">
                <a16:creationId xmlns:a16="http://schemas.microsoft.com/office/drawing/2014/main" id="{73C67E3B-6614-2842-B10B-7A2FEA2F7640}"/>
              </a:ext>
            </a:extLst>
          </p:cNvPr>
          <p:cNvSpPr txBox="1"/>
          <p:nvPr/>
        </p:nvSpPr>
        <p:spPr>
          <a:xfrm>
            <a:off x="6947714" y="4488241"/>
            <a:ext cx="1765426" cy="261610"/>
          </a:xfrm>
          <a:prstGeom prst="rect">
            <a:avLst/>
          </a:prstGeom>
          <a:noFill/>
          <a:ln>
            <a:noFill/>
          </a:ln>
        </p:spPr>
        <p:txBody>
          <a:bodyPr wrap="square" rtlCol="0">
            <a:spAutoFit/>
          </a:bodyPr>
          <a:lstStyle/>
          <a:p>
            <a:r>
              <a:rPr lang="en-US" sz="1100">
                <a:solidFill>
                  <a:schemeClr val="tx2">
                    <a:lumMod val="50000"/>
                  </a:schemeClr>
                </a:solidFill>
                <a:latin typeface="Abadi MT Condensed Light" panose="020B0306030101010103" pitchFamily="34" charset="77"/>
              </a:rPr>
              <a:t>High Risk Taker</a:t>
            </a:r>
          </a:p>
        </p:txBody>
      </p:sp>
      <p:sp>
        <p:nvSpPr>
          <p:cNvPr id="11" name="Up Arrow 10">
            <a:extLst>
              <a:ext uri="{FF2B5EF4-FFF2-40B4-BE49-F238E27FC236}">
                <a16:creationId xmlns:a16="http://schemas.microsoft.com/office/drawing/2014/main" id="{A5F9E534-BA3A-6449-BFA7-A77DBEC65BC0}"/>
              </a:ext>
            </a:extLst>
          </p:cNvPr>
          <p:cNvSpPr/>
          <p:nvPr/>
        </p:nvSpPr>
        <p:spPr>
          <a:xfrm>
            <a:off x="4381877" y="4640586"/>
            <a:ext cx="380246" cy="480735"/>
          </a:xfrm>
          <a:prstGeom prst="upArrow">
            <a:avLst/>
          </a:prstGeom>
          <a:solidFill>
            <a:schemeClr val="tx2">
              <a:lumMod val="1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66BC216-57DF-4A47-B2AE-7900DF3A4DC6}"/>
              </a:ext>
            </a:extLst>
          </p:cNvPr>
          <p:cNvSpPr txBox="1"/>
          <p:nvPr/>
        </p:nvSpPr>
        <p:spPr>
          <a:xfrm>
            <a:off x="27158" y="3770331"/>
            <a:ext cx="9116841" cy="307777"/>
          </a:xfrm>
          <a:prstGeom prst="rect">
            <a:avLst/>
          </a:prstGeom>
          <a:noFill/>
        </p:spPr>
        <p:txBody>
          <a:bodyPr wrap="square" rtlCol="0">
            <a:spAutoFit/>
          </a:bodyPr>
          <a:lstStyle/>
          <a:p>
            <a:r>
              <a:rPr lang="en-US">
                <a:latin typeface="Abadi MT Condensed Light" panose="020B0306030101010103" pitchFamily="34" charset="77"/>
              </a:rPr>
              <a:t>Drag the black arrow below to show level of risk taking you believe you usually have during challenging tasks:</a:t>
            </a:r>
          </a:p>
        </p:txBody>
      </p:sp>
      <p:sp>
        <p:nvSpPr>
          <p:cNvPr id="13" name="TextBox 12">
            <a:extLst>
              <a:ext uri="{FF2B5EF4-FFF2-40B4-BE49-F238E27FC236}">
                <a16:creationId xmlns:a16="http://schemas.microsoft.com/office/drawing/2014/main" id="{1F62D2B1-4591-7C42-81BA-D4247396DD6A}"/>
              </a:ext>
            </a:extLst>
          </p:cNvPr>
          <p:cNvSpPr txBox="1"/>
          <p:nvPr/>
        </p:nvSpPr>
        <p:spPr>
          <a:xfrm>
            <a:off x="289711" y="416459"/>
            <a:ext cx="6955151" cy="2062103"/>
          </a:xfrm>
          <a:prstGeom prst="rect">
            <a:avLst/>
          </a:prstGeom>
          <a:noFill/>
        </p:spPr>
        <p:txBody>
          <a:bodyPr wrap="square" lIns="91440" tIns="45720" rIns="91440" bIns="45720" rtlCol="0" anchor="t">
            <a:spAutoFit/>
          </a:bodyPr>
          <a:lstStyle/>
          <a:p>
            <a:r>
              <a:rPr lang="en-US" sz="1600"/>
              <a:t>Based on what you’ve learned about </a:t>
            </a:r>
            <a:r>
              <a:rPr lang="en-US" sz="1600" b="1"/>
              <a:t>taking risks</a:t>
            </a:r>
            <a:r>
              <a:rPr lang="en-US" sz="1600"/>
              <a:t>, describe…</a:t>
            </a:r>
          </a:p>
          <a:p>
            <a:endParaRPr lang="en-US" sz="1600">
              <a:solidFill>
                <a:schemeClr val="tx2">
                  <a:lumMod val="50000"/>
                </a:schemeClr>
              </a:solidFill>
            </a:endParaRPr>
          </a:p>
          <a:p>
            <a:r>
              <a:rPr lang="en-US" sz="1600">
                <a:solidFill>
                  <a:schemeClr val="tx2">
                    <a:lumMod val="50000"/>
                  </a:schemeClr>
                </a:solidFill>
              </a:rPr>
              <a:t>A time you were very worried about “looking stupid”:</a:t>
            </a:r>
          </a:p>
          <a:p>
            <a:endParaRPr lang="en-US" sz="1600">
              <a:solidFill>
                <a:schemeClr val="tx2">
                  <a:lumMod val="50000"/>
                </a:schemeClr>
              </a:solidFill>
            </a:endParaRPr>
          </a:p>
          <a:p>
            <a:endParaRPr lang="en-US" sz="1600">
              <a:solidFill>
                <a:schemeClr val="tx2">
                  <a:lumMod val="50000"/>
                </a:schemeClr>
              </a:solidFill>
            </a:endParaRPr>
          </a:p>
          <a:p>
            <a:endParaRPr lang="en-US" sz="1600">
              <a:solidFill>
                <a:schemeClr val="tx2">
                  <a:lumMod val="50000"/>
                </a:schemeClr>
              </a:solidFill>
            </a:endParaRPr>
          </a:p>
          <a:p>
            <a:r>
              <a:rPr lang="en-US" sz="1600">
                <a:solidFill>
                  <a:schemeClr val="tx2">
                    <a:lumMod val="50000"/>
                  </a:schemeClr>
                </a:solidFill>
              </a:rPr>
              <a:t>When you find you are worried about “looking stupid”, how do you approach the solution?</a:t>
            </a:r>
          </a:p>
        </p:txBody>
      </p:sp>
      <p:sp>
        <p:nvSpPr>
          <p:cNvPr id="10" name="Rounded Rectangle 9">
            <a:extLst>
              <a:ext uri="{FF2B5EF4-FFF2-40B4-BE49-F238E27FC236}">
                <a16:creationId xmlns:a16="http://schemas.microsoft.com/office/drawing/2014/main" id="{52D6DE73-5B0A-4B47-874E-33232A5CA88D}"/>
              </a:ext>
            </a:extLst>
          </p:cNvPr>
          <p:cNvSpPr/>
          <p:nvPr/>
        </p:nvSpPr>
        <p:spPr>
          <a:xfrm>
            <a:off x="155488" y="4211664"/>
            <a:ext cx="7805617" cy="261610"/>
          </a:xfrm>
          <a:prstGeom prst="roundRect">
            <a:avLst/>
          </a:prstGeom>
          <a:pattFill prst="wdUpDiag">
            <a:fgClr>
              <a:srgbClr val="E91E63"/>
            </a:fgClr>
            <a:bgClr>
              <a:srgbClr val="FFEC3B"/>
            </a:bgClr>
          </a:pattFill>
          <a:ln w="31750">
            <a:solidFill>
              <a:srgbClr val="E91E63"/>
            </a:solidFill>
          </a:ln>
          <a:effectLst>
            <a:glow rad="114300">
              <a:srgbClr val="FFEC3B">
                <a:alpha val="40000"/>
              </a:srgbClr>
            </a:glow>
            <a:softEdge rad="0"/>
          </a:effectLst>
          <a:scene3d>
            <a:camera prst="orthographicFront"/>
            <a:lightRig rig="threePt" dir="t"/>
          </a:scene3d>
          <a:sp3d>
            <a:bevelT w="508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230259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97"/>
        <p:cNvGrpSpPr/>
        <p:nvPr/>
      </p:nvGrpSpPr>
      <p:grpSpPr>
        <a:xfrm>
          <a:off x="0" y="0"/>
          <a:ext cx="0" cy="0"/>
          <a:chOff x="0" y="0"/>
          <a:chExt cx="0" cy="0"/>
        </a:xfrm>
      </p:grpSpPr>
      <p:sp>
        <p:nvSpPr>
          <p:cNvPr id="106" name="Google Shape;106;p16"/>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89</a:t>
            </a:fld>
            <a:endParaRPr/>
          </a:p>
        </p:txBody>
      </p:sp>
      <p:pic>
        <p:nvPicPr>
          <p:cNvPr id="4098" name="Picture 2">
            <a:extLst>
              <a:ext uri="{FF2B5EF4-FFF2-40B4-BE49-F238E27FC236}">
                <a16:creationId xmlns:a16="http://schemas.microsoft.com/office/drawing/2014/main" id="{4CAD13FF-2044-46CD-B7E2-3D7E25DB02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5950" y="1127176"/>
            <a:ext cx="4361870" cy="327140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F15221C-A6F0-4338-B46B-FC41E8CE2739}"/>
              </a:ext>
            </a:extLst>
          </p:cNvPr>
          <p:cNvSpPr txBox="1"/>
          <p:nvPr/>
        </p:nvSpPr>
        <p:spPr>
          <a:xfrm>
            <a:off x="-154574" y="165100"/>
            <a:ext cx="5374274" cy="707886"/>
          </a:xfrm>
          <a:prstGeom prst="rect">
            <a:avLst/>
          </a:prstGeom>
          <a:noFill/>
        </p:spPr>
        <p:txBody>
          <a:bodyPr wrap="square" rtlCol="0">
            <a:spAutoFit/>
          </a:bodyPr>
          <a:lstStyle/>
          <a:p>
            <a:pPr algn="ctr"/>
            <a:r>
              <a:rPr lang="en-US" sz="4000" b="1">
                <a:latin typeface="Abadi MT Condensed Light" panose="020B0604020202020204" charset="0"/>
                <a:cs typeface="Cavolini" panose="03000502040302020204" pitchFamily="66" charset="0"/>
              </a:rPr>
              <a:t>Which One Doesn’t Belong?</a:t>
            </a:r>
          </a:p>
        </p:txBody>
      </p:sp>
      <p:sp>
        <p:nvSpPr>
          <p:cNvPr id="5" name="Display 46">
            <a:extLst>
              <a:ext uri="{FF2B5EF4-FFF2-40B4-BE49-F238E27FC236}">
                <a16:creationId xmlns:a16="http://schemas.microsoft.com/office/drawing/2014/main" id="{05216872-84E0-416D-B4B1-5FA7CB5FA984}"/>
              </a:ext>
            </a:extLst>
          </p:cNvPr>
          <p:cNvSpPr/>
          <p:nvPr/>
        </p:nvSpPr>
        <p:spPr>
          <a:xfrm>
            <a:off x="7050782" y="165100"/>
            <a:ext cx="2041145" cy="796385"/>
          </a:xfrm>
          <a:prstGeom prst="flowChartDisplay">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latin typeface="Abadi MT Condensed Light" panose="020B0306030101010103" pitchFamily="34" charset="77"/>
              </a:rPr>
              <a:t>Which One Doesn’t Belong?</a:t>
            </a:r>
          </a:p>
        </p:txBody>
      </p:sp>
      <p:sp>
        <p:nvSpPr>
          <p:cNvPr id="6" name="TextBox 5">
            <a:extLst>
              <a:ext uri="{FF2B5EF4-FFF2-40B4-BE49-F238E27FC236}">
                <a16:creationId xmlns:a16="http://schemas.microsoft.com/office/drawing/2014/main" id="{2F756527-2822-47F9-B649-8238BE133662}"/>
              </a:ext>
            </a:extLst>
          </p:cNvPr>
          <p:cNvSpPr txBox="1"/>
          <p:nvPr/>
        </p:nvSpPr>
        <p:spPr>
          <a:xfrm>
            <a:off x="1512685" y="4654263"/>
            <a:ext cx="5123793" cy="584775"/>
          </a:xfrm>
          <a:prstGeom prst="rect">
            <a:avLst/>
          </a:prstGeom>
          <a:noFill/>
        </p:spPr>
        <p:txBody>
          <a:bodyPr wrap="square" rtlCol="0">
            <a:spAutoFit/>
          </a:bodyPr>
          <a:lstStyle/>
          <a:p>
            <a:pPr algn="ctr"/>
            <a:r>
              <a:rPr lang="en-US" sz="3200" b="1">
                <a:latin typeface="Abadi MT Condensed Light" panose="020B0604020202020204" charset="0"/>
                <a:cs typeface="Cavolini" panose="03000502040302020204" pitchFamily="66" charset="0"/>
              </a:rPr>
              <a:t>Take a risk and share with the class</a:t>
            </a:r>
          </a:p>
        </p:txBody>
      </p:sp>
    </p:spTree>
    <p:extLst>
      <p:ext uri="{BB962C8B-B14F-4D97-AF65-F5344CB8AC3E}">
        <p14:creationId xmlns:p14="http://schemas.microsoft.com/office/powerpoint/2010/main" val="29197054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97"/>
        <p:cNvGrpSpPr/>
        <p:nvPr/>
      </p:nvGrpSpPr>
      <p:grpSpPr>
        <a:xfrm>
          <a:off x="0" y="0"/>
          <a:ext cx="0" cy="0"/>
          <a:chOff x="0" y="0"/>
          <a:chExt cx="0" cy="0"/>
        </a:xfrm>
      </p:grpSpPr>
      <p:sp>
        <p:nvSpPr>
          <p:cNvPr id="106" name="Google Shape;106;p16"/>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a:t>
            </a:fld>
            <a:endParaRPr/>
          </a:p>
        </p:txBody>
      </p:sp>
      <p:sp>
        <p:nvSpPr>
          <p:cNvPr id="3" name="Round Diagonal Corner Rectangle 2">
            <a:extLst>
              <a:ext uri="{FF2B5EF4-FFF2-40B4-BE49-F238E27FC236}">
                <a16:creationId xmlns:a16="http://schemas.microsoft.com/office/drawing/2014/main" id="{BFA02294-7002-6347-BD03-F6D435E893BC}"/>
              </a:ext>
            </a:extLst>
          </p:cNvPr>
          <p:cNvSpPr/>
          <p:nvPr/>
        </p:nvSpPr>
        <p:spPr>
          <a:xfrm>
            <a:off x="174128" y="540929"/>
            <a:ext cx="2328530" cy="4061641"/>
          </a:xfrm>
          <a:prstGeom prst="round2DiagRect">
            <a:avLst/>
          </a:prstGeom>
          <a:noFill/>
          <a:ln w="38100">
            <a:solidFill>
              <a:srgbClr val="ECD9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 Diagonal Corner Rectangle 14">
            <a:extLst>
              <a:ext uri="{FF2B5EF4-FFF2-40B4-BE49-F238E27FC236}">
                <a16:creationId xmlns:a16="http://schemas.microsoft.com/office/drawing/2014/main" id="{1E2A18AE-F6CC-6441-99BF-C85193C54F40}"/>
              </a:ext>
            </a:extLst>
          </p:cNvPr>
          <p:cNvSpPr/>
          <p:nvPr/>
        </p:nvSpPr>
        <p:spPr>
          <a:xfrm>
            <a:off x="2816857" y="540928"/>
            <a:ext cx="2328530" cy="4061641"/>
          </a:xfrm>
          <a:prstGeom prst="round2DiagRect">
            <a:avLst/>
          </a:prstGeom>
          <a:noFill/>
          <a:ln w="38100">
            <a:solidFill>
              <a:srgbClr val="ECD9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 Diagonal Corner Rectangle 31">
            <a:extLst>
              <a:ext uri="{FF2B5EF4-FFF2-40B4-BE49-F238E27FC236}">
                <a16:creationId xmlns:a16="http://schemas.microsoft.com/office/drawing/2014/main" id="{98FEC0BB-426D-5A4E-81A3-ACA41EDF3BA0}"/>
              </a:ext>
            </a:extLst>
          </p:cNvPr>
          <p:cNvSpPr/>
          <p:nvPr/>
        </p:nvSpPr>
        <p:spPr>
          <a:xfrm>
            <a:off x="5438698" y="570054"/>
            <a:ext cx="2328530" cy="4061641"/>
          </a:xfrm>
          <a:prstGeom prst="round2DiagRect">
            <a:avLst/>
          </a:prstGeom>
          <a:solidFill>
            <a:schemeClr val="bg1"/>
          </a:solidFill>
          <a:ln w="38100">
            <a:solidFill>
              <a:srgbClr val="ECD9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lumMod val="50000"/>
                </a:schemeClr>
              </a:solidFill>
              <a:latin typeface="Abadi MT Condensed Light" panose="020B0306030101010103" pitchFamily="34" charset="77"/>
            </a:endParaRPr>
          </a:p>
        </p:txBody>
      </p:sp>
      <p:sp>
        <p:nvSpPr>
          <p:cNvPr id="20" name="TextBox 19">
            <a:extLst>
              <a:ext uri="{FF2B5EF4-FFF2-40B4-BE49-F238E27FC236}">
                <a16:creationId xmlns:a16="http://schemas.microsoft.com/office/drawing/2014/main" id="{92B0D904-8CEB-DB46-BC17-6E9536BB9648}"/>
              </a:ext>
            </a:extLst>
          </p:cNvPr>
          <p:cNvSpPr txBox="1"/>
          <p:nvPr/>
        </p:nvSpPr>
        <p:spPr>
          <a:xfrm>
            <a:off x="5766541" y="753976"/>
            <a:ext cx="2041145" cy="584775"/>
          </a:xfrm>
          <a:prstGeom prst="rect">
            <a:avLst/>
          </a:prstGeom>
          <a:solidFill>
            <a:srgbClr val="FFEC3B"/>
          </a:solidFill>
          <a:ln w="28575">
            <a:solidFill>
              <a:schemeClr val="accent3">
                <a:lumMod val="75000"/>
              </a:schemeClr>
            </a:solidFill>
          </a:ln>
        </p:spPr>
        <p:txBody>
          <a:bodyPr wrap="square" rtlCol="0">
            <a:spAutoFit/>
          </a:bodyPr>
          <a:lstStyle/>
          <a:p>
            <a:pPr algn="ctr"/>
            <a:r>
              <a:rPr lang="en-US" sz="1600">
                <a:solidFill>
                  <a:schemeClr val="tx2">
                    <a:lumMod val="25000"/>
                  </a:schemeClr>
                </a:solidFill>
                <a:latin typeface="Marker Felt Thin" panose="02000400000000000000" pitchFamily="2" charset="77"/>
              </a:rPr>
              <a:t>Reflect on your experience.</a:t>
            </a:r>
          </a:p>
        </p:txBody>
      </p:sp>
      <p:sp>
        <p:nvSpPr>
          <p:cNvPr id="21" name="TextBox 20">
            <a:extLst>
              <a:ext uri="{FF2B5EF4-FFF2-40B4-BE49-F238E27FC236}">
                <a16:creationId xmlns:a16="http://schemas.microsoft.com/office/drawing/2014/main" id="{6A29DAF6-3D2E-0B46-938E-DF6463C6D40D}"/>
              </a:ext>
            </a:extLst>
          </p:cNvPr>
          <p:cNvSpPr txBox="1"/>
          <p:nvPr/>
        </p:nvSpPr>
        <p:spPr>
          <a:xfrm>
            <a:off x="3177279" y="769381"/>
            <a:ext cx="2041145" cy="523220"/>
          </a:xfrm>
          <a:prstGeom prst="rect">
            <a:avLst/>
          </a:prstGeom>
          <a:solidFill>
            <a:srgbClr val="FFEC3B"/>
          </a:solidFill>
          <a:ln w="28575">
            <a:solidFill>
              <a:schemeClr val="accent3">
                <a:lumMod val="75000"/>
              </a:schemeClr>
            </a:solidFill>
          </a:ln>
        </p:spPr>
        <p:txBody>
          <a:bodyPr wrap="square" lIns="91440" tIns="45720" rIns="91440" bIns="45720" rtlCol="0" anchor="t">
            <a:spAutoFit/>
          </a:bodyPr>
          <a:lstStyle/>
          <a:p>
            <a:pPr algn="ctr"/>
            <a:r>
              <a:rPr lang="en-US">
                <a:solidFill>
                  <a:schemeClr val="tx2">
                    <a:lumMod val="25000"/>
                  </a:schemeClr>
                </a:solidFill>
                <a:latin typeface="Marker Felt Thin"/>
              </a:rPr>
              <a:t>Select at least 1 of the challenges to work on:</a:t>
            </a:r>
          </a:p>
        </p:txBody>
      </p:sp>
      <p:sp>
        <p:nvSpPr>
          <p:cNvPr id="22" name="TextBox 21">
            <a:extLst>
              <a:ext uri="{FF2B5EF4-FFF2-40B4-BE49-F238E27FC236}">
                <a16:creationId xmlns:a16="http://schemas.microsoft.com/office/drawing/2014/main" id="{5426E6A3-570D-9245-B1C4-C4CA4683A894}"/>
              </a:ext>
            </a:extLst>
          </p:cNvPr>
          <p:cNvSpPr txBox="1"/>
          <p:nvPr/>
        </p:nvSpPr>
        <p:spPr>
          <a:xfrm>
            <a:off x="497058" y="780675"/>
            <a:ext cx="2041145" cy="584775"/>
          </a:xfrm>
          <a:prstGeom prst="rect">
            <a:avLst/>
          </a:prstGeom>
          <a:solidFill>
            <a:srgbClr val="FFEC3B"/>
          </a:solidFill>
          <a:ln w="28575">
            <a:solidFill>
              <a:schemeClr val="accent3">
                <a:lumMod val="75000"/>
              </a:schemeClr>
            </a:solidFill>
          </a:ln>
        </p:spPr>
        <p:txBody>
          <a:bodyPr wrap="square" rtlCol="0">
            <a:spAutoFit/>
          </a:bodyPr>
          <a:lstStyle/>
          <a:p>
            <a:pPr algn="ctr"/>
            <a:r>
              <a:rPr lang="en-US" sz="1600">
                <a:solidFill>
                  <a:schemeClr val="tx2">
                    <a:lumMod val="25000"/>
                  </a:schemeClr>
                </a:solidFill>
                <a:latin typeface="Marker Felt Thin" panose="02000400000000000000" pitchFamily="2" charset="77"/>
              </a:rPr>
              <a:t>What is it? </a:t>
            </a:r>
          </a:p>
          <a:p>
            <a:pPr algn="ctr"/>
            <a:r>
              <a:rPr lang="en-US" sz="1600">
                <a:solidFill>
                  <a:schemeClr val="tx2">
                    <a:lumMod val="25000"/>
                  </a:schemeClr>
                </a:solidFill>
                <a:latin typeface="Marker Felt Thin" panose="02000400000000000000" pitchFamily="2" charset="77"/>
              </a:rPr>
              <a:t>And do I have it?</a:t>
            </a:r>
          </a:p>
        </p:txBody>
      </p:sp>
      <p:pic>
        <p:nvPicPr>
          <p:cNvPr id="2062" name="Picture 14">
            <a:extLst>
              <a:ext uri="{FF2B5EF4-FFF2-40B4-BE49-F238E27FC236}">
                <a16:creationId xmlns:a16="http://schemas.microsoft.com/office/drawing/2014/main" id="{DDB65249-509E-6646-AA27-FA3766D21F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6456" y="1918979"/>
            <a:ext cx="534921" cy="540931"/>
          </a:xfrm>
          <a:prstGeom prst="rect">
            <a:avLst/>
          </a:prstGeom>
          <a:noFill/>
          <a:extLst>
            <a:ext uri="{909E8E84-426E-40DD-AFC4-6F175D3DCCD1}">
              <a14:hiddenFill xmlns:a14="http://schemas.microsoft.com/office/drawing/2010/main">
                <a:solidFill>
                  <a:srgbClr val="FFFFFF"/>
                </a:solidFill>
              </a14:hiddenFill>
            </a:ext>
          </a:extLst>
        </p:spPr>
      </p:pic>
      <p:sp>
        <p:nvSpPr>
          <p:cNvPr id="45" name="Display 44">
            <a:extLst>
              <a:ext uri="{FF2B5EF4-FFF2-40B4-BE49-F238E27FC236}">
                <a16:creationId xmlns:a16="http://schemas.microsoft.com/office/drawing/2014/main" id="{B8CAB840-4F69-D945-B74D-280F81672884}"/>
              </a:ext>
            </a:extLst>
          </p:cNvPr>
          <p:cNvSpPr/>
          <p:nvPr/>
        </p:nvSpPr>
        <p:spPr>
          <a:xfrm>
            <a:off x="2936666" y="3613217"/>
            <a:ext cx="2041145" cy="796385"/>
          </a:xfrm>
          <a:prstGeom prst="flowChartDisplay">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latin typeface="Abadi MT Condensed Light" panose="020B0306030101010103" pitchFamily="34" charset="77"/>
              </a:rPr>
              <a:t>Pattern Challenge</a:t>
            </a:r>
          </a:p>
        </p:txBody>
      </p:sp>
      <p:sp>
        <p:nvSpPr>
          <p:cNvPr id="46" name="Display 45">
            <a:extLst>
              <a:ext uri="{FF2B5EF4-FFF2-40B4-BE49-F238E27FC236}">
                <a16:creationId xmlns:a16="http://schemas.microsoft.com/office/drawing/2014/main" id="{08E1C46B-982E-8D40-8A73-3B86D8518A9E}"/>
              </a:ext>
            </a:extLst>
          </p:cNvPr>
          <p:cNvSpPr/>
          <p:nvPr/>
        </p:nvSpPr>
        <p:spPr>
          <a:xfrm>
            <a:off x="2936665" y="2650763"/>
            <a:ext cx="2041145" cy="796385"/>
          </a:xfrm>
          <a:prstGeom prst="flowChartDisplay">
            <a:avLst/>
          </a:prstGeom>
          <a:solidFill>
            <a:srgbClr val="FFFF0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lumMod val="50000"/>
                  </a:schemeClr>
                </a:solidFill>
                <a:latin typeface="Abadi MT Condensed Light" panose="020B0306030101010103" pitchFamily="34" charset="77"/>
              </a:rPr>
              <a:t>Mondrian        Art</a:t>
            </a:r>
          </a:p>
        </p:txBody>
      </p:sp>
      <p:sp>
        <p:nvSpPr>
          <p:cNvPr id="47" name="Display 46">
            <a:extLst>
              <a:ext uri="{FF2B5EF4-FFF2-40B4-BE49-F238E27FC236}">
                <a16:creationId xmlns:a16="http://schemas.microsoft.com/office/drawing/2014/main" id="{88529EF7-0F35-824E-B14D-69153355F8C4}"/>
              </a:ext>
            </a:extLst>
          </p:cNvPr>
          <p:cNvSpPr/>
          <p:nvPr/>
        </p:nvSpPr>
        <p:spPr>
          <a:xfrm>
            <a:off x="2936665" y="1696352"/>
            <a:ext cx="2041145" cy="796385"/>
          </a:xfrm>
          <a:prstGeom prst="flowChartDisplay">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latin typeface="Abadi MT Condensed Light" panose="020B0306030101010103" pitchFamily="34" charset="77"/>
              </a:rPr>
              <a:t>So many  Sevens!</a:t>
            </a:r>
          </a:p>
        </p:txBody>
      </p:sp>
      <p:sp>
        <p:nvSpPr>
          <p:cNvPr id="48" name="Display 47">
            <a:extLst>
              <a:ext uri="{FF2B5EF4-FFF2-40B4-BE49-F238E27FC236}">
                <a16:creationId xmlns:a16="http://schemas.microsoft.com/office/drawing/2014/main" id="{8D6F57BE-A4F4-CA4C-B8FF-D4FA3B29818F}"/>
              </a:ext>
            </a:extLst>
          </p:cNvPr>
          <p:cNvSpPr/>
          <p:nvPr/>
        </p:nvSpPr>
        <p:spPr>
          <a:xfrm>
            <a:off x="231241" y="1776749"/>
            <a:ext cx="2177132" cy="796385"/>
          </a:xfrm>
          <a:prstGeom prst="flowChartDisplay">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bg2">
                    <a:lumMod val="50000"/>
                  </a:schemeClr>
                </a:solidFill>
                <a:latin typeface="Abadi MT Condensed Light" panose="020B0306030101010103" pitchFamily="34" charset="77"/>
              </a:rPr>
              <a:t>Gather     information</a:t>
            </a:r>
          </a:p>
        </p:txBody>
      </p:sp>
      <p:sp>
        <p:nvSpPr>
          <p:cNvPr id="49" name="Display 48">
            <a:extLst>
              <a:ext uri="{FF2B5EF4-FFF2-40B4-BE49-F238E27FC236}">
                <a16:creationId xmlns:a16="http://schemas.microsoft.com/office/drawing/2014/main" id="{45786C0E-1D4F-CC46-9DF0-CF4FD3624C3F}"/>
              </a:ext>
            </a:extLst>
          </p:cNvPr>
          <p:cNvSpPr/>
          <p:nvPr/>
        </p:nvSpPr>
        <p:spPr>
          <a:xfrm>
            <a:off x="231240" y="2737420"/>
            <a:ext cx="2201001" cy="796385"/>
          </a:xfrm>
          <a:prstGeom prst="flowChartDisplay">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bg2">
                    <a:lumMod val="50000"/>
                  </a:schemeClr>
                </a:solidFill>
                <a:latin typeface="Abadi MT Condensed Light" panose="020B0306030101010103" pitchFamily="34" charset="77"/>
              </a:rPr>
              <a:t> Collect your thoughts</a:t>
            </a:r>
          </a:p>
        </p:txBody>
      </p:sp>
      <p:sp>
        <p:nvSpPr>
          <p:cNvPr id="50" name="Display 49">
            <a:extLst>
              <a:ext uri="{FF2B5EF4-FFF2-40B4-BE49-F238E27FC236}">
                <a16:creationId xmlns:a16="http://schemas.microsoft.com/office/drawing/2014/main" id="{AEC1B400-CAEF-474E-B3FE-79B04D753C75}"/>
              </a:ext>
            </a:extLst>
          </p:cNvPr>
          <p:cNvSpPr/>
          <p:nvPr/>
        </p:nvSpPr>
        <p:spPr>
          <a:xfrm>
            <a:off x="213585" y="3661854"/>
            <a:ext cx="2201002" cy="796385"/>
          </a:xfrm>
          <a:prstGeom prst="flowChartDisplay">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bg2">
                    <a:lumMod val="50000"/>
                  </a:schemeClr>
                </a:solidFill>
                <a:latin typeface="Abadi MT Condensed Light" panose="020B0306030101010103" pitchFamily="34" charset="77"/>
              </a:rPr>
              <a:t>   Self Assess</a:t>
            </a:r>
          </a:p>
        </p:txBody>
      </p:sp>
      <p:pic>
        <p:nvPicPr>
          <p:cNvPr id="40" name="Picture 12">
            <a:extLst>
              <a:ext uri="{FF2B5EF4-FFF2-40B4-BE49-F238E27FC236}">
                <a16:creationId xmlns:a16="http://schemas.microsoft.com/office/drawing/2014/main" id="{A4B513ED-76A5-2342-A4A0-C2539CE96C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745013" flipH="1">
            <a:off x="359059" y="3861955"/>
            <a:ext cx="405798" cy="393649"/>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2707889E-710C-874B-9D5C-9055B7309B0D}"/>
              </a:ext>
            </a:extLst>
          </p:cNvPr>
          <p:cNvGrpSpPr/>
          <p:nvPr/>
        </p:nvGrpSpPr>
        <p:grpSpPr>
          <a:xfrm>
            <a:off x="347194" y="2075080"/>
            <a:ext cx="454729" cy="199721"/>
            <a:chOff x="579435" y="2505166"/>
            <a:chExt cx="724031" cy="280564"/>
          </a:xfrm>
        </p:grpSpPr>
        <p:pic>
          <p:nvPicPr>
            <p:cNvPr id="8" name="Picture 7" descr="A picture containing drawing&#10;&#10;Description automatically generated">
              <a:extLst>
                <a:ext uri="{FF2B5EF4-FFF2-40B4-BE49-F238E27FC236}">
                  <a16:creationId xmlns:a16="http://schemas.microsoft.com/office/drawing/2014/main" id="{716A5F7E-3759-5542-A31E-FF77B616483D}"/>
                </a:ext>
              </a:extLst>
            </p:cNvPr>
            <p:cNvPicPr>
              <a:picLocks noChangeAspect="1"/>
            </p:cNvPicPr>
            <p:nvPr/>
          </p:nvPicPr>
          <p:blipFill>
            <a:blip r:embed="rId5"/>
            <a:stretch>
              <a:fillRect/>
            </a:stretch>
          </p:blipFill>
          <p:spPr>
            <a:xfrm>
              <a:off x="889300" y="2505166"/>
              <a:ext cx="414166" cy="280564"/>
            </a:xfrm>
            <a:prstGeom prst="rect">
              <a:avLst/>
            </a:prstGeom>
          </p:spPr>
        </p:pic>
        <p:pic>
          <p:nvPicPr>
            <p:cNvPr id="26" name="Picture 25" descr="A picture containing drawing&#10;&#10;Description automatically generated">
              <a:extLst>
                <a:ext uri="{FF2B5EF4-FFF2-40B4-BE49-F238E27FC236}">
                  <a16:creationId xmlns:a16="http://schemas.microsoft.com/office/drawing/2014/main" id="{244C8547-9731-3F4A-9F59-BBCD769C2C3F}"/>
                </a:ext>
              </a:extLst>
            </p:cNvPr>
            <p:cNvPicPr>
              <a:picLocks noChangeAspect="1"/>
            </p:cNvPicPr>
            <p:nvPr/>
          </p:nvPicPr>
          <p:blipFill>
            <a:blip r:embed="rId5"/>
            <a:stretch>
              <a:fillRect/>
            </a:stretch>
          </p:blipFill>
          <p:spPr>
            <a:xfrm flipH="1">
              <a:off x="579435" y="2505166"/>
              <a:ext cx="414166" cy="280564"/>
            </a:xfrm>
            <a:prstGeom prst="rect">
              <a:avLst/>
            </a:prstGeom>
          </p:spPr>
        </p:pic>
      </p:grpSp>
      <p:pic>
        <p:nvPicPr>
          <p:cNvPr id="2056" name="Picture 8">
            <a:extLst>
              <a:ext uri="{FF2B5EF4-FFF2-40B4-BE49-F238E27FC236}">
                <a16:creationId xmlns:a16="http://schemas.microsoft.com/office/drawing/2014/main" id="{592E5FB5-5145-694F-B884-62E884BE6DE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397094" y="2952656"/>
            <a:ext cx="355025" cy="365911"/>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a:extLst>
              <a:ext uri="{FF2B5EF4-FFF2-40B4-BE49-F238E27FC236}">
                <a16:creationId xmlns:a16="http://schemas.microsoft.com/office/drawing/2014/main" id="{1CAF6B15-1F54-AF4A-A3E0-B6A90DC4E22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85415" y="3233975"/>
            <a:ext cx="516883" cy="381307"/>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D296A0A8-2A2F-0749-8E81-C82B57B52A86}"/>
              </a:ext>
            </a:extLst>
          </p:cNvPr>
          <p:cNvSpPr txBox="1"/>
          <p:nvPr/>
        </p:nvSpPr>
        <p:spPr>
          <a:xfrm>
            <a:off x="6102715" y="2045045"/>
            <a:ext cx="1321128" cy="369332"/>
          </a:xfrm>
          <a:prstGeom prst="rect">
            <a:avLst/>
          </a:prstGeom>
          <a:noFill/>
        </p:spPr>
        <p:txBody>
          <a:bodyPr wrap="square" rtlCol="0">
            <a:spAutoFit/>
          </a:bodyPr>
          <a:lstStyle/>
          <a:p>
            <a:r>
              <a:rPr lang="en-US" sz="1800">
                <a:solidFill>
                  <a:schemeClr val="bg2">
                    <a:lumMod val="50000"/>
                  </a:schemeClr>
                </a:solidFill>
                <a:latin typeface="Abadi MT Condensed Light" panose="020B0306030101010103" pitchFamily="34" charset="77"/>
              </a:rPr>
              <a:t>Write About It</a:t>
            </a:r>
          </a:p>
        </p:txBody>
      </p:sp>
      <p:sp>
        <p:nvSpPr>
          <p:cNvPr id="53" name="TextBox 52">
            <a:extLst>
              <a:ext uri="{FF2B5EF4-FFF2-40B4-BE49-F238E27FC236}">
                <a16:creationId xmlns:a16="http://schemas.microsoft.com/office/drawing/2014/main" id="{B7FBFAB7-3D07-7344-A2BF-99FBE34723F8}"/>
              </a:ext>
            </a:extLst>
          </p:cNvPr>
          <p:cNvSpPr txBox="1"/>
          <p:nvPr/>
        </p:nvSpPr>
        <p:spPr>
          <a:xfrm>
            <a:off x="6202299" y="3261073"/>
            <a:ext cx="1140062" cy="369332"/>
          </a:xfrm>
          <a:prstGeom prst="rect">
            <a:avLst/>
          </a:prstGeom>
          <a:noFill/>
        </p:spPr>
        <p:txBody>
          <a:bodyPr wrap="square" rtlCol="0">
            <a:spAutoFit/>
          </a:bodyPr>
          <a:lstStyle/>
          <a:p>
            <a:r>
              <a:rPr lang="en-US" sz="1800">
                <a:solidFill>
                  <a:schemeClr val="bg2">
                    <a:lumMod val="50000"/>
                  </a:schemeClr>
                </a:solidFill>
                <a:latin typeface="Abadi MT Condensed Light" panose="020B0306030101010103" pitchFamily="34" charset="77"/>
              </a:rPr>
              <a:t>Record It</a:t>
            </a:r>
          </a:p>
        </p:txBody>
      </p:sp>
      <p:sp>
        <p:nvSpPr>
          <p:cNvPr id="54" name="TextBox 53">
            <a:extLst>
              <a:ext uri="{FF2B5EF4-FFF2-40B4-BE49-F238E27FC236}">
                <a16:creationId xmlns:a16="http://schemas.microsoft.com/office/drawing/2014/main" id="{D90B2E2B-98AA-DC48-8503-7701AA80BB42}"/>
              </a:ext>
            </a:extLst>
          </p:cNvPr>
          <p:cNvSpPr txBox="1"/>
          <p:nvPr/>
        </p:nvSpPr>
        <p:spPr>
          <a:xfrm>
            <a:off x="6295217" y="2600874"/>
            <a:ext cx="775539" cy="338554"/>
          </a:xfrm>
          <a:prstGeom prst="rect">
            <a:avLst/>
          </a:prstGeom>
          <a:noFill/>
        </p:spPr>
        <p:txBody>
          <a:bodyPr wrap="square" rtlCol="0">
            <a:spAutoFit/>
          </a:bodyPr>
          <a:lstStyle/>
          <a:p>
            <a:r>
              <a:rPr lang="en-US" sz="1600">
                <a:solidFill>
                  <a:schemeClr val="bg2">
                    <a:lumMod val="50000"/>
                  </a:schemeClr>
                </a:solidFill>
                <a:latin typeface="Abadi MT Condensed Light" panose="020B0306030101010103" pitchFamily="34" charset="77"/>
              </a:rPr>
              <a:t>or,</a:t>
            </a:r>
          </a:p>
        </p:txBody>
      </p:sp>
      <p:sp>
        <p:nvSpPr>
          <p:cNvPr id="27" name="Rectangle 26">
            <a:extLst>
              <a:ext uri="{FF2B5EF4-FFF2-40B4-BE49-F238E27FC236}">
                <a16:creationId xmlns:a16="http://schemas.microsoft.com/office/drawing/2014/main" id="{2FFE1002-E844-3642-A0B9-10BEEFD39A80}"/>
              </a:ext>
            </a:extLst>
          </p:cNvPr>
          <p:cNvSpPr/>
          <p:nvPr/>
        </p:nvSpPr>
        <p:spPr>
          <a:xfrm>
            <a:off x="55910" y="730460"/>
            <a:ext cx="627324" cy="646331"/>
          </a:xfrm>
          <a:custGeom>
            <a:avLst/>
            <a:gdLst>
              <a:gd name="connsiteX0" fmla="*/ 0 w 627324"/>
              <a:gd name="connsiteY0" fmla="*/ 0 h 646331"/>
              <a:gd name="connsiteX1" fmla="*/ 326208 w 627324"/>
              <a:gd name="connsiteY1" fmla="*/ 0 h 646331"/>
              <a:gd name="connsiteX2" fmla="*/ 627324 w 627324"/>
              <a:gd name="connsiteY2" fmla="*/ 0 h 646331"/>
              <a:gd name="connsiteX3" fmla="*/ 627324 w 627324"/>
              <a:gd name="connsiteY3" fmla="*/ 303776 h 646331"/>
              <a:gd name="connsiteX4" fmla="*/ 627324 w 627324"/>
              <a:gd name="connsiteY4" fmla="*/ 646331 h 646331"/>
              <a:gd name="connsiteX5" fmla="*/ 326208 w 627324"/>
              <a:gd name="connsiteY5" fmla="*/ 646331 h 646331"/>
              <a:gd name="connsiteX6" fmla="*/ 0 w 627324"/>
              <a:gd name="connsiteY6" fmla="*/ 646331 h 646331"/>
              <a:gd name="connsiteX7" fmla="*/ 0 w 627324"/>
              <a:gd name="connsiteY7" fmla="*/ 329629 h 646331"/>
              <a:gd name="connsiteX8" fmla="*/ 0 w 627324"/>
              <a:gd name="connsiteY8"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324" h="646331" fill="none" extrusionOk="0">
                <a:moveTo>
                  <a:pt x="0" y="0"/>
                </a:moveTo>
                <a:cubicBezTo>
                  <a:pt x="105975" y="-24390"/>
                  <a:pt x="185316" y="13611"/>
                  <a:pt x="326208" y="0"/>
                </a:cubicBezTo>
                <a:cubicBezTo>
                  <a:pt x="467100" y="-13611"/>
                  <a:pt x="513901" y="27783"/>
                  <a:pt x="627324" y="0"/>
                </a:cubicBezTo>
                <a:cubicBezTo>
                  <a:pt x="657062" y="110808"/>
                  <a:pt x="625096" y="165823"/>
                  <a:pt x="627324" y="303776"/>
                </a:cubicBezTo>
                <a:cubicBezTo>
                  <a:pt x="629552" y="441729"/>
                  <a:pt x="610689" y="488908"/>
                  <a:pt x="627324" y="646331"/>
                </a:cubicBezTo>
                <a:cubicBezTo>
                  <a:pt x="560370" y="680719"/>
                  <a:pt x="448112" y="637658"/>
                  <a:pt x="326208" y="646331"/>
                </a:cubicBezTo>
                <a:cubicBezTo>
                  <a:pt x="204304" y="655004"/>
                  <a:pt x="128147" y="633763"/>
                  <a:pt x="0" y="646331"/>
                </a:cubicBezTo>
                <a:cubicBezTo>
                  <a:pt x="-13477" y="536566"/>
                  <a:pt x="22304" y="455694"/>
                  <a:pt x="0" y="329629"/>
                </a:cubicBezTo>
                <a:cubicBezTo>
                  <a:pt x="-22304" y="203564"/>
                  <a:pt x="31332" y="92530"/>
                  <a:pt x="0" y="0"/>
                </a:cubicBezTo>
                <a:close/>
              </a:path>
              <a:path w="627324" h="646331" stroke="0" extrusionOk="0">
                <a:moveTo>
                  <a:pt x="0" y="0"/>
                </a:moveTo>
                <a:cubicBezTo>
                  <a:pt x="104642" y="-28474"/>
                  <a:pt x="171289" y="3430"/>
                  <a:pt x="307389" y="0"/>
                </a:cubicBezTo>
                <a:cubicBezTo>
                  <a:pt x="443489" y="-3430"/>
                  <a:pt x="539838" y="5862"/>
                  <a:pt x="627324" y="0"/>
                </a:cubicBezTo>
                <a:cubicBezTo>
                  <a:pt x="653188" y="103642"/>
                  <a:pt x="608354" y="210933"/>
                  <a:pt x="627324" y="336092"/>
                </a:cubicBezTo>
                <a:cubicBezTo>
                  <a:pt x="646294" y="461251"/>
                  <a:pt x="618640" y="578943"/>
                  <a:pt x="627324" y="646331"/>
                </a:cubicBezTo>
                <a:cubicBezTo>
                  <a:pt x="532910" y="648931"/>
                  <a:pt x="433846" y="615013"/>
                  <a:pt x="326208" y="646331"/>
                </a:cubicBezTo>
                <a:cubicBezTo>
                  <a:pt x="218570" y="677649"/>
                  <a:pt x="72041" y="624044"/>
                  <a:pt x="0" y="646331"/>
                </a:cubicBezTo>
                <a:cubicBezTo>
                  <a:pt x="-34512" y="535132"/>
                  <a:pt x="5955" y="435208"/>
                  <a:pt x="0" y="336092"/>
                </a:cubicBezTo>
                <a:cubicBezTo>
                  <a:pt x="-5955" y="236976"/>
                  <a:pt x="20435" y="98742"/>
                  <a:pt x="0" y="0"/>
                </a:cubicBezTo>
                <a:close/>
              </a:path>
            </a:pathLst>
          </a:custGeom>
          <a:solidFill>
            <a:schemeClr val="bg1"/>
          </a:solidFill>
          <a:ln w="57150">
            <a:solidFill>
              <a:schemeClr val="tx2">
                <a:lumMod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algn="ctr"/>
            <a:r>
              <a:rPr lang="en" sz="3600">
                <a:solidFill>
                  <a:schemeClr val="tx2">
                    <a:lumMod val="10000"/>
                  </a:schemeClr>
                </a:solidFill>
                <a:latin typeface="Bradley Hand" pitchFamily="2" charset="77"/>
              </a:rPr>
              <a:t>1.</a:t>
            </a:r>
            <a:endParaRPr lang="en-US" sz="3600">
              <a:solidFill>
                <a:schemeClr val="tx2">
                  <a:lumMod val="10000"/>
                </a:schemeClr>
              </a:solidFill>
              <a:latin typeface="Bradley Hand" pitchFamily="2" charset="77"/>
            </a:endParaRPr>
          </a:p>
        </p:txBody>
      </p:sp>
      <p:sp>
        <p:nvSpPr>
          <p:cNvPr id="60" name="Rectangle 59">
            <a:extLst>
              <a:ext uri="{FF2B5EF4-FFF2-40B4-BE49-F238E27FC236}">
                <a16:creationId xmlns:a16="http://schemas.microsoft.com/office/drawing/2014/main" id="{D673F850-A07C-AD41-968E-4A6924CE0B21}"/>
              </a:ext>
            </a:extLst>
          </p:cNvPr>
          <p:cNvSpPr/>
          <p:nvPr/>
        </p:nvSpPr>
        <p:spPr>
          <a:xfrm>
            <a:off x="2621019" y="719119"/>
            <a:ext cx="627324" cy="646331"/>
          </a:xfrm>
          <a:custGeom>
            <a:avLst/>
            <a:gdLst>
              <a:gd name="connsiteX0" fmla="*/ 0 w 627324"/>
              <a:gd name="connsiteY0" fmla="*/ 0 h 646331"/>
              <a:gd name="connsiteX1" fmla="*/ 326208 w 627324"/>
              <a:gd name="connsiteY1" fmla="*/ 0 h 646331"/>
              <a:gd name="connsiteX2" fmla="*/ 627324 w 627324"/>
              <a:gd name="connsiteY2" fmla="*/ 0 h 646331"/>
              <a:gd name="connsiteX3" fmla="*/ 627324 w 627324"/>
              <a:gd name="connsiteY3" fmla="*/ 303776 h 646331"/>
              <a:gd name="connsiteX4" fmla="*/ 627324 w 627324"/>
              <a:gd name="connsiteY4" fmla="*/ 646331 h 646331"/>
              <a:gd name="connsiteX5" fmla="*/ 326208 w 627324"/>
              <a:gd name="connsiteY5" fmla="*/ 646331 h 646331"/>
              <a:gd name="connsiteX6" fmla="*/ 0 w 627324"/>
              <a:gd name="connsiteY6" fmla="*/ 646331 h 646331"/>
              <a:gd name="connsiteX7" fmla="*/ 0 w 627324"/>
              <a:gd name="connsiteY7" fmla="*/ 329629 h 646331"/>
              <a:gd name="connsiteX8" fmla="*/ 0 w 627324"/>
              <a:gd name="connsiteY8"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324" h="646331" fill="none" extrusionOk="0">
                <a:moveTo>
                  <a:pt x="0" y="0"/>
                </a:moveTo>
                <a:cubicBezTo>
                  <a:pt x="105975" y="-24390"/>
                  <a:pt x="185316" y="13611"/>
                  <a:pt x="326208" y="0"/>
                </a:cubicBezTo>
                <a:cubicBezTo>
                  <a:pt x="467100" y="-13611"/>
                  <a:pt x="513901" y="27783"/>
                  <a:pt x="627324" y="0"/>
                </a:cubicBezTo>
                <a:cubicBezTo>
                  <a:pt x="657062" y="110808"/>
                  <a:pt x="625096" y="165823"/>
                  <a:pt x="627324" y="303776"/>
                </a:cubicBezTo>
                <a:cubicBezTo>
                  <a:pt x="629552" y="441729"/>
                  <a:pt x="610689" y="488908"/>
                  <a:pt x="627324" y="646331"/>
                </a:cubicBezTo>
                <a:cubicBezTo>
                  <a:pt x="560370" y="680719"/>
                  <a:pt x="448112" y="637658"/>
                  <a:pt x="326208" y="646331"/>
                </a:cubicBezTo>
                <a:cubicBezTo>
                  <a:pt x="204304" y="655004"/>
                  <a:pt x="128147" y="633763"/>
                  <a:pt x="0" y="646331"/>
                </a:cubicBezTo>
                <a:cubicBezTo>
                  <a:pt x="-13477" y="536566"/>
                  <a:pt x="22304" y="455694"/>
                  <a:pt x="0" y="329629"/>
                </a:cubicBezTo>
                <a:cubicBezTo>
                  <a:pt x="-22304" y="203564"/>
                  <a:pt x="31332" y="92530"/>
                  <a:pt x="0" y="0"/>
                </a:cubicBezTo>
                <a:close/>
              </a:path>
              <a:path w="627324" h="646331" stroke="0" extrusionOk="0">
                <a:moveTo>
                  <a:pt x="0" y="0"/>
                </a:moveTo>
                <a:cubicBezTo>
                  <a:pt x="104642" y="-28474"/>
                  <a:pt x="171289" y="3430"/>
                  <a:pt x="307389" y="0"/>
                </a:cubicBezTo>
                <a:cubicBezTo>
                  <a:pt x="443489" y="-3430"/>
                  <a:pt x="539838" y="5862"/>
                  <a:pt x="627324" y="0"/>
                </a:cubicBezTo>
                <a:cubicBezTo>
                  <a:pt x="653188" y="103642"/>
                  <a:pt x="608354" y="210933"/>
                  <a:pt x="627324" y="336092"/>
                </a:cubicBezTo>
                <a:cubicBezTo>
                  <a:pt x="646294" y="461251"/>
                  <a:pt x="618640" y="578943"/>
                  <a:pt x="627324" y="646331"/>
                </a:cubicBezTo>
                <a:cubicBezTo>
                  <a:pt x="532910" y="648931"/>
                  <a:pt x="433846" y="615013"/>
                  <a:pt x="326208" y="646331"/>
                </a:cubicBezTo>
                <a:cubicBezTo>
                  <a:pt x="218570" y="677649"/>
                  <a:pt x="72041" y="624044"/>
                  <a:pt x="0" y="646331"/>
                </a:cubicBezTo>
                <a:cubicBezTo>
                  <a:pt x="-34512" y="535132"/>
                  <a:pt x="5955" y="435208"/>
                  <a:pt x="0" y="336092"/>
                </a:cubicBezTo>
                <a:cubicBezTo>
                  <a:pt x="-5955" y="236976"/>
                  <a:pt x="20435" y="98742"/>
                  <a:pt x="0" y="0"/>
                </a:cubicBezTo>
                <a:close/>
              </a:path>
            </a:pathLst>
          </a:custGeom>
          <a:solidFill>
            <a:schemeClr val="bg1"/>
          </a:solidFill>
          <a:ln w="57150">
            <a:solidFill>
              <a:schemeClr val="tx2">
                <a:lumMod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algn="ctr"/>
            <a:r>
              <a:rPr lang="en" sz="3600">
                <a:solidFill>
                  <a:schemeClr val="tx2">
                    <a:lumMod val="10000"/>
                  </a:schemeClr>
                </a:solidFill>
                <a:latin typeface="Bradley Hand" pitchFamily="2" charset="77"/>
              </a:rPr>
              <a:t>2.</a:t>
            </a:r>
            <a:endParaRPr lang="en-US" sz="3600">
              <a:solidFill>
                <a:schemeClr val="tx2">
                  <a:lumMod val="10000"/>
                </a:schemeClr>
              </a:solidFill>
              <a:latin typeface="Bradley Hand" pitchFamily="2" charset="77"/>
            </a:endParaRPr>
          </a:p>
        </p:txBody>
      </p:sp>
      <p:sp>
        <p:nvSpPr>
          <p:cNvPr id="61" name="Rectangle 60">
            <a:extLst>
              <a:ext uri="{FF2B5EF4-FFF2-40B4-BE49-F238E27FC236}">
                <a16:creationId xmlns:a16="http://schemas.microsoft.com/office/drawing/2014/main" id="{330048A6-6241-3A48-B5FC-1B542DC34537}"/>
              </a:ext>
            </a:extLst>
          </p:cNvPr>
          <p:cNvSpPr/>
          <p:nvPr/>
        </p:nvSpPr>
        <p:spPr>
          <a:xfrm>
            <a:off x="5320396" y="707825"/>
            <a:ext cx="627324" cy="646331"/>
          </a:xfrm>
          <a:custGeom>
            <a:avLst/>
            <a:gdLst>
              <a:gd name="connsiteX0" fmla="*/ 0 w 627324"/>
              <a:gd name="connsiteY0" fmla="*/ 0 h 646331"/>
              <a:gd name="connsiteX1" fmla="*/ 326208 w 627324"/>
              <a:gd name="connsiteY1" fmla="*/ 0 h 646331"/>
              <a:gd name="connsiteX2" fmla="*/ 627324 w 627324"/>
              <a:gd name="connsiteY2" fmla="*/ 0 h 646331"/>
              <a:gd name="connsiteX3" fmla="*/ 627324 w 627324"/>
              <a:gd name="connsiteY3" fmla="*/ 303776 h 646331"/>
              <a:gd name="connsiteX4" fmla="*/ 627324 w 627324"/>
              <a:gd name="connsiteY4" fmla="*/ 646331 h 646331"/>
              <a:gd name="connsiteX5" fmla="*/ 326208 w 627324"/>
              <a:gd name="connsiteY5" fmla="*/ 646331 h 646331"/>
              <a:gd name="connsiteX6" fmla="*/ 0 w 627324"/>
              <a:gd name="connsiteY6" fmla="*/ 646331 h 646331"/>
              <a:gd name="connsiteX7" fmla="*/ 0 w 627324"/>
              <a:gd name="connsiteY7" fmla="*/ 329629 h 646331"/>
              <a:gd name="connsiteX8" fmla="*/ 0 w 627324"/>
              <a:gd name="connsiteY8"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324" h="646331" fill="none" extrusionOk="0">
                <a:moveTo>
                  <a:pt x="0" y="0"/>
                </a:moveTo>
                <a:cubicBezTo>
                  <a:pt x="105975" y="-24390"/>
                  <a:pt x="185316" y="13611"/>
                  <a:pt x="326208" y="0"/>
                </a:cubicBezTo>
                <a:cubicBezTo>
                  <a:pt x="467100" y="-13611"/>
                  <a:pt x="513901" y="27783"/>
                  <a:pt x="627324" y="0"/>
                </a:cubicBezTo>
                <a:cubicBezTo>
                  <a:pt x="657062" y="110808"/>
                  <a:pt x="625096" y="165823"/>
                  <a:pt x="627324" y="303776"/>
                </a:cubicBezTo>
                <a:cubicBezTo>
                  <a:pt x="629552" y="441729"/>
                  <a:pt x="610689" y="488908"/>
                  <a:pt x="627324" y="646331"/>
                </a:cubicBezTo>
                <a:cubicBezTo>
                  <a:pt x="560370" y="680719"/>
                  <a:pt x="448112" y="637658"/>
                  <a:pt x="326208" y="646331"/>
                </a:cubicBezTo>
                <a:cubicBezTo>
                  <a:pt x="204304" y="655004"/>
                  <a:pt x="128147" y="633763"/>
                  <a:pt x="0" y="646331"/>
                </a:cubicBezTo>
                <a:cubicBezTo>
                  <a:pt x="-13477" y="536566"/>
                  <a:pt x="22304" y="455694"/>
                  <a:pt x="0" y="329629"/>
                </a:cubicBezTo>
                <a:cubicBezTo>
                  <a:pt x="-22304" y="203564"/>
                  <a:pt x="31332" y="92530"/>
                  <a:pt x="0" y="0"/>
                </a:cubicBezTo>
                <a:close/>
              </a:path>
              <a:path w="627324" h="646331" stroke="0" extrusionOk="0">
                <a:moveTo>
                  <a:pt x="0" y="0"/>
                </a:moveTo>
                <a:cubicBezTo>
                  <a:pt x="104642" y="-28474"/>
                  <a:pt x="171289" y="3430"/>
                  <a:pt x="307389" y="0"/>
                </a:cubicBezTo>
                <a:cubicBezTo>
                  <a:pt x="443489" y="-3430"/>
                  <a:pt x="539838" y="5862"/>
                  <a:pt x="627324" y="0"/>
                </a:cubicBezTo>
                <a:cubicBezTo>
                  <a:pt x="653188" y="103642"/>
                  <a:pt x="608354" y="210933"/>
                  <a:pt x="627324" y="336092"/>
                </a:cubicBezTo>
                <a:cubicBezTo>
                  <a:pt x="646294" y="461251"/>
                  <a:pt x="618640" y="578943"/>
                  <a:pt x="627324" y="646331"/>
                </a:cubicBezTo>
                <a:cubicBezTo>
                  <a:pt x="532910" y="648931"/>
                  <a:pt x="433846" y="615013"/>
                  <a:pt x="326208" y="646331"/>
                </a:cubicBezTo>
                <a:cubicBezTo>
                  <a:pt x="218570" y="677649"/>
                  <a:pt x="72041" y="624044"/>
                  <a:pt x="0" y="646331"/>
                </a:cubicBezTo>
                <a:cubicBezTo>
                  <a:pt x="-34512" y="535132"/>
                  <a:pt x="5955" y="435208"/>
                  <a:pt x="0" y="336092"/>
                </a:cubicBezTo>
                <a:cubicBezTo>
                  <a:pt x="-5955" y="236976"/>
                  <a:pt x="20435" y="98742"/>
                  <a:pt x="0" y="0"/>
                </a:cubicBezTo>
                <a:close/>
              </a:path>
            </a:pathLst>
          </a:custGeom>
          <a:solidFill>
            <a:schemeClr val="bg1"/>
          </a:solidFill>
          <a:ln w="57150">
            <a:solidFill>
              <a:schemeClr val="tx2">
                <a:lumMod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algn="ctr"/>
            <a:r>
              <a:rPr lang="en" sz="3600">
                <a:solidFill>
                  <a:schemeClr val="tx2">
                    <a:lumMod val="10000"/>
                  </a:schemeClr>
                </a:solidFill>
                <a:latin typeface="Bradley Hand" pitchFamily="2" charset="77"/>
              </a:rPr>
              <a:t>3.</a:t>
            </a:r>
            <a:endParaRPr lang="en-US" sz="3600">
              <a:solidFill>
                <a:schemeClr val="tx2">
                  <a:lumMod val="10000"/>
                </a:schemeClr>
              </a:solidFill>
              <a:latin typeface="Bradley Hand" pitchFamily="2" charset="77"/>
            </a:endParaRPr>
          </a:p>
        </p:txBody>
      </p:sp>
    </p:spTree>
    <p:extLst>
      <p:ext uri="{BB962C8B-B14F-4D97-AF65-F5344CB8AC3E}">
        <p14:creationId xmlns:p14="http://schemas.microsoft.com/office/powerpoint/2010/main" val="290734806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97"/>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3F6A291F-E34F-4440-8F7C-FD1B8D395382}"/>
              </a:ext>
            </a:extLst>
          </p:cNvPr>
          <p:cNvCxnSpPr>
            <a:cxnSpLocks/>
          </p:cNvCxnSpPr>
          <p:nvPr/>
        </p:nvCxnSpPr>
        <p:spPr>
          <a:xfrm flipV="1">
            <a:off x="4572000" y="932266"/>
            <a:ext cx="0" cy="11443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A3CB6AC-D8F4-674F-91FB-1D29B80A84C8}"/>
              </a:ext>
            </a:extLst>
          </p:cNvPr>
          <p:cNvCxnSpPr>
            <a:cxnSpLocks/>
          </p:cNvCxnSpPr>
          <p:nvPr/>
        </p:nvCxnSpPr>
        <p:spPr>
          <a:xfrm flipV="1">
            <a:off x="4572000" y="3710488"/>
            <a:ext cx="0" cy="11443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C4D120C-2DD8-6A47-BC1A-F3C46A401F2B}"/>
              </a:ext>
            </a:extLst>
          </p:cNvPr>
          <p:cNvCxnSpPr>
            <a:cxnSpLocks/>
          </p:cNvCxnSpPr>
          <p:nvPr/>
        </p:nvCxnSpPr>
        <p:spPr>
          <a:xfrm flipV="1">
            <a:off x="5396975" y="2897952"/>
            <a:ext cx="3160008" cy="66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667223B-AB8F-0442-944B-9A1BAF8244FB}"/>
              </a:ext>
            </a:extLst>
          </p:cNvPr>
          <p:cNvCxnSpPr>
            <a:cxnSpLocks/>
          </p:cNvCxnSpPr>
          <p:nvPr/>
        </p:nvCxnSpPr>
        <p:spPr>
          <a:xfrm>
            <a:off x="587017" y="2897952"/>
            <a:ext cx="3167426" cy="66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8BB6EBF-25C5-AA46-9AFB-1F348BD583AD}"/>
              </a:ext>
            </a:extLst>
          </p:cNvPr>
          <p:cNvSpPr txBox="1"/>
          <p:nvPr/>
        </p:nvSpPr>
        <p:spPr>
          <a:xfrm>
            <a:off x="4684815" y="932265"/>
            <a:ext cx="4150427" cy="253916"/>
          </a:xfrm>
          <a:prstGeom prst="rect">
            <a:avLst/>
          </a:prstGeom>
          <a:noFill/>
        </p:spPr>
        <p:txBody>
          <a:bodyPr wrap="square" rtlCol="0">
            <a:spAutoFit/>
          </a:bodyPr>
          <a:lstStyle/>
          <a:p>
            <a:endParaRPr lang="en-US" sz="1050">
              <a:latin typeface="Abadi MT Condensed Light" panose="020B0604020202020204" charset="0"/>
              <a:cs typeface="Cavolini" panose="03000502040302020204" pitchFamily="66" charset="0"/>
            </a:endParaRPr>
          </a:p>
        </p:txBody>
      </p:sp>
      <p:sp>
        <p:nvSpPr>
          <p:cNvPr id="17" name="TextBox 16">
            <a:extLst>
              <a:ext uri="{FF2B5EF4-FFF2-40B4-BE49-F238E27FC236}">
                <a16:creationId xmlns:a16="http://schemas.microsoft.com/office/drawing/2014/main" id="{65506478-6421-F34A-BFF8-A8B7B22B4644}"/>
              </a:ext>
            </a:extLst>
          </p:cNvPr>
          <p:cNvSpPr txBox="1"/>
          <p:nvPr/>
        </p:nvSpPr>
        <p:spPr>
          <a:xfrm>
            <a:off x="379507" y="3061259"/>
            <a:ext cx="4150427" cy="253916"/>
          </a:xfrm>
          <a:prstGeom prst="rect">
            <a:avLst/>
          </a:prstGeom>
          <a:noFill/>
        </p:spPr>
        <p:txBody>
          <a:bodyPr wrap="square" rtlCol="0">
            <a:spAutoFit/>
          </a:bodyPr>
          <a:lstStyle/>
          <a:p>
            <a:endParaRPr lang="en-US" sz="1050">
              <a:latin typeface="Abadi MT Condensed Light" panose="020B0604020202020204" charset="0"/>
              <a:cs typeface="Cavolini" panose="03000502040302020204" pitchFamily="66" charset="0"/>
            </a:endParaRPr>
          </a:p>
        </p:txBody>
      </p:sp>
      <p:sp>
        <p:nvSpPr>
          <p:cNvPr id="18" name="TextBox 17">
            <a:extLst>
              <a:ext uri="{FF2B5EF4-FFF2-40B4-BE49-F238E27FC236}">
                <a16:creationId xmlns:a16="http://schemas.microsoft.com/office/drawing/2014/main" id="{D212C233-8E27-CF48-8C73-9226BC749644}"/>
              </a:ext>
            </a:extLst>
          </p:cNvPr>
          <p:cNvSpPr txBox="1"/>
          <p:nvPr/>
        </p:nvSpPr>
        <p:spPr>
          <a:xfrm>
            <a:off x="4684815" y="3030434"/>
            <a:ext cx="4150427" cy="253916"/>
          </a:xfrm>
          <a:prstGeom prst="rect">
            <a:avLst/>
          </a:prstGeom>
          <a:noFill/>
        </p:spPr>
        <p:txBody>
          <a:bodyPr wrap="square" rtlCol="0">
            <a:spAutoFit/>
          </a:bodyPr>
          <a:lstStyle/>
          <a:p>
            <a:endParaRPr lang="en-US" sz="1050">
              <a:latin typeface="Abadi MT Condensed Light" panose="020B0604020202020204" charset="0"/>
              <a:cs typeface="Cavolini" panose="03000502040302020204" pitchFamily="66" charset="0"/>
            </a:endParaRPr>
          </a:p>
        </p:txBody>
      </p:sp>
      <p:sp>
        <p:nvSpPr>
          <p:cNvPr id="20" name="TextBox 19">
            <a:extLst>
              <a:ext uri="{FF2B5EF4-FFF2-40B4-BE49-F238E27FC236}">
                <a16:creationId xmlns:a16="http://schemas.microsoft.com/office/drawing/2014/main" id="{2205784F-7F04-2740-B257-F32338877DE4}"/>
              </a:ext>
            </a:extLst>
          </p:cNvPr>
          <p:cNvSpPr txBox="1"/>
          <p:nvPr/>
        </p:nvSpPr>
        <p:spPr>
          <a:xfrm>
            <a:off x="383108" y="936152"/>
            <a:ext cx="4150427" cy="253916"/>
          </a:xfrm>
          <a:prstGeom prst="rect">
            <a:avLst/>
          </a:prstGeom>
          <a:noFill/>
        </p:spPr>
        <p:txBody>
          <a:bodyPr wrap="square" rtlCol="0">
            <a:spAutoFit/>
          </a:bodyPr>
          <a:lstStyle/>
          <a:p>
            <a:r>
              <a:rPr lang="en-US" sz="1050">
                <a:latin typeface="Abadi MT Condensed Light" panose="020B0604020202020204" charset="0"/>
                <a:cs typeface="Cavolini" panose="03000502040302020204" pitchFamily="66" charset="0"/>
              </a:rPr>
              <a:t>This one doesn’t belong because…</a:t>
            </a:r>
          </a:p>
        </p:txBody>
      </p:sp>
      <p:sp>
        <p:nvSpPr>
          <p:cNvPr id="21" name="TextBox 20">
            <a:extLst>
              <a:ext uri="{FF2B5EF4-FFF2-40B4-BE49-F238E27FC236}">
                <a16:creationId xmlns:a16="http://schemas.microsoft.com/office/drawing/2014/main" id="{C411D68A-7936-484E-9FB5-1DB7C77C759A}"/>
              </a:ext>
            </a:extLst>
          </p:cNvPr>
          <p:cNvSpPr txBox="1"/>
          <p:nvPr/>
        </p:nvSpPr>
        <p:spPr>
          <a:xfrm>
            <a:off x="4610466" y="897428"/>
            <a:ext cx="4150427" cy="253916"/>
          </a:xfrm>
          <a:prstGeom prst="rect">
            <a:avLst/>
          </a:prstGeom>
          <a:noFill/>
        </p:spPr>
        <p:txBody>
          <a:bodyPr wrap="square" rtlCol="0">
            <a:spAutoFit/>
          </a:bodyPr>
          <a:lstStyle/>
          <a:p>
            <a:r>
              <a:rPr lang="en-US" sz="1050">
                <a:latin typeface="Abadi MT Condensed Light" panose="020B0604020202020204" charset="0"/>
                <a:cs typeface="Cavolini" panose="03000502040302020204" pitchFamily="66" charset="0"/>
              </a:rPr>
              <a:t>This one doesn’t belong because…</a:t>
            </a:r>
          </a:p>
        </p:txBody>
      </p:sp>
      <p:sp>
        <p:nvSpPr>
          <p:cNvPr id="23" name="TextBox 22">
            <a:extLst>
              <a:ext uri="{FF2B5EF4-FFF2-40B4-BE49-F238E27FC236}">
                <a16:creationId xmlns:a16="http://schemas.microsoft.com/office/drawing/2014/main" id="{0C14F49F-E3E6-5D48-9C4D-86635C24CBA6}"/>
              </a:ext>
            </a:extLst>
          </p:cNvPr>
          <p:cNvSpPr txBox="1"/>
          <p:nvPr/>
        </p:nvSpPr>
        <p:spPr>
          <a:xfrm>
            <a:off x="379507" y="2934301"/>
            <a:ext cx="3361609" cy="253916"/>
          </a:xfrm>
          <a:prstGeom prst="rect">
            <a:avLst/>
          </a:prstGeom>
          <a:noFill/>
        </p:spPr>
        <p:txBody>
          <a:bodyPr wrap="square" rtlCol="0">
            <a:spAutoFit/>
          </a:bodyPr>
          <a:lstStyle/>
          <a:p>
            <a:r>
              <a:rPr lang="en-US" sz="1050">
                <a:latin typeface="Abadi MT Condensed Light" panose="020B0604020202020204" charset="0"/>
                <a:cs typeface="Cavolini" panose="03000502040302020204" pitchFamily="66" charset="0"/>
              </a:rPr>
              <a:t>This one doesn’t belong because…</a:t>
            </a:r>
          </a:p>
        </p:txBody>
      </p:sp>
      <p:sp>
        <p:nvSpPr>
          <p:cNvPr id="24" name="TextBox 23">
            <a:extLst>
              <a:ext uri="{FF2B5EF4-FFF2-40B4-BE49-F238E27FC236}">
                <a16:creationId xmlns:a16="http://schemas.microsoft.com/office/drawing/2014/main" id="{7BAFB5C9-E267-244F-8F5F-E2CDC57CCDC4}"/>
              </a:ext>
            </a:extLst>
          </p:cNvPr>
          <p:cNvSpPr txBox="1"/>
          <p:nvPr/>
        </p:nvSpPr>
        <p:spPr>
          <a:xfrm>
            <a:off x="5689301" y="2934301"/>
            <a:ext cx="3359400" cy="253916"/>
          </a:xfrm>
          <a:prstGeom prst="rect">
            <a:avLst/>
          </a:prstGeom>
          <a:noFill/>
        </p:spPr>
        <p:txBody>
          <a:bodyPr wrap="square" rtlCol="0">
            <a:spAutoFit/>
          </a:bodyPr>
          <a:lstStyle/>
          <a:p>
            <a:r>
              <a:rPr lang="en-US" sz="1050">
                <a:latin typeface="Abadi MT Condensed Light" panose="020B0604020202020204" charset="0"/>
                <a:cs typeface="Cavolini" panose="03000502040302020204" pitchFamily="66" charset="0"/>
              </a:rPr>
              <a:t>This one doesn’t belong because…</a:t>
            </a:r>
          </a:p>
        </p:txBody>
      </p:sp>
      <p:sp>
        <p:nvSpPr>
          <p:cNvPr id="25" name="TextBox 24">
            <a:extLst>
              <a:ext uri="{FF2B5EF4-FFF2-40B4-BE49-F238E27FC236}">
                <a16:creationId xmlns:a16="http://schemas.microsoft.com/office/drawing/2014/main" id="{4A9A9ABC-EF88-484B-B7AB-78D11CBE0F9B}"/>
              </a:ext>
            </a:extLst>
          </p:cNvPr>
          <p:cNvSpPr txBox="1"/>
          <p:nvPr/>
        </p:nvSpPr>
        <p:spPr>
          <a:xfrm>
            <a:off x="-154574" y="165100"/>
            <a:ext cx="5374274" cy="707886"/>
          </a:xfrm>
          <a:prstGeom prst="rect">
            <a:avLst/>
          </a:prstGeom>
          <a:noFill/>
        </p:spPr>
        <p:txBody>
          <a:bodyPr wrap="square" rtlCol="0">
            <a:spAutoFit/>
          </a:bodyPr>
          <a:lstStyle/>
          <a:p>
            <a:pPr algn="ctr"/>
            <a:r>
              <a:rPr lang="en-US" sz="4000" b="1">
                <a:latin typeface="Abadi MT Condensed Light" panose="020B0604020202020204" charset="0"/>
                <a:cs typeface="Cavolini" panose="03000502040302020204" pitchFamily="66" charset="0"/>
              </a:rPr>
              <a:t>Which One Doesn’t Belong?</a:t>
            </a:r>
          </a:p>
        </p:txBody>
      </p:sp>
      <p:pic>
        <p:nvPicPr>
          <p:cNvPr id="28" name="Picture 2">
            <a:extLst>
              <a:ext uri="{FF2B5EF4-FFF2-40B4-BE49-F238E27FC236}">
                <a16:creationId xmlns:a16="http://schemas.microsoft.com/office/drawing/2014/main" id="{8AFAB1A4-8679-47C3-ABB3-D12FE28724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4698" y="2076606"/>
            <a:ext cx="2234603" cy="1675953"/>
          </a:xfrm>
          <a:prstGeom prst="rect">
            <a:avLst/>
          </a:prstGeom>
          <a:noFill/>
          <a:extLst>
            <a:ext uri="{909E8E84-426E-40DD-AFC4-6F175D3DCCD1}">
              <a14:hiddenFill xmlns:a14="http://schemas.microsoft.com/office/drawing/2010/main">
                <a:solidFill>
                  <a:srgbClr val="FFFFFF"/>
                </a:solidFill>
              </a14:hiddenFill>
            </a:ext>
          </a:extLst>
        </p:spPr>
      </p:pic>
      <p:sp>
        <p:nvSpPr>
          <p:cNvPr id="29" name="Display 46">
            <a:extLst>
              <a:ext uri="{FF2B5EF4-FFF2-40B4-BE49-F238E27FC236}">
                <a16:creationId xmlns:a16="http://schemas.microsoft.com/office/drawing/2014/main" id="{CCF7A179-AB80-46B2-AE57-0E376D8577E5}"/>
              </a:ext>
            </a:extLst>
          </p:cNvPr>
          <p:cNvSpPr/>
          <p:nvPr/>
        </p:nvSpPr>
        <p:spPr>
          <a:xfrm>
            <a:off x="7050782" y="165100"/>
            <a:ext cx="2041145" cy="796385"/>
          </a:xfrm>
          <a:prstGeom prst="flowChartDisplay">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latin typeface="Abadi MT Condensed Light" panose="020B0306030101010103" pitchFamily="34" charset="77"/>
              </a:rPr>
              <a:t>Which One Doesn’t Belong?</a:t>
            </a:r>
          </a:p>
        </p:txBody>
      </p:sp>
      <p:sp>
        <p:nvSpPr>
          <p:cNvPr id="30" name="TextBox 29">
            <a:extLst>
              <a:ext uri="{FF2B5EF4-FFF2-40B4-BE49-F238E27FC236}">
                <a16:creationId xmlns:a16="http://schemas.microsoft.com/office/drawing/2014/main" id="{6856E219-3538-4E67-8B3E-CD72835D3186}"/>
              </a:ext>
            </a:extLst>
          </p:cNvPr>
          <p:cNvSpPr txBox="1"/>
          <p:nvPr/>
        </p:nvSpPr>
        <p:spPr>
          <a:xfrm>
            <a:off x="2048569" y="4625844"/>
            <a:ext cx="5123793" cy="584775"/>
          </a:xfrm>
          <a:prstGeom prst="rect">
            <a:avLst/>
          </a:prstGeom>
          <a:noFill/>
        </p:spPr>
        <p:txBody>
          <a:bodyPr wrap="square" rtlCol="0">
            <a:spAutoFit/>
          </a:bodyPr>
          <a:lstStyle/>
          <a:p>
            <a:pPr algn="ctr"/>
            <a:r>
              <a:rPr lang="en-US" sz="3200" b="1">
                <a:latin typeface="Abadi MT Condensed Light" panose="020B0604020202020204" charset="0"/>
                <a:cs typeface="Cavolini" panose="03000502040302020204" pitchFamily="66" charset="0"/>
              </a:rPr>
              <a:t>Take a risk and share with the class</a:t>
            </a:r>
          </a:p>
        </p:txBody>
      </p:sp>
    </p:spTree>
    <p:extLst>
      <p:ext uri="{BB962C8B-B14F-4D97-AF65-F5344CB8AC3E}">
        <p14:creationId xmlns:p14="http://schemas.microsoft.com/office/powerpoint/2010/main" val="154898301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97"/>
        <p:cNvGrpSpPr/>
        <p:nvPr/>
      </p:nvGrpSpPr>
      <p:grpSpPr>
        <a:xfrm>
          <a:off x="0" y="0"/>
          <a:ext cx="0" cy="0"/>
          <a:chOff x="0" y="0"/>
          <a:chExt cx="0" cy="0"/>
        </a:xfrm>
      </p:grpSpPr>
      <p:sp>
        <p:nvSpPr>
          <p:cNvPr id="106" name="Google Shape;106;p16"/>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91</a:t>
            </a:fld>
            <a:endParaRPr/>
          </a:p>
        </p:txBody>
      </p:sp>
      <p:sp>
        <p:nvSpPr>
          <p:cNvPr id="4" name="TextBox 3">
            <a:extLst>
              <a:ext uri="{FF2B5EF4-FFF2-40B4-BE49-F238E27FC236}">
                <a16:creationId xmlns:a16="http://schemas.microsoft.com/office/drawing/2014/main" id="{61627A9D-A159-49D9-8C1A-CFD8FB3B62D3}"/>
              </a:ext>
            </a:extLst>
          </p:cNvPr>
          <p:cNvSpPr txBox="1"/>
          <p:nvPr/>
        </p:nvSpPr>
        <p:spPr>
          <a:xfrm>
            <a:off x="188238" y="0"/>
            <a:ext cx="6638231" cy="584775"/>
          </a:xfrm>
          <a:prstGeom prst="rect">
            <a:avLst/>
          </a:prstGeom>
          <a:noFill/>
        </p:spPr>
        <p:txBody>
          <a:bodyPr wrap="square" rtlCol="0">
            <a:spAutoFit/>
          </a:bodyPr>
          <a:lstStyle/>
          <a:p>
            <a:pPr algn="ctr"/>
            <a:r>
              <a:rPr lang="en-US" sz="3200" b="1">
                <a:latin typeface="Abadi MT Condensed Light" panose="020B0604020202020204" charset="0"/>
                <a:cs typeface="Cavolini" panose="03000502040302020204" pitchFamily="66" charset="0"/>
              </a:rPr>
              <a:t>How many will there be in the 7</a:t>
            </a:r>
            <a:r>
              <a:rPr lang="en-US" sz="3200" b="1" baseline="30000">
                <a:latin typeface="Abadi MT Condensed Light" panose="020B0604020202020204" charset="0"/>
                <a:cs typeface="Cavolini" panose="03000502040302020204" pitchFamily="66" charset="0"/>
              </a:rPr>
              <a:t>th</a:t>
            </a:r>
            <a:r>
              <a:rPr lang="en-US" sz="3200" b="1">
                <a:latin typeface="Abadi MT Condensed Light" panose="020B0604020202020204" charset="0"/>
                <a:cs typeface="Cavolini" panose="03000502040302020204" pitchFamily="66" charset="0"/>
              </a:rPr>
              <a:t> picture?</a:t>
            </a:r>
          </a:p>
        </p:txBody>
      </p:sp>
      <p:sp>
        <p:nvSpPr>
          <p:cNvPr id="5" name="TextBox 4">
            <a:extLst>
              <a:ext uri="{FF2B5EF4-FFF2-40B4-BE49-F238E27FC236}">
                <a16:creationId xmlns:a16="http://schemas.microsoft.com/office/drawing/2014/main" id="{1F311B83-8FA5-42FA-88B9-3D2C3654E31D}"/>
              </a:ext>
            </a:extLst>
          </p:cNvPr>
          <p:cNvSpPr txBox="1"/>
          <p:nvPr/>
        </p:nvSpPr>
        <p:spPr>
          <a:xfrm>
            <a:off x="598141" y="4457463"/>
            <a:ext cx="6228328" cy="584775"/>
          </a:xfrm>
          <a:prstGeom prst="rect">
            <a:avLst/>
          </a:prstGeom>
          <a:noFill/>
        </p:spPr>
        <p:txBody>
          <a:bodyPr wrap="square" rtlCol="0">
            <a:spAutoFit/>
          </a:bodyPr>
          <a:lstStyle/>
          <a:p>
            <a:pPr algn="ctr"/>
            <a:r>
              <a:rPr lang="en-US" sz="3200" b="1">
                <a:latin typeface="Abadi MT Condensed Light" panose="020B0604020202020204" charset="0"/>
                <a:cs typeface="Cavolini" panose="03000502040302020204" pitchFamily="66" charset="0"/>
              </a:rPr>
              <a:t>When we make a conjecture, we take a risk.</a:t>
            </a:r>
          </a:p>
        </p:txBody>
      </p:sp>
      <p:sp>
        <p:nvSpPr>
          <p:cNvPr id="2" name="Oval 1">
            <a:extLst>
              <a:ext uri="{FF2B5EF4-FFF2-40B4-BE49-F238E27FC236}">
                <a16:creationId xmlns:a16="http://schemas.microsoft.com/office/drawing/2014/main" id="{96C7D7CD-28DC-40F2-8EAA-9BE8653C5E1B}"/>
              </a:ext>
            </a:extLst>
          </p:cNvPr>
          <p:cNvSpPr/>
          <p:nvPr/>
        </p:nvSpPr>
        <p:spPr>
          <a:xfrm>
            <a:off x="838425" y="2818488"/>
            <a:ext cx="584775" cy="58477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8" name="Oval 7">
            <a:extLst>
              <a:ext uri="{FF2B5EF4-FFF2-40B4-BE49-F238E27FC236}">
                <a16:creationId xmlns:a16="http://schemas.microsoft.com/office/drawing/2014/main" id="{C70BF62C-4B9B-4A34-BDCE-F36256818965}"/>
              </a:ext>
            </a:extLst>
          </p:cNvPr>
          <p:cNvSpPr/>
          <p:nvPr/>
        </p:nvSpPr>
        <p:spPr>
          <a:xfrm>
            <a:off x="2459872" y="2818489"/>
            <a:ext cx="584775" cy="58477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9" name="Oval 8">
            <a:extLst>
              <a:ext uri="{FF2B5EF4-FFF2-40B4-BE49-F238E27FC236}">
                <a16:creationId xmlns:a16="http://schemas.microsoft.com/office/drawing/2014/main" id="{87FB7CE2-AC47-445C-BEDA-DDFE7ED63AC2}"/>
              </a:ext>
            </a:extLst>
          </p:cNvPr>
          <p:cNvSpPr/>
          <p:nvPr/>
        </p:nvSpPr>
        <p:spPr>
          <a:xfrm>
            <a:off x="3044647" y="2818488"/>
            <a:ext cx="584775" cy="58477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10" name="Oval 9">
            <a:extLst>
              <a:ext uri="{FF2B5EF4-FFF2-40B4-BE49-F238E27FC236}">
                <a16:creationId xmlns:a16="http://schemas.microsoft.com/office/drawing/2014/main" id="{4B74ABC3-EC04-4071-ACA8-D7A887907483}"/>
              </a:ext>
            </a:extLst>
          </p:cNvPr>
          <p:cNvSpPr/>
          <p:nvPr/>
        </p:nvSpPr>
        <p:spPr>
          <a:xfrm>
            <a:off x="3044646" y="2228033"/>
            <a:ext cx="584775" cy="58477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11" name="Oval 10">
            <a:extLst>
              <a:ext uri="{FF2B5EF4-FFF2-40B4-BE49-F238E27FC236}">
                <a16:creationId xmlns:a16="http://schemas.microsoft.com/office/drawing/2014/main" id="{7B1B6618-30D5-4AD7-B240-DEA287133A7B}"/>
              </a:ext>
            </a:extLst>
          </p:cNvPr>
          <p:cNvSpPr/>
          <p:nvPr/>
        </p:nvSpPr>
        <p:spPr>
          <a:xfrm>
            <a:off x="4449679" y="2812808"/>
            <a:ext cx="584775" cy="58477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12" name="Oval 11">
            <a:extLst>
              <a:ext uri="{FF2B5EF4-FFF2-40B4-BE49-F238E27FC236}">
                <a16:creationId xmlns:a16="http://schemas.microsoft.com/office/drawing/2014/main" id="{85F37B9F-41FE-48B6-A3B2-9599F0D61AAF}"/>
              </a:ext>
            </a:extLst>
          </p:cNvPr>
          <p:cNvSpPr/>
          <p:nvPr/>
        </p:nvSpPr>
        <p:spPr>
          <a:xfrm>
            <a:off x="5047770" y="2812808"/>
            <a:ext cx="584775" cy="58477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13" name="Oval 12">
            <a:extLst>
              <a:ext uri="{FF2B5EF4-FFF2-40B4-BE49-F238E27FC236}">
                <a16:creationId xmlns:a16="http://schemas.microsoft.com/office/drawing/2014/main" id="{E87E8F0E-F4AF-42FF-80A6-746C2BC9184C}"/>
              </a:ext>
            </a:extLst>
          </p:cNvPr>
          <p:cNvSpPr/>
          <p:nvPr/>
        </p:nvSpPr>
        <p:spPr>
          <a:xfrm>
            <a:off x="5047770" y="2235023"/>
            <a:ext cx="584775" cy="58477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14" name="Oval 13">
            <a:extLst>
              <a:ext uri="{FF2B5EF4-FFF2-40B4-BE49-F238E27FC236}">
                <a16:creationId xmlns:a16="http://schemas.microsoft.com/office/drawing/2014/main" id="{33B749C1-C14E-4E35-B304-76A713D9D3CA}"/>
              </a:ext>
            </a:extLst>
          </p:cNvPr>
          <p:cNvSpPr/>
          <p:nvPr/>
        </p:nvSpPr>
        <p:spPr>
          <a:xfrm>
            <a:off x="5656919" y="1639763"/>
            <a:ext cx="584775" cy="58477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16" name="Oval 15">
            <a:extLst>
              <a:ext uri="{FF2B5EF4-FFF2-40B4-BE49-F238E27FC236}">
                <a16:creationId xmlns:a16="http://schemas.microsoft.com/office/drawing/2014/main" id="{FF2C75A4-77E1-4224-9727-A7DF945B3557}"/>
              </a:ext>
            </a:extLst>
          </p:cNvPr>
          <p:cNvSpPr/>
          <p:nvPr/>
        </p:nvSpPr>
        <p:spPr>
          <a:xfrm>
            <a:off x="5656919" y="2224538"/>
            <a:ext cx="584775" cy="58477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17" name="Display 45">
            <a:extLst>
              <a:ext uri="{FF2B5EF4-FFF2-40B4-BE49-F238E27FC236}">
                <a16:creationId xmlns:a16="http://schemas.microsoft.com/office/drawing/2014/main" id="{39BD3E24-BCA5-480D-8708-0BEEFBFEB5BE}"/>
              </a:ext>
            </a:extLst>
          </p:cNvPr>
          <p:cNvSpPr/>
          <p:nvPr/>
        </p:nvSpPr>
        <p:spPr>
          <a:xfrm>
            <a:off x="7050782" y="140416"/>
            <a:ext cx="2041145" cy="796385"/>
          </a:xfrm>
          <a:prstGeom prst="flowChartDisplay">
            <a:avLst/>
          </a:prstGeom>
          <a:solidFill>
            <a:srgbClr val="FFFF0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lumMod val="50000"/>
                  </a:schemeClr>
                </a:solidFill>
                <a:latin typeface="Abadi MT Condensed Light" panose="020B0306030101010103" pitchFamily="34" charset="77"/>
              </a:rPr>
              <a:t>Conjecture</a:t>
            </a:r>
          </a:p>
        </p:txBody>
      </p:sp>
      <p:sp>
        <p:nvSpPr>
          <p:cNvPr id="18" name="Oval 17">
            <a:extLst>
              <a:ext uri="{FF2B5EF4-FFF2-40B4-BE49-F238E27FC236}">
                <a16:creationId xmlns:a16="http://schemas.microsoft.com/office/drawing/2014/main" id="{10791224-7112-4E81-915A-B0E6C1C5D94F}"/>
              </a:ext>
            </a:extLst>
          </p:cNvPr>
          <p:cNvSpPr/>
          <p:nvPr/>
        </p:nvSpPr>
        <p:spPr>
          <a:xfrm>
            <a:off x="3642737" y="2224537"/>
            <a:ext cx="584775" cy="58477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19" name="Oval 18">
            <a:extLst>
              <a:ext uri="{FF2B5EF4-FFF2-40B4-BE49-F238E27FC236}">
                <a16:creationId xmlns:a16="http://schemas.microsoft.com/office/drawing/2014/main" id="{E33CEE90-AB5F-4D77-9537-ADC59CB6D282}"/>
              </a:ext>
            </a:extLst>
          </p:cNvPr>
          <p:cNvSpPr/>
          <p:nvPr/>
        </p:nvSpPr>
        <p:spPr>
          <a:xfrm>
            <a:off x="1172581" y="2341101"/>
            <a:ext cx="584775" cy="58477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20" name="Oval 19">
            <a:extLst>
              <a:ext uri="{FF2B5EF4-FFF2-40B4-BE49-F238E27FC236}">
                <a16:creationId xmlns:a16="http://schemas.microsoft.com/office/drawing/2014/main" id="{8F7048FF-7521-4BC8-B3F4-C9523DEAC311}"/>
              </a:ext>
            </a:extLst>
          </p:cNvPr>
          <p:cNvSpPr/>
          <p:nvPr/>
        </p:nvSpPr>
        <p:spPr>
          <a:xfrm>
            <a:off x="6241694" y="1638973"/>
            <a:ext cx="584775" cy="58477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Tree>
    <p:extLst>
      <p:ext uri="{BB962C8B-B14F-4D97-AF65-F5344CB8AC3E}">
        <p14:creationId xmlns:p14="http://schemas.microsoft.com/office/powerpoint/2010/main" val="373836620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97"/>
        <p:cNvGrpSpPr/>
        <p:nvPr/>
      </p:nvGrpSpPr>
      <p:grpSpPr>
        <a:xfrm>
          <a:off x="0" y="0"/>
          <a:ext cx="0" cy="0"/>
          <a:chOff x="0" y="0"/>
          <a:chExt cx="0" cy="0"/>
        </a:xfrm>
      </p:grpSpPr>
      <p:sp>
        <p:nvSpPr>
          <p:cNvPr id="106" name="Google Shape;106;p16"/>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92</a:t>
            </a:fld>
            <a:endParaRPr/>
          </a:p>
        </p:txBody>
      </p:sp>
      <p:sp>
        <p:nvSpPr>
          <p:cNvPr id="4" name="TextBox 3">
            <a:extLst>
              <a:ext uri="{FF2B5EF4-FFF2-40B4-BE49-F238E27FC236}">
                <a16:creationId xmlns:a16="http://schemas.microsoft.com/office/drawing/2014/main" id="{61627A9D-A159-49D9-8C1A-CFD8FB3B62D3}"/>
              </a:ext>
            </a:extLst>
          </p:cNvPr>
          <p:cNvSpPr txBox="1"/>
          <p:nvPr/>
        </p:nvSpPr>
        <p:spPr>
          <a:xfrm>
            <a:off x="188238" y="60572"/>
            <a:ext cx="6638231" cy="523220"/>
          </a:xfrm>
          <a:prstGeom prst="rect">
            <a:avLst/>
          </a:prstGeom>
          <a:noFill/>
        </p:spPr>
        <p:txBody>
          <a:bodyPr wrap="square" rtlCol="0">
            <a:spAutoFit/>
          </a:bodyPr>
          <a:lstStyle/>
          <a:p>
            <a:pPr algn="ctr"/>
            <a:r>
              <a:rPr lang="en-US" sz="2800" b="1">
                <a:latin typeface="Abadi MT Condensed Light" panose="020B0604020202020204" charset="0"/>
                <a:cs typeface="Cavolini" panose="03000502040302020204" pitchFamily="66" charset="0"/>
              </a:rPr>
              <a:t>Show how you know your conjecture is right or wrong.</a:t>
            </a:r>
          </a:p>
        </p:txBody>
      </p:sp>
      <p:sp>
        <p:nvSpPr>
          <p:cNvPr id="5" name="TextBox 4">
            <a:extLst>
              <a:ext uri="{FF2B5EF4-FFF2-40B4-BE49-F238E27FC236}">
                <a16:creationId xmlns:a16="http://schemas.microsoft.com/office/drawing/2014/main" id="{1F311B83-8FA5-42FA-88B9-3D2C3654E31D}"/>
              </a:ext>
            </a:extLst>
          </p:cNvPr>
          <p:cNvSpPr txBox="1"/>
          <p:nvPr/>
        </p:nvSpPr>
        <p:spPr>
          <a:xfrm>
            <a:off x="191225" y="4559708"/>
            <a:ext cx="7461166" cy="523220"/>
          </a:xfrm>
          <a:prstGeom prst="rect">
            <a:avLst/>
          </a:prstGeom>
          <a:noFill/>
        </p:spPr>
        <p:txBody>
          <a:bodyPr wrap="square" rtlCol="0">
            <a:spAutoFit/>
          </a:bodyPr>
          <a:lstStyle/>
          <a:p>
            <a:pPr algn="ctr"/>
            <a:r>
              <a:rPr lang="en-US" sz="2800" b="1">
                <a:latin typeface="Abadi MT Condensed Light" panose="020B0604020202020204" charset="0"/>
                <a:cs typeface="Cavolini" panose="03000502040302020204" pitchFamily="66" charset="0"/>
              </a:rPr>
              <a:t>It’s not about right and wrong, but that we tried and learned.</a:t>
            </a:r>
          </a:p>
        </p:txBody>
      </p:sp>
      <p:sp>
        <p:nvSpPr>
          <p:cNvPr id="2" name="Oval 1">
            <a:extLst>
              <a:ext uri="{FF2B5EF4-FFF2-40B4-BE49-F238E27FC236}">
                <a16:creationId xmlns:a16="http://schemas.microsoft.com/office/drawing/2014/main" id="{96C7D7CD-28DC-40F2-8EAA-9BE8653C5E1B}"/>
              </a:ext>
            </a:extLst>
          </p:cNvPr>
          <p:cNvSpPr/>
          <p:nvPr/>
        </p:nvSpPr>
        <p:spPr>
          <a:xfrm>
            <a:off x="188238" y="3765266"/>
            <a:ext cx="584775" cy="58477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17" name="Display 45">
            <a:extLst>
              <a:ext uri="{FF2B5EF4-FFF2-40B4-BE49-F238E27FC236}">
                <a16:creationId xmlns:a16="http://schemas.microsoft.com/office/drawing/2014/main" id="{39BD3E24-BCA5-480D-8708-0BEEFBFEB5BE}"/>
              </a:ext>
            </a:extLst>
          </p:cNvPr>
          <p:cNvSpPr/>
          <p:nvPr/>
        </p:nvSpPr>
        <p:spPr>
          <a:xfrm>
            <a:off x="7050782" y="140416"/>
            <a:ext cx="2041145" cy="796385"/>
          </a:xfrm>
          <a:prstGeom prst="flowChartDisplay">
            <a:avLst/>
          </a:prstGeom>
          <a:solidFill>
            <a:srgbClr val="FFFF0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lumMod val="50000"/>
                  </a:schemeClr>
                </a:solidFill>
                <a:latin typeface="Abadi MT Condensed Light" panose="020B0306030101010103" pitchFamily="34" charset="77"/>
              </a:rPr>
              <a:t>Conjecture</a:t>
            </a:r>
          </a:p>
        </p:txBody>
      </p:sp>
      <p:sp>
        <p:nvSpPr>
          <p:cNvPr id="15" name="Oval 14">
            <a:extLst>
              <a:ext uri="{FF2B5EF4-FFF2-40B4-BE49-F238E27FC236}">
                <a16:creationId xmlns:a16="http://schemas.microsoft.com/office/drawing/2014/main" id="{F5984CCB-1F23-497D-8325-56C7A1E90BBB}"/>
              </a:ext>
            </a:extLst>
          </p:cNvPr>
          <p:cNvSpPr/>
          <p:nvPr/>
        </p:nvSpPr>
        <p:spPr>
          <a:xfrm>
            <a:off x="188238" y="3765266"/>
            <a:ext cx="584775" cy="58477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18" name="Oval 17">
            <a:extLst>
              <a:ext uri="{FF2B5EF4-FFF2-40B4-BE49-F238E27FC236}">
                <a16:creationId xmlns:a16="http://schemas.microsoft.com/office/drawing/2014/main" id="{417FD2F6-6863-4408-BA9E-956BE6AD1C5B}"/>
              </a:ext>
            </a:extLst>
          </p:cNvPr>
          <p:cNvSpPr/>
          <p:nvPr/>
        </p:nvSpPr>
        <p:spPr>
          <a:xfrm>
            <a:off x="188238" y="3765266"/>
            <a:ext cx="584775" cy="58477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19" name="Oval 18">
            <a:extLst>
              <a:ext uri="{FF2B5EF4-FFF2-40B4-BE49-F238E27FC236}">
                <a16:creationId xmlns:a16="http://schemas.microsoft.com/office/drawing/2014/main" id="{D09F27E1-95F2-4202-BB4F-7B7F51EC534B}"/>
              </a:ext>
            </a:extLst>
          </p:cNvPr>
          <p:cNvSpPr/>
          <p:nvPr/>
        </p:nvSpPr>
        <p:spPr>
          <a:xfrm>
            <a:off x="188238" y="3765266"/>
            <a:ext cx="584775" cy="58477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20" name="Oval 19">
            <a:extLst>
              <a:ext uri="{FF2B5EF4-FFF2-40B4-BE49-F238E27FC236}">
                <a16:creationId xmlns:a16="http://schemas.microsoft.com/office/drawing/2014/main" id="{4D48BA53-AF96-4ECE-95BD-B1D084439DFD}"/>
              </a:ext>
            </a:extLst>
          </p:cNvPr>
          <p:cNvSpPr/>
          <p:nvPr/>
        </p:nvSpPr>
        <p:spPr>
          <a:xfrm>
            <a:off x="188238" y="3765266"/>
            <a:ext cx="584775" cy="58477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21" name="Oval 20">
            <a:extLst>
              <a:ext uri="{FF2B5EF4-FFF2-40B4-BE49-F238E27FC236}">
                <a16:creationId xmlns:a16="http://schemas.microsoft.com/office/drawing/2014/main" id="{B5801476-78E8-45AE-9EF7-B0FF98ABE47E}"/>
              </a:ext>
            </a:extLst>
          </p:cNvPr>
          <p:cNvSpPr/>
          <p:nvPr/>
        </p:nvSpPr>
        <p:spPr>
          <a:xfrm>
            <a:off x="188238" y="3765266"/>
            <a:ext cx="584775" cy="58477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22" name="Oval 21">
            <a:extLst>
              <a:ext uri="{FF2B5EF4-FFF2-40B4-BE49-F238E27FC236}">
                <a16:creationId xmlns:a16="http://schemas.microsoft.com/office/drawing/2014/main" id="{38331082-28B2-4D03-B6CB-E1B8A2B22C13}"/>
              </a:ext>
            </a:extLst>
          </p:cNvPr>
          <p:cNvSpPr/>
          <p:nvPr/>
        </p:nvSpPr>
        <p:spPr>
          <a:xfrm>
            <a:off x="188238" y="3765266"/>
            <a:ext cx="584775" cy="58477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23" name="Oval 22">
            <a:extLst>
              <a:ext uri="{FF2B5EF4-FFF2-40B4-BE49-F238E27FC236}">
                <a16:creationId xmlns:a16="http://schemas.microsoft.com/office/drawing/2014/main" id="{1BAD508D-F443-4E87-8FB4-D83EB77FDF08}"/>
              </a:ext>
            </a:extLst>
          </p:cNvPr>
          <p:cNvSpPr/>
          <p:nvPr/>
        </p:nvSpPr>
        <p:spPr>
          <a:xfrm>
            <a:off x="188238" y="3765266"/>
            <a:ext cx="584775" cy="58477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24" name="Oval 23">
            <a:extLst>
              <a:ext uri="{FF2B5EF4-FFF2-40B4-BE49-F238E27FC236}">
                <a16:creationId xmlns:a16="http://schemas.microsoft.com/office/drawing/2014/main" id="{B00080E5-FE4D-4909-AEB9-193BFCD5F8B7}"/>
              </a:ext>
            </a:extLst>
          </p:cNvPr>
          <p:cNvSpPr/>
          <p:nvPr/>
        </p:nvSpPr>
        <p:spPr>
          <a:xfrm>
            <a:off x="188238" y="3765266"/>
            <a:ext cx="584775" cy="58477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25" name="Oval 24">
            <a:extLst>
              <a:ext uri="{FF2B5EF4-FFF2-40B4-BE49-F238E27FC236}">
                <a16:creationId xmlns:a16="http://schemas.microsoft.com/office/drawing/2014/main" id="{98885259-62F6-45A9-9E49-2369A2B92D3B}"/>
              </a:ext>
            </a:extLst>
          </p:cNvPr>
          <p:cNvSpPr/>
          <p:nvPr/>
        </p:nvSpPr>
        <p:spPr>
          <a:xfrm>
            <a:off x="188238" y="3765266"/>
            <a:ext cx="584775" cy="58477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26" name="Oval 25">
            <a:extLst>
              <a:ext uri="{FF2B5EF4-FFF2-40B4-BE49-F238E27FC236}">
                <a16:creationId xmlns:a16="http://schemas.microsoft.com/office/drawing/2014/main" id="{402F671A-19E4-4EA9-8B42-D1E2BDB154E8}"/>
              </a:ext>
            </a:extLst>
          </p:cNvPr>
          <p:cNvSpPr/>
          <p:nvPr/>
        </p:nvSpPr>
        <p:spPr>
          <a:xfrm>
            <a:off x="188238" y="3765266"/>
            <a:ext cx="584775" cy="58477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27" name="Oval 26">
            <a:extLst>
              <a:ext uri="{FF2B5EF4-FFF2-40B4-BE49-F238E27FC236}">
                <a16:creationId xmlns:a16="http://schemas.microsoft.com/office/drawing/2014/main" id="{A9ED7E44-8A4B-4916-9124-2BA59F84FE73}"/>
              </a:ext>
            </a:extLst>
          </p:cNvPr>
          <p:cNvSpPr/>
          <p:nvPr/>
        </p:nvSpPr>
        <p:spPr>
          <a:xfrm>
            <a:off x="188238" y="3765266"/>
            <a:ext cx="584775" cy="58477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28" name="Oval 27">
            <a:extLst>
              <a:ext uri="{FF2B5EF4-FFF2-40B4-BE49-F238E27FC236}">
                <a16:creationId xmlns:a16="http://schemas.microsoft.com/office/drawing/2014/main" id="{9C1EC642-F878-4B23-89C3-E69F879D3AEE}"/>
              </a:ext>
            </a:extLst>
          </p:cNvPr>
          <p:cNvSpPr/>
          <p:nvPr/>
        </p:nvSpPr>
        <p:spPr>
          <a:xfrm>
            <a:off x="188238" y="3765266"/>
            <a:ext cx="584775" cy="58477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29" name="Oval 28">
            <a:extLst>
              <a:ext uri="{FF2B5EF4-FFF2-40B4-BE49-F238E27FC236}">
                <a16:creationId xmlns:a16="http://schemas.microsoft.com/office/drawing/2014/main" id="{7697EFCB-E823-4367-A7A6-184F8FDA1DCC}"/>
              </a:ext>
            </a:extLst>
          </p:cNvPr>
          <p:cNvSpPr/>
          <p:nvPr/>
        </p:nvSpPr>
        <p:spPr>
          <a:xfrm>
            <a:off x="188238" y="3765266"/>
            <a:ext cx="584775" cy="58477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30" name="Oval 29">
            <a:extLst>
              <a:ext uri="{FF2B5EF4-FFF2-40B4-BE49-F238E27FC236}">
                <a16:creationId xmlns:a16="http://schemas.microsoft.com/office/drawing/2014/main" id="{6032AF9A-AD9D-4920-8571-00DDB37F4E92}"/>
              </a:ext>
            </a:extLst>
          </p:cNvPr>
          <p:cNvSpPr/>
          <p:nvPr/>
        </p:nvSpPr>
        <p:spPr>
          <a:xfrm>
            <a:off x="188238" y="3765266"/>
            <a:ext cx="584775" cy="58477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31" name="Oval 30">
            <a:extLst>
              <a:ext uri="{FF2B5EF4-FFF2-40B4-BE49-F238E27FC236}">
                <a16:creationId xmlns:a16="http://schemas.microsoft.com/office/drawing/2014/main" id="{E5655E08-76B0-4676-A6C1-7272F9C3E920}"/>
              </a:ext>
            </a:extLst>
          </p:cNvPr>
          <p:cNvSpPr/>
          <p:nvPr/>
        </p:nvSpPr>
        <p:spPr>
          <a:xfrm>
            <a:off x="188238" y="3765266"/>
            <a:ext cx="584775" cy="58477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32" name="Oval 31">
            <a:extLst>
              <a:ext uri="{FF2B5EF4-FFF2-40B4-BE49-F238E27FC236}">
                <a16:creationId xmlns:a16="http://schemas.microsoft.com/office/drawing/2014/main" id="{AC268B18-75B8-4B39-8371-2846BB5E387A}"/>
              </a:ext>
            </a:extLst>
          </p:cNvPr>
          <p:cNvSpPr/>
          <p:nvPr/>
        </p:nvSpPr>
        <p:spPr>
          <a:xfrm>
            <a:off x="188238" y="3765266"/>
            <a:ext cx="584775" cy="58477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33" name="Oval 32">
            <a:extLst>
              <a:ext uri="{FF2B5EF4-FFF2-40B4-BE49-F238E27FC236}">
                <a16:creationId xmlns:a16="http://schemas.microsoft.com/office/drawing/2014/main" id="{EBFD0F9A-2030-4FBA-9FDE-71697F332303}"/>
              </a:ext>
            </a:extLst>
          </p:cNvPr>
          <p:cNvSpPr/>
          <p:nvPr/>
        </p:nvSpPr>
        <p:spPr>
          <a:xfrm>
            <a:off x="188238" y="3765266"/>
            <a:ext cx="584775" cy="58477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34" name="Oval 33">
            <a:extLst>
              <a:ext uri="{FF2B5EF4-FFF2-40B4-BE49-F238E27FC236}">
                <a16:creationId xmlns:a16="http://schemas.microsoft.com/office/drawing/2014/main" id="{874B0ACB-E5C8-479D-9C4E-C8711A6A8505}"/>
              </a:ext>
            </a:extLst>
          </p:cNvPr>
          <p:cNvSpPr/>
          <p:nvPr/>
        </p:nvSpPr>
        <p:spPr>
          <a:xfrm>
            <a:off x="188238" y="3765266"/>
            <a:ext cx="584775" cy="58477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35" name="Oval 34">
            <a:extLst>
              <a:ext uri="{FF2B5EF4-FFF2-40B4-BE49-F238E27FC236}">
                <a16:creationId xmlns:a16="http://schemas.microsoft.com/office/drawing/2014/main" id="{CED8A768-1673-47E5-A0A3-450F2DB97868}"/>
              </a:ext>
            </a:extLst>
          </p:cNvPr>
          <p:cNvSpPr/>
          <p:nvPr/>
        </p:nvSpPr>
        <p:spPr>
          <a:xfrm>
            <a:off x="188238" y="3765266"/>
            <a:ext cx="584775" cy="58477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36" name="Oval 35">
            <a:extLst>
              <a:ext uri="{FF2B5EF4-FFF2-40B4-BE49-F238E27FC236}">
                <a16:creationId xmlns:a16="http://schemas.microsoft.com/office/drawing/2014/main" id="{BCFF1CC9-00F8-4E50-BDFC-AC9A4A38D194}"/>
              </a:ext>
            </a:extLst>
          </p:cNvPr>
          <p:cNvSpPr/>
          <p:nvPr/>
        </p:nvSpPr>
        <p:spPr>
          <a:xfrm>
            <a:off x="188238" y="3765266"/>
            <a:ext cx="584775" cy="58477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37" name="Oval 36">
            <a:extLst>
              <a:ext uri="{FF2B5EF4-FFF2-40B4-BE49-F238E27FC236}">
                <a16:creationId xmlns:a16="http://schemas.microsoft.com/office/drawing/2014/main" id="{D92C74DE-445E-4624-AC86-8B650DFC3ABA}"/>
              </a:ext>
            </a:extLst>
          </p:cNvPr>
          <p:cNvSpPr/>
          <p:nvPr/>
        </p:nvSpPr>
        <p:spPr>
          <a:xfrm>
            <a:off x="188238" y="3765266"/>
            <a:ext cx="584775" cy="58477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38" name="Oval 37">
            <a:extLst>
              <a:ext uri="{FF2B5EF4-FFF2-40B4-BE49-F238E27FC236}">
                <a16:creationId xmlns:a16="http://schemas.microsoft.com/office/drawing/2014/main" id="{E2ABAFF6-552A-4728-8D9D-2DA2CAF22FE7}"/>
              </a:ext>
            </a:extLst>
          </p:cNvPr>
          <p:cNvSpPr/>
          <p:nvPr/>
        </p:nvSpPr>
        <p:spPr>
          <a:xfrm>
            <a:off x="188238" y="3765266"/>
            <a:ext cx="584775" cy="58477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39" name="Oval 38">
            <a:extLst>
              <a:ext uri="{FF2B5EF4-FFF2-40B4-BE49-F238E27FC236}">
                <a16:creationId xmlns:a16="http://schemas.microsoft.com/office/drawing/2014/main" id="{8F0A754F-BCCD-40AC-847B-DC6FD99D2860}"/>
              </a:ext>
            </a:extLst>
          </p:cNvPr>
          <p:cNvSpPr/>
          <p:nvPr/>
        </p:nvSpPr>
        <p:spPr>
          <a:xfrm>
            <a:off x="188238" y="3765266"/>
            <a:ext cx="584775" cy="58477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40" name="Oval 39">
            <a:extLst>
              <a:ext uri="{FF2B5EF4-FFF2-40B4-BE49-F238E27FC236}">
                <a16:creationId xmlns:a16="http://schemas.microsoft.com/office/drawing/2014/main" id="{6FEBF0E0-FC92-4946-9CC4-C50726A7E068}"/>
              </a:ext>
            </a:extLst>
          </p:cNvPr>
          <p:cNvSpPr/>
          <p:nvPr/>
        </p:nvSpPr>
        <p:spPr>
          <a:xfrm>
            <a:off x="188238" y="3765266"/>
            <a:ext cx="584775" cy="58477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41" name="Oval 40">
            <a:extLst>
              <a:ext uri="{FF2B5EF4-FFF2-40B4-BE49-F238E27FC236}">
                <a16:creationId xmlns:a16="http://schemas.microsoft.com/office/drawing/2014/main" id="{BCCC4AFA-F5DB-458F-B8F4-B3825F58BBEB}"/>
              </a:ext>
            </a:extLst>
          </p:cNvPr>
          <p:cNvSpPr/>
          <p:nvPr/>
        </p:nvSpPr>
        <p:spPr>
          <a:xfrm>
            <a:off x="188238" y="3765266"/>
            <a:ext cx="584775" cy="58477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42" name="Oval 41">
            <a:extLst>
              <a:ext uri="{FF2B5EF4-FFF2-40B4-BE49-F238E27FC236}">
                <a16:creationId xmlns:a16="http://schemas.microsoft.com/office/drawing/2014/main" id="{54FBBA1C-BFA7-42C3-BF24-A276E1A32B34}"/>
              </a:ext>
            </a:extLst>
          </p:cNvPr>
          <p:cNvSpPr/>
          <p:nvPr/>
        </p:nvSpPr>
        <p:spPr>
          <a:xfrm>
            <a:off x="188238" y="3765266"/>
            <a:ext cx="584775" cy="58477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43" name="Oval 42">
            <a:extLst>
              <a:ext uri="{FF2B5EF4-FFF2-40B4-BE49-F238E27FC236}">
                <a16:creationId xmlns:a16="http://schemas.microsoft.com/office/drawing/2014/main" id="{E7CA6959-0E22-43AB-B1AB-061223EA84A6}"/>
              </a:ext>
            </a:extLst>
          </p:cNvPr>
          <p:cNvSpPr/>
          <p:nvPr/>
        </p:nvSpPr>
        <p:spPr>
          <a:xfrm>
            <a:off x="188238" y="3765266"/>
            <a:ext cx="584775" cy="58477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44" name="Oval 43">
            <a:extLst>
              <a:ext uri="{FF2B5EF4-FFF2-40B4-BE49-F238E27FC236}">
                <a16:creationId xmlns:a16="http://schemas.microsoft.com/office/drawing/2014/main" id="{C5661E5D-E837-4E0B-AA1D-5475CD778811}"/>
              </a:ext>
            </a:extLst>
          </p:cNvPr>
          <p:cNvSpPr/>
          <p:nvPr/>
        </p:nvSpPr>
        <p:spPr>
          <a:xfrm>
            <a:off x="188238" y="3765266"/>
            <a:ext cx="584775" cy="58477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45" name="Oval 44">
            <a:extLst>
              <a:ext uri="{FF2B5EF4-FFF2-40B4-BE49-F238E27FC236}">
                <a16:creationId xmlns:a16="http://schemas.microsoft.com/office/drawing/2014/main" id="{C30A586B-5AAB-403C-83D5-5F3320EE6CD7}"/>
              </a:ext>
            </a:extLst>
          </p:cNvPr>
          <p:cNvSpPr/>
          <p:nvPr/>
        </p:nvSpPr>
        <p:spPr>
          <a:xfrm>
            <a:off x="188238" y="3765266"/>
            <a:ext cx="584775" cy="58477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46" name="Oval 45">
            <a:extLst>
              <a:ext uri="{FF2B5EF4-FFF2-40B4-BE49-F238E27FC236}">
                <a16:creationId xmlns:a16="http://schemas.microsoft.com/office/drawing/2014/main" id="{6CACAC5C-01A6-4ACB-B5FF-F86668CEBFAE}"/>
              </a:ext>
            </a:extLst>
          </p:cNvPr>
          <p:cNvSpPr/>
          <p:nvPr/>
        </p:nvSpPr>
        <p:spPr>
          <a:xfrm>
            <a:off x="188238" y="3765266"/>
            <a:ext cx="584775" cy="58477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47" name="Oval 46">
            <a:extLst>
              <a:ext uri="{FF2B5EF4-FFF2-40B4-BE49-F238E27FC236}">
                <a16:creationId xmlns:a16="http://schemas.microsoft.com/office/drawing/2014/main" id="{251E257A-C11B-4163-9847-C1BACDFBFF02}"/>
              </a:ext>
            </a:extLst>
          </p:cNvPr>
          <p:cNvSpPr/>
          <p:nvPr/>
        </p:nvSpPr>
        <p:spPr>
          <a:xfrm>
            <a:off x="188238" y="3765266"/>
            <a:ext cx="584775" cy="58477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48" name="Oval 47">
            <a:extLst>
              <a:ext uri="{FF2B5EF4-FFF2-40B4-BE49-F238E27FC236}">
                <a16:creationId xmlns:a16="http://schemas.microsoft.com/office/drawing/2014/main" id="{3ACE9B39-D806-4340-BE7C-CD57DE1099ED}"/>
              </a:ext>
            </a:extLst>
          </p:cNvPr>
          <p:cNvSpPr/>
          <p:nvPr/>
        </p:nvSpPr>
        <p:spPr>
          <a:xfrm>
            <a:off x="188238" y="3765266"/>
            <a:ext cx="584775" cy="58477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49" name="Oval 48">
            <a:extLst>
              <a:ext uri="{FF2B5EF4-FFF2-40B4-BE49-F238E27FC236}">
                <a16:creationId xmlns:a16="http://schemas.microsoft.com/office/drawing/2014/main" id="{DD1FDA7C-3E36-46B4-810D-A930E9038234}"/>
              </a:ext>
            </a:extLst>
          </p:cNvPr>
          <p:cNvSpPr/>
          <p:nvPr/>
        </p:nvSpPr>
        <p:spPr>
          <a:xfrm>
            <a:off x="188238" y="3765266"/>
            <a:ext cx="584775" cy="58477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50" name="Oval 49">
            <a:extLst>
              <a:ext uri="{FF2B5EF4-FFF2-40B4-BE49-F238E27FC236}">
                <a16:creationId xmlns:a16="http://schemas.microsoft.com/office/drawing/2014/main" id="{E82186AF-9B29-479A-AA6D-336C7AA1906F}"/>
              </a:ext>
            </a:extLst>
          </p:cNvPr>
          <p:cNvSpPr/>
          <p:nvPr/>
        </p:nvSpPr>
        <p:spPr>
          <a:xfrm>
            <a:off x="188238" y="3765266"/>
            <a:ext cx="584775" cy="58477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Tree>
    <p:extLst>
      <p:ext uri="{BB962C8B-B14F-4D97-AF65-F5344CB8AC3E}">
        <p14:creationId xmlns:p14="http://schemas.microsoft.com/office/powerpoint/2010/main" val="74361591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97"/>
        <p:cNvGrpSpPr/>
        <p:nvPr/>
      </p:nvGrpSpPr>
      <p:grpSpPr>
        <a:xfrm>
          <a:off x="0" y="0"/>
          <a:ext cx="0" cy="0"/>
          <a:chOff x="0" y="0"/>
          <a:chExt cx="0" cy="0"/>
        </a:xfrm>
      </p:grpSpPr>
      <p:sp>
        <p:nvSpPr>
          <p:cNvPr id="5" name="Freeform: Shape 4">
            <a:extLst>
              <a:ext uri="{FF2B5EF4-FFF2-40B4-BE49-F238E27FC236}">
                <a16:creationId xmlns:a16="http://schemas.microsoft.com/office/drawing/2014/main" id="{9B66568D-9342-4F79-B730-B53FC6FC5C62}"/>
              </a:ext>
            </a:extLst>
          </p:cNvPr>
          <p:cNvSpPr/>
          <p:nvPr/>
        </p:nvSpPr>
        <p:spPr>
          <a:xfrm>
            <a:off x="3253326" y="2517111"/>
            <a:ext cx="528505" cy="528506"/>
          </a:xfrm>
          <a:custGeom>
            <a:avLst/>
            <a:gdLst/>
            <a:ahLst/>
            <a:cxnLst/>
            <a:rect l="0" t="0" r="0" b="0"/>
            <a:pathLst>
              <a:path w="704673" h="704674">
                <a:moveTo>
                  <a:pt x="0" y="0"/>
                </a:moveTo>
                <a:lnTo>
                  <a:pt x="704672" y="0"/>
                </a:lnTo>
                <a:lnTo>
                  <a:pt x="704672" y="704673"/>
                </a:lnTo>
                <a:lnTo>
                  <a:pt x="0" y="704673"/>
                </a:lnTo>
                <a:close/>
              </a:path>
            </a:pathLst>
          </a:custGeom>
          <a:solidFill>
            <a:srgbClr val="FFFFFF"/>
          </a:solidFill>
          <a:ln w="38100" cap="flat" cmpd="sng" algn="ctr">
            <a:solidFill>
              <a:srgbClr val="434343"/>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latin typeface="Abadi MT Condensed Light" panose="020B0604020202020204" charset="0"/>
              <a:cs typeface="Cavolini" panose="03000502040302020204" pitchFamily="66" charset="0"/>
            </a:endParaRPr>
          </a:p>
        </p:txBody>
      </p:sp>
      <p:sp>
        <p:nvSpPr>
          <p:cNvPr id="7" name="Freeform: Shape 6">
            <a:extLst>
              <a:ext uri="{FF2B5EF4-FFF2-40B4-BE49-F238E27FC236}">
                <a16:creationId xmlns:a16="http://schemas.microsoft.com/office/drawing/2014/main" id="{341B3E3D-19EC-4C80-B7CC-71BE46F011CC}"/>
              </a:ext>
            </a:extLst>
          </p:cNvPr>
          <p:cNvSpPr/>
          <p:nvPr/>
        </p:nvSpPr>
        <p:spPr>
          <a:xfrm>
            <a:off x="2253310" y="2517111"/>
            <a:ext cx="528496" cy="528506"/>
          </a:xfrm>
          <a:custGeom>
            <a:avLst/>
            <a:gdLst/>
            <a:ahLst/>
            <a:cxnLst/>
            <a:rect l="0" t="0" r="0" b="0"/>
            <a:pathLst>
              <a:path w="704661" h="704674">
                <a:moveTo>
                  <a:pt x="0" y="0"/>
                </a:moveTo>
                <a:lnTo>
                  <a:pt x="704660" y="0"/>
                </a:lnTo>
                <a:lnTo>
                  <a:pt x="704660" y="704673"/>
                </a:lnTo>
                <a:lnTo>
                  <a:pt x="0" y="704673"/>
                </a:lnTo>
                <a:close/>
              </a:path>
            </a:pathLst>
          </a:custGeom>
          <a:solidFill>
            <a:srgbClr val="FFFFFF"/>
          </a:solidFill>
          <a:ln w="38100" cap="flat" cmpd="sng" algn="ctr">
            <a:solidFill>
              <a:srgbClr val="434343"/>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latin typeface="Abadi MT Condensed Light" panose="020B0604020202020204" charset="0"/>
              <a:cs typeface="Cavolini" panose="03000502040302020204" pitchFamily="66" charset="0"/>
            </a:endParaRPr>
          </a:p>
        </p:txBody>
      </p:sp>
      <p:sp>
        <p:nvSpPr>
          <p:cNvPr id="8" name="Freeform: Shape 7">
            <a:extLst>
              <a:ext uri="{FF2B5EF4-FFF2-40B4-BE49-F238E27FC236}">
                <a16:creationId xmlns:a16="http://schemas.microsoft.com/office/drawing/2014/main" id="{22B15D42-EBBF-4D34-9147-433EB9F95E1D}"/>
              </a:ext>
            </a:extLst>
          </p:cNvPr>
          <p:cNvSpPr/>
          <p:nvPr/>
        </p:nvSpPr>
        <p:spPr>
          <a:xfrm>
            <a:off x="1573335" y="2517111"/>
            <a:ext cx="528505" cy="528506"/>
          </a:xfrm>
          <a:custGeom>
            <a:avLst/>
            <a:gdLst/>
            <a:ahLst/>
            <a:cxnLst/>
            <a:rect l="0" t="0" r="0" b="0"/>
            <a:pathLst>
              <a:path w="704673" h="704674">
                <a:moveTo>
                  <a:pt x="0" y="0"/>
                </a:moveTo>
                <a:lnTo>
                  <a:pt x="704672" y="0"/>
                </a:lnTo>
                <a:lnTo>
                  <a:pt x="704672" y="704673"/>
                </a:lnTo>
                <a:lnTo>
                  <a:pt x="0" y="704673"/>
                </a:lnTo>
                <a:close/>
              </a:path>
            </a:pathLst>
          </a:custGeom>
          <a:solidFill>
            <a:srgbClr val="FFFFFF"/>
          </a:solidFill>
          <a:ln w="38100" cap="flat" cmpd="sng" algn="ctr">
            <a:solidFill>
              <a:srgbClr val="434343"/>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latin typeface="Abadi MT Condensed Light" panose="020B0604020202020204" charset="0"/>
              <a:cs typeface="Cavolini" panose="03000502040302020204" pitchFamily="66" charset="0"/>
            </a:endParaRPr>
          </a:p>
        </p:txBody>
      </p:sp>
      <p:sp>
        <p:nvSpPr>
          <p:cNvPr id="14" name="TextBox 13">
            <a:extLst>
              <a:ext uri="{FF2B5EF4-FFF2-40B4-BE49-F238E27FC236}">
                <a16:creationId xmlns:a16="http://schemas.microsoft.com/office/drawing/2014/main" id="{6FCC5FAD-E7EF-434F-8445-3AA17A03F8A3}"/>
              </a:ext>
            </a:extLst>
          </p:cNvPr>
          <p:cNvSpPr txBox="1"/>
          <p:nvPr/>
        </p:nvSpPr>
        <p:spPr>
          <a:xfrm>
            <a:off x="4071393" y="2413564"/>
            <a:ext cx="528496" cy="923330"/>
          </a:xfrm>
          <a:prstGeom prst="rect">
            <a:avLst/>
          </a:prstGeom>
          <a:noFill/>
        </p:spPr>
        <p:txBody>
          <a:bodyPr wrap="square">
            <a:spAutoFit/>
          </a:bodyPr>
          <a:lstStyle/>
          <a:p>
            <a:pPr algn="ctr"/>
            <a:r>
              <a:rPr lang="en-CA" sz="5400">
                <a:latin typeface="Abadi MT Condensed Light" panose="020B0604020202020204" charset="0"/>
                <a:cs typeface="Cavolini" panose="03000502040302020204" pitchFamily="66" charset="0"/>
              </a:rPr>
              <a:t>+</a:t>
            </a:r>
          </a:p>
        </p:txBody>
      </p:sp>
      <p:sp>
        <p:nvSpPr>
          <p:cNvPr id="18" name="TextBox 17">
            <a:extLst>
              <a:ext uri="{FF2B5EF4-FFF2-40B4-BE49-F238E27FC236}">
                <a16:creationId xmlns:a16="http://schemas.microsoft.com/office/drawing/2014/main" id="{ED8FF532-05D9-4ED6-A7B1-5E52AA6F08A8}"/>
              </a:ext>
            </a:extLst>
          </p:cNvPr>
          <p:cNvSpPr txBox="1"/>
          <p:nvPr/>
        </p:nvSpPr>
        <p:spPr>
          <a:xfrm>
            <a:off x="929946" y="148064"/>
            <a:ext cx="5691296" cy="623248"/>
          </a:xfrm>
          <a:prstGeom prst="rect">
            <a:avLst/>
          </a:prstGeom>
          <a:noFill/>
        </p:spPr>
        <p:txBody>
          <a:bodyPr wrap="square" lIns="68580" tIns="34290" rIns="68580" bIns="34290" anchor="t">
            <a:spAutoFit/>
          </a:bodyPr>
          <a:lstStyle/>
          <a:p>
            <a:r>
              <a:rPr lang="en-US" sz="1800">
                <a:latin typeface="Abadi MT Condensed Light" panose="020B0604020202020204" charset="0"/>
                <a:cs typeface="Cavolini" panose="03000502040302020204" pitchFamily="66" charset="0"/>
              </a:rPr>
              <a:t>Using the digits 2-9 create two numbers that have </a:t>
            </a:r>
            <a:r>
              <a:rPr lang="en-US" sz="1800" b="1">
                <a:latin typeface="Abadi MT Condensed Light" panose="020B0604020202020204" charset="0"/>
                <a:cs typeface="Cavolini" panose="03000502040302020204" pitchFamily="66" charset="0"/>
              </a:rPr>
              <a:t>sum closest to 75. </a:t>
            </a:r>
            <a:r>
              <a:rPr lang="en-US" sz="1800">
                <a:latin typeface="Abadi MT Condensed Light" panose="020B0604020202020204" charset="0"/>
                <a:cs typeface="Cavolini" panose="03000502040302020204" pitchFamily="66" charset="0"/>
              </a:rPr>
              <a:t>Use each digit only once.</a:t>
            </a:r>
            <a:endParaRPr lang="en-US" sz="1800" b="1">
              <a:latin typeface="Abadi MT Condensed Light" panose="020B0604020202020204" charset="0"/>
              <a:cs typeface="Cavolini" panose="03000502040302020204" pitchFamily="66" charset="0"/>
            </a:endParaRPr>
          </a:p>
        </p:txBody>
      </p:sp>
      <p:grpSp>
        <p:nvGrpSpPr>
          <p:cNvPr id="19" name="Group 18">
            <a:extLst>
              <a:ext uri="{FF2B5EF4-FFF2-40B4-BE49-F238E27FC236}">
                <a16:creationId xmlns:a16="http://schemas.microsoft.com/office/drawing/2014/main" id="{2480FE90-AB21-4FDC-B82C-53B9328CAD8D}"/>
              </a:ext>
            </a:extLst>
          </p:cNvPr>
          <p:cNvGrpSpPr/>
          <p:nvPr/>
        </p:nvGrpSpPr>
        <p:grpSpPr>
          <a:xfrm>
            <a:off x="249439" y="1278669"/>
            <a:ext cx="327670" cy="334153"/>
            <a:chOff x="8961088" y="6365223"/>
            <a:chExt cx="436893" cy="445537"/>
          </a:xfrm>
        </p:grpSpPr>
        <p:sp>
          <p:nvSpPr>
            <p:cNvPr id="20" name="Freeform: Shape 19">
              <a:extLst>
                <a:ext uri="{FF2B5EF4-FFF2-40B4-BE49-F238E27FC236}">
                  <a16:creationId xmlns:a16="http://schemas.microsoft.com/office/drawing/2014/main" id="{07F742E2-00AA-499B-A89E-FE8D1D697BFD}"/>
                </a:ext>
              </a:extLst>
            </p:cNvPr>
            <p:cNvSpPr/>
            <p:nvPr/>
          </p:nvSpPr>
          <p:spPr>
            <a:xfrm>
              <a:off x="9007178" y="6365223"/>
              <a:ext cx="348195" cy="445537"/>
            </a:xfrm>
            <a:custGeom>
              <a:avLst/>
              <a:gdLst/>
              <a:ahLst/>
              <a:cxnLst/>
              <a:rect l="0" t="0" r="0" b="0"/>
              <a:pathLst>
                <a:path w="348195" h="445537">
                  <a:moveTo>
                    <a:pt x="0" y="0"/>
                  </a:moveTo>
                  <a:lnTo>
                    <a:pt x="348194" y="0"/>
                  </a:lnTo>
                  <a:lnTo>
                    <a:pt x="348194"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latin typeface="Abadi MT Condensed Light" panose="020B0604020202020204" charset="0"/>
                <a:cs typeface="Cavolini" panose="03000502040302020204" pitchFamily="66" charset="0"/>
              </a:endParaRPr>
            </a:p>
          </p:txBody>
        </p:sp>
        <p:sp>
          <p:nvSpPr>
            <p:cNvPr id="21" name="TextBox 20">
              <a:extLst>
                <a:ext uri="{FF2B5EF4-FFF2-40B4-BE49-F238E27FC236}">
                  <a16:creationId xmlns:a16="http://schemas.microsoft.com/office/drawing/2014/main" id="{028127A6-0814-4820-B68F-A5CE6BA488EA}"/>
                </a:ext>
              </a:extLst>
            </p:cNvPr>
            <p:cNvSpPr txBox="1"/>
            <p:nvPr/>
          </p:nvSpPr>
          <p:spPr>
            <a:xfrm>
              <a:off x="8961088" y="6387500"/>
              <a:ext cx="436893" cy="338554"/>
            </a:xfrm>
            <a:prstGeom prst="rect">
              <a:avLst/>
            </a:prstGeom>
            <a:noFill/>
          </p:spPr>
          <p:txBody>
            <a:bodyPr vert="horz" rtlCol="0">
              <a:spAutoFit/>
            </a:bodyPr>
            <a:lstStyle/>
            <a:p>
              <a:pPr algn="ctr"/>
              <a:r>
                <a:rPr lang="en-CA" sz="1050">
                  <a:latin typeface="Abadi MT Condensed Light" panose="020B0604020202020204" charset="0"/>
                  <a:cs typeface="Cavolini" panose="03000502040302020204" pitchFamily="66" charset="0"/>
                </a:rPr>
                <a:t>2</a:t>
              </a:r>
            </a:p>
          </p:txBody>
        </p:sp>
      </p:grpSp>
      <p:grpSp>
        <p:nvGrpSpPr>
          <p:cNvPr id="23" name="Group 22">
            <a:extLst>
              <a:ext uri="{FF2B5EF4-FFF2-40B4-BE49-F238E27FC236}">
                <a16:creationId xmlns:a16="http://schemas.microsoft.com/office/drawing/2014/main" id="{40738157-46C7-4E27-886A-B549B57DE8A2}"/>
              </a:ext>
            </a:extLst>
          </p:cNvPr>
          <p:cNvGrpSpPr/>
          <p:nvPr/>
        </p:nvGrpSpPr>
        <p:grpSpPr>
          <a:xfrm>
            <a:off x="255904" y="1703668"/>
            <a:ext cx="327160" cy="319730"/>
            <a:chOff x="8961050" y="5848303"/>
            <a:chExt cx="436213" cy="426306"/>
          </a:xfrm>
        </p:grpSpPr>
        <p:sp>
          <p:nvSpPr>
            <p:cNvPr id="24" name="Freeform: Shape 23">
              <a:extLst>
                <a:ext uri="{FF2B5EF4-FFF2-40B4-BE49-F238E27FC236}">
                  <a16:creationId xmlns:a16="http://schemas.microsoft.com/office/drawing/2014/main" id="{CFD868D8-FEC5-4A84-AB7B-2E7A2B163BEE}"/>
                </a:ext>
              </a:extLst>
            </p:cNvPr>
            <p:cNvSpPr/>
            <p:nvPr/>
          </p:nvSpPr>
          <p:spPr>
            <a:xfrm>
              <a:off x="9007178" y="5848303"/>
              <a:ext cx="347431" cy="426306"/>
            </a:xfrm>
            <a:custGeom>
              <a:avLst/>
              <a:gdLst/>
              <a:ahLst/>
              <a:cxnLst/>
              <a:rect l="0" t="0" r="0" b="0"/>
              <a:pathLst>
                <a:path w="347431" h="426306">
                  <a:moveTo>
                    <a:pt x="0" y="0"/>
                  </a:moveTo>
                  <a:lnTo>
                    <a:pt x="347430" y="0"/>
                  </a:lnTo>
                  <a:lnTo>
                    <a:pt x="347430"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latin typeface="Abadi MT Condensed Light" panose="020B0604020202020204" charset="0"/>
                <a:cs typeface="Cavolini" panose="03000502040302020204" pitchFamily="66" charset="0"/>
              </a:endParaRPr>
            </a:p>
          </p:txBody>
        </p:sp>
        <p:sp>
          <p:nvSpPr>
            <p:cNvPr id="25" name="TextBox 24">
              <a:extLst>
                <a:ext uri="{FF2B5EF4-FFF2-40B4-BE49-F238E27FC236}">
                  <a16:creationId xmlns:a16="http://schemas.microsoft.com/office/drawing/2014/main" id="{0A1D8CAE-9901-46FF-833C-8FD4FE5DE4CC}"/>
                </a:ext>
              </a:extLst>
            </p:cNvPr>
            <p:cNvSpPr txBox="1"/>
            <p:nvPr/>
          </p:nvSpPr>
          <p:spPr>
            <a:xfrm>
              <a:off x="8961050" y="5869618"/>
              <a:ext cx="436213" cy="338554"/>
            </a:xfrm>
            <a:prstGeom prst="rect">
              <a:avLst/>
            </a:prstGeom>
            <a:noFill/>
          </p:spPr>
          <p:txBody>
            <a:bodyPr vert="horz" rtlCol="0">
              <a:spAutoFit/>
            </a:bodyPr>
            <a:lstStyle/>
            <a:p>
              <a:pPr algn="ctr"/>
              <a:r>
                <a:rPr lang="en-CA" sz="1050">
                  <a:latin typeface="Abadi MT Condensed Light" panose="020B0604020202020204" charset="0"/>
                  <a:cs typeface="Cavolini" panose="03000502040302020204" pitchFamily="66" charset="0"/>
                </a:rPr>
                <a:t>3</a:t>
              </a:r>
            </a:p>
          </p:txBody>
        </p:sp>
      </p:grpSp>
      <p:grpSp>
        <p:nvGrpSpPr>
          <p:cNvPr id="26" name="Group 25">
            <a:extLst>
              <a:ext uri="{FF2B5EF4-FFF2-40B4-BE49-F238E27FC236}">
                <a16:creationId xmlns:a16="http://schemas.microsoft.com/office/drawing/2014/main" id="{AE8AED7D-84BF-4D8E-B25A-F8B2C9733081}"/>
              </a:ext>
            </a:extLst>
          </p:cNvPr>
          <p:cNvGrpSpPr/>
          <p:nvPr/>
        </p:nvGrpSpPr>
        <p:grpSpPr>
          <a:xfrm>
            <a:off x="252312" y="2101217"/>
            <a:ext cx="330752" cy="316844"/>
            <a:chOff x="8518241" y="5857535"/>
            <a:chExt cx="441002" cy="422459"/>
          </a:xfrm>
        </p:grpSpPr>
        <p:sp>
          <p:nvSpPr>
            <p:cNvPr id="28" name="Freeform: Shape 27">
              <a:extLst>
                <a:ext uri="{FF2B5EF4-FFF2-40B4-BE49-F238E27FC236}">
                  <a16:creationId xmlns:a16="http://schemas.microsoft.com/office/drawing/2014/main" id="{23D83959-020F-4761-83CE-EB72C4B1D8E3}"/>
                </a:ext>
              </a:extLst>
            </p:cNvPr>
            <p:cNvSpPr/>
            <p:nvPr/>
          </p:nvSpPr>
          <p:spPr>
            <a:xfrm>
              <a:off x="8564101" y="5857535"/>
              <a:ext cx="352812" cy="422459"/>
            </a:xfrm>
            <a:custGeom>
              <a:avLst/>
              <a:gdLst/>
              <a:ahLst/>
              <a:cxnLst/>
              <a:rect l="0" t="0" r="0" b="0"/>
              <a:pathLst>
                <a:path w="352812" h="422459">
                  <a:moveTo>
                    <a:pt x="0" y="0"/>
                  </a:moveTo>
                  <a:lnTo>
                    <a:pt x="352811" y="0"/>
                  </a:lnTo>
                  <a:lnTo>
                    <a:pt x="352811" y="422458"/>
                  </a:lnTo>
                  <a:lnTo>
                    <a:pt x="0" y="422458"/>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latin typeface="Abadi MT Condensed Light" panose="020B0604020202020204" charset="0"/>
                <a:cs typeface="Cavolini" panose="03000502040302020204" pitchFamily="66" charset="0"/>
              </a:endParaRPr>
            </a:p>
          </p:txBody>
        </p:sp>
        <p:sp>
          <p:nvSpPr>
            <p:cNvPr id="29" name="TextBox 28">
              <a:extLst>
                <a:ext uri="{FF2B5EF4-FFF2-40B4-BE49-F238E27FC236}">
                  <a16:creationId xmlns:a16="http://schemas.microsoft.com/office/drawing/2014/main" id="{E1F1A3E8-CE04-4298-AF5E-96DDC873D538}"/>
                </a:ext>
              </a:extLst>
            </p:cNvPr>
            <p:cNvSpPr txBox="1"/>
            <p:nvPr/>
          </p:nvSpPr>
          <p:spPr>
            <a:xfrm>
              <a:off x="8518241" y="5878656"/>
              <a:ext cx="441002" cy="338555"/>
            </a:xfrm>
            <a:prstGeom prst="rect">
              <a:avLst/>
            </a:prstGeom>
            <a:noFill/>
          </p:spPr>
          <p:txBody>
            <a:bodyPr vert="horz" rtlCol="0">
              <a:spAutoFit/>
            </a:bodyPr>
            <a:lstStyle/>
            <a:p>
              <a:pPr algn="ctr"/>
              <a:r>
                <a:rPr lang="en-CA" sz="1050">
                  <a:latin typeface="Abadi MT Condensed Light" panose="020B0604020202020204" charset="0"/>
                  <a:cs typeface="Cavolini" panose="03000502040302020204" pitchFamily="66" charset="0"/>
                </a:rPr>
                <a:t>4</a:t>
              </a:r>
            </a:p>
          </p:txBody>
        </p:sp>
      </p:grpSp>
      <p:grpSp>
        <p:nvGrpSpPr>
          <p:cNvPr id="30" name="Group 29">
            <a:extLst>
              <a:ext uri="{FF2B5EF4-FFF2-40B4-BE49-F238E27FC236}">
                <a16:creationId xmlns:a16="http://schemas.microsoft.com/office/drawing/2014/main" id="{D16C681F-C6A3-426C-A9A8-A725C4837F86}"/>
              </a:ext>
            </a:extLst>
          </p:cNvPr>
          <p:cNvGrpSpPr/>
          <p:nvPr/>
        </p:nvGrpSpPr>
        <p:grpSpPr>
          <a:xfrm>
            <a:off x="254768" y="2510740"/>
            <a:ext cx="315351" cy="334153"/>
            <a:chOff x="9394010" y="6365223"/>
            <a:chExt cx="420468" cy="445537"/>
          </a:xfrm>
        </p:grpSpPr>
        <p:sp>
          <p:nvSpPr>
            <p:cNvPr id="31" name="Freeform: Shape 30">
              <a:extLst>
                <a:ext uri="{FF2B5EF4-FFF2-40B4-BE49-F238E27FC236}">
                  <a16:creationId xmlns:a16="http://schemas.microsoft.com/office/drawing/2014/main" id="{E1F77A80-F24D-47DA-8002-593628309748}"/>
                </a:ext>
              </a:extLst>
            </p:cNvPr>
            <p:cNvSpPr/>
            <p:nvPr/>
          </p:nvSpPr>
          <p:spPr>
            <a:xfrm>
              <a:off x="9441024" y="6365223"/>
              <a:ext cx="329740" cy="445537"/>
            </a:xfrm>
            <a:custGeom>
              <a:avLst/>
              <a:gdLst/>
              <a:ahLst/>
              <a:cxnLst/>
              <a:rect l="0" t="0" r="0" b="0"/>
              <a:pathLst>
                <a:path w="329740" h="445537">
                  <a:moveTo>
                    <a:pt x="0" y="0"/>
                  </a:moveTo>
                  <a:lnTo>
                    <a:pt x="329739" y="0"/>
                  </a:lnTo>
                  <a:lnTo>
                    <a:pt x="329739"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latin typeface="Abadi MT Condensed Light" panose="020B0604020202020204" charset="0"/>
                <a:cs typeface="Cavolini" panose="03000502040302020204" pitchFamily="66" charset="0"/>
              </a:endParaRPr>
            </a:p>
          </p:txBody>
        </p:sp>
        <p:sp>
          <p:nvSpPr>
            <p:cNvPr id="32" name="TextBox 31">
              <a:extLst>
                <a:ext uri="{FF2B5EF4-FFF2-40B4-BE49-F238E27FC236}">
                  <a16:creationId xmlns:a16="http://schemas.microsoft.com/office/drawing/2014/main" id="{F131405E-DF0C-4F3A-8893-D651A7E35152}"/>
                </a:ext>
              </a:extLst>
            </p:cNvPr>
            <p:cNvSpPr txBox="1"/>
            <p:nvPr/>
          </p:nvSpPr>
          <p:spPr>
            <a:xfrm>
              <a:off x="9394010" y="6387500"/>
              <a:ext cx="420468" cy="338554"/>
            </a:xfrm>
            <a:prstGeom prst="rect">
              <a:avLst/>
            </a:prstGeom>
            <a:noFill/>
          </p:spPr>
          <p:txBody>
            <a:bodyPr vert="horz" rtlCol="0">
              <a:spAutoFit/>
            </a:bodyPr>
            <a:lstStyle/>
            <a:p>
              <a:pPr algn="ctr"/>
              <a:r>
                <a:rPr lang="en-CA" sz="1050">
                  <a:latin typeface="Abadi MT Condensed Light" panose="020B0604020202020204" charset="0"/>
                  <a:cs typeface="Cavolini" panose="03000502040302020204" pitchFamily="66" charset="0"/>
                </a:rPr>
                <a:t>5</a:t>
              </a:r>
            </a:p>
          </p:txBody>
        </p:sp>
      </p:grpSp>
      <p:grpSp>
        <p:nvGrpSpPr>
          <p:cNvPr id="33" name="Group 32">
            <a:extLst>
              <a:ext uri="{FF2B5EF4-FFF2-40B4-BE49-F238E27FC236}">
                <a16:creationId xmlns:a16="http://schemas.microsoft.com/office/drawing/2014/main" id="{828DDF60-6E51-4FF4-8D0B-437F37DFF191}"/>
              </a:ext>
            </a:extLst>
          </p:cNvPr>
          <p:cNvGrpSpPr/>
          <p:nvPr/>
        </p:nvGrpSpPr>
        <p:grpSpPr>
          <a:xfrm>
            <a:off x="254768" y="2921889"/>
            <a:ext cx="320999" cy="319730"/>
            <a:chOff x="9394434" y="5848303"/>
            <a:chExt cx="427999" cy="426306"/>
          </a:xfrm>
        </p:grpSpPr>
        <p:sp>
          <p:nvSpPr>
            <p:cNvPr id="34" name="Freeform: Shape 33">
              <a:extLst>
                <a:ext uri="{FF2B5EF4-FFF2-40B4-BE49-F238E27FC236}">
                  <a16:creationId xmlns:a16="http://schemas.microsoft.com/office/drawing/2014/main" id="{1C10025A-0AC0-44B2-8312-7941034FECC4}"/>
                </a:ext>
              </a:extLst>
            </p:cNvPr>
            <p:cNvSpPr/>
            <p:nvPr/>
          </p:nvSpPr>
          <p:spPr>
            <a:xfrm>
              <a:off x="9441024" y="5848303"/>
              <a:ext cx="338202" cy="426306"/>
            </a:xfrm>
            <a:custGeom>
              <a:avLst/>
              <a:gdLst/>
              <a:ahLst/>
              <a:cxnLst/>
              <a:rect l="0" t="0" r="0" b="0"/>
              <a:pathLst>
                <a:path w="338202" h="426306">
                  <a:moveTo>
                    <a:pt x="0" y="0"/>
                  </a:moveTo>
                  <a:lnTo>
                    <a:pt x="338201" y="0"/>
                  </a:lnTo>
                  <a:lnTo>
                    <a:pt x="338201"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latin typeface="Abadi MT Condensed Light" panose="020B0604020202020204" charset="0"/>
                <a:cs typeface="Cavolini" panose="03000502040302020204" pitchFamily="66" charset="0"/>
              </a:endParaRPr>
            </a:p>
          </p:txBody>
        </p:sp>
        <p:sp>
          <p:nvSpPr>
            <p:cNvPr id="35" name="TextBox 34">
              <a:extLst>
                <a:ext uri="{FF2B5EF4-FFF2-40B4-BE49-F238E27FC236}">
                  <a16:creationId xmlns:a16="http://schemas.microsoft.com/office/drawing/2014/main" id="{82D344B6-6F0F-41EB-AB0D-BAFCD80834BD}"/>
                </a:ext>
              </a:extLst>
            </p:cNvPr>
            <p:cNvSpPr txBox="1"/>
            <p:nvPr/>
          </p:nvSpPr>
          <p:spPr>
            <a:xfrm>
              <a:off x="9394434" y="5869618"/>
              <a:ext cx="427999" cy="338554"/>
            </a:xfrm>
            <a:prstGeom prst="rect">
              <a:avLst/>
            </a:prstGeom>
            <a:noFill/>
          </p:spPr>
          <p:txBody>
            <a:bodyPr vert="horz" rtlCol="0">
              <a:spAutoFit/>
            </a:bodyPr>
            <a:lstStyle/>
            <a:p>
              <a:pPr algn="ctr"/>
              <a:r>
                <a:rPr lang="en-CA" sz="1050">
                  <a:latin typeface="Abadi MT Condensed Light" panose="020B0604020202020204" charset="0"/>
                  <a:cs typeface="Cavolini" panose="03000502040302020204" pitchFamily="66" charset="0"/>
                </a:rPr>
                <a:t>6</a:t>
              </a:r>
            </a:p>
          </p:txBody>
        </p:sp>
      </p:grpSp>
      <p:grpSp>
        <p:nvGrpSpPr>
          <p:cNvPr id="36" name="Group 35">
            <a:extLst>
              <a:ext uri="{FF2B5EF4-FFF2-40B4-BE49-F238E27FC236}">
                <a16:creationId xmlns:a16="http://schemas.microsoft.com/office/drawing/2014/main" id="{C6AB6757-8614-4ADB-854F-EA0DC7F74637}"/>
              </a:ext>
            </a:extLst>
          </p:cNvPr>
          <p:cNvGrpSpPr/>
          <p:nvPr/>
        </p:nvGrpSpPr>
        <p:grpSpPr>
          <a:xfrm>
            <a:off x="249220" y="3319215"/>
            <a:ext cx="330752" cy="337611"/>
            <a:chOff x="8518241" y="5322151"/>
            <a:chExt cx="441002" cy="450148"/>
          </a:xfrm>
        </p:grpSpPr>
        <p:sp>
          <p:nvSpPr>
            <p:cNvPr id="37" name="Freeform: Shape 36">
              <a:extLst>
                <a:ext uri="{FF2B5EF4-FFF2-40B4-BE49-F238E27FC236}">
                  <a16:creationId xmlns:a16="http://schemas.microsoft.com/office/drawing/2014/main" id="{F0532666-8A88-4199-A755-2E1FF18D49B6}"/>
                </a:ext>
              </a:extLst>
            </p:cNvPr>
            <p:cNvSpPr/>
            <p:nvPr/>
          </p:nvSpPr>
          <p:spPr>
            <a:xfrm>
              <a:off x="8564101" y="5322151"/>
              <a:ext cx="352812" cy="450148"/>
            </a:xfrm>
            <a:custGeom>
              <a:avLst/>
              <a:gdLst/>
              <a:ahLst/>
              <a:cxnLst/>
              <a:rect l="0" t="0" r="0" b="0"/>
              <a:pathLst>
                <a:path w="352812" h="450148">
                  <a:moveTo>
                    <a:pt x="0" y="0"/>
                  </a:moveTo>
                  <a:lnTo>
                    <a:pt x="352811" y="0"/>
                  </a:lnTo>
                  <a:lnTo>
                    <a:pt x="352811" y="450147"/>
                  </a:lnTo>
                  <a:lnTo>
                    <a:pt x="0" y="450147"/>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latin typeface="Abadi MT Condensed Light" panose="020B0604020202020204" charset="0"/>
                <a:cs typeface="Cavolini" panose="03000502040302020204" pitchFamily="66" charset="0"/>
              </a:endParaRPr>
            </a:p>
          </p:txBody>
        </p:sp>
        <p:sp>
          <p:nvSpPr>
            <p:cNvPr id="38" name="TextBox 37">
              <a:extLst>
                <a:ext uri="{FF2B5EF4-FFF2-40B4-BE49-F238E27FC236}">
                  <a16:creationId xmlns:a16="http://schemas.microsoft.com/office/drawing/2014/main" id="{62C55E33-337D-4DFE-9962-DBEAAE0CFF84}"/>
                </a:ext>
              </a:extLst>
            </p:cNvPr>
            <p:cNvSpPr txBox="1"/>
            <p:nvPr/>
          </p:nvSpPr>
          <p:spPr>
            <a:xfrm>
              <a:off x="8518241" y="5344658"/>
              <a:ext cx="441002" cy="338555"/>
            </a:xfrm>
            <a:prstGeom prst="rect">
              <a:avLst/>
            </a:prstGeom>
            <a:noFill/>
          </p:spPr>
          <p:txBody>
            <a:bodyPr vert="horz" rtlCol="0">
              <a:spAutoFit/>
            </a:bodyPr>
            <a:lstStyle/>
            <a:p>
              <a:pPr algn="ctr"/>
              <a:r>
                <a:rPr lang="en-CA" sz="1050">
                  <a:latin typeface="Abadi MT Condensed Light" panose="020B0604020202020204" charset="0"/>
                  <a:cs typeface="Cavolini" panose="03000502040302020204" pitchFamily="66" charset="0"/>
                </a:rPr>
                <a:t>7</a:t>
              </a:r>
            </a:p>
          </p:txBody>
        </p:sp>
      </p:grpSp>
      <p:grpSp>
        <p:nvGrpSpPr>
          <p:cNvPr id="39" name="Group 38">
            <a:extLst>
              <a:ext uri="{FF2B5EF4-FFF2-40B4-BE49-F238E27FC236}">
                <a16:creationId xmlns:a16="http://schemas.microsoft.com/office/drawing/2014/main" id="{71AC3246-C4CB-45AB-93A6-2E545EA3F8A2}"/>
              </a:ext>
            </a:extLst>
          </p:cNvPr>
          <p:cNvGrpSpPr/>
          <p:nvPr/>
        </p:nvGrpSpPr>
        <p:grpSpPr>
          <a:xfrm>
            <a:off x="249743" y="3733498"/>
            <a:ext cx="333321" cy="333575"/>
            <a:chOff x="8961511" y="5322151"/>
            <a:chExt cx="444428" cy="444766"/>
          </a:xfrm>
        </p:grpSpPr>
        <p:sp>
          <p:nvSpPr>
            <p:cNvPr id="40" name="Freeform: Shape 39">
              <a:extLst>
                <a:ext uri="{FF2B5EF4-FFF2-40B4-BE49-F238E27FC236}">
                  <a16:creationId xmlns:a16="http://schemas.microsoft.com/office/drawing/2014/main" id="{AA9EC867-FAE3-40FE-91B6-61A086A0EFAA}"/>
                </a:ext>
              </a:extLst>
            </p:cNvPr>
            <p:cNvSpPr/>
            <p:nvPr/>
          </p:nvSpPr>
          <p:spPr>
            <a:xfrm>
              <a:off x="9007178" y="5322151"/>
              <a:ext cx="356662" cy="444766"/>
            </a:xfrm>
            <a:custGeom>
              <a:avLst/>
              <a:gdLst/>
              <a:ahLst/>
              <a:cxnLst/>
              <a:rect l="0" t="0" r="0" b="0"/>
              <a:pathLst>
                <a:path w="356662" h="444766">
                  <a:moveTo>
                    <a:pt x="0" y="0"/>
                  </a:moveTo>
                  <a:lnTo>
                    <a:pt x="356661" y="0"/>
                  </a:lnTo>
                  <a:lnTo>
                    <a:pt x="35666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latin typeface="Abadi MT Condensed Light" panose="020B0604020202020204" charset="0"/>
                <a:cs typeface="Cavolini" panose="03000502040302020204" pitchFamily="66" charset="0"/>
              </a:endParaRPr>
            </a:p>
          </p:txBody>
        </p:sp>
        <p:sp>
          <p:nvSpPr>
            <p:cNvPr id="41" name="TextBox 40">
              <a:extLst>
                <a:ext uri="{FF2B5EF4-FFF2-40B4-BE49-F238E27FC236}">
                  <a16:creationId xmlns:a16="http://schemas.microsoft.com/office/drawing/2014/main" id="{C4B7C671-B5EE-4F5D-A8DA-45680F7F19C6}"/>
                </a:ext>
              </a:extLst>
            </p:cNvPr>
            <p:cNvSpPr txBox="1"/>
            <p:nvPr/>
          </p:nvSpPr>
          <p:spPr>
            <a:xfrm>
              <a:off x="8961511" y="5331999"/>
              <a:ext cx="444428" cy="338554"/>
            </a:xfrm>
            <a:prstGeom prst="rect">
              <a:avLst/>
            </a:prstGeom>
            <a:noFill/>
          </p:spPr>
          <p:txBody>
            <a:bodyPr vert="horz" rtlCol="0">
              <a:spAutoFit/>
            </a:bodyPr>
            <a:lstStyle/>
            <a:p>
              <a:pPr algn="ctr"/>
              <a:r>
                <a:rPr lang="en-CA" sz="1050">
                  <a:latin typeface="Abadi MT Condensed Light" panose="020B0604020202020204" charset="0"/>
                  <a:cs typeface="Cavolini" panose="03000502040302020204" pitchFamily="66" charset="0"/>
                </a:rPr>
                <a:t>8</a:t>
              </a:r>
            </a:p>
          </p:txBody>
        </p:sp>
      </p:grpSp>
      <p:grpSp>
        <p:nvGrpSpPr>
          <p:cNvPr id="42" name="Group 41">
            <a:extLst>
              <a:ext uri="{FF2B5EF4-FFF2-40B4-BE49-F238E27FC236}">
                <a16:creationId xmlns:a16="http://schemas.microsoft.com/office/drawing/2014/main" id="{97FF23A7-AB8C-4C0D-B2DB-79A2E93EA370}"/>
              </a:ext>
            </a:extLst>
          </p:cNvPr>
          <p:cNvGrpSpPr/>
          <p:nvPr/>
        </p:nvGrpSpPr>
        <p:grpSpPr>
          <a:xfrm>
            <a:off x="267090" y="4144960"/>
            <a:ext cx="320999" cy="333575"/>
            <a:chOff x="9403660" y="5322151"/>
            <a:chExt cx="427999" cy="444766"/>
          </a:xfrm>
        </p:grpSpPr>
        <p:sp>
          <p:nvSpPr>
            <p:cNvPr id="43" name="Freeform: Shape 42">
              <a:extLst>
                <a:ext uri="{FF2B5EF4-FFF2-40B4-BE49-F238E27FC236}">
                  <a16:creationId xmlns:a16="http://schemas.microsoft.com/office/drawing/2014/main" id="{7BB8460A-E763-4621-B38A-8D23C4E22173}"/>
                </a:ext>
              </a:extLst>
            </p:cNvPr>
            <p:cNvSpPr/>
            <p:nvPr/>
          </p:nvSpPr>
          <p:spPr>
            <a:xfrm>
              <a:off x="9450250" y="5322151"/>
              <a:ext cx="338202" cy="444766"/>
            </a:xfrm>
            <a:custGeom>
              <a:avLst/>
              <a:gdLst/>
              <a:ahLst/>
              <a:cxnLst/>
              <a:rect l="0" t="0" r="0" b="0"/>
              <a:pathLst>
                <a:path w="338202" h="444766">
                  <a:moveTo>
                    <a:pt x="0" y="0"/>
                  </a:moveTo>
                  <a:lnTo>
                    <a:pt x="338201" y="0"/>
                  </a:lnTo>
                  <a:lnTo>
                    <a:pt x="33820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latin typeface="Abadi MT Condensed Light" panose="020B0604020202020204" charset="0"/>
                <a:cs typeface="Cavolini" panose="03000502040302020204" pitchFamily="66" charset="0"/>
              </a:endParaRPr>
            </a:p>
          </p:txBody>
        </p:sp>
        <p:sp>
          <p:nvSpPr>
            <p:cNvPr id="44" name="TextBox 43">
              <a:extLst>
                <a:ext uri="{FF2B5EF4-FFF2-40B4-BE49-F238E27FC236}">
                  <a16:creationId xmlns:a16="http://schemas.microsoft.com/office/drawing/2014/main" id="{71A8E051-B53F-4AE4-BE0F-729C52760FF2}"/>
                </a:ext>
              </a:extLst>
            </p:cNvPr>
            <p:cNvSpPr txBox="1"/>
            <p:nvPr/>
          </p:nvSpPr>
          <p:spPr>
            <a:xfrm>
              <a:off x="9403660" y="5344390"/>
              <a:ext cx="427999" cy="338554"/>
            </a:xfrm>
            <a:prstGeom prst="rect">
              <a:avLst/>
            </a:prstGeom>
            <a:noFill/>
          </p:spPr>
          <p:txBody>
            <a:bodyPr vert="horz" rtlCol="0">
              <a:spAutoFit/>
            </a:bodyPr>
            <a:lstStyle/>
            <a:p>
              <a:pPr algn="ctr"/>
              <a:r>
                <a:rPr lang="en-CA" sz="1050">
                  <a:latin typeface="Abadi MT Condensed Light" panose="020B0604020202020204" charset="0"/>
                  <a:cs typeface="Cavolini" panose="03000502040302020204" pitchFamily="66" charset="0"/>
                </a:rPr>
                <a:t>9</a:t>
              </a:r>
            </a:p>
          </p:txBody>
        </p:sp>
      </p:grpSp>
      <p:grpSp>
        <p:nvGrpSpPr>
          <p:cNvPr id="45" name="Group 44">
            <a:extLst>
              <a:ext uri="{FF2B5EF4-FFF2-40B4-BE49-F238E27FC236}">
                <a16:creationId xmlns:a16="http://schemas.microsoft.com/office/drawing/2014/main" id="{BF8A3160-7BEB-410A-B75B-33EF1292663A}"/>
              </a:ext>
            </a:extLst>
          </p:cNvPr>
          <p:cNvGrpSpPr/>
          <p:nvPr/>
        </p:nvGrpSpPr>
        <p:grpSpPr>
          <a:xfrm>
            <a:off x="249439" y="1278669"/>
            <a:ext cx="327670" cy="334153"/>
            <a:chOff x="8961088" y="6365223"/>
            <a:chExt cx="436893" cy="445537"/>
          </a:xfrm>
        </p:grpSpPr>
        <p:sp>
          <p:nvSpPr>
            <p:cNvPr id="46" name="Freeform: Shape 45">
              <a:extLst>
                <a:ext uri="{FF2B5EF4-FFF2-40B4-BE49-F238E27FC236}">
                  <a16:creationId xmlns:a16="http://schemas.microsoft.com/office/drawing/2014/main" id="{4ED6CA70-59D7-407A-93CE-2A98DBA96857}"/>
                </a:ext>
              </a:extLst>
            </p:cNvPr>
            <p:cNvSpPr/>
            <p:nvPr/>
          </p:nvSpPr>
          <p:spPr>
            <a:xfrm>
              <a:off x="9007178" y="6365223"/>
              <a:ext cx="348195" cy="445537"/>
            </a:xfrm>
            <a:custGeom>
              <a:avLst/>
              <a:gdLst/>
              <a:ahLst/>
              <a:cxnLst/>
              <a:rect l="0" t="0" r="0" b="0"/>
              <a:pathLst>
                <a:path w="348195" h="445537">
                  <a:moveTo>
                    <a:pt x="0" y="0"/>
                  </a:moveTo>
                  <a:lnTo>
                    <a:pt x="348194" y="0"/>
                  </a:lnTo>
                  <a:lnTo>
                    <a:pt x="348194"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latin typeface="Abadi MT Condensed Light" panose="020B0604020202020204" charset="0"/>
                <a:cs typeface="Cavolini" panose="03000502040302020204" pitchFamily="66" charset="0"/>
              </a:endParaRPr>
            </a:p>
          </p:txBody>
        </p:sp>
        <p:sp>
          <p:nvSpPr>
            <p:cNvPr id="47" name="TextBox 46">
              <a:extLst>
                <a:ext uri="{FF2B5EF4-FFF2-40B4-BE49-F238E27FC236}">
                  <a16:creationId xmlns:a16="http://schemas.microsoft.com/office/drawing/2014/main" id="{D6FF752E-41A2-4E3E-9104-4870E54B5D41}"/>
                </a:ext>
              </a:extLst>
            </p:cNvPr>
            <p:cNvSpPr txBox="1"/>
            <p:nvPr/>
          </p:nvSpPr>
          <p:spPr>
            <a:xfrm>
              <a:off x="8961088" y="6387500"/>
              <a:ext cx="436893" cy="338554"/>
            </a:xfrm>
            <a:prstGeom prst="rect">
              <a:avLst/>
            </a:prstGeom>
            <a:noFill/>
          </p:spPr>
          <p:txBody>
            <a:bodyPr vert="horz" rtlCol="0">
              <a:spAutoFit/>
            </a:bodyPr>
            <a:lstStyle/>
            <a:p>
              <a:pPr algn="ctr"/>
              <a:r>
                <a:rPr lang="en-CA" sz="1050">
                  <a:latin typeface="Abadi MT Condensed Light" panose="020B0604020202020204" charset="0"/>
                  <a:cs typeface="Cavolini" panose="03000502040302020204" pitchFamily="66" charset="0"/>
                </a:rPr>
                <a:t>2</a:t>
              </a:r>
            </a:p>
          </p:txBody>
        </p:sp>
      </p:grpSp>
      <p:grpSp>
        <p:nvGrpSpPr>
          <p:cNvPr id="48" name="Group 47">
            <a:extLst>
              <a:ext uri="{FF2B5EF4-FFF2-40B4-BE49-F238E27FC236}">
                <a16:creationId xmlns:a16="http://schemas.microsoft.com/office/drawing/2014/main" id="{7EAFDBDE-A344-4515-A46F-F4E517911F09}"/>
              </a:ext>
            </a:extLst>
          </p:cNvPr>
          <p:cNvGrpSpPr/>
          <p:nvPr/>
        </p:nvGrpSpPr>
        <p:grpSpPr>
          <a:xfrm>
            <a:off x="249439" y="1278669"/>
            <a:ext cx="327670" cy="334153"/>
            <a:chOff x="8961088" y="6365223"/>
            <a:chExt cx="436893" cy="445537"/>
          </a:xfrm>
        </p:grpSpPr>
        <p:sp>
          <p:nvSpPr>
            <p:cNvPr id="49" name="Freeform: Shape 48">
              <a:extLst>
                <a:ext uri="{FF2B5EF4-FFF2-40B4-BE49-F238E27FC236}">
                  <a16:creationId xmlns:a16="http://schemas.microsoft.com/office/drawing/2014/main" id="{A4D43435-BE3E-4FF6-8FB8-9EFB320D7DAC}"/>
                </a:ext>
              </a:extLst>
            </p:cNvPr>
            <p:cNvSpPr/>
            <p:nvPr/>
          </p:nvSpPr>
          <p:spPr>
            <a:xfrm>
              <a:off x="9007178" y="6365223"/>
              <a:ext cx="348195" cy="445537"/>
            </a:xfrm>
            <a:custGeom>
              <a:avLst/>
              <a:gdLst/>
              <a:ahLst/>
              <a:cxnLst/>
              <a:rect l="0" t="0" r="0" b="0"/>
              <a:pathLst>
                <a:path w="348195" h="445537">
                  <a:moveTo>
                    <a:pt x="0" y="0"/>
                  </a:moveTo>
                  <a:lnTo>
                    <a:pt x="348194" y="0"/>
                  </a:lnTo>
                  <a:lnTo>
                    <a:pt x="348194"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latin typeface="Abadi MT Condensed Light" panose="020B0604020202020204" charset="0"/>
                <a:cs typeface="Cavolini" panose="03000502040302020204" pitchFamily="66" charset="0"/>
              </a:endParaRPr>
            </a:p>
          </p:txBody>
        </p:sp>
        <p:sp>
          <p:nvSpPr>
            <p:cNvPr id="50" name="TextBox 49">
              <a:extLst>
                <a:ext uri="{FF2B5EF4-FFF2-40B4-BE49-F238E27FC236}">
                  <a16:creationId xmlns:a16="http://schemas.microsoft.com/office/drawing/2014/main" id="{E8A99E0E-DAC1-41FD-B17B-E922146C6790}"/>
                </a:ext>
              </a:extLst>
            </p:cNvPr>
            <p:cNvSpPr txBox="1"/>
            <p:nvPr/>
          </p:nvSpPr>
          <p:spPr>
            <a:xfrm>
              <a:off x="8961088" y="6387500"/>
              <a:ext cx="436893" cy="338554"/>
            </a:xfrm>
            <a:prstGeom prst="rect">
              <a:avLst/>
            </a:prstGeom>
            <a:noFill/>
          </p:spPr>
          <p:txBody>
            <a:bodyPr vert="horz" rtlCol="0">
              <a:spAutoFit/>
            </a:bodyPr>
            <a:lstStyle/>
            <a:p>
              <a:pPr algn="ctr"/>
              <a:r>
                <a:rPr lang="en-CA" sz="1050">
                  <a:latin typeface="Abadi MT Condensed Light" panose="020B0604020202020204" charset="0"/>
                  <a:cs typeface="Cavolini" panose="03000502040302020204" pitchFamily="66" charset="0"/>
                </a:rPr>
                <a:t>2</a:t>
              </a:r>
            </a:p>
          </p:txBody>
        </p:sp>
      </p:grpSp>
      <p:grpSp>
        <p:nvGrpSpPr>
          <p:cNvPr id="51" name="Group 50">
            <a:extLst>
              <a:ext uri="{FF2B5EF4-FFF2-40B4-BE49-F238E27FC236}">
                <a16:creationId xmlns:a16="http://schemas.microsoft.com/office/drawing/2014/main" id="{FD91CB22-13A1-490B-97C2-A0F637A92578}"/>
              </a:ext>
            </a:extLst>
          </p:cNvPr>
          <p:cNvGrpSpPr/>
          <p:nvPr/>
        </p:nvGrpSpPr>
        <p:grpSpPr>
          <a:xfrm>
            <a:off x="249439" y="1278669"/>
            <a:ext cx="327670" cy="334153"/>
            <a:chOff x="8961088" y="6365223"/>
            <a:chExt cx="436893" cy="445537"/>
          </a:xfrm>
        </p:grpSpPr>
        <p:sp>
          <p:nvSpPr>
            <p:cNvPr id="52" name="Freeform: Shape 51">
              <a:extLst>
                <a:ext uri="{FF2B5EF4-FFF2-40B4-BE49-F238E27FC236}">
                  <a16:creationId xmlns:a16="http://schemas.microsoft.com/office/drawing/2014/main" id="{03801834-47BE-4B27-871B-1F5B6C530315}"/>
                </a:ext>
              </a:extLst>
            </p:cNvPr>
            <p:cNvSpPr/>
            <p:nvPr/>
          </p:nvSpPr>
          <p:spPr>
            <a:xfrm>
              <a:off x="9007178" y="6365223"/>
              <a:ext cx="348195" cy="445537"/>
            </a:xfrm>
            <a:custGeom>
              <a:avLst/>
              <a:gdLst/>
              <a:ahLst/>
              <a:cxnLst/>
              <a:rect l="0" t="0" r="0" b="0"/>
              <a:pathLst>
                <a:path w="348195" h="445537">
                  <a:moveTo>
                    <a:pt x="0" y="0"/>
                  </a:moveTo>
                  <a:lnTo>
                    <a:pt x="348194" y="0"/>
                  </a:lnTo>
                  <a:lnTo>
                    <a:pt x="348194"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latin typeface="Abadi MT Condensed Light" panose="020B0604020202020204" charset="0"/>
                <a:cs typeface="Cavolini" panose="03000502040302020204" pitchFamily="66" charset="0"/>
              </a:endParaRPr>
            </a:p>
          </p:txBody>
        </p:sp>
        <p:sp>
          <p:nvSpPr>
            <p:cNvPr id="53" name="TextBox 52">
              <a:extLst>
                <a:ext uri="{FF2B5EF4-FFF2-40B4-BE49-F238E27FC236}">
                  <a16:creationId xmlns:a16="http://schemas.microsoft.com/office/drawing/2014/main" id="{1F1BE540-4AD8-43B0-B839-657B1BA8EAA0}"/>
                </a:ext>
              </a:extLst>
            </p:cNvPr>
            <p:cNvSpPr txBox="1"/>
            <p:nvPr/>
          </p:nvSpPr>
          <p:spPr>
            <a:xfrm>
              <a:off x="8961088" y="6387500"/>
              <a:ext cx="436893" cy="338554"/>
            </a:xfrm>
            <a:prstGeom prst="rect">
              <a:avLst/>
            </a:prstGeom>
            <a:noFill/>
          </p:spPr>
          <p:txBody>
            <a:bodyPr vert="horz" rtlCol="0">
              <a:spAutoFit/>
            </a:bodyPr>
            <a:lstStyle/>
            <a:p>
              <a:pPr algn="ctr"/>
              <a:r>
                <a:rPr lang="en-CA" sz="1050">
                  <a:latin typeface="Abadi MT Condensed Light" panose="020B0604020202020204" charset="0"/>
                  <a:cs typeface="Cavolini" panose="03000502040302020204" pitchFamily="66" charset="0"/>
                </a:rPr>
                <a:t>2</a:t>
              </a:r>
            </a:p>
          </p:txBody>
        </p:sp>
      </p:grpSp>
      <p:grpSp>
        <p:nvGrpSpPr>
          <p:cNvPr id="54" name="Group 53">
            <a:extLst>
              <a:ext uri="{FF2B5EF4-FFF2-40B4-BE49-F238E27FC236}">
                <a16:creationId xmlns:a16="http://schemas.microsoft.com/office/drawing/2014/main" id="{B7095613-6414-4F19-910D-B5067557A1F8}"/>
              </a:ext>
            </a:extLst>
          </p:cNvPr>
          <p:cNvGrpSpPr/>
          <p:nvPr/>
        </p:nvGrpSpPr>
        <p:grpSpPr>
          <a:xfrm>
            <a:off x="249439" y="1278669"/>
            <a:ext cx="327670" cy="334153"/>
            <a:chOff x="8961088" y="6365223"/>
            <a:chExt cx="436893" cy="445537"/>
          </a:xfrm>
        </p:grpSpPr>
        <p:sp>
          <p:nvSpPr>
            <p:cNvPr id="55" name="Freeform: Shape 54">
              <a:extLst>
                <a:ext uri="{FF2B5EF4-FFF2-40B4-BE49-F238E27FC236}">
                  <a16:creationId xmlns:a16="http://schemas.microsoft.com/office/drawing/2014/main" id="{299BEBBA-87E8-4412-995B-248D2590499C}"/>
                </a:ext>
              </a:extLst>
            </p:cNvPr>
            <p:cNvSpPr/>
            <p:nvPr/>
          </p:nvSpPr>
          <p:spPr>
            <a:xfrm>
              <a:off x="9007178" y="6365223"/>
              <a:ext cx="348195" cy="445537"/>
            </a:xfrm>
            <a:custGeom>
              <a:avLst/>
              <a:gdLst/>
              <a:ahLst/>
              <a:cxnLst/>
              <a:rect l="0" t="0" r="0" b="0"/>
              <a:pathLst>
                <a:path w="348195" h="445537">
                  <a:moveTo>
                    <a:pt x="0" y="0"/>
                  </a:moveTo>
                  <a:lnTo>
                    <a:pt x="348194" y="0"/>
                  </a:lnTo>
                  <a:lnTo>
                    <a:pt x="348194"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latin typeface="Abadi MT Condensed Light" panose="020B0604020202020204" charset="0"/>
                <a:cs typeface="Cavolini" panose="03000502040302020204" pitchFamily="66" charset="0"/>
              </a:endParaRPr>
            </a:p>
          </p:txBody>
        </p:sp>
        <p:sp>
          <p:nvSpPr>
            <p:cNvPr id="56" name="TextBox 55">
              <a:extLst>
                <a:ext uri="{FF2B5EF4-FFF2-40B4-BE49-F238E27FC236}">
                  <a16:creationId xmlns:a16="http://schemas.microsoft.com/office/drawing/2014/main" id="{664A2B93-713B-452B-A413-5339FEA4A40A}"/>
                </a:ext>
              </a:extLst>
            </p:cNvPr>
            <p:cNvSpPr txBox="1"/>
            <p:nvPr/>
          </p:nvSpPr>
          <p:spPr>
            <a:xfrm>
              <a:off x="8961088" y="6387500"/>
              <a:ext cx="436893" cy="338554"/>
            </a:xfrm>
            <a:prstGeom prst="rect">
              <a:avLst/>
            </a:prstGeom>
            <a:noFill/>
          </p:spPr>
          <p:txBody>
            <a:bodyPr vert="horz" rtlCol="0">
              <a:spAutoFit/>
            </a:bodyPr>
            <a:lstStyle/>
            <a:p>
              <a:pPr algn="ctr"/>
              <a:r>
                <a:rPr lang="en-CA" sz="1050">
                  <a:latin typeface="Abadi MT Condensed Light" panose="020B0604020202020204" charset="0"/>
                  <a:cs typeface="Cavolini" panose="03000502040302020204" pitchFamily="66" charset="0"/>
                </a:rPr>
                <a:t>2</a:t>
              </a:r>
            </a:p>
          </p:txBody>
        </p:sp>
      </p:grpSp>
      <p:grpSp>
        <p:nvGrpSpPr>
          <p:cNvPr id="57" name="Group 56">
            <a:extLst>
              <a:ext uri="{FF2B5EF4-FFF2-40B4-BE49-F238E27FC236}">
                <a16:creationId xmlns:a16="http://schemas.microsoft.com/office/drawing/2014/main" id="{297F0A2E-FA95-44AE-BDF0-7CA123980262}"/>
              </a:ext>
            </a:extLst>
          </p:cNvPr>
          <p:cNvGrpSpPr/>
          <p:nvPr/>
        </p:nvGrpSpPr>
        <p:grpSpPr>
          <a:xfrm>
            <a:off x="249439" y="1278669"/>
            <a:ext cx="327670" cy="334153"/>
            <a:chOff x="8961088" y="6365223"/>
            <a:chExt cx="436893" cy="445537"/>
          </a:xfrm>
        </p:grpSpPr>
        <p:sp>
          <p:nvSpPr>
            <p:cNvPr id="58" name="Freeform: Shape 57">
              <a:extLst>
                <a:ext uri="{FF2B5EF4-FFF2-40B4-BE49-F238E27FC236}">
                  <a16:creationId xmlns:a16="http://schemas.microsoft.com/office/drawing/2014/main" id="{BBF314D9-5515-417C-9E7D-79C0484AD79F}"/>
                </a:ext>
              </a:extLst>
            </p:cNvPr>
            <p:cNvSpPr/>
            <p:nvPr/>
          </p:nvSpPr>
          <p:spPr>
            <a:xfrm>
              <a:off x="9007178" y="6365223"/>
              <a:ext cx="348195" cy="445537"/>
            </a:xfrm>
            <a:custGeom>
              <a:avLst/>
              <a:gdLst/>
              <a:ahLst/>
              <a:cxnLst/>
              <a:rect l="0" t="0" r="0" b="0"/>
              <a:pathLst>
                <a:path w="348195" h="445537">
                  <a:moveTo>
                    <a:pt x="0" y="0"/>
                  </a:moveTo>
                  <a:lnTo>
                    <a:pt x="348194" y="0"/>
                  </a:lnTo>
                  <a:lnTo>
                    <a:pt x="348194"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latin typeface="Abadi MT Condensed Light" panose="020B0604020202020204" charset="0"/>
                <a:cs typeface="Cavolini" panose="03000502040302020204" pitchFamily="66" charset="0"/>
              </a:endParaRPr>
            </a:p>
          </p:txBody>
        </p:sp>
        <p:sp>
          <p:nvSpPr>
            <p:cNvPr id="59" name="TextBox 58">
              <a:extLst>
                <a:ext uri="{FF2B5EF4-FFF2-40B4-BE49-F238E27FC236}">
                  <a16:creationId xmlns:a16="http://schemas.microsoft.com/office/drawing/2014/main" id="{F0AC7081-FE13-4B94-A73E-D1DAD3AD9AC8}"/>
                </a:ext>
              </a:extLst>
            </p:cNvPr>
            <p:cNvSpPr txBox="1"/>
            <p:nvPr/>
          </p:nvSpPr>
          <p:spPr>
            <a:xfrm>
              <a:off x="8961088" y="6387500"/>
              <a:ext cx="436893" cy="338554"/>
            </a:xfrm>
            <a:prstGeom prst="rect">
              <a:avLst/>
            </a:prstGeom>
            <a:noFill/>
          </p:spPr>
          <p:txBody>
            <a:bodyPr vert="horz" rtlCol="0">
              <a:spAutoFit/>
            </a:bodyPr>
            <a:lstStyle/>
            <a:p>
              <a:pPr algn="ctr"/>
              <a:r>
                <a:rPr lang="en-CA" sz="1050">
                  <a:latin typeface="Abadi MT Condensed Light" panose="020B0604020202020204" charset="0"/>
                  <a:cs typeface="Cavolini" panose="03000502040302020204" pitchFamily="66" charset="0"/>
                </a:rPr>
                <a:t>2</a:t>
              </a:r>
            </a:p>
          </p:txBody>
        </p:sp>
      </p:grpSp>
      <p:grpSp>
        <p:nvGrpSpPr>
          <p:cNvPr id="60" name="Group 59">
            <a:extLst>
              <a:ext uri="{FF2B5EF4-FFF2-40B4-BE49-F238E27FC236}">
                <a16:creationId xmlns:a16="http://schemas.microsoft.com/office/drawing/2014/main" id="{97C16FEB-56CC-42BB-BB05-126A8FDF1E87}"/>
              </a:ext>
            </a:extLst>
          </p:cNvPr>
          <p:cNvGrpSpPr/>
          <p:nvPr/>
        </p:nvGrpSpPr>
        <p:grpSpPr>
          <a:xfrm>
            <a:off x="249439" y="1278669"/>
            <a:ext cx="327670" cy="334153"/>
            <a:chOff x="8961088" y="6365223"/>
            <a:chExt cx="436893" cy="445537"/>
          </a:xfrm>
        </p:grpSpPr>
        <p:sp>
          <p:nvSpPr>
            <p:cNvPr id="61" name="Freeform: Shape 60">
              <a:extLst>
                <a:ext uri="{FF2B5EF4-FFF2-40B4-BE49-F238E27FC236}">
                  <a16:creationId xmlns:a16="http://schemas.microsoft.com/office/drawing/2014/main" id="{B6BD0415-8ECB-4402-A919-B217B11947A5}"/>
                </a:ext>
              </a:extLst>
            </p:cNvPr>
            <p:cNvSpPr/>
            <p:nvPr/>
          </p:nvSpPr>
          <p:spPr>
            <a:xfrm>
              <a:off x="9007178" y="6365223"/>
              <a:ext cx="348195" cy="445537"/>
            </a:xfrm>
            <a:custGeom>
              <a:avLst/>
              <a:gdLst/>
              <a:ahLst/>
              <a:cxnLst/>
              <a:rect l="0" t="0" r="0" b="0"/>
              <a:pathLst>
                <a:path w="348195" h="445537">
                  <a:moveTo>
                    <a:pt x="0" y="0"/>
                  </a:moveTo>
                  <a:lnTo>
                    <a:pt x="348194" y="0"/>
                  </a:lnTo>
                  <a:lnTo>
                    <a:pt x="348194"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latin typeface="Abadi MT Condensed Light" panose="020B0604020202020204" charset="0"/>
                <a:cs typeface="Cavolini" panose="03000502040302020204" pitchFamily="66" charset="0"/>
              </a:endParaRPr>
            </a:p>
          </p:txBody>
        </p:sp>
        <p:sp>
          <p:nvSpPr>
            <p:cNvPr id="62" name="TextBox 61">
              <a:extLst>
                <a:ext uri="{FF2B5EF4-FFF2-40B4-BE49-F238E27FC236}">
                  <a16:creationId xmlns:a16="http://schemas.microsoft.com/office/drawing/2014/main" id="{8EFCA2C2-6BB4-407D-934D-74A22814BDA8}"/>
                </a:ext>
              </a:extLst>
            </p:cNvPr>
            <p:cNvSpPr txBox="1"/>
            <p:nvPr/>
          </p:nvSpPr>
          <p:spPr>
            <a:xfrm>
              <a:off x="8961088" y="6387500"/>
              <a:ext cx="436893" cy="338554"/>
            </a:xfrm>
            <a:prstGeom prst="rect">
              <a:avLst/>
            </a:prstGeom>
            <a:noFill/>
          </p:spPr>
          <p:txBody>
            <a:bodyPr vert="horz" rtlCol="0">
              <a:spAutoFit/>
            </a:bodyPr>
            <a:lstStyle/>
            <a:p>
              <a:pPr algn="ctr"/>
              <a:r>
                <a:rPr lang="en-CA" sz="1050">
                  <a:latin typeface="Abadi MT Condensed Light" panose="020B0604020202020204" charset="0"/>
                  <a:cs typeface="Cavolini" panose="03000502040302020204" pitchFamily="66" charset="0"/>
                </a:rPr>
                <a:t>2</a:t>
              </a:r>
            </a:p>
          </p:txBody>
        </p:sp>
      </p:grpSp>
      <p:grpSp>
        <p:nvGrpSpPr>
          <p:cNvPr id="63" name="Group 62">
            <a:extLst>
              <a:ext uri="{FF2B5EF4-FFF2-40B4-BE49-F238E27FC236}">
                <a16:creationId xmlns:a16="http://schemas.microsoft.com/office/drawing/2014/main" id="{3A0E2E34-BBAF-4DBE-BAFD-ED6A790792C2}"/>
              </a:ext>
            </a:extLst>
          </p:cNvPr>
          <p:cNvGrpSpPr/>
          <p:nvPr/>
        </p:nvGrpSpPr>
        <p:grpSpPr>
          <a:xfrm>
            <a:off x="249439" y="1278669"/>
            <a:ext cx="327670" cy="334153"/>
            <a:chOff x="8961088" y="6365223"/>
            <a:chExt cx="436893" cy="445537"/>
          </a:xfrm>
        </p:grpSpPr>
        <p:sp>
          <p:nvSpPr>
            <p:cNvPr id="64" name="Freeform: Shape 63">
              <a:extLst>
                <a:ext uri="{FF2B5EF4-FFF2-40B4-BE49-F238E27FC236}">
                  <a16:creationId xmlns:a16="http://schemas.microsoft.com/office/drawing/2014/main" id="{2A3E570D-BEBF-4131-A2DF-EF3401633F05}"/>
                </a:ext>
              </a:extLst>
            </p:cNvPr>
            <p:cNvSpPr/>
            <p:nvPr/>
          </p:nvSpPr>
          <p:spPr>
            <a:xfrm>
              <a:off x="9007178" y="6365223"/>
              <a:ext cx="348195" cy="445537"/>
            </a:xfrm>
            <a:custGeom>
              <a:avLst/>
              <a:gdLst/>
              <a:ahLst/>
              <a:cxnLst/>
              <a:rect l="0" t="0" r="0" b="0"/>
              <a:pathLst>
                <a:path w="348195" h="445537">
                  <a:moveTo>
                    <a:pt x="0" y="0"/>
                  </a:moveTo>
                  <a:lnTo>
                    <a:pt x="348194" y="0"/>
                  </a:lnTo>
                  <a:lnTo>
                    <a:pt x="348194"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latin typeface="Abadi MT Condensed Light" panose="020B0604020202020204" charset="0"/>
                <a:cs typeface="Cavolini" panose="03000502040302020204" pitchFamily="66" charset="0"/>
              </a:endParaRPr>
            </a:p>
          </p:txBody>
        </p:sp>
        <p:sp>
          <p:nvSpPr>
            <p:cNvPr id="65" name="TextBox 64">
              <a:extLst>
                <a:ext uri="{FF2B5EF4-FFF2-40B4-BE49-F238E27FC236}">
                  <a16:creationId xmlns:a16="http://schemas.microsoft.com/office/drawing/2014/main" id="{4C3E08E8-C092-4F57-BD85-10424B50EF36}"/>
                </a:ext>
              </a:extLst>
            </p:cNvPr>
            <p:cNvSpPr txBox="1"/>
            <p:nvPr/>
          </p:nvSpPr>
          <p:spPr>
            <a:xfrm>
              <a:off x="8961088" y="6387500"/>
              <a:ext cx="436893" cy="338554"/>
            </a:xfrm>
            <a:prstGeom prst="rect">
              <a:avLst/>
            </a:prstGeom>
            <a:noFill/>
          </p:spPr>
          <p:txBody>
            <a:bodyPr vert="horz" rtlCol="0">
              <a:spAutoFit/>
            </a:bodyPr>
            <a:lstStyle/>
            <a:p>
              <a:pPr algn="ctr"/>
              <a:r>
                <a:rPr lang="en-CA" sz="1050">
                  <a:latin typeface="Abadi MT Condensed Light" panose="020B0604020202020204" charset="0"/>
                  <a:cs typeface="Cavolini" panose="03000502040302020204" pitchFamily="66" charset="0"/>
                </a:rPr>
                <a:t>2</a:t>
              </a:r>
            </a:p>
          </p:txBody>
        </p:sp>
      </p:grpSp>
      <p:grpSp>
        <p:nvGrpSpPr>
          <p:cNvPr id="66" name="Group 65">
            <a:extLst>
              <a:ext uri="{FF2B5EF4-FFF2-40B4-BE49-F238E27FC236}">
                <a16:creationId xmlns:a16="http://schemas.microsoft.com/office/drawing/2014/main" id="{F5C010AE-360E-482B-A66F-C4D8E96E9F86}"/>
              </a:ext>
            </a:extLst>
          </p:cNvPr>
          <p:cNvGrpSpPr/>
          <p:nvPr/>
        </p:nvGrpSpPr>
        <p:grpSpPr>
          <a:xfrm>
            <a:off x="249439" y="1278669"/>
            <a:ext cx="327670" cy="334153"/>
            <a:chOff x="8961088" y="6365223"/>
            <a:chExt cx="436893" cy="445537"/>
          </a:xfrm>
        </p:grpSpPr>
        <p:sp>
          <p:nvSpPr>
            <p:cNvPr id="67" name="Freeform: Shape 66">
              <a:extLst>
                <a:ext uri="{FF2B5EF4-FFF2-40B4-BE49-F238E27FC236}">
                  <a16:creationId xmlns:a16="http://schemas.microsoft.com/office/drawing/2014/main" id="{34AE869F-CC94-4058-A27D-3EDBA6164CCB}"/>
                </a:ext>
              </a:extLst>
            </p:cNvPr>
            <p:cNvSpPr/>
            <p:nvPr/>
          </p:nvSpPr>
          <p:spPr>
            <a:xfrm>
              <a:off x="9007178" y="6365223"/>
              <a:ext cx="348195" cy="445537"/>
            </a:xfrm>
            <a:custGeom>
              <a:avLst/>
              <a:gdLst/>
              <a:ahLst/>
              <a:cxnLst/>
              <a:rect l="0" t="0" r="0" b="0"/>
              <a:pathLst>
                <a:path w="348195" h="445537">
                  <a:moveTo>
                    <a:pt x="0" y="0"/>
                  </a:moveTo>
                  <a:lnTo>
                    <a:pt x="348194" y="0"/>
                  </a:lnTo>
                  <a:lnTo>
                    <a:pt x="348194"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latin typeface="Abadi MT Condensed Light" panose="020B0604020202020204" charset="0"/>
                <a:cs typeface="Cavolini" panose="03000502040302020204" pitchFamily="66" charset="0"/>
              </a:endParaRPr>
            </a:p>
          </p:txBody>
        </p:sp>
        <p:sp>
          <p:nvSpPr>
            <p:cNvPr id="68" name="TextBox 67">
              <a:extLst>
                <a:ext uri="{FF2B5EF4-FFF2-40B4-BE49-F238E27FC236}">
                  <a16:creationId xmlns:a16="http://schemas.microsoft.com/office/drawing/2014/main" id="{80633D8D-EFA6-4B09-9763-90EBEDA7D9AD}"/>
                </a:ext>
              </a:extLst>
            </p:cNvPr>
            <p:cNvSpPr txBox="1"/>
            <p:nvPr/>
          </p:nvSpPr>
          <p:spPr>
            <a:xfrm>
              <a:off x="8961088" y="6387500"/>
              <a:ext cx="436893" cy="338554"/>
            </a:xfrm>
            <a:prstGeom prst="rect">
              <a:avLst/>
            </a:prstGeom>
            <a:noFill/>
          </p:spPr>
          <p:txBody>
            <a:bodyPr vert="horz" rtlCol="0">
              <a:spAutoFit/>
            </a:bodyPr>
            <a:lstStyle/>
            <a:p>
              <a:pPr algn="ctr"/>
              <a:r>
                <a:rPr lang="en-CA" sz="1050">
                  <a:latin typeface="Abadi MT Condensed Light" panose="020B0604020202020204" charset="0"/>
                  <a:cs typeface="Cavolini" panose="03000502040302020204" pitchFamily="66" charset="0"/>
                </a:rPr>
                <a:t>2</a:t>
              </a:r>
            </a:p>
          </p:txBody>
        </p:sp>
      </p:grpSp>
      <p:grpSp>
        <p:nvGrpSpPr>
          <p:cNvPr id="69" name="Group 68">
            <a:extLst>
              <a:ext uri="{FF2B5EF4-FFF2-40B4-BE49-F238E27FC236}">
                <a16:creationId xmlns:a16="http://schemas.microsoft.com/office/drawing/2014/main" id="{1EF31E9D-3F4F-4A85-A754-3C07F06027F2}"/>
              </a:ext>
            </a:extLst>
          </p:cNvPr>
          <p:cNvGrpSpPr/>
          <p:nvPr/>
        </p:nvGrpSpPr>
        <p:grpSpPr>
          <a:xfrm>
            <a:off x="249439" y="1278669"/>
            <a:ext cx="327670" cy="334153"/>
            <a:chOff x="8961088" y="6365223"/>
            <a:chExt cx="436893" cy="445537"/>
          </a:xfrm>
        </p:grpSpPr>
        <p:sp>
          <p:nvSpPr>
            <p:cNvPr id="70" name="Freeform: Shape 69">
              <a:extLst>
                <a:ext uri="{FF2B5EF4-FFF2-40B4-BE49-F238E27FC236}">
                  <a16:creationId xmlns:a16="http://schemas.microsoft.com/office/drawing/2014/main" id="{E5F0C8C3-5F89-4C15-9D15-16858C445BC7}"/>
                </a:ext>
              </a:extLst>
            </p:cNvPr>
            <p:cNvSpPr/>
            <p:nvPr/>
          </p:nvSpPr>
          <p:spPr>
            <a:xfrm>
              <a:off x="9007178" y="6365223"/>
              <a:ext cx="348195" cy="445537"/>
            </a:xfrm>
            <a:custGeom>
              <a:avLst/>
              <a:gdLst/>
              <a:ahLst/>
              <a:cxnLst/>
              <a:rect l="0" t="0" r="0" b="0"/>
              <a:pathLst>
                <a:path w="348195" h="445537">
                  <a:moveTo>
                    <a:pt x="0" y="0"/>
                  </a:moveTo>
                  <a:lnTo>
                    <a:pt x="348194" y="0"/>
                  </a:lnTo>
                  <a:lnTo>
                    <a:pt x="348194"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latin typeface="Abadi MT Condensed Light" panose="020B0604020202020204" charset="0"/>
                <a:cs typeface="Cavolini" panose="03000502040302020204" pitchFamily="66" charset="0"/>
              </a:endParaRPr>
            </a:p>
          </p:txBody>
        </p:sp>
        <p:sp>
          <p:nvSpPr>
            <p:cNvPr id="71" name="TextBox 70">
              <a:extLst>
                <a:ext uri="{FF2B5EF4-FFF2-40B4-BE49-F238E27FC236}">
                  <a16:creationId xmlns:a16="http://schemas.microsoft.com/office/drawing/2014/main" id="{3E3A3550-9A23-4864-8EFB-D1C8AB15A249}"/>
                </a:ext>
              </a:extLst>
            </p:cNvPr>
            <p:cNvSpPr txBox="1"/>
            <p:nvPr/>
          </p:nvSpPr>
          <p:spPr>
            <a:xfrm>
              <a:off x="8961088" y="6387500"/>
              <a:ext cx="436893" cy="338554"/>
            </a:xfrm>
            <a:prstGeom prst="rect">
              <a:avLst/>
            </a:prstGeom>
            <a:noFill/>
          </p:spPr>
          <p:txBody>
            <a:bodyPr vert="horz" rtlCol="0">
              <a:spAutoFit/>
            </a:bodyPr>
            <a:lstStyle/>
            <a:p>
              <a:pPr algn="ctr"/>
              <a:r>
                <a:rPr lang="en-CA" sz="1050">
                  <a:latin typeface="Abadi MT Condensed Light" panose="020B0604020202020204" charset="0"/>
                  <a:cs typeface="Cavolini" panose="03000502040302020204" pitchFamily="66" charset="0"/>
                </a:rPr>
                <a:t>2</a:t>
              </a:r>
            </a:p>
          </p:txBody>
        </p:sp>
      </p:grpSp>
      <p:grpSp>
        <p:nvGrpSpPr>
          <p:cNvPr id="72" name="Group 71">
            <a:extLst>
              <a:ext uri="{FF2B5EF4-FFF2-40B4-BE49-F238E27FC236}">
                <a16:creationId xmlns:a16="http://schemas.microsoft.com/office/drawing/2014/main" id="{60F4D875-5C2A-40C9-8D76-17005A16B4C7}"/>
              </a:ext>
            </a:extLst>
          </p:cNvPr>
          <p:cNvGrpSpPr/>
          <p:nvPr/>
        </p:nvGrpSpPr>
        <p:grpSpPr>
          <a:xfrm>
            <a:off x="255904" y="1703668"/>
            <a:ext cx="327160" cy="319730"/>
            <a:chOff x="8961050" y="5848303"/>
            <a:chExt cx="436213" cy="426306"/>
          </a:xfrm>
        </p:grpSpPr>
        <p:sp>
          <p:nvSpPr>
            <p:cNvPr id="73" name="Freeform: Shape 72">
              <a:extLst>
                <a:ext uri="{FF2B5EF4-FFF2-40B4-BE49-F238E27FC236}">
                  <a16:creationId xmlns:a16="http://schemas.microsoft.com/office/drawing/2014/main" id="{F43CFB91-9600-48DD-8225-F60D527F9E7B}"/>
                </a:ext>
              </a:extLst>
            </p:cNvPr>
            <p:cNvSpPr/>
            <p:nvPr/>
          </p:nvSpPr>
          <p:spPr>
            <a:xfrm>
              <a:off x="9007178" y="5848303"/>
              <a:ext cx="347431" cy="426306"/>
            </a:xfrm>
            <a:custGeom>
              <a:avLst/>
              <a:gdLst/>
              <a:ahLst/>
              <a:cxnLst/>
              <a:rect l="0" t="0" r="0" b="0"/>
              <a:pathLst>
                <a:path w="347431" h="426306">
                  <a:moveTo>
                    <a:pt x="0" y="0"/>
                  </a:moveTo>
                  <a:lnTo>
                    <a:pt x="347430" y="0"/>
                  </a:lnTo>
                  <a:lnTo>
                    <a:pt x="347430"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latin typeface="Abadi MT Condensed Light" panose="020B0604020202020204" charset="0"/>
                <a:cs typeface="Cavolini" panose="03000502040302020204" pitchFamily="66" charset="0"/>
              </a:endParaRPr>
            </a:p>
          </p:txBody>
        </p:sp>
        <p:sp>
          <p:nvSpPr>
            <p:cNvPr id="74" name="TextBox 73">
              <a:extLst>
                <a:ext uri="{FF2B5EF4-FFF2-40B4-BE49-F238E27FC236}">
                  <a16:creationId xmlns:a16="http://schemas.microsoft.com/office/drawing/2014/main" id="{C3F9DDC2-C742-4CDC-B1D0-0F91F5BFAD6C}"/>
                </a:ext>
              </a:extLst>
            </p:cNvPr>
            <p:cNvSpPr txBox="1"/>
            <p:nvPr/>
          </p:nvSpPr>
          <p:spPr>
            <a:xfrm>
              <a:off x="8961050" y="5869618"/>
              <a:ext cx="436213" cy="338554"/>
            </a:xfrm>
            <a:prstGeom prst="rect">
              <a:avLst/>
            </a:prstGeom>
            <a:noFill/>
          </p:spPr>
          <p:txBody>
            <a:bodyPr vert="horz" rtlCol="0">
              <a:spAutoFit/>
            </a:bodyPr>
            <a:lstStyle/>
            <a:p>
              <a:pPr algn="ctr"/>
              <a:r>
                <a:rPr lang="en-CA" sz="1050">
                  <a:latin typeface="Abadi MT Condensed Light" panose="020B0604020202020204" charset="0"/>
                  <a:cs typeface="Cavolini" panose="03000502040302020204" pitchFamily="66" charset="0"/>
                </a:rPr>
                <a:t>3</a:t>
              </a:r>
            </a:p>
          </p:txBody>
        </p:sp>
      </p:grpSp>
      <p:grpSp>
        <p:nvGrpSpPr>
          <p:cNvPr id="75" name="Group 74">
            <a:extLst>
              <a:ext uri="{FF2B5EF4-FFF2-40B4-BE49-F238E27FC236}">
                <a16:creationId xmlns:a16="http://schemas.microsoft.com/office/drawing/2014/main" id="{057D501E-98D9-4481-97B3-EFA03DCBB71E}"/>
              </a:ext>
            </a:extLst>
          </p:cNvPr>
          <p:cNvGrpSpPr/>
          <p:nvPr/>
        </p:nvGrpSpPr>
        <p:grpSpPr>
          <a:xfrm>
            <a:off x="255904" y="1703668"/>
            <a:ext cx="327160" cy="319730"/>
            <a:chOff x="8961050" y="5848303"/>
            <a:chExt cx="436213" cy="426306"/>
          </a:xfrm>
        </p:grpSpPr>
        <p:sp>
          <p:nvSpPr>
            <p:cNvPr id="76" name="Freeform: Shape 75">
              <a:extLst>
                <a:ext uri="{FF2B5EF4-FFF2-40B4-BE49-F238E27FC236}">
                  <a16:creationId xmlns:a16="http://schemas.microsoft.com/office/drawing/2014/main" id="{44594933-8E92-4143-BA45-AABC4BEAB97C}"/>
                </a:ext>
              </a:extLst>
            </p:cNvPr>
            <p:cNvSpPr/>
            <p:nvPr/>
          </p:nvSpPr>
          <p:spPr>
            <a:xfrm>
              <a:off x="9007178" y="5848303"/>
              <a:ext cx="347431" cy="426306"/>
            </a:xfrm>
            <a:custGeom>
              <a:avLst/>
              <a:gdLst/>
              <a:ahLst/>
              <a:cxnLst/>
              <a:rect l="0" t="0" r="0" b="0"/>
              <a:pathLst>
                <a:path w="347431" h="426306">
                  <a:moveTo>
                    <a:pt x="0" y="0"/>
                  </a:moveTo>
                  <a:lnTo>
                    <a:pt x="347430" y="0"/>
                  </a:lnTo>
                  <a:lnTo>
                    <a:pt x="347430"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latin typeface="Abadi MT Condensed Light" panose="020B0604020202020204" charset="0"/>
                <a:cs typeface="Cavolini" panose="03000502040302020204" pitchFamily="66" charset="0"/>
              </a:endParaRPr>
            </a:p>
          </p:txBody>
        </p:sp>
        <p:sp>
          <p:nvSpPr>
            <p:cNvPr id="77" name="TextBox 76">
              <a:extLst>
                <a:ext uri="{FF2B5EF4-FFF2-40B4-BE49-F238E27FC236}">
                  <a16:creationId xmlns:a16="http://schemas.microsoft.com/office/drawing/2014/main" id="{9EFDA7C6-C2B6-420D-804C-B1ADAC45173F}"/>
                </a:ext>
              </a:extLst>
            </p:cNvPr>
            <p:cNvSpPr txBox="1"/>
            <p:nvPr/>
          </p:nvSpPr>
          <p:spPr>
            <a:xfrm>
              <a:off x="8961050" y="5869618"/>
              <a:ext cx="436213" cy="338554"/>
            </a:xfrm>
            <a:prstGeom prst="rect">
              <a:avLst/>
            </a:prstGeom>
            <a:noFill/>
          </p:spPr>
          <p:txBody>
            <a:bodyPr vert="horz" rtlCol="0">
              <a:spAutoFit/>
            </a:bodyPr>
            <a:lstStyle/>
            <a:p>
              <a:pPr algn="ctr"/>
              <a:r>
                <a:rPr lang="en-CA" sz="1050">
                  <a:latin typeface="Abadi MT Condensed Light" panose="020B0604020202020204" charset="0"/>
                  <a:cs typeface="Cavolini" panose="03000502040302020204" pitchFamily="66" charset="0"/>
                </a:rPr>
                <a:t>3</a:t>
              </a:r>
            </a:p>
          </p:txBody>
        </p:sp>
      </p:grpSp>
      <p:grpSp>
        <p:nvGrpSpPr>
          <p:cNvPr id="78" name="Group 77">
            <a:extLst>
              <a:ext uri="{FF2B5EF4-FFF2-40B4-BE49-F238E27FC236}">
                <a16:creationId xmlns:a16="http://schemas.microsoft.com/office/drawing/2014/main" id="{915A5965-640D-478B-9551-84F47A85F443}"/>
              </a:ext>
            </a:extLst>
          </p:cNvPr>
          <p:cNvGrpSpPr/>
          <p:nvPr/>
        </p:nvGrpSpPr>
        <p:grpSpPr>
          <a:xfrm>
            <a:off x="255904" y="1703668"/>
            <a:ext cx="327160" cy="319730"/>
            <a:chOff x="8961050" y="5848303"/>
            <a:chExt cx="436213" cy="426306"/>
          </a:xfrm>
        </p:grpSpPr>
        <p:sp>
          <p:nvSpPr>
            <p:cNvPr id="79" name="Freeform: Shape 78">
              <a:extLst>
                <a:ext uri="{FF2B5EF4-FFF2-40B4-BE49-F238E27FC236}">
                  <a16:creationId xmlns:a16="http://schemas.microsoft.com/office/drawing/2014/main" id="{868D2824-33D0-4BC8-8EE6-8646DB049528}"/>
                </a:ext>
              </a:extLst>
            </p:cNvPr>
            <p:cNvSpPr/>
            <p:nvPr/>
          </p:nvSpPr>
          <p:spPr>
            <a:xfrm>
              <a:off x="9007178" y="5848303"/>
              <a:ext cx="347431" cy="426306"/>
            </a:xfrm>
            <a:custGeom>
              <a:avLst/>
              <a:gdLst/>
              <a:ahLst/>
              <a:cxnLst/>
              <a:rect l="0" t="0" r="0" b="0"/>
              <a:pathLst>
                <a:path w="347431" h="426306">
                  <a:moveTo>
                    <a:pt x="0" y="0"/>
                  </a:moveTo>
                  <a:lnTo>
                    <a:pt x="347430" y="0"/>
                  </a:lnTo>
                  <a:lnTo>
                    <a:pt x="347430"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latin typeface="Abadi MT Condensed Light" panose="020B0604020202020204" charset="0"/>
                <a:cs typeface="Cavolini" panose="03000502040302020204" pitchFamily="66" charset="0"/>
              </a:endParaRPr>
            </a:p>
          </p:txBody>
        </p:sp>
        <p:sp>
          <p:nvSpPr>
            <p:cNvPr id="80" name="TextBox 79">
              <a:extLst>
                <a:ext uri="{FF2B5EF4-FFF2-40B4-BE49-F238E27FC236}">
                  <a16:creationId xmlns:a16="http://schemas.microsoft.com/office/drawing/2014/main" id="{130C21AA-EBF0-40AF-97B9-45D3E7D4241A}"/>
                </a:ext>
              </a:extLst>
            </p:cNvPr>
            <p:cNvSpPr txBox="1"/>
            <p:nvPr/>
          </p:nvSpPr>
          <p:spPr>
            <a:xfrm>
              <a:off x="8961050" y="5869618"/>
              <a:ext cx="436213" cy="338554"/>
            </a:xfrm>
            <a:prstGeom prst="rect">
              <a:avLst/>
            </a:prstGeom>
            <a:noFill/>
          </p:spPr>
          <p:txBody>
            <a:bodyPr vert="horz" rtlCol="0">
              <a:spAutoFit/>
            </a:bodyPr>
            <a:lstStyle/>
            <a:p>
              <a:pPr algn="ctr"/>
              <a:r>
                <a:rPr lang="en-CA" sz="1050">
                  <a:latin typeface="Abadi MT Condensed Light" panose="020B0604020202020204" charset="0"/>
                  <a:cs typeface="Cavolini" panose="03000502040302020204" pitchFamily="66" charset="0"/>
                </a:rPr>
                <a:t>3</a:t>
              </a:r>
            </a:p>
          </p:txBody>
        </p:sp>
      </p:grpSp>
      <p:grpSp>
        <p:nvGrpSpPr>
          <p:cNvPr id="81" name="Group 80">
            <a:extLst>
              <a:ext uri="{FF2B5EF4-FFF2-40B4-BE49-F238E27FC236}">
                <a16:creationId xmlns:a16="http://schemas.microsoft.com/office/drawing/2014/main" id="{512FF480-9415-48C8-A4FD-DE261EBD9577}"/>
              </a:ext>
            </a:extLst>
          </p:cNvPr>
          <p:cNvGrpSpPr/>
          <p:nvPr/>
        </p:nvGrpSpPr>
        <p:grpSpPr>
          <a:xfrm>
            <a:off x="255904" y="1703668"/>
            <a:ext cx="327160" cy="319730"/>
            <a:chOff x="8961050" y="5848303"/>
            <a:chExt cx="436213" cy="426306"/>
          </a:xfrm>
        </p:grpSpPr>
        <p:sp>
          <p:nvSpPr>
            <p:cNvPr id="82" name="Freeform: Shape 81">
              <a:extLst>
                <a:ext uri="{FF2B5EF4-FFF2-40B4-BE49-F238E27FC236}">
                  <a16:creationId xmlns:a16="http://schemas.microsoft.com/office/drawing/2014/main" id="{9CB00DA9-D432-42A9-8C46-09A570751F49}"/>
                </a:ext>
              </a:extLst>
            </p:cNvPr>
            <p:cNvSpPr/>
            <p:nvPr/>
          </p:nvSpPr>
          <p:spPr>
            <a:xfrm>
              <a:off x="9007178" y="5848303"/>
              <a:ext cx="347431" cy="426306"/>
            </a:xfrm>
            <a:custGeom>
              <a:avLst/>
              <a:gdLst/>
              <a:ahLst/>
              <a:cxnLst/>
              <a:rect l="0" t="0" r="0" b="0"/>
              <a:pathLst>
                <a:path w="347431" h="426306">
                  <a:moveTo>
                    <a:pt x="0" y="0"/>
                  </a:moveTo>
                  <a:lnTo>
                    <a:pt x="347430" y="0"/>
                  </a:lnTo>
                  <a:lnTo>
                    <a:pt x="347430"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latin typeface="Abadi MT Condensed Light" panose="020B0604020202020204" charset="0"/>
                <a:cs typeface="Cavolini" panose="03000502040302020204" pitchFamily="66" charset="0"/>
              </a:endParaRPr>
            </a:p>
          </p:txBody>
        </p:sp>
        <p:sp>
          <p:nvSpPr>
            <p:cNvPr id="83" name="TextBox 82">
              <a:extLst>
                <a:ext uri="{FF2B5EF4-FFF2-40B4-BE49-F238E27FC236}">
                  <a16:creationId xmlns:a16="http://schemas.microsoft.com/office/drawing/2014/main" id="{4A439132-CDAE-4C36-ACAA-BDCC90109DD6}"/>
                </a:ext>
              </a:extLst>
            </p:cNvPr>
            <p:cNvSpPr txBox="1"/>
            <p:nvPr/>
          </p:nvSpPr>
          <p:spPr>
            <a:xfrm>
              <a:off x="8961050" y="5869618"/>
              <a:ext cx="436213" cy="338554"/>
            </a:xfrm>
            <a:prstGeom prst="rect">
              <a:avLst/>
            </a:prstGeom>
            <a:noFill/>
          </p:spPr>
          <p:txBody>
            <a:bodyPr vert="horz" rtlCol="0">
              <a:spAutoFit/>
            </a:bodyPr>
            <a:lstStyle/>
            <a:p>
              <a:pPr algn="ctr"/>
              <a:r>
                <a:rPr lang="en-CA" sz="1050">
                  <a:latin typeface="Abadi MT Condensed Light" panose="020B0604020202020204" charset="0"/>
                  <a:cs typeface="Cavolini" panose="03000502040302020204" pitchFamily="66" charset="0"/>
                </a:rPr>
                <a:t>3</a:t>
              </a:r>
            </a:p>
          </p:txBody>
        </p:sp>
      </p:grpSp>
      <p:grpSp>
        <p:nvGrpSpPr>
          <p:cNvPr id="84" name="Group 83">
            <a:extLst>
              <a:ext uri="{FF2B5EF4-FFF2-40B4-BE49-F238E27FC236}">
                <a16:creationId xmlns:a16="http://schemas.microsoft.com/office/drawing/2014/main" id="{3CEBE34E-A107-49C1-9199-4BA5F6B5ABF0}"/>
              </a:ext>
            </a:extLst>
          </p:cNvPr>
          <p:cNvGrpSpPr/>
          <p:nvPr/>
        </p:nvGrpSpPr>
        <p:grpSpPr>
          <a:xfrm>
            <a:off x="255904" y="1703668"/>
            <a:ext cx="327160" cy="319730"/>
            <a:chOff x="8961050" y="5848303"/>
            <a:chExt cx="436213" cy="426306"/>
          </a:xfrm>
        </p:grpSpPr>
        <p:sp>
          <p:nvSpPr>
            <p:cNvPr id="85" name="Freeform: Shape 84">
              <a:extLst>
                <a:ext uri="{FF2B5EF4-FFF2-40B4-BE49-F238E27FC236}">
                  <a16:creationId xmlns:a16="http://schemas.microsoft.com/office/drawing/2014/main" id="{3E4FACC9-89B2-4ACD-872D-05BB93FAA71F}"/>
                </a:ext>
              </a:extLst>
            </p:cNvPr>
            <p:cNvSpPr/>
            <p:nvPr/>
          </p:nvSpPr>
          <p:spPr>
            <a:xfrm>
              <a:off x="9007178" y="5848303"/>
              <a:ext cx="347431" cy="426306"/>
            </a:xfrm>
            <a:custGeom>
              <a:avLst/>
              <a:gdLst/>
              <a:ahLst/>
              <a:cxnLst/>
              <a:rect l="0" t="0" r="0" b="0"/>
              <a:pathLst>
                <a:path w="347431" h="426306">
                  <a:moveTo>
                    <a:pt x="0" y="0"/>
                  </a:moveTo>
                  <a:lnTo>
                    <a:pt x="347430" y="0"/>
                  </a:lnTo>
                  <a:lnTo>
                    <a:pt x="347430"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latin typeface="Abadi MT Condensed Light" panose="020B0604020202020204" charset="0"/>
                <a:cs typeface="Cavolini" panose="03000502040302020204" pitchFamily="66" charset="0"/>
              </a:endParaRPr>
            </a:p>
          </p:txBody>
        </p:sp>
        <p:sp>
          <p:nvSpPr>
            <p:cNvPr id="86" name="TextBox 85">
              <a:extLst>
                <a:ext uri="{FF2B5EF4-FFF2-40B4-BE49-F238E27FC236}">
                  <a16:creationId xmlns:a16="http://schemas.microsoft.com/office/drawing/2014/main" id="{75867043-433F-440A-B403-EF471DF767CF}"/>
                </a:ext>
              </a:extLst>
            </p:cNvPr>
            <p:cNvSpPr txBox="1"/>
            <p:nvPr/>
          </p:nvSpPr>
          <p:spPr>
            <a:xfrm>
              <a:off x="8961050" y="5869618"/>
              <a:ext cx="436213" cy="338554"/>
            </a:xfrm>
            <a:prstGeom prst="rect">
              <a:avLst/>
            </a:prstGeom>
            <a:noFill/>
          </p:spPr>
          <p:txBody>
            <a:bodyPr vert="horz" rtlCol="0">
              <a:spAutoFit/>
            </a:bodyPr>
            <a:lstStyle/>
            <a:p>
              <a:pPr algn="ctr"/>
              <a:r>
                <a:rPr lang="en-CA" sz="1050">
                  <a:latin typeface="Abadi MT Condensed Light" panose="020B0604020202020204" charset="0"/>
                  <a:cs typeface="Cavolini" panose="03000502040302020204" pitchFamily="66" charset="0"/>
                </a:rPr>
                <a:t>3</a:t>
              </a:r>
            </a:p>
          </p:txBody>
        </p:sp>
      </p:grpSp>
      <p:grpSp>
        <p:nvGrpSpPr>
          <p:cNvPr id="87" name="Group 86">
            <a:extLst>
              <a:ext uri="{FF2B5EF4-FFF2-40B4-BE49-F238E27FC236}">
                <a16:creationId xmlns:a16="http://schemas.microsoft.com/office/drawing/2014/main" id="{5E1DD4D3-81A2-4C39-A494-DB5F3C58DDB0}"/>
              </a:ext>
            </a:extLst>
          </p:cNvPr>
          <p:cNvGrpSpPr/>
          <p:nvPr/>
        </p:nvGrpSpPr>
        <p:grpSpPr>
          <a:xfrm>
            <a:off x="255904" y="1703668"/>
            <a:ext cx="327160" cy="319730"/>
            <a:chOff x="8961050" y="5848303"/>
            <a:chExt cx="436213" cy="426306"/>
          </a:xfrm>
        </p:grpSpPr>
        <p:sp>
          <p:nvSpPr>
            <p:cNvPr id="88" name="Freeform: Shape 87">
              <a:extLst>
                <a:ext uri="{FF2B5EF4-FFF2-40B4-BE49-F238E27FC236}">
                  <a16:creationId xmlns:a16="http://schemas.microsoft.com/office/drawing/2014/main" id="{44B55FFB-C686-4AE1-8E6F-7926EFB48B98}"/>
                </a:ext>
              </a:extLst>
            </p:cNvPr>
            <p:cNvSpPr/>
            <p:nvPr/>
          </p:nvSpPr>
          <p:spPr>
            <a:xfrm>
              <a:off x="9007178" y="5848303"/>
              <a:ext cx="347431" cy="426306"/>
            </a:xfrm>
            <a:custGeom>
              <a:avLst/>
              <a:gdLst/>
              <a:ahLst/>
              <a:cxnLst/>
              <a:rect l="0" t="0" r="0" b="0"/>
              <a:pathLst>
                <a:path w="347431" h="426306">
                  <a:moveTo>
                    <a:pt x="0" y="0"/>
                  </a:moveTo>
                  <a:lnTo>
                    <a:pt x="347430" y="0"/>
                  </a:lnTo>
                  <a:lnTo>
                    <a:pt x="347430"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latin typeface="Abadi MT Condensed Light" panose="020B0604020202020204" charset="0"/>
                <a:cs typeface="Cavolini" panose="03000502040302020204" pitchFamily="66" charset="0"/>
              </a:endParaRPr>
            </a:p>
          </p:txBody>
        </p:sp>
        <p:sp>
          <p:nvSpPr>
            <p:cNvPr id="89" name="TextBox 88">
              <a:extLst>
                <a:ext uri="{FF2B5EF4-FFF2-40B4-BE49-F238E27FC236}">
                  <a16:creationId xmlns:a16="http://schemas.microsoft.com/office/drawing/2014/main" id="{567BDE0C-AE17-40EA-8102-EC38D7B62D11}"/>
                </a:ext>
              </a:extLst>
            </p:cNvPr>
            <p:cNvSpPr txBox="1"/>
            <p:nvPr/>
          </p:nvSpPr>
          <p:spPr>
            <a:xfrm>
              <a:off x="8961050" y="5869618"/>
              <a:ext cx="436213" cy="338554"/>
            </a:xfrm>
            <a:prstGeom prst="rect">
              <a:avLst/>
            </a:prstGeom>
            <a:noFill/>
          </p:spPr>
          <p:txBody>
            <a:bodyPr vert="horz" rtlCol="0">
              <a:spAutoFit/>
            </a:bodyPr>
            <a:lstStyle/>
            <a:p>
              <a:pPr algn="ctr"/>
              <a:r>
                <a:rPr lang="en-CA" sz="1050">
                  <a:latin typeface="Abadi MT Condensed Light" panose="020B0604020202020204" charset="0"/>
                  <a:cs typeface="Cavolini" panose="03000502040302020204" pitchFamily="66" charset="0"/>
                </a:rPr>
                <a:t>3</a:t>
              </a:r>
            </a:p>
          </p:txBody>
        </p:sp>
      </p:grpSp>
      <p:grpSp>
        <p:nvGrpSpPr>
          <p:cNvPr id="90" name="Group 89">
            <a:extLst>
              <a:ext uri="{FF2B5EF4-FFF2-40B4-BE49-F238E27FC236}">
                <a16:creationId xmlns:a16="http://schemas.microsoft.com/office/drawing/2014/main" id="{193BAC59-4F31-4291-9401-446221A6A80C}"/>
              </a:ext>
            </a:extLst>
          </p:cNvPr>
          <p:cNvGrpSpPr/>
          <p:nvPr/>
        </p:nvGrpSpPr>
        <p:grpSpPr>
          <a:xfrm>
            <a:off x="255904" y="1703668"/>
            <a:ext cx="327160" cy="319730"/>
            <a:chOff x="8961050" y="5848303"/>
            <a:chExt cx="436213" cy="426306"/>
          </a:xfrm>
        </p:grpSpPr>
        <p:sp>
          <p:nvSpPr>
            <p:cNvPr id="91" name="Freeform: Shape 90">
              <a:extLst>
                <a:ext uri="{FF2B5EF4-FFF2-40B4-BE49-F238E27FC236}">
                  <a16:creationId xmlns:a16="http://schemas.microsoft.com/office/drawing/2014/main" id="{C92C61D9-C97E-4B90-A000-1A1092593B0F}"/>
                </a:ext>
              </a:extLst>
            </p:cNvPr>
            <p:cNvSpPr/>
            <p:nvPr/>
          </p:nvSpPr>
          <p:spPr>
            <a:xfrm>
              <a:off x="9007178" y="5848303"/>
              <a:ext cx="347431" cy="426306"/>
            </a:xfrm>
            <a:custGeom>
              <a:avLst/>
              <a:gdLst/>
              <a:ahLst/>
              <a:cxnLst/>
              <a:rect l="0" t="0" r="0" b="0"/>
              <a:pathLst>
                <a:path w="347431" h="426306">
                  <a:moveTo>
                    <a:pt x="0" y="0"/>
                  </a:moveTo>
                  <a:lnTo>
                    <a:pt x="347430" y="0"/>
                  </a:lnTo>
                  <a:lnTo>
                    <a:pt x="347430"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latin typeface="Abadi MT Condensed Light" panose="020B0604020202020204" charset="0"/>
                <a:cs typeface="Cavolini" panose="03000502040302020204" pitchFamily="66" charset="0"/>
              </a:endParaRPr>
            </a:p>
          </p:txBody>
        </p:sp>
        <p:sp>
          <p:nvSpPr>
            <p:cNvPr id="92" name="TextBox 91">
              <a:extLst>
                <a:ext uri="{FF2B5EF4-FFF2-40B4-BE49-F238E27FC236}">
                  <a16:creationId xmlns:a16="http://schemas.microsoft.com/office/drawing/2014/main" id="{7C2C3B2B-8CA8-454E-9306-4B9B5BBC1D19}"/>
                </a:ext>
              </a:extLst>
            </p:cNvPr>
            <p:cNvSpPr txBox="1"/>
            <p:nvPr/>
          </p:nvSpPr>
          <p:spPr>
            <a:xfrm>
              <a:off x="8961050" y="5869618"/>
              <a:ext cx="436213" cy="338554"/>
            </a:xfrm>
            <a:prstGeom prst="rect">
              <a:avLst/>
            </a:prstGeom>
            <a:noFill/>
          </p:spPr>
          <p:txBody>
            <a:bodyPr vert="horz" rtlCol="0">
              <a:spAutoFit/>
            </a:bodyPr>
            <a:lstStyle/>
            <a:p>
              <a:pPr algn="ctr"/>
              <a:r>
                <a:rPr lang="en-CA" sz="1050">
                  <a:latin typeface="Abadi MT Condensed Light" panose="020B0604020202020204" charset="0"/>
                  <a:cs typeface="Cavolini" panose="03000502040302020204" pitchFamily="66" charset="0"/>
                </a:rPr>
                <a:t>3</a:t>
              </a:r>
            </a:p>
          </p:txBody>
        </p:sp>
      </p:grpSp>
      <p:grpSp>
        <p:nvGrpSpPr>
          <p:cNvPr id="93" name="Group 92">
            <a:extLst>
              <a:ext uri="{FF2B5EF4-FFF2-40B4-BE49-F238E27FC236}">
                <a16:creationId xmlns:a16="http://schemas.microsoft.com/office/drawing/2014/main" id="{B46FEAC3-3A49-4EEC-916C-39089B423B77}"/>
              </a:ext>
            </a:extLst>
          </p:cNvPr>
          <p:cNvGrpSpPr/>
          <p:nvPr/>
        </p:nvGrpSpPr>
        <p:grpSpPr>
          <a:xfrm>
            <a:off x="255904" y="1703668"/>
            <a:ext cx="327160" cy="319730"/>
            <a:chOff x="8961050" y="5848303"/>
            <a:chExt cx="436213" cy="426306"/>
          </a:xfrm>
        </p:grpSpPr>
        <p:sp>
          <p:nvSpPr>
            <p:cNvPr id="94" name="Freeform: Shape 93">
              <a:extLst>
                <a:ext uri="{FF2B5EF4-FFF2-40B4-BE49-F238E27FC236}">
                  <a16:creationId xmlns:a16="http://schemas.microsoft.com/office/drawing/2014/main" id="{12C6F8BE-ABFC-4F8F-A498-C1082C7D0D6B}"/>
                </a:ext>
              </a:extLst>
            </p:cNvPr>
            <p:cNvSpPr/>
            <p:nvPr/>
          </p:nvSpPr>
          <p:spPr>
            <a:xfrm>
              <a:off x="9007178" y="5848303"/>
              <a:ext cx="347431" cy="426306"/>
            </a:xfrm>
            <a:custGeom>
              <a:avLst/>
              <a:gdLst/>
              <a:ahLst/>
              <a:cxnLst/>
              <a:rect l="0" t="0" r="0" b="0"/>
              <a:pathLst>
                <a:path w="347431" h="426306">
                  <a:moveTo>
                    <a:pt x="0" y="0"/>
                  </a:moveTo>
                  <a:lnTo>
                    <a:pt x="347430" y="0"/>
                  </a:lnTo>
                  <a:lnTo>
                    <a:pt x="347430"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latin typeface="Abadi MT Condensed Light" panose="020B0604020202020204" charset="0"/>
                <a:cs typeface="Cavolini" panose="03000502040302020204" pitchFamily="66" charset="0"/>
              </a:endParaRPr>
            </a:p>
          </p:txBody>
        </p:sp>
        <p:sp>
          <p:nvSpPr>
            <p:cNvPr id="95" name="TextBox 94">
              <a:extLst>
                <a:ext uri="{FF2B5EF4-FFF2-40B4-BE49-F238E27FC236}">
                  <a16:creationId xmlns:a16="http://schemas.microsoft.com/office/drawing/2014/main" id="{72B4D318-F1C0-4806-8D7B-FBB5E235313B}"/>
                </a:ext>
              </a:extLst>
            </p:cNvPr>
            <p:cNvSpPr txBox="1"/>
            <p:nvPr/>
          </p:nvSpPr>
          <p:spPr>
            <a:xfrm>
              <a:off x="8961050" y="5869618"/>
              <a:ext cx="436213" cy="338554"/>
            </a:xfrm>
            <a:prstGeom prst="rect">
              <a:avLst/>
            </a:prstGeom>
            <a:noFill/>
          </p:spPr>
          <p:txBody>
            <a:bodyPr vert="horz" rtlCol="0">
              <a:spAutoFit/>
            </a:bodyPr>
            <a:lstStyle/>
            <a:p>
              <a:pPr algn="ctr"/>
              <a:r>
                <a:rPr lang="en-CA" sz="1050">
                  <a:latin typeface="Abadi MT Condensed Light" panose="020B0604020202020204" charset="0"/>
                  <a:cs typeface="Cavolini" panose="03000502040302020204" pitchFamily="66" charset="0"/>
                </a:rPr>
                <a:t>3</a:t>
              </a:r>
            </a:p>
          </p:txBody>
        </p:sp>
      </p:grpSp>
      <p:grpSp>
        <p:nvGrpSpPr>
          <p:cNvPr id="96" name="Group 95">
            <a:extLst>
              <a:ext uri="{FF2B5EF4-FFF2-40B4-BE49-F238E27FC236}">
                <a16:creationId xmlns:a16="http://schemas.microsoft.com/office/drawing/2014/main" id="{549CB991-8094-44D4-8AA2-414809EDD6E5}"/>
              </a:ext>
            </a:extLst>
          </p:cNvPr>
          <p:cNvGrpSpPr/>
          <p:nvPr/>
        </p:nvGrpSpPr>
        <p:grpSpPr>
          <a:xfrm>
            <a:off x="255904" y="1694376"/>
            <a:ext cx="327160" cy="319730"/>
            <a:chOff x="8961050" y="5848303"/>
            <a:chExt cx="436213" cy="426306"/>
          </a:xfrm>
        </p:grpSpPr>
        <p:sp>
          <p:nvSpPr>
            <p:cNvPr id="97" name="Freeform: Shape 96">
              <a:extLst>
                <a:ext uri="{FF2B5EF4-FFF2-40B4-BE49-F238E27FC236}">
                  <a16:creationId xmlns:a16="http://schemas.microsoft.com/office/drawing/2014/main" id="{74C7DC77-68C9-44EE-9685-5624DED80895}"/>
                </a:ext>
              </a:extLst>
            </p:cNvPr>
            <p:cNvSpPr/>
            <p:nvPr/>
          </p:nvSpPr>
          <p:spPr>
            <a:xfrm>
              <a:off x="9007178" y="5848303"/>
              <a:ext cx="347431" cy="426306"/>
            </a:xfrm>
            <a:custGeom>
              <a:avLst/>
              <a:gdLst/>
              <a:ahLst/>
              <a:cxnLst/>
              <a:rect l="0" t="0" r="0" b="0"/>
              <a:pathLst>
                <a:path w="347431" h="426306">
                  <a:moveTo>
                    <a:pt x="0" y="0"/>
                  </a:moveTo>
                  <a:lnTo>
                    <a:pt x="347430" y="0"/>
                  </a:lnTo>
                  <a:lnTo>
                    <a:pt x="347430"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latin typeface="Abadi MT Condensed Light" panose="020B0604020202020204" charset="0"/>
                <a:cs typeface="Cavolini" panose="03000502040302020204" pitchFamily="66" charset="0"/>
              </a:endParaRPr>
            </a:p>
          </p:txBody>
        </p:sp>
        <p:sp>
          <p:nvSpPr>
            <p:cNvPr id="98" name="TextBox 97">
              <a:extLst>
                <a:ext uri="{FF2B5EF4-FFF2-40B4-BE49-F238E27FC236}">
                  <a16:creationId xmlns:a16="http://schemas.microsoft.com/office/drawing/2014/main" id="{D9723B9B-D60D-490D-AC27-94B1540C0C13}"/>
                </a:ext>
              </a:extLst>
            </p:cNvPr>
            <p:cNvSpPr txBox="1"/>
            <p:nvPr/>
          </p:nvSpPr>
          <p:spPr>
            <a:xfrm>
              <a:off x="8961050" y="5869618"/>
              <a:ext cx="436213" cy="338554"/>
            </a:xfrm>
            <a:prstGeom prst="rect">
              <a:avLst/>
            </a:prstGeom>
            <a:noFill/>
          </p:spPr>
          <p:txBody>
            <a:bodyPr vert="horz" rtlCol="0">
              <a:spAutoFit/>
            </a:bodyPr>
            <a:lstStyle/>
            <a:p>
              <a:pPr algn="ctr"/>
              <a:r>
                <a:rPr lang="en-CA" sz="1050">
                  <a:latin typeface="Abadi MT Condensed Light" panose="020B0604020202020204" charset="0"/>
                  <a:cs typeface="Cavolini" panose="03000502040302020204" pitchFamily="66" charset="0"/>
                </a:rPr>
                <a:t>3</a:t>
              </a:r>
            </a:p>
          </p:txBody>
        </p:sp>
      </p:grpSp>
      <p:grpSp>
        <p:nvGrpSpPr>
          <p:cNvPr id="99" name="Group 98">
            <a:extLst>
              <a:ext uri="{FF2B5EF4-FFF2-40B4-BE49-F238E27FC236}">
                <a16:creationId xmlns:a16="http://schemas.microsoft.com/office/drawing/2014/main" id="{4EBCD0B4-AA9E-4602-BBAA-D3C959E705A0}"/>
              </a:ext>
            </a:extLst>
          </p:cNvPr>
          <p:cNvGrpSpPr/>
          <p:nvPr/>
        </p:nvGrpSpPr>
        <p:grpSpPr>
          <a:xfrm>
            <a:off x="252312" y="2101217"/>
            <a:ext cx="330752" cy="316844"/>
            <a:chOff x="8518241" y="5857535"/>
            <a:chExt cx="441002" cy="422459"/>
          </a:xfrm>
        </p:grpSpPr>
        <p:sp>
          <p:nvSpPr>
            <p:cNvPr id="100" name="Freeform: Shape 99">
              <a:extLst>
                <a:ext uri="{FF2B5EF4-FFF2-40B4-BE49-F238E27FC236}">
                  <a16:creationId xmlns:a16="http://schemas.microsoft.com/office/drawing/2014/main" id="{5762A8AC-F906-4501-85D7-55E31CDFBAAA}"/>
                </a:ext>
              </a:extLst>
            </p:cNvPr>
            <p:cNvSpPr/>
            <p:nvPr/>
          </p:nvSpPr>
          <p:spPr>
            <a:xfrm>
              <a:off x="8564101" y="5857535"/>
              <a:ext cx="352812" cy="422459"/>
            </a:xfrm>
            <a:custGeom>
              <a:avLst/>
              <a:gdLst/>
              <a:ahLst/>
              <a:cxnLst/>
              <a:rect l="0" t="0" r="0" b="0"/>
              <a:pathLst>
                <a:path w="352812" h="422459">
                  <a:moveTo>
                    <a:pt x="0" y="0"/>
                  </a:moveTo>
                  <a:lnTo>
                    <a:pt x="352811" y="0"/>
                  </a:lnTo>
                  <a:lnTo>
                    <a:pt x="352811" y="422458"/>
                  </a:lnTo>
                  <a:lnTo>
                    <a:pt x="0" y="422458"/>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latin typeface="Abadi MT Condensed Light" panose="020B0604020202020204" charset="0"/>
                <a:cs typeface="Cavolini" panose="03000502040302020204" pitchFamily="66" charset="0"/>
              </a:endParaRPr>
            </a:p>
          </p:txBody>
        </p:sp>
        <p:sp>
          <p:nvSpPr>
            <p:cNvPr id="101" name="TextBox 100">
              <a:extLst>
                <a:ext uri="{FF2B5EF4-FFF2-40B4-BE49-F238E27FC236}">
                  <a16:creationId xmlns:a16="http://schemas.microsoft.com/office/drawing/2014/main" id="{54297C52-CAA9-4FA9-ADF4-13328A999CB3}"/>
                </a:ext>
              </a:extLst>
            </p:cNvPr>
            <p:cNvSpPr txBox="1"/>
            <p:nvPr/>
          </p:nvSpPr>
          <p:spPr>
            <a:xfrm>
              <a:off x="8518241" y="5878656"/>
              <a:ext cx="441002" cy="338555"/>
            </a:xfrm>
            <a:prstGeom prst="rect">
              <a:avLst/>
            </a:prstGeom>
            <a:noFill/>
          </p:spPr>
          <p:txBody>
            <a:bodyPr vert="horz" rtlCol="0">
              <a:spAutoFit/>
            </a:bodyPr>
            <a:lstStyle/>
            <a:p>
              <a:pPr algn="ctr"/>
              <a:r>
                <a:rPr lang="en-CA" sz="1050">
                  <a:latin typeface="Abadi MT Condensed Light" panose="020B0604020202020204" charset="0"/>
                  <a:cs typeface="Cavolini" panose="03000502040302020204" pitchFamily="66" charset="0"/>
                </a:rPr>
                <a:t>4</a:t>
              </a:r>
            </a:p>
          </p:txBody>
        </p:sp>
      </p:grpSp>
      <p:grpSp>
        <p:nvGrpSpPr>
          <p:cNvPr id="102" name="Group 101">
            <a:extLst>
              <a:ext uri="{FF2B5EF4-FFF2-40B4-BE49-F238E27FC236}">
                <a16:creationId xmlns:a16="http://schemas.microsoft.com/office/drawing/2014/main" id="{D9D2D882-636A-473C-8F70-DC6D9A581CE1}"/>
              </a:ext>
            </a:extLst>
          </p:cNvPr>
          <p:cNvGrpSpPr/>
          <p:nvPr/>
        </p:nvGrpSpPr>
        <p:grpSpPr>
          <a:xfrm>
            <a:off x="252312" y="2101217"/>
            <a:ext cx="330752" cy="316844"/>
            <a:chOff x="8518241" y="5857535"/>
            <a:chExt cx="441002" cy="422459"/>
          </a:xfrm>
        </p:grpSpPr>
        <p:sp>
          <p:nvSpPr>
            <p:cNvPr id="103" name="Freeform: Shape 102">
              <a:extLst>
                <a:ext uri="{FF2B5EF4-FFF2-40B4-BE49-F238E27FC236}">
                  <a16:creationId xmlns:a16="http://schemas.microsoft.com/office/drawing/2014/main" id="{F99D057B-D079-4856-83BF-A750927A5589}"/>
                </a:ext>
              </a:extLst>
            </p:cNvPr>
            <p:cNvSpPr/>
            <p:nvPr/>
          </p:nvSpPr>
          <p:spPr>
            <a:xfrm>
              <a:off x="8564101" y="5857535"/>
              <a:ext cx="352812" cy="422459"/>
            </a:xfrm>
            <a:custGeom>
              <a:avLst/>
              <a:gdLst/>
              <a:ahLst/>
              <a:cxnLst/>
              <a:rect l="0" t="0" r="0" b="0"/>
              <a:pathLst>
                <a:path w="352812" h="422459">
                  <a:moveTo>
                    <a:pt x="0" y="0"/>
                  </a:moveTo>
                  <a:lnTo>
                    <a:pt x="352811" y="0"/>
                  </a:lnTo>
                  <a:lnTo>
                    <a:pt x="352811" y="422458"/>
                  </a:lnTo>
                  <a:lnTo>
                    <a:pt x="0" y="422458"/>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latin typeface="Abadi MT Condensed Light" panose="020B0604020202020204" charset="0"/>
                <a:cs typeface="Cavolini" panose="03000502040302020204" pitchFamily="66" charset="0"/>
              </a:endParaRPr>
            </a:p>
          </p:txBody>
        </p:sp>
        <p:sp>
          <p:nvSpPr>
            <p:cNvPr id="104" name="TextBox 103">
              <a:extLst>
                <a:ext uri="{FF2B5EF4-FFF2-40B4-BE49-F238E27FC236}">
                  <a16:creationId xmlns:a16="http://schemas.microsoft.com/office/drawing/2014/main" id="{7B941292-D39C-4512-A8BD-7843E4EA8F3D}"/>
                </a:ext>
              </a:extLst>
            </p:cNvPr>
            <p:cNvSpPr txBox="1"/>
            <p:nvPr/>
          </p:nvSpPr>
          <p:spPr>
            <a:xfrm>
              <a:off x="8518241" y="5878656"/>
              <a:ext cx="441002" cy="338555"/>
            </a:xfrm>
            <a:prstGeom prst="rect">
              <a:avLst/>
            </a:prstGeom>
            <a:noFill/>
          </p:spPr>
          <p:txBody>
            <a:bodyPr vert="horz" rtlCol="0">
              <a:spAutoFit/>
            </a:bodyPr>
            <a:lstStyle/>
            <a:p>
              <a:pPr algn="ctr"/>
              <a:r>
                <a:rPr lang="en-CA" sz="1050">
                  <a:latin typeface="Abadi MT Condensed Light" panose="020B0604020202020204" charset="0"/>
                  <a:cs typeface="Cavolini" panose="03000502040302020204" pitchFamily="66" charset="0"/>
                </a:rPr>
                <a:t>4</a:t>
              </a:r>
            </a:p>
          </p:txBody>
        </p:sp>
      </p:grpSp>
      <p:grpSp>
        <p:nvGrpSpPr>
          <p:cNvPr id="105" name="Group 104">
            <a:extLst>
              <a:ext uri="{FF2B5EF4-FFF2-40B4-BE49-F238E27FC236}">
                <a16:creationId xmlns:a16="http://schemas.microsoft.com/office/drawing/2014/main" id="{73514E5C-7807-4C4F-AFEE-8979E449757C}"/>
              </a:ext>
            </a:extLst>
          </p:cNvPr>
          <p:cNvGrpSpPr/>
          <p:nvPr/>
        </p:nvGrpSpPr>
        <p:grpSpPr>
          <a:xfrm>
            <a:off x="252312" y="2101217"/>
            <a:ext cx="330752" cy="316844"/>
            <a:chOff x="8518241" y="5857535"/>
            <a:chExt cx="441002" cy="422459"/>
          </a:xfrm>
        </p:grpSpPr>
        <p:sp>
          <p:nvSpPr>
            <p:cNvPr id="106" name="Freeform: Shape 105">
              <a:extLst>
                <a:ext uri="{FF2B5EF4-FFF2-40B4-BE49-F238E27FC236}">
                  <a16:creationId xmlns:a16="http://schemas.microsoft.com/office/drawing/2014/main" id="{8EAC4FED-CB9F-4573-96A7-618C58FDA0B1}"/>
                </a:ext>
              </a:extLst>
            </p:cNvPr>
            <p:cNvSpPr/>
            <p:nvPr/>
          </p:nvSpPr>
          <p:spPr>
            <a:xfrm>
              <a:off x="8564101" y="5857535"/>
              <a:ext cx="352812" cy="422459"/>
            </a:xfrm>
            <a:custGeom>
              <a:avLst/>
              <a:gdLst/>
              <a:ahLst/>
              <a:cxnLst/>
              <a:rect l="0" t="0" r="0" b="0"/>
              <a:pathLst>
                <a:path w="352812" h="422459">
                  <a:moveTo>
                    <a:pt x="0" y="0"/>
                  </a:moveTo>
                  <a:lnTo>
                    <a:pt x="352811" y="0"/>
                  </a:lnTo>
                  <a:lnTo>
                    <a:pt x="352811" y="422458"/>
                  </a:lnTo>
                  <a:lnTo>
                    <a:pt x="0" y="422458"/>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latin typeface="Abadi MT Condensed Light" panose="020B0604020202020204" charset="0"/>
                <a:cs typeface="Cavolini" panose="03000502040302020204" pitchFamily="66" charset="0"/>
              </a:endParaRPr>
            </a:p>
          </p:txBody>
        </p:sp>
        <p:sp>
          <p:nvSpPr>
            <p:cNvPr id="107" name="TextBox 106">
              <a:extLst>
                <a:ext uri="{FF2B5EF4-FFF2-40B4-BE49-F238E27FC236}">
                  <a16:creationId xmlns:a16="http://schemas.microsoft.com/office/drawing/2014/main" id="{6E6AFFB7-B8C6-44DC-8E62-996C0D27C182}"/>
                </a:ext>
              </a:extLst>
            </p:cNvPr>
            <p:cNvSpPr txBox="1"/>
            <p:nvPr/>
          </p:nvSpPr>
          <p:spPr>
            <a:xfrm>
              <a:off x="8518241" y="5878656"/>
              <a:ext cx="441002" cy="338555"/>
            </a:xfrm>
            <a:prstGeom prst="rect">
              <a:avLst/>
            </a:prstGeom>
            <a:noFill/>
          </p:spPr>
          <p:txBody>
            <a:bodyPr vert="horz" rtlCol="0">
              <a:spAutoFit/>
            </a:bodyPr>
            <a:lstStyle/>
            <a:p>
              <a:pPr algn="ctr"/>
              <a:r>
                <a:rPr lang="en-CA" sz="1050">
                  <a:latin typeface="Abadi MT Condensed Light" panose="020B0604020202020204" charset="0"/>
                  <a:cs typeface="Cavolini" panose="03000502040302020204" pitchFamily="66" charset="0"/>
                </a:rPr>
                <a:t>4</a:t>
              </a:r>
            </a:p>
          </p:txBody>
        </p:sp>
      </p:grpSp>
      <p:grpSp>
        <p:nvGrpSpPr>
          <p:cNvPr id="108" name="Group 107">
            <a:extLst>
              <a:ext uri="{FF2B5EF4-FFF2-40B4-BE49-F238E27FC236}">
                <a16:creationId xmlns:a16="http://schemas.microsoft.com/office/drawing/2014/main" id="{CD7F8D83-D671-44DE-937E-F69981758706}"/>
              </a:ext>
            </a:extLst>
          </p:cNvPr>
          <p:cNvGrpSpPr/>
          <p:nvPr/>
        </p:nvGrpSpPr>
        <p:grpSpPr>
          <a:xfrm>
            <a:off x="252312" y="2101217"/>
            <a:ext cx="330752" cy="316844"/>
            <a:chOff x="8518241" y="5857535"/>
            <a:chExt cx="441002" cy="422459"/>
          </a:xfrm>
        </p:grpSpPr>
        <p:sp>
          <p:nvSpPr>
            <p:cNvPr id="109" name="Freeform: Shape 108">
              <a:extLst>
                <a:ext uri="{FF2B5EF4-FFF2-40B4-BE49-F238E27FC236}">
                  <a16:creationId xmlns:a16="http://schemas.microsoft.com/office/drawing/2014/main" id="{074BEBD2-A518-44A1-84DB-C874931B9280}"/>
                </a:ext>
              </a:extLst>
            </p:cNvPr>
            <p:cNvSpPr/>
            <p:nvPr/>
          </p:nvSpPr>
          <p:spPr>
            <a:xfrm>
              <a:off x="8564101" y="5857535"/>
              <a:ext cx="352812" cy="422459"/>
            </a:xfrm>
            <a:custGeom>
              <a:avLst/>
              <a:gdLst/>
              <a:ahLst/>
              <a:cxnLst/>
              <a:rect l="0" t="0" r="0" b="0"/>
              <a:pathLst>
                <a:path w="352812" h="422459">
                  <a:moveTo>
                    <a:pt x="0" y="0"/>
                  </a:moveTo>
                  <a:lnTo>
                    <a:pt x="352811" y="0"/>
                  </a:lnTo>
                  <a:lnTo>
                    <a:pt x="352811" y="422458"/>
                  </a:lnTo>
                  <a:lnTo>
                    <a:pt x="0" y="422458"/>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latin typeface="Abadi MT Condensed Light" panose="020B0604020202020204" charset="0"/>
                <a:cs typeface="Cavolini" panose="03000502040302020204" pitchFamily="66" charset="0"/>
              </a:endParaRPr>
            </a:p>
          </p:txBody>
        </p:sp>
        <p:sp>
          <p:nvSpPr>
            <p:cNvPr id="110" name="TextBox 109">
              <a:extLst>
                <a:ext uri="{FF2B5EF4-FFF2-40B4-BE49-F238E27FC236}">
                  <a16:creationId xmlns:a16="http://schemas.microsoft.com/office/drawing/2014/main" id="{8523E9C9-84DB-49D2-B039-1EC15FD6D1B0}"/>
                </a:ext>
              </a:extLst>
            </p:cNvPr>
            <p:cNvSpPr txBox="1"/>
            <p:nvPr/>
          </p:nvSpPr>
          <p:spPr>
            <a:xfrm>
              <a:off x="8518241" y="5878656"/>
              <a:ext cx="441002" cy="338555"/>
            </a:xfrm>
            <a:prstGeom prst="rect">
              <a:avLst/>
            </a:prstGeom>
            <a:noFill/>
          </p:spPr>
          <p:txBody>
            <a:bodyPr vert="horz" rtlCol="0">
              <a:spAutoFit/>
            </a:bodyPr>
            <a:lstStyle/>
            <a:p>
              <a:pPr algn="ctr"/>
              <a:r>
                <a:rPr lang="en-CA" sz="1050">
                  <a:latin typeface="Abadi MT Condensed Light" panose="020B0604020202020204" charset="0"/>
                  <a:cs typeface="Cavolini" panose="03000502040302020204" pitchFamily="66" charset="0"/>
                </a:rPr>
                <a:t>4</a:t>
              </a:r>
            </a:p>
          </p:txBody>
        </p:sp>
      </p:grpSp>
      <p:grpSp>
        <p:nvGrpSpPr>
          <p:cNvPr id="111" name="Group 110">
            <a:extLst>
              <a:ext uri="{FF2B5EF4-FFF2-40B4-BE49-F238E27FC236}">
                <a16:creationId xmlns:a16="http://schemas.microsoft.com/office/drawing/2014/main" id="{995A2B21-40D7-4770-8EB9-8121453EFBDF}"/>
              </a:ext>
            </a:extLst>
          </p:cNvPr>
          <p:cNvGrpSpPr/>
          <p:nvPr/>
        </p:nvGrpSpPr>
        <p:grpSpPr>
          <a:xfrm>
            <a:off x="252312" y="2101217"/>
            <a:ext cx="330752" cy="316844"/>
            <a:chOff x="8518241" y="5857535"/>
            <a:chExt cx="441002" cy="422459"/>
          </a:xfrm>
        </p:grpSpPr>
        <p:sp>
          <p:nvSpPr>
            <p:cNvPr id="112" name="Freeform: Shape 111">
              <a:extLst>
                <a:ext uri="{FF2B5EF4-FFF2-40B4-BE49-F238E27FC236}">
                  <a16:creationId xmlns:a16="http://schemas.microsoft.com/office/drawing/2014/main" id="{84B37E4D-2320-407E-B5B9-C652CAD7024D}"/>
                </a:ext>
              </a:extLst>
            </p:cNvPr>
            <p:cNvSpPr/>
            <p:nvPr/>
          </p:nvSpPr>
          <p:spPr>
            <a:xfrm>
              <a:off x="8564101" y="5857535"/>
              <a:ext cx="352812" cy="422459"/>
            </a:xfrm>
            <a:custGeom>
              <a:avLst/>
              <a:gdLst/>
              <a:ahLst/>
              <a:cxnLst/>
              <a:rect l="0" t="0" r="0" b="0"/>
              <a:pathLst>
                <a:path w="352812" h="422459">
                  <a:moveTo>
                    <a:pt x="0" y="0"/>
                  </a:moveTo>
                  <a:lnTo>
                    <a:pt x="352811" y="0"/>
                  </a:lnTo>
                  <a:lnTo>
                    <a:pt x="352811" y="422458"/>
                  </a:lnTo>
                  <a:lnTo>
                    <a:pt x="0" y="422458"/>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latin typeface="Abadi MT Condensed Light" panose="020B0604020202020204" charset="0"/>
                <a:cs typeface="Cavolini" panose="03000502040302020204" pitchFamily="66" charset="0"/>
              </a:endParaRPr>
            </a:p>
          </p:txBody>
        </p:sp>
        <p:sp>
          <p:nvSpPr>
            <p:cNvPr id="113" name="TextBox 112">
              <a:extLst>
                <a:ext uri="{FF2B5EF4-FFF2-40B4-BE49-F238E27FC236}">
                  <a16:creationId xmlns:a16="http://schemas.microsoft.com/office/drawing/2014/main" id="{E5F3D671-6113-46F7-8C5A-36CA6B321929}"/>
                </a:ext>
              </a:extLst>
            </p:cNvPr>
            <p:cNvSpPr txBox="1"/>
            <p:nvPr/>
          </p:nvSpPr>
          <p:spPr>
            <a:xfrm>
              <a:off x="8518241" y="5878656"/>
              <a:ext cx="441002" cy="338555"/>
            </a:xfrm>
            <a:prstGeom prst="rect">
              <a:avLst/>
            </a:prstGeom>
            <a:noFill/>
          </p:spPr>
          <p:txBody>
            <a:bodyPr vert="horz" rtlCol="0">
              <a:spAutoFit/>
            </a:bodyPr>
            <a:lstStyle/>
            <a:p>
              <a:pPr algn="ctr"/>
              <a:r>
                <a:rPr lang="en-CA" sz="1050">
                  <a:latin typeface="Abadi MT Condensed Light" panose="020B0604020202020204" charset="0"/>
                  <a:cs typeface="Cavolini" panose="03000502040302020204" pitchFamily="66" charset="0"/>
                </a:rPr>
                <a:t>4</a:t>
              </a:r>
            </a:p>
          </p:txBody>
        </p:sp>
      </p:grpSp>
      <p:grpSp>
        <p:nvGrpSpPr>
          <p:cNvPr id="114" name="Group 113">
            <a:extLst>
              <a:ext uri="{FF2B5EF4-FFF2-40B4-BE49-F238E27FC236}">
                <a16:creationId xmlns:a16="http://schemas.microsoft.com/office/drawing/2014/main" id="{EAFBFD68-CD97-4675-BF77-A40626E4A47B}"/>
              </a:ext>
            </a:extLst>
          </p:cNvPr>
          <p:cNvGrpSpPr/>
          <p:nvPr/>
        </p:nvGrpSpPr>
        <p:grpSpPr>
          <a:xfrm>
            <a:off x="252312" y="2101217"/>
            <a:ext cx="330752" cy="316844"/>
            <a:chOff x="8518241" y="5857535"/>
            <a:chExt cx="441002" cy="422459"/>
          </a:xfrm>
        </p:grpSpPr>
        <p:sp>
          <p:nvSpPr>
            <p:cNvPr id="115" name="Freeform: Shape 114">
              <a:extLst>
                <a:ext uri="{FF2B5EF4-FFF2-40B4-BE49-F238E27FC236}">
                  <a16:creationId xmlns:a16="http://schemas.microsoft.com/office/drawing/2014/main" id="{8C021C6D-38DA-4954-BBDF-DA7A0A12F898}"/>
                </a:ext>
              </a:extLst>
            </p:cNvPr>
            <p:cNvSpPr/>
            <p:nvPr/>
          </p:nvSpPr>
          <p:spPr>
            <a:xfrm>
              <a:off x="8564101" y="5857535"/>
              <a:ext cx="352812" cy="422459"/>
            </a:xfrm>
            <a:custGeom>
              <a:avLst/>
              <a:gdLst/>
              <a:ahLst/>
              <a:cxnLst/>
              <a:rect l="0" t="0" r="0" b="0"/>
              <a:pathLst>
                <a:path w="352812" h="422459">
                  <a:moveTo>
                    <a:pt x="0" y="0"/>
                  </a:moveTo>
                  <a:lnTo>
                    <a:pt x="352811" y="0"/>
                  </a:lnTo>
                  <a:lnTo>
                    <a:pt x="352811" y="422458"/>
                  </a:lnTo>
                  <a:lnTo>
                    <a:pt x="0" y="422458"/>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latin typeface="Abadi MT Condensed Light" panose="020B0604020202020204" charset="0"/>
                <a:cs typeface="Cavolini" panose="03000502040302020204" pitchFamily="66" charset="0"/>
              </a:endParaRPr>
            </a:p>
          </p:txBody>
        </p:sp>
        <p:sp>
          <p:nvSpPr>
            <p:cNvPr id="116" name="TextBox 115">
              <a:extLst>
                <a:ext uri="{FF2B5EF4-FFF2-40B4-BE49-F238E27FC236}">
                  <a16:creationId xmlns:a16="http://schemas.microsoft.com/office/drawing/2014/main" id="{C23569F6-6D10-4BED-AE64-57CA6A95E5B5}"/>
                </a:ext>
              </a:extLst>
            </p:cNvPr>
            <p:cNvSpPr txBox="1"/>
            <p:nvPr/>
          </p:nvSpPr>
          <p:spPr>
            <a:xfrm>
              <a:off x="8518241" y="5878656"/>
              <a:ext cx="441002" cy="338555"/>
            </a:xfrm>
            <a:prstGeom prst="rect">
              <a:avLst/>
            </a:prstGeom>
            <a:noFill/>
          </p:spPr>
          <p:txBody>
            <a:bodyPr vert="horz" rtlCol="0">
              <a:spAutoFit/>
            </a:bodyPr>
            <a:lstStyle/>
            <a:p>
              <a:pPr algn="ctr"/>
              <a:r>
                <a:rPr lang="en-CA" sz="1050">
                  <a:latin typeface="Abadi MT Condensed Light" panose="020B0604020202020204" charset="0"/>
                  <a:cs typeface="Cavolini" panose="03000502040302020204" pitchFamily="66" charset="0"/>
                </a:rPr>
                <a:t>4</a:t>
              </a:r>
            </a:p>
          </p:txBody>
        </p:sp>
      </p:grpSp>
      <p:grpSp>
        <p:nvGrpSpPr>
          <p:cNvPr id="117" name="Group 116">
            <a:extLst>
              <a:ext uri="{FF2B5EF4-FFF2-40B4-BE49-F238E27FC236}">
                <a16:creationId xmlns:a16="http://schemas.microsoft.com/office/drawing/2014/main" id="{10760DCF-69DA-40C2-BDCA-38B7A51CF6EE}"/>
              </a:ext>
            </a:extLst>
          </p:cNvPr>
          <p:cNvGrpSpPr/>
          <p:nvPr/>
        </p:nvGrpSpPr>
        <p:grpSpPr>
          <a:xfrm>
            <a:off x="252312" y="2101217"/>
            <a:ext cx="330752" cy="316844"/>
            <a:chOff x="8518241" y="5857535"/>
            <a:chExt cx="441002" cy="422459"/>
          </a:xfrm>
        </p:grpSpPr>
        <p:sp>
          <p:nvSpPr>
            <p:cNvPr id="118" name="Freeform: Shape 117">
              <a:extLst>
                <a:ext uri="{FF2B5EF4-FFF2-40B4-BE49-F238E27FC236}">
                  <a16:creationId xmlns:a16="http://schemas.microsoft.com/office/drawing/2014/main" id="{2B74CA3A-FDA7-44E3-A8AC-46155EFBBFE1}"/>
                </a:ext>
              </a:extLst>
            </p:cNvPr>
            <p:cNvSpPr/>
            <p:nvPr/>
          </p:nvSpPr>
          <p:spPr>
            <a:xfrm>
              <a:off x="8564101" y="5857535"/>
              <a:ext cx="352812" cy="422459"/>
            </a:xfrm>
            <a:custGeom>
              <a:avLst/>
              <a:gdLst/>
              <a:ahLst/>
              <a:cxnLst/>
              <a:rect l="0" t="0" r="0" b="0"/>
              <a:pathLst>
                <a:path w="352812" h="422459">
                  <a:moveTo>
                    <a:pt x="0" y="0"/>
                  </a:moveTo>
                  <a:lnTo>
                    <a:pt x="352811" y="0"/>
                  </a:lnTo>
                  <a:lnTo>
                    <a:pt x="352811" y="422458"/>
                  </a:lnTo>
                  <a:lnTo>
                    <a:pt x="0" y="422458"/>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latin typeface="Abadi MT Condensed Light" panose="020B0604020202020204" charset="0"/>
                <a:cs typeface="Cavolini" panose="03000502040302020204" pitchFamily="66" charset="0"/>
              </a:endParaRPr>
            </a:p>
          </p:txBody>
        </p:sp>
        <p:sp>
          <p:nvSpPr>
            <p:cNvPr id="119" name="TextBox 118">
              <a:extLst>
                <a:ext uri="{FF2B5EF4-FFF2-40B4-BE49-F238E27FC236}">
                  <a16:creationId xmlns:a16="http://schemas.microsoft.com/office/drawing/2014/main" id="{ACBCE0CB-0440-4D9F-A6A4-0646614790B8}"/>
                </a:ext>
              </a:extLst>
            </p:cNvPr>
            <p:cNvSpPr txBox="1"/>
            <p:nvPr/>
          </p:nvSpPr>
          <p:spPr>
            <a:xfrm>
              <a:off x="8518241" y="5878656"/>
              <a:ext cx="441002" cy="338555"/>
            </a:xfrm>
            <a:prstGeom prst="rect">
              <a:avLst/>
            </a:prstGeom>
            <a:noFill/>
          </p:spPr>
          <p:txBody>
            <a:bodyPr vert="horz" rtlCol="0">
              <a:spAutoFit/>
            </a:bodyPr>
            <a:lstStyle/>
            <a:p>
              <a:pPr algn="ctr"/>
              <a:r>
                <a:rPr lang="en-CA" sz="1050">
                  <a:latin typeface="Abadi MT Condensed Light" panose="020B0604020202020204" charset="0"/>
                  <a:cs typeface="Cavolini" panose="03000502040302020204" pitchFamily="66" charset="0"/>
                </a:rPr>
                <a:t>4</a:t>
              </a:r>
            </a:p>
          </p:txBody>
        </p:sp>
      </p:grpSp>
      <p:grpSp>
        <p:nvGrpSpPr>
          <p:cNvPr id="120" name="Group 119">
            <a:extLst>
              <a:ext uri="{FF2B5EF4-FFF2-40B4-BE49-F238E27FC236}">
                <a16:creationId xmlns:a16="http://schemas.microsoft.com/office/drawing/2014/main" id="{6AC60EBF-45AC-4F45-A949-12CE0CB6AFEA}"/>
              </a:ext>
            </a:extLst>
          </p:cNvPr>
          <p:cNvGrpSpPr/>
          <p:nvPr/>
        </p:nvGrpSpPr>
        <p:grpSpPr>
          <a:xfrm>
            <a:off x="252312" y="2101217"/>
            <a:ext cx="330752" cy="316844"/>
            <a:chOff x="8518241" y="5857535"/>
            <a:chExt cx="441002" cy="422459"/>
          </a:xfrm>
        </p:grpSpPr>
        <p:sp>
          <p:nvSpPr>
            <p:cNvPr id="121" name="Freeform: Shape 120">
              <a:extLst>
                <a:ext uri="{FF2B5EF4-FFF2-40B4-BE49-F238E27FC236}">
                  <a16:creationId xmlns:a16="http://schemas.microsoft.com/office/drawing/2014/main" id="{7369E0D5-E143-43CE-93F1-29DD3AE42923}"/>
                </a:ext>
              </a:extLst>
            </p:cNvPr>
            <p:cNvSpPr/>
            <p:nvPr/>
          </p:nvSpPr>
          <p:spPr>
            <a:xfrm>
              <a:off x="8564101" y="5857535"/>
              <a:ext cx="352812" cy="422459"/>
            </a:xfrm>
            <a:custGeom>
              <a:avLst/>
              <a:gdLst/>
              <a:ahLst/>
              <a:cxnLst/>
              <a:rect l="0" t="0" r="0" b="0"/>
              <a:pathLst>
                <a:path w="352812" h="422459">
                  <a:moveTo>
                    <a:pt x="0" y="0"/>
                  </a:moveTo>
                  <a:lnTo>
                    <a:pt x="352811" y="0"/>
                  </a:lnTo>
                  <a:lnTo>
                    <a:pt x="352811" y="422458"/>
                  </a:lnTo>
                  <a:lnTo>
                    <a:pt x="0" y="422458"/>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latin typeface="Abadi MT Condensed Light" panose="020B0604020202020204" charset="0"/>
                <a:cs typeface="Cavolini" panose="03000502040302020204" pitchFamily="66" charset="0"/>
              </a:endParaRPr>
            </a:p>
          </p:txBody>
        </p:sp>
        <p:sp>
          <p:nvSpPr>
            <p:cNvPr id="122" name="TextBox 121">
              <a:extLst>
                <a:ext uri="{FF2B5EF4-FFF2-40B4-BE49-F238E27FC236}">
                  <a16:creationId xmlns:a16="http://schemas.microsoft.com/office/drawing/2014/main" id="{675BFF0A-8293-412C-8949-EBBD03724CB5}"/>
                </a:ext>
              </a:extLst>
            </p:cNvPr>
            <p:cNvSpPr txBox="1"/>
            <p:nvPr/>
          </p:nvSpPr>
          <p:spPr>
            <a:xfrm>
              <a:off x="8518241" y="5878656"/>
              <a:ext cx="441002" cy="338555"/>
            </a:xfrm>
            <a:prstGeom prst="rect">
              <a:avLst/>
            </a:prstGeom>
            <a:noFill/>
          </p:spPr>
          <p:txBody>
            <a:bodyPr vert="horz" rtlCol="0">
              <a:spAutoFit/>
            </a:bodyPr>
            <a:lstStyle/>
            <a:p>
              <a:pPr algn="ctr"/>
              <a:r>
                <a:rPr lang="en-CA" sz="1050">
                  <a:latin typeface="Abadi MT Condensed Light" panose="020B0604020202020204" charset="0"/>
                  <a:cs typeface="Cavolini" panose="03000502040302020204" pitchFamily="66" charset="0"/>
                </a:rPr>
                <a:t>4</a:t>
              </a:r>
            </a:p>
          </p:txBody>
        </p:sp>
      </p:grpSp>
      <p:grpSp>
        <p:nvGrpSpPr>
          <p:cNvPr id="123" name="Group 122">
            <a:extLst>
              <a:ext uri="{FF2B5EF4-FFF2-40B4-BE49-F238E27FC236}">
                <a16:creationId xmlns:a16="http://schemas.microsoft.com/office/drawing/2014/main" id="{8C66A1A7-00D6-4C01-B6EE-08A690778F27}"/>
              </a:ext>
            </a:extLst>
          </p:cNvPr>
          <p:cNvGrpSpPr/>
          <p:nvPr/>
        </p:nvGrpSpPr>
        <p:grpSpPr>
          <a:xfrm>
            <a:off x="252312" y="2101217"/>
            <a:ext cx="330752" cy="316844"/>
            <a:chOff x="8518241" y="5857535"/>
            <a:chExt cx="441002" cy="422459"/>
          </a:xfrm>
        </p:grpSpPr>
        <p:sp>
          <p:nvSpPr>
            <p:cNvPr id="124" name="Freeform: Shape 123">
              <a:extLst>
                <a:ext uri="{FF2B5EF4-FFF2-40B4-BE49-F238E27FC236}">
                  <a16:creationId xmlns:a16="http://schemas.microsoft.com/office/drawing/2014/main" id="{3B1BAD22-6DE3-46BB-B0F8-C711741B634A}"/>
                </a:ext>
              </a:extLst>
            </p:cNvPr>
            <p:cNvSpPr/>
            <p:nvPr/>
          </p:nvSpPr>
          <p:spPr>
            <a:xfrm>
              <a:off x="8564101" y="5857535"/>
              <a:ext cx="352812" cy="422459"/>
            </a:xfrm>
            <a:custGeom>
              <a:avLst/>
              <a:gdLst/>
              <a:ahLst/>
              <a:cxnLst/>
              <a:rect l="0" t="0" r="0" b="0"/>
              <a:pathLst>
                <a:path w="352812" h="422459">
                  <a:moveTo>
                    <a:pt x="0" y="0"/>
                  </a:moveTo>
                  <a:lnTo>
                    <a:pt x="352811" y="0"/>
                  </a:lnTo>
                  <a:lnTo>
                    <a:pt x="352811" y="422458"/>
                  </a:lnTo>
                  <a:lnTo>
                    <a:pt x="0" y="422458"/>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latin typeface="Abadi MT Condensed Light" panose="020B0604020202020204" charset="0"/>
                <a:cs typeface="Cavolini" panose="03000502040302020204" pitchFamily="66" charset="0"/>
              </a:endParaRPr>
            </a:p>
          </p:txBody>
        </p:sp>
        <p:sp>
          <p:nvSpPr>
            <p:cNvPr id="125" name="TextBox 124">
              <a:extLst>
                <a:ext uri="{FF2B5EF4-FFF2-40B4-BE49-F238E27FC236}">
                  <a16:creationId xmlns:a16="http://schemas.microsoft.com/office/drawing/2014/main" id="{104A1FED-C5C4-43A7-925A-D7392FF1DDD0}"/>
                </a:ext>
              </a:extLst>
            </p:cNvPr>
            <p:cNvSpPr txBox="1"/>
            <p:nvPr/>
          </p:nvSpPr>
          <p:spPr>
            <a:xfrm>
              <a:off x="8518241" y="5878656"/>
              <a:ext cx="441002" cy="338555"/>
            </a:xfrm>
            <a:prstGeom prst="rect">
              <a:avLst/>
            </a:prstGeom>
            <a:noFill/>
          </p:spPr>
          <p:txBody>
            <a:bodyPr vert="horz" rtlCol="0">
              <a:spAutoFit/>
            </a:bodyPr>
            <a:lstStyle/>
            <a:p>
              <a:pPr algn="ctr"/>
              <a:r>
                <a:rPr lang="en-CA" sz="1050">
                  <a:latin typeface="Abadi MT Condensed Light" panose="020B0604020202020204" charset="0"/>
                  <a:cs typeface="Cavolini" panose="03000502040302020204" pitchFamily="66" charset="0"/>
                </a:rPr>
                <a:t>4</a:t>
              </a:r>
            </a:p>
          </p:txBody>
        </p:sp>
      </p:grpSp>
      <p:grpSp>
        <p:nvGrpSpPr>
          <p:cNvPr id="126" name="Group 125">
            <a:extLst>
              <a:ext uri="{FF2B5EF4-FFF2-40B4-BE49-F238E27FC236}">
                <a16:creationId xmlns:a16="http://schemas.microsoft.com/office/drawing/2014/main" id="{A2E3AF56-F9A2-496D-8C01-FEEA175B0023}"/>
              </a:ext>
            </a:extLst>
          </p:cNvPr>
          <p:cNvGrpSpPr/>
          <p:nvPr/>
        </p:nvGrpSpPr>
        <p:grpSpPr>
          <a:xfrm>
            <a:off x="254768" y="2510740"/>
            <a:ext cx="315351" cy="334153"/>
            <a:chOff x="9394010" y="6365223"/>
            <a:chExt cx="420468" cy="445537"/>
          </a:xfrm>
        </p:grpSpPr>
        <p:sp>
          <p:nvSpPr>
            <p:cNvPr id="127" name="Freeform: Shape 126">
              <a:extLst>
                <a:ext uri="{FF2B5EF4-FFF2-40B4-BE49-F238E27FC236}">
                  <a16:creationId xmlns:a16="http://schemas.microsoft.com/office/drawing/2014/main" id="{999E74A2-E031-4F45-949B-25A078B83273}"/>
                </a:ext>
              </a:extLst>
            </p:cNvPr>
            <p:cNvSpPr/>
            <p:nvPr/>
          </p:nvSpPr>
          <p:spPr>
            <a:xfrm>
              <a:off x="9441024" y="6365223"/>
              <a:ext cx="329740" cy="445537"/>
            </a:xfrm>
            <a:custGeom>
              <a:avLst/>
              <a:gdLst/>
              <a:ahLst/>
              <a:cxnLst/>
              <a:rect l="0" t="0" r="0" b="0"/>
              <a:pathLst>
                <a:path w="329740" h="445537">
                  <a:moveTo>
                    <a:pt x="0" y="0"/>
                  </a:moveTo>
                  <a:lnTo>
                    <a:pt x="329739" y="0"/>
                  </a:lnTo>
                  <a:lnTo>
                    <a:pt x="329739"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latin typeface="Abadi MT Condensed Light" panose="020B0604020202020204" charset="0"/>
                <a:cs typeface="Cavolini" panose="03000502040302020204" pitchFamily="66" charset="0"/>
              </a:endParaRPr>
            </a:p>
          </p:txBody>
        </p:sp>
        <p:sp>
          <p:nvSpPr>
            <p:cNvPr id="128" name="TextBox 127">
              <a:extLst>
                <a:ext uri="{FF2B5EF4-FFF2-40B4-BE49-F238E27FC236}">
                  <a16:creationId xmlns:a16="http://schemas.microsoft.com/office/drawing/2014/main" id="{0822A828-589B-4A3F-8AE7-5FA53B95592D}"/>
                </a:ext>
              </a:extLst>
            </p:cNvPr>
            <p:cNvSpPr txBox="1"/>
            <p:nvPr/>
          </p:nvSpPr>
          <p:spPr>
            <a:xfrm>
              <a:off x="9394010" y="6387500"/>
              <a:ext cx="420468" cy="338554"/>
            </a:xfrm>
            <a:prstGeom prst="rect">
              <a:avLst/>
            </a:prstGeom>
            <a:noFill/>
          </p:spPr>
          <p:txBody>
            <a:bodyPr vert="horz" rtlCol="0">
              <a:spAutoFit/>
            </a:bodyPr>
            <a:lstStyle/>
            <a:p>
              <a:pPr algn="ctr"/>
              <a:r>
                <a:rPr lang="en-CA" sz="1050">
                  <a:latin typeface="Abadi MT Condensed Light" panose="020B0604020202020204" charset="0"/>
                  <a:cs typeface="Cavolini" panose="03000502040302020204" pitchFamily="66" charset="0"/>
                </a:rPr>
                <a:t>5</a:t>
              </a:r>
            </a:p>
          </p:txBody>
        </p:sp>
      </p:grpSp>
      <p:grpSp>
        <p:nvGrpSpPr>
          <p:cNvPr id="129" name="Group 128">
            <a:extLst>
              <a:ext uri="{FF2B5EF4-FFF2-40B4-BE49-F238E27FC236}">
                <a16:creationId xmlns:a16="http://schemas.microsoft.com/office/drawing/2014/main" id="{5AC6FC37-767E-438D-BFEB-2BEB266E9881}"/>
              </a:ext>
            </a:extLst>
          </p:cNvPr>
          <p:cNvGrpSpPr/>
          <p:nvPr/>
        </p:nvGrpSpPr>
        <p:grpSpPr>
          <a:xfrm>
            <a:off x="254768" y="2510740"/>
            <a:ext cx="315351" cy="334153"/>
            <a:chOff x="9394010" y="6365223"/>
            <a:chExt cx="420468" cy="445537"/>
          </a:xfrm>
        </p:grpSpPr>
        <p:sp>
          <p:nvSpPr>
            <p:cNvPr id="130" name="Freeform: Shape 129">
              <a:extLst>
                <a:ext uri="{FF2B5EF4-FFF2-40B4-BE49-F238E27FC236}">
                  <a16:creationId xmlns:a16="http://schemas.microsoft.com/office/drawing/2014/main" id="{D6FA777C-5873-41EC-8EAA-B73B3E9310B4}"/>
                </a:ext>
              </a:extLst>
            </p:cNvPr>
            <p:cNvSpPr/>
            <p:nvPr/>
          </p:nvSpPr>
          <p:spPr>
            <a:xfrm>
              <a:off x="9441024" y="6365223"/>
              <a:ext cx="329740" cy="445537"/>
            </a:xfrm>
            <a:custGeom>
              <a:avLst/>
              <a:gdLst/>
              <a:ahLst/>
              <a:cxnLst/>
              <a:rect l="0" t="0" r="0" b="0"/>
              <a:pathLst>
                <a:path w="329740" h="445537">
                  <a:moveTo>
                    <a:pt x="0" y="0"/>
                  </a:moveTo>
                  <a:lnTo>
                    <a:pt x="329739" y="0"/>
                  </a:lnTo>
                  <a:lnTo>
                    <a:pt x="329739"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latin typeface="Abadi MT Condensed Light" panose="020B0604020202020204" charset="0"/>
                <a:cs typeface="Cavolini" panose="03000502040302020204" pitchFamily="66" charset="0"/>
              </a:endParaRPr>
            </a:p>
          </p:txBody>
        </p:sp>
        <p:sp>
          <p:nvSpPr>
            <p:cNvPr id="131" name="TextBox 130">
              <a:extLst>
                <a:ext uri="{FF2B5EF4-FFF2-40B4-BE49-F238E27FC236}">
                  <a16:creationId xmlns:a16="http://schemas.microsoft.com/office/drawing/2014/main" id="{56D61090-D95E-4ECF-8A73-EED6EA95AD2D}"/>
                </a:ext>
              </a:extLst>
            </p:cNvPr>
            <p:cNvSpPr txBox="1"/>
            <p:nvPr/>
          </p:nvSpPr>
          <p:spPr>
            <a:xfrm>
              <a:off x="9394010" y="6387500"/>
              <a:ext cx="420468" cy="338554"/>
            </a:xfrm>
            <a:prstGeom prst="rect">
              <a:avLst/>
            </a:prstGeom>
            <a:noFill/>
          </p:spPr>
          <p:txBody>
            <a:bodyPr vert="horz" rtlCol="0">
              <a:spAutoFit/>
            </a:bodyPr>
            <a:lstStyle/>
            <a:p>
              <a:pPr algn="ctr"/>
              <a:r>
                <a:rPr lang="en-CA" sz="1050">
                  <a:latin typeface="Abadi MT Condensed Light" panose="020B0604020202020204" charset="0"/>
                  <a:cs typeface="Cavolini" panose="03000502040302020204" pitchFamily="66" charset="0"/>
                </a:rPr>
                <a:t>5</a:t>
              </a:r>
            </a:p>
          </p:txBody>
        </p:sp>
      </p:grpSp>
      <p:grpSp>
        <p:nvGrpSpPr>
          <p:cNvPr id="132" name="Group 131">
            <a:extLst>
              <a:ext uri="{FF2B5EF4-FFF2-40B4-BE49-F238E27FC236}">
                <a16:creationId xmlns:a16="http://schemas.microsoft.com/office/drawing/2014/main" id="{A388B502-6D8F-4161-AD7E-F8C8B2CCE985}"/>
              </a:ext>
            </a:extLst>
          </p:cNvPr>
          <p:cNvGrpSpPr/>
          <p:nvPr/>
        </p:nvGrpSpPr>
        <p:grpSpPr>
          <a:xfrm>
            <a:off x="254768" y="2510740"/>
            <a:ext cx="315351" cy="334153"/>
            <a:chOff x="9394010" y="6365223"/>
            <a:chExt cx="420468" cy="445537"/>
          </a:xfrm>
        </p:grpSpPr>
        <p:sp>
          <p:nvSpPr>
            <p:cNvPr id="133" name="Freeform: Shape 132">
              <a:extLst>
                <a:ext uri="{FF2B5EF4-FFF2-40B4-BE49-F238E27FC236}">
                  <a16:creationId xmlns:a16="http://schemas.microsoft.com/office/drawing/2014/main" id="{D5568921-DBB0-48EB-A6D9-2025ECF85C25}"/>
                </a:ext>
              </a:extLst>
            </p:cNvPr>
            <p:cNvSpPr/>
            <p:nvPr/>
          </p:nvSpPr>
          <p:spPr>
            <a:xfrm>
              <a:off x="9441024" y="6365223"/>
              <a:ext cx="329740" cy="445537"/>
            </a:xfrm>
            <a:custGeom>
              <a:avLst/>
              <a:gdLst/>
              <a:ahLst/>
              <a:cxnLst/>
              <a:rect l="0" t="0" r="0" b="0"/>
              <a:pathLst>
                <a:path w="329740" h="445537">
                  <a:moveTo>
                    <a:pt x="0" y="0"/>
                  </a:moveTo>
                  <a:lnTo>
                    <a:pt x="329739" y="0"/>
                  </a:lnTo>
                  <a:lnTo>
                    <a:pt x="329739"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latin typeface="Abadi MT Condensed Light" panose="020B0604020202020204" charset="0"/>
                <a:cs typeface="Cavolini" panose="03000502040302020204" pitchFamily="66" charset="0"/>
              </a:endParaRPr>
            </a:p>
          </p:txBody>
        </p:sp>
        <p:sp>
          <p:nvSpPr>
            <p:cNvPr id="134" name="TextBox 133">
              <a:extLst>
                <a:ext uri="{FF2B5EF4-FFF2-40B4-BE49-F238E27FC236}">
                  <a16:creationId xmlns:a16="http://schemas.microsoft.com/office/drawing/2014/main" id="{9AB2452F-D8E5-4C32-BFA9-487017E0BC87}"/>
                </a:ext>
              </a:extLst>
            </p:cNvPr>
            <p:cNvSpPr txBox="1"/>
            <p:nvPr/>
          </p:nvSpPr>
          <p:spPr>
            <a:xfrm>
              <a:off x="9394010" y="6387500"/>
              <a:ext cx="420468" cy="338554"/>
            </a:xfrm>
            <a:prstGeom prst="rect">
              <a:avLst/>
            </a:prstGeom>
            <a:noFill/>
          </p:spPr>
          <p:txBody>
            <a:bodyPr vert="horz" rtlCol="0">
              <a:spAutoFit/>
            </a:bodyPr>
            <a:lstStyle/>
            <a:p>
              <a:pPr algn="ctr"/>
              <a:r>
                <a:rPr lang="en-CA" sz="1050">
                  <a:latin typeface="Abadi MT Condensed Light" panose="020B0604020202020204" charset="0"/>
                  <a:cs typeface="Cavolini" panose="03000502040302020204" pitchFamily="66" charset="0"/>
                </a:rPr>
                <a:t>5</a:t>
              </a:r>
            </a:p>
          </p:txBody>
        </p:sp>
      </p:grpSp>
      <p:grpSp>
        <p:nvGrpSpPr>
          <p:cNvPr id="135" name="Group 134">
            <a:extLst>
              <a:ext uri="{FF2B5EF4-FFF2-40B4-BE49-F238E27FC236}">
                <a16:creationId xmlns:a16="http://schemas.microsoft.com/office/drawing/2014/main" id="{E7E44FDA-B2BE-4E9E-B7A3-296F67E10A19}"/>
              </a:ext>
            </a:extLst>
          </p:cNvPr>
          <p:cNvGrpSpPr/>
          <p:nvPr/>
        </p:nvGrpSpPr>
        <p:grpSpPr>
          <a:xfrm>
            <a:off x="254768" y="2510740"/>
            <a:ext cx="315351" cy="334153"/>
            <a:chOff x="9394010" y="6365223"/>
            <a:chExt cx="420468" cy="445537"/>
          </a:xfrm>
        </p:grpSpPr>
        <p:sp>
          <p:nvSpPr>
            <p:cNvPr id="136" name="Freeform: Shape 135">
              <a:extLst>
                <a:ext uri="{FF2B5EF4-FFF2-40B4-BE49-F238E27FC236}">
                  <a16:creationId xmlns:a16="http://schemas.microsoft.com/office/drawing/2014/main" id="{B0ACFB34-DCCA-4C66-B7D0-A19CC18CFDE6}"/>
                </a:ext>
              </a:extLst>
            </p:cNvPr>
            <p:cNvSpPr/>
            <p:nvPr/>
          </p:nvSpPr>
          <p:spPr>
            <a:xfrm>
              <a:off x="9441024" y="6365223"/>
              <a:ext cx="329740" cy="445537"/>
            </a:xfrm>
            <a:custGeom>
              <a:avLst/>
              <a:gdLst/>
              <a:ahLst/>
              <a:cxnLst/>
              <a:rect l="0" t="0" r="0" b="0"/>
              <a:pathLst>
                <a:path w="329740" h="445537">
                  <a:moveTo>
                    <a:pt x="0" y="0"/>
                  </a:moveTo>
                  <a:lnTo>
                    <a:pt x="329739" y="0"/>
                  </a:lnTo>
                  <a:lnTo>
                    <a:pt x="329739"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latin typeface="Abadi MT Condensed Light" panose="020B0604020202020204" charset="0"/>
                <a:cs typeface="Cavolini" panose="03000502040302020204" pitchFamily="66" charset="0"/>
              </a:endParaRPr>
            </a:p>
          </p:txBody>
        </p:sp>
        <p:sp>
          <p:nvSpPr>
            <p:cNvPr id="137" name="TextBox 136">
              <a:extLst>
                <a:ext uri="{FF2B5EF4-FFF2-40B4-BE49-F238E27FC236}">
                  <a16:creationId xmlns:a16="http://schemas.microsoft.com/office/drawing/2014/main" id="{79A665D3-3ADF-4B7C-BA58-A9EA6303AFCE}"/>
                </a:ext>
              </a:extLst>
            </p:cNvPr>
            <p:cNvSpPr txBox="1"/>
            <p:nvPr/>
          </p:nvSpPr>
          <p:spPr>
            <a:xfrm>
              <a:off x="9394010" y="6387500"/>
              <a:ext cx="420468" cy="338554"/>
            </a:xfrm>
            <a:prstGeom prst="rect">
              <a:avLst/>
            </a:prstGeom>
            <a:noFill/>
          </p:spPr>
          <p:txBody>
            <a:bodyPr vert="horz" rtlCol="0">
              <a:spAutoFit/>
            </a:bodyPr>
            <a:lstStyle/>
            <a:p>
              <a:pPr algn="ctr"/>
              <a:r>
                <a:rPr lang="en-CA" sz="1050">
                  <a:latin typeface="Abadi MT Condensed Light" panose="020B0604020202020204" charset="0"/>
                  <a:cs typeface="Cavolini" panose="03000502040302020204" pitchFamily="66" charset="0"/>
                </a:rPr>
                <a:t>5</a:t>
              </a:r>
            </a:p>
          </p:txBody>
        </p:sp>
      </p:grpSp>
      <p:grpSp>
        <p:nvGrpSpPr>
          <p:cNvPr id="138" name="Group 137">
            <a:extLst>
              <a:ext uri="{FF2B5EF4-FFF2-40B4-BE49-F238E27FC236}">
                <a16:creationId xmlns:a16="http://schemas.microsoft.com/office/drawing/2014/main" id="{77D92E67-4816-4B39-BB67-858DAF40983E}"/>
              </a:ext>
            </a:extLst>
          </p:cNvPr>
          <p:cNvGrpSpPr/>
          <p:nvPr/>
        </p:nvGrpSpPr>
        <p:grpSpPr>
          <a:xfrm>
            <a:off x="254768" y="2510740"/>
            <a:ext cx="315351" cy="334153"/>
            <a:chOff x="9394010" y="6365223"/>
            <a:chExt cx="420468" cy="445537"/>
          </a:xfrm>
        </p:grpSpPr>
        <p:sp>
          <p:nvSpPr>
            <p:cNvPr id="139" name="Freeform: Shape 138">
              <a:extLst>
                <a:ext uri="{FF2B5EF4-FFF2-40B4-BE49-F238E27FC236}">
                  <a16:creationId xmlns:a16="http://schemas.microsoft.com/office/drawing/2014/main" id="{313C0CEA-0C69-4BEE-918D-BC34A2E8E40C}"/>
                </a:ext>
              </a:extLst>
            </p:cNvPr>
            <p:cNvSpPr/>
            <p:nvPr/>
          </p:nvSpPr>
          <p:spPr>
            <a:xfrm>
              <a:off x="9441024" y="6365223"/>
              <a:ext cx="329740" cy="445537"/>
            </a:xfrm>
            <a:custGeom>
              <a:avLst/>
              <a:gdLst/>
              <a:ahLst/>
              <a:cxnLst/>
              <a:rect l="0" t="0" r="0" b="0"/>
              <a:pathLst>
                <a:path w="329740" h="445537">
                  <a:moveTo>
                    <a:pt x="0" y="0"/>
                  </a:moveTo>
                  <a:lnTo>
                    <a:pt x="329739" y="0"/>
                  </a:lnTo>
                  <a:lnTo>
                    <a:pt x="329739"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latin typeface="Abadi MT Condensed Light" panose="020B0604020202020204" charset="0"/>
                <a:cs typeface="Cavolini" panose="03000502040302020204" pitchFamily="66" charset="0"/>
              </a:endParaRPr>
            </a:p>
          </p:txBody>
        </p:sp>
        <p:sp>
          <p:nvSpPr>
            <p:cNvPr id="140" name="TextBox 139">
              <a:extLst>
                <a:ext uri="{FF2B5EF4-FFF2-40B4-BE49-F238E27FC236}">
                  <a16:creationId xmlns:a16="http://schemas.microsoft.com/office/drawing/2014/main" id="{FFDB60B9-EDE4-4B19-94A5-7891CFA55CAA}"/>
                </a:ext>
              </a:extLst>
            </p:cNvPr>
            <p:cNvSpPr txBox="1"/>
            <p:nvPr/>
          </p:nvSpPr>
          <p:spPr>
            <a:xfrm>
              <a:off x="9394010" y="6387500"/>
              <a:ext cx="420468" cy="338554"/>
            </a:xfrm>
            <a:prstGeom prst="rect">
              <a:avLst/>
            </a:prstGeom>
            <a:noFill/>
          </p:spPr>
          <p:txBody>
            <a:bodyPr vert="horz" rtlCol="0">
              <a:spAutoFit/>
            </a:bodyPr>
            <a:lstStyle/>
            <a:p>
              <a:pPr algn="ctr"/>
              <a:r>
                <a:rPr lang="en-CA" sz="1050">
                  <a:latin typeface="Abadi MT Condensed Light" panose="020B0604020202020204" charset="0"/>
                  <a:cs typeface="Cavolini" panose="03000502040302020204" pitchFamily="66" charset="0"/>
                </a:rPr>
                <a:t>5</a:t>
              </a:r>
            </a:p>
          </p:txBody>
        </p:sp>
      </p:grpSp>
      <p:grpSp>
        <p:nvGrpSpPr>
          <p:cNvPr id="141" name="Group 140">
            <a:extLst>
              <a:ext uri="{FF2B5EF4-FFF2-40B4-BE49-F238E27FC236}">
                <a16:creationId xmlns:a16="http://schemas.microsoft.com/office/drawing/2014/main" id="{EACDA8BB-D3A6-467E-9194-7857AB63B73A}"/>
              </a:ext>
            </a:extLst>
          </p:cNvPr>
          <p:cNvGrpSpPr/>
          <p:nvPr/>
        </p:nvGrpSpPr>
        <p:grpSpPr>
          <a:xfrm>
            <a:off x="254768" y="2510740"/>
            <a:ext cx="315351" cy="334153"/>
            <a:chOff x="9394010" y="6365223"/>
            <a:chExt cx="420468" cy="445537"/>
          </a:xfrm>
        </p:grpSpPr>
        <p:sp>
          <p:nvSpPr>
            <p:cNvPr id="142" name="Freeform: Shape 141">
              <a:extLst>
                <a:ext uri="{FF2B5EF4-FFF2-40B4-BE49-F238E27FC236}">
                  <a16:creationId xmlns:a16="http://schemas.microsoft.com/office/drawing/2014/main" id="{AFBCE326-DEA6-4D76-A204-0BFC117A7068}"/>
                </a:ext>
              </a:extLst>
            </p:cNvPr>
            <p:cNvSpPr/>
            <p:nvPr/>
          </p:nvSpPr>
          <p:spPr>
            <a:xfrm>
              <a:off x="9441024" y="6365223"/>
              <a:ext cx="329740" cy="445537"/>
            </a:xfrm>
            <a:custGeom>
              <a:avLst/>
              <a:gdLst/>
              <a:ahLst/>
              <a:cxnLst/>
              <a:rect l="0" t="0" r="0" b="0"/>
              <a:pathLst>
                <a:path w="329740" h="445537">
                  <a:moveTo>
                    <a:pt x="0" y="0"/>
                  </a:moveTo>
                  <a:lnTo>
                    <a:pt x="329739" y="0"/>
                  </a:lnTo>
                  <a:lnTo>
                    <a:pt x="329739"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latin typeface="Abadi MT Condensed Light" panose="020B0604020202020204" charset="0"/>
                <a:cs typeface="Cavolini" panose="03000502040302020204" pitchFamily="66" charset="0"/>
              </a:endParaRPr>
            </a:p>
          </p:txBody>
        </p:sp>
        <p:sp>
          <p:nvSpPr>
            <p:cNvPr id="143" name="TextBox 142">
              <a:extLst>
                <a:ext uri="{FF2B5EF4-FFF2-40B4-BE49-F238E27FC236}">
                  <a16:creationId xmlns:a16="http://schemas.microsoft.com/office/drawing/2014/main" id="{F9763640-18B7-4B44-B4BA-0692C0A700C7}"/>
                </a:ext>
              </a:extLst>
            </p:cNvPr>
            <p:cNvSpPr txBox="1"/>
            <p:nvPr/>
          </p:nvSpPr>
          <p:spPr>
            <a:xfrm>
              <a:off x="9394010" y="6387500"/>
              <a:ext cx="420468" cy="338554"/>
            </a:xfrm>
            <a:prstGeom prst="rect">
              <a:avLst/>
            </a:prstGeom>
            <a:noFill/>
          </p:spPr>
          <p:txBody>
            <a:bodyPr vert="horz" rtlCol="0">
              <a:spAutoFit/>
            </a:bodyPr>
            <a:lstStyle/>
            <a:p>
              <a:pPr algn="ctr"/>
              <a:r>
                <a:rPr lang="en-CA" sz="1050">
                  <a:latin typeface="Abadi MT Condensed Light" panose="020B0604020202020204" charset="0"/>
                  <a:cs typeface="Cavolini" panose="03000502040302020204" pitchFamily="66" charset="0"/>
                </a:rPr>
                <a:t>5</a:t>
              </a:r>
            </a:p>
          </p:txBody>
        </p:sp>
      </p:grpSp>
      <p:grpSp>
        <p:nvGrpSpPr>
          <p:cNvPr id="144" name="Group 143">
            <a:extLst>
              <a:ext uri="{FF2B5EF4-FFF2-40B4-BE49-F238E27FC236}">
                <a16:creationId xmlns:a16="http://schemas.microsoft.com/office/drawing/2014/main" id="{A581FC36-DF73-46BE-9A70-A8F49E6EC0B2}"/>
              </a:ext>
            </a:extLst>
          </p:cNvPr>
          <p:cNvGrpSpPr/>
          <p:nvPr/>
        </p:nvGrpSpPr>
        <p:grpSpPr>
          <a:xfrm>
            <a:off x="254768" y="2510740"/>
            <a:ext cx="315351" cy="334153"/>
            <a:chOff x="9394010" y="6365223"/>
            <a:chExt cx="420468" cy="445537"/>
          </a:xfrm>
        </p:grpSpPr>
        <p:sp>
          <p:nvSpPr>
            <p:cNvPr id="145" name="Freeform: Shape 144">
              <a:extLst>
                <a:ext uri="{FF2B5EF4-FFF2-40B4-BE49-F238E27FC236}">
                  <a16:creationId xmlns:a16="http://schemas.microsoft.com/office/drawing/2014/main" id="{E6DF66E1-87FB-44D7-A332-52F00C637C97}"/>
                </a:ext>
              </a:extLst>
            </p:cNvPr>
            <p:cNvSpPr/>
            <p:nvPr/>
          </p:nvSpPr>
          <p:spPr>
            <a:xfrm>
              <a:off x="9441024" y="6365223"/>
              <a:ext cx="329740" cy="445537"/>
            </a:xfrm>
            <a:custGeom>
              <a:avLst/>
              <a:gdLst/>
              <a:ahLst/>
              <a:cxnLst/>
              <a:rect l="0" t="0" r="0" b="0"/>
              <a:pathLst>
                <a:path w="329740" h="445537">
                  <a:moveTo>
                    <a:pt x="0" y="0"/>
                  </a:moveTo>
                  <a:lnTo>
                    <a:pt x="329739" y="0"/>
                  </a:lnTo>
                  <a:lnTo>
                    <a:pt x="329739"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latin typeface="Abadi MT Condensed Light" panose="020B0604020202020204" charset="0"/>
                <a:cs typeface="Cavolini" panose="03000502040302020204" pitchFamily="66" charset="0"/>
              </a:endParaRPr>
            </a:p>
          </p:txBody>
        </p:sp>
        <p:sp>
          <p:nvSpPr>
            <p:cNvPr id="146" name="TextBox 145">
              <a:extLst>
                <a:ext uri="{FF2B5EF4-FFF2-40B4-BE49-F238E27FC236}">
                  <a16:creationId xmlns:a16="http://schemas.microsoft.com/office/drawing/2014/main" id="{D49B625B-83C2-42D8-BF46-82F3B5FCA742}"/>
                </a:ext>
              </a:extLst>
            </p:cNvPr>
            <p:cNvSpPr txBox="1"/>
            <p:nvPr/>
          </p:nvSpPr>
          <p:spPr>
            <a:xfrm>
              <a:off x="9394010" y="6387500"/>
              <a:ext cx="420468" cy="338554"/>
            </a:xfrm>
            <a:prstGeom prst="rect">
              <a:avLst/>
            </a:prstGeom>
            <a:noFill/>
          </p:spPr>
          <p:txBody>
            <a:bodyPr vert="horz" rtlCol="0">
              <a:spAutoFit/>
            </a:bodyPr>
            <a:lstStyle/>
            <a:p>
              <a:pPr algn="ctr"/>
              <a:r>
                <a:rPr lang="en-CA" sz="1050">
                  <a:latin typeface="Abadi MT Condensed Light" panose="020B0604020202020204" charset="0"/>
                  <a:cs typeface="Cavolini" panose="03000502040302020204" pitchFamily="66" charset="0"/>
                </a:rPr>
                <a:t>5</a:t>
              </a:r>
            </a:p>
          </p:txBody>
        </p:sp>
      </p:grpSp>
      <p:grpSp>
        <p:nvGrpSpPr>
          <p:cNvPr id="147" name="Group 146">
            <a:extLst>
              <a:ext uri="{FF2B5EF4-FFF2-40B4-BE49-F238E27FC236}">
                <a16:creationId xmlns:a16="http://schemas.microsoft.com/office/drawing/2014/main" id="{9D23A4B5-A13B-4C50-9D82-21EDE18E451F}"/>
              </a:ext>
            </a:extLst>
          </p:cNvPr>
          <p:cNvGrpSpPr/>
          <p:nvPr/>
        </p:nvGrpSpPr>
        <p:grpSpPr>
          <a:xfrm>
            <a:off x="254768" y="2510740"/>
            <a:ext cx="315351" cy="334153"/>
            <a:chOff x="9394010" y="6365223"/>
            <a:chExt cx="420468" cy="445537"/>
          </a:xfrm>
        </p:grpSpPr>
        <p:sp>
          <p:nvSpPr>
            <p:cNvPr id="148" name="Freeform: Shape 147">
              <a:extLst>
                <a:ext uri="{FF2B5EF4-FFF2-40B4-BE49-F238E27FC236}">
                  <a16:creationId xmlns:a16="http://schemas.microsoft.com/office/drawing/2014/main" id="{B8EFFDFD-0072-4924-B803-DF79B7D946DA}"/>
                </a:ext>
              </a:extLst>
            </p:cNvPr>
            <p:cNvSpPr/>
            <p:nvPr/>
          </p:nvSpPr>
          <p:spPr>
            <a:xfrm>
              <a:off x="9441024" y="6365223"/>
              <a:ext cx="329740" cy="445537"/>
            </a:xfrm>
            <a:custGeom>
              <a:avLst/>
              <a:gdLst/>
              <a:ahLst/>
              <a:cxnLst/>
              <a:rect l="0" t="0" r="0" b="0"/>
              <a:pathLst>
                <a:path w="329740" h="445537">
                  <a:moveTo>
                    <a:pt x="0" y="0"/>
                  </a:moveTo>
                  <a:lnTo>
                    <a:pt x="329739" y="0"/>
                  </a:lnTo>
                  <a:lnTo>
                    <a:pt x="329739"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latin typeface="Abadi MT Condensed Light" panose="020B0604020202020204" charset="0"/>
                <a:cs typeface="Cavolini" panose="03000502040302020204" pitchFamily="66" charset="0"/>
              </a:endParaRPr>
            </a:p>
          </p:txBody>
        </p:sp>
        <p:sp>
          <p:nvSpPr>
            <p:cNvPr id="149" name="TextBox 148">
              <a:extLst>
                <a:ext uri="{FF2B5EF4-FFF2-40B4-BE49-F238E27FC236}">
                  <a16:creationId xmlns:a16="http://schemas.microsoft.com/office/drawing/2014/main" id="{993ED72E-3EC9-4265-8258-341276F848C0}"/>
                </a:ext>
              </a:extLst>
            </p:cNvPr>
            <p:cNvSpPr txBox="1"/>
            <p:nvPr/>
          </p:nvSpPr>
          <p:spPr>
            <a:xfrm>
              <a:off x="9394010" y="6387500"/>
              <a:ext cx="420468" cy="338554"/>
            </a:xfrm>
            <a:prstGeom prst="rect">
              <a:avLst/>
            </a:prstGeom>
            <a:noFill/>
          </p:spPr>
          <p:txBody>
            <a:bodyPr vert="horz" rtlCol="0">
              <a:spAutoFit/>
            </a:bodyPr>
            <a:lstStyle/>
            <a:p>
              <a:pPr algn="ctr"/>
              <a:r>
                <a:rPr lang="en-CA" sz="1050">
                  <a:latin typeface="Abadi MT Condensed Light" panose="020B0604020202020204" charset="0"/>
                  <a:cs typeface="Cavolini" panose="03000502040302020204" pitchFamily="66" charset="0"/>
                </a:rPr>
                <a:t>5</a:t>
              </a:r>
            </a:p>
          </p:txBody>
        </p:sp>
      </p:grpSp>
      <p:grpSp>
        <p:nvGrpSpPr>
          <p:cNvPr id="150" name="Group 149">
            <a:extLst>
              <a:ext uri="{FF2B5EF4-FFF2-40B4-BE49-F238E27FC236}">
                <a16:creationId xmlns:a16="http://schemas.microsoft.com/office/drawing/2014/main" id="{6BDF82AC-983E-4557-A372-195EEC863BB8}"/>
              </a:ext>
            </a:extLst>
          </p:cNvPr>
          <p:cNvGrpSpPr/>
          <p:nvPr/>
        </p:nvGrpSpPr>
        <p:grpSpPr>
          <a:xfrm>
            <a:off x="254768" y="2510740"/>
            <a:ext cx="315351" cy="334153"/>
            <a:chOff x="9394010" y="6365223"/>
            <a:chExt cx="420468" cy="445537"/>
          </a:xfrm>
        </p:grpSpPr>
        <p:sp>
          <p:nvSpPr>
            <p:cNvPr id="151" name="Freeform: Shape 150">
              <a:extLst>
                <a:ext uri="{FF2B5EF4-FFF2-40B4-BE49-F238E27FC236}">
                  <a16:creationId xmlns:a16="http://schemas.microsoft.com/office/drawing/2014/main" id="{87D1F1A4-E0A5-4F87-8D2F-37797E09E6FE}"/>
                </a:ext>
              </a:extLst>
            </p:cNvPr>
            <p:cNvSpPr/>
            <p:nvPr/>
          </p:nvSpPr>
          <p:spPr>
            <a:xfrm>
              <a:off x="9441024" y="6365223"/>
              <a:ext cx="329740" cy="445537"/>
            </a:xfrm>
            <a:custGeom>
              <a:avLst/>
              <a:gdLst/>
              <a:ahLst/>
              <a:cxnLst/>
              <a:rect l="0" t="0" r="0" b="0"/>
              <a:pathLst>
                <a:path w="329740" h="445537">
                  <a:moveTo>
                    <a:pt x="0" y="0"/>
                  </a:moveTo>
                  <a:lnTo>
                    <a:pt x="329739" y="0"/>
                  </a:lnTo>
                  <a:lnTo>
                    <a:pt x="329739"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latin typeface="Abadi MT Condensed Light" panose="020B0604020202020204" charset="0"/>
                <a:cs typeface="Cavolini" panose="03000502040302020204" pitchFamily="66" charset="0"/>
              </a:endParaRPr>
            </a:p>
          </p:txBody>
        </p:sp>
        <p:sp>
          <p:nvSpPr>
            <p:cNvPr id="152" name="TextBox 151">
              <a:extLst>
                <a:ext uri="{FF2B5EF4-FFF2-40B4-BE49-F238E27FC236}">
                  <a16:creationId xmlns:a16="http://schemas.microsoft.com/office/drawing/2014/main" id="{199FB44F-E810-4E7F-AE56-ECFF8F3385EB}"/>
                </a:ext>
              </a:extLst>
            </p:cNvPr>
            <p:cNvSpPr txBox="1"/>
            <p:nvPr/>
          </p:nvSpPr>
          <p:spPr>
            <a:xfrm>
              <a:off x="9394010" y="6387500"/>
              <a:ext cx="420468" cy="338554"/>
            </a:xfrm>
            <a:prstGeom prst="rect">
              <a:avLst/>
            </a:prstGeom>
            <a:noFill/>
          </p:spPr>
          <p:txBody>
            <a:bodyPr vert="horz" rtlCol="0">
              <a:spAutoFit/>
            </a:bodyPr>
            <a:lstStyle/>
            <a:p>
              <a:pPr algn="ctr"/>
              <a:r>
                <a:rPr lang="en-CA" sz="1050">
                  <a:latin typeface="Abadi MT Condensed Light" panose="020B0604020202020204" charset="0"/>
                  <a:cs typeface="Cavolini" panose="03000502040302020204" pitchFamily="66" charset="0"/>
                </a:rPr>
                <a:t>5</a:t>
              </a:r>
            </a:p>
          </p:txBody>
        </p:sp>
      </p:grpSp>
      <p:grpSp>
        <p:nvGrpSpPr>
          <p:cNvPr id="153" name="Group 152">
            <a:extLst>
              <a:ext uri="{FF2B5EF4-FFF2-40B4-BE49-F238E27FC236}">
                <a16:creationId xmlns:a16="http://schemas.microsoft.com/office/drawing/2014/main" id="{54383BD1-9C9C-41B0-B3BC-E8E2D10A12B4}"/>
              </a:ext>
            </a:extLst>
          </p:cNvPr>
          <p:cNvGrpSpPr/>
          <p:nvPr/>
        </p:nvGrpSpPr>
        <p:grpSpPr>
          <a:xfrm>
            <a:off x="254768" y="2921889"/>
            <a:ext cx="320999" cy="319730"/>
            <a:chOff x="9394434" y="5848303"/>
            <a:chExt cx="427999" cy="426306"/>
          </a:xfrm>
        </p:grpSpPr>
        <p:sp>
          <p:nvSpPr>
            <p:cNvPr id="154" name="Freeform: Shape 153">
              <a:extLst>
                <a:ext uri="{FF2B5EF4-FFF2-40B4-BE49-F238E27FC236}">
                  <a16:creationId xmlns:a16="http://schemas.microsoft.com/office/drawing/2014/main" id="{326D0B4E-AD20-4EDA-9542-57E4C7777DF0}"/>
                </a:ext>
              </a:extLst>
            </p:cNvPr>
            <p:cNvSpPr/>
            <p:nvPr/>
          </p:nvSpPr>
          <p:spPr>
            <a:xfrm>
              <a:off x="9441024" y="5848303"/>
              <a:ext cx="338202" cy="426306"/>
            </a:xfrm>
            <a:custGeom>
              <a:avLst/>
              <a:gdLst/>
              <a:ahLst/>
              <a:cxnLst/>
              <a:rect l="0" t="0" r="0" b="0"/>
              <a:pathLst>
                <a:path w="338202" h="426306">
                  <a:moveTo>
                    <a:pt x="0" y="0"/>
                  </a:moveTo>
                  <a:lnTo>
                    <a:pt x="338201" y="0"/>
                  </a:lnTo>
                  <a:lnTo>
                    <a:pt x="338201"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latin typeface="Abadi MT Condensed Light" panose="020B0604020202020204" charset="0"/>
                <a:cs typeface="Cavolini" panose="03000502040302020204" pitchFamily="66" charset="0"/>
              </a:endParaRPr>
            </a:p>
          </p:txBody>
        </p:sp>
        <p:sp>
          <p:nvSpPr>
            <p:cNvPr id="155" name="TextBox 154">
              <a:extLst>
                <a:ext uri="{FF2B5EF4-FFF2-40B4-BE49-F238E27FC236}">
                  <a16:creationId xmlns:a16="http://schemas.microsoft.com/office/drawing/2014/main" id="{F2482C2B-5525-4C0B-A2D7-673640177F92}"/>
                </a:ext>
              </a:extLst>
            </p:cNvPr>
            <p:cNvSpPr txBox="1"/>
            <p:nvPr/>
          </p:nvSpPr>
          <p:spPr>
            <a:xfrm>
              <a:off x="9394434" y="5869618"/>
              <a:ext cx="427999" cy="338554"/>
            </a:xfrm>
            <a:prstGeom prst="rect">
              <a:avLst/>
            </a:prstGeom>
            <a:noFill/>
          </p:spPr>
          <p:txBody>
            <a:bodyPr vert="horz" rtlCol="0">
              <a:spAutoFit/>
            </a:bodyPr>
            <a:lstStyle/>
            <a:p>
              <a:pPr algn="ctr"/>
              <a:r>
                <a:rPr lang="en-CA" sz="1050">
                  <a:latin typeface="Abadi MT Condensed Light" panose="020B0604020202020204" charset="0"/>
                  <a:cs typeface="Cavolini" panose="03000502040302020204" pitchFamily="66" charset="0"/>
                </a:rPr>
                <a:t>6</a:t>
              </a:r>
            </a:p>
          </p:txBody>
        </p:sp>
      </p:grpSp>
      <p:grpSp>
        <p:nvGrpSpPr>
          <p:cNvPr id="156" name="Group 155">
            <a:extLst>
              <a:ext uri="{FF2B5EF4-FFF2-40B4-BE49-F238E27FC236}">
                <a16:creationId xmlns:a16="http://schemas.microsoft.com/office/drawing/2014/main" id="{69DF1058-441F-4224-AE1B-9E27C7C6A9CA}"/>
              </a:ext>
            </a:extLst>
          </p:cNvPr>
          <p:cNvGrpSpPr/>
          <p:nvPr/>
        </p:nvGrpSpPr>
        <p:grpSpPr>
          <a:xfrm>
            <a:off x="254768" y="2921889"/>
            <a:ext cx="320999" cy="319730"/>
            <a:chOff x="9394434" y="5848303"/>
            <a:chExt cx="427999" cy="426306"/>
          </a:xfrm>
        </p:grpSpPr>
        <p:sp>
          <p:nvSpPr>
            <p:cNvPr id="157" name="Freeform: Shape 156">
              <a:extLst>
                <a:ext uri="{FF2B5EF4-FFF2-40B4-BE49-F238E27FC236}">
                  <a16:creationId xmlns:a16="http://schemas.microsoft.com/office/drawing/2014/main" id="{D64B5CBE-C0D1-4B70-8E82-D18921932BDE}"/>
                </a:ext>
              </a:extLst>
            </p:cNvPr>
            <p:cNvSpPr/>
            <p:nvPr/>
          </p:nvSpPr>
          <p:spPr>
            <a:xfrm>
              <a:off x="9441024" y="5848303"/>
              <a:ext cx="338202" cy="426306"/>
            </a:xfrm>
            <a:custGeom>
              <a:avLst/>
              <a:gdLst/>
              <a:ahLst/>
              <a:cxnLst/>
              <a:rect l="0" t="0" r="0" b="0"/>
              <a:pathLst>
                <a:path w="338202" h="426306">
                  <a:moveTo>
                    <a:pt x="0" y="0"/>
                  </a:moveTo>
                  <a:lnTo>
                    <a:pt x="338201" y="0"/>
                  </a:lnTo>
                  <a:lnTo>
                    <a:pt x="338201"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latin typeface="Abadi MT Condensed Light" panose="020B0604020202020204" charset="0"/>
                <a:cs typeface="Cavolini" panose="03000502040302020204" pitchFamily="66" charset="0"/>
              </a:endParaRPr>
            </a:p>
          </p:txBody>
        </p:sp>
        <p:sp>
          <p:nvSpPr>
            <p:cNvPr id="158" name="TextBox 157">
              <a:extLst>
                <a:ext uri="{FF2B5EF4-FFF2-40B4-BE49-F238E27FC236}">
                  <a16:creationId xmlns:a16="http://schemas.microsoft.com/office/drawing/2014/main" id="{AC01A5DF-8FE2-4CFB-9701-301E53F6A4A3}"/>
                </a:ext>
              </a:extLst>
            </p:cNvPr>
            <p:cNvSpPr txBox="1"/>
            <p:nvPr/>
          </p:nvSpPr>
          <p:spPr>
            <a:xfrm>
              <a:off x="9394434" y="5869618"/>
              <a:ext cx="427999" cy="338554"/>
            </a:xfrm>
            <a:prstGeom prst="rect">
              <a:avLst/>
            </a:prstGeom>
            <a:noFill/>
          </p:spPr>
          <p:txBody>
            <a:bodyPr vert="horz" rtlCol="0">
              <a:spAutoFit/>
            </a:bodyPr>
            <a:lstStyle/>
            <a:p>
              <a:pPr algn="ctr"/>
              <a:r>
                <a:rPr lang="en-CA" sz="1050">
                  <a:latin typeface="Abadi MT Condensed Light" panose="020B0604020202020204" charset="0"/>
                  <a:cs typeface="Cavolini" panose="03000502040302020204" pitchFamily="66" charset="0"/>
                </a:rPr>
                <a:t>6</a:t>
              </a:r>
            </a:p>
          </p:txBody>
        </p:sp>
      </p:grpSp>
      <p:grpSp>
        <p:nvGrpSpPr>
          <p:cNvPr id="159" name="Group 158">
            <a:extLst>
              <a:ext uri="{FF2B5EF4-FFF2-40B4-BE49-F238E27FC236}">
                <a16:creationId xmlns:a16="http://schemas.microsoft.com/office/drawing/2014/main" id="{E2A01955-868E-4B8B-BF7D-EDCE6C9AA25B}"/>
              </a:ext>
            </a:extLst>
          </p:cNvPr>
          <p:cNvGrpSpPr/>
          <p:nvPr/>
        </p:nvGrpSpPr>
        <p:grpSpPr>
          <a:xfrm>
            <a:off x="254768" y="2921889"/>
            <a:ext cx="320999" cy="319730"/>
            <a:chOff x="9394434" y="5848303"/>
            <a:chExt cx="427999" cy="426306"/>
          </a:xfrm>
        </p:grpSpPr>
        <p:sp>
          <p:nvSpPr>
            <p:cNvPr id="160" name="Freeform: Shape 159">
              <a:extLst>
                <a:ext uri="{FF2B5EF4-FFF2-40B4-BE49-F238E27FC236}">
                  <a16:creationId xmlns:a16="http://schemas.microsoft.com/office/drawing/2014/main" id="{A00060A9-4465-4365-A813-965C4FA91E3C}"/>
                </a:ext>
              </a:extLst>
            </p:cNvPr>
            <p:cNvSpPr/>
            <p:nvPr/>
          </p:nvSpPr>
          <p:spPr>
            <a:xfrm>
              <a:off x="9441024" y="5848303"/>
              <a:ext cx="338202" cy="426306"/>
            </a:xfrm>
            <a:custGeom>
              <a:avLst/>
              <a:gdLst/>
              <a:ahLst/>
              <a:cxnLst/>
              <a:rect l="0" t="0" r="0" b="0"/>
              <a:pathLst>
                <a:path w="338202" h="426306">
                  <a:moveTo>
                    <a:pt x="0" y="0"/>
                  </a:moveTo>
                  <a:lnTo>
                    <a:pt x="338201" y="0"/>
                  </a:lnTo>
                  <a:lnTo>
                    <a:pt x="338201"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latin typeface="Abadi MT Condensed Light" panose="020B0604020202020204" charset="0"/>
                <a:cs typeface="Cavolini" panose="03000502040302020204" pitchFamily="66" charset="0"/>
              </a:endParaRPr>
            </a:p>
          </p:txBody>
        </p:sp>
        <p:sp>
          <p:nvSpPr>
            <p:cNvPr id="161" name="TextBox 160">
              <a:extLst>
                <a:ext uri="{FF2B5EF4-FFF2-40B4-BE49-F238E27FC236}">
                  <a16:creationId xmlns:a16="http://schemas.microsoft.com/office/drawing/2014/main" id="{748A9E9F-650F-421C-A9FC-E492AB6D42B4}"/>
                </a:ext>
              </a:extLst>
            </p:cNvPr>
            <p:cNvSpPr txBox="1"/>
            <p:nvPr/>
          </p:nvSpPr>
          <p:spPr>
            <a:xfrm>
              <a:off x="9394434" y="5869618"/>
              <a:ext cx="427999" cy="338554"/>
            </a:xfrm>
            <a:prstGeom prst="rect">
              <a:avLst/>
            </a:prstGeom>
            <a:noFill/>
          </p:spPr>
          <p:txBody>
            <a:bodyPr vert="horz" rtlCol="0">
              <a:spAutoFit/>
            </a:bodyPr>
            <a:lstStyle/>
            <a:p>
              <a:pPr algn="ctr"/>
              <a:r>
                <a:rPr lang="en-CA" sz="1050">
                  <a:latin typeface="Abadi MT Condensed Light" panose="020B0604020202020204" charset="0"/>
                  <a:cs typeface="Cavolini" panose="03000502040302020204" pitchFamily="66" charset="0"/>
                </a:rPr>
                <a:t>6</a:t>
              </a:r>
            </a:p>
          </p:txBody>
        </p:sp>
      </p:grpSp>
      <p:grpSp>
        <p:nvGrpSpPr>
          <p:cNvPr id="162" name="Group 161">
            <a:extLst>
              <a:ext uri="{FF2B5EF4-FFF2-40B4-BE49-F238E27FC236}">
                <a16:creationId xmlns:a16="http://schemas.microsoft.com/office/drawing/2014/main" id="{3BCCAF1E-C4EB-4203-BC83-2CB0BAED6131}"/>
              </a:ext>
            </a:extLst>
          </p:cNvPr>
          <p:cNvGrpSpPr/>
          <p:nvPr/>
        </p:nvGrpSpPr>
        <p:grpSpPr>
          <a:xfrm>
            <a:off x="254768" y="2921889"/>
            <a:ext cx="320999" cy="319730"/>
            <a:chOff x="9394434" y="5848303"/>
            <a:chExt cx="427999" cy="426306"/>
          </a:xfrm>
        </p:grpSpPr>
        <p:sp>
          <p:nvSpPr>
            <p:cNvPr id="163" name="Freeform: Shape 162">
              <a:extLst>
                <a:ext uri="{FF2B5EF4-FFF2-40B4-BE49-F238E27FC236}">
                  <a16:creationId xmlns:a16="http://schemas.microsoft.com/office/drawing/2014/main" id="{C88C38B5-3098-44D5-9D22-EFED921CEAC8}"/>
                </a:ext>
              </a:extLst>
            </p:cNvPr>
            <p:cNvSpPr/>
            <p:nvPr/>
          </p:nvSpPr>
          <p:spPr>
            <a:xfrm>
              <a:off x="9441024" y="5848303"/>
              <a:ext cx="338202" cy="426306"/>
            </a:xfrm>
            <a:custGeom>
              <a:avLst/>
              <a:gdLst/>
              <a:ahLst/>
              <a:cxnLst/>
              <a:rect l="0" t="0" r="0" b="0"/>
              <a:pathLst>
                <a:path w="338202" h="426306">
                  <a:moveTo>
                    <a:pt x="0" y="0"/>
                  </a:moveTo>
                  <a:lnTo>
                    <a:pt x="338201" y="0"/>
                  </a:lnTo>
                  <a:lnTo>
                    <a:pt x="338201"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latin typeface="Abadi MT Condensed Light" panose="020B0604020202020204" charset="0"/>
                <a:cs typeface="Cavolini" panose="03000502040302020204" pitchFamily="66" charset="0"/>
              </a:endParaRPr>
            </a:p>
          </p:txBody>
        </p:sp>
        <p:sp>
          <p:nvSpPr>
            <p:cNvPr id="164" name="TextBox 163">
              <a:extLst>
                <a:ext uri="{FF2B5EF4-FFF2-40B4-BE49-F238E27FC236}">
                  <a16:creationId xmlns:a16="http://schemas.microsoft.com/office/drawing/2014/main" id="{C418FD10-FD63-484D-B234-AE37098172C1}"/>
                </a:ext>
              </a:extLst>
            </p:cNvPr>
            <p:cNvSpPr txBox="1"/>
            <p:nvPr/>
          </p:nvSpPr>
          <p:spPr>
            <a:xfrm>
              <a:off x="9394434" y="5869618"/>
              <a:ext cx="427999" cy="338554"/>
            </a:xfrm>
            <a:prstGeom prst="rect">
              <a:avLst/>
            </a:prstGeom>
            <a:noFill/>
          </p:spPr>
          <p:txBody>
            <a:bodyPr vert="horz" rtlCol="0">
              <a:spAutoFit/>
            </a:bodyPr>
            <a:lstStyle/>
            <a:p>
              <a:pPr algn="ctr"/>
              <a:r>
                <a:rPr lang="en-CA" sz="1050">
                  <a:latin typeface="Abadi MT Condensed Light" panose="020B0604020202020204" charset="0"/>
                  <a:cs typeface="Cavolini" panose="03000502040302020204" pitchFamily="66" charset="0"/>
                </a:rPr>
                <a:t>6</a:t>
              </a:r>
            </a:p>
          </p:txBody>
        </p:sp>
      </p:grpSp>
      <p:grpSp>
        <p:nvGrpSpPr>
          <p:cNvPr id="165" name="Group 164">
            <a:extLst>
              <a:ext uri="{FF2B5EF4-FFF2-40B4-BE49-F238E27FC236}">
                <a16:creationId xmlns:a16="http://schemas.microsoft.com/office/drawing/2014/main" id="{2B6F0ED9-EDB0-4DD8-ABFD-8447E69D25B6}"/>
              </a:ext>
            </a:extLst>
          </p:cNvPr>
          <p:cNvGrpSpPr/>
          <p:nvPr/>
        </p:nvGrpSpPr>
        <p:grpSpPr>
          <a:xfrm>
            <a:off x="254768" y="2921889"/>
            <a:ext cx="320999" cy="319730"/>
            <a:chOff x="9394434" y="5848303"/>
            <a:chExt cx="427999" cy="426306"/>
          </a:xfrm>
        </p:grpSpPr>
        <p:sp>
          <p:nvSpPr>
            <p:cNvPr id="166" name="Freeform: Shape 165">
              <a:extLst>
                <a:ext uri="{FF2B5EF4-FFF2-40B4-BE49-F238E27FC236}">
                  <a16:creationId xmlns:a16="http://schemas.microsoft.com/office/drawing/2014/main" id="{3178C0FE-24C7-4B8F-9B0A-71895D56DC0C}"/>
                </a:ext>
              </a:extLst>
            </p:cNvPr>
            <p:cNvSpPr/>
            <p:nvPr/>
          </p:nvSpPr>
          <p:spPr>
            <a:xfrm>
              <a:off x="9441024" y="5848303"/>
              <a:ext cx="338202" cy="426306"/>
            </a:xfrm>
            <a:custGeom>
              <a:avLst/>
              <a:gdLst/>
              <a:ahLst/>
              <a:cxnLst/>
              <a:rect l="0" t="0" r="0" b="0"/>
              <a:pathLst>
                <a:path w="338202" h="426306">
                  <a:moveTo>
                    <a:pt x="0" y="0"/>
                  </a:moveTo>
                  <a:lnTo>
                    <a:pt x="338201" y="0"/>
                  </a:lnTo>
                  <a:lnTo>
                    <a:pt x="338201"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latin typeface="Abadi MT Condensed Light" panose="020B0604020202020204" charset="0"/>
                <a:cs typeface="Cavolini" panose="03000502040302020204" pitchFamily="66" charset="0"/>
              </a:endParaRPr>
            </a:p>
          </p:txBody>
        </p:sp>
        <p:sp>
          <p:nvSpPr>
            <p:cNvPr id="167" name="TextBox 166">
              <a:extLst>
                <a:ext uri="{FF2B5EF4-FFF2-40B4-BE49-F238E27FC236}">
                  <a16:creationId xmlns:a16="http://schemas.microsoft.com/office/drawing/2014/main" id="{C5DB1C12-8CF6-41B0-8D99-57E81BC04F27}"/>
                </a:ext>
              </a:extLst>
            </p:cNvPr>
            <p:cNvSpPr txBox="1"/>
            <p:nvPr/>
          </p:nvSpPr>
          <p:spPr>
            <a:xfrm>
              <a:off x="9394434" y="5869618"/>
              <a:ext cx="427999" cy="338554"/>
            </a:xfrm>
            <a:prstGeom prst="rect">
              <a:avLst/>
            </a:prstGeom>
            <a:noFill/>
          </p:spPr>
          <p:txBody>
            <a:bodyPr vert="horz" rtlCol="0">
              <a:spAutoFit/>
            </a:bodyPr>
            <a:lstStyle/>
            <a:p>
              <a:pPr algn="ctr"/>
              <a:r>
                <a:rPr lang="en-CA" sz="1050">
                  <a:latin typeface="Abadi MT Condensed Light" panose="020B0604020202020204" charset="0"/>
                  <a:cs typeface="Cavolini" panose="03000502040302020204" pitchFamily="66" charset="0"/>
                </a:rPr>
                <a:t>6</a:t>
              </a:r>
            </a:p>
          </p:txBody>
        </p:sp>
      </p:grpSp>
      <p:grpSp>
        <p:nvGrpSpPr>
          <p:cNvPr id="168" name="Group 167">
            <a:extLst>
              <a:ext uri="{FF2B5EF4-FFF2-40B4-BE49-F238E27FC236}">
                <a16:creationId xmlns:a16="http://schemas.microsoft.com/office/drawing/2014/main" id="{0BBF0582-0C5C-461B-92D5-FE17F6B9B0C8}"/>
              </a:ext>
            </a:extLst>
          </p:cNvPr>
          <p:cNvGrpSpPr/>
          <p:nvPr/>
        </p:nvGrpSpPr>
        <p:grpSpPr>
          <a:xfrm>
            <a:off x="254768" y="2921889"/>
            <a:ext cx="320999" cy="319730"/>
            <a:chOff x="9394434" y="5848303"/>
            <a:chExt cx="427999" cy="426306"/>
          </a:xfrm>
        </p:grpSpPr>
        <p:sp>
          <p:nvSpPr>
            <p:cNvPr id="169" name="Freeform: Shape 168">
              <a:extLst>
                <a:ext uri="{FF2B5EF4-FFF2-40B4-BE49-F238E27FC236}">
                  <a16:creationId xmlns:a16="http://schemas.microsoft.com/office/drawing/2014/main" id="{BA2C2206-EF7A-4596-9F38-090478428BA4}"/>
                </a:ext>
              </a:extLst>
            </p:cNvPr>
            <p:cNvSpPr/>
            <p:nvPr/>
          </p:nvSpPr>
          <p:spPr>
            <a:xfrm>
              <a:off x="9441024" y="5848303"/>
              <a:ext cx="338202" cy="426306"/>
            </a:xfrm>
            <a:custGeom>
              <a:avLst/>
              <a:gdLst/>
              <a:ahLst/>
              <a:cxnLst/>
              <a:rect l="0" t="0" r="0" b="0"/>
              <a:pathLst>
                <a:path w="338202" h="426306">
                  <a:moveTo>
                    <a:pt x="0" y="0"/>
                  </a:moveTo>
                  <a:lnTo>
                    <a:pt x="338201" y="0"/>
                  </a:lnTo>
                  <a:lnTo>
                    <a:pt x="338201"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latin typeface="Abadi MT Condensed Light" panose="020B0604020202020204" charset="0"/>
                <a:cs typeface="Cavolini" panose="03000502040302020204" pitchFamily="66" charset="0"/>
              </a:endParaRPr>
            </a:p>
          </p:txBody>
        </p:sp>
        <p:sp>
          <p:nvSpPr>
            <p:cNvPr id="170" name="TextBox 169">
              <a:extLst>
                <a:ext uri="{FF2B5EF4-FFF2-40B4-BE49-F238E27FC236}">
                  <a16:creationId xmlns:a16="http://schemas.microsoft.com/office/drawing/2014/main" id="{F8AA8D86-8F9E-45CB-89EA-64A3BD56D7D3}"/>
                </a:ext>
              </a:extLst>
            </p:cNvPr>
            <p:cNvSpPr txBox="1"/>
            <p:nvPr/>
          </p:nvSpPr>
          <p:spPr>
            <a:xfrm>
              <a:off x="9394434" y="5869618"/>
              <a:ext cx="427999" cy="338554"/>
            </a:xfrm>
            <a:prstGeom prst="rect">
              <a:avLst/>
            </a:prstGeom>
            <a:noFill/>
          </p:spPr>
          <p:txBody>
            <a:bodyPr vert="horz" rtlCol="0">
              <a:spAutoFit/>
            </a:bodyPr>
            <a:lstStyle/>
            <a:p>
              <a:pPr algn="ctr"/>
              <a:r>
                <a:rPr lang="en-CA" sz="1050">
                  <a:latin typeface="Abadi MT Condensed Light" panose="020B0604020202020204" charset="0"/>
                  <a:cs typeface="Cavolini" panose="03000502040302020204" pitchFamily="66" charset="0"/>
                </a:rPr>
                <a:t>6</a:t>
              </a:r>
            </a:p>
          </p:txBody>
        </p:sp>
      </p:grpSp>
      <p:grpSp>
        <p:nvGrpSpPr>
          <p:cNvPr id="171" name="Group 170">
            <a:extLst>
              <a:ext uri="{FF2B5EF4-FFF2-40B4-BE49-F238E27FC236}">
                <a16:creationId xmlns:a16="http://schemas.microsoft.com/office/drawing/2014/main" id="{AF8A2FFB-E34D-43D4-8C14-4E4E1183E2D9}"/>
              </a:ext>
            </a:extLst>
          </p:cNvPr>
          <p:cNvGrpSpPr/>
          <p:nvPr/>
        </p:nvGrpSpPr>
        <p:grpSpPr>
          <a:xfrm>
            <a:off x="254768" y="2921889"/>
            <a:ext cx="320999" cy="319730"/>
            <a:chOff x="9394434" y="5848303"/>
            <a:chExt cx="427999" cy="426306"/>
          </a:xfrm>
        </p:grpSpPr>
        <p:sp>
          <p:nvSpPr>
            <p:cNvPr id="172" name="Freeform: Shape 171">
              <a:extLst>
                <a:ext uri="{FF2B5EF4-FFF2-40B4-BE49-F238E27FC236}">
                  <a16:creationId xmlns:a16="http://schemas.microsoft.com/office/drawing/2014/main" id="{1BE81DCD-A395-47B8-A1B0-6FF99B0EB28A}"/>
                </a:ext>
              </a:extLst>
            </p:cNvPr>
            <p:cNvSpPr/>
            <p:nvPr/>
          </p:nvSpPr>
          <p:spPr>
            <a:xfrm>
              <a:off x="9441024" y="5848303"/>
              <a:ext cx="338202" cy="426306"/>
            </a:xfrm>
            <a:custGeom>
              <a:avLst/>
              <a:gdLst/>
              <a:ahLst/>
              <a:cxnLst/>
              <a:rect l="0" t="0" r="0" b="0"/>
              <a:pathLst>
                <a:path w="338202" h="426306">
                  <a:moveTo>
                    <a:pt x="0" y="0"/>
                  </a:moveTo>
                  <a:lnTo>
                    <a:pt x="338201" y="0"/>
                  </a:lnTo>
                  <a:lnTo>
                    <a:pt x="338201"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latin typeface="Abadi MT Condensed Light" panose="020B0604020202020204" charset="0"/>
                <a:cs typeface="Cavolini" panose="03000502040302020204" pitchFamily="66" charset="0"/>
              </a:endParaRPr>
            </a:p>
          </p:txBody>
        </p:sp>
        <p:sp>
          <p:nvSpPr>
            <p:cNvPr id="173" name="TextBox 172">
              <a:extLst>
                <a:ext uri="{FF2B5EF4-FFF2-40B4-BE49-F238E27FC236}">
                  <a16:creationId xmlns:a16="http://schemas.microsoft.com/office/drawing/2014/main" id="{FC94F49A-2685-4CDA-999C-632D6E796E55}"/>
                </a:ext>
              </a:extLst>
            </p:cNvPr>
            <p:cNvSpPr txBox="1"/>
            <p:nvPr/>
          </p:nvSpPr>
          <p:spPr>
            <a:xfrm>
              <a:off x="9394434" y="5869618"/>
              <a:ext cx="427999" cy="338554"/>
            </a:xfrm>
            <a:prstGeom prst="rect">
              <a:avLst/>
            </a:prstGeom>
            <a:noFill/>
          </p:spPr>
          <p:txBody>
            <a:bodyPr vert="horz" rtlCol="0">
              <a:spAutoFit/>
            </a:bodyPr>
            <a:lstStyle/>
            <a:p>
              <a:pPr algn="ctr"/>
              <a:r>
                <a:rPr lang="en-CA" sz="1050">
                  <a:latin typeface="Abadi MT Condensed Light" panose="020B0604020202020204" charset="0"/>
                  <a:cs typeface="Cavolini" panose="03000502040302020204" pitchFamily="66" charset="0"/>
                </a:rPr>
                <a:t>6</a:t>
              </a:r>
            </a:p>
          </p:txBody>
        </p:sp>
      </p:grpSp>
      <p:grpSp>
        <p:nvGrpSpPr>
          <p:cNvPr id="174" name="Group 173">
            <a:extLst>
              <a:ext uri="{FF2B5EF4-FFF2-40B4-BE49-F238E27FC236}">
                <a16:creationId xmlns:a16="http://schemas.microsoft.com/office/drawing/2014/main" id="{C571D9BB-1222-41AF-8A2D-B2F815B43A65}"/>
              </a:ext>
            </a:extLst>
          </p:cNvPr>
          <p:cNvGrpSpPr/>
          <p:nvPr/>
        </p:nvGrpSpPr>
        <p:grpSpPr>
          <a:xfrm>
            <a:off x="254768" y="2921889"/>
            <a:ext cx="320999" cy="319730"/>
            <a:chOff x="9394434" y="5848303"/>
            <a:chExt cx="427999" cy="426306"/>
          </a:xfrm>
        </p:grpSpPr>
        <p:sp>
          <p:nvSpPr>
            <p:cNvPr id="175" name="Freeform: Shape 174">
              <a:extLst>
                <a:ext uri="{FF2B5EF4-FFF2-40B4-BE49-F238E27FC236}">
                  <a16:creationId xmlns:a16="http://schemas.microsoft.com/office/drawing/2014/main" id="{54853E55-F73E-448B-9726-CD824EDA5933}"/>
                </a:ext>
              </a:extLst>
            </p:cNvPr>
            <p:cNvSpPr/>
            <p:nvPr/>
          </p:nvSpPr>
          <p:spPr>
            <a:xfrm>
              <a:off x="9441024" y="5848303"/>
              <a:ext cx="338202" cy="426306"/>
            </a:xfrm>
            <a:custGeom>
              <a:avLst/>
              <a:gdLst/>
              <a:ahLst/>
              <a:cxnLst/>
              <a:rect l="0" t="0" r="0" b="0"/>
              <a:pathLst>
                <a:path w="338202" h="426306">
                  <a:moveTo>
                    <a:pt x="0" y="0"/>
                  </a:moveTo>
                  <a:lnTo>
                    <a:pt x="338201" y="0"/>
                  </a:lnTo>
                  <a:lnTo>
                    <a:pt x="338201"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latin typeface="Abadi MT Condensed Light" panose="020B0604020202020204" charset="0"/>
                <a:cs typeface="Cavolini" panose="03000502040302020204" pitchFamily="66" charset="0"/>
              </a:endParaRPr>
            </a:p>
          </p:txBody>
        </p:sp>
        <p:sp>
          <p:nvSpPr>
            <p:cNvPr id="176" name="TextBox 175">
              <a:extLst>
                <a:ext uri="{FF2B5EF4-FFF2-40B4-BE49-F238E27FC236}">
                  <a16:creationId xmlns:a16="http://schemas.microsoft.com/office/drawing/2014/main" id="{EAED53AE-7951-492B-A239-D19D3F1A4591}"/>
                </a:ext>
              </a:extLst>
            </p:cNvPr>
            <p:cNvSpPr txBox="1"/>
            <p:nvPr/>
          </p:nvSpPr>
          <p:spPr>
            <a:xfrm>
              <a:off x="9394434" y="5869618"/>
              <a:ext cx="427999" cy="338554"/>
            </a:xfrm>
            <a:prstGeom prst="rect">
              <a:avLst/>
            </a:prstGeom>
            <a:noFill/>
          </p:spPr>
          <p:txBody>
            <a:bodyPr vert="horz" rtlCol="0">
              <a:spAutoFit/>
            </a:bodyPr>
            <a:lstStyle/>
            <a:p>
              <a:pPr algn="ctr"/>
              <a:r>
                <a:rPr lang="en-CA" sz="1050">
                  <a:latin typeface="Abadi MT Condensed Light" panose="020B0604020202020204" charset="0"/>
                  <a:cs typeface="Cavolini" panose="03000502040302020204" pitchFamily="66" charset="0"/>
                </a:rPr>
                <a:t>6</a:t>
              </a:r>
            </a:p>
          </p:txBody>
        </p:sp>
      </p:grpSp>
      <p:grpSp>
        <p:nvGrpSpPr>
          <p:cNvPr id="177" name="Group 176">
            <a:extLst>
              <a:ext uri="{FF2B5EF4-FFF2-40B4-BE49-F238E27FC236}">
                <a16:creationId xmlns:a16="http://schemas.microsoft.com/office/drawing/2014/main" id="{25680F48-EDD6-4F9F-9394-B137DCC0930A}"/>
              </a:ext>
            </a:extLst>
          </p:cNvPr>
          <p:cNvGrpSpPr/>
          <p:nvPr/>
        </p:nvGrpSpPr>
        <p:grpSpPr>
          <a:xfrm>
            <a:off x="254768" y="2921889"/>
            <a:ext cx="320999" cy="319730"/>
            <a:chOff x="9394434" y="5848303"/>
            <a:chExt cx="427999" cy="426306"/>
          </a:xfrm>
        </p:grpSpPr>
        <p:sp>
          <p:nvSpPr>
            <p:cNvPr id="178" name="Freeform: Shape 177">
              <a:extLst>
                <a:ext uri="{FF2B5EF4-FFF2-40B4-BE49-F238E27FC236}">
                  <a16:creationId xmlns:a16="http://schemas.microsoft.com/office/drawing/2014/main" id="{35545CD3-830E-4F72-85EE-7A6143579C58}"/>
                </a:ext>
              </a:extLst>
            </p:cNvPr>
            <p:cNvSpPr/>
            <p:nvPr/>
          </p:nvSpPr>
          <p:spPr>
            <a:xfrm>
              <a:off x="9441024" y="5848303"/>
              <a:ext cx="338202" cy="426306"/>
            </a:xfrm>
            <a:custGeom>
              <a:avLst/>
              <a:gdLst/>
              <a:ahLst/>
              <a:cxnLst/>
              <a:rect l="0" t="0" r="0" b="0"/>
              <a:pathLst>
                <a:path w="338202" h="426306">
                  <a:moveTo>
                    <a:pt x="0" y="0"/>
                  </a:moveTo>
                  <a:lnTo>
                    <a:pt x="338201" y="0"/>
                  </a:lnTo>
                  <a:lnTo>
                    <a:pt x="338201"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latin typeface="Abadi MT Condensed Light" panose="020B0604020202020204" charset="0"/>
                <a:cs typeface="Cavolini" panose="03000502040302020204" pitchFamily="66" charset="0"/>
              </a:endParaRPr>
            </a:p>
          </p:txBody>
        </p:sp>
        <p:sp>
          <p:nvSpPr>
            <p:cNvPr id="179" name="TextBox 178">
              <a:extLst>
                <a:ext uri="{FF2B5EF4-FFF2-40B4-BE49-F238E27FC236}">
                  <a16:creationId xmlns:a16="http://schemas.microsoft.com/office/drawing/2014/main" id="{EB2C6462-A970-4A0D-9346-37BF90607036}"/>
                </a:ext>
              </a:extLst>
            </p:cNvPr>
            <p:cNvSpPr txBox="1"/>
            <p:nvPr/>
          </p:nvSpPr>
          <p:spPr>
            <a:xfrm>
              <a:off x="9394434" y="5869618"/>
              <a:ext cx="427999" cy="338554"/>
            </a:xfrm>
            <a:prstGeom prst="rect">
              <a:avLst/>
            </a:prstGeom>
            <a:noFill/>
          </p:spPr>
          <p:txBody>
            <a:bodyPr vert="horz" rtlCol="0">
              <a:spAutoFit/>
            </a:bodyPr>
            <a:lstStyle/>
            <a:p>
              <a:pPr algn="ctr"/>
              <a:r>
                <a:rPr lang="en-CA" sz="1050">
                  <a:latin typeface="Abadi MT Condensed Light" panose="020B0604020202020204" charset="0"/>
                  <a:cs typeface="Cavolini" panose="03000502040302020204" pitchFamily="66" charset="0"/>
                </a:rPr>
                <a:t>6</a:t>
              </a:r>
            </a:p>
          </p:txBody>
        </p:sp>
      </p:grpSp>
      <p:grpSp>
        <p:nvGrpSpPr>
          <p:cNvPr id="180" name="Group 179">
            <a:extLst>
              <a:ext uri="{FF2B5EF4-FFF2-40B4-BE49-F238E27FC236}">
                <a16:creationId xmlns:a16="http://schemas.microsoft.com/office/drawing/2014/main" id="{E96936DE-EB2C-4539-8BA1-2BAA357CB9EC}"/>
              </a:ext>
            </a:extLst>
          </p:cNvPr>
          <p:cNvGrpSpPr/>
          <p:nvPr/>
        </p:nvGrpSpPr>
        <p:grpSpPr>
          <a:xfrm>
            <a:off x="249220" y="3319215"/>
            <a:ext cx="330752" cy="337611"/>
            <a:chOff x="8518241" y="5322151"/>
            <a:chExt cx="441002" cy="450148"/>
          </a:xfrm>
        </p:grpSpPr>
        <p:sp>
          <p:nvSpPr>
            <p:cNvPr id="181" name="Freeform: Shape 180">
              <a:extLst>
                <a:ext uri="{FF2B5EF4-FFF2-40B4-BE49-F238E27FC236}">
                  <a16:creationId xmlns:a16="http://schemas.microsoft.com/office/drawing/2014/main" id="{369BEF66-F6A2-42F3-A7E7-56008781BC77}"/>
                </a:ext>
              </a:extLst>
            </p:cNvPr>
            <p:cNvSpPr/>
            <p:nvPr/>
          </p:nvSpPr>
          <p:spPr>
            <a:xfrm>
              <a:off x="8564101" y="5322151"/>
              <a:ext cx="352812" cy="450148"/>
            </a:xfrm>
            <a:custGeom>
              <a:avLst/>
              <a:gdLst/>
              <a:ahLst/>
              <a:cxnLst/>
              <a:rect l="0" t="0" r="0" b="0"/>
              <a:pathLst>
                <a:path w="352812" h="450148">
                  <a:moveTo>
                    <a:pt x="0" y="0"/>
                  </a:moveTo>
                  <a:lnTo>
                    <a:pt x="352811" y="0"/>
                  </a:lnTo>
                  <a:lnTo>
                    <a:pt x="352811" y="450147"/>
                  </a:lnTo>
                  <a:lnTo>
                    <a:pt x="0" y="450147"/>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latin typeface="Abadi MT Condensed Light" panose="020B0604020202020204" charset="0"/>
                <a:cs typeface="Cavolini" panose="03000502040302020204" pitchFamily="66" charset="0"/>
              </a:endParaRPr>
            </a:p>
          </p:txBody>
        </p:sp>
        <p:sp>
          <p:nvSpPr>
            <p:cNvPr id="182" name="TextBox 181">
              <a:extLst>
                <a:ext uri="{FF2B5EF4-FFF2-40B4-BE49-F238E27FC236}">
                  <a16:creationId xmlns:a16="http://schemas.microsoft.com/office/drawing/2014/main" id="{4B6BB914-82CC-4510-95E2-2FA45AB59D2C}"/>
                </a:ext>
              </a:extLst>
            </p:cNvPr>
            <p:cNvSpPr txBox="1"/>
            <p:nvPr/>
          </p:nvSpPr>
          <p:spPr>
            <a:xfrm>
              <a:off x="8518241" y="5344658"/>
              <a:ext cx="441002" cy="338555"/>
            </a:xfrm>
            <a:prstGeom prst="rect">
              <a:avLst/>
            </a:prstGeom>
            <a:noFill/>
          </p:spPr>
          <p:txBody>
            <a:bodyPr vert="horz" rtlCol="0">
              <a:spAutoFit/>
            </a:bodyPr>
            <a:lstStyle/>
            <a:p>
              <a:pPr algn="ctr"/>
              <a:r>
                <a:rPr lang="en-CA" sz="1050">
                  <a:latin typeface="Abadi MT Condensed Light" panose="020B0604020202020204" charset="0"/>
                  <a:cs typeface="Cavolini" panose="03000502040302020204" pitchFamily="66" charset="0"/>
                </a:rPr>
                <a:t>7</a:t>
              </a:r>
            </a:p>
          </p:txBody>
        </p:sp>
      </p:grpSp>
      <p:grpSp>
        <p:nvGrpSpPr>
          <p:cNvPr id="183" name="Group 182">
            <a:extLst>
              <a:ext uri="{FF2B5EF4-FFF2-40B4-BE49-F238E27FC236}">
                <a16:creationId xmlns:a16="http://schemas.microsoft.com/office/drawing/2014/main" id="{591AAFD7-985C-49CD-AD71-4903971B470C}"/>
              </a:ext>
            </a:extLst>
          </p:cNvPr>
          <p:cNvGrpSpPr/>
          <p:nvPr/>
        </p:nvGrpSpPr>
        <p:grpSpPr>
          <a:xfrm>
            <a:off x="249220" y="3319215"/>
            <a:ext cx="330752" cy="337611"/>
            <a:chOff x="8518241" y="5322151"/>
            <a:chExt cx="441002" cy="450148"/>
          </a:xfrm>
        </p:grpSpPr>
        <p:sp>
          <p:nvSpPr>
            <p:cNvPr id="184" name="Freeform: Shape 183">
              <a:extLst>
                <a:ext uri="{FF2B5EF4-FFF2-40B4-BE49-F238E27FC236}">
                  <a16:creationId xmlns:a16="http://schemas.microsoft.com/office/drawing/2014/main" id="{7C1ADF7C-875C-402A-8786-E5725B723E26}"/>
                </a:ext>
              </a:extLst>
            </p:cNvPr>
            <p:cNvSpPr/>
            <p:nvPr/>
          </p:nvSpPr>
          <p:spPr>
            <a:xfrm>
              <a:off x="8564101" y="5322151"/>
              <a:ext cx="352812" cy="450148"/>
            </a:xfrm>
            <a:custGeom>
              <a:avLst/>
              <a:gdLst/>
              <a:ahLst/>
              <a:cxnLst/>
              <a:rect l="0" t="0" r="0" b="0"/>
              <a:pathLst>
                <a:path w="352812" h="450148">
                  <a:moveTo>
                    <a:pt x="0" y="0"/>
                  </a:moveTo>
                  <a:lnTo>
                    <a:pt x="352811" y="0"/>
                  </a:lnTo>
                  <a:lnTo>
                    <a:pt x="352811" y="450147"/>
                  </a:lnTo>
                  <a:lnTo>
                    <a:pt x="0" y="450147"/>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latin typeface="Abadi MT Condensed Light" panose="020B0604020202020204" charset="0"/>
                <a:cs typeface="Cavolini" panose="03000502040302020204" pitchFamily="66" charset="0"/>
              </a:endParaRPr>
            </a:p>
          </p:txBody>
        </p:sp>
        <p:sp>
          <p:nvSpPr>
            <p:cNvPr id="185" name="TextBox 184">
              <a:extLst>
                <a:ext uri="{FF2B5EF4-FFF2-40B4-BE49-F238E27FC236}">
                  <a16:creationId xmlns:a16="http://schemas.microsoft.com/office/drawing/2014/main" id="{FDAC4922-262B-4FC0-AC4B-AD1FF8464ECB}"/>
                </a:ext>
              </a:extLst>
            </p:cNvPr>
            <p:cNvSpPr txBox="1"/>
            <p:nvPr/>
          </p:nvSpPr>
          <p:spPr>
            <a:xfrm>
              <a:off x="8518241" y="5344658"/>
              <a:ext cx="441002" cy="338555"/>
            </a:xfrm>
            <a:prstGeom prst="rect">
              <a:avLst/>
            </a:prstGeom>
            <a:noFill/>
          </p:spPr>
          <p:txBody>
            <a:bodyPr vert="horz" rtlCol="0">
              <a:spAutoFit/>
            </a:bodyPr>
            <a:lstStyle/>
            <a:p>
              <a:pPr algn="ctr"/>
              <a:r>
                <a:rPr lang="en-CA" sz="1050">
                  <a:latin typeface="Abadi MT Condensed Light" panose="020B0604020202020204" charset="0"/>
                  <a:cs typeface="Cavolini" panose="03000502040302020204" pitchFamily="66" charset="0"/>
                </a:rPr>
                <a:t>7</a:t>
              </a:r>
            </a:p>
          </p:txBody>
        </p:sp>
      </p:grpSp>
      <p:grpSp>
        <p:nvGrpSpPr>
          <p:cNvPr id="186" name="Group 185">
            <a:extLst>
              <a:ext uri="{FF2B5EF4-FFF2-40B4-BE49-F238E27FC236}">
                <a16:creationId xmlns:a16="http://schemas.microsoft.com/office/drawing/2014/main" id="{84F5E177-54A8-44E2-B1AD-23C904D21742}"/>
              </a:ext>
            </a:extLst>
          </p:cNvPr>
          <p:cNvGrpSpPr/>
          <p:nvPr/>
        </p:nvGrpSpPr>
        <p:grpSpPr>
          <a:xfrm>
            <a:off x="249220" y="3319215"/>
            <a:ext cx="330752" cy="337611"/>
            <a:chOff x="8518241" y="5322151"/>
            <a:chExt cx="441002" cy="450148"/>
          </a:xfrm>
        </p:grpSpPr>
        <p:sp>
          <p:nvSpPr>
            <p:cNvPr id="187" name="Freeform: Shape 186">
              <a:extLst>
                <a:ext uri="{FF2B5EF4-FFF2-40B4-BE49-F238E27FC236}">
                  <a16:creationId xmlns:a16="http://schemas.microsoft.com/office/drawing/2014/main" id="{7E9387D7-167C-4410-B592-5A6EC277F020}"/>
                </a:ext>
              </a:extLst>
            </p:cNvPr>
            <p:cNvSpPr/>
            <p:nvPr/>
          </p:nvSpPr>
          <p:spPr>
            <a:xfrm>
              <a:off x="8564101" y="5322151"/>
              <a:ext cx="352812" cy="450148"/>
            </a:xfrm>
            <a:custGeom>
              <a:avLst/>
              <a:gdLst/>
              <a:ahLst/>
              <a:cxnLst/>
              <a:rect l="0" t="0" r="0" b="0"/>
              <a:pathLst>
                <a:path w="352812" h="450148">
                  <a:moveTo>
                    <a:pt x="0" y="0"/>
                  </a:moveTo>
                  <a:lnTo>
                    <a:pt x="352811" y="0"/>
                  </a:lnTo>
                  <a:lnTo>
                    <a:pt x="352811" y="450147"/>
                  </a:lnTo>
                  <a:lnTo>
                    <a:pt x="0" y="450147"/>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latin typeface="Abadi MT Condensed Light" panose="020B0604020202020204" charset="0"/>
                <a:cs typeface="Cavolini" panose="03000502040302020204" pitchFamily="66" charset="0"/>
              </a:endParaRPr>
            </a:p>
          </p:txBody>
        </p:sp>
        <p:sp>
          <p:nvSpPr>
            <p:cNvPr id="188" name="TextBox 187">
              <a:extLst>
                <a:ext uri="{FF2B5EF4-FFF2-40B4-BE49-F238E27FC236}">
                  <a16:creationId xmlns:a16="http://schemas.microsoft.com/office/drawing/2014/main" id="{15CCC991-3B68-4501-A87D-87CF5614522A}"/>
                </a:ext>
              </a:extLst>
            </p:cNvPr>
            <p:cNvSpPr txBox="1"/>
            <p:nvPr/>
          </p:nvSpPr>
          <p:spPr>
            <a:xfrm>
              <a:off x="8518241" y="5344658"/>
              <a:ext cx="441002" cy="338555"/>
            </a:xfrm>
            <a:prstGeom prst="rect">
              <a:avLst/>
            </a:prstGeom>
            <a:noFill/>
          </p:spPr>
          <p:txBody>
            <a:bodyPr vert="horz" rtlCol="0">
              <a:spAutoFit/>
            </a:bodyPr>
            <a:lstStyle/>
            <a:p>
              <a:pPr algn="ctr"/>
              <a:r>
                <a:rPr lang="en-CA" sz="1050">
                  <a:latin typeface="Abadi MT Condensed Light" panose="020B0604020202020204" charset="0"/>
                  <a:cs typeface="Cavolini" panose="03000502040302020204" pitchFamily="66" charset="0"/>
                </a:rPr>
                <a:t>7</a:t>
              </a:r>
            </a:p>
          </p:txBody>
        </p:sp>
      </p:grpSp>
      <p:grpSp>
        <p:nvGrpSpPr>
          <p:cNvPr id="189" name="Group 188">
            <a:extLst>
              <a:ext uri="{FF2B5EF4-FFF2-40B4-BE49-F238E27FC236}">
                <a16:creationId xmlns:a16="http://schemas.microsoft.com/office/drawing/2014/main" id="{EE12458B-7393-4D7F-A631-8B978B10DAB0}"/>
              </a:ext>
            </a:extLst>
          </p:cNvPr>
          <p:cNvGrpSpPr/>
          <p:nvPr/>
        </p:nvGrpSpPr>
        <p:grpSpPr>
          <a:xfrm>
            <a:off x="249220" y="3319215"/>
            <a:ext cx="330752" cy="337611"/>
            <a:chOff x="8518241" y="5322151"/>
            <a:chExt cx="441002" cy="450148"/>
          </a:xfrm>
        </p:grpSpPr>
        <p:sp>
          <p:nvSpPr>
            <p:cNvPr id="190" name="Freeform: Shape 189">
              <a:extLst>
                <a:ext uri="{FF2B5EF4-FFF2-40B4-BE49-F238E27FC236}">
                  <a16:creationId xmlns:a16="http://schemas.microsoft.com/office/drawing/2014/main" id="{B8719EB7-3521-4A3D-B045-EE23246DD39C}"/>
                </a:ext>
              </a:extLst>
            </p:cNvPr>
            <p:cNvSpPr/>
            <p:nvPr/>
          </p:nvSpPr>
          <p:spPr>
            <a:xfrm>
              <a:off x="8564101" y="5322151"/>
              <a:ext cx="352812" cy="450148"/>
            </a:xfrm>
            <a:custGeom>
              <a:avLst/>
              <a:gdLst/>
              <a:ahLst/>
              <a:cxnLst/>
              <a:rect l="0" t="0" r="0" b="0"/>
              <a:pathLst>
                <a:path w="352812" h="450148">
                  <a:moveTo>
                    <a:pt x="0" y="0"/>
                  </a:moveTo>
                  <a:lnTo>
                    <a:pt x="352811" y="0"/>
                  </a:lnTo>
                  <a:lnTo>
                    <a:pt x="352811" y="450147"/>
                  </a:lnTo>
                  <a:lnTo>
                    <a:pt x="0" y="450147"/>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latin typeface="Abadi MT Condensed Light" panose="020B0604020202020204" charset="0"/>
                <a:cs typeface="Cavolini" panose="03000502040302020204" pitchFamily="66" charset="0"/>
              </a:endParaRPr>
            </a:p>
          </p:txBody>
        </p:sp>
        <p:sp>
          <p:nvSpPr>
            <p:cNvPr id="191" name="TextBox 190">
              <a:extLst>
                <a:ext uri="{FF2B5EF4-FFF2-40B4-BE49-F238E27FC236}">
                  <a16:creationId xmlns:a16="http://schemas.microsoft.com/office/drawing/2014/main" id="{0D8ADC01-F543-46BE-BE31-9B9BE38B1B80}"/>
                </a:ext>
              </a:extLst>
            </p:cNvPr>
            <p:cNvSpPr txBox="1"/>
            <p:nvPr/>
          </p:nvSpPr>
          <p:spPr>
            <a:xfrm>
              <a:off x="8518241" y="5344658"/>
              <a:ext cx="441002" cy="338555"/>
            </a:xfrm>
            <a:prstGeom prst="rect">
              <a:avLst/>
            </a:prstGeom>
            <a:noFill/>
          </p:spPr>
          <p:txBody>
            <a:bodyPr vert="horz" rtlCol="0">
              <a:spAutoFit/>
            </a:bodyPr>
            <a:lstStyle/>
            <a:p>
              <a:pPr algn="ctr"/>
              <a:r>
                <a:rPr lang="en-CA" sz="1050">
                  <a:latin typeface="Abadi MT Condensed Light" panose="020B0604020202020204" charset="0"/>
                  <a:cs typeface="Cavolini" panose="03000502040302020204" pitchFamily="66" charset="0"/>
                </a:rPr>
                <a:t>7</a:t>
              </a:r>
            </a:p>
          </p:txBody>
        </p:sp>
      </p:grpSp>
      <p:grpSp>
        <p:nvGrpSpPr>
          <p:cNvPr id="192" name="Group 191">
            <a:extLst>
              <a:ext uri="{FF2B5EF4-FFF2-40B4-BE49-F238E27FC236}">
                <a16:creationId xmlns:a16="http://schemas.microsoft.com/office/drawing/2014/main" id="{939F07F3-5957-410A-8EC4-52875ECE871C}"/>
              </a:ext>
            </a:extLst>
          </p:cNvPr>
          <p:cNvGrpSpPr/>
          <p:nvPr/>
        </p:nvGrpSpPr>
        <p:grpSpPr>
          <a:xfrm>
            <a:off x="249220" y="3319215"/>
            <a:ext cx="330752" cy="337611"/>
            <a:chOff x="8518241" y="5322151"/>
            <a:chExt cx="441002" cy="450148"/>
          </a:xfrm>
        </p:grpSpPr>
        <p:sp>
          <p:nvSpPr>
            <p:cNvPr id="193" name="Freeform: Shape 192">
              <a:extLst>
                <a:ext uri="{FF2B5EF4-FFF2-40B4-BE49-F238E27FC236}">
                  <a16:creationId xmlns:a16="http://schemas.microsoft.com/office/drawing/2014/main" id="{4F756C37-4376-4B7A-A617-BCF2018C20FD}"/>
                </a:ext>
              </a:extLst>
            </p:cNvPr>
            <p:cNvSpPr/>
            <p:nvPr/>
          </p:nvSpPr>
          <p:spPr>
            <a:xfrm>
              <a:off x="8564101" y="5322151"/>
              <a:ext cx="352812" cy="450148"/>
            </a:xfrm>
            <a:custGeom>
              <a:avLst/>
              <a:gdLst/>
              <a:ahLst/>
              <a:cxnLst/>
              <a:rect l="0" t="0" r="0" b="0"/>
              <a:pathLst>
                <a:path w="352812" h="450148">
                  <a:moveTo>
                    <a:pt x="0" y="0"/>
                  </a:moveTo>
                  <a:lnTo>
                    <a:pt x="352811" y="0"/>
                  </a:lnTo>
                  <a:lnTo>
                    <a:pt x="352811" y="450147"/>
                  </a:lnTo>
                  <a:lnTo>
                    <a:pt x="0" y="450147"/>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latin typeface="Abadi MT Condensed Light" panose="020B0604020202020204" charset="0"/>
                <a:cs typeface="Cavolini" panose="03000502040302020204" pitchFamily="66" charset="0"/>
              </a:endParaRPr>
            </a:p>
          </p:txBody>
        </p:sp>
        <p:sp>
          <p:nvSpPr>
            <p:cNvPr id="194" name="TextBox 193">
              <a:extLst>
                <a:ext uri="{FF2B5EF4-FFF2-40B4-BE49-F238E27FC236}">
                  <a16:creationId xmlns:a16="http://schemas.microsoft.com/office/drawing/2014/main" id="{68429FFF-BB0B-42CE-A1FE-68EB2C439832}"/>
                </a:ext>
              </a:extLst>
            </p:cNvPr>
            <p:cNvSpPr txBox="1"/>
            <p:nvPr/>
          </p:nvSpPr>
          <p:spPr>
            <a:xfrm>
              <a:off x="8518241" y="5344658"/>
              <a:ext cx="441002" cy="338555"/>
            </a:xfrm>
            <a:prstGeom prst="rect">
              <a:avLst/>
            </a:prstGeom>
            <a:noFill/>
          </p:spPr>
          <p:txBody>
            <a:bodyPr vert="horz" rtlCol="0">
              <a:spAutoFit/>
            </a:bodyPr>
            <a:lstStyle/>
            <a:p>
              <a:pPr algn="ctr"/>
              <a:r>
                <a:rPr lang="en-CA" sz="1050">
                  <a:latin typeface="Abadi MT Condensed Light" panose="020B0604020202020204" charset="0"/>
                  <a:cs typeface="Cavolini" panose="03000502040302020204" pitchFamily="66" charset="0"/>
                </a:rPr>
                <a:t>7</a:t>
              </a:r>
            </a:p>
          </p:txBody>
        </p:sp>
      </p:grpSp>
      <p:grpSp>
        <p:nvGrpSpPr>
          <p:cNvPr id="195" name="Group 194">
            <a:extLst>
              <a:ext uri="{FF2B5EF4-FFF2-40B4-BE49-F238E27FC236}">
                <a16:creationId xmlns:a16="http://schemas.microsoft.com/office/drawing/2014/main" id="{D801DFE1-D0C2-496C-8341-38437C7537D7}"/>
              </a:ext>
            </a:extLst>
          </p:cNvPr>
          <p:cNvGrpSpPr/>
          <p:nvPr/>
        </p:nvGrpSpPr>
        <p:grpSpPr>
          <a:xfrm>
            <a:off x="249220" y="3319215"/>
            <a:ext cx="330752" cy="337611"/>
            <a:chOff x="8518241" y="5322151"/>
            <a:chExt cx="441002" cy="450148"/>
          </a:xfrm>
        </p:grpSpPr>
        <p:sp>
          <p:nvSpPr>
            <p:cNvPr id="196" name="Freeform: Shape 195">
              <a:extLst>
                <a:ext uri="{FF2B5EF4-FFF2-40B4-BE49-F238E27FC236}">
                  <a16:creationId xmlns:a16="http://schemas.microsoft.com/office/drawing/2014/main" id="{8DB17F43-2A98-49B0-AB7C-3E35DE786D80}"/>
                </a:ext>
              </a:extLst>
            </p:cNvPr>
            <p:cNvSpPr/>
            <p:nvPr/>
          </p:nvSpPr>
          <p:spPr>
            <a:xfrm>
              <a:off x="8564101" y="5322151"/>
              <a:ext cx="352812" cy="450148"/>
            </a:xfrm>
            <a:custGeom>
              <a:avLst/>
              <a:gdLst/>
              <a:ahLst/>
              <a:cxnLst/>
              <a:rect l="0" t="0" r="0" b="0"/>
              <a:pathLst>
                <a:path w="352812" h="450148">
                  <a:moveTo>
                    <a:pt x="0" y="0"/>
                  </a:moveTo>
                  <a:lnTo>
                    <a:pt x="352811" y="0"/>
                  </a:lnTo>
                  <a:lnTo>
                    <a:pt x="352811" y="450147"/>
                  </a:lnTo>
                  <a:lnTo>
                    <a:pt x="0" y="450147"/>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latin typeface="Abadi MT Condensed Light" panose="020B0604020202020204" charset="0"/>
                <a:cs typeface="Cavolini" panose="03000502040302020204" pitchFamily="66" charset="0"/>
              </a:endParaRPr>
            </a:p>
          </p:txBody>
        </p:sp>
        <p:sp>
          <p:nvSpPr>
            <p:cNvPr id="197" name="TextBox 196">
              <a:extLst>
                <a:ext uri="{FF2B5EF4-FFF2-40B4-BE49-F238E27FC236}">
                  <a16:creationId xmlns:a16="http://schemas.microsoft.com/office/drawing/2014/main" id="{393FA0EF-B683-4510-99F7-23F0FCCB7B1D}"/>
                </a:ext>
              </a:extLst>
            </p:cNvPr>
            <p:cNvSpPr txBox="1"/>
            <p:nvPr/>
          </p:nvSpPr>
          <p:spPr>
            <a:xfrm>
              <a:off x="8518241" y="5344658"/>
              <a:ext cx="441002" cy="338555"/>
            </a:xfrm>
            <a:prstGeom prst="rect">
              <a:avLst/>
            </a:prstGeom>
            <a:noFill/>
          </p:spPr>
          <p:txBody>
            <a:bodyPr vert="horz" rtlCol="0">
              <a:spAutoFit/>
            </a:bodyPr>
            <a:lstStyle/>
            <a:p>
              <a:pPr algn="ctr"/>
              <a:r>
                <a:rPr lang="en-CA" sz="1050">
                  <a:latin typeface="Abadi MT Condensed Light" panose="020B0604020202020204" charset="0"/>
                  <a:cs typeface="Cavolini" panose="03000502040302020204" pitchFamily="66" charset="0"/>
                </a:rPr>
                <a:t>7</a:t>
              </a:r>
            </a:p>
          </p:txBody>
        </p:sp>
      </p:grpSp>
      <p:grpSp>
        <p:nvGrpSpPr>
          <p:cNvPr id="198" name="Group 197">
            <a:extLst>
              <a:ext uri="{FF2B5EF4-FFF2-40B4-BE49-F238E27FC236}">
                <a16:creationId xmlns:a16="http://schemas.microsoft.com/office/drawing/2014/main" id="{AEB0F92C-313A-44CE-A713-4BBF599A7C0B}"/>
              </a:ext>
            </a:extLst>
          </p:cNvPr>
          <p:cNvGrpSpPr/>
          <p:nvPr/>
        </p:nvGrpSpPr>
        <p:grpSpPr>
          <a:xfrm>
            <a:off x="249220" y="3319215"/>
            <a:ext cx="330752" cy="337611"/>
            <a:chOff x="8518241" y="5322151"/>
            <a:chExt cx="441002" cy="450148"/>
          </a:xfrm>
        </p:grpSpPr>
        <p:sp>
          <p:nvSpPr>
            <p:cNvPr id="199" name="Freeform: Shape 198">
              <a:extLst>
                <a:ext uri="{FF2B5EF4-FFF2-40B4-BE49-F238E27FC236}">
                  <a16:creationId xmlns:a16="http://schemas.microsoft.com/office/drawing/2014/main" id="{D4A99FD6-1741-4D8C-B595-DE87466E1FFF}"/>
                </a:ext>
              </a:extLst>
            </p:cNvPr>
            <p:cNvSpPr/>
            <p:nvPr/>
          </p:nvSpPr>
          <p:spPr>
            <a:xfrm>
              <a:off x="8564101" y="5322151"/>
              <a:ext cx="352812" cy="450148"/>
            </a:xfrm>
            <a:custGeom>
              <a:avLst/>
              <a:gdLst/>
              <a:ahLst/>
              <a:cxnLst/>
              <a:rect l="0" t="0" r="0" b="0"/>
              <a:pathLst>
                <a:path w="352812" h="450148">
                  <a:moveTo>
                    <a:pt x="0" y="0"/>
                  </a:moveTo>
                  <a:lnTo>
                    <a:pt x="352811" y="0"/>
                  </a:lnTo>
                  <a:lnTo>
                    <a:pt x="352811" y="450147"/>
                  </a:lnTo>
                  <a:lnTo>
                    <a:pt x="0" y="450147"/>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latin typeface="Abadi MT Condensed Light" panose="020B0604020202020204" charset="0"/>
                <a:cs typeface="Cavolini" panose="03000502040302020204" pitchFamily="66" charset="0"/>
              </a:endParaRPr>
            </a:p>
          </p:txBody>
        </p:sp>
        <p:sp>
          <p:nvSpPr>
            <p:cNvPr id="200" name="TextBox 199">
              <a:extLst>
                <a:ext uri="{FF2B5EF4-FFF2-40B4-BE49-F238E27FC236}">
                  <a16:creationId xmlns:a16="http://schemas.microsoft.com/office/drawing/2014/main" id="{2AA15A78-ECF5-42A9-AB44-337D4AB588F6}"/>
                </a:ext>
              </a:extLst>
            </p:cNvPr>
            <p:cNvSpPr txBox="1"/>
            <p:nvPr/>
          </p:nvSpPr>
          <p:spPr>
            <a:xfrm>
              <a:off x="8518241" y="5344658"/>
              <a:ext cx="441002" cy="338555"/>
            </a:xfrm>
            <a:prstGeom prst="rect">
              <a:avLst/>
            </a:prstGeom>
            <a:noFill/>
          </p:spPr>
          <p:txBody>
            <a:bodyPr vert="horz" rtlCol="0">
              <a:spAutoFit/>
            </a:bodyPr>
            <a:lstStyle/>
            <a:p>
              <a:pPr algn="ctr"/>
              <a:r>
                <a:rPr lang="en-CA" sz="1050">
                  <a:latin typeface="Abadi MT Condensed Light" panose="020B0604020202020204" charset="0"/>
                  <a:cs typeface="Cavolini" panose="03000502040302020204" pitchFamily="66" charset="0"/>
                </a:rPr>
                <a:t>7</a:t>
              </a:r>
            </a:p>
          </p:txBody>
        </p:sp>
      </p:grpSp>
      <p:grpSp>
        <p:nvGrpSpPr>
          <p:cNvPr id="201" name="Group 200">
            <a:extLst>
              <a:ext uri="{FF2B5EF4-FFF2-40B4-BE49-F238E27FC236}">
                <a16:creationId xmlns:a16="http://schemas.microsoft.com/office/drawing/2014/main" id="{266940DD-F779-4DA9-9DC1-FC74CE235221}"/>
              </a:ext>
            </a:extLst>
          </p:cNvPr>
          <p:cNvGrpSpPr/>
          <p:nvPr/>
        </p:nvGrpSpPr>
        <p:grpSpPr>
          <a:xfrm>
            <a:off x="249220" y="3319215"/>
            <a:ext cx="330752" cy="337611"/>
            <a:chOff x="8518241" y="5322151"/>
            <a:chExt cx="441002" cy="450148"/>
          </a:xfrm>
        </p:grpSpPr>
        <p:sp>
          <p:nvSpPr>
            <p:cNvPr id="202" name="Freeform: Shape 201">
              <a:extLst>
                <a:ext uri="{FF2B5EF4-FFF2-40B4-BE49-F238E27FC236}">
                  <a16:creationId xmlns:a16="http://schemas.microsoft.com/office/drawing/2014/main" id="{913FF2C0-A429-4E70-BC80-6DF47FD500B6}"/>
                </a:ext>
              </a:extLst>
            </p:cNvPr>
            <p:cNvSpPr/>
            <p:nvPr/>
          </p:nvSpPr>
          <p:spPr>
            <a:xfrm>
              <a:off x="8564101" y="5322151"/>
              <a:ext cx="352812" cy="450148"/>
            </a:xfrm>
            <a:custGeom>
              <a:avLst/>
              <a:gdLst/>
              <a:ahLst/>
              <a:cxnLst/>
              <a:rect l="0" t="0" r="0" b="0"/>
              <a:pathLst>
                <a:path w="352812" h="450148">
                  <a:moveTo>
                    <a:pt x="0" y="0"/>
                  </a:moveTo>
                  <a:lnTo>
                    <a:pt x="352811" y="0"/>
                  </a:lnTo>
                  <a:lnTo>
                    <a:pt x="352811" y="450147"/>
                  </a:lnTo>
                  <a:lnTo>
                    <a:pt x="0" y="450147"/>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latin typeface="Abadi MT Condensed Light" panose="020B0604020202020204" charset="0"/>
                <a:cs typeface="Cavolini" panose="03000502040302020204" pitchFamily="66" charset="0"/>
              </a:endParaRPr>
            </a:p>
          </p:txBody>
        </p:sp>
        <p:sp>
          <p:nvSpPr>
            <p:cNvPr id="203" name="TextBox 202">
              <a:extLst>
                <a:ext uri="{FF2B5EF4-FFF2-40B4-BE49-F238E27FC236}">
                  <a16:creationId xmlns:a16="http://schemas.microsoft.com/office/drawing/2014/main" id="{34DACA96-963B-4E34-BDF7-6E3FE4E96B7A}"/>
                </a:ext>
              </a:extLst>
            </p:cNvPr>
            <p:cNvSpPr txBox="1"/>
            <p:nvPr/>
          </p:nvSpPr>
          <p:spPr>
            <a:xfrm>
              <a:off x="8518241" y="5344658"/>
              <a:ext cx="441002" cy="338555"/>
            </a:xfrm>
            <a:prstGeom prst="rect">
              <a:avLst/>
            </a:prstGeom>
            <a:noFill/>
          </p:spPr>
          <p:txBody>
            <a:bodyPr vert="horz" rtlCol="0">
              <a:spAutoFit/>
            </a:bodyPr>
            <a:lstStyle/>
            <a:p>
              <a:pPr algn="ctr"/>
              <a:r>
                <a:rPr lang="en-CA" sz="1050">
                  <a:latin typeface="Abadi MT Condensed Light" panose="020B0604020202020204" charset="0"/>
                  <a:cs typeface="Cavolini" panose="03000502040302020204" pitchFamily="66" charset="0"/>
                </a:rPr>
                <a:t>7</a:t>
              </a:r>
            </a:p>
          </p:txBody>
        </p:sp>
      </p:grpSp>
      <p:grpSp>
        <p:nvGrpSpPr>
          <p:cNvPr id="204" name="Group 203">
            <a:extLst>
              <a:ext uri="{FF2B5EF4-FFF2-40B4-BE49-F238E27FC236}">
                <a16:creationId xmlns:a16="http://schemas.microsoft.com/office/drawing/2014/main" id="{9C153767-EDE8-4B18-878D-7EB72FED3C0B}"/>
              </a:ext>
            </a:extLst>
          </p:cNvPr>
          <p:cNvGrpSpPr/>
          <p:nvPr/>
        </p:nvGrpSpPr>
        <p:grpSpPr>
          <a:xfrm>
            <a:off x="249220" y="3319215"/>
            <a:ext cx="330752" cy="337611"/>
            <a:chOff x="8518241" y="5322151"/>
            <a:chExt cx="441002" cy="450148"/>
          </a:xfrm>
        </p:grpSpPr>
        <p:sp>
          <p:nvSpPr>
            <p:cNvPr id="205" name="Freeform: Shape 204">
              <a:extLst>
                <a:ext uri="{FF2B5EF4-FFF2-40B4-BE49-F238E27FC236}">
                  <a16:creationId xmlns:a16="http://schemas.microsoft.com/office/drawing/2014/main" id="{E1F3C9C5-2325-44F3-A8E9-463048256A93}"/>
                </a:ext>
              </a:extLst>
            </p:cNvPr>
            <p:cNvSpPr/>
            <p:nvPr/>
          </p:nvSpPr>
          <p:spPr>
            <a:xfrm>
              <a:off x="8564101" y="5322151"/>
              <a:ext cx="352812" cy="450148"/>
            </a:xfrm>
            <a:custGeom>
              <a:avLst/>
              <a:gdLst/>
              <a:ahLst/>
              <a:cxnLst/>
              <a:rect l="0" t="0" r="0" b="0"/>
              <a:pathLst>
                <a:path w="352812" h="450148">
                  <a:moveTo>
                    <a:pt x="0" y="0"/>
                  </a:moveTo>
                  <a:lnTo>
                    <a:pt x="352811" y="0"/>
                  </a:lnTo>
                  <a:lnTo>
                    <a:pt x="352811" y="450147"/>
                  </a:lnTo>
                  <a:lnTo>
                    <a:pt x="0" y="450147"/>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latin typeface="Abadi MT Condensed Light" panose="020B0604020202020204" charset="0"/>
                <a:cs typeface="Cavolini" panose="03000502040302020204" pitchFamily="66" charset="0"/>
              </a:endParaRPr>
            </a:p>
          </p:txBody>
        </p:sp>
        <p:sp>
          <p:nvSpPr>
            <p:cNvPr id="206" name="TextBox 205">
              <a:extLst>
                <a:ext uri="{FF2B5EF4-FFF2-40B4-BE49-F238E27FC236}">
                  <a16:creationId xmlns:a16="http://schemas.microsoft.com/office/drawing/2014/main" id="{BE88B13F-189E-4EBF-B9AF-7669A3D8798D}"/>
                </a:ext>
              </a:extLst>
            </p:cNvPr>
            <p:cNvSpPr txBox="1"/>
            <p:nvPr/>
          </p:nvSpPr>
          <p:spPr>
            <a:xfrm>
              <a:off x="8518241" y="5344658"/>
              <a:ext cx="441002" cy="338555"/>
            </a:xfrm>
            <a:prstGeom prst="rect">
              <a:avLst/>
            </a:prstGeom>
            <a:noFill/>
          </p:spPr>
          <p:txBody>
            <a:bodyPr vert="horz" rtlCol="0">
              <a:spAutoFit/>
            </a:bodyPr>
            <a:lstStyle/>
            <a:p>
              <a:pPr algn="ctr"/>
              <a:r>
                <a:rPr lang="en-CA" sz="1050">
                  <a:latin typeface="Abadi MT Condensed Light" panose="020B0604020202020204" charset="0"/>
                  <a:cs typeface="Cavolini" panose="03000502040302020204" pitchFamily="66" charset="0"/>
                </a:rPr>
                <a:t>7</a:t>
              </a:r>
            </a:p>
          </p:txBody>
        </p:sp>
      </p:grpSp>
      <p:grpSp>
        <p:nvGrpSpPr>
          <p:cNvPr id="207" name="Group 206">
            <a:extLst>
              <a:ext uri="{FF2B5EF4-FFF2-40B4-BE49-F238E27FC236}">
                <a16:creationId xmlns:a16="http://schemas.microsoft.com/office/drawing/2014/main" id="{6F1CC463-2F39-4998-BB10-60E0D9D36D7F}"/>
              </a:ext>
            </a:extLst>
          </p:cNvPr>
          <p:cNvGrpSpPr/>
          <p:nvPr/>
        </p:nvGrpSpPr>
        <p:grpSpPr>
          <a:xfrm>
            <a:off x="249743" y="3733498"/>
            <a:ext cx="333321" cy="333575"/>
            <a:chOff x="8961511" y="5322151"/>
            <a:chExt cx="444428" cy="444766"/>
          </a:xfrm>
        </p:grpSpPr>
        <p:sp>
          <p:nvSpPr>
            <p:cNvPr id="208" name="Freeform: Shape 207">
              <a:extLst>
                <a:ext uri="{FF2B5EF4-FFF2-40B4-BE49-F238E27FC236}">
                  <a16:creationId xmlns:a16="http://schemas.microsoft.com/office/drawing/2014/main" id="{736278EB-B587-49F5-90ED-BC6B0FA6911E}"/>
                </a:ext>
              </a:extLst>
            </p:cNvPr>
            <p:cNvSpPr/>
            <p:nvPr/>
          </p:nvSpPr>
          <p:spPr>
            <a:xfrm>
              <a:off x="9007178" y="5322151"/>
              <a:ext cx="356662" cy="444766"/>
            </a:xfrm>
            <a:custGeom>
              <a:avLst/>
              <a:gdLst/>
              <a:ahLst/>
              <a:cxnLst/>
              <a:rect l="0" t="0" r="0" b="0"/>
              <a:pathLst>
                <a:path w="356662" h="444766">
                  <a:moveTo>
                    <a:pt x="0" y="0"/>
                  </a:moveTo>
                  <a:lnTo>
                    <a:pt x="356661" y="0"/>
                  </a:lnTo>
                  <a:lnTo>
                    <a:pt x="35666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latin typeface="Abadi MT Condensed Light" panose="020B0604020202020204" charset="0"/>
                <a:cs typeface="Cavolini" panose="03000502040302020204" pitchFamily="66" charset="0"/>
              </a:endParaRPr>
            </a:p>
          </p:txBody>
        </p:sp>
        <p:sp>
          <p:nvSpPr>
            <p:cNvPr id="209" name="TextBox 208">
              <a:extLst>
                <a:ext uri="{FF2B5EF4-FFF2-40B4-BE49-F238E27FC236}">
                  <a16:creationId xmlns:a16="http://schemas.microsoft.com/office/drawing/2014/main" id="{F4D310FD-0362-49AE-AAB2-E0F3F95ADBF8}"/>
                </a:ext>
              </a:extLst>
            </p:cNvPr>
            <p:cNvSpPr txBox="1"/>
            <p:nvPr/>
          </p:nvSpPr>
          <p:spPr>
            <a:xfrm>
              <a:off x="8961511" y="5331999"/>
              <a:ext cx="444428" cy="338554"/>
            </a:xfrm>
            <a:prstGeom prst="rect">
              <a:avLst/>
            </a:prstGeom>
            <a:noFill/>
          </p:spPr>
          <p:txBody>
            <a:bodyPr vert="horz" rtlCol="0">
              <a:spAutoFit/>
            </a:bodyPr>
            <a:lstStyle/>
            <a:p>
              <a:pPr algn="ctr"/>
              <a:r>
                <a:rPr lang="en-CA" sz="1050">
                  <a:latin typeface="Abadi MT Condensed Light" panose="020B0604020202020204" charset="0"/>
                  <a:cs typeface="Cavolini" panose="03000502040302020204" pitchFamily="66" charset="0"/>
                </a:rPr>
                <a:t>8</a:t>
              </a:r>
            </a:p>
          </p:txBody>
        </p:sp>
      </p:grpSp>
      <p:grpSp>
        <p:nvGrpSpPr>
          <p:cNvPr id="210" name="Group 209">
            <a:extLst>
              <a:ext uri="{FF2B5EF4-FFF2-40B4-BE49-F238E27FC236}">
                <a16:creationId xmlns:a16="http://schemas.microsoft.com/office/drawing/2014/main" id="{1D561595-D9BC-4DA0-A80F-F0654A7CAE6E}"/>
              </a:ext>
            </a:extLst>
          </p:cNvPr>
          <p:cNvGrpSpPr/>
          <p:nvPr/>
        </p:nvGrpSpPr>
        <p:grpSpPr>
          <a:xfrm>
            <a:off x="249743" y="3733498"/>
            <a:ext cx="333321" cy="333575"/>
            <a:chOff x="8961511" y="5322151"/>
            <a:chExt cx="444428" cy="444766"/>
          </a:xfrm>
        </p:grpSpPr>
        <p:sp>
          <p:nvSpPr>
            <p:cNvPr id="211" name="Freeform: Shape 210">
              <a:extLst>
                <a:ext uri="{FF2B5EF4-FFF2-40B4-BE49-F238E27FC236}">
                  <a16:creationId xmlns:a16="http://schemas.microsoft.com/office/drawing/2014/main" id="{92B95743-7D3C-4267-9CCA-3E8ABA0BBC9B}"/>
                </a:ext>
              </a:extLst>
            </p:cNvPr>
            <p:cNvSpPr/>
            <p:nvPr/>
          </p:nvSpPr>
          <p:spPr>
            <a:xfrm>
              <a:off x="9007178" y="5322151"/>
              <a:ext cx="356662" cy="444766"/>
            </a:xfrm>
            <a:custGeom>
              <a:avLst/>
              <a:gdLst/>
              <a:ahLst/>
              <a:cxnLst/>
              <a:rect l="0" t="0" r="0" b="0"/>
              <a:pathLst>
                <a:path w="356662" h="444766">
                  <a:moveTo>
                    <a:pt x="0" y="0"/>
                  </a:moveTo>
                  <a:lnTo>
                    <a:pt x="356661" y="0"/>
                  </a:lnTo>
                  <a:lnTo>
                    <a:pt x="35666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latin typeface="Abadi MT Condensed Light" panose="020B0604020202020204" charset="0"/>
                <a:cs typeface="Cavolini" panose="03000502040302020204" pitchFamily="66" charset="0"/>
              </a:endParaRPr>
            </a:p>
          </p:txBody>
        </p:sp>
        <p:sp>
          <p:nvSpPr>
            <p:cNvPr id="212" name="TextBox 211">
              <a:extLst>
                <a:ext uri="{FF2B5EF4-FFF2-40B4-BE49-F238E27FC236}">
                  <a16:creationId xmlns:a16="http://schemas.microsoft.com/office/drawing/2014/main" id="{B147FA41-78EF-4EEE-A488-5C0C8B835652}"/>
                </a:ext>
              </a:extLst>
            </p:cNvPr>
            <p:cNvSpPr txBox="1"/>
            <p:nvPr/>
          </p:nvSpPr>
          <p:spPr>
            <a:xfrm>
              <a:off x="8961511" y="5331999"/>
              <a:ext cx="444428" cy="338554"/>
            </a:xfrm>
            <a:prstGeom prst="rect">
              <a:avLst/>
            </a:prstGeom>
            <a:noFill/>
          </p:spPr>
          <p:txBody>
            <a:bodyPr vert="horz" rtlCol="0">
              <a:spAutoFit/>
            </a:bodyPr>
            <a:lstStyle/>
            <a:p>
              <a:pPr algn="ctr"/>
              <a:r>
                <a:rPr lang="en-CA" sz="1050">
                  <a:latin typeface="Abadi MT Condensed Light" panose="020B0604020202020204" charset="0"/>
                  <a:cs typeface="Cavolini" panose="03000502040302020204" pitchFamily="66" charset="0"/>
                </a:rPr>
                <a:t>8</a:t>
              </a:r>
            </a:p>
          </p:txBody>
        </p:sp>
      </p:grpSp>
      <p:grpSp>
        <p:nvGrpSpPr>
          <p:cNvPr id="213" name="Group 212">
            <a:extLst>
              <a:ext uri="{FF2B5EF4-FFF2-40B4-BE49-F238E27FC236}">
                <a16:creationId xmlns:a16="http://schemas.microsoft.com/office/drawing/2014/main" id="{674DC80C-90AF-4C36-AF05-1B898F0D816C}"/>
              </a:ext>
            </a:extLst>
          </p:cNvPr>
          <p:cNvGrpSpPr/>
          <p:nvPr/>
        </p:nvGrpSpPr>
        <p:grpSpPr>
          <a:xfrm>
            <a:off x="249743" y="3733498"/>
            <a:ext cx="333321" cy="333575"/>
            <a:chOff x="8961511" y="5322151"/>
            <a:chExt cx="444428" cy="444766"/>
          </a:xfrm>
        </p:grpSpPr>
        <p:sp>
          <p:nvSpPr>
            <p:cNvPr id="214" name="Freeform: Shape 213">
              <a:extLst>
                <a:ext uri="{FF2B5EF4-FFF2-40B4-BE49-F238E27FC236}">
                  <a16:creationId xmlns:a16="http://schemas.microsoft.com/office/drawing/2014/main" id="{2CC63040-0CA2-4034-8C79-5939F308CDD6}"/>
                </a:ext>
              </a:extLst>
            </p:cNvPr>
            <p:cNvSpPr/>
            <p:nvPr/>
          </p:nvSpPr>
          <p:spPr>
            <a:xfrm>
              <a:off x="9007178" y="5322151"/>
              <a:ext cx="356662" cy="444766"/>
            </a:xfrm>
            <a:custGeom>
              <a:avLst/>
              <a:gdLst/>
              <a:ahLst/>
              <a:cxnLst/>
              <a:rect l="0" t="0" r="0" b="0"/>
              <a:pathLst>
                <a:path w="356662" h="444766">
                  <a:moveTo>
                    <a:pt x="0" y="0"/>
                  </a:moveTo>
                  <a:lnTo>
                    <a:pt x="356661" y="0"/>
                  </a:lnTo>
                  <a:lnTo>
                    <a:pt x="35666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latin typeface="Abadi MT Condensed Light" panose="020B0604020202020204" charset="0"/>
                <a:cs typeface="Cavolini" panose="03000502040302020204" pitchFamily="66" charset="0"/>
              </a:endParaRPr>
            </a:p>
          </p:txBody>
        </p:sp>
        <p:sp>
          <p:nvSpPr>
            <p:cNvPr id="215" name="TextBox 214">
              <a:extLst>
                <a:ext uri="{FF2B5EF4-FFF2-40B4-BE49-F238E27FC236}">
                  <a16:creationId xmlns:a16="http://schemas.microsoft.com/office/drawing/2014/main" id="{01BBC01B-0F85-4644-B622-CFA1D0F846D5}"/>
                </a:ext>
              </a:extLst>
            </p:cNvPr>
            <p:cNvSpPr txBox="1"/>
            <p:nvPr/>
          </p:nvSpPr>
          <p:spPr>
            <a:xfrm>
              <a:off x="8961511" y="5331999"/>
              <a:ext cx="444428" cy="338554"/>
            </a:xfrm>
            <a:prstGeom prst="rect">
              <a:avLst/>
            </a:prstGeom>
            <a:noFill/>
          </p:spPr>
          <p:txBody>
            <a:bodyPr vert="horz" rtlCol="0">
              <a:spAutoFit/>
            </a:bodyPr>
            <a:lstStyle/>
            <a:p>
              <a:pPr algn="ctr"/>
              <a:r>
                <a:rPr lang="en-CA" sz="1050">
                  <a:latin typeface="Abadi MT Condensed Light" panose="020B0604020202020204" charset="0"/>
                  <a:cs typeface="Cavolini" panose="03000502040302020204" pitchFamily="66" charset="0"/>
                </a:rPr>
                <a:t>8</a:t>
              </a:r>
            </a:p>
          </p:txBody>
        </p:sp>
      </p:grpSp>
      <p:grpSp>
        <p:nvGrpSpPr>
          <p:cNvPr id="216" name="Group 215">
            <a:extLst>
              <a:ext uri="{FF2B5EF4-FFF2-40B4-BE49-F238E27FC236}">
                <a16:creationId xmlns:a16="http://schemas.microsoft.com/office/drawing/2014/main" id="{1612CBF0-3A69-4DD3-8C7A-A72E6E1368D5}"/>
              </a:ext>
            </a:extLst>
          </p:cNvPr>
          <p:cNvGrpSpPr/>
          <p:nvPr/>
        </p:nvGrpSpPr>
        <p:grpSpPr>
          <a:xfrm>
            <a:off x="249743" y="3733498"/>
            <a:ext cx="333321" cy="333575"/>
            <a:chOff x="8961511" y="5322151"/>
            <a:chExt cx="444428" cy="444766"/>
          </a:xfrm>
        </p:grpSpPr>
        <p:sp>
          <p:nvSpPr>
            <p:cNvPr id="217" name="Freeform: Shape 216">
              <a:extLst>
                <a:ext uri="{FF2B5EF4-FFF2-40B4-BE49-F238E27FC236}">
                  <a16:creationId xmlns:a16="http://schemas.microsoft.com/office/drawing/2014/main" id="{501BB3D2-8925-45E5-8B49-A4957DB9BE72}"/>
                </a:ext>
              </a:extLst>
            </p:cNvPr>
            <p:cNvSpPr/>
            <p:nvPr/>
          </p:nvSpPr>
          <p:spPr>
            <a:xfrm>
              <a:off x="9007178" y="5322151"/>
              <a:ext cx="356662" cy="444766"/>
            </a:xfrm>
            <a:custGeom>
              <a:avLst/>
              <a:gdLst/>
              <a:ahLst/>
              <a:cxnLst/>
              <a:rect l="0" t="0" r="0" b="0"/>
              <a:pathLst>
                <a:path w="356662" h="444766">
                  <a:moveTo>
                    <a:pt x="0" y="0"/>
                  </a:moveTo>
                  <a:lnTo>
                    <a:pt x="356661" y="0"/>
                  </a:lnTo>
                  <a:lnTo>
                    <a:pt x="35666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latin typeface="Abadi MT Condensed Light" panose="020B0604020202020204" charset="0"/>
                <a:cs typeface="Cavolini" panose="03000502040302020204" pitchFamily="66" charset="0"/>
              </a:endParaRPr>
            </a:p>
          </p:txBody>
        </p:sp>
        <p:sp>
          <p:nvSpPr>
            <p:cNvPr id="218" name="TextBox 217">
              <a:extLst>
                <a:ext uri="{FF2B5EF4-FFF2-40B4-BE49-F238E27FC236}">
                  <a16:creationId xmlns:a16="http://schemas.microsoft.com/office/drawing/2014/main" id="{937A8D75-2487-4C61-A4D8-D02F091131F8}"/>
                </a:ext>
              </a:extLst>
            </p:cNvPr>
            <p:cNvSpPr txBox="1"/>
            <p:nvPr/>
          </p:nvSpPr>
          <p:spPr>
            <a:xfrm>
              <a:off x="8961511" y="5331999"/>
              <a:ext cx="444428" cy="338554"/>
            </a:xfrm>
            <a:prstGeom prst="rect">
              <a:avLst/>
            </a:prstGeom>
            <a:noFill/>
          </p:spPr>
          <p:txBody>
            <a:bodyPr vert="horz" rtlCol="0">
              <a:spAutoFit/>
            </a:bodyPr>
            <a:lstStyle/>
            <a:p>
              <a:pPr algn="ctr"/>
              <a:r>
                <a:rPr lang="en-CA" sz="1050">
                  <a:latin typeface="Abadi MT Condensed Light" panose="020B0604020202020204" charset="0"/>
                  <a:cs typeface="Cavolini" panose="03000502040302020204" pitchFamily="66" charset="0"/>
                </a:rPr>
                <a:t>8</a:t>
              </a:r>
            </a:p>
          </p:txBody>
        </p:sp>
      </p:grpSp>
      <p:grpSp>
        <p:nvGrpSpPr>
          <p:cNvPr id="219" name="Group 218">
            <a:extLst>
              <a:ext uri="{FF2B5EF4-FFF2-40B4-BE49-F238E27FC236}">
                <a16:creationId xmlns:a16="http://schemas.microsoft.com/office/drawing/2014/main" id="{7881C23B-601C-4387-81D5-2322879E8077}"/>
              </a:ext>
            </a:extLst>
          </p:cNvPr>
          <p:cNvGrpSpPr/>
          <p:nvPr/>
        </p:nvGrpSpPr>
        <p:grpSpPr>
          <a:xfrm>
            <a:off x="249743" y="3733498"/>
            <a:ext cx="333321" cy="333575"/>
            <a:chOff x="8961511" y="5322151"/>
            <a:chExt cx="444428" cy="444766"/>
          </a:xfrm>
        </p:grpSpPr>
        <p:sp>
          <p:nvSpPr>
            <p:cNvPr id="220" name="Freeform: Shape 219">
              <a:extLst>
                <a:ext uri="{FF2B5EF4-FFF2-40B4-BE49-F238E27FC236}">
                  <a16:creationId xmlns:a16="http://schemas.microsoft.com/office/drawing/2014/main" id="{44648C95-FB02-4D61-B2FC-4C51467DBDD8}"/>
                </a:ext>
              </a:extLst>
            </p:cNvPr>
            <p:cNvSpPr/>
            <p:nvPr/>
          </p:nvSpPr>
          <p:spPr>
            <a:xfrm>
              <a:off x="9007178" y="5322151"/>
              <a:ext cx="356662" cy="444766"/>
            </a:xfrm>
            <a:custGeom>
              <a:avLst/>
              <a:gdLst/>
              <a:ahLst/>
              <a:cxnLst/>
              <a:rect l="0" t="0" r="0" b="0"/>
              <a:pathLst>
                <a:path w="356662" h="444766">
                  <a:moveTo>
                    <a:pt x="0" y="0"/>
                  </a:moveTo>
                  <a:lnTo>
                    <a:pt x="356661" y="0"/>
                  </a:lnTo>
                  <a:lnTo>
                    <a:pt x="35666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latin typeface="Abadi MT Condensed Light" panose="020B0604020202020204" charset="0"/>
                <a:cs typeface="Cavolini" panose="03000502040302020204" pitchFamily="66" charset="0"/>
              </a:endParaRPr>
            </a:p>
          </p:txBody>
        </p:sp>
        <p:sp>
          <p:nvSpPr>
            <p:cNvPr id="221" name="TextBox 220">
              <a:extLst>
                <a:ext uri="{FF2B5EF4-FFF2-40B4-BE49-F238E27FC236}">
                  <a16:creationId xmlns:a16="http://schemas.microsoft.com/office/drawing/2014/main" id="{B674880D-0C8C-4EC1-9AC5-B24F5C5A3B87}"/>
                </a:ext>
              </a:extLst>
            </p:cNvPr>
            <p:cNvSpPr txBox="1"/>
            <p:nvPr/>
          </p:nvSpPr>
          <p:spPr>
            <a:xfrm>
              <a:off x="8961511" y="5331999"/>
              <a:ext cx="444428" cy="338554"/>
            </a:xfrm>
            <a:prstGeom prst="rect">
              <a:avLst/>
            </a:prstGeom>
            <a:noFill/>
          </p:spPr>
          <p:txBody>
            <a:bodyPr vert="horz" rtlCol="0">
              <a:spAutoFit/>
            </a:bodyPr>
            <a:lstStyle/>
            <a:p>
              <a:pPr algn="ctr"/>
              <a:r>
                <a:rPr lang="en-CA" sz="1050">
                  <a:latin typeface="Abadi MT Condensed Light" panose="020B0604020202020204" charset="0"/>
                  <a:cs typeface="Cavolini" panose="03000502040302020204" pitchFamily="66" charset="0"/>
                </a:rPr>
                <a:t>8</a:t>
              </a:r>
            </a:p>
          </p:txBody>
        </p:sp>
      </p:grpSp>
      <p:grpSp>
        <p:nvGrpSpPr>
          <p:cNvPr id="222" name="Group 221">
            <a:extLst>
              <a:ext uri="{FF2B5EF4-FFF2-40B4-BE49-F238E27FC236}">
                <a16:creationId xmlns:a16="http://schemas.microsoft.com/office/drawing/2014/main" id="{2CB3BD40-D500-406B-ACA5-5BC60692FC1E}"/>
              </a:ext>
            </a:extLst>
          </p:cNvPr>
          <p:cNvGrpSpPr/>
          <p:nvPr/>
        </p:nvGrpSpPr>
        <p:grpSpPr>
          <a:xfrm>
            <a:off x="249743" y="3733498"/>
            <a:ext cx="333321" cy="333575"/>
            <a:chOff x="8961511" y="5322151"/>
            <a:chExt cx="444428" cy="444766"/>
          </a:xfrm>
        </p:grpSpPr>
        <p:sp>
          <p:nvSpPr>
            <p:cNvPr id="223" name="Freeform: Shape 222">
              <a:extLst>
                <a:ext uri="{FF2B5EF4-FFF2-40B4-BE49-F238E27FC236}">
                  <a16:creationId xmlns:a16="http://schemas.microsoft.com/office/drawing/2014/main" id="{61B7781A-EBAB-4652-B9EE-DEFFCD80BC8B}"/>
                </a:ext>
              </a:extLst>
            </p:cNvPr>
            <p:cNvSpPr/>
            <p:nvPr/>
          </p:nvSpPr>
          <p:spPr>
            <a:xfrm>
              <a:off x="9007178" y="5322151"/>
              <a:ext cx="356662" cy="444766"/>
            </a:xfrm>
            <a:custGeom>
              <a:avLst/>
              <a:gdLst/>
              <a:ahLst/>
              <a:cxnLst/>
              <a:rect l="0" t="0" r="0" b="0"/>
              <a:pathLst>
                <a:path w="356662" h="444766">
                  <a:moveTo>
                    <a:pt x="0" y="0"/>
                  </a:moveTo>
                  <a:lnTo>
                    <a:pt x="356661" y="0"/>
                  </a:lnTo>
                  <a:lnTo>
                    <a:pt x="35666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latin typeface="Abadi MT Condensed Light" panose="020B0604020202020204" charset="0"/>
                <a:cs typeface="Cavolini" panose="03000502040302020204" pitchFamily="66" charset="0"/>
              </a:endParaRPr>
            </a:p>
          </p:txBody>
        </p:sp>
        <p:sp>
          <p:nvSpPr>
            <p:cNvPr id="224" name="TextBox 223">
              <a:extLst>
                <a:ext uri="{FF2B5EF4-FFF2-40B4-BE49-F238E27FC236}">
                  <a16:creationId xmlns:a16="http://schemas.microsoft.com/office/drawing/2014/main" id="{5AAC224A-02D7-413B-BEFA-A246A8B4E3E8}"/>
                </a:ext>
              </a:extLst>
            </p:cNvPr>
            <p:cNvSpPr txBox="1"/>
            <p:nvPr/>
          </p:nvSpPr>
          <p:spPr>
            <a:xfrm>
              <a:off x="8961511" y="5331999"/>
              <a:ext cx="444428" cy="338554"/>
            </a:xfrm>
            <a:prstGeom prst="rect">
              <a:avLst/>
            </a:prstGeom>
            <a:noFill/>
          </p:spPr>
          <p:txBody>
            <a:bodyPr vert="horz" rtlCol="0">
              <a:spAutoFit/>
            </a:bodyPr>
            <a:lstStyle/>
            <a:p>
              <a:pPr algn="ctr"/>
              <a:r>
                <a:rPr lang="en-CA" sz="1050">
                  <a:latin typeface="Abadi MT Condensed Light" panose="020B0604020202020204" charset="0"/>
                  <a:cs typeface="Cavolini" panose="03000502040302020204" pitchFamily="66" charset="0"/>
                </a:rPr>
                <a:t>8</a:t>
              </a:r>
            </a:p>
          </p:txBody>
        </p:sp>
      </p:grpSp>
      <p:grpSp>
        <p:nvGrpSpPr>
          <p:cNvPr id="225" name="Group 224">
            <a:extLst>
              <a:ext uri="{FF2B5EF4-FFF2-40B4-BE49-F238E27FC236}">
                <a16:creationId xmlns:a16="http://schemas.microsoft.com/office/drawing/2014/main" id="{AFEDAA4E-6D92-4CC7-A528-E6E78A82D5F6}"/>
              </a:ext>
            </a:extLst>
          </p:cNvPr>
          <p:cNvGrpSpPr/>
          <p:nvPr/>
        </p:nvGrpSpPr>
        <p:grpSpPr>
          <a:xfrm>
            <a:off x="249743" y="3733498"/>
            <a:ext cx="333321" cy="333575"/>
            <a:chOff x="8961511" y="5322151"/>
            <a:chExt cx="444428" cy="444766"/>
          </a:xfrm>
        </p:grpSpPr>
        <p:sp>
          <p:nvSpPr>
            <p:cNvPr id="226" name="Freeform: Shape 225">
              <a:extLst>
                <a:ext uri="{FF2B5EF4-FFF2-40B4-BE49-F238E27FC236}">
                  <a16:creationId xmlns:a16="http://schemas.microsoft.com/office/drawing/2014/main" id="{CFB18265-FBD3-4103-B151-7F29448E8D15}"/>
                </a:ext>
              </a:extLst>
            </p:cNvPr>
            <p:cNvSpPr/>
            <p:nvPr/>
          </p:nvSpPr>
          <p:spPr>
            <a:xfrm>
              <a:off x="9007178" y="5322151"/>
              <a:ext cx="356662" cy="444766"/>
            </a:xfrm>
            <a:custGeom>
              <a:avLst/>
              <a:gdLst/>
              <a:ahLst/>
              <a:cxnLst/>
              <a:rect l="0" t="0" r="0" b="0"/>
              <a:pathLst>
                <a:path w="356662" h="444766">
                  <a:moveTo>
                    <a:pt x="0" y="0"/>
                  </a:moveTo>
                  <a:lnTo>
                    <a:pt x="356661" y="0"/>
                  </a:lnTo>
                  <a:lnTo>
                    <a:pt x="35666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latin typeface="Abadi MT Condensed Light" panose="020B0604020202020204" charset="0"/>
                <a:cs typeface="Cavolini" panose="03000502040302020204" pitchFamily="66" charset="0"/>
              </a:endParaRPr>
            </a:p>
          </p:txBody>
        </p:sp>
        <p:sp>
          <p:nvSpPr>
            <p:cNvPr id="227" name="TextBox 226">
              <a:extLst>
                <a:ext uri="{FF2B5EF4-FFF2-40B4-BE49-F238E27FC236}">
                  <a16:creationId xmlns:a16="http://schemas.microsoft.com/office/drawing/2014/main" id="{F678CD80-5F17-4E3E-9F7E-DF7E52959D38}"/>
                </a:ext>
              </a:extLst>
            </p:cNvPr>
            <p:cNvSpPr txBox="1"/>
            <p:nvPr/>
          </p:nvSpPr>
          <p:spPr>
            <a:xfrm>
              <a:off x="8961511" y="5331999"/>
              <a:ext cx="444428" cy="338554"/>
            </a:xfrm>
            <a:prstGeom prst="rect">
              <a:avLst/>
            </a:prstGeom>
            <a:noFill/>
          </p:spPr>
          <p:txBody>
            <a:bodyPr vert="horz" rtlCol="0">
              <a:spAutoFit/>
            </a:bodyPr>
            <a:lstStyle/>
            <a:p>
              <a:pPr algn="ctr"/>
              <a:r>
                <a:rPr lang="en-CA" sz="1050">
                  <a:latin typeface="Abadi MT Condensed Light" panose="020B0604020202020204" charset="0"/>
                  <a:cs typeface="Cavolini" panose="03000502040302020204" pitchFamily="66" charset="0"/>
                </a:rPr>
                <a:t>8</a:t>
              </a:r>
            </a:p>
          </p:txBody>
        </p:sp>
      </p:grpSp>
      <p:grpSp>
        <p:nvGrpSpPr>
          <p:cNvPr id="228" name="Group 227">
            <a:extLst>
              <a:ext uri="{FF2B5EF4-FFF2-40B4-BE49-F238E27FC236}">
                <a16:creationId xmlns:a16="http://schemas.microsoft.com/office/drawing/2014/main" id="{41B3897B-1B14-4222-BBCF-4CA160C0B51E}"/>
              </a:ext>
            </a:extLst>
          </p:cNvPr>
          <p:cNvGrpSpPr/>
          <p:nvPr/>
        </p:nvGrpSpPr>
        <p:grpSpPr>
          <a:xfrm>
            <a:off x="249743" y="3733498"/>
            <a:ext cx="333321" cy="333575"/>
            <a:chOff x="8961511" y="5322151"/>
            <a:chExt cx="444428" cy="444766"/>
          </a:xfrm>
        </p:grpSpPr>
        <p:sp>
          <p:nvSpPr>
            <p:cNvPr id="229" name="Freeform: Shape 228">
              <a:extLst>
                <a:ext uri="{FF2B5EF4-FFF2-40B4-BE49-F238E27FC236}">
                  <a16:creationId xmlns:a16="http://schemas.microsoft.com/office/drawing/2014/main" id="{D2ED1A28-3C07-48F7-B052-CDE43506E15F}"/>
                </a:ext>
              </a:extLst>
            </p:cNvPr>
            <p:cNvSpPr/>
            <p:nvPr/>
          </p:nvSpPr>
          <p:spPr>
            <a:xfrm>
              <a:off x="9007178" y="5322151"/>
              <a:ext cx="356662" cy="444766"/>
            </a:xfrm>
            <a:custGeom>
              <a:avLst/>
              <a:gdLst/>
              <a:ahLst/>
              <a:cxnLst/>
              <a:rect l="0" t="0" r="0" b="0"/>
              <a:pathLst>
                <a:path w="356662" h="444766">
                  <a:moveTo>
                    <a:pt x="0" y="0"/>
                  </a:moveTo>
                  <a:lnTo>
                    <a:pt x="356661" y="0"/>
                  </a:lnTo>
                  <a:lnTo>
                    <a:pt x="35666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latin typeface="Abadi MT Condensed Light" panose="020B0604020202020204" charset="0"/>
                <a:cs typeface="Cavolini" panose="03000502040302020204" pitchFamily="66" charset="0"/>
              </a:endParaRPr>
            </a:p>
          </p:txBody>
        </p:sp>
        <p:sp>
          <p:nvSpPr>
            <p:cNvPr id="230" name="TextBox 229">
              <a:extLst>
                <a:ext uri="{FF2B5EF4-FFF2-40B4-BE49-F238E27FC236}">
                  <a16:creationId xmlns:a16="http://schemas.microsoft.com/office/drawing/2014/main" id="{C39880D5-5293-415E-AF67-2F7859780D7E}"/>
                </a:ext>
              </a:extLst>
            </p:cNvPr>
            <p:cNvSpPr txBox="1"/>
            <p:nvPr/>
          </p:nvSpPr>
          <p:spPr>
            <a:xfrm>
              <a:off x="8961511" y="5331999"/>
              <a:ext cx="444428" cy="338554"/>
            </a:xfrm>
            <a:prstGeom prst="rect">
              <a:avLst/>
            </a:prstGeom>
            <a:noFill/>
          </p:spPr>
          <p:txBody>
            <a:bodyPr vert="horz" rtlCol="0">
              <a:spAutoFit/>
            </a:bodyPr>
            <a:lstStyle/>
            <a:p>
              <a:pPr algn="ctr"/>
              <a:r>
                <a:rPr lang="en-CA" sz="1050">
                  <a:latin typeface="Abadi MT Condensed Light" panose="020B0604020202020204" charset="0"/>
                  <a:cs typeface="Cavolini" panose="03000502040302020204" pitchFamily="66" charset="0"/>
                </a:rPr>
                <a:t>8</a:t>
              </a:r>
            </a:p>
          </p:txBody>
        </p:sp>
      </p:grpSp>
      <p:grpSp>
        <p:nvGrpSpPr>
          <p:cNvPr id="231" name="Group 230">
            <a:extLst>
              <a:ext uri="{FF2B5EF4-FFF2-40B4-BE49-F238E27FC236}">
                <a16:creationId xmlns:a16="http://schemas.microsoft.com/office/drawing/2014/main" id="{7F7495C2-4754-4DF1-9CE9-9BFA95CDC02D}"/>
              </a:ext>
            </a:extLst>
          </p:cNvPr>
          <p:cNvGrpSpPr/>
          <p:nvPr/>
        </p:nvGrpSpPr>
        <p:grpSpPr>
          <a:xfrm>
            <a:off x="249743" y="3733498"/>
            <a:ext cx="333321" cy="333575"/>
            <a:chOff x="8961511" y="5322151"/>
            <a:chExt cx="444428" cy="444766"/>
          </a:xfrm>
        </p:grpSpPr>
        <p:sp>
          <p:nvSpPr>
            <p:cNvPr id="232" name="Freeform: Shape 231">
              <a:extLst>
                <a:ext uri="{FF2B5EF4-FFF2-40B4-BE49-F238E27FC236}">
                  <a16:creationId xmlns:a16="http://schemas.microsoft.com/office/drawing/2014/main" id="{243A2F9B-036C-4374-90C1-4FA38C4B76B2}"/>
                </a:ext>
              </a:extLst>
            </p:cNvPr>
            <p:cNvSpPr/>
            <p:nvPr/>
          </p:nvSpPr>
          <p:spPr>
            <a:xfrm>
              <a:off x="9007178" y="5322151"/>
              <a:ext cx="356662" cy="444766"/>
            </a:xfrm>
            <a:custGeom>
              <a:avLst/>
              <a:gdLst/>
              <a:ahLst/>
              <a:cxnLst/>
              <a:rect l="0" t="0" r="0" b="0"/>
              <a:pathLst>
                <a:path w="356662" h="444766">
                  <a:moveTo>
                    <a:pt x="0" y="0"/>
                  </a:moveTo>
                  <a:lnTo>
                    <a:pt x="356661" y="0"/>
                  </a:lnTo>
                  <a:lnTo>
                    <a:pt x="35666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latin typeface="Abadi MT Condensed Light" panose="020B0604020202020204" charset="0"/>
                <a:cs typeface="Cavolini" panose="03000502040302020204" pitchFamily="66" charset="0"/>
              </a:endParaRPr>
            </a:p>
          </p:txBody>
        </p:sp>
        <p:sp>
          <p:nvSpPr>
            <p:cNvPr id="233" name="TextBox 232">
              <a:extLst>
                <a:ext uri="{FF2B5EF4-FFF2-40B4-BE49-F238E27FC236}">
                  <a16:creationId xmlns:a16="http://schemas.microsoft.com/office/drawing/2014/main" id="{910DDE8C-6247-4D14-84A3-4857C990ADCE}"/>
                </a:ext>
              </a:extLst>
            </p:cNvPr>
            <p:cNvSpPr txBox="1"/>
            <p:nvPr/>
          </p:nvSpPr>
          <p:spPr>
            <a:xfrm>
              <a:off x="8961511" y="5331999"/>
              <a:ext cx="444428" cy="338554"/>
            </a:xfrm>
            <a:prstGeom prst="rect">
              <a:avLst/>
            </a:prstGeom>
            <a:noFill/>
          </p:spPr>
          <p:txBody>
            <a:bodyPr vert="horz" rtlCol="0">
              <a:spAutoFit/>
            </a:bodyPr>
            <a:lstStyle/>
            <a:p>
              <a:pPr algn="ctr"/>
              <a:r>
                <a:rPr lang="en-CA" sz="1050">
                  <a:latin typeface="Abadi MT Condensed Light" panose="020B0604020202020204" charset="0"/>
                  <a:cs typeface="Cavolini" panose="03000502040302020204" pitchFamily="66" charset="0"/>
                </a:rPr>
                <a:t>8</a:t>
              </a:r>
            </a:p>
          </p:txBody>
        </p:sp>
      </p:grpSp>
      <p:grpSp>
        <p:nvGrpSpPr>
          <p:cNvPr id="234" name="Group 233">
            <a:extLst>
              <a:ext uri="{FF2B5EF4-FFF2-40B4-BE49-F238E27FC236}">
                <a16:creationId xmlns:a16="http://schemas.microsoft.com/office/drawing/2014/main" id="{1C4091CC-D726-4B3E-8E20-2EE4CDC221B9}"/>
              </a:ext>
            </a:extLst>
          </p:cNvPr>
          <p:cNvGrpSpPr/>
          <p:nvPr/>
        </p:nvGrpSpPr>
        <p:grpSpPr>
          <a:xfrm>
            <a:off x="267090" y="4144960"/>
            <a:ext cx="320999" cy="333575"/>
            <a:chOff x="9403660" y="5322151"/>
            <a:chExt cx="427999" cy="444766"/>
          </a:xfrm>
        </p:grpSpPr>
        <p:sp>
          <p:nvSpPr>
            <p:cNvPr id="235" name="Freeform: Shape 234">
              <a:extLst>
                <a:ext uri="{FF2B5EF4-FFF2-40B4-BE49-F238E27FC236}">
                  <a16:creationId xmlns:a16="http://schemas.microsoft.com/office/drawing/2014/main" id="{CF7899F5-7B93-40D4-9367-051C7F1E2104}"/>
                </a:ext>
              </a:extLst>
            </p:cNvPr>
            <p:cNvSpPr/>
            <p:nvPr/>
          </p:nvSpPr>
          <p:spPr>
            <a:xfrm>
              <a:off x="9450250" y="5322151"/>
              <a:ext cx="338202" cy="444766"/>
            </a:xfrm>
            <a:custGeom>
              <a:avLst/>
              <a:gdLst/>
              <a:ahLst/>
              <a:cxnLst/>
              <a:rect l="0" t="0" r="0" b="0"/>
              <a:pathLst>
                <a:path w="338202" h="444766">
                  <a:moveTo>
                    <a:pt x="0" y="0"/>
                  </a:moveTo>
                  <a:lnTo>
                    <a:pt x="338201" y="0"/>
                  </a:lnTo>
                  <a:lnTo>
                    <a:pt x="33820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latin typeface="Abadi MT Condensed Light" panose="020B0604020202020204" charset="0"/>
                <a:cs typeface="Cavolini" panose="03000502040302020204" pitchFamily="66" charset="0"/>
              </a:endParaRPr>
            </a:p>
          </p:txBody>
        </p:sp>
        <p:sp>
          <p:nvSpPr>
            <p:cNvPr id="236" name="TextBox 235">
              <a:extLst>
                <a:ext uri="{FF2B5EF4-FFF2-40B4-BE49-F238E27FC236}">
                  <a16:creationId xmlns:a16="http://schemas.microsoft.com/office/drawing/2014/main" id="{F9A10C8C-A49A-48C3-A6DC-B925609F12E7}"/>
                </a:ext>
              </a:extLst>
            </p:cNvPr>
            <p:cNvSpPr txBox="1"/>
            <p:nvPr/>
          </p:nvSpPr>
          <p:spPr>
            <a:xfrm>
              <a:off x="9403660" y="5344390"/>
              <a:ext cx="427999" cy="338554"/>
            </a:xfrm>
            <a:prstGeom prst="rect">
              <a:avLst/>
            </a:prstGeom>
            <a:noFill/>
          </p:spPr>
          <p:txBody>
            <a:bodyPr vert="horz" rtlCol="0">
              <a:spAutoFit/>
            </a:bodyPr>
            <a:lstStyle/>
            <a:p>
              <a:pPr algn="ctr"/>
              <a:r>
                <a:rPr lang="en-CA" sz="1050">
                  <a:latin typeface="Abadi MT Condensed Light" panose="020B0604020202020204" charset="0"/>
                  <a:cs typeface="Cavolini" panose="03000502040302020204" pitchFamily="66" charset="0"/>
                </a:rPr>
                <a:t>9</a:t>
              </a:r>
            </a:p>
          </p:txBody>
        </p:sp>
      </p:grpSp>
      <p:grpSp>
        <p:nvGrpSpPr>
          <p:cNvPr id="237" name="Group 236">
            <a:extLst>
              <a:ext uri="{FF2B5EF4-FFF2-40B4-BE49-F238E27FC236}">
                <a16:creationId xmlns:a16="http://schemas.microsoft.com/office/drawing/2014/main" id="{E609B076-5DE2-4FB8-A9C6-2C9CBC06C176}"/>
              </a:ext>
            </a:extLst>
          </p:cNvPr>
          <p:cNvGrpSpPr/>
          <p:nvPr/>
        </p:nvGrpSpPr>
        <p:grpSpPr>
          <a:xfrm>
            <a:off x="267090" y="4144960"/>
            <a:ext cx="320999" cy="333575"/>
            <a:chOff x="9403660" y="5322151"/>
            <a:chExt cx="427999" cy="444766"/>
          </a:xfrm>
        </p:grpSpPr>
        <p:sp>
          <p:nvSpPr>
            <p:cNvPr id="238" name="Freeform: Shape 237">
              <a:extLst>
                <a:ext uri="{FF2B5EF4-FFF2-40B4-BE49-F238E27FC236}">
                  <a16:creationId xmlns:a16="http://schemas.microsoft.com/office/drawing/2014/main" id="{12F08645-EE68-447E-8BC6-D6528516C16A}"/>
                </a:ext>
              </a:extLst>
            </p:cNvPr>
            <p:cNvSpPr/>
            <p:nvPr/>
          </p:nvSpPr>
          <p:spPr>
            <a:xfrm>
              <a:off x="9450250" y="5322151"/>
              <a:ext cx="338202" cy="444766"/>
            </a:xfrm>
            <a:custGeom>
              <a:avLst/>
              <a:gdLst/>
              <a:ahLst/>
              <a:cxnLst/>
              <a:rect l="0" t="0" r="0" b="0"/>
              <a:pathLst>
                <a:path w="338202" h="444766">
                  <a:moveTo>
                    <a:pt x="0" y="0"/>
                  </a:moveTo>
                  <a:lnTo>
                    <a:pt x="338201" y="0"/>
                  </a:lnTo>
                  <a:lnTo>
                    <a:pt x="33820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latin typeface="Abadi MT Condensed Light" panose="020B0604020202020204" charset="0"/>
                <a:cs typeface="Cavolini" panose="03000502040302020204" pitchFamily="66" charset="0"/>
              </a:endParaRPr>
            </a:p>
          </p:txBody>
        </p:sp>
        <p:sp>
          <p:nvSpPr>
            <p:cNvPr id="239" name="TextBox 238">
              <a:extLst>
                <a:ext uri="{FF2B5EF4-FFF2-40B4-BE49-F238E27FC236}">
                  <a16:creationId xmlns:a16="http://schemas.microsoft.com/office/drawing/2014/main" id="{C07C8D4B-B3F3-406C-9981-DE6D0BE4E704}"/>
                </a:ext>
              </a:extLst>
            </p:cNvPr>
            <p:cNvSpPr txBox="1"/>
            <p:nvPr/>
          </p:nvSpPr>
          <p:spPr>
            <a:xfrm>
              <a:off x="9403660" y="5344390"/>
              <a:ext cx="427999" cy="338554"/>
            </a:xfrm>
            <a:prstGeom prst="rect">
              <a:avLst/>
            </a:prstGeom>
            <a:noFill/>
          </p:spPr>
          <p:txBody>
            <a:bodyPr vert="horz" rtlCol="0">
              <a:spAutoFit/>
            </a:bodyPr>
            <a:lstStyle/>
            <a:p>
              <a:pPr algn="ctr"/>
              <a:r>
                <a:rPr lang="en-CA" sz="1050">
                  <a:latin typeface="Abadi MT Condensed Light" panose="020B0604020202020204" charset="0"/>
                  <a:cs typeface="Cavolini" panose="03000502040302020204" pitchFamily="66" charset="0"/>
                </a:rPr>
                <a:t>9</a:t>
              </a:r>
            </a:p>
          </p:txBody>
        </p:sp>
      </p:grpSp>
      <p:grpSp>
        <p:nvGrpSpPr>
          <p:cNvPr id="240" name="Group 239">
            <a:extLst>
              <a:ext uri="{FF2B5EF4-FFF2-40B4-BE49-F238E27FC236}">
                <a16:creationId xmlns:a16="http://schemas.microsoft.com/office/drawing/2014/main" id="{64BA47B9-3277-4B58-8E84-08441BA49C49}"/>
              </a:ext>
            </a:extLst>
          </p:cNvPr>
          <p:cNvGrpSpPr/>
          <p:nvPr/>
        </p:nvGrpSpPr>
        <p:grpSpPr>
          <a:xfrm>
            <a:off x="267090" y="4144960"/>
            <a:ext cx="320999" cy="333575"/>
            <a:chOff x="9403660" y="5322151"/>
            <a:chExt cx="427999" cy="444766"/>
          </a:xfrm>
        </p:grpSpPr>
        <p:sp>
          <p:nvSpPr>
            <p:cNvPr id="241" name="Freeform: Shape 240">
              <a:extLst>
                <a:ext uri="{FF2B5EF4-FFF2-40B4-BE49-F238E27FC236}">
                  <a16:creationId xmlns:a16="http://schemas.microsoft.com/office/drawing/2014/main" id="{E131BF8F-38CD-4B35-89A5-35A399E020EB}"/>
                </a:ext>
              </a:extLst>
            </p:cNvPr>
            <p:cNvSpPr/>
            <p:nvPr/>
          </p:nvSpPr>
          <p:spPr>
            <a:xfrm>
              <a:off x="9450250" y="5322151"/>
              <a:ext cx="338202" cy="444766"/>
            </a:xfrm>
            <a:custGeom>
              <a:avLst/>
              <a:gdLst/>
              <a:ahLst/>
              <a:cxnLst/>
              <a:rect l="0" t="0" r="0" b="0"/>
              <a:pathLst>
                <a:path w="338202" h="444766">
                  <a:moveTo>
                    <a:pt x="0" y="0"/>
                  </a:moveTo>
                  <a:lnTo>
                    <a:pt x="338201" y="0"/>
                  </a:lnTo>
                  <a:lnTo>
                    <a:pt x="33820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latin typeface="Abadi MT Condensed Light" panose="020B0604020202020204" charset="0"/>
                <a:cs typeface="Cavolini" panose="03000502040302020204" pitchFamily="66" charset="0"/>
              </a:endParaRPr>
            </a:p>
          </p:txBody>
        </p:sp>
        <p:sp>
          <p:nvSpPr>
            <p:cNvPr id="242" name="TextBox 241">
              <a:extLst>
                <a:ext uri="{FF2B5EF4-FFF2-40B4-BE49-F238E27FC236}">
                  <a16:creationId xmlns:a16="http://schemas.microsoft.com/office/drawing/2014/main" id="{123CFFAC-5D0E-4A08-A593-6BAAE00626C2}"/>
                </a:ext>
              </a:extLst>
            </p:cNvPr>
            <p:cNvSpPr txBox="1"/>
            <p:nvPr/>
          </p:nvSpPr>
          <p:spPr>
            <a:xfrm>
              <a:off x="9403660" y="5344390"/>
              <a:ext cx="427999" cy="338554"/>
            </a:xfrm>
            <a:prstGeom prst="rect">
              <a:avLst/>
            </a:prstGeom>
            <a:noFill/>
          </p:spPr>
          <p:txBody>
            <a:bodyPr vert="horz" rtlCol="0">
              <a:spAutoFit/>
            </a:bodyPr>
            <a:lstStyle/>
            <a:p>
              <a:pPr algn="ctr"/>
              <a:r>
                <a:rPr lang="en-CA" sz="1050">
                  <a:latin typeface="Abadi MT Condensed Light" panose="020B0604020202020204" charset="0"/>
                  <a:cs typeface="Cavolini" panose="03000502040302020204" pitchFamily="66" charset="0"/>
                </a:rPr>
                <a:t>9</a:t>
              </a:r>
            </a:p>
          </p:txBody>
        </p:sp>
      </p:grpSp>
      <p:grpSp>
        <p:nvGrpSpPr>
          <p:cNvPr id="243" name="Group 242">
            <a:extLst>
              <a:ext uri="{FF2B5EF4-FFF2-40B4-BE49-F238E27FC236}">
                <a16:creationId xmlns:a16="http://schemas.microsoft.com/office/drawing/2014/main" id="{BB55F975-9FFA-4489-973F-1EE855846427}"/>
              </a:ext>
            </a:extLst>
          </p:cNvPr>
          <p:cNvGrpSpPr/>
          <p:nvPr/>
        </p:nvGrpSpPr>
        <p:grpSpPr>
          <a:xfrm>
            <a:off x="267090" y="4144960"/>
            <a:ext cx="320999" cy="333575"/>
            <a:chOff x="9403660" y="5322151"/>
            <a:chExt cx="427999" cy="444766"/>
          </a:xfrm>
        </p:grpSpPr>
        <p:sp>
          <p:nvSpPr>
            <p:cNvPr id="244" name="Freeform: Shape 243">
              <a:extLst>
                <a:ext uri="{FF2B5EF4-FFF2-40B4-BE49-F238E27FC236}">
                  <a16:creationId xmlns:a16="http://schemas.microsoft.com/office/drawing/2014/main" id="{5C1A3FB9-A30A-41E6-BF96-8B0FB1BB2158}"/>
                </a:ext>
              </a:extLst>
            </p:cNvPr>
            <p:cNvSpPr/>
            <p:nvPr/>
          </p:nvSpPr>
          <p:spPr>
            <a:xfrm>
              <a:off x="9450250" y="5322151"/>
              <a:ext cx="338202" cy="444766"/>
            </a:xfrm>
            <a:custGeom>
              <a:avLst/>
              <a:gdLst/>
              <a:ahLst/>
              <a:cxnLst/>
              <a:rect l="0" t="0" r="0" b="0"/>
              <a:pathLst>
                <a:path w="338202" h="444766">
                  <a:moveTo>
                    <a:pt x="0" y="0"/>
                  </a:moveTo>
                  <a:lnTo>
                    <a:pt x="338201" y="0"/>
                  </a:lnTo>
                  <a:lnTo>
                    <a:pt x="33820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latin typeface="Abadi MT Condensed Light" panose="020B0604020202020204" charset="0"/>
                <a:cs typeface="Cavolini" panose="03000502040302020204" pitchFamily="66" charset="0"/>
              </a:endParaRPr>
            </a:p>
          </p:txBody>
        </p:sp>
        <p:sp>
          <p:nvSpPr>
            <p:cNvPr id="245" name="TextBox 244">
              <a:extLst>
                <a:ext uri="{FF2B5EF4-FFF2-40B4-BE49-F238E27FC236}">
                  <a16:creationId xmlns:a16="http://schemas.microsoft.com/office/drawing/2014/main" id="{4F352B38-C37A-497B-B21B-ACFF6BD52E9E}"/>
                </a:ext>
              </a:extLst>
            </p:cNvPr>
            <p:cNvSpPr txBox="1"/>
            <p:nvPr/>
          </p:nvSpPr>
          <p:spPr>
            <a:xfrm>
              <a:off x="9403660" y="5344390"/>
              <a:ext cx="427999" cy="338554"/>
            </a:xfrm>
            <a:prstGeom prst="rect">
              <a:avLst/>
            </a:prstGeom>
            <a:noFill/>
          </p:spPr>
          <p:txBody>
            <a:bodyPr vert="horz" rtlCol="0">
              <a:spAutoFit/>
            </a:bodyPr>
            <a:lstStyle/>
            <a:p>
              <a:pPr algn="ctr"/>
              <a:r>
                <a:rPr lang="en-CA" sz="1050">
                  <a:latin typeface="Abadi MT Condensed Light" panose="020B0604020202020204" charset="0"/>
                  <a:cs typeface="Cavolini" panose="03000502040302020204" pitchFamily="66" charset="0"/>
                </a:rPr>
                <a:t>9</a:t>
              </a:r>
            </a:p>
          </p:txBody>
        </p:sp>
      </p:grpSp>
      <p:grpSp>
        <p:nvGrpSpPr>
          <p:cNvPr id="246" name="Group 245">
            <a:extLst>
              <a:ext uri="{FF2B5EF4-FFF2-40B4-BE49-F238E27FC236}">
                <a16:creationId xmlns:a16="http://schemas.microsoft.com/office/drawing/2014/main" id="{6D5AE2D2-386F-4F5B-82FC-86B84FEFDC58}"/>
              </a:ext>
            </a:extLst>
          </p:cNvPr>
          <p:cNvGrpSpPr/>
          <p:nvPr/>
        </p:nvGrpSpPr>
        <p:grpSpPr>
          <a:xfrm>
            <a:off x="267090" y="4144960"/>
            <a:ext cx="320999" cy="333575"/>
            <a:chOff x="9403660" y="5322151"/>
            <a:chExt cx="427999" cy="444766"/>
          </a:xfrm>
        </p:grpSpPr>
        <p:sp>
          <p:nvSpPr>
            <p:cNvPr id="247" name="Freeform: Shape 246">
              <a:extLst>
                <a:ext uri="{FF2B5EF4-FFF2-40B4-BE49-F238E27FC236}">
                  <a16:creationId xmlns:a16="http://schemas.microsoft.com/office/drawing/2014/main" id="{7291E699-969D-4385-BB22-D25F7A954317}"/>
                </a:ext>
              </a:extLst>
            </p:cNvPr>
            <p:cNvSpPr/>
            <p:nvPr/>
          </p:nvSpPr>
          <p:spPr>
            <a:xfrm>
              <a:off x="9450250" y="5322151"/>
              <a:ext cx="338202" cy="444766"/>
            </a:xfrm>
            <a:custGeom>
              <a:avLst/>
              <a:gdLst/>
              <a:ahLst/>
              <a:cxnLst/>
              <a:rect l="0" t="0" r="0" b="0"/>
              <a:pathLst>
                <a:path w="338202" h="444766">
                  <a:moveTo>
                    <a:pt x="0" y="0"/>
                  </a:moveTo>
                  <a:lnTo>
                    <a:pt x="338201" y="0"/>
                  </a:lnTo>
                  <a:lnTo>
                    <a:pt x="33820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latin typeface="Abadi MT Condensed Light" panose="020B0604020202020204" charset="0"/>
                <a:cs typeface="Cavolini" panose="03000502040302020204" pitchFamily="66" charset="0"/>
              </a:endParaRPr>
            </a:p>
          </p:txBody>
        </p:sp>
        <p:sp>
          <p:nvSpPr>
            <p:cNvPr id="248" name="TextBox 247">
              <a:extLst>
                <a:ext uri="{FF2B5EF4-FFF2-40B4-BE49-F238E27FC236}">
                  <a16:creationId xmlns:a16="http://schemas.microsoft.com/office/drawing/2014/main" id="{C5844A7D-E69F-465C-94ED-F164CD3235CD}"/>
                </a:ext>
              </a:extLst>
            </p:cNvPr>
            <p:cNvSpPr txBox="1"/>
            <p:nvPr/>
          </p:nvSpPr>
          <p:spPr>
            <a:xfrm>
              <a:off x="9403660" y="5344390"/>
              <a:ext cx="427999" cy="338554"/>
            </a:xfrm>
            <a:prstGeom prst="rect">
              <a:avLst/>
            </a:prstGeom>
            <a:noFill/>
          </p:spPr>
          <p:txBody>
            <a:bodyPr vert="horz" rtlCol="0">
              <a:spAutoFit/>
            </a:bodyPr>
            <a:lstStyle/>
            <a:p>
              <a:pPr algn="ctr"/>
              <a:r>
                <a:rPr lang="en-CA" sz="1050">
                  <a:latin typeface="Abadi MT Condensed Light" panose="020B0604020202020204" charset="0"/>
                  <a:cs typeface="Cavolini" panose="03000502040302020204" pitchFamily="66" charset="0"/>
                </a:rPr>
                <a:t>9</a:t>
              </a:r>
            </a:p>
          </p:txBody>
        </p:sp>
      </p:grpSp>
      <p:grpSp>
        <p:nvGrpSpPr>
          <p:cNvPr id="249" name="Group 248">
            <a:extLst>
              <a:ext uri="{FF2B5EF4-FFF2-40B4-BE49-F238E27FC236}">
                <a16:creationId xmlns:a16="http://schemas.microsoft.com/office/drawing/2014/main" id="{3B696A59-530D-4212-9223-3E7044B85266}"/>
              </a:ext>
            </a:extLst>
          </p:cNvPr>
          <p:cNvGrpSpPr/>
          <p:nvPr/>
        </p:nvGrpSpPr>
        <p:grpSpPr>
          <a:xfrm>
            <a:off x="267090" y="4144960"/>
            <a:ext cx="320999" cy="333575"/>
            <a:chOff x="9403660" y="5322151"/>
            <a:chExt cx="427999" cy="444766"/>
          </a:xfrm>
        </p:grpSpPr>
        <p:sp>
          <p:nvSpPr>
            <p:cNvPr id="250" name="Freeform: Shape 249">
              <a:extLst>
                <a:ext uri="{FF2B5EF4-FFF2-40B4-BE49-F238E27FC236}">
                  <a16:creationId xmlns:a16="http://schemas.microsoft.com/office/drawing/2014/main" id="{76A11DDB-9873-4897-8FF3-513D0107B976}"/>
                </a:ext>
              </a:extLst>
            </p:cNvPr>
            <p:cNvSpPr/>
            <p:nvPr/>
          </p:nvSpPr>
          <p:spPr>
            <a:xfrm>
              <a:off x="9450250" y="5322151"/>
              <a:ext cx="338202" cy="444766"/>
            </a:xfrm>
            <a:custGeom>
              <a:avLst/>
              <a:gdLst/>
              <a:ahLst/>
              <a:cxnLst/>
              <a:rect l="0" t="0" r="0" b="0"/>
              <a:pathLst>
                <a:path w="338202" h="444766">
                  <a:moveTo>
                    <a:pt x="0" y="0"/>
                  </a:moveTo>
                  <a:lnTo>
                    <a:pt x="338201" y="0"/>
                  </a:lnTo>
                  <a:lnTo>
                    <a:pt x="33820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latin typeface="Abadi MT Condensed Light" panose="020B0604020202020204" charset="0"/>
                <a:cs typeface="Cavolini" panose="03000502040302020204" pitchFamily="66" charset="0"/>
              </a:endParaRPr>
            </a:p>
          </p:txBody>
        </p:sp>
        <p:sp>
          <p:nvSpPr>
            <p:cNvPr id="251" name="TextBox 250">
              <a:extLst>
                <a:ext uri="{FF2B5EF4-FFF2-40B4-BE49-F238E27FC236}">
                  <a16:creationId xmlns:a16="http://schemas.microsoft.com/office/drawing/2014/main" id="{DD234619-4708-460F-8364-AFD1974522C4}"/>
                </a:ext>
              </a:extLst>
            </p:cNvPr>
            <p:cNvSpPr txBox="1"/>
            <p:nvPr/>
          </p:nvSpPr>
          <p:spPr>
            <a:xfrm>
              <a:off x="9403660" y="5344390"/>
              <a:ext cx="427999" cy="338554"/>
            </a:xfrm>
            <a:prstGeom prst="rect">
              <a:avLst/>
            </a:prstGeom>
            <a:noFill/>
          </p:spPr>
          <p:txBody>
            <a:bodyPr vert="horz" rtlCol="0">
              <a:spAutoFit/>
            </a:bodyPr>
            <a:lstStyle/>
            <a:p>
              <a:pPr algn="ctr"/>
              <a:r>
                <a:rPr lang="en-CA" sz="1050">
                  <a:latin typeface="Abadi MT Condensed Light" panose="020B0604020202020204" charset="0"/>
                  <a:cs typeface="Cavolini" panose="03000502040302020204" pitchFamily="66" charset="0"/>
                </a:rPr>
                <a:t>9</a:t>
              </a:r>
            </a:p>
          </p:txBody>
        </p:sp>
      </p:grpSp>
      <p:grpSp>
        <p:nvGrpSpPr>
          <p:cNvPr id="252" name="Group 251">
            <a:extLst>
              <a:ext uri="{FF2B5EF4-FFF2-40B4-BE49-F238E27FC236}">
                <a16:creationId xmlns:a16="http://schemas.microsoft.com/office/drawing/2014/main" id="{5162DAEB-881E-444A-BD55-AB0EF85F3211}"/>
              </a:ext>
            </a:extLst>
          </p:cNvPr>
          <p:cNvGrpSpPr/>
          <p:nvPr/>
        </p:nvGrpSpPr>
        <p:grpSpPr>
          <a:xfrm>
            <a:off x="267090" y="4144960"/>
            <a:ext cx="320999" cy="333575"/>
            <a:chOff x="9403660" y="5322151"/>
            <a:chExt cx="427999" cy="444766"/>
          </a:xfrm>
        </p:grpSpPr>
        <p:sp>
          <p:nvSpPr>
            <p:cNvPr id="253" name="Freeform: Shape 252">
              <a:extLst>
                <a:ext uri="{FF2B5EF4-FFF2-40B4-BE49-F238E27FC236}">
                  <a16:creationId xmlns:a16="http://schemas.microsoft.com/office/drawing/2014/main" id="{612C502E-E51C-4F8D-8B72-82FCFD5757EC}"/>
                </a:ext>
              </a:extLst>
            </p:cNvPr>
            <p:cNvSpPr/>
            <p:nvPr/>
          </p:nvSpPr>
          <p:spPr>
            <a:xfrm>
              <a:off x="9450250" y="5322151"/>
              <a:ext cx="338202" cy="444766"/>
            </a:xfrm>
            <a:custGeom>
              <a:avLst/>
              <a:gdLst/>
              <a:ahLst/>
              <a:cxnLst/>
              <a:rect l="0" t="0" r="0" b="0"/>
              <a:pathLst>
                <a:path w="338202" h="444766">
                  <a:moveTo>
                    <a:pt x="0" y="0"/>
                  </a:moveTo>
                  <a:lnTo>
                    <a:pt x="338201" y="0"/>
                  </a:lnTo>
                  <a:lnTo>
                    <a:pt x="33820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latin typeface="Abadi MT Condensed Light" panose="020B0604020202020204" charset="0"/>
                <a:cs typeface="Cavolini" panose="03000502040302020204" pitchFamily="66" charset="0"/>
              </a:endParaRPr>
            </a:p>
          </p:txBody>
        </p:sp>
        <p:sp>
          <p:nvSpPr>
            <p:cNvPr id="254" name="TextBox 253">
              <a:extLst>
                <a:ext uri="{FF2B5EF4-FFF2-40B4-BE49-F238E27FC236}">
                  <a16:creationId xmlns:a16="http://schemas.microsoft.com/office/drawing/2014/main" id="{024563B8-8223-4E1B-8E2D-88B84ADC71AA}"/>
                </a:ext>
              </a:extLst>
            </p:cNvPr>
            <p:cNvSpPr txBox="1"/>
            <p:nvPr/>
          </p:nvSpPr>
          <p:spPr>
            <a:xfrm>
              <a:off x="9403660" y="5344390"/>
              <a:ext cx="427999" cy="338554"/>
            </a:xfrm>
            <a:prstGeom prst="rect">
              <a:avLst/>
            </a:prstGeom>
            <a:noFill/>
          </p:spPr>
          <p:txBody>
            <a:bodyPr vert="horz" rtlCol="0">
              <a:spAutoFit/>
            </a:bodyPr>
            <a:lstStyle/>
            <a:p>
              <a:pPr algn="ctr"/>
              <a:r>
                <a:rPr lang="en-CA" sz="1050">
                  <a:latin typeface="Abadi MT Condensed Light" panose="020B0604020202020204" charset="0"/>
                  <a:cs typeface="Cavolini" panose="03000502040302020204" pitchFamily="66" charset="0"/>
                </a:rPr>
                <a:t>9</a:t>
              </a:r>
            </a:p>
          </p:txBody>
        </p:sp>
      </p:grpSp>
      <p:grpSp>
        <p:nvGrpSpPr>
          <p:cNvPr id="255" name="Group 254">
            <a:extLst>
              <a:ext uri="{FF2B5EF4-FFF2-40B4-BE49-F238E27FC236}">
                <a16:creationId xmlns:a16="http://schemas.microsoft.com/office/drawing/2014/main" id="{E831A45F-4286-4053-99FA-B51577F22F18}"/>
              </a:ext>
            </a:extLst>
          </p:cNvPr>
          <p:cNvGrpSpPr/>
          <p:nvPr/>
        </p:nvGrpSpPr>
        <p:grpSpPr>
          <a:xfrm>
            <a:off x="267090" y="4144960"/>
            <a:ext cx="320999" cy="333575"/>
            <a:chOff x="9403660" y="5322151"/>
            <a:chExt cx="427999" cy="444766"/>
          </a:xfrm>
        </p:grpSpPr>
        <p:sp>
          <p:nvSpPr>
            <p:cNvPr id="256" name="Freeform: Shape 255">
              <a:extLst>
                <a:ext uri="{FF2B5EF4-FFF2-40B4-BE49-F238E27FC236}">
                  <a16:creationId xmlns:a16="http://schemas.microsoft.com/office/drawing/2014/main" id="{67109CE0-1399-40BB-A053-AB529FD01DD1}"/>
                </a:ext>
              </a:extLst>
            </p:cNvPr>
            <p:cNvSpPr/>
            <p:nvPr/>
          </p:nvSpPr>
          <p:spPr>
            <a:xfrm>
              <a:off x="9450250" y="5322151"/>
              <a:ext cx="338202" cy="444766"/>
            </a:xfrm>
            <a:custGeom>
              <a:avLst/>
              <a:gdLst/>
              <a:ahLst/>
              <a:cxnLst/>
              <a:rect l="0" t="0" r="0" b="0"/>
              <a:pathLst>
                <a:path w="338202" h="444766">
                  <a:moveTo>
                    <a:pt x="0" y="0"/>
                  </a:moveTo>
                  <a:lnTo>
                    <a:pt x="338201" y="0"/>
                  </a:lnTo>
                  <a:lnTo>
                    <a:pt x="33820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latin typeface="Abadi MT Condensed Light" panose="020B0604020202020204" charset="0"/>
                <a:cs typeface="Cavolini" panose="03000502040302020204" pitchFamily="66" charset="0"/>
              </a:endParaRPr>
            </a:p>
          </p:txBody>
        </p:sp>
        <p:sp>
          <p:nvSpPr>
            <p:cNvPr id="257" name="TextBox 256">
              <a:extLst>
                <a:ext uri="{FF2B5EF4-FFF2-40B4-BE49-F238E27FC236}">
                  <a16:creationId xmlns:a16="http://schemas.microsoft.com/office/drawing/2014/main" id="{7A8168BC-5DC6-47A6-BF77-E8EEB06FB781}"/>
                </a:ext>
              </a:extLst>
            </p:cNvPr>
            <p:cNvSpPr txBox="1"/>
            <p:nvPr/>
          </p:nvSpPr>
          <p:spPr>
            <a:xfrm>
              <a:off x="9403660" y="5344390"/>
              <a:ext cx="427999" cy="338554"/>
            </a:xfrm>
            <a:prstGeom prst="rect">
              <a:avLst/>
            </a:prstGeom>
            <a:noFill/>
          </p:spPr>
          <p:txBody>
            <a:bodyPr vert="horz" rtlCol="0">
              <a:spAutoFit/>
            </a:bodyPr>
            <a:lstStyle/>
            <a:p>
              <a:pPr algn="ctr"/>
              <a:r>
                <a:rPr lang="en-CA" sz="1050">
                  <a:latin typeface="Abadi MT Condensed Light" panose="020B0604020202020204" charset="0"/>
                  <a:cs typeface="Cavolini" panose="03000502040302020204" pitchFamily="66" charset="0"/>
                </a:rPr>
                <a:t>9</a:t>
              </a:r>
            </a:p>
          </p:txBody>
        </p:sp>
      </p:grpSp>
      <p:grpSp>
        <p:nvGrpSpPr>
          <p:cNvPr id="258" name="Group 257">
            <a:extLst>
              <a:ext uri="{FF2B5EF4-FFF2-40B4-BE49-F238E27FC236}">
                <a16:creationId xmlns:a16="http://schemas.microsoft.com/office/drawing/2014/main" id="{33721434-AFD8-49EE-ABB0-FB0BF8AAC7F2}"/>
              </a:ext>
            </a:extLst>
          </p:cNvPr>
          <p:cNvGrpSpPr/>
          <p:nvPr/>
        </p:nvGrpSpPr>
        <p:grpSpPr>
          <a:xfrm>
            <a:off x="267090" y="4144960"/>
            <a:ext cx="320999" cy="333575"/>
            <a:chOff x="9403660" y="5322151"/>
            <a:chExt cx="427999" cy="444766"/>
          </a:xfrm>
        </p:grpSpPr>
        <p:sp>
          <p:nvSpPr>
            <p:cNvPr id="259" name="Freeform: Shape 258">
              <a:extLst>
                <a:ext uri="{FF2B5EF4-FFF2-40B4-BE49-F238E27FC236}">
                  <a16:creationId xmlns:a16="http://schemas.microsoft.com/office/drawing/2014/main" id="{23D72369-67C5-428F-AEB1-8AA616E99F35}"/>
                </a:ext>
              </a:extLst>
            </p:cNvPr>
            <p:cNvSpPr/>
            <p:nvPr/>
          </p:nvSpPr>
          <p:spPr>
            <a:xfrm>
              <a:off x="9450250" y="5322151"/>
              <a:ext cx="338202" cy="444766"/>
            </a:xfrm>
            <a:custGeom>
              <a:avLst/>
              <a:gdLst/>
              <a:ahLst/>
              <a:cxnLst/>
              <a:rect l="0" t="0" r="0" b="0"/>
              <a:pathLst>
                <a:path w="338202" h="444766">
                  <a:moveTo>
                    <a:pt x="0" y="0"/>
                  </a:moveTo>
                  <a:lnTo>
                    <a:pt x="338201" y="0"/>
                  </a:lnTo>
                  <a:lnTo>
                    <a:pt x="33820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latin typeface="Abadi MT Condensed Light" panose="020B0604020202020204" charset="0"/>
                <a:cs typeface="Cavolini" panose="03000502040302020204" pitchFamily="66" charset="0"/>
              </a:endParaRPr>
            </a:p>
          </p:txBody>
        </p:sp>
        <p:sp>
          <p:nvSpPr>
            <p:cNvPr id="260" name="TextBox 259">
              <a:extLst>
                <a:ext uri="{FF2B5EF4-FFF2-40B4-BE49-F238E27FC236}">
                  <a16:creationId xmlns:a16="http://schemas.microsoft.com/office/drawing/2014/main" id="{362BBFE6-8C47-424B-B9FA-0E26CAAB0D6E}"/>
                </a:ext>
              </a:extLst>
            </p:cNvPr>
            <p:cNvSpPr txBox="1"/>
            <p:nvPr/>
          </p:nvSpPr>
          <p:spPr>
            <a:xfrm>
              <a:off x="9403660" y="5344390"/>
              <a:ext cx="427999" cy="338554"/>
            </a:xfrm>
            <a:prstGeom prst="rect">
              <a:avLst/>
            </a:prstGeom>
            <a:noFill/>
          </p:spPr>
          <p:txBody>
            <a:bodyPr vert="horz" rtlCol="0">
              <a:spAutoFit/>
            </a:bodyPr>
            <a:lstStyle/>
            <a:p>
              <a:pPr algn="ctr"/>
              <a:r>
                <a:rPr lang="en-CA" sz="1050">
                  <a:latin typeface="Abadi MT Condensed Light" panose="020B0604020202020204" charset="0"/>
                  <a:cs typeface="Cavolini" panose="03000502040302020204" pitchFamily="66" charset="0"/>
                </a:rPr>
                <a:t>9</a:t>
              </a:r>
            </a:p>
          </p:txBody>
        </p:sp>
      </p:grpSp>
      <p:sp>
        <p:nvSpPr>
          <p:cNvPr id="262" name="TextBox 261">
            <a:extLst>
              <a:ext uri="{FF2B5EF4-FFF2-40B4-BE49-F238E27FC236}">
                <a16:creationId xmlns:a16="http://schemas.microsoft.com/office/drawing/2014/main" id="{91DDA5D9-E795-44BD-BEFD-48E116ABA681}"/>
              </a:ext>
            </a:extLst>
          </p:cNvPr>
          <p:cNvSpPr txBox="1"/>
          <p:nvPr/>
        </p:nvSpPr>
        <p:spPr>
          <a:xfrm>
            <a:off x="777718" y="4741520"/>
            <a:ext cx="890444" cy="253916"/>
          </a:xfrm>
          <a:prstGeom prst="rect">
            <a:avLst/>
          </a:prstGeom>
          <a:noFill/>
        </p:spPr>
        <p:txBody>
          <a:bodyPr wrap="square">
            <a:spAutoFit/>
          </a:bodyPr>
          <a:lstStyle/>
          <a:p>
            <a:r>
              <a:rPr lang="en-US" sz="1050">
                <a:latin typeface="Abadi MT Condensed Light" panose="020B0604020202020204" charset="0"/>
                <a:cs typeface="Cavolini" panose="03000502040302020204" pitchFamily="66" charset="0"/>
              </a:rPr>
              <a:t>Use Me!</a:t>
            </a:r>
            <a:endParaRPr lang="en-CA" sz="1050">
              <a:latin typeface="Abadi MT Condensed Light" panose="020B0604020202020204" charset="0"/>
              <a:cs typeface="Cavolini" panose="03000502040302020204" pitchFamily="66" charset="0"/>
            </a:endParaRPr>
          </a:p>
        </p:txBody>
      </p:sp>
      <p:cxnSp>
        <p:nvCxnSpPr>
          <p:cNvPr id="264" name="Straight Arrow Connector 263">
            <a:extLst>
              <a:ext uri="{FF2B5EF4-FFF2-40B4-BE49-F238E27FC236}">
                <a16:creationId xmlns:a16="http://schemas.microsoft.com/office/drawing/2014/main" id="{2ABF4F36-5DA0-445D-8140-8642AD369D79}"/>
              </a:ext>
            </a:extLst>
          </p:cNvPr>
          <p:cNvCxnSpPr>
            <a:cxnSpLocks/>
          </p:cNvCxnSpPr>
          <p:nvPr/>
        </p:nvCxnSpPr>
        <p:spPr>
          <a:xfrm flipH="1" flipV="1">
            <a:off x="785182" y="4606328"/>
            <a:ext cx="289529" cy="17804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61" name="TextBox 260">
            <a:extLst>
              <a:ext uri="{FF2B5EF4-FFF2-40B4-BE49-F238E27FC236}">
                <a16:creationId xmlns:a16="http://schemas.microsoft.com/office/drawing/2014/main" id="{A4D1CF8B-66E6-4593-9222-B03A767F8247}"/>
              </a:ext>
            </a:extLst>
          </p:cNvPr>
          <p:cNvSpPr txBox="1"/>
          <p:nvPr/>
        </p:nvSpPr>
        <p:spPr>
          <a:xfrm>
            <a:off x="2753318" y="2413564"/>
            <a:ext cx="528496" cy="923330"/>
          </a:xfrm>
          <a:prstGeom prst="rect">
            <a:avLst/>
          </a:prstGeom>
          <a:noFill/>
        </p:spPr>
        <p:txBody>
          <a:bodyPr wrap="square">
            <a:spAutoFit/>
          </a:bodyPr>
          <a:lstStyle/>
          <a:p>
            <a:pPr algn="ctr"/>
            <a:r>
              <a:rPr lang="en-US" sz="5400">
                <a:latin typeface="Abadi MT Condensed Light" panose="020B0604020202020204" charset="0"/>
                <a:cs typeface="Cavolini" panose="03000502040302020204" pitchFamily="66" charset="0"/>
              </a:rPr>
              <a:t>.</a:t>
            </a:r>
            <a:endParaRPr lang="en-CA" sz="5400">
              <a:latin typeface="Abadi MT Condensed Light" panose="020B0604020202020204" charset="0"/>
              <a:cs typeface="Cavolini" panose="03000502040302020204" pitchFamily="66" charset="0"/>
            </a:endParaRPr>
          </a:p>
        </p:txBody>
      </p:sp>
      <p:sp>
        <p:nvSpPr>
          <p:cNvPr id="267" name="Freeform: Shape 266">
            <a:extLst>
              <a:ext uri="{FF2B5EF4-FFF2-40B4-BE49-F238E27FC236}">
                <a16:creationId xmlns:a16="http://schemas.microsoft.com/office/drawing/2014/main" id="{E0243F22-8B23-40F5-8B98-4432301A317D}"/>
              </a:ext>
            </a:extLst>
          </p:cNvPr>
          <p:cNvSpPr/>
          <p:nvPr/>
        </p:nvSpPr>
        <p:spPr>
          <a:xfrm>
            <a:off x="5886195" y="2517111"/>
            <a:ext cx="528505" cy="528506"/>
          </a:xfrm>
          <a:custGeom>
            <a:avLst/>
            <a:gdLst/>
            <a:ahLst/>
            <a:cxnLst/>
            <a:rect l="0" t="0" r="0" b="0"/>
            <a:pathLst>
              <a:path w="704673" h="704674">
                <a:moveTo>
                  <a:pt x="0" y="0"/>
                </a:moveTo>
                <a:lnTo>
                  <a:pt x="704672" y="0"/>
                </a:lnTo>
                <a:lnTo>
                  <a:pt x="704672" y="704673"/>
                </a:lnTo>
                <a:lnTo>
                  <a:pt x="0" y="704673"/>
                </a:lnTo>
                <a:close/>
              </a:path>
            </a:pathLst>
          </a:custGeom>
          <a:solidFill>
            <a:srgbClr val="FFFFFF"/>
          </a:solidFill>
          <a:ln w="38100" cap="flat" cmpd="sng" algn="ctr">
            <a:solidFill>
              <a:srgbClr val="434343"/>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latin typeface="Abadi MT Condensed Light" panose="020B0604020202020204" charset="0"/>
              <a:cs typeface="Cavolini" panose="03000502040302020204" pitchFamily="66" charset="0"/>
            </a:endParaRPr>
          </a:p>
        </p:txBody>
      </p:sp>
      <p:sp>
        <p:nvSpPr>
          <p:cNvPr id="268" name="Freeform: Shape 267">
            <a:extLst>
              <a:ext uri="{FF2B5EF4-FFF2-40B4-BE49-F238E27FC236}">
                <a16:creationId xmlns:a16="http://schemas.microsoft.com/office/drawing/2014/main" id="{5F4E1548-7840-44DC-AAB4-5EB487B3BB95}"/>
              </a:ext>
            </a:extLst>
          </p:cNvPr>
          <p:cNvSpPr/>
          <p:nvPr/>
        </p:nvSpPr>
        <p:spPr>
          <a:xfrm>
            <a:off x="4886179" y="2517111"/>
            <a:ext cx="528496" cy="528506"/>
          </a:xfrm>
          <a:custGeom>
            <a:avLst/>
            <a:gdLst/>
            <a:ahLst/>
            <a:cxnLst/>
            <a:rect l="0" t="0" r="0" b="0"/>
            <a:pathLst>
              <a:path w="704661" h="704674">
                <a:moveTo>
                  <a:pt x="0" y="0"/>
                </a:moveTo>
                <a:lnTo>
                  <a:pt x="704660" y="0"/>
                </a:lnTo>
                <a:lnTo>
                  <a:pt x="704660" y="704673"/>
                </a:lnTo>
                <a:lnTo>
                  <a:pt x="0" y="704673"/>
                </a:lnTo>
                <a:close/>
              </a:path>
            </a:pathLst>
          </a:custGeom>
          <a:solidFill>
            <a:srgbClr val="FFFFFF"/>
          </a:solidFill>
          <a:ln w="38100" cap="flat" cmpd="sng" algn="ctr">
            <a:solidFill>
              <a:srgbClr val="434343"/>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latin typeface="Abadi MT Condensed Light" panose="020B0604020202020204" charset="0"/>
              <a:cs typeface="Cavolini" panose="03000502040302020204" pitchFamily="66" charset="0"/>
            </a:endParaRPr>
          </a:p>
        </p:txBody>
      </p:sp>
      <p:sp>
        <p:nvSpPr>
          <p:cNvPr id="269" name="TextBox 268">
            <a:extLst>
              <a:ext uri="{FF2B5EF4-FFF2-40B4-BE49-F238E27FC236}">
                <a16:creationId xmlns:a16="http://schemas.microsoft.com/office/drawing/2014/main" id="{3A6AA87F-682F-4B10-AE7B-40369C193E8F}"/>
              </a:ext>
            </a:extLst>
          </p:cNvPr>
          <p:cNvSpPr txBox="1"/>
          <p:nvPr/>
        </p:nvSpPr>
        <p:spPr>
          <a:xfrm>
            <a:off x="5386187" y="2413564"/>
            <a:ext cx="528496" cy="923330"/>
          </a:xfrm>
          <a:prstGeom prst="rect">
            <a:avLst/>
          </a:prstGeom>
          <a:noFill/>
        </p:spPr>
        <p:txBody>
          <a:bodyPr wrap="square">
            <a:spAutoFit/>
          </a:bodyPr>
          <a:lstStyle/>
          <a:p>
            <a:pPr algn="ctr"/>
            <a:r>
              <a:rPr lang="en-US" sz="5400">
                <a:latin typeface="Abadi MT Condensed Light" panose="020B0604020202020204" charset="0"/>
                <a:cs typeface="Cavolini" panose="03000502040302020204" pitchFamily="66" charset="0"/>
              </a:rPr>
              <a:t>.</a:t>
            </a:r>
            <a:endParaRPr lang="en-CA" sz="5400">
              <a:latin typeface="Abadi MT Condensed Light" panose="020B0604020202020204" charset="0"/>
              <a:cs typeface="Cavolini" panose="03000502040302020204" pitchFamily="66" charset="0"/>
            </a:endParaRPr>
          </a:p>
        </p:txBody>
      </p:sp>
      <p:sp>
        <p:nvSpPr>
          <p:cNvPr id="270" name="Display 44">
            <a:extLst>
              <a:ext uri="{FF2B5EF4-FFF2-40B4-BE49-F238E27FC236}">
                <a16:creationId xmlns:a16="http://schemas.microsoft.com/office/drawing/2014/main" id="{5B7F7980-07FE-4ACC-8D06-D48254E39D78}"/>
              </a:ext>
            </a:extLst>
          </p:cNvPr>
          <p:cNvSpPr/>
          <p:nvPr/>
        </p:nvSpPr>
        <p:spPr>
          <a:xfrm>
            <a:off x="7009903" y="148064"/>
            <a:ext cx="2041145" cy="796385"/>
          </a:xfrm>
          <a:prstGeom prst="flowChartDisplay">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latin typeface="Abadi MT Condensed Light" panose="020B0306030101010103" pitchFamily="34" charset="77"/>
              </a:rPr>
              <a:t>Closest to 75</a:t>
            </a:r>
          </a:p>
        </p:txBody>
      </p:sp>
    </p:spTree>
    <p:extLst>
      <p:ext uri="{BB962C8B-B14F-4D97-AF65-F5344CB8AC3E}">
        <p14:creationId xmlns:p14="http://schemas.microsoft.com/office/powerpoint/2010/main" val="235694302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FE9800"/>
        </a:solidFill>
        <a:effectLst/>
      </p:bgPr>
    </p:bg>
    <p:spTree>
      <p:nvGrpSpPr>
        <p:cNvPr id="1" name="Shape 286"/>
        <p:cNvGrpSpPr/>
        <p:nvPr/>
      </p:nvGrpSpPr>
      <p:grpSpPr>
        <a:xfrm>
          <a:off x="0" y="0"/>
          <a:ext cx="0" cy="0"/>
          <a:chOff x="0" y="0"/>
          <a:chExt cx="0" cy="0"/>
        </a:xfrm>
      </p:grpSpPr>
      <p:sp>
        <p:nvSpPr>
          <p:cNvPr id="302" name="Google Shape;302;p31"/>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94</a:t>
            </a:fld>
            <a:endParaRPr/>
          </a:p>
        </p:txBody>
      </p:sp>
      <p:sp>
        <p:nvSpPr>
          <p:cNvPr id="20" name="Slide Number Placeholder 1">
            <a:extLst>
              <a:ext uri="{FF2B5EF4-FFF2-40B4-BE49-F238E27FC236}">
                <a16:creationId xmlns:a16="http://schemas.microsoft.com/office/drawing/2014/main" id="{26C0D4FF-98DF-4158-A8A5-0BDE2B2E56F8}"/>
              </a:ext>
            </a:extLst>
          </p:cNvPr>
          <p:cNvSpPr txBox="1">
            <a:spLocks/>
          </p:cNvSpPr>
          <p:nvPr/>
        </p:nvSpPr>
        <p:spPr>
          <a:xfrm>
            <a:off x="8543227" y="4749851"/>
            <a:ext cx="548700" cy="39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200" b="0" i="0" u="none" strike="noStrike" cap="none">
                <a:solidFill>
                  <a:schemeClr val="lt1"/>
                </a:solidFill>
                <a:latin typeface="Montserrat"/>
                <a:ea typeface="Montserrat"/>
                <a:cs typeface="Montserrat"/>
                <a:sym typeface="Montserrat"/>
              </a:defRPr>
            </a:lvl1pPr>
            <a:lvl2pPr marR="0" lvl="1" algn="r" rtl="0">
              <a:lnSpc>
                <a:spcPct val="100000"/>
              </a:lnSpc>
              <a:spcBef>
                <a:spcPts val="0"/>
              </a:spcBef>
              <a:spcAft>
                <a:spcPts val="0"/>
              </a:spcAft>
              <a:buClr>
                <a:srgbClr val="000000"/>
              </a:buClr>
              <a:buFont typeface="Arial"/>
              <a:buNone/>
              <a:defRPr sz="1200" b="0" i="0" u="none" strike="noStrike" cap="none">
                <a:solidFill>
                  <a:schemeClr val="lt1"/>
                </a:solidFill>
                <a:latin typeface="Montserrat"/>
                <a:ea typeface="Montserrat"/>
                <a:cs typeface="Montserrat"/>
                <a:sym typeface="Montserrat"/>
              </a:defRPr>
            </a:lvl2pPr>
            <a:lvl3pPr marR="0" lvl="2" algn="r" rtl="0">
              <a:lnSpc>
                <a:spcPct val="100000"/>
              </a:lnSpc>
              <a:spcBef>
                <a:spcPts val="0"/>
              </a:spcBef>
              <a:spcAft>
                <a:spcPts val="0"/>
              </a:spcAft>
              <a:buClr>
                <a:srgbClr val="000000"/>
              </a:buClr>
              <a:buFont typeface="Arial"/>
              <a:buNone/>
              <a:defRPr sz="1200" b="0" i="0" u="none" strike="noStrike" cap="none">
                <a:solidFill>
                  <a:schemeClr val="lt1"/>
                </a:solidFill>
                <a:latin typeface="Montserrat"/>
                <a:ea typeface="Montserrat"/>
                <a:cs typeface="Montserrat"/>
                <a:sym typeface="Montserrat"/>
              </a:defRPr>
            </a:lvl3pPr>
            <a:lvl4pPr marR="0" lvl="3" algn="r" rtl="0">
              <a:lnSpc>
                <a:spcPct val="100000"/>
              </a:lnSpc>
              <a:spcBef>
                <a:spcPts val="0"/>
              </a:spcBef>
              <a:spcAft>
                <a:spcPts val="0"/>
              </a:spcAft>
              <a:buClr>
                <a:srgbClr val="000000"/>
              </a:buClr>
              <a:buFont typeface="Arial"/>
              <a:buNone/>
              <a:defRPr sz="1200" b="0" i="0" u="none" strike="noStrike" cap="none">
                <a:solidFill>
                  <a:schemeClr val="lt1"/>
                </a:solidFill>
                <a:latin typeface="Montserrat"/>
                <a:ea typeface="Montserrat"/>
                <a:cs typeface="Montserrat"/>
                <a:sym typeface="Montserrat"/>
              </a:defRPr>
            </a:lvl4pPr>
            <a:lvl5pPr marR="0" lvl="4" algn="r" rtl="0">
              <a:lnSpc>
                <a:spcPct val="100000"/>
              </a:lnSpc>
              <a:spcBef>
                <a:spcPts val="0"/>
              </a:spcBef>
              <a:spcAft>
                <a:spcPts val="0"/>
              </a:spcAft>
              <a:buClr>
                <a:srgbClr val="000000"/>
              </a:buClr>
              <a:buFont typeface="Arial"/>
              <a:buNone/>
              <a:defRPr sz="1200" b="0" i="0" u="none" strike="noStrike" cap="none">
                <a:solidFill>
                  <a:schemeClr val="lt1"/>
                </a:solidFill>
                <a:latin typeface="Montserrat"/>
                <a:ea typeface="Montserrat"/>
                <a:cs typeface="Montserrat"/>
                <a:sym typeface="Montserrat"/>
              </a:defRPr>
            </a:lvl5pPr>
            <a:lvl6pPr marR="0" lvl="5" algn="r" rtl="0">
              <a:lnSpc>
                <a:spcPct val="100000"/>
              </a:lnSpc>
              <a:spcBef>
                <a:spcPts val="0"/>
              </a:spcBef>
              <a:spcAft>
                <a:spcPts val="0"/>
              </a:spcAft>
              <a:buClr>
                <a:srgbClr val="000000"/>
              </a:buClr>
              <a:buFont typeface="Arial"/>
              <a:buNone/>
              <a:defRPr sz="1200" b="0" i="0" u="none" strike="noStrike" cap="none">
                <a:solidFill>
                  <a:schemeClr val="lt1"/>
                </a:solidFill>
                <a:latin typeface="Montserrat"/>
                <a:ea typeface="Montserrat"/>
                <a:cs typeface="Montserrat"/>
                <a:sym typeface="Montserrat"/>
              </a:defRPr>
            </a:lvl6pPr>
            <a:lvl7pPr marR="0" lvl="6" algn="r" rtl="0">
              <a:lnSpc>
                <a:spcPct val="100000"/>
              </a:lnSpc>
              <a:spcBef>
                <a:spcPts val="0"/>
              </a:spcBef>
              <a:spcAft>
                <a:spcPts val="0"/>
              </a:spcAft>
              <a:buClr>
                <a:srgbClr val="000000"/>
              </a:buClr>
              <a:buFont typeface="Arial"/>
              <a:buNone/>
              <a:defRPr sz="1200" b="0" i="0" u="none" strike="noStrike" cap="none">
                <a:solidFill>
                  <a:schemeClr val="lt1"/>
                </a:solidFill>
                <a:latin typeface="Montserrat"/>
                <a:ea typeface="Montserrat"/>
                <a:cs typeface="Montserrat"/>
                <a:sym typeface="Montserrat"/>
              </a:defRPr>
            </a:lvl7pPr>
            <a:lvl8pPr marR="0" lvl="7" algn="r" rtl="0">
              <a:lnSpc>
                <a:spcPct val="100000"/>
              </a:lnSpc>
              <a:spcBef>
                <a:spcPts val="0"/>
              </a:spcBef>
              <a:spcAft>
                <a:spcPts val="0"/>
              </a:spcAft>
              <a:buClr>
                <a:srgbClr val="000000"/>
              </a:buClr>
              <a:buFont typeface="Arial"/>
              <a:buNone/>
              <a:defRPr sz="1200" b="0" i="0" u="none" strike="noStrike" cap="none">
                <a:solidFill>
                  <a:schemeClr val="lt1"/>
                </a:solidFill>
                <a:latin typeface="Montserrat"/>
                <a:ea typeface="Montserrat"/>
                <a:cs typeface="Montserrat"/>
                <a:sym typeface="Montserrat"/>
              </a:defRPr>
            </a:lvl8pPr>
            <a:lvl9pPr marR="0" lvl="8" algn="r" rtl="0">
              <a:lnSpc>
                <a:spcPct val="100000"/>
              </a:lnSpc>
              <a:spcBef>
                <a:spcPts val="0"/>
              </a:spcBef>
              <a:spcAft>
                <a:spcPts val="0"/>
              </a:spcAft>
              <a:buClr>
                <a:srgbClr val="000000"/>
              </a:buClr>
              <a:buFont typeface="Arial"/>
              <a:buNone/>
              <a:defRPr sz="1200" b="0" i="0" u="none" strike="noStrike" cap="none">
                <a:solidFill>
                  <a:schemeClr val="lt1"/>
                </a:solidFill>
                <a:latin typeface="Montserrat"/>
                <a:ea typeface="Montserrat"/>
                <a:cs typeface="Montserrat"/>
                <a:sym typeface="Montserrat"/>
              </a:defRPr>
            </a:lvl9pPr>
          </a:lstStyle>
          <a:p>
            <a:fld id="{00000000-1234-1234-1234-123412341234}" type="slidenum">
              <a:rPr lang="en" smtClean="0"/>
              <a:pPr/>
              <a:t>94</a:t>
            </a:fld>
            <a:endParaRPr lang="en"/>
          </a:p>
        </p:txBody>
      </p:sp>
      <p:sp>
        <p:nvSpPr>
          <p:cNvPr id="21" name="TextBox 20">
            <a:extLst>
              <a:ext uri="{FF2B5EF4-FFF2-40B4-BE49-F238E27FC236}">
                <a16:creationId xmlns:a16="http://schemas.microsoft.com/office/drawing/2014/main" id="{150CD7CE-70B5-4482-9C50-0F6899CC52DE}"/>
              </a:ext>
            </a:extLst>
          </p:cNvPr>
          <p:cNvSpPr txBox="1"/>
          <p:nvPr/>
        </p:nvSpPr>
        <p:spPr>
          <a:xfrm>
            <a:off x="288064" y="4015242"/>
            <a:ext cx="2205754" cy="830997"/>
          </a:xfrm>
          <a:prstGeom prst="rect">
            <a:avLst/>
          </a:prstGeom>
          <a:solidFill>
            <a:schemeClr val="bg1"/>
          </a:solidFill>
        </p:spPr>
        <p:txBody>
          <a:bodyPr wrap="square" rtlCol="0" anchor="ctr">
            <a:spAutoFit/>
          </a:bodyPr>
          <a:lstStyle/>
          <a:p>
            <a:pPr algn="ctr"/>
            <a:r>
              <a:rPr lang="en-US" sz="4800">
                <a:solidFill>
                  <a:srgbClr val="FE9800"/>
                </a:solidFill>
                <a:latin typeface="Marker Felt Thin" panose="02000400000000000000" pitchFamily="2" charset="77"/>
              </a:rPr>
              <a:t>Reflect</a:t>
            </a:r>
          </a:p>
        </p:txBody>
      </p:sp>
      <p:sp>
        <p:nvSpPr>
          <p:cNvPr id="22" name="TextBox 21">
            <a:extLst>
              <a:ext uri="{FF2B5EF4-FFF2-40B4-BE49-F238E27FC236}">
                <a16:creationId xmlns:a16="http://schemas.microsoft.com/office/drawing/2014/main" id="{2BB84A82-A620-4089-B93E-FA5B56E57406}"/>
              </a:ext>
            </a:extLst>
          </p:cNvPr>
          <p:cNvSpPr txBox="1"/>
          <p:nvPr/>
        </p:nvSpPr>
        <p:spPr>
          <a:xfrm>
            <a:off x="624317" y="1883339"/>
            <a:ext cx="2118511" cy="261610"/>
          </a:xfrm>
          <a:prstGeom prst="rect">
            <a:avLst/>
          </a:prstGeom>
          <a:noFill/>
        </p:spPr>
        <p:txBody>
          <a:bodyPr wrap="square" rtlCol="0">
            <a:spAutoFit/>
          </a:bodyPr>
          <a:lstStyle/>
          <a:p>
            <a:r>
              <a:rPr lang="en-US" sz="1100">
                <a:solidFill>
                  <a:schemeClr val="tx2">
                    <a:lumMod val="10000"/>
                  </a:schemeClr>
                </a:solidFill>
                <a:latin typeface="Abadi MT Condensed Light" panose="020B0306030101010103" pitchFamily="34" charset="77"/>
              </a:rPr>
              <a:t>Never Take Risks</a:t>
            </a:r>
          </a:p>
        </p:txBody>
      </p:sp>
      <p:sp>
        <p:nvSpPr>
          <p:cNvPr id="23" name="TextBox 22">
            <a:extLst>
              <a:ext uri="{FF2B5EF4-FFF2-40B4-BE49-F238E27FC236}">
                <a16:creationId xmlns:a16="http://schemas.microsoft.com/office/drawing/2014/main" id="{F38CBB41-C108-42A2-BDDC-8EF52241F283}"/>
              </a:ext>
            </a:extLst>
          </p:cNvPr>
          <p:cNvSpPr txBox="1"/>
          <p:nvPr/>
        </p:nvSpPr>
        <p:spPr>
          <a:xfrm>
            <a:off x="7379217" y="1880637"/>
            <a:ext cx="978512" cy="261610"/>
          </a:xfrm>
          <a:prstGeom prst="rect">
            <a:avLst/>
          </a:prstGeom>
          <a:noFill/>
        </p:spPr>
        <p:txBody>
          <a:bodyPr wrap="square" rtlCol="0">
            <a:spAutoFit/>
          </a:bodyPr>
          <a:lstStyle/>
          <a:p>
            <a:r>
              <a:rPr lang="en-US" sz="1100">
                <a:solidFill>
                  <a:schemeClr val="tx2">
                    <a:lumMod val="10000"/>
                  </a:schemeClr>
                </a:solidFill>
                <a:latin typeface="Abadi MT Condensed Light" panose="020B0306030101010103" pitchFamily="34" charset="77"/>
              </a:rPr>
              <a:t>High Risk Taker</a:t>
            </a:r>
          </a:p>
        </p:txBody>
      </p:sp>
      <p:sp>
        <p:nvSpPr>
          <p:cNvPr id="24" name="Up Arrow 6">
            <a:extLst>
              <a:ext uri="{FF2B5EF4-FFF2-40B4-BE49-F238E27FC236}">
                <a16:creationId xmlns:a16="http://schemas.microsoft.com/office/drawing/2014/main" id="{AE002DE2-21F6-4674-8F4D-94D1E2E9068F}"/>
              </a:ext>
            </a:extLst>
          </p:cNvPr>
          <p:cNvSpPr/>
          <p:nvPr/>
        </p:nvSpPr>
        <p:spPr>
          <a:xfrm>
            <a:off x="4597785" y="1945447"/>
            <a:ext cx="307081" cy="393601"/>
          </a:xfrm>
          <a:prstGeom prst="upArrow">
            <a:avLst/>
          </a:prstGeom>
          <a:solidFill>
            <a:schemeClr val="tx2">
              <a:lumMod val="1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15BAD17F-3794-47EA-94C9-464426BBA100}"/>
              </a:ext>
            </a:extLst>
          </p:cNvPr>
          <p:cNvSpPr txBox="1"/>
          <p:nvPr/>
        </p:nvSpPr>
        <p:spPr>
          <a:xfrm>
            <a:off x="2221639" y="198323"/>
            <a:ext cx="6750911" cy="923330"/>
          </a:xfrm>
          <a:prstGeom prst="rect">
            <a:avLst/>
          </a:prstGeom>
          <a:noFill/>
        </p:spPr>
        <p:txBody>
          <a:bodyPr wrap="square" rtlCol="0">
            <a:spAutoFit/>
          </a:bodyPr>
          <a:lstStyle/>
          <a:p>
            <a:r>
              <a:rPr lang="en-US" sz="1800">
                <a:latin typeface="Abadi MT Condensed Light" panose="020B0306030101010103" pitchFamily="34" charset="77"/>
              </a:rPr>
              <a:t>Now that you have spent time working on some challenging tasks, consider again how you would assess your willingness to take risks. </a:t>
            </a:r>
            <a:r>
              <a:rPr lang="en-US" sz="1800" b="1">
                <a:latin typeface="Abadi MT Condensed Light" panose="020B0306030101010103" pitchFamily="34" charset="77"/>
              </a:rPr>
              <a:t>Without</a:t>
            </a:r>
            <a:r>
              <a:rPr lang="en-US" sz="1800">
                <a:latin typeface="Abadi MT Condensed Light" panose="020B0306030101010103" pitchFamily="34" charset="77"/>
              </a:rPr>
              <a:t> looking back at your first slider, place the arrow on the line below.</a:t>
            </a:r>
          </a:p>
        </p:txBody>
      </p:sp>
      <p:sp>
        <p:nvSpPr>
          <p:cNvPr id="26" name="Rounded Rectangle 8">
            <a:extLst>
              <a:ext uri="{FF2B5EF4-FFF2-40B4-BE49-F238E27FC236}">
                <a16:creationId xmlns:a16="http://schemas.microsoft.com/office/drawing/2014/main" id="{9C3E9AB3-9ED8-4983-85E0-F38AB395A358}"/>
              </a:ext>
            </a:extLst>
          </p:cNvPr>
          <p:cNvSpPr/>
          <p:nvPr/>
        </p:nvSpPr>
        <p:spPr>
          <a:xfrm>
            <a:off x="624317" y="1680897"/>
            <a:ext cx="7733412" cy="174311"/>
          </a:xfrm>
          <a:prstGeom prst="roundRect">
            <a:avLst/>
          </a:prstGeom>
          <a:pattFill prst="wdUpDiag">
            <a:fgClr>
              <a:srgbClr val="E91E63"/>
            </a:fgClr>
            <a:bgClr>
              <a:srgbClr val="FFEC3B"/>
            </a:bgClr>
          </a:pattFill>
          <a:ln w="31750">
            <a:solidFill>
              <a:srgbClr val="E91E63"/>
            </a:solidFill>
          </a:ln>
          <a:effectLst>
            <a:glow rad="114300">
              <a:srgbClr val="FFEC3B">
                <a:alpha val="40000"/>
              </a:srgbClr>
            </a:glow>
            <a:softEdge rad="0"/>
          </a:effectLst>
          <a:scene3d>
            <a:camera prst="orthographicFront"/>
            <a:lightRig rig="threePt" dir="t"/>
          </a:scene3d>
          <a:sp3d>
            <a:bevelT w="508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5691F070-44F1-4978-818A-1416182A7B57}"/>
              </a:ext>
            </a:extLst>
          </p:cNvPr>
          <p:cNvSpPr txBox="1"/>
          <p:nvPr/>
        </p:nvSpPr>
        <p:spPr>
          <a:xfrm>
            <a:off x="2893244" y="2571750"/>
            <a:ext cx="6540248" cy="1754326"/>
          </a:xfrm>
          <a:prstGeom prst="rect">
            <a:avLst/>
          </a:prstGeom>
          <a:noFill/>
        </p:spPr>
        <p:txBody>
          <a:bodyPr wrap="square" rtlCol="0">
            <a:spAutoFit/>
          </a:bodyPr>
          <a:lstStyle/>
          <a:p>
            <a:r>
              <a:rPr lang="en-US" sz="1800">
                <a:latin typeface="Abadi MT Condensed Light" panose="020B0306030101010103" pitchFamily="34" charset="77"/>
              </a:rPr>
              <a:t>Once you are confident about where you have placed your arrow on the line above, go back and compare to where you placed it before. </a:t>
            </a:r>
          </a:p>
          <a:p>
            <a:endParaRPr lang="en-US" sz="1800">
              <a:latin typeface="Abadi MT Condensed Light" panose="020B0306030101010103" pitchFamily="34" charset="77"/>
            </a:endParaRPr>
          </a:p>
          <a:p>
            <a:r>
              <a:rPr lang="en-US" sz="1800">
                <a:latin typeface="Abadi MT Condensed Light" panose="020B0306030101010103" pitchFamily="34" charset="77"/>
              </a:rPr>
              <a:t>Did your comfort level for taking risks grow? </a:t>
            </a:r>
          </a:p>
          <a:p>
            <a:endParaRPr lang="en-US" sz="1800">
              <a:latin typeface="Abadi MT Condensed Light" panose="020B0306030101010103" pitchFamily="34" charset="77"/>
            </a:endParaRPr>
          </a:p>
          <a:p>
            <a:r>
              <a:rPr lang="en-US" sz="1800">
                <a:latin typeface="Abadi MT Condensed Light" panose="020B0306030101010103" pitchFamily="34" charset="77"/>
              </a:rPr>
              <a:t>What actions can you take to develop greater comfort taking a risk?</a:t>
            </a:r>
          </a:p>
        </p:txBody>
      </p:sp>
      <p:pic>
        <p:nvPicPr>
          <p:cNvPr id="28" name="Picture 14">
            <a:extLst>
              <a:ext uri="{FF2B5EF4-FFF2-40B4-BE49-F238E27FC236}">
                <a16:creationId xmlns:a16="http://schemas.microsoft.com/office/drawing/2014/main" id="{D85BE854-EE6E-9A45-AE4C-6D4082E5C7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 y="150233"/>
            <a:ext cx="534921" cy="54093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8">
            <a:extLst>
              <a:ext uri="{FF2B5EF4-FFF2-40B4-BE49-F238E27FC236}">
                <a16:creationId xmlns:a16="http://schemas.microsoft.com/office/drawing/2014/main" id="{6845622C-AD49-DE48-94BE-0C8E4098C0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0857" y="256966"/>
            <a:ext cx="516883" cy="381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923378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328;p33">
            <a:extLst>
              <a:ext uri="{FF2B5EF4-FFF2-40B4-BE49-F238E27FC236}">
                <a16:creationId xmlns:a16="http://schemas.microsoft.com/office/drawing/2014/main" id="{D7BC0217-1993-2440-B15D-C4EF0BBA4373}"/>
              </a:ext>
            </a:extLst>
          </p:cNvPr>
          <p:cNvSpPr txBox="1">
            <a:spLocks noGrp="1"/>
          </p:cNvSpPr>
          <p:nvPr>
            <p:ph type="sldNum" idx="12"/>
          </p:nvPr>
        </p:nvSpPr>
        <p:spPr>
          <a:xfrm>
            <a:off x="8479727" y="5321351"/>
            <a:ext cx="548700" cy="393600"/>
          </a:xfrm>
          <a:prstGeom prst="rect">
            <a:avLst/>
          </a:prstGeom>
        </p:spPr>
        <p:txBody>
          <a:bodyPr spcFirstLastPara="1" vert="horz" wrap="square" lIns="91425" tIns="91425" rIns="91425" bIns="91425" rtlCol="0" anchor="t" anchorCtr="0">
            <a:noAutofit/>
          </a:bodyPr>
          <a:lstStyle/>
          <a:p>
            <a:fld id="{00000000-1234-1234-1234-123412341234}" type="slidenum">
              <a:rPr lang="en"/>
              <a:pPr/>
              <a:t>95</a:t>
            </a:fld>
            <a:endParaRPr/>
          </a:p>
        </p:txBody>
      </p:sp>
      <p:sp>
        <p:nvSpPr>
          <p:cNvPr id="3" name="TextBox 2">
            <a:extLst>
              <a:ext uri="{FF2B5EF4-FFF2-40B4-BE49-F238E27FC236}">
                <a16:creationId xmlns:a16="http://schemas.microsoft.com/office/drawing/2014/main" id="{3A36C79E-0E23-1843-AFFF-B429BE732A08}"/>
              </a:ext>
            </a:extLst>
          </p:cNvPr>
          <p:cNvSpPr txBox="1"/>
          <p:nvPr/>
        </p:nvSpPr>
        <p:spPr>
          <a:xfrm>
            <a:off x="747752" y="1410324"/>
            <a:ext cx="7373233" cy="1608133"/>
          </a:xfrm>
          <a:prstGeom prst="rect">
            <a:avLst/>
          </a:prstGeom>
          <a:noFill/>
        </p:spPr>
        <p:txBody>
          <a:bodyPr wrap="square" lIns="68580" tIns="34290" rIns="68580" bIns="34290" anchor="t">
            <a:spAutoFit/>
          </a:bodyPr>
          <a:lstStyle/>
          <a:p>
            <a:pPr marL="342900" indent="-342900">
              <a:buFont typeface="Arial" panose="020B0604020202020204" pitchFamily="34" charset="0"/>
              <a:buChar char="•"/>
            </a:pPr>
            <a:r>
              <a:rPr lang="en-US" sz="2000" dirty="0">
                <a:solidFill>
                  <a:schemeClr val="tx2"/>
                </a:solidFill>
                <a:ea typeface="+mn-lt"/>
                <a:cs typeface="+mn-lt"/>
              </a:rPr>
              <a:t>Lisa Page St. James-Assiniboia School Division</a:t>
            </a:r>
          </a:p>
          <a:p>
            <a:pPr marL="342900" indent="-342900">
              <a:buFont typeface="Arial" panose="020B0604020202020204" pitchFamily="34" charset="0"/>
              <a:buChar char="•"/>
            </a:pPr>
            <a:r>
              <a:rPr lang="en-US" sz="2000" dirty="0">
                <a:solidFill>
                  <a:schemeClr val="tx2"/>
                </a:solidFill>
              </a:rPr>
              <a:t>Dayna Quinn-LaFleche St. James-Assiniboia School Division</a:t>
            </a:r>
            <a:endParaRPr lang="en-US" sz="2000" dirty="0">
              <a:solidFill>
                <a:schemeClr val="tx2"/>
              </a:solidFill>
              <a:cs typeface="Calibri"/>
            </a:endParaRPr>
          </a:p>
          <a:p>
            <a:pPr marL="342900" indent="-342900">
              <a:buFont typeface="Arial,Sans-Serif" panose="020B0604020202020204" pitchFamily="34" charset="0"/>
              <a:buChar char="•"/>
            </a:pPr>
            <a:r>
              <a:rPr lang="en-US" sz="2000" dirty="0">
                <a:solidFill>
                  <a:schemeClr val="tx2"/>
                </a:solidFill>
              </a:rPr>
              <a:t>T. Scott Dempster St. James-Assiniboia School Division</a:t>
            </a:r>
          </a:p>
          <a:p>
            <a:pPr marL="342900" indent="-342900">
              <a:buFont typeface="Arial,Sans-Serif" panose="020B0604020202020204" pitchFamily="34" charset="0"/>
              <a:buChar char="•"/>
            </a:pPr>
            <a:r>
              <a:rPr lang="en-US" sz="2000" dirty="0">
                <a:solidFill>
                  <a:schemeClr val="tx2"/>
                </a:solidFill>
              </a:rPr>
              <a:t>Heather Jones St. James-Assiniboia School Division</a:t>
            </a:r>
          </a:p>
          <a:p>
            <a:pPr marL="342900" indent="-342900">
              <a:buFont typeface="Arial" panose="020B0604020202020204" pitchFamily="34" charset="0"/>
              <a:buChar char="•"/>
            </a:pPr>
            <a:endParaRPr lang="en-US" sz="2000" dirty="0">
              <a:solidFill>
                <a:schemeClr val="tx2"/>
              </a:solidFill>
            </a:endParaRPr>
          </a:p>
        </p:txBody>
      </p:sp>
      <p:sp>
        <p:nvSpPr>
          <p:cNvPr id="4" name="Google Shape;89;p15">
            <a:extLst>
              <a:ext uri="{FF2B5EF4-FFF2-40B4-BE49-F238E27FC236}">
                <a16:creationId xmlns:a16="http://schemas.microsoft.com/office/drawing/2014/main" id="{D48C0C84-2128-FF44-B693-8626BA6E5766}"/>
              </a:ext>
            </a:extLst>
          </p:cNvPr>
          <p:cNvSpPr txBox="1">
            <a:spLocks/>
          </p:cNvSpPr>
          <p:nvPr/>
        </p:nvSpPr>
        <p:spPr>
          <a:xfrm>
            <a:off x="315861" y="997103"/>
            <a:ext cx="4801500" cy="4095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sz="2400" b="1">
                <a:solidFill>
                  <a:schemeClr val="accent6"/>
                </a:solidFill>
                <a:latin typeface="Montserrat" panose="020B0604020202020204" charset="0"/>
              </a:rPr>
              <a:t>Credits</a:t>
            </a:r>
          </a:p>
        </p:txBody>
      </p:sp>
      <p:sp>
        <p:nvSpPr>
          <p:cNvPr id="5" name="Google Shape;89;p15">
            <a:extLst>
              <a:ext uri="{FF2B5EF4-FFF2-40B4-BE49-F238E27FC236}">
                <a16:creationId xmlns:a16="http://schemas.microsoft.com/office/drawing/2014/main" id="{B47DD1DC-96B1-7E40-AD29-6A0DA5011F35}"/>
              </a:ext>
            </a:extLst>
          </p:cNvPr>
          <p:cNvSpPr txBox="1">
            <a:spLocks/>
          </p:cNvSpPr>
          <p:nvPr/>
        </p:nvSpPr>
        <p:spPr>
          <a:xfrm>
            <a:off x="315861" y="2938500"/>
            <a:ext cx="4801500" cy="4095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sz="2400" b="1">
                <a:solidFill>
                  <a:schemeClr val="accent6"/>
                </a:solidFill>
                <a:latin typeface="Montserrat" panose="020B0604020202020204" charset="0"/>
              </a:rPr>
              <a:t>Reviewers</a:t>
            </a:r>
          </a:p>
        </p:txBody>
      </p:sp>
      <p:sp>
        <p:nvSpPr>
          <p:cNvPr id="6" name="TextBox 5">
            <a:extLst>
              <a:ext uri="{FF2B5EF4-FFF2-40B4-BE49-F238E27FC236}">
                <a16:creationId xmlns:a16="http://schemas.microsoft.com/office/drawing/2014/main" id="{8562D483-360A-9E42-BCE8-8308FD19E01F}"/>
              </a:ext>
            </a:extLst>
          </p:cNvPr>
          <p:cNvSpPr txBox="1"/>
          <p:nvPr/>
        </p:nvSpPr>
        <p:spPr>
          <a:xfrm>
            <a:off x="747752" y="3338036"/>
            <a:ext cx="6219450" cy="684803"/>
          </a:xfrm>
          <a:prstGeom prst="rect">
            <a:avLst/>
          </a:prstGeom>
          <a:noFill/>
        </p:spPr>
        <p:txBody>
          <a:bodyPr wrap="square" lIns="68580" tIns="34290" rIns="68580" bIns="34290" anchor="t">
            <a:spAutoFit/>
          </a:bodyPr>
          <a:lstStyle/>
          <a:p>
            <a:pPr marL="342900" indent="-342900">
              <a:buFont typeface="Arial"/>
              <a:buChar char="•"/>
            </a:pPr>
            <a:r>
              <a:rPr lang="en-US" sz="2000" dirty="0">
                <a:solidFill>
                  <a:schemeClr val="tx2"/>
                </a:solidFill>
                <a:ea typeface="+mn-lt"/>
                <a:cs typeface="+mn-lt"/>
              </a:rPr>
              <a:t>Charmaine Mackid Hanover School Division</a:t>
            </a:r>
            <a:endParaRPr lang="en-US" sz="2000" dirty="0">
              <a:solidFill>
                <a:schemeClr val="tx2"/>
              </a:solidFill>
              <a:cs typeface="Calibri"/>
            </a:endParaRPr>
          </a:p>
          <a:p>
            <a:pPr marL="342900" indent="-342900">
              <a:buFont typeface="Arial" panose="020B0604020202020204" pitchFamily="34" charset="0"/>
              <a:buChar char="•"/>
            </a:pPr>
            <a:endParaRPr lang="en-US" sz="2000" dirty="0">
              <a:solidFill>
                <a:schemeClr val="tx2"/>
              </a:solidFill>
              <a:cs typeface="Calibri"/>
            </a:endParaRPr>
          </a:p>
        </p:txBody>
      </p:sp>
    </p:spTree>
    <p:extLst>
      <p:ext uri="{BB962C8B-B14F-4D97-AF65-F5344CB8AC3E}">
        <p14:creationId xmlns:p14="http://schemas.microsoft.com/office/powerpoint/2010/main" val="289822015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gradFill>
          <a:gsLst>
            <a:gs pos="0">
              <a:srgbClr val="FFD966"/>
            </a:gs>
            <a:gs pos="100000">
              <a:srgbClr val="FF9900"/>
            </a:gs>
          </a:gsLst>
          <a:path path="circle">
            <a:fillToRect l="50000" t="50000" r="50000" b="50000"/>
          </a:path>
          <a:tileRect/>
        </a:gradFill>
        <a:effectLst/>
      </p:bgPr>
    </p:bg>
    <p:spTree>
      <p:nvGrpSpPr>
        <p:cNvPr id="1" name="Shape 1323"/>
        <p:cNvGrpSpPr/>
        <p:nvPr/>
      </p:nvGrpSpPr>
      <p:grpSpPr>
        <a:xfrm>
          <a:off x="0" y="0"/>
          <a:ext cx="0" cy="0"/>
          <a:chOff x="0" y="0"/>
          <a:chExt cx="0" cy="0"/>
        </a:xfrm>
      </p:grpSpPr>
      <p:pic>
        <p:nvPicPr>
          <p:cNvPr id="1324" name="Google Shape;1324;p44">
            <a:hlinkClick r:id="rId3"/>
          </p:cNvPr>
          <p:cNvPicPr preferRelativeResize="0"/>
          <p:nvPr/>
        </p:nvPicPr>
        <p:blipFill rotWithShape="1">
          <a:blip r:embed="rId4">
            <a:alphaModFix/>
          </a:blip>
          <a:srcRect/>
          <a:stretch/>
        </p:blipFill>
        <p:spPr>
          <a:xfrm>
            <a:off x="3426425" y="1451225"/>
            <a:ext cx="2291150" cy="550600"/>
          </a:xfrm>
          <a:prstGeom prst="rect">
            <a:avLst/>
          </a:prstGeom>
          <a:noFill/>
          <a:ln>
            <a:noFill/>
          </a:ln>
        </p:spPr>
      </p:pic>
      <p:sp>
        <p:nvSpPr>
          <p:cNvPr id="1325" name="Google Shape;1325;p44"/>
          <p:cNvSpPr txBox="1"/>
          <p:nvPr/>
        </p:nvSpPr>
        <p:spPr>
          <a:xfrm>
            <a:off x="1106100" y="2209500"/>
            <a:ext cx="6931800" cy="2673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800" b="1">
                <a:solidFill>
                  <a:srgbClr val="434343"/>
                </a:solidFill>
                <a:latin typeface="Montserrat"/>
                <a:ea typeface="Montserrat"/>
                <a:cs typeface="Montserrat"/>
                <a:sym typeface="Montserrat"/>
              </a:rPr>
              <a:t>Free templates for all your presentation needs</a:t>
            </a:r>
            <a:endParaRPr sz="1800" b="1">
              <a:solidFill>
                <a:srgbClr val="434343"/>
              </a:solidFill>
              <a:latin typeface="Montserrat"/>
              <a:ea typeface="Montserrat"/>
              <a:cs typeface="Montserrat"/>
              <a:sym typeface="Montserrat"/>
            </a:endParaRPr>
          </a:p>
        </p:txBody>
      </p:sp>
      <p:grpSp>
        <p:nvGrpSpPr>
          <p:cNvPr id="1326" name="Google Shape;1326;p44"/>
          <p:cNvGrpSpPr/>
          <p:nvPr/>
        </p:nvGrpSpPr>
        <p:grpSpPr>
          <a:xfrm>
            <a:off x="690575" y="3290132"/>
            <a:ext cx="7762851" cy="892418"/>
            <a:chOff x="801125" y="3213932"/>
            <a:chExt cx="7762851" cy="892418"/>
          </a:xfrm>
        </p:grpSpPr>
        <p:grpSp>
          <p:nvGrpSpPr>
            <p:cNvPr id="1327" name="Google Shape;1327;p44"/>
            <p:cNvGrpSpPr/>
            <p:nvPr/>
          </p:nvGrpSpPr>
          <p:grpSpPr>
            <a:xfrm>
              <a:off x="4845759" y="3213932"/>
              <a:ext cx="1695900" cy="892418"/>
              <a:chOff x="4845759" y="3213932"/>
              <a:chExt cx="1695900" cy="892418"/>
            </a:xfrm>
          </p:grpSpPr>
          <p:sp>
            <p:nvSpPr>
              <p:cNvPr id="1328" name="Google Shape;1328;p44"/>
              <p:cNvSpPr txBox="1"/>
              <p:nvPr/>
            </p:nvSpPr>
            <p:spPr>
              <a:xfrm>
                <a:off x="4845759" y="3469450"/>
                <a:ext cx="1695900" cy="6369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200">
                    <a:solidFill>
                      <a:srgbClr val="434343"/>
                    </a:solidFill>
                    <a:latin typeface="Montserrat"/>
                    <a:ea typeface="Montserrat"/>
                    <a:cs typeface="Montserrat"/>
                    <a:sym typeface="Montserrat"/>
                  </a:rPr>
                  <a:t>Ready to use, professional and customizable</a:t>
                </a:r>
                <a:endParaRPr sz="1200">
                  <a:solidFill>
                    <a:srgbClr val="434343"/>
                  </a:solidFill>
                  <a:latin typeface="Montserrat"/>
                  <a:ea typeface="Montserrat"/>
                  <a:cs typeface="Montserrat"/>
                  <a:sym typeface="Montserrat"/>
                </a:endParaRPr>
              </a:p>
            </p:txBody>
          </p:sp>
          <p:sp>
            <p:nvSpPr>
              <p:cNvPr id="1329" name="Google Shape;1329;p44"/>
              <p:cNvSpPr/>
              <p:nvPr/>
            </p:nvSpPr>
            <p:spPr>
              <a:xfrm>
                <a:off x="5603395" y="3213932"/>
                <a:ext cx="180627" cy="181175"/>
              </a:xfrm>
              <a:custGeom>
                <a:avLst/>
                <a:gdLst/>
                <a:ahLst/>
                <a:cxnLst/>
                <a:rect l="l" t="t" r="r" b="b"/>
                <a:pathLst>
                  <a:path w="5929" h="5947" extrusionOk="0">
                    <a:moveTo>
                      <a:pt x="4679" y="0"/>
                    </a:moveTo>
                    <a:lnTo>
                      <a:pt x="4567" y="19"/>
                    </a:lnTo>
                    <a:lnTo>
                      <a:pt x="4474" y="37"/>
                    </a:lnTo>
                    <a:lnTo>
                      <a:pt x="4381" y="93"/>
                    </a:lnTo>
                    <a:lnTo>
                      <a:pt x="4288" y="168"/>
                    </a:lnTo>
                    <a:lnTo>
                      <a:pt x="3747" y="690"/>
                    </a:lnTo>
                    <a:lnTo>
                      <a:pt x="3729" y="746"/>
                    </a:lnTo>
                    <a:lnTo>
                      <a:pt x="3710" y="802"/>
                    </a:lnTo>
                    <a:lnTo>
                      <a:pt x="3729" y="857"/>
                    </a:lnTo>
                    <a:lnTo>
                      <a:pt x="3747" y="895"/>
                    </a:lnTo>
                    <a:lnTo>
                      <a:pt x="5033" y="2181"/>
                    </a:lnTo>
                    <a:lnTo>
                      <a:pt x="5089" y="2218"/>
                    </a:lnTo>
                    <a:lnTo>
                      <a:pt x="5182" y="2218"/>
                    </a:lnTo>
                    <a:lnTo>
                      <a:pt x="5238" y="2181"/>
                    </a:lnTo>
                    <a:lnTo>
                      <a:pt x="5779" y="1640"/>
                    </a:lnTo>
                    <a:lnTo>
                      <a:pt x="5835" y="1566"/>
                    </a:lnTo>
                    <a:lnTo>
                      <a:pt x="5891" y="1473"/>
                    </a:lnTo>
                    <a:lnTo>
                      <a:pt x="5928" y="1361"/>
                    </a:lnTo>
                    <a:lnTo>
                      <a:pt x="5928" y="1249"/>
                    </a:lnTo>
                    <a:lnTo>
                      <a:pt x="5928" y="1156"/>
                    </a:lnTo>
                    <a:lnTo>
                      <a:pt x="5891" y="1044"/>
                    </a:lnTo>
                    <a:lnTo>
                      <a:pt x="5835" y="951"/>
                    </a:lnTo>
                    <a:lnTo>
                      <a:pt x="5779" y="857"/>
                    </a:lnTo>
                    <a:lnTo>
                      <a:pt x="5071" y="168"/>
                    </a:lnTo>
                    <a:lnTo>
                      <a:pt x="4977" y="93"/>
                    </a:lnTo>
                    <a:lnTo>
                      <a:pt x="4884" y="37"/>
                    </a:lnTo>
                    <a:lnTo>
                      <a:pt x="4791" y="19"/>
                    </a:lnTo>
                    <a:lnTo>
                      <a:pt x="4679" y="0"/>
                    </a:lnTo>
                    <a:close/>
                    <a:moveTo>
                      <a:pt x="3393" y="1883"/>
                    </a:moveTo>
                    <a:lnTo>
                      <a:pt x="3449" y="1920"/>
                    </a:lnTo>
                    <a:lnTo>
                      <a:pt x="3486" y="1976"/>
                    </a:lnTo>
                    <a:lnTo>
                      <a:pt x="3505" y="2050"/>
                    </a:lnTo>
                    <a:lnTo>
                      <a:pt x="3486" y="2106"/>
                    </a:lnTo>
                    <a:lnTo>
                      <a:pt x="3449" y="2162"/>
                    </a:lnTo>
                    <a:lnTo>
                      <a:pt x="1660" y="3952"/>
                    </a:lnTo>
                    <a:lnTo>
                      <a:pt x="1604" y="3970"/>
                    </a:lnTo>
                    <a:lnTo>
                      <a:pt x="1548" y="3989"/>
                    </a:lnTo>
                    <a:lnTo>
                      <a:pt x="1492" y="3970"/>
                    </a:lnTo>
                    <a:lnTo>
                      <a:pt x="1436" y="3952"/>
                    </a:lnTo>
                    <a:lnTo>
                      <a:pt x="1399" y="3896"/>
                    </a:lnTo>
                    <a:lnTo>
                      <a:pt x="1380" y="3821"/>
                    </a:lnTo>
                    <a:lnTo>
                      <a:pt x="1399" y="3765"/>
                    </a:lnTo>
                    <a:lnTo>
                      <a:pt x="1436" y="3709"/>
                    </a:lnTo>
                    <a:lnTo>
                      <a:pt x="3225" y="1920"/>
                    </a:lnTo>
                    <a:lnTo>
                      <a:pt x="3281" y="1883"/>
                    </a:lnTo>
                    <a:close/>
                    <a:moveTo>
                      <a:pt x="1007" y="4362"/>
                    </a:moveTo>
                    <a:lnTo>
                      <a:pt x="1007" y="4921"/>
                    </a:lnTo>
                    <a:lnTo>
                      <a:pt x="1566" y="4921"/>
                    </a:lnTo>
                    <a:lnTo>
                      <a:pt x="1566" y="5331"/>
                    </a:lnTo>
                    <a:lnTo>
                      <a:pt x="821" y="5462"/>
                    </a:lnTo>
                    <a:lnTo>
                      <a:pt x="467" y="5107"/>
                    </a:lnTo>
                    <a:lnTo>
                      <a:pt x="597" y="4362"/>
                    </a:lnTo>
                    <a:close/>
                    <a:moveTo>
                      <a:pt x="3337" y="1118"/>
                    </a:moveTo>
                    <a:lnTo>
                      <a:pt x="3300" y="1156"/>
                    </a:lnTo>
                    <a:lnTo>
                      <a:pt x="243" y="4213"/>
                    </a:lnTo>
                    <a:lnTo>
                      <a:pt x="1" y="5611"/>
                    </a:lnTo>
                    <a:lnTo>
                      <a:pt x="1" y="5685"/>
                    </a:lnTo>
                    <a:lnTo>
                      <a:pt x="1" y="5741"/>
                    </a:lnTo>
                    <a:lnTo>
                      <a:pt x="38" y="5816"/>
                    </a:lnTo>
                    <a:lnTo>
                      <a:pt x="75" y="5853"/>
                    </a:lnTo>
                    <a:lnTo>
                      <a:pt x="131" y="5890"/>
                    </a:lnTo>
                    <a:lnTo>
                      <a:pt x="187" y="5928"/>
                    </a:lnTo>
                    <a:lnTo>
                      <a:pt x="243" y="5946"/>
                    </a:lnTo>
                    <a:lnTo>
                      <a:pt x="317" y="5928"/>
                    </a:lnTo>
                    <a:lnTo>
                      <a:pt x="1734" y="5685"/>
                    </a:lnTo>
                    <a:lnTo>
                      <a:pt x="4772" y="2647"/>
                    </a:lnTo>
                    <a:lnTo>
                      <a:pt x="4810" y="2591"/>
                    </a:lnTo>
                    <a:lnTo>
                      <a:pt x="4810" y="2535"/>
                    </a:lnTo>
                    <a:lnTo>
                      <a:pt x="4810" y="2498"/>
                    </a:lnTo>
                    <a:lnTo>
                      <a:pt x="4772" y="2442"/>
                    </a:lnTo>
                    <a:lnTo>
                      <a:pt x="3486" y="1156"/>
                    </a:lnTo>
                    <a:lnTo>
                      <a:pt x="3449" y="1118"/>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grpSp>
        <p:grpSp>
          <p:nvGrpSpPr>
            <p:cNvPr id="1330" name="Google Shape;1330;p44"/>
            <p:cNvGrpSpPr/>
            <p:nvPr/>
          </p:nvGrpSpPr>
          <p:grpSpPr>
            <a:xfrm>
              <a:off x="2823442" y="3214222"/>
              <a:ext cx="1695900" cy="892128"/>
              <a:chOff x="2823442" y="3214222"/>
              <a:chExt cx="1695900" cy="892128"/>
            </a:xfrm>
          </p:grpSpPr>
          <p:sp>
            <p:nvSpPr>
              <p:cNvPr id="1331" name="Google Shape;1331;p44"/>
              <p:cNvSpPr txBox="1"/>
              <p:nvPr/>
            </p:nvSpPr>
            <p:spPr>
              <a:xfrm>
                <a:off x="2823442" y="3469450"/>
                <a:ext cx="1695900" cy="6369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200">
                    <a:solidFill>
                      <a:srgbClr val="434343"/>
                    </a:solidFill>
                    <a:latin typeface="Montserrat"/>
                    <a:ea typeface="Montserrat"/>
                    <a:cs typeface="Montserrat"/>
                    <a:sym typeface="Montserrat"/>
                  </a:rPr>
                  <a:t>100% free for personal or commercial use</a:t>
                </a:r>
                <a:endParaRPr sz="1200">
                  <a:solidFill>
                    <a:srgbClr val="434343"/>
                  </a:solidFill>
                  <a:latin typeface="Montserrat"/>
                  <a:ea typeface="Montserrat"/>
                  <a:cs typeface="Montserrat"/>
                  <a:sym typeface="Montserrat"/>
                </a:endParaRPr>
              </a:p>
            </p:txBody>
          </p:sp>
          <p:sp>
            <p:nvSpPr>
              <p:cNvPr id="1332" name="Google Shape;1332;p44"/>
              <p:cNvSpPr/>
              <p:nvPr/>
            </p:nvSpPr>
            <p:spPr>
              <a:xfrm>
                <a:off x="3569730" y="3214222"/>
                <a:ext cx="203323" cy="180597"/>
              </a:xfrm>
              <a:custGeom>
                <a:avLst/>
                <a:gdLst/>
                <a:ahLst/>
                <a:cxnLst/>
                <a:rect l="l" t="t" r="r" b="b"/>
                <a:pathLst>
                  <a:path w="6674" h="5928" extrusionOk="0">
                    <a:moveTo>
                      <a:pt x="2443" y="0"/>
                    </a:moveTo>
                    <a:lnTo>
                      <a:pt x="2275" y="37"/>
                    </a:lnTo>
                    <a:lnTo>
                      <a:pt x="2126" y="93"/>
                    </a:lnTo>
                    <a:lnTo>
                      <a:pt x="1995" y="187"/>
                    </a:lnTo>
                    <a:lnTo>
                      <a:pt x="1846" y="336"/>
                    </a:lnTo>
                    <a:lnTo>
                      <a:pt x="1753" y="503"/>
                    </a:lnTo>
                    <a:lnTo>
                      <a:pt x="1697" y="690"/>
                    </a:lnTo>
                    <a:lnTo>
                      <a:pt x="1660" y="876"/>
                    </a:lnTo>
                    <a:lnTo>
                      <a:pt x="1678" y="1063"/>
                    </a:lnTo>
                    <a:lnTo>
                      <a:pt x="1716" y="1249"/>
                    </a:lnTo>
                    <a:lnTo>
                      <a:pt x="1809" y="1417"/>
                    </a:lnTo>
                    <a:lnTo>
                      <a:pt x="1921" y="1566"/>
                    </a:lnTo>
                    <a:lnTo>
                      <a:pt x="3188" y="2889"/>
                    </a:lnTo>
                    <a:lnTo>
                      <a:pt x="3263" y="2945"/>
                    </a:lnTo>
                    <a:lnTo>
                      <a:pt x="3337" y="2964"/>
                    </a:lnTo>
                    <a:lnTo>
                      <a:pt x="3412" y="2945"/>
                    </a:lnTo>
                    <a:lnTo>
                      <a:pt x="3487" y="2889"/>
                    </a:lnTo>
                    <a:lnTo>
                      <a:pt x="4754" y="1566"/>
                    </a:lnTo>
                    <a:lnTo>
                      <a:pt x="4866" y="1417"/>
                    </a:lnTo>
                    <a:lnTo>
                      <a:pt x="4940" y="1249"/>
                    </a:lnTo>
                    <a:lnTo>
                      <a:pt x="4996" y="1063"/>
                    </a:lnTo>
                    <a:lnTo>
                      <a:pt x="5015" y="876"/>
                    </a:lnTo>
                    <a:lnTo>
                      <a:pt x="4978" y="690"/>
                    </a:lnTo>
                    <a:lnTo>
                      <a:pt x="4922" y="503"/>
                    </a:lnTo>
                    <a:lnTo>
                      <a:pt x="4810" y="336"/>
                    </a:lnTo>
                    <a:lnTo>
                      <a:pt x="4679" y="187"/>
                    </a:lnTo>
                    <a:lnTo>
                      <a:pt x="4549" y="93"/>
                    </a:lnTo>
                    <a:lnTo>
                      <a:pt x="4381" y="37"/>
                    </a:lnTo>
                    <a:lnTo>
                      <a:pt x="4232" y="0"/>
                    </a:lnTo>
                    <a:lnTo>
                      <a:pt x="4064" y="0"/>
                    </a:lnTo>
                    <a:lnTo>
                      <a:pt x="3897" y="19"/>
                    </a:lnTo>
                    <a:lnTo>
                      <a:pt x="3747" y="75"/>
                    </a:lnTo>
                    <a:lnTo>
                      <a:pt x="3598" y="168"/>
                    </a:lnTo>
                    <a:lnTo>
                      <a:pt x="3468" y="280"/>
                    </a:lnTo>
                    <a:lnTo>
                      <a:pt x="3337" y="429"/>
                    </a:lnTo>
                    <a:lnTo>
                      <a:pt x="3207" y="280"/>
                    </a:lnTo>
                    <a:lnTo>
                      <a:pt x="3076" y="168"/>
                    </a:lnTo>
                    <a:lnTo>
                      <a:pt x="2927" y="75"/>
                    </a:lnTo>
                    <a:lnTo>
                      <a:pt x="2778" y="19"/>
                    </a:lnTo>
                    <a:lnTo>
                      <a:pt x="2610" y="0"/>
                    </a:lnTo>
                    <a:close/>
                    <a:moveTo>
                      <a:pt x="2219" y="3691"/>
                    </a:moveTo>
                    <a:lnTo>
                      <a:pt x="1995" y="3728"/>
                    </a:lnTo>
                    <a:lnTo>
                      <a:pt x="1772" y="3784"/>
                    </a:lnTo>
                    <a:lnTo>
                      <a:pt x="1548" y="3877"/>
                    </a:lnTo>
                    <a:lnTo>
                      <a:pt x="1362" y="4008"/>
                    </a:lnTo>
                    <a:lnTo>
                      <a:pt x="821" y="4436"/>
                    </a:lnTo>
                    <a:lnTo>
                      <a:pt x="187" y="4436"/>
                    </a:lnTo>
                    <a:lnTo>
                      <a:pt x="113" y="4455"/>
                    </a:lnTo>
                    <a:lnTo>
                      <a:pt x="57" y="4492"/>
                    </a:lnTo>
                    <a:lnTo>
                      <a:pt x="1" y="4548"/>
                    </a:lnTo>
                    <a:lnTo>
                      <a:pt x="1" y="4623"/>
                    </a:lnTo>
                    <a:lnTo>
                      <a:pt x="1" y="5741"/>
                    </a:lnTo>
                    <a:lnTo>
                      <a:pt x="1" y="5816"/>
                    </a:lnTo>
                    <a:lnTo>
                      <a:pt x="57" y="5872"/>
                    </a:lnTo>
                    <a:lnTo>
                      <a:pt x="113" y="5909"/>
                    </a:lnTo>
                    <a:lnTo>
                      <a:pt x="187" y="5928"/>
                    </a:lnTo>
                    <a:lnTo>
                      <a:pt x="4325" y="5928"/>
                    </a:lnTo>
                    <a:lnTo>
                      <a:pt x="4437" y="5909"/>
                    </a:lnTo>
                    <a:lnTo>
                      <a:pt x="4568" y="5890"/>
                    </a:lnTo>
                    <a:lnTo>
                      <a:pt x="4679" y="5834"/>
                    </a:lnTo>
                    <a:lnTo>
                      <a:pt x="4791" y="5760"/>
                    </a:lnTo>
                    <a:lnTo>
                      <a:pt x="6543" y="4362"/>
                    </a:lnTo>
                    <a:lnTo>
                      <a:pt x="6599" y="4306"/>
                    </a:lnTo>
                    <a:lnTo>
                      <a:pt x="6637" y="4231"/>
                    </a:lnTo>
                    <a:lnTo>
                      <a:pt x="6674" y="4157"/>
                    </a:lnTo>
                    <a:lnTo>
                      <a:pt x="6674" y="4082"/>
                    </a:lnTo>
                    <a:lnTo>
                      <a:pt x="6674" y="4008"/>
                    </a:lnTo>
                    <a:lnTo>
                      <a:pt x="6655" y="3933"/>
                    </a:lnTo>
                    <a:lnTo>
                      <a:pt x="6618" y="3859"/>
                    </a:lnTo>
                    <a:lnTo>
                      <a:pt x="6543" y="3784"/>
                    </a:lnTo>
                    <a:lnTo>
                      <a:pt x="6506" y="3747"/>
                    </a:lnTo>
                    <a:lnTo>
                      <a:pt x="6432" y="3728"/>
                    </a:lnTo>
                    <a:lnTo>
                      <a:pt x="6376" y="3709"/>
                    </a:lnTo>
                    <a:lnTo>
                      <a:pt x="6301" y="3709"/>
                    </a:lnTo>
                    <a:lnTo>
                      <a:pt x="6171" y="3728"/>
                    </a:lnTo>
                    <a:lnTo>
                      <a:pt x="6115" y="3747"/>
                    </a:lnTo>
                    <a:lnTo>
                      <a:pt x="6059" y="3784"/>
                    </a:lnTo>
                    <a:lnTo>
                      <a:pt x="4978" y="4641"/>
                    </a:lnTo>
                    <a:lnTo>
                      <a:pt x="4885" y="4716"/>
                    </a:lnTo>
                    <a:lnTo>
                      <a:pt x="4773" y="4772"/>
                    </a:lnTo>
                    <a:lnTo>
                      <a:pt x="4642" y="4809"/>
                    </a:lnTo>
                    <a:lnTo>
                      <a:pt x="3095" y="4809"/>
                    </a:lnTo>
                    <a:lnTo>
                      <a:pt x="3039" y="4772"/>
                    </a:lnTo>
                    <a:lnTo>
                      <a:pt x="2983" y="4716"/>
                    </a:lnTo>
                    <a:lnTo>
                      <a:pt x="2965" y="4660"/>
                    </a:lnTo>
                    <a:lnTo>
                      <a:pt x="2965" y="4586"/>
                    </a:lnTo>
                    <a:lnTo>
                      <a:pt x="3002" y="4511"/>
                    </a:lnTo>
                    <a:lnTo>
                      <a:pt x="3076" y="4455"/>
                    </a:lnTo>
                    <a:lnTo>
                      <a:pt x="3151" y="4436"/>
                    </a:lnTo>
                    <a:lnTo>
                      <a:pt x="4120" y="4436"/>
                    </a:lnTo>
                    <a:lnTo>
                      <a:pt x="4195" y="4418"/>
                    </a:lnTo>
                    <a:lnTo>
                      <a:pt x="4307" y="4362"/>
                    </a:lnTo>
                    <a:lnTo>
                      <a:pt x="4363" y="4306"/>
                    </a:lnTo>
                    <a:lnTo>
                      <a:pt x="4400" y="4250"/>
                    </a:lnTo>
                    <a:lnTo>
                      <a:pt x="4419" y="4194"/>
                    </a:lnTo>
                    <a:lnTo>
                      <a:pt x="4437" y="4138"/>
                    </a:lnTo>
                    <a:lnTo>
                      <a:pt x="4456" y="4045"/>
                    </a:lnTo>
                    <a:lnTo>
                      <a:pt x="4437" y="3970"/>
                    </a:lnTo>
                    <a:lnTo>
                      <a:pt x="4400" y="3896"/>
                    </a:lnTo>
                    <a:lnTo>
                      <a:pt x="4363" y="3821"/>
                    </a:lnTo>
                    <a:lnTo>
                      <a:pt x="4307" y="3784"/>
                    </a:lnTo>
                    <a:lnTo>
                      <a:pt x="4232" y="3728"/>
                    </a:lnTo>
                    <a:lnTo>
                      <a:pt x="4158" y="3709"/>
                    </a:lnTo>
                    <a:lnTo>
                      <a:pt x="4083" y="369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grpSp>
        <p:grpSp>
          <p:nvGrpSpPr>
            <p:cNvPr id="1333" name="Google Shape;1333;p44"/>
            <p:cNvGrpSpPr/>
            <p:nvPr/>
          </p:nvGrpSpPr>
          <p:grpSpPr>
            <a:xfrm>
              <a:off x="6868076" y="3213932"/>
              <a:ext cx="1695900" cy="892418"/>
              <a:chOff x="6868076" y="3213932"/>
              <a:chExt cx="1695900" cy="892418"/>
            </a:xfrm>
          </p:grpSpPr>
          <p:sp>
            <p:nvSpPr>
              <p:cNvPr id="1334" name="Google Shape;1334;p44"/>
              <p:cNvSpPr txBox="1"/>
              <p:nvPr/>
            </p:nvSpPr>
            <p:spPr>
              <a:xfrm>
                <a:off x="6868076" y="3469450"/>
                <a:ext cx="1695900" cy="6369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200">
                    <a:solidFill>
                      <a:srgbClr val="434343"/>
                    </a:solidFill>
                    <a:latin typeface="Montserrat"/>
                    <a:ea typeface="Montserrat"/>
                    <a:cs typeface="Montserrat"/>
                    <a:sym typeface="Montserrat"/>
                  </a:rPr>
                  <a:t>Blow your audience away with attractive visuals</a:t>
                </a:r>
                <a:endParaRPr sz="1200">
                  <a:solidFill>
                    <a:srgbClr val="434343"/>
                  </a:solidFill>
                  <a:latin typeface="Montserrat"/>
                  <a:ea typeface="Montserrat"/>
                  <a:cs typeface="Montserrat"/>
                  <a:sym typeface="Montserrat"/>
                </a:endParaRPr>
              </a:p>
            </p:txBody>
          </p:sp>
          <p:sp>
            <p:nvSpPr>
              <p:cNvPr id="1335" name="Google Shape;1335;p44"/>
              <p:cNvSpPr/>
              <p:nvPr/>
            </p:nvSpPr>
            <p:spPr>
              <a:xfrm>
                <a:off x="7625712" y="3213932"/>
                <a:ext cx="180627" cy="181175"/>
              </a:xfrm>
              <a:custGeom>
                <a:avLst/>
                <a:gdLst/>
                <a:ahLst/>
                <a:cxnLst/>
                <a:rect l="l" t="t" r="r" b="b"/>
                <a:pathLst>
                  <a:path w="5929" h="5947" extrusionOk="0">
                    <a:moveTo>
                      <a:pt x="784" y="4940"/>
                    </a:moveTo>
                    <a:lnTo>
                      <a:pt x="839" y="4958"/>
                    </a:lnTo>
                    <a:lnTo>
                      <a:pt x="933" y="5014"/>
                    </a:lnTo>
                    <a:lnTo>
                      <a:pt x="989" y="5107"/>
                    </a:lnTo>
                    <a:lnTo>
                      <a:pt x="1007" y="5145"/>
                    </a:lnTo>
                    <a:lnTo>
                      <a:pt x="1007" y="5201"/>
                    </a:lnTo>
                    <a:lnTo>
                      <a:pt x="1007" y="5257"/>
                    </a:lnTo>
                    <a:lnTo>
                      <a:pt x="989" y="5313"/>
                    </a:lnTo>
                    <a:lnTo>
                      <a:pt x="933" y="5406"/>
                    </a:lnTo>
                    <a:lnTo>
                      <a:pt x="839" y="5462"/>
                    </a:lnTo>
                    <a:lnTo>
                      <a:pt x="784" y="5480"/>
                    </a:lnTo>
                    <a:lnTo>
                      <a:pt x="672" y="5480"/>
                    </a:lnTo>
                    <a:lnTo>
                      <a:pt x="634" y="5462"/>
                    </a:lnTo>
                    <a:lnTo>
                      <a:pt x="541" y="5406"/>
                    </a:lnTo>
                    <a:lnTo>
                      <a:pt x="485" y="5313"/>
                    </a:lnTo>
                    <a:lnTo>
                      <a:pt x="467" y="5257"/>
                    </a:lnTo>
                    <a:lnTo>
                      <a:pt x="448" y="5201"/>
                    </a:lnTo>
                    <a:lnTo>
                      <a:pt x="467" y="5145"/>
                    </a:lnTo>
                    <a:lnTo>
                      <a:pt x="485" y="5107"/>
                    </a:lnTo>
                    <a:lnTo>
                      <a:pt x="541" y="5014"/>
                    </a:lnTo>
                    <a:lnTo>
                      <a:pt x="634" y="4958"/>
                    </a:lnTo>
                    <a:lnTo>
                      <a:pt x="672" y="4940"/>
                    </a:lnTo>
                    <a:close/>
                    <a:moveTo>
                      <a:pt x="206" y="2610"/>
                    </a:moveTo>
                    <a:lnTo>
                      <a:pt x="168" y="2628"/>
                    </a:lnTo>
                    <a:lnTo>
                      <a:pt x="75" y="2684"/>
                    </a:lnTo>
                    <a:lnTo>
                      <a:pt x="19" y="2777"/>
                    </a:lnTo>
                    <a:lnTo>
                      <a:pt x="1" y="2833"/>
                    </a:lnTo>
                    <a:lnTo>
                      <a:pt x="1" y="2889"/>
                    </a:lnTo>
                    <a:lnTo>
                      <a:pt x="1" y="5667"/>
                    </a:lnTo>
                    <a:lnTo>
                      <a:pt x="1" y="5723"/>
                    </a:lnTo>
                    <a:lnTo>
                      <a:pt x="19" y="5779"/>
                    </a:lnTo>
                    <a:lnTo>
                      <a:pt x="75" y="5872"/>
                    </a:lnTo>
                    <a:lnTo>
                      <a:pt x="168" y="5928"/>
                    </a:lnTo>
                    <a:lnTo>
                      <a:pt x="206" y="5946"/>
                    </a:lnTo>
                    <a:lnTo>
                      <a:pt x="1250" y="5946"/>
                    </a:lnTo>
                    <a:lnTo>
                      <a:pt x="1305" y="5928"/>
                    </a:lnTo>
                    <a:lnTo>
                      <a:pt x="1399" y="5872"/>
                    </a:lnTo>
                    <a:lnTo>
                      <a:pt x="1455" y="5779"/>
                    </a:lnTo>
                    <a:lnTo>
                      <a:pt x="1473" y="5723"/>
                    </a:lnTo>
                    <a:lnTo>
                      <a:pt x="1473" y="5667"/>
                    </a:lnTo>
                    <a:lnTo>
                      <a:pt x="1473" y="2889"/>
                    </a:lnTo>
                    <a:lnTo>
                      <a:pt x="1473" y="2833"/>
                    </a:lnTo>
                    <a:lnTo>
                      <a:pt x="1455" y="2777"/>
                    </a:lnTo>
                    <a:lnTo>
                      <a:pt x="1399" y="2684"/>
                    </a:lnTo>
                    <a:lnTo>
                      <a:pt x="1305" y="2628"/>
                    </a:lnTo>
                    <a:lnTo>
                      <a:pt x="1250" y="2610"/>
                    </a:lnTo>
                    <a:close/>
                    <a:moveTo>
                      <a:pt x="3617" y="0"/>
                    </a:moveTo>
                    <a:lnTo>
                      <a:pt x="3524" y="19"/>
                    </a:lnTo>
                    <a:lnTo>
                      <a:pt x="3468" y="75"/>
                    </a:lnTo>
                    <a:lnTo>
                      <a:pt x="3393" y="168"/>
                    </a:lnTo>
                    <a:lnTo>
                      <a:pt x="3337" y="261"/>
                    </a:lnTo>
                    <a:lnTo>
                      <a:pt x="3263" y="485"/>
                    </a:lnTo>
                    <a:lnTo>
                      <a:pt x="3225" y="671"/>
                    </a:lnTo>
                    <a:lnTo>
                      <a:pt x="3169" y="858"/>
                    </a:lnTo>
                    <a:lnTo>
                      <a:pt x="3114" y="1044"/>
                    </a:lnTo>
                    <a:lnTo>
                      <a:pt x="3039" y="1212"/>
                    </a:lnTo>
                    <a:lnTo>
                      <a:pt x="2983" y="1286"/>
                    </a:lnTo>
                    <a:lnTo>
                      <a:pt x="2927" y="1361"/>
                    </a:lnTo>
                    <a:lnTo>
                      <a:pt x="2797" y="1510"/>
                    </a:lnTo>
                    <a:lnTo>
                      <a:pt x="2666" y="1659"/>
                    </a:lnTo>
                    <a:lnTo>
                      <a:pt x="2442" y="1995"/>
                    </a:lnTo>
                    <a:lnTo>
                      <a:pt x="2200" y="2330"/>
                    </a:lnTo>
                    <a:lnTo>
                      <a:pt x="2051" y="2498"/>
                    </a:lnTo>
                    <a:lnTo>
                      <a:pt x="1883" y="2666"/>
                    </a:lnTo>
                    <a:lnTo>
                      <a:pt x="1865" y="2722"/>
                    </a:lnTo>
                    <a:lnTo>
                      <a:pt x="1846" y="2777"/>
                    </a:lnTo>
                    <a:lnTo>
                      <a:pt x="1846" y="5257"/>
                    </a:lnTo>
                    <a:lnTo>
                      <a:pt x="1865" y="5313"/>
                    </a:lnTo>
                    <a:lnTo>
                      <a:pt x="1883" y="5350"/>
                    </a:lnTo>
                    <a:lnTo>
                      <a:pt x="1939" y="5387"/>
                    </a:lnTo>
                    <a:lnTo>
                      <a:pt x="1995" y="5387"/>
                    </a:lnTo>
                    <a:lnTo>
                      <a:pt x="2126" y="5406"/>
                    </a:lnTo>
                    <a:lnTo>
                      <a:pt x="2293" y="5462"/>
                    </a:lnTo>
                    <a:lnTo>
                      <a:pt x="2592" y="5573"/>
                    </a:lnTo>
                    <a:lnTo>
                      <a:pt x="2890" y="5704"/>
                    </a:lnTo>
                    <a:lnTo>
                      <a:pt x="3225" y="5816"/>
                    </a:lnTo>
                    <a:lnTo>
                      <a:pt x="3393" y="5872"/>
                    </a:lnTo>
                    <a:lnTo>
                      <a:pt x="3580" y="5909"/>
                    </a:lnTo>
                    <a:lnTo>
                      <a:pt x="3785" y="5946"/>
                    </a:lnTo>
                    <a:lnTo>
                      <a:pt x="4400" y="5946"/>
                    </a:lnTo>
                    <a:lnTo>
                      <a:pt x="4586" y="5928"/>
                    </a:lnTo>
                    <a:lnTo>
                      <a:pt x="4772" y="5909"/>
                    </a:lnTo>
                    <a:lnTo>
                      <a:pt x="4940" y="5853"/>
                    </a:lnTo>
                    <a:lnTo>
                      <a:pt x="5108" y="5797"/>
                    </a:lnTo>
                    <a:lnTo>
                      <a:pt x="5238" y="5723"/>
                    </a:lnTo>
                    <a:lnTo>
                      <a:pt x="5332" y="5611"/>
                    </a:lnTo>
                    <a:lnTo>
                      <a:pt x="5388" y="5499"/>
                    </a:lnTo>
                    <a:lnTo>
                      <a:pt x="5425" y="5368"/>
                    </a:lnTo>
                    <a:lnTo>
                      <a:pt x="5425" y="5238"/>
                    </a:lnTo>
                    <a:lnTo>
                      <a:pt x="5406" y="5089"/>
                    </a:lnTo>
                    <a:lnTo>
                      <a:pt x="5481" y="4996"/>
                    </a:lnTo>
                    <a:lnTo>
                      <a:pt x="5537" y="4902"/>
                    </a:lnTo>
                    <a:lnTo>
                      <a:pt x="5574" y="4809"/>
                    </a:lnTo>
                    <a:lnTo>
                      <a:pt x="5611" y="4697"/>
                    </a:lnTo>
                    <a:lnTo>
                      <a:pt x="5630" y="4567"/>
                    </a:lnTo>
                    <a:lnTo>
                      <a:pt x="5630" y="4455"/>
                    </a:lnTo>
                    <a:lnTo>
                      <a:pt x="5630" y="4325"/>
                    </a:lnTo>
                    <a:lnTo>
                      <a:pt x="5593" y="4213"/>
                    </a:lnTo>
                    <a:lnTo>
                      <a:pt x="5667" y="4101"/>
                    </a:lnTo>
                    <a:lnTo>
                      <a:pt x="5723" y="3989"/>
                    </a:lnTo>
                    <a:lnTo>
                      <a:pt x="5742" y="3877"/>
                    </a:lnTo>
                    <a:lnTo>
                      <a:pt x="5779" y="3747"/>
                    </a:lnTo>
                    <a:lnTo>
                      <a:pt x="5779" y="3635"/>
                    </a:lnTo>
                    <a:lnTo>
                      <a:pt x="5760" y="3523"/>
                    </a:lnTo>
                    <a:lnTo>
                      <a:pt x="5742" y="3393"/>
                    </a:lnTo>
                    <a:lnTo>
                      <a:pt x="5704" y="3299"/>
                    </a:lnTo>
                    <a:lnTo>
                      <a:pt x="5798" y="3169"/>
                    </a:lnTo>
                    <a:lnTo>
                      <a:pt x="5872" y="3038"/>
                    </a:lnTo>
                    <a:lnTo>
                      <a:pt x="5909" y="2889"/>
                    </a:lnTo>
                    <a:lnTo>
                      <a:pt x="5928" y="2722"/>
                    </a:lnTo>
                    <a:lnTo>
                      <a:pt x="5909" y="2591"/>
                    </a:lnTo>
                    <a:lnTo>
                      <a:pt x="5872" y="2461"/>
                    </a:lnTo>
                    <a:lnTo>
                      <a:pt x="5816" y="2349"/>
                    </a:lnTo>
                    <a:lnTo>
                      <a:pt x="5723" y="2256"/>
                    </a:lnTo>
                    <a:lnTo>
                      <a:pt x="5630" y="2162"/>
                    </a:lnTo>
                    <a:lnTo>
                      <a:pt x="5518" y="2106"/>
                    </a:lnTo>
                    <a:lnTo>
                      <a:pt x="5388" y="2069"/>
                    </a:lnTo>
                    <a:lnTo>
                      <a:pt x="5238" y="2051"/>
                    </a:lnTo>
                    <a:lnTo>
                      <a:pt x="4064" y="2051"/>
                    </a:lnTo>
                    <a:lnTo>
                      <a:pt x="4101" y="1920"/>
                    </a:lnTo>
                    <a:lnTo>
                      <a:pt x="4157" y="1808"/>
                    </a:lnTo>
                    <a:lnTo>
                      <a:pt x="4288" y="1566"/>
                    </a:lnTo>
                    <a:lnTo>
                      <a:pt x="4344" y="1435"/>
                    </a:lnTo>
                    <a:lnTo>
                      <a:pt x="4400" y="1286"/>
                    </a:lnTo>
                    <a:lnTo>
                      <a:pt x="4437" y="1119"/>
                    </a:lnTo>
                    <a:lnTo>
                      <a:pt x="4456" y="951"/>
                    </a:lnTo>
                    <a:lnTo>
                      <a:pt x="4437" y="802"/>
                    </a:lnTo>
                    <a:lnTo>
                      <a:pt x="4418" y="671"/>
                    </a:lnTo>
                    <a:lnTo>
                      <a:pt x="4400" y="541"/>
                    </a:lnTo>
                    <a:lnTo>
                      <a:pt x="4362" y="447"/>
                    </a:lnTo>
                    <a:lnTo>
                      <a:pt x="4306" y="354"/>
                    </a:lnTo>
                    <a:lnTo>
                      <a:pt x="4251" y="280"/>
                    </a:lnTo>
                    <a:lnTo>
                      <a:pt x="4195" y="205"/>
                    </a:lnTo>
                    <a:lnTo>
                      <a:pt x="4139" y="168"/>
                    </a:lnTo>
                    <a:lnTo>
                      <a:pt x="3990" y="75"/>
                    </a:lnTo>
                    <a:lnTo>
                      <a:pt x="3859" y="37"/>
                    </a:lnTo>
                    <a:lnTo>
                      <a:pt x="3729" y="19"/>
                    </a:lnTo>
                    <a:lnTo>
                      <a:pt x="36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grpSp>
        <p:grpSp>
          <p:nvGrpSpPr>
            <p:cNvPr id="1336" name="Google Shape;1336;p44"/>
            <p:cNvGrpSpPr/>
            <p:nvPr/>
          </p:nvGrpSpPr>
          <p:grpSpPr>
            <a:xfrm>
              <a:off x="801125" y="3214206"/>
              <a:ext cx="1695900" cy="892144"/>
              <a:chOff x="801125" y="3214206"/>
              <a:chExt cx="1695900" cy="892144"/>
            </a:xfrm>
          </p:grpSpPr>
          <p:sp>
            <p:nvSpPr>
              <p:cNvPr id="1337" name="Google Shape;1337;p44"/>
              <p:cNvSpPr txBox="1"/>
              <p:nvPr/>
            </p:nvSpPr>
            <p:spPr>
              <a:xfrm>
                <a:off x="801125" y="3469450"/>
                <a:ext cx="1695900" cy="6369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200">
                    <a:solidFill>
                      <a:srgbClr val="434343"/>
                    </a:solidFill>
                    <a:latin typeface="Montserrat"/>
                    <a:ea typeface="Montserrat"/>
                    <a:cs typeface="Montserrat"/>
                    <a:sym typeface="Montserrat"/>
                  </a:rPr>
                  <a:t>For PowerPoint and Google Slides</a:t>
                </a:r>
                <a:endParaRPr sz="1200">
                  <a:solidFill>
                    <a:srgbClr val="434343"/>
                  </a:solidFill>
                  <a:latin typeface="Montserrat"/>
                  <a:ea typeface="Montserrat"/>
                  <a:cs typeface="Montserrat"/>
                  <a:sym typeface="Montserrat"/>
                </a:endParaRPr>
              </a:p>
            </p:txBody>
          </p:sp>
          <p:sp>
            <p:nvSpPr>
              <p:cNvPr id="1338" name="Google Shape;1338;p44"/>
              <p:cNvSpPr/>
              <p:nvPr/>
            </p:nvSpPr>
            <p:spPr>
              <a:xfrm>
                <a:off x="1535764" y="3214206"/>
                <a:ext cx="226629" cy="180627"/>
              </a:xfrm>
              <a:custGeom>
                <a:avLst/>
                <a:gdLst/>
                <a:ahLst/>
                <a:cxnLst/>
                <a:rect l="l" t="t" r="r" b="b"/>
                <a:pathLst>
                  <a:path w="7439" h="5929" extrusionOk="0">
                    <a:moveTo>
                      <a:pt x="5947" y="728"/>
                    </a:moveTo>
                    <a:lnTo>
                      <a:pt x="5947" y="3710"/>
                    </a:lnTo>
                    <a:lnTo>
                      <a:pt x="1492" y="3710"/>
                    </a:lnTo>
                    <a:lnTo>
                      <a:pt x="1492" y="728"/>
                    </a:lnTo>
                    <a:close/>
                    <a:moveTo>
                      <a:pt x="1194" y="1"/>
                    </a:moveTo>
                    <a:lnTo>
                      <a:pt x="1101" y="38"/>
                    </a:lnTo>
                    <a:lnTo>
                      <a:pt x="989" y="94"/>
                    </a:lnTo>
                    <a:lnTo>
                      <a:pt x="914" y="150"/>
                    </a:lnTo>
                    <a:lnTo>
                      <a:pt x="840" y="243"/>
                    </a:lnTo>
                    <a:lnTo>
                      <a:pt x="802" y="336"/>
                    </a:lnTo>
                    <a:lnTo>
                      <a:pt x="765" y="430"/>
                    </a:lnTo>
                    <a:lnTo>
                      <a:pt x="746" y="542"/>
                    </a:lnTo>
                    <a:lnTo>
                      <a:pt x="746" y="4437"/>
                    </a:lnTo>
                    <a:lnTo>
                      <a:pt x="6693" y="4437"/>
                    </a:lnTo>
                    <a:lnTo>
                      <a:pt x="6693" y="542"/>
                    </a:lnTo>
                    <a:lnTo>
                      <a:pt x="6674" y="430"/>
                    </a:lnTo>
                    <a:lnTo>
                      <a:pt x="6655" y="336"/>
                    </a:lnTo>
                    <a:lnTo>
                      <a:pt x="6599" y="243"/>
                    </a:lnTo>
                    <a:lnTo>
                      <a:pt x="6525" y="150"/>
                    </a:lnTo>
                    <a:lnTo>
                      <a:pt x="6450" y="94"/>
                    </a:lnTo>
                    <a:lnTo>
                      <a:pt x="6357" y="38"/>
                    </a:lnTo>
                    <a:lnTo>
                      <a:pt x="6245" y="1"/>
                    </a:lnTo>
                    <a:close/>
                    <a:moveTo>
                      <a:pt x="187" y="4810"/>
                    </a:moveTo>
                    <a:lnTo>
                      <a:pt x="131" y="4829"/>
                    </a:lnTo>
                    <a:lnTo>
                      <a:pt x="57" y="4866"/>
                    </a:lnTo>
                    <a:lnTo>
                      <a:pt x="20" y="4941"/>
                    </a:lnTo>
                    <a:lnTo>
                      <a:pt x="1" y="4996"/>
                    </a:lnTo>
                    <a:lnTo>
                      <a:pt x="1" y="5183"/>
                    </a:lnTo>
                    <a:lnTo>
                      <a:pt x="20" y="5332"/>
                    </a:lnTo>
                    <a:lnTo>
                      <a:pt x="75" y="5481"/>
                    </a:lnTo>
                    <a:lnTo>
                      <a:pt x="131" y="5612"/>
                    </a:lnTo>
                    <a:lnTo>
                      <a:pt x="225" y="5705"/>
                    </a:lnTo>
                    <a:lnTo>
                      <a:pt x="336" y="5798"/>
                    </a:lnTo>
                    <a:lnTo>
                      <a:pt x="467" y="5873"/>
                    </a:lnTo>
                    <a:lnTo>
                      <a:pt x="597" y="5910"/>
                    </a:lnTo>
                    <a:lnTo>
                      <a:pt x="746" y="5928"/>
                    </a:lnTo>
                    <a:lnTo>
                      <a:pt x="6693" y="5928"/>
                    </a:lnTo>
                    <a:lnTo>
                      <a:pt x="6842" y="5910"/>
                    </a:lnTo>
                    <a:lnTo>
                      <a:pt x="6972" y="5873"/>
                    </a:lnTo>
                    <a:lnTo>
                      <a:pt x="7103" y="5798"/>
                    </a:lnTo>
                    <a:lnTo>
                      <a:pt x="7214" y="5705"/>
                    </a:lnTo>
                    <a:lnTo>
                      <a:pt x="7308" y="5612"/>
                    </a:lnTo>
                    <a:lnTo>
                      <a:pt x="7382" y="5481"/>
                    </a:lnTo>
                    <a:lnTo>
                      <a:pt x="7420" y="5332"/>
                    </a:lnTo>
                    <a:lnTo>
                      <a:pt x="7438" y="5183"/>
                    </a:lnTo>
                    <a:lnTo>
                      <a:pt x="7438" y="4996"/>
                    </a:lnTo>
                    <a:lnTo>
                      <a:pt x="7420" y="4941"/>
                    </a:lnTo>
                    <a:lnTo>
                      <a:pt x="7382" y="4866"/>
                    </a:lnTo>
                    <a:lnTo>
                      <a:pt x="7326" y="4829"/>
                    </a:lnTo>
                    <a:lnTo>
                      <a:pt x="7252" y="4810"/>
                    </a:lnTo>
                    <a:lnTo>
                      <a:pt x="4437" y="4810"/>
                    </a:lnTo>
                    <a:lnTo>
                      <a:pt x="4419" y="4903"/>
                    </a:lnTo>
                    <a:lnTo>
                      <a:pt x="4400" y="4978"/>
                    </a:lnTo>
                    <a:lnTo>
                      <a:pt x="4363" y="5034"/>
                    </a:lnTo>
                    <a:lnTo>
                      <a:pt x="4325" y="5090"/>
                    </a:lnTo>
                    <a:lnTo>
                      <a:pt x="4269" y="5127"/>
                    </a:lnTo>
                    <a:lnTo>
                      <a:pt x="4195" y="5164"/>
                    </a:lnTo>
                    <a:lnTo>
                      <a:pt x="4139" y="5183"/>
                    </a:lnTo>
                    <a:lnTo>
                      <a:pt x="3263" y="5183"/>
                    </a:lnTo>
                    <a:lnTo>
                      <a:pt x="3207" y="5146"/>
                    </a:lnTo>
                    <a:lnTo>
                      <a:pt x="3132" y="5108"/>
                    </a:lnTo>
                    <a:lnTo>
                      <a:pt x="3076" y="5071"/>
                    </a:lnTo>
                    <a:lnTo>
                      <a:pt x="3039" y="5015"/>
                    </a:lnTo>
                    <a:lnTo>
                      <a:pt x="3002" y="4941"/>
                    </a:lnTo>
                    <a:lnTo>
                      <a:pt x="2983" y="4885"/>
                    </a:lnTo>
                    <a:lnTo>
                      <a:pt x="2965" y="481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grpSp>
      </p:grpSp>
    </p:spTree>
  </p:cSld>
  <p:clrMapOvr>
    <a:masterClrMapping/>
  </p:clrMapOvr>
</p:sld>
</file>

<file path=ppt/theme/theme1.xml><?xml version="1.0" encoding="utf-8"?>
<a:theme xmlns:a="http://schemas.openxmlformats.org/drawingml/2006/main" name="Cadwal template">
  <a:themeElements>
    <a:clrScheme name="Custom 347">
      <a:dk1>
        <a:srgbClr val="999999"/>
      </a:dk1>
      <a:lt1>
        <a:srgbClr val="FFFFFF"/>
      </a:lt1>
      <a:dk2>
        <a:srgbClr val="B7B7B7"/>
      </a:dk2>
      <a:lt2>
        <a:srgbClr val="ECECEC"/>
      </a:lt2>
      <a:accent1>
        <a:srgbClr val="8BC34A"/>
      </a:accent1>
      <a:accent2>
        <a:srgbClr val="CDDC39"/>
      </a:accent2>
      <a:accent3>
        <a:srgbClr val="FFEB3B"/>
      </a:accent3>
      <a:accent4>
        <a:srgbClr val="FFC107"/>
      </a:accent4>
      <a:accent5>
        <a:srgbClr val="FF9800"/>
      </a:accent5>
      <a:accent6>
        <a:srgbClr val="F44336"/>
      </a:accent6>
      <a:hlink>
        <a:srgbClr val="00BCD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230</TotalTime>
  <Words>6933</Words>
  <Application>Microsoft Office PowerPoint</Application>
  <PresentationFormat>On-screen Show (16:9)</PresentationFormat>
  <Paragraphs>1238</Paragraphs>
  <Slides>96</Slides>
  <Notes>92</Notes>
  <HiddenSlides>0</HiddenSlides>
  <MMClips>11</MMClips>
  <ScaleCrop>false</ScaleCrop>
  <HeadingPairs>
    <vt:vector size="6" baseType="variant">
      <vt:variant>
        <vt:lpstr>Fonts Used</vt:lpstr>
      </vt:variant>
      <vt:variant>
        <vt:i4>24</vt:i4>
      </vt:variant>
      <vt:variant>
        <vt:lpstr>Theme</vt:lpstr>
      </vt:variant>
      <vt:variant>
        <vt:i4>2</vt:i4>
      </vt:variant>
      <vt:variant>
        <vt:lpstr>Slide Titles</vt:lpstr>
      </vt:variant>
      <vt:variant>
        <vt:i4>96</vt:i4>
      </vt:variant>
    </vt:vector>
  </HeadingPairs>
  <TitlesOfParts>
    <vt:vector size="122" baseType="lpstr">
      <vt:lpstr>Source Sans Pro</vt:lpstr>
      <vt:lpstr>Abadi MT Condensed Extra Bold</vt:lpstr>
      <vt:lpstr>Bradley Hand</vt:lpstr>
      <vt:lpstr>Marker Felt Thin</vt:lpstr>
      <vt:lpstr>Varela Round</vt:lpstr>
      <vt:lpstr>Karla</vt:lpstr>
      <vt:lpstr>Arial</vt:lpstr>
      <vt:lpstr>Comic Sans MS - 20</vt:lpstr>
      <vt:lpstr>Arial,Sans-Serif</vt:lpstr>
      <vt:lpstr>Montserrat</vt:lpstr>
      <vt:lpstr>Calibri</vt:lpstr>
      <vt:lpstr>Abadi MT Condensed Light</vt:lpstr>
      <vt:lpstr>Arial - 14</vt:lpstr>
      <vt:lpstr>Cavolini</vt:lpstr>
      <vt:lpstr>Calibri Light</vt:lpstr>
      <vt:lpstr>Aldhabi</vt:lpstr>
      <vt:lpstr>Kristen ITC</vt:lpstr>
      <vt:lpstr>Acme</vt:lpstr>
      <vt:lpstr>Archivo Narrow</vt:lpstr>
      <vt:lpstr>Open Sans</vt:lpstr>
      <vt:lpstr>Leelawadee UI</vt:lpstr>
      <vt:lpstr>Comic Sans MS - 36</vt:lpstr>
      <vt:lpstr>Comic Sans MS - 22</vt:lpstr>
      <vt:lpstr>Bree Serif</vt:lpstr>
      <vt:lpstr>Cadwal template</vt:lpstr>
      <vt:lpstr>Office Theme</vt:lpstr>
      <vt:lpstr>How do you GROW a positive mindset? </vt:lpstr>
      <vt:lpstr>PowerPoint Presentation</vt:lpstr>
      <vt:lpstr>PowerPoint Presentation</vt:lpstr>
      <vt:lpstr>PowerPoint Presentation</vt:lpstr>
      <vt:lpstr>PowerPoint Presentation</vt:lpstr>
      <vt:lpstr>PowerPoint Presentation</vt:lpstr>
      <vt:lpstr>GROWTH MINDSET</vt:lpstr>
      <vt:lpstr>PERSEVERANCE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FLEXIBILITY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Visualization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COLLABORATION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FOSTERING CURIOSITY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Reese’s Peanut Butter Cups   Student Thinking</vt:lpstr>
      <vt:lpstr>Reese’s Peanut Butter Cup Teacher Page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TAKING RISKS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 you GROW a positive mathematical mindset?</dc:title>
  <dc:creator>Scott Dempster</dc:creator>
  <cp:lastModifiedBy>Harrison, Lynn (MET)</cp:lastModifiedBy>
  <cp:revision>13</cp:revision>
  <dcterms:modified xsi:type="dcterms:W3CDTF">2021-01-24T14:34:26Z</dcterms:modified>
</cp:coreProperties>
</file>