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0058400" cy="7772400"/>
  <p:notesSz cx="6858000" cy="9144000"/>
  <p:embeddedFontLst>
    <p:embeddedFont>
      <p:font typeface="Calibri" panose="020F0502020204030204" pitchFamily="34" charset="0"/>
      <p:regular r:id="rId39"/>
      <p:bold r:id="rId40"/>
      <p:italic r:id="rId41"/>
      <p:boldItalic r:id="rId42"/>
    </p:embeddedFont>
    <p:embeddedFont>
      <p:font typeface="Bangers" panose="020B0604020202020204" charset="0"/>
      <p:regular r:id="rId43"/>
    </p:embeddedFont>
    <p:embeddedFont>
      <p:font typeface="Barlow" panose="020B0604020202020204" charset="0"/>
      <p:regular r:id="rId44"/>
      <p:bold r:id="rId45"/>
      <p:italic r:id="rId46"/>
      <p:boldItalic r:id="rId47"/>
    </p:embeddedFont>
    <p:embeddedFont>
      <p:font typeface="Nanum Pen Script" panose="020B0604020202020204" charset="-127"/>
      <p:regular r:id="rId48"/>
    </p:embeddedFont>
    <p:embeddedFont>
      <p:font typeface="Patrick Hand" panose="020B0604020202020204" charset="0"/>
      <p:regular r:id="rId49"/>
    </p:embeddedFont>
    <p:embeddedFont>
      <p:font typeface="Sniglet" panose="020B0604020202020204" charset="0"/>
      <p:regular r:id="rId50"/>
    </p:embeddedFont>
    <p:embeddedFont>
      <p:font typeface="Barlow Medium" panose="020B0604020202020204" charset="0"/>
      <p:regular r:id="rId51"/>
      <p:bold r:id="rId52"/>
      <p:italic r:id="rId53"/>
      <p:boldItalic r:id="rId54"/>
    </p:embeddedFont>
    <p:embeddedFont>
      <p:font typeface="Sriracha" panose="020B0604020202020204" charset="-34"/>
      <p:regular r:id="rId55"/>
    </p:embeddedFont>
    <p:embeddedFont>
      <p:font typeface="Nunito"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EB8F04-412B-4BDB-9AB2-721AF6EF9C36}">
  <a:tblStyle styleId="{E2EB8F04-412B-4BDB-9AB2-721AF6EF9C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1334" y="53"/>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Xj1ASC-Tls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b5ff6d581e_0_3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b5ff6d581e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5ff6d581e_0_32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5ff6d581e_0_3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ae0ab479fc_0_1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ae0ab479f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gae0ab479fc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3" name="Google Shape;1893;gae0ab479f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Teacher</a:t>
            </a:r>
            <a:r>
              <a:rPr lang="en-CA" baseline="0" dirty="0" smtClean="0"/>
              <a:t> Notes:</a:t>
            </a:r>
          </a:p>
          <a:p>
            <a:pPr marL="0" lvl="0" indent="0" algn="l" rtl="0">
              <a:spcBef>
                <a:spcPts val="0"/>
              </a:spcBef>
              <a:spcAft>
                <a:spcPts val="0"/>
              </a:spcAft>
              <a:buNone/>
            </a:pPr>
            <a:r>
              <a:rPr lang="en-CA" baseline="0" dirty="0" smtClean="0"/>
              <a:t>* Insert &gt; Text Box &gt; click on page &gt; type in description &gt; resize and move to appropriate area on the Venn diagram.</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ae0ab479fc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ae0ab479f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Teacher</a:t>
            </a:r>
            <a:r>
              <a:rPr lang="en-US" baseline="0" dirty="0" smtClean="0"/>
              <a:t> Notes:</a:t>
            </a:r>
          </a:p>
          <a:p>
            <a:pPr marL="0" lvl="0" indent="0" algn="l" rtl="0">
              <a:spcBef>
                <a:spcPts val="0"/>
              </a:spcBef>
              <a:spcAft>
                <a:spcPts val="0"/>
              </a:spcAft>
              <a:buNone/>
            </a:pPr>
            <a:r>
              <a:rPr lang="en-US" baseline="0" dirty="0" smtClean="0"/>
              <a:t>* Insert &gt; Text Box &gt; click on page &gt; type in description &gt; resize and move to appropriate area on the Venn diagram.</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b5ff6d581e_0_407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b5ff6d581e_0_4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Teacher</a:t>
            </a:r>
            <a:r>
              <a:rPr lang="en-US" baseline="0" dirty="0" smtClean="0"/>
              <a:t> Notes:</a:t>
            </a:r>
          </a:p>
          <a:p>
            <a:pPr marL="0" lvl="0" indent="0" algn="l" rtl="0">
              <a:spcBef>
                <a:spcPts val="0"/>
              </a:spcBef>
              <a:spcAft>
                <a:spcPts val="0"/>
              </a:spcAft>
              <a:buNone/>
            </a:pPr>
            <a:r>
              <a:rPr lang="en-US" baseline="0" dirty="0" smtClean="0"/>
              <a:t>* Insert &gt; Text Box &gt; click on page &gt; type in description &gt; resize and move to appropriate area on the Venn diagram.</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ae0ab479fc_0_1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ae0ab479f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Teacher</a:t>
            </a:r>
            <a:r>
              <a:rPr lang="en-US" baseline="0" dirty="0" smtClean="0"/>
              <a:t> Notes:</a:t>
            </a:r>
          </a:p>
          <a:p>
            <a:pPr marL="0" lvl="0" indent="0" algn="l" rtl="0">
              <a:spcBef>
                <a:spcPts val="0"/>
              </a:spcBef>
              <a:spcAft>
                <a:spcPts val="0"/>
              </a:spcAft>
              <a:buNone/>
            </a:pPr>
            <a:r>
              <a:rPr lang="en-US" baseline="0" dirty="0" smtClean="0"/>
              <a:t>* Insert &gt; Text Box &gt; click on page &gt; type in description &gt; resize and move to appropriate area on the Venn diagram.</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ae0ab479fc_0_10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ae0ab479fc_0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ae0ab479fc_0_58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ae0ab479fc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ae0ab479fc_0_13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ae0ab479fc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e0ab479fc_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e0ab479f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ae0ab479fc_0_417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ae0ab479fc_0_4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ae0ab479fc_0_121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ae0ab479fc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ae0ab479fc_0_13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ae0ab479fc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7"/>
        <p:cNvGrpSpPr/>
        <p:nvPr/>
      </p:nvGrpSpPr>
      <p:grpSpPr>
        <a:xfrm>
          <a:off x="0" y="0"/>
          <a:ext cx="0" cy="0"/>
          <a:chOff x="0" y="0"/>
          <a:chExt cx="0" cy="0"/>
        </a:xfrm>
      </p:grpSpPr>
      <p:sp>
        <p:nvSpPr>
          <p:cNvPr id="2398" name="Google Shape;2398;gae0ab479fc_0_13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9" name="Google Shape;2399;gae0ab479fc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gc0d71c88cb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7" name="Google Shape;2417;gc0d71c88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gae0ab479fc_0_1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2" name="Google Shape;2532;gae0ab479fc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gae0ab479fc_0_49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3" name="Google Shape;2623;gae0ab479fc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b5ff6d581e_0_14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b5ff6d581e_0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gb5ff6d581e_0_191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0" name="Google Shape;2860;gb5ff6d581e_0_1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b5ff6d581e_0_20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gb5ff6d581e_0_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2"/>
        <p:cNvGrpSpPr/>
        <p:nvPr/>
      </p:nvGrpSpPr>
      <p:grpSpPr>
        <a:xfrm>
          <a:off x="0" y="0"/>
          <a:ext cx="0" cy="0"/>
          <a:chOff x="0" y="0"/>
          <a:chExt cx="0" cy="0"/>
        </a:xfrm>
      </p:grpSpPr>
      <p:sp>
        <p:nvSpPr>
          <p:cNvPr id="2883" name="Google Shape;2883;gb5ff6d581e_0_211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4" name="Google Shape;2884;gb5ff6d581e_0_2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b5ff6d581e_0_35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b5ff6d581e_0_3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Teacher Notes: </a:t>
            </a:r>
          </a:p>
          <a:p>
            <a:pPr marL="0" lvl="0" indent="0" algn="l" rtl="0">
              <a:spcBef>
                <a:spcPts val="0"/>
              </a:spcBef>
              <a:spcAft>
                <a:spcPts val="0"/>
              </a:spcAft>
              <a:buNone/>
            </a:pPr>
            <a:r>
              <a:rPr lang="en-CA" dirty="0" smtClean="0"/>
              <a:t>* To follow the link</a:t>
            </a:r>
            <a:r>
              <a:rPr lang="en-CA" baseline="0" dirty="0" smtClean="0"/>
              <a:t>, right click on each heading and choose open link to travel to the slide.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ae0ab479fc_0_3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6" name="Google Shape;2976;gae0ab479fc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0"/>
        <p:cNvGrpSpPr/>
        <p:nvPr/>
      </p:nvGrpSpPr>
      <p:grpSpPr>
        <a:xfrm>
          <a:off x="0" y="0"/>
          <a:ext cx="0" cy="0"/>
          <a:chOff x="0" y="0"/>
          <a:chExt cx="0" cy="0"/>
        </a:xfrm>
      </p:grpSpPr>
      <p:sp>
        <p:nvSpPr>
          <p:cNvPr id="3041" name="Google Shape;3041;gae0ab479fc_0_18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2" name="Google Shape;3042;gae0ab479fc_0_1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6"/>
        <p:cNvGrpSpPr/>
        <p:nvPr/>
      </p:nvGrpSpPr>
      <p:grpSpPr>
        <a:xfrm>
          <a:off x="0" y="0"/>
          <a:ext cx="0" cy="0"/>
          <a:chOff x="0" y="0"/>
          <a:chExt cx="0" cy="0"/>
        </a:xfrm>
      </p:grpSpPr>
      <p:sp>
        <p:nvSpPr>
          <p:cNvPr id="3047" name="Google Shape;3047;gae0ab479fc_0_39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8" name="Google Shape;3048;gae0ab479fc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ae0ab479fc_0_18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ae0ab479fc_0_1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2"/>
        <p:cNvGrpSpPr/>
        <p:nvPr/>
      </p:nvGrpSpPr>
      <p:grpSpPr>
        <a:xfrm>
          <a:off x="0" y="0"/>
          <a:ext cx="0" cy="0"/>
          <a:chOff x="0" y="0"/>
          <a:chExt cx="0" cy="0"/>
        </a:xfrm>
      </p:grpSpPr>
      <p:sp>
        <p:nvSpPr>
          <p:cNvPr id="3143" name="Google Shape;3143;gae0ab479fc_0_42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4" name="Google Shape;3144;gae0ab479fc_0_4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8"/>
        <p:cNvGrpSpPr/>
        <p:nvPr/>
      </p:nvGrpSpPr>
      <p:grpSpPr>
        <a:xfrm>
          <a:off x="0" y="0"/>
          <a:ext cx="0" cy="0"/>
          <a:chOff x="0" y="0"/>
          <a:chExt cx="0" cy="0"/>
        </a:xfrm>
      </p:grpSpPr>
      <p:sp>
        <p:nvSpPr>
          <p:cNvPr id="3149" name="Google Shape;3149;gb8b202fb38_2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0" name="Google Shape;3150;gb8b202fb3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ae0ab479fc_0_37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ae0ab479fc_0_3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ae0ab479fc_0_359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ae0ab479fc_0_3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b5ff6d581e_0_9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b5ff6d581e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ae0ab479fc_0_2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ae0ab479fc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b5ff6d581e_0_25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b5ff6d581e_0_2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b5ff6d581e_0_25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b5ff6d581e_0_2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Teacher Notes:</a:t>
            </a:r>
          </a:p>
          <a:p>
            <a:pPr marL="0" lvl="0" indent="0" algn="l" rtl="0">
              <a:spcBef>
                <a:spcPts val="0"/>
              </a:spcBef>
              <a:spcAft>
                <a:spcPts val="0"/>
              </a:spcAft>
              <a:buNone/>
            </a:pPr>
            <a:r>
              <a:rPr lang="en-CA" dirty="0" smtClean="0"/>
              <a:t>* Link to the video (right click and choose open link) or copy</a:t>
            </a:r>
            <a:r>
              <a:rPr lang="en-CA" baseline="0" dirty="0" smtClean="0"/>
              <a:t> and paste </a:t>
            </a:r>
            <a:r>
              <a:rPr lang="en-CA" dirty="0" smtClean="0">
                <a:hlinkClick r:id="rId3"/>
              </a:rPr>
              <a:t>https://www.youtube.com/watch?v=Xj1ASC-TlsI</a:t>
            </a:r>
            <a:r>
              <a:rPr lang="en-CA" dirty="0" smtClean="0"/>
              <a:t> into the search engine.</a:t>
            </a:r>
            <a:r>
              <a:rPr lang="en-CA" baseline="0" dirty="0" smtClean="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b5ff6d581e_0_27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b5ff6d581e_0_2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Teacher Notes:</a:t>
            </a:r>
          </a:p>
          <a:p>
            <a:pPr marL="0" lvl="0" indent="0" algn="l" rtl="0">
              <a:spcBef>
                <a:spcPts val="0"/>
              </a:spcBef>
              <a:spcAft>
                <a:spcPts val="0"/>
              </a:spcAft>
              <a:buNone/>
            </a:pPr>
            <a:r>
              <a:rPr lang="en-CA" dirty="0" smtClean="0"/>
              <a:t>* Insert &gt; Shape &gt; choose line &gt; connect the  habitat</a:t>
            </a:r>
            <a:r>
              <a:rPr lang="en-CA" baseline="0" dirty="0" smtClean="0"/>
              <a:t> </a:t>
            </a:r>
            <a:r>
              <a:rPr lang="en-CA" dirty="0" smtClean="0"/>
              <a:t>word with the animal</a:t>
            </a:r>
            <a:r>
              <a:rPr lang="en-CA" baseline="0" dirty="0" smtClean="0"/>
              <a:t> picture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4EAD7"/>
        </a:solidFill>
        <a:effectLst/>
      </p:bgPr>
    </p:bg>
    <p:spTree>
      <p:nvGrpSpPr>
        <p:cNvPr id="1" name="Shape 8"/>
        <p:cNvGrpSpPr/>
        <p:nvPr/>
      </p:nvGrpSpPr>
      <p:grpSpPr>
        <a:xfrm>
          <a:off x="0" y="0"/>
          <a:ext cx="0" cy="0"/>
          <a:chOff x="0" y="0"/>
          <a:chExt cx="0" cy="0"/>
        </a:xfrm>
      </p:grpSpPr>
      <p:sp>
        <p:nvSpPr>
          <p:cNvPr id="9" name="Google Shape;9;p2"/>
          <p:cNvSpPr/>
          <p:nvPr/>
        </p:nvSpPr>
        <p:spPr>
          <a:xfrm>
            <a:off x="8188148" y="475774"/>
            <a:ext cx="1873983" cy="1553759"/>
          </a:xfrm>
          <a:custGeom>
            <a:avLst/>
            <a:gdLst/>
            <a:ahLst/>
            <a:cxnLst/>
            <a:rect l="l" t="t" r="r" b="b"/>
            <a:pathLst>
              <a:path w="63113" h="38094" extrusionOk="0">
                <a:moveTo>
                  <a:pt x="47921" y="1"/>
                </a:moveTo>
                <a:cubicBezTo>
                  <a:pt x="41395" y="1"/>
                  <a:pt x="37275" y="6989"/>
                  <a:pt x="34809" y="12210"/>
                </a:cubicBezTo>
                <a:cubicBezTo>
                  <a:pt x="31453" y="8175"/>
                  <a:pt x="26770" y="3749"/>
                  <a:pt x="21361" y="3749"/>
                </a:cubicBezTo>
                <a:cubicBezTo>
                  <a:pt x="19855" y="3749"/>
                  <a:pt x="18292" y="4093"/>
                  <a:pt x="16686" y="4883"/>
                </a:cubicBezTo>
                <a:cubicBezTo>
                  <a:pt x="8469" y="8764"/>
                  <a:pt x="10957" y="16661"/>
                  <a:pt x="12966" y="23143"/>
                </a:cubicBezTo>
                <a:cubicBezTo>
                  <a:pt x="8195" y="24079"/>
                  <a:pt x="1" y="26864"/>
                  <a:pt x="3402" y="33392"/>
                </a:cubicBezTo>
                <a:cubicBezTo>
                  <a:pt x="5753" y="37660"/>
                  <a:pt x="12715" y="37911"/>
                  <a:pt x="16892" y="38048"/>
                </a:cubicBezTo>
                <a:cubicBezTo>
                  <a:pt x="19816" y="38069"/>
                  <a:pt x="23341" y="38085"/>
                  <a:pt x="27109" y="38085"/>
                </a:cubicBezTo>
                <a:cubicBezTo>
                  <a:pt x="35899" y="38085"/>
                  <a:pt x="46003" y="37996"/>
                  <a:pt x="52841" y="37660"/>
                </a:cubicBezTo>
                <a:cubicBezTo>
                  <a:pt x="54941" y="37843"/>
                  <a:pt x="58822" y="38071"/>
                  <a:pt x="63113" y="38094"/>
                </a:cubicBezTo>
                <a:lnTo>
                  <a:pt x="63113" y="12735"/>
                </a:lnTo>
                <a:cubicBezTo>
                  <a:pt x="61173" y="13739"/>
                  <a:pt x="59347" y="15314"/>
                  <a:pt x="57772" y="16661"/>
                </a:cubicBezTo>
                <a:cubicBezTo>
                  <a:pt x="58000" y="10544"/>
                  <a:pt x="57178" y="1870"/>
                  <a:pt x="49988" y="227"/>
                </a:cubicBezTo>
                <a:cubicBezTo>
                  <a:pt x="49274" y="73"/>
                  <a:pt x="48585" y="1"/>
                  <a:pt x="47921"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 name="Google Shape;10;p2"/>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 name="Google Shape;11;p2"/>
          <p:cNvSpPr/>
          <p:nvPr/>
        </p:nvSpPr>
        <p:spPr>
          <a:xfrm>
            <a:off x="-9" y="286800"/>
            <a:ext cx="1288387" cy="1231375"/>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 name="Google Shape;12;p2"/>
          <p:cNvSpPr/>
          <p:nvPr/>
        </p:nvSpPr>
        <p:spPr>
          <a:xfrm>
            <a:off x="7479996" y="28651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 name="Google Shape;13;p2"/>
          <p:cNvSpPr/>
          <p:nvPr/>
        </p:nvSpPr>
        <p:spPr>
          <a:xfrm>
            <a:off x="9108742" y="1883147"/>
            <a:ext cx="260249" cy="339770"/>
          </a:xfrm>
          <a:custGeom>
            <a:avLst/>
            <a:gdLst/>
            <a:ahLst/>
            <a:cxnLst/>
            <a:rect l="l" t="t" r="r" b="b"/>
            <a:pathLst>
              <a:path w="6894" h="6552" extrusionOk="0">
                <a:moveTo>
                  <a:pt x="3447" y="1"/>
                </a:moveTo>
                <a:lnTo>
                  <a:pt x="2374" y="2146"/>
                </a:lnTo>
                <a:lnTo>
                  <a:pt x="1" y="2489"/>
                </a:lnTo>
                <a:lnTo>
                  <a:pt x="1735" y="4178"/>
                </a:lnTo>
                <a:lnTo>
                  <a:pt x="1325" y="6552"/>
                </a:lnTo>
                <a:lnTo>
                  <a:pt x="3447" y="5433"/>
                </a:lnTo>
                <a:lnTo>
                  <a:pt x="5570" y="6552"/>
                </a:lnTo>
                <a:lnTo>
                  <a:pt x="5159" y="4178"/>
                </a:lnTo>
                <a:lnTo>
                  <a:pt x="6894" y="2489"/>
                </a:lnTo>
                <a:lnTo>
                  <a:pt x="4520" y="2146"/>
                </a:lnTo>
                <a:lnTo>
                  <a:pt x="3447" y="1"/>
                </a:ln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 name="Google Shape;14;p2"/>
          <p:cNvSpPr/>
          <p:nvPr/>
        </p:nvSpPr>
        <p:spPr>
          <a:xfrm>
            <a:off x="7549307" y="4709810"/>
            <a:ext cx="260249" cy="339770"/>
          </a:xfrm>
          <a:custGeom>
            <a:avLst/>
            <a:gdLst/>
            <a:ahLst/>
            <a:cxnLst/>
            <a:rect l="l" t="t" r="r" b="b"/>
            <a:pathLst>
              <a:path w="6894" h="6552" extrusionOk="0">
                <a:moveTo>
                  <a:pt x="3447" y="1"/>
                </a:moveTo>
                <a:lnTo>
                  <a:pt x="2397" y="2169"/>
                </a:lnTo>
                <a:lnTo>
                  <a:pt x="1" y="2511"/>
                </a:lnTo>
                <a:lnTo>
                  <a:pt x="1735" y="4200"/>
                </a:lnTo>
                <a:lnTo>
                  <a:pt x="1325" y="6551"/>
                </a:lnTo>
                <a:lnTo>
                  <a:pt x="1325" y="6551"/>
                </a:lnTo>
                <a:lnTo>
                  <a:pt x="3447" y="5433"/>
                </a:lnTo>
                <a:lnTo>
                  <a:pt x="5570" y="6551"/>
                </a:lnTo>
                <a:lnTo>
                  <a:pt x="5182" y="4200"/>
                </a:lnTo>
                <a:lnTo>
                  <a:pt x="6894" y="2511"/>
                </a:lnTo>
                <a:lnTo>
                  <a:pt x="4520" y="2169"/>
                </a:lnTo>
                <a:lnTo>
                  <a:pt x="3447" y="1"/>
                </a:ln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 name="Google Shape;15;p2"/>
          <p:cNvSpPr/>
          <p:nvPr/>
        </p:nvSpPr>
        <p:spPr>
          <a:xfrm>
            <a:off x="7270145" y="6146815"/>
            <a:ext cx="159418" cy="208363"/>
          </a:xfrm>
          <a:custGeom>
            <a:avLst/>
            <a:gdLst/>
            <a:ahLst/>
            <a:cxnLst/>
            <a:rect l="l" t="t" r="r" b="b"/>
            <a:pathLst>
              <a:path w="4223" h="4018" extrusionOk="0">
                <a:moveTo>
                  <a:pt x="2123" y="0"/>
                </a:moveTo>
                <a:lnTo>
                  <a:pt x="1461" y="1324"/>
                </a:lnTo>
                <a:lnTo>
                  <a:pt x="0" y="1530"/>
                </a:lnTo>
                <a:lnTo>
                  <a:pt x="1050" y="2557"/>
                </a:lnTo>
                <a:lnTo>
                  <a:pt x="799" y="4018"/>
                </a:lnTo>
                <a:lnTo>
                  <a:pt x="2123" y="3333"/>
                </a:lnTo>
                <a:lnTo>
                  <a:pt x="3424" y="4018"/>
                </a:lnTo>
                <a:lnTo>
                  <a:pt x="3173" y="2557"/>
                </a:lnTo>
                <a:lnTo>
                  <a:pt x="4223" y="1530"/>
                </a:lnTo>
                <a:lnTo>
                  <a:pt x="2762" y="1324"/>
                </a:lnTo>
                <a:lnTo>
                  <a:pt x="2123" y="0"/>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 name="Google Shape;16;p2"/>
          <p:cNvSpPr/>
          <p:nvPr/>
        </p:nvSpPr>
        <p:spPr>
          <a:xfrm>
            <a:off x="6177419" y="816441"/>
            <a:ext cx="51546" cy="54982"/>
          </a:xfrm>
          <a:custGeom>
            <a:avLst/>
            <a:gdLst/>
            <a:ahLst/>
            <a:cxnLst/>
            <a:rect l="l" t="t" r="r" b="b"/>
            <a:pathLst>
              <a:path w="1736" h="1348" extrusionOk="0">
                <a:moveTo>
                  <a:pt x="868" y="1"/>
                </a:moveTo>
                <a:cubicBezTo>
                  <a:pt x="1" y="1"/>
                  <a:pt x="1" y="1347"/>
                  <a:pt x="868" y="1347"/>
                </a:cubicBezTo>
                <a:cubicBezTo>
                  <a:pt x="1735" y="1347"/>
                  <a:pt x="1735"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 name="Google Shape;17;p2"/>
          <p:cNvSpPr/>
          <p:nvPr/>
        </p:nvSpPr>
        <p:spPr>
          <a:xfrm>
            <a:off x="6217414" y="707535"/>
            <a:ext cx="51546" cy="54043"/>
          </a:xfrm>
          <a:custGeom>
            <a:avLst/>
            <a:gdLst/>
            <a:ahLst/>
            <a:cxnLst/>
            <a:rect l="l" t="t" r="r" b="b"/>
            <a:pathLst>
              <a:path w="1736" h="1325" extrusionOk="0">
                <a:moveTo>
                  <a:pt x="868" y="0"/>
                </a:moveTo>
                <a:cubicBezTo>
                  <a:pt x="0" y="0"/>
                  <a:pt x="0" y="1324"/>
                  <a:pt x="868" y="1324"/>
                </a:cubicBezTo>
                <a:cubicBezTo>
                  <a:pt x="1735" y="1324"/>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 name="Google Shape;18;p2"/>
          <p:cNvSpPr/>
          <p:nvPr/>
        </p:nvSpPr>
        <p:spPr>
          <a:xfrm>
            <a:off x="6257409" y="816441"/>
            <a:ext cx="51516" cy="54982"/>
          </a:xfrm>
          <a:custGeom>
            <a:avLst/>
            <a:gdLst/>
            <a:ahLst/>
            <a:cxnLst/>
            <a:rect l="l" t="t" r="r" b="b"/>
            <a:pathLst>
              <a:path w="1735" h="1348" extrusionOk="0">
                <a:moveTo>
                  <a:pt x="867" y="1"/>
                </a:moveTo>
                <a:cubicBezTo>
                  <a:pt x="0" y="1"/>
                  <a:pt x="0" y="1347"/>
                  <a:pt x="867" y="1347"/>
                </a:cubicBezTo>
                <a:cubicBezTo>
                  <a:pt x="1735" y="1347"/>
                  <a:pt x="1735" y="1"/>
                  <a:pt x="86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 name="Google Shape;19;p2"/>
          <p:cNvSpPr/>
          <p:nvPr/>
        </p:nvSpPr>
        <p:spPr>
          <a:xfrm>
            <a:off x="2943415" y="6208789"/>
            <a:ext cx="160287" cy="209556"/>
          </a:xfrm>
          <a:custGeom>
            <a:avLst/>
            <a:gdLst/>
            <a:ahLst/>
            <a:cxnLst/>
            <a:rect l="l" t="t" r="r" b="b"/>
            <a:pathLst>
              <a:path w="4246" h="4041" extrusionOk="0">
                <a:moveTo>
                  <a:pt x="2123" y="1"/>
                </a:moveTo>
                <a:lnTo>
                  <a:pt x="1461" y="1325"/>
                </a:lnTo>
                <a:lnTo>
                  <a:pt x="0" y="1530"/>
                </a:lnTo>
                <a:lnTo>
                  <a:pt x="1073" y="2580"/>
                </a:lnTo>
                <a:lnTo>
                  <a:pt x="822" y="4041"/>
                </a:lnTo>
                <a:lnTo>
                  <a:pt x="822" y="4041"/>
                </a:lnTo>
                <a:lnTo>
                  <a:pt x="2123" y="3333"/>
                </a:lnTo>
                <a:lnTo>
                  <a:pt x="3424" y="4041"/>
                </a:lnTo>
                <a:lnTo>
                  <a:pt x="3173" y="2580"/>
                </a:lnTo>
                <a:lnTo>
                  <a:pt x="4246" y="1530"/>
                </a:lnTo>
                <a:lnTo>
                  <a:pt x="2785" y="1325"/>
                </a:lnTo>
                <a:lnTo>
                  <a:pt x="2123" y="1"/>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 name="Google Shape;20;p2"/>
          <p:cNvSpPr/>
          <p:nvPr/>
        </p:nvSpPr>
        <p:spPr>
          <a:xfrm>
            <a:off x="2062781" y="5414572"/>
            <a:ext cx="65534" cy="69852"/>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 name="Google Shape;21;p2"/>
          <p:cNvSpPr/>
          <p:nvPr/>
        </p:nvSpPr>
        <p:spPr>
          <a:xfrm>
            <a:off x="2113630" y="5276058"/>
            <a:ext cx="64666" cy="68711"/>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 name="Google Shape;22;p2"/>
          <p:cNvSpPr/>
          <p:nvPr/>
        </p:nvSpPr>
        <p:spPr>
          <a:xfrm>
            <a:off x="2163611" y="5414572"/>
            <a:ext cx="65534" cy="69852"/>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 name="Google Shape;23;p2"/>
          <p:cNvSpPr/>
          <p:nvPr/>
        </p:nvSpPr>
        <p:spPr>
          <a:xfrm>
            <a:off x="1760029" y="804326"/>
            <a:ext cx="79992" cy="84797"/>
          </a:xfrm>
          <a:custGeom>
            <a:avLst/>
            <a:gdLst/>
            <a:ahLst/>
            <a:cxnLst/>
            <a:rect l="l" t="t"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 name="Google Shape;24;p2"/>
          <p:cNvSpPr/>
          <p:nvPr/>
        </p:nvSpPr>
        <p:spPr>
          <a:xfrm>
            <a:off x="1822382" y="633952"/>
            <a:ext cx="79309" cy="85695"/>
          </a:xfrm>
          <a:custGeom>
            <a:avLst/>
            <a:gdLst/>
            <a:ahLst/>
            <a:cxnLst/>
            <a:rect l="l" t="t" r="r" b="b"/>
            <a:pathLst>
              <a:path w="2671" h="2101" extrusionOk="0">
                <a:moveTo>
                  <a:pt x="1324" y="1"/>
                </a:moveTo>
                <a:cubicBezTo>
                  <a:pt x="0" y="1"/>
                  <a:pt x="0" y="2101"/>
                  <a:pt x="1324" y="2101"/>
                </a:cubicBezTo>
                <a:cubicBezTo>
                  <a:pt x="2671" y="2101"/>
                  <a:pt x="2671" y="1"/>
                  <a:pt x="1324"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 name="Google Shape;25;p2"/>
          <p:cNvSpPr/>
          <p:nvPr/>
        </p:nvSpPr>
        <p:spPr>
          <a:xfrm>
            <a:off x="1884051" y="804326"/>
            <a:ext cx="79992" cy="84797"/>
          </a:xfrm>
          <a:custGeom>
            <a:avLst/>
            <a:gdLst/>
            <a:ahLst/>
            <a:cxnLst/>
            <a:rect l="l" t="t"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subTitle" idx="1"/>
          </p:nvPr>
        </p:nvSpPr>
        <p:spPr>
          <a:xfrm>
            <a:off x="1685475" y="4686594"/>
            <a:ext cx="6687600" cy="751500"/>
          </a:xfrm>
          <a:prstGeom prst="rect">
            <a:avLst/>
          </a:prstGeom>
        </p:spPr>
        <p:txBody>
          <a:bodyPr spcFirstLastPara="1" wrap="square" lIns="113100" tIns="113100" rIns="113100" bIns="113100" anchor="t" anchorCtr="0">
            <a:noAutofit/>
          </a:bodyPr>
          <a:lstStyle>
            <a:lvl1pPr lvl="0" algn="ctr" rtl="0">
              <a:lnSpc>
                <a:spcPct val="100000"/>
              </a:lnSpc>
              <a:spcBef>
                <a:spcPts val="0"/>
              </a:spcBef>
              <a:spcAft>
                <a:spcPts val="0"/>
              </a:spcAft>
              <a:buClr>
                <a:schemeClr val="dk2"/>
              </a:buClr>
              <a:buSzPts val="3500"/>
              <a:buNone/>
              <a:defRPr sz="2500">
                <a:solidFill>
                  <a:schemeClr val="dk2"/>
                </a:solidFill>
                <a:latin typeface="Barlow Medium"/>
                <a:ea typeface="Barlow Medium"/>
                <a:cs typeface="Barlow Medium"/>
                <a:sym typeface="Barlow Medium"/>
              </a:defRPr>
            </a:lvl1pPr>
            <a:lvl2pPr lvl="1" algn="ctr" rtl="0">
              <a:lnSpc>
                <a:spcPct val="100000"/>
              </a:lnSpc>
              <a:spcBef>
                <a:spcPts val="0"/>
              </a:spcBef>
              <a:spcAft>
                <a:spcPts val="0"/>
              </a:spcAft>
              <a:buClr>
                <a:schemeClr val="dk2"/>
              </a:buClr>
              <a:buSzPts val="3500"/>
              <a:buNone/>
              <a:defRPr sz="3500">
                <a:solidFill>
                  <a:schemeClr val="dk2"/>
                </a:solidFill>
              </a:defRPr>
            </a:lvl2pPr>
            <a:lvl3pPr lvl="2" algn="ctr" rtl="0">
              <a:lnSpc>
                <a:spcPct val="100000"/>
              </a:lnSpc>
              <a:spcBef>
                <a:spcPts val="0"/>
              </a:spcBef>
              <a:spcAft>
                <a:spcPts val="0"/>
              </a:spcAft>
              <a:buClr>
                <a:schemeClr val="dk2"/>
              </a:buClr>
              <a:buSzPts val="3500"/>
              <a:buNone/>
              <a:defRPr sz="3500">
                <a:solidFill>
                  <a:schemeClr val="dk2"/>
                </a:solidFill>
              </a:defRPr>
            </a:lvl3pPr>
            <a:lvl4pPr lvl="3" algn="ctr" rtl="0">
              <a:lnSpc>
                <a:spcPct val="100000"/>
              </a:lnSpc>
              <a:spcBef>
                <a:spcPts val="0"/>
              </a:spcBef>
              <a:spcAft>
                <a:spcPts val="0"/>
              </a:spcAft>
              <a:buClr>
                <a:schemeClr val="dk2"/>
              </a:buClr>
              <a:buSzPts val="3500"/>
              <a:buNone/>
              <a:defRPr sz="3500">
                <a:solidFill>
                  <a:schemeClr val="dk2"/>
                </a:solidFill>
              </a:defRPr>
            </a:lvl4pPr>
            <a:lvl5pPr lvl="4" algn="ctr" rtl="0">
              <a:lnSpc>
                <a:spcPct val="100000"/>
              </a:lnSpc>
              <a:spcBef>
                <a:spcPts val="0"/>
              </a:spcBef>
              <a:spcAft>
                <a:spcPts val="0"/>
              </a:spcAft>
              <a:buClr>
                <a:schemeClr val="dk2"/>
              </a:buClr>
              <a:buSzPts val="3500"/>
              <a:buNone/>
              <a:defRPr sz="3500">
                <a:solidFill>
                  <a:schemeClr val="dk2"/>
                </a:solidFill>
              </a:defRPr>
            </a:lvl5pPr>
            <a:lvl6pPr lvl="5" algn="ctr" rtl="0">
              <a:lnSpc>
                <a:spcPct val="100000"/>
              </a:lnSpc>
              <a:spcBef>
                <a:spcPts val="0"/>
              </a:spcBef>
              <a:spcAft>
                <a:spcPts val="0"/>
              </a:spcAft>
              <a:buClr>
                <a:schemeClr val="dk2"/>
              </a:buClr>
              <a:buSzPts val="3500"/>
              <a:buNone/>
              <a:defRPr sz="3500">
                <a:solidFill>
                  <a:schemeClr val="dk2"/>
                </a:solidFill>
              </a:defRPr>
            </a:lvl6pPr>
            <a:lvl7pPr lvl="6" algn="ctr" rtl="0">
              <a:lnSpc>
                <a:spcPct val="100000"/>
              </a:lnSpc>
              <a:spcBef>
                <a:spcPts val="0"/>
              </a:spcBef>
              <a:spcAft>
                <a:spcPts val="0"/>
              </a:spcAft>
              <a:buClr>
                <a:schemeClr val="dk2"/>
              </a:buClr>
              <a:buSzPts val="3500"/>
              <a:buNone/>
              <a:defRPr sz="3500">
                <a:solidFill>
                  <a:schemeClr val="dk2"/>
                </a:solidFill>
              </a:defRPr>
            </a:lvl7pPr>
            <a:lvl8pPr lvl="7" algn="ctr" rtl="0">
              <a:lnSpc>
                <a:spcPct val="100000"/>
              </a:lnSpc>
              <a:spcBef>
                <a:spcPts val="0"/>
              </a:spcBef>
              <a:spcAft>
                <a:spcPts val="0"/>
              </a:spcAft>
              <a:buClr>
                <a:schemeClr val="dk2"/>
              </a:buClr>
              <a:buSzPts val="3500"/>
              <a:buNone/>
              <a:defRPr sz="3500">
                <a:solidFill>
                  <a:schemeClr val="dk2"/>
                </a:solidFill>
              </a:defRPr>
            </a:lvl8pPr>
            <a:lvl9pPr lvl="8" algn="ctr" rtl="0">
              <a:lnSpc>
                <a:spcPct val="100000"/>
              </a:lnSpc>
              <a:spcBef>
                <a:spcPts val="0"/>
              </a:spcBef>
              <a:spcAft>
                <a:spcPts val="0"/>
              </a:spcAft>
              <a:buClr>
                <a:schemeClr val="dk2"/>
              </a:buClr>
              <a:buSzPts val="3500"/>
              <a:buNone/>
              <a:defRPr sz="3500">
                <a:solidFill>
                  <a:schemeClr val="dk2"/>
                </a:solidFill>
              </a:defRPr>
            </a:lvl9pPr>
          </a:lstStyle>
          <a:p>
            <a:endParaRPr/>
          </a:p>
        </p:txBody>
      </p:sp>
      <p:sp>
        <p:nvSpPr>
          <p:cNvPr id="27" name="Google Shape;27;p2"/>
          <p:cNvSpPr txBox="1">
            <a:spLocks noGrp="1"/>
          </p:cNvSpPr>
          <p:nvPr>
            <p:ph type="ctrTitle"/>
          </p:nvPr>
        </p:nvSpPr>
        <p:spPr>
          <a:xfrm>
            <a:off x="1737973" y="1288373"/>
            <a:ext cx="6582600" cy="3101700"/>
          </a:xfrm>
          <a:prstGeom prst="rect">
            <a:avLst/>
          </a:prstGeom>
        </p:spPr>
        <p:txBody>
          <a:bodyPr spcFirstLastPara="1" wrap="square" lIns="113100" tIns="113100" rIns="113100" bIns="113100" anchor="ctr" anchorCtr="0">
            <a:noAutofit/>
          </a:bodyPr>
          <a:lstStyle>
            <a:lvl1pPr lvl="0" algn="ctr" rtl="0">
              <a:spcBef>
                <a:spcPts val="0"/>
              </a:spcBef>
              <a:spcAft>
                <a:spcPts val="0"/>
              </a:spcAft>
              <a:buClr>
                <a:schemeClr val="dk2"/>
              </a:buClr>
              <a:buSzPts val="6400"/>
              <a:buFont typeface="Sriracha"/>
              <a:buNone/>
              <a:defRPr sz="9600">
                <a:solidFill>
                  <a:schemeClr val="dk2"/>
                </a:solidFill>
                <a:latin typeface="Sriracha"/>
                <a:ea typeface="Sriracha"/>
                <a:cs typeface="Sriracha"/>
                <a:sym typeface="Sriracha"/>
              </a:defRPr>
            </a:lvl1pPr>
            <a:lvl2pPr lvl="1"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2pPr>
            <a:lvl3pPr lvl="2"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3pPr>
            <a:lvl4pPr lvl="3"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4pPr>
            <a:lvl5pPr lvl="4"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5pPr>
            <a:lvl6pPr lvl="5"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6pPr>
            <a:lvl7pPr lvl="6"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7pPr>
            <a:lvl8pPr lvl="7"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8pPr>
            <a:lvl9pPr lvl="8"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9pPr>
          </a:lstStyle>
          <a:p>
            <a:endParaRPr/>
          </a:p>
        </p:txBody>
      </p:sp>
      <p:sp>
        <p:nvSpPr>
          <p:cNvPr id="28" name="Google Shape;28;p2"/>
          <p:cNvSpPr/>
          <p:nvPr/>
        </p:nvSpPr>
        <p:spPr>
          <a:xfrm>
            <a:off x="1608898" y="2995942"/>
            <a:ext cx="126074" cy="164822"/>
          </a:xfrm>
          <a:custGeom>
            <a:avLst/>
            <a:gdLst/>
            <a:ahLst/>
            <a:cxnLst/>
            <a:rect l="l" t="t" r="r" b="b"/>
            <a:pathLst>
              <a:path w="4246" h="4041" extrusionOk="0">
                <a:moveTo>
                  <a:pt x="2123" y="1"/>
                </a:moveTo>
                <a:lnTo>
                  <a:pt x="1461" y="1324"/>
                </a:lnTo>
                <a:lnTo>
                  <a:pt x="0" y="1553"/>
                </a:lnTo>
                <a:lnTo>
                  <a:pt x="1050" y="2580"/>
                </a:lnTo>
                <a:lnTo>
                  <a:pt x="799" y="4041"/>
                </a:lnTo>
                <a:lnTo>
                  <a:pt x="2123" y="3356"/>
                </a:lnTo>
                <a:lnTo>
                  <a:pt x="3424" y="4041"/>
                </a:lnTo>
                <a:lnTo>
                  <a:pt x="3173" y="2580"/>
                </a:lnTo>
                <a:lnTo>
                  <a:pt x="4246" y="1553"/>
                </a:lnTo>
                <a:lnTo>
                  <a:pt x="2762" y="1324"/>
                </a:lnTo>
                <a:lnTo>
                  <a:pt x="2123" y="1"/>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 name="Google Shape;29;p2"/>
          <p:cNvSpPr/>
          <p:nvPr/>
        </p:nvSpPr>
        <p:spPr>
          <a:xfrm>
            <a:off x="1888753" y="4023722"/>
            <a:ext cx="259380" cy="339770"/>
          </a:xfrm>
          <a:custGeom>
            <a:avLst/>
            <a:gdLst/>
            <a:ahLst/>
            <a:cxnLst/>
            <a:rect l="l" t="t" r="r" b="b"/>
            <a:pathLst>
              <a:path w="6871" h="6552" extrusionOk="0">
                <a:moveTo>
                  <a:pt x="3424" y="1"/>
                </a:moveTo>
                <a:lnTo>
                  <a:pt x="2374" y="2146"/>
                </a:lnTo>
                <a:lnTo>
                  <a:pt x="0" y="2488"/>
                </a:lnTo>
                <a:lnTo>
                  <a:pt x="1712" y="4178"/>
                </a:lnTo>
                <a:lnTo>
                  <a:pt x="1301" y="6551"/>
                </a:lnTo>
                <a:lnTo>
                  <a:pt x="3424" y="5433"/>
                </a:lnTo>
                <a:lnTo>
                  <a:pt x="5569" y="6551"/>
                </a:lnTo>
                <a:lnTo>
                  <a:pt x="5159" y="4178"/>
                </a:lnTo>
                <a:lnTo>
                  <a:pt x="6870" y="2488"/>
                </a:lnTo>
                <a:lnTo>
                  <a:pt x="4497" y="2146"/>
                </a:lnTo>
                <a:lnTo>
                  <a:pt x="3424" y="1"/>
                </a:ln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 name="Google Shape;30;p2"/>
          <p:cNvSpPr/>
          <p:nvPr/>
        </p:nvSpPr>
        <p:spPr>
          <a:xfrm>
            <a:off x="7549287" y="3160759"/>
            <a:ext cx="160324" cy="209556"/>
          </a:xfrm>
          <a:custGeom>
            <a:avLst/>
            <a:gdLst/>
            <a:ahLst/>
            <a:cxnLst/>
            <a:rect l="l" t="t" r="r" b="b"/>
            <a:pathLst>
              <a:path w="4247" h="4041" extrusionOk="0">
                <a:moveTo>
                  <a:pt x="2123" y="1"/>
                </a:moveTo>
                <a:lnTo>
                  <a:pt x="1461" y="1325"/>
                </a:lnTo>
                <a:lnTo>
                  <a:pt x="1" y="1530"/>
                </a:lnTo>
                <a:lnTo>
                  <a:pt x="1073" y="2580"/>
                </a:lnTo>
                <a:lnTo>
                  <a:pt x="822" y="4041"/>
                </a:lnTo>
                <a:lnTo>
                  <a:pt x="2123" y="3333"/>
                </a:lnTo>
                <a:lnTo>
                  <a:pt x="3424" y="4041"/>
                </a:lnTo>
                <a:lnTo>
                  <a:pt x="3196" y="2580"/>
                </a:lnTo>
                <a:lnTo>
                  <a:pt x="4246" y="1530"/>
                </a:lnTo>
                <a:lnTo>
                  <a:pt x="2785" y="1325"/>
                </a:lnTo>
                <a:lnTo>
                  <a:pt x="2123" y="1"/>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11"/>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1700"/>
              <a:buNone/>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0"/>
        <p:cNvGrpSpPr/>
        <p:nvPr/>
      </p:nvGrpSpPr>
      <p:grpSpPr>
        <a:xfrm>
          <a:off x="0" y="0"/>
          <a:ext cx="0" cy="0"/>
          <a:chOff x="0" y="0"/>
          <a:chExt cx="0" cy="0"/>
        </a:xfrm>
      </p:grpSpPr>
      <p:sp>
        <p:nvSpPr>
          <p:cNvPr id="161" name="Google Shape;161;p12"/>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162" name="Google Shape;162;p12"/>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Autofit/>
          </a:bodyPr>
          <a:lstStyle>
            <a:lvl1pPr marL="457200" lvl="0" indent="-336550" algn="ctr">
              <a:spcBef>
                <a:spcPts val="0"/>
              </a:spcBef>
              <a:spcAft>
                <a:spcPts val="0"/>
              </a:spcAft>
              <a:buSzPts val="17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64"/>
        <p:cNvGrpSpPr/>
        <p:nvPr/>
      </p:nvGrpSpPr>
      <p:grpSpPr>
        <a:xfrm>
          <a:off x="0" y="0"/>
          <a:ext cx="0" cy="0"/>
          <a:chOff x="0" y="0"/>
          <a:chExt cx="0" cy="0"/>
        </a:xfrm>
      </p:grpSpPr>
      <p:sp>
        <p:nvSpPr>
          <p:cNvPr id="165" name="Google Shape;165;p14"/>
          <p:cNvSpPr/>
          <p:nvPr/>
        </p:nvSpPr>
        <p:spPr>
          <a:xfrm>
            <a:off x="4237649" y="3117550"/>
            <a:ext cx="3728289" cy="199463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6" name="Google Shape;166;p14"/>
          <p:cNvSpPr/>
          <p:nvPr/>
        </p:nvSpPr>
        <p:spPr>
          <a:xfrm>
            <a:off x="3" y="637806"/>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67" name="Google Shape;167;p14"/>
          <p:cNvSpPr/>
          <p:nvPr/>
        </p:nvSpPr>
        <p:spPr>
          <a:xfrm>
            <a:off x="2452851" y="695395"/>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8" name="Google Shape;168;p14"/>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9" name="Google Shape;169;p14"/>
          <p:cNvSpPr txBox="1">
            <a:spLocks noGrp="1"/>
          </p:cNvSpPr>
          <p:nvPr>
            <p:ph type="title"/>
          </p:nvPr>
        </p:nvSpPr>
        <p:spPr>
          <a:xfrm>
            <a:off x="784497" y="-47903"/>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0" name="Google Shape;170;p14"/>
          <p:cNvSpPr/>
          <p:nvPr/>
        </p:nvSpPr>
        <p:spPr>
          <a:xfrm>
            <a:off x="6723776" y="556207"/>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1" name="Google Shape;171;p14"/>
          <p:cNvSpPr txBox="1">
            <a:spLocks noGrp="1"/>
          </p:cNvSpPr>
          <p:nvPr>
            <p:ph type="title" idx="2" hasCustomPrompt="1"/>
          </p:nvPr>
        </p:nvSpPr>
        <p:spPr>
          <a:xfrm>
            <a:off x="2692985" y="1208338"/>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72" name="Google Shape;172;p14">
            <a:hlinkClick r:id=""/>
          </p:cNvPr>
          <p:cNvSpPr txBox="1">
            <a:spLocks noGrp="1"/>
          </p:cNvSpPr>
          <p:nvPr>
            <p:ph type="title" idx="3"/>
          </p:nvPr>
        </p:nvSpPr>
        <p:spPr>
          <a:xfrm>
            <a:off x="2565585" y="1807947"/>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3" name="Google Shape;173;p14"/>
          <p:cNvSpPr txBox="1">
            <a:spLocks noGrp="1"/>
          </p:cNvSpPr>
          <p:nvPr>
            <p:ph type="subTitle" idx="1"/>
          </p:nvPr>
        </p:nvSpPr>
        <p:spPr>
          <a:xfrm>
            <a:off x="2565652" y="2315907"/>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74" name="Google Shape;174;p14"/>
          <p:cNvSpPr/>
          <p:nvPr/>
        </p:nvSpPr>
        <p:spPr>
          <a:xfrm>
            <a:off x="2148051" y="4870370"/>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5" name="Google Shape;175;p14"/>
          <p:cNvSpPr txBox="1">
            <a:spLocks noGrp="1"/>
          </p:cNvSpPr>
          <p:nvPr>
            <p:ph type="title" idx="4" hasCustomPrompt="1"/>
          </p:nvPr>
        </p:nvSpPr>
        <p:spPr>
          <a:xfrm>
            <a:off x="6851309" y="979738"/>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76" name="Google Shape;176;p14">
            <a:hlinkClick r:id=""/>
          </p:cNvPr>
          <p:cNvSpPr txBox="1">
            <a:spLocks noGrp="1"/>
          </p:cNvSpPr>
          <p:nvPr>
            <p:ph type="title" idx="5"/>
          </p:nvPr>
        </p:nvSpPr>
        <p:spPr>
          <a:xfrm>
            <a:off x="6724102" y="1579347"/>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7" name="Google Shape;177;p14"/>
          <p:cNvSpPr txBox="1">
            <a:spLocks noGrp="1"/>
          </p:cNvSpPr>
          <p:nvPr>
            <p:ph type="subTitle" idx="6"/>
          </p:nvPr>
        </p:nvSpPr>
        <p:spPr>
          <a:xfrm>
            <a:off x="6723895" y="2087307"/>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78" name="Google Shape;178;p14"/>
          <p:cNvSpPr/>
          <p:nvPr/>
        </p:nvSpPr>
        <p:spPr>
          <a:xfrm>
            <a:off x="6580339" y="4948745"/>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9" name="Google Shape;179;p14"/>
          <p:cNvSpPr txBox="1">
            <a:spLocks noGrp="1"/>
          </p:cNvSpPr>
          <p:nvPr>
            <p:ph type="title" idx="7" hasCustomPrompt="1"/>
          </p:nvPr>
        </p:nvSpPr>
        <p:spPr>
          <a:xfrm>
            <a:off x="2388073" y="5158333"/>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80" name="Google Shape;180;p14">
            <a:hlinkClick r:id=""/>
          </p:cNvPr>
          <p:cNvSpPr txBox="1">
            <a:spLocks noGrp="1"/>
          </p:cNvSpPr>
          <p:nvPr>
            <p:ph type="title" idx="8"/>
          </p:nvPr>
        </p:nvSpPr>
        <p:spPr>
          <a:xfrm>
            <a:off x="2260675" y="5758000"/>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81" name="Google Shape;181;p14"/>
          <p:cNvSpPr txBox="1">
            <a:spLocks noGrp="1"/>
          </p:cNvSpPr>
          <p:nvPr>
            <p:ph type="subTitle" idx="9"/>
          </p:nvPr>
        </p:nvSpPr>
        <p:spPr>
          <a:xfrm>
            <a:off x="2260730" y="6265962"/>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82" name="Google Shape;182;p14"/>
          <p:cNvSpPr txBox="1">
            <a:spLocks noGrp="1"/>
          </p:cNvSpPr>
          <p:nvPr>
            <p:ph type="title" idx="13" hasCustomPrompt="1"/>
          </p:nvPr>
        </p:nvSpPr>
        <p:spPr>
          <a:xfrm>
            <a:off x="6927397" y="5310733"/>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83" name="Google Shape;183;p14"/>
          <p:cNvSpPr txBox="1">
            <a:spLocks noGrp="1"/>
          </p:cNvSpPr>
          <p:nvPr>
            <p:ph type="title" idx="14"/>
          </p:nvPr>
        </p:nvSpPr>
        <p:spPr>
          <a:xfrm>
            <a:off x="6800138" y="5910400"/>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84" name="Google Shape;184;p14"/>
          <p:cNvSpPr txBox="1">
            <a:spLocks noGrp="1"/>
          </p:cNvSpPr>
          <p:nvPr>
            <p:ph type="subTitle" idx="15"/>
          </p:nvPr>
        </p:nvSpPr>
        <p:spPr>
          <a:xfrm>
            <a:off x="6799973" y="6418362"/>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85" name="Google Shape;185;p14"/>
          <p:cNvSpPr/>
          <p:nvPr/>
        </p:nvSpPr>
        <p:spPr>
          <a:xfrm>
            <a:off x="9468329" y="118562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 name="Google Shape;186;p14"/>
          <p:cNvSpPr/>
          <p:nvPr/>
        </p:nvSpPr>
        <p:spPr>
          <a:xfrm>
            <a:off x="8223596" y="527423"/>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 name="Google Shape;187;p14"/>
          <p:cNvSpPr/>
          <p:nvPr/>
        </p:nvSpPr>
        <p:spPr>
          <a:xfrm>
            <a:off x="1563509" y="93515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 name="Google Shape;188;p14"/>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89" name="Google Shape;189;p14"/>
          <p:cNvGrpSpPr/>
          <p:nvPr/>
        </p:nvGrpSpPr>
        <p:grpSpPr>
          <a:xfrm>
            <a:off x="535097" y="3521177"/>
            <a:ext cx="166360" cy="208365"/>
            <a:chOff x="1474943" y="3859420"/>
            <a:chExt cx="118956" cy="108456"/>
          </a:xfrm>
        </p:grpSpPr>
        <p:sp>
          <p:nvSpPr>
            <p:cNvPr id="190" name="Google Shape;190;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1" name="Google Shape;191;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2" name="Google Shape;192;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3" name="Google Shape;193;p14"/>
          <p:cNvGrpSpPr/>
          <p:nvPr/>
        </p:nvGrpSpPr>
        <p:grpSpPr>
          <a:xfrm>
            <a:off x="9514919" y="3521177"/>
            <a:ext cx="166360" cy="208365"/>
            <a:chOff x="1474943" y="3859420"/>
            <a:chExt cx="118956" cy="108456"/>
          </a:xfrm>
        </p:grpSpPr>
        <p:sp>
          <p:nvSpPr>
            <p:cNvPr id="194" name="Google Shape;194;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 name="Google Shape;195;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 name="Google Shape;196;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7" name="Google Shape;197;p14"/>
          <p:cNvGrpSpPr/>
          <p:nvPr/>
        </p:nvGrpSpPr>
        <p:grpSpPr>
          <a:xfrm>
            <a:off x="3291284" y="331373"/>
            <a:ext cx="166360" cy="208365"/>
            <a:chOff x="1474943" y="3859420"/>
            <a:chExt cx="118956" cy="108456"/>
          </a:xfrm>
        </p:grpSpPr>
        <p:sp>
          <p:nvSpPr>
            <p:cNvPr id="198" name="Google Shape;198;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 name="Google Shape;199;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 name="Google Shape;200;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01" name="Google Shape;201;p14"/>
          <p:cNvSpPr txBox="1">
            <a:spLocks noGrp="1"/>
          </p:cNvSpPr>
          <p:nvPr>
            <p:ph type="title" idx="16" hasCustomPrompt="1"/>
          </p:nvPr>
        </p:nvSpPr>
        <p:spPr>
          <a:xfrm>
            <a:off x="4923122" y="3596933"/>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202" name="Google Shape;202;p14"/>
          <p:cNvSpPr txBox="1">
            <a:spLocks noGrp="1"/>
          </p:cNvSpPr>
          <p:nvPr>
            <p:ph type="title" idx="17"/>
          </p:nvPr>
        </p:nvSpPr>
        <p:spPr>
          <a:xfrm>
            <a:off x="4795763" y="4123500"/>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grpSp>
        <p:nvGrpSpPr>
          <p:cNvPr id="203" name="Google Shape;203;p14"/>
          <p:cNvGrpSpPr/>
          <p:nvPr/>
        </p:nvGrpSpPr>
        <p:grpSpPr>
          <a:xfrm>
            <a:off x="0" y="815238"/>
            <a:ext cx="2384140" cy="6725982"/>
            <a:chOff x="0" y="539500"/>
            <a:chExt cx="2167400" cy="4451050"/>
          </a:xfrm>
        </p:grpSpPr>
        <p:grpSp>
          <p:nvGrpSpPr>
            <p:cNvPr id="204" name="Google Shape;204;p14"/>
            <p:cNvGrpSpPr/>
            <p:nvPr/>
          </p:nvGrpSpPr>
          <p:grpSpPr>
            <a:xfrm>
              <a:off x="4" y="2803267"/>
              <a:ext cx="1766396" cy="973004"/>
              <a:chOff x="80379" y="2974904"/>
              <a:chExt cx="1766396" cy="973004"/>
            </a:xfrm>
          </p:grpSpPr>
          <p:sp>
            <p:nvSpPr>
              <p:cNvPr id="205" name="Google Shape;205;p14"/>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 name="Google Shape;206;p14"/>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 name="Google Shape;207;p14"/>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 name="Google Shape;208;p14"/>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 name="Google Shape;209;p14"/>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 name="Google Shape;210;p14"/>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 name="Google Shape;211;p14"/>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 name="Google Shape;212;p14"/>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13" name="Google Shape;213;p14"/>
            <p:cNvGrpSpPr/>
            <p:nvPr/>
          </p:nvGrpSpPr>
          <p:grpSpPr>
            <a:xfrm>
              <a:off x="10" y="958504"/>
              <a:ext cx="784602" cy="2259876"/>
              <a:chOff x="8208885" y="1995091"/>
              <a:chExt cx="784602" cy="2259876"/>
            </a:xfrm>
          </p:grpSpPr>
          <p:sp>
            <p:nvSpPr>
              <p:cNvPr id="214" name="Google Shape;214;p14"/>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 name="Google Shape;215;p14"/>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 name="Google Shape;216;p14"/>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20" name="Google Shape;220;p14"/>
            <p:cNvGrpSpPr/>
            <p:nvPr/>
          </p:nvGrpSpPr>
          <p:grpSpPr>
            <a:xfrm>
              <a:off x="0" y="539500"/>
              <a:ext cx="2167400" cy="4225525"/>
              <a:chOff x="2832225" y="556225"/>
              <a:chExt cx="2167400" cy="4225525"/>
            </a:xfrm>
          </p:grpSpPr>
          <p:sp>
            <p:nvSpPr>
              <p:cNvPr id="221" name="Google Shape;221;p14"/>
              <p:cNvSpPr/>
              <p:nvPr/>
            </p:nvSpPr>
            <p:spPr>
              <a:xfrm>
                <a:off x="2832225" y="1205325"/>
                <a:ext cx="1577300" cy="3576350"/>
              </a:xfrm>
              <a:custGeom>
                <a:avLst/>
                <a:gdLst/>
                <a:ahLst/>
                <a:cxnLst/>
                <a:rect l="l" t="t" r="r" b="b"/>
                <a:pathLst>
                  <a:path w="63092" h="143054" extrusionOk="0">
                    <a:moveTo>
                      <a:pt x="51068" y="1"/>
                    </a:moveTo>
                    <a:lnTo>
                      <a:pt x="51911" y="2530"/>
                    </a:lnTo>
                    <a:lnTo>
                      <a:pt x="44324" y="13932"/>
                    </a:lnTo>
                    <a:cubicBezTo>
                      <a:pt x="44324" y="13932"/>
                      <a:pt x="43614" y="41485"/>
                      <a:pt x="32833" y="48140"/>
                    </a:cubicBezTo>
                    <a:cubicBezTo>
                      <a:pt x="29670" y="50093"/>
                      <a:pt x="27435" y="50827"/>
                      <a:pt x="25373" y="50827"/>
                    </a:cubicBezTo>
                    <a:cubicBezTo>
                      <a:pt x="20409" y="50827"/>
                      <a:pt x="16454" y="46568"/>
                      <a:pt x="2973" y="44813"/>
                    </a:cubicBezTo>
                    <a:cubicBezTo>
                      <a:pt x="1953" y="44679"/>
                      <a:pt x="977" y="44591"/>
                      <a:pt x="1" y="44502"/>
                    </a:cubicBezTo>
                    <a:lnTo>
                      <a:pt x="1" y="83501"/>
                    </a:lnTo>
                    <a:cubicBezTo>
                      <a:pt x="2650" y="83866"/>
                      <a:pt x="5461" y="84019"/>
                      <a:pt x="8309" y="84019"/>
                    </a:cubicBezTo>
                    <a:cubicBezTo>
                      <a:pt x="22776" y="84019"/>
                      <a:pt x="38201" y="80085"/>
                      <a:pt x="38201" y="80085"/>
                    </a:cubicBezTo>
                    <a:lnTo>
                      <a:pt x="38201" y="80085"/>
                    </a:lnTo>
                    <a:cubicBezTo>
                      <a:pt x="35717" y="84211"/>
                      <a:pt x="38201" y="129822"/>
                      <a:pt x="38201" y="137320"/>
                    </a:cubicBezTo>
                    <a:cubicBezTo>
                      <a:pt x="38201" y="141915"/>
                      <a:pt x="39466" y="143053"/>
                      <a:pt x="41018" y="143053"/>
                    </a:cubicBezTo>
                    <a:cubicBezTo>
                      <a:pt x="41984" y="143053"/>
                      <a:pt x="43061" y="142612"/>
                      <a:pt x="44014" y="142289"/>
                    </a:cubicBezTo>
                    <a:cubicBezTo>
                      <a:pt x="46498" y="141446"/>
                      <a:pt x="44014" y="114071"/>
                      <a:pt x="45655" y="104976"/>
                    </a:cubicBezTo>
                    <a:cubicBezTo>
                      <a:pt x="47341" y="95836"/>
                      <a:pt x="56481" y="70102"/>
                      <a:pt x="59764" y="44413"/>
                    </a:cubicBezTo>
                    <a:cubicBezTo>
                      <a:pt x="63092" y="18681"/>
                      <a:pt x="51069" y="2"/>
                      <a:pt x="51068"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2" name="Google Shape;222;p14"/>
              <p:cNvSpPr/>
              <p:nvPr/>
            </p:nvSpPr>
            <p:spPr>
              <a:xfrm>
                <a:off x="3564300" y="973500"/>
                <a:ext cx="350525" cy="161975"/>
              </a:xfrm>
              <a:custGeom>
                <a:avLst/>
                <a:gdLst/>
                <a:ahLst/>
                <a:cxnLst/>
                <a:rect l="l" t="t" r="r" b="b"/>
                <a:pathLst>
                  <a:path w="14021" h="6479" extrusionOk="0">
                    <a:moveTo>
                      <a:pt x="2663" y="1"/>
                    </a:moveTo>
                    <a:cubicBezTo>
                      <a:pt x="1642" y="1"/>
                      <a:pt x="799" y="178"/>
                      <a:pt x="267" y="711"/>
                    </a:cubicBezTo>
                    <a:cubicBezTo>
                      <a:pt x="1" y="977"/>
                      <a:pt x="2840" y="4926"/>
                      <a:pt x="5946" y="5769"/>
                    </a:cubicBezTo>
                    <a:cubicBezTo>
                      <a:pt x="7099" y="6079"/>
                      <a:pt x="8564" y="6301"/>
                      <a:pt x="9983" y="6479"/>
                    </a:cubicBezTo>
                    <a:cubicBezTo>
                      <a:pt x="11270" y="5724"/>
                      <a:pt x="12601" y="5192"/>
                      <a:pt x="14021" y="4970"/>
                    </a:cubicBezTo>
                    <a:lnTo>
                      <a:pt x="13133" y="2841"/>
                    </a:lnTo>
                    <a:cubicBezTo>
                      <a:pt x="13133" y="2841"/>
                      <a:pt x="6611" y="1"/>
                      <a:pt x="2663" y="1"/>
                    </a:cubicBezTo>
                    <a:close/>
                  </a:path>
                </a:pathLst>
              </a:custGeom>
              <a:solidFill>
                <a:srgbClr val="D6C4A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3" name="Google Shape;223;p14"/>
              <p:cNvSpPr/>
              <p:nvPr/>
            </p:nvSpPr>
            <p:spPr>
              <a:xfrm>
                <a:off x="3579825" y="1004575"/>
                <a:ext cx="329450" cy="153400"/>
              </a:xfrm>
              <a:custGeom>
                <a:avLst/>
                <a:gdLst/>
                <a:ahLst/>
                <a:cxnLst/>
                <a:rect l="l" t="t" r="r" b="b"/>
                <a:pathLst>
                  <a:path w="13178" h="6136" extrusionOk="0">
                    <a:moveTo>
                      <a:pt x="1" y="0"/>
                    </a:moveTo>
                    <a:lnTo>
                      <a:pt x="1" y="0"/>
                    </a:lnTo>
                    <a:cubicBezTo>
                      <a:pt x="1" y="1"/>
                      <a:pt x="1687" y="4038"/>
                      <a:pt x="4260" y="5546"/>
                    </a:cubicBezTo>
                    <a:cubicBezTo>
                      <a:pt x="5001" y="5981"/>
                      <a:pt x="6008" y="6136"/>
                      <a:pt x="7066" y="6136"/>
                    </a:cubicBezTo>
                    <a:cubicBezTo>
                      <a:pt x="9678" y="6136"/>
                      <a:pt x="12601" y="5191"/>
                      <a:pt x="12601" y="5191"/>
                    </a:cubicBezTo>
                    <a:lnTo>
                      <a:pt x="13178" y="4748"/>
                    </a:lnTo>
                    <a:cubicBezTo>
                      <a:pt x="13134" y="4526"/>
                      <a:pt x="2352" y="1864"/>
                      <a:pt x="1"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4" name="Google Shape;224;p14"/>
              <p:cNvSpPr/>
              <p:nvPr/>
            </p:nvSpPr>
            <p:spPr>
              <a:xfrm>
                <a:off x="3931450" y="577300"/>
                <a:ext cx="1068175" cy="638825"/>
              </a:xfrm>
              <a:custGeom>
                <a:avLst/>
                <a:gdLst/>
                <a:ahLst/>
                <a:cxnLst/>
                <a:rect l="l" t="t" r="r" b="b"/>
                <a:pathLst>
                  <a:path w="42727" h="25553" extrusionOk="0">
                    <a:moveTo>
                      <a:pt x="41170" y="0"/>
                    </a:moveTo>
                    <a:cubicBezTo>
                      <a:pt x="40779" y="0"/>
                      <a:pt x="40392" y="310"/>
                      <a:pt x="40552" y="764"/>
                    </a:cubicBezTo>
                    <a:cubicBezTo>
                      <a:pt x="41307" y="2982"/>
                      <a:pt x="40597" y="6620"/>
                      <a:pt x="39399" y="8706"/>
                    </a:cubicBezTo>
                    <a:cubicBezTo>
                      <a:pt x="38245" y="10747"/>
                      <a:pt x="35849" y="11811"/>
                      <a:pt x="33808" y="12699"/>
                    </a:cubicBezTo>
                    <a:cubicBezTo>
                      <a:pt x="31469" y="13769"/>
                      <a:pt x="29165" y="14273"/>
                      <a:pt x="26675" y="14273"/>
                    </a:cubicBezTo>
                    <a:cubicBezTo>
                      <a:pt x="26379" y="14273"/>
                      <a:pt x="26080" y="14266"/>
                      <a:pt x="25778" y="14252"/>
                    </a:cubicBezTo>
                    <a:cubicBezTo>
                      <a:pt x="23471" y="14163"/>
                      <a:pt x="21208" y="13852"/>
                      <a:pt x="18945" y="13852"/>
                    </a:cubicBezTo>
                    <a:cubicBezTo>
                      <a:pt x="13666" y="13897"/>
                      <a:pt x="0" y="17357"/>
                      <a:pt x="3505" y="25211"/>
                    </a:cubicBezTo>
                    <a:cubicBezTo>
                      <a:pt x="3605" y="25452"/>
                      <a:pt x="3787" y="25553"/>
                      <a:pt x="3976" y="25553"/>
                    </a:cubicBezTo>
                    <a:cubicBezTo>
                      <a:pt x="4377" y="25553"/>
                      <a:pt x="4811" y="25102"/>
                      <a:pt x="4570" y="24589"/>
                    </a:cubicBezTo>
                    <a:cubicBezTo>
                      <a:pt x="1997" y="18733"/>
                      <a:pt x="12823" y="15672"/>
                      <a:pt x="16727" y="15272"/>
                    </a:cubicBezTo>
                    <a:cubicBezTo>
                      <a:pt x="17489" y="15189"/>
                      <a:pt x="18245" y="15156"/>
                      <a:pt x="19000" y="15156"/>
                    </a:cubicBezTo>
                    <a:cubicBezTo>
                      <a:pt x="20266" y="15156"/>
                      <a:pt x="21527" y="15250"/>
                      <a:pt x="22805" y="15361"/>
                    </a:cubicBezTo>
                    <a:cubicBezTo>
                      <a:pt x="24137" y="15463"/>
                      <a:pt x="25455" y="15566"/>
                      <a:pt x="26774" y="15566"/>
                    </a:cubicBezTo>
                    <a:cubicBezTo>
                      <a:pt x="27740" y="15566"/>
                      <a:pt x="28707" y="15511"/>
                      <a:pt x="29682" y="15361"/>
                    </a:cubicBezTo>
                    <a:cubicBezTo>
                      <a:pt x="33099" y="14829"/>
                      <a:pt x="37668" y="13009"/>
                      <a:pt x="39887" y="10259"/>
                    </a:cubicBezTo>
                    <a:cubicBezTo>
                      <a:pt x="41750" y="7863"/>
                      <a:pt x="42726" y="3337"/>
                      <a:pt x="41795" y="453"/>
                    </a:cubicBezTo>
                    <a:cubicBezTo>
                      <a:pt x="41689" y="135"/>
                      <a:pt x="41428" y="0"/>
                      <a:pt x="41170" y="0"/>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5" name="Google Shape;225;p14"/>
              <p:cNvSpPr/>
              <p:nvPr/>
            </p:nvSpPr>
            <p:spPr>
              <a:xfrm>
                <a:off x="4668325" y="659325"/>
                <a:ext cx="119450" cy="292500"/>
              </a:xfrm>
              <a:custGeom>
                <a:avLst/>
                <a:gdLst/>
                <a:ahLst/>
                <a:cxnLst/>
                <a:rect l="l" t="t" r="r" b="b"/>
                <a:pathLst>
                  <a:path w="4778" h="11700" extrusionOk="0">
                    <a:moveTo>
                      <a:pt x="3790" y="1"/>
                    </a:moveTo>
                    <a:cubicBezTo>
                      <a:pt x="3468" y="1"/>
                      <a:pt x="3158" y="211"/>
                      <a:pt x="3180" y="633"/>
                    </a:cubicBezTo>
                    <a:cubicBezTo>
                      <a:pt x="3535" y="4582"/>
                      <a:pt x="2603" y="7554"/>
                      <a:pt x="340" y="10793"/>
                    </a:cubicBezTo>
                    <a:cubicBezTo>
                      <a:pt x="0" y="11257"/>
                      <a:pt x="436" y="11700"/>
                      <a:pt x="882" y="11700"/>
                    </a:cubicBezTo>
                    <a:cubicBezTo>
                      <a:pt x="1075" y="11700"/>
                      <a:pt x="1271" y="11616"/>
                      <a:pt x="1405" y="11414"/>
                    </a:cubicBezTo>
                    <a:cubicBezTo>
                      <a:pt x="3801" y="7998"/>
                      <a:pt x="4777" y="4804"/>
                      <a:pt x="4467" y="633"/>
                    </a:cubicBezTo>
                    <a:cubicBezTo>
                      <a:pt x="4444" y="211"/>
                      <a:pt x="4112" y="1"/>
                      <a:pt x="3790"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6" name="Google Shape;226;p14"/>
              <p:cNvSpPr/>
              <p:nvPr/>
            </p:nvSpPr>
            <p:spPr>
              <a:xfrm>
                <a:off x="4637600" y="771900"/>
                <a:ext cx="122825" cy="77525"/>
              </a:xfrm>
              <a:custGeom>
                <a:avLst/>
                <a:gdLst/>
                <a:ahLst/>
                <a:cxnLst/>
                <a:rect l="l" t="t" r="r" b="b"/>
                <a:pathLst>
                  <a:path w="4913" h="3101" extrusionOk="0">
                    <a:moveTo>
                      <a:pt x="864" y="1"/>
                    </a:moveTo>
                    <a:cubicBezTo>
                      <a:pt x="424" y="1"/>
                      <a:pt x="0" y="627"/>
                      <a:pt x="371" y="1099"/>
                    </a:cubicBezTo>
                    <a:cubicBezTo>
                      <a:pt x="1214" y="2208"/>
                      <a:pt x="2457" y="2918"/>
                      <a:pt x="3832" y="3096"/>
                    </a:cubicBezTo>
                    <a:cubicBezTo>
                      <a:pt x="3861" y="3099"/>
                      <a:pt x="3888" y="3100"/>
                      <a:pt x="3916" y="3100"/>
                    </a:cubicBezTo>
                    <a:cubicBezTo>
                      <a:pt x="4651" y="3100"/>
                      <a:pt x="4913" y="1982"/>
                      <a:pt x="4143" y="1853"/>
                    </a:cubicBezTo>
                    <a:cubicBezTo>
                      <a:pt x="2989" y="1720"/>
                      <a:pt x="2013" y="1144"/>
                      <a:pt x="1259" y="212"/>
                    </a:cubicBezTo>
                    <a:cubicBezTo>
                      <a:pt x="1142" y="63"/>
                      <a:pt x="1002" y="1"/>
                      <a:pt x="864"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7" name="Google Shape;227;p14"/>
              <p:cNvSpPr/>
              <p:nvPr/>
            </p:nvSpPr>
            <p:spPr>
              <a:xfrm>
                <a:off x="4401400" y="923400"/>
                <a:ext cx="270300" cy="184175"/>
              </a:xfrm>
              <a:custGeom>
                <a:avLst/>
                <a:gdLst/>
                <a:ahLst/>
                <a:cxnLst/>
                <a:rect l="l" t="t" r="r" b="b"/>
                <a:pathLst>
                  <a:path w="10812" h="7367" extrusionOk="0">
                    <a:moveTo>
                      <a:pt x="873" y="1"/>
                    </a:moveTo>
                    <a:cubicBezTo>
                      <a:pt x="417" y="1"/>
                      <a:pt x="0" y="648"/>
                      <a:pt x="369" y="1118"/>
                    </a:cubicBezTo>
                    <a:cubicBezTo>
                      <a:pt x="1611" y="2626"/>
                      <a:pt x="2898" y="4090"/>
                      <a:pt x="4540" y="5155"/>
                    </a:cubicBezTo>
                    <a:cubicBezTo>
                      <a:pt x="6137" y="6176"/>
                      <a:pt x="8000" y="6752"/>
                      <a:pt x="9775" y="7329"/>
                    </a:cubicBezTo>
                    <a:cubicBezTo>
                      <a:pt x="9852" y="7355"/>
                      <a:pt x="9924" y="7366"/>
                      <a:pt x="9991" y="7366"/>
                    </a:cubicBezTo>
                    <a:cubicBezTo>
                      <a:pt x="10624" y="7366"/>
                      <a:pt x="10812" y="6332"/>
                      <a:pt x="10130" y="6131"/>
                    </a:cubicBezTo>
                    <a:cubicBezTo>
                      <a:pt x="8400" y="5554"/>
                      <a:pt x="6669" y="5022"/>
                      <a:pt x="5161" y="4046"/>
                    </a:cubicBezTo>
                    <a:cubicBezTo>
                      <a:pt x="3608" y="3070"/>
                      <a:pt x="2454" y="1606"/>
                      <a:pt x="1301" y="230"/>
                    </a:cubicBezTo>
                    <a:cubicBezTo>
                      <a:pt x="1171" y="68"/>
                      <a:pt x="1020" y="1"/>
                      <a:pt x="873"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8" name="Google Shape;228;p14"/>
              <p:cNvSpPr/>
              <p:nvPr/>
            </p:nvSpPr>
            <p:spPr>
              <a:xfrm>
                <a:off x="2944250" y="556225"/>
                <a:ext cx="1068200" cy="638825"/>
              </a:xfrm>
              <a:custGeom>
                <a:avLst/>
                <a:gdLst/>
                <a:ahLst/>
                <a:cxnLst/>
                <a:rect l="l" t="t" r="r" b="b"/>
                <a:pathLst>
                  <a:path w="42728" h="25553" extrusionOk="0">
                    <a:moveTo>
                      <a:pt x="1586" y="0"/>
                    </a:moveTo>
                    <a:cubicBezTo>
                      <a:pt x="1336" y="0"/>
                      <a:pt x="1083" y="136"/>
                      <a:pt x="977" y="453"/>
                    </a:cubicBezTo>
                    <a:cubicBezTo>
                      <a:pt x="1" y="3426"/>
                      <a:pt x="1021" y="8129"/>
                      <a:pt x="3062" y="10480"/>
                    </a:cubicBezTo>
                    <a:cubicBezTo>
                      <a:pt x="5369" y="13098"/>
                      <a:pt x="9718" y="14829"/>
                      <a:pt x="13045" y="15361"/>
                    </a:cubicBezTo>
                    <a:cubicBezTo>
                      <a:pt x="14026" y="15515"/>
                      <a:pt x="15008" y="15571"/>
                      <a:pt x="15992" y="15571"/>
                    </a:cubicBezTo>
                    <a:cubicBezTo>
                      <a:pt x="18614" y="15571"/>
                      <a:pt x="21244" y="15173"/>
                      <a:pt x="23866" y="15173"/>
                    </a:cubicBezTo>
                    <a:cubicBezTo>
                      <a:pt x="24801" y="15173"/>
                      <a:pt x="25734" y="15224"/>
                      <a:pt x="26666" y="15361"/>
                    </a:cubicBezTo>
                    <a:cubicBezTo>
                      <a:pt x="30482" y="15849"/>
                      <a:pt x="40686" y="18910"/>
                      <a:pt x="38157" y="24589"/>
                    </a:cubicBezTo>
                    <a:cubicBezTo>
                      <a:pt x="37946" y="25102"/>
                      <a:pt x="38370" y="25553"/>
                      <a:pt x="38775" y="25553"/>
                    </a:cubicBezTo>
                    <a:cubicBezTo>
                      <a:pt x="38966" y="25553"/>
                      <a:pt x="39153" y="25452"/>
                      <a:pt x="39266" y="25211"/>
                    </a:cubicBezTo>
                    <a:cubicBezTo>
                      <a:pt x="42727" y="17357"/>
                      <a:pt x="29062" y="13897"/>
                      <a:pt x="23826" y="13852"/>
                    </a:cubicBezTo>
                    <a:cubicBezTo>
                      <a:pt x="21431" y="13852"/>
                      <a:pt x="19035" y="14207"/>
                      <a:pt x="16595" y="14296"/>
                    </a:cubicBezTo>
                    <a:cubicBezTo>
                      <a:pt x="16493" y="14298"/>
                      <a:pt x="16392" y="14298"/>
                      <a:pt x="16291" y="14298"/>
                    </a:cubicBezTo>
                    <a:cubicBezTo>
                      <a:pt x="13574" y="14298"/>
                      <a:pt x="11133" y="13721"/>
                      <a:pt x="8608" y="12566"/>
                    </a:cubicBezTo>
                    <a:cubicBezTo>
                      <a:pt x="6434" y="11590"/>
                      <a:pt x="4172" y="10480"/>
                      <a:pt x="3107" y="8218"/>
                    </a:cubicBezTo>
                    <a:cubicBezTo>
                      <a:pt x="2131" y="6132"/>
                      <a:pt x="1465" y="2938"/>
                      <a:pt x="2175" y="764"/>
                    </a:cubicBezTo>
                    <a:cubicBezTo>
                      <a:pt x="2335" y="310"/>
                      <a:pt x="1965" y="0"/>
                      <a:pt x="1586" y="0"/>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9" name="Google Shape;229;p14"/>
              <p:cNvSpPr/>
              <p:nvPr/>
            </p:nvSpPr>
            <p:spPr>
              <a:xfrm>
                <a:off x="3156125" y="638250"/>
                <a:ext cx="119775" cy="292500"/>
              </a:xfrm>
              <a:custGeom>
                <a:avLst/>
                <a:gdLst/>
                <a:ahLst/>
                <a:cxnLst/>
                <a:rect l="l" t="t" r="r" b="b"/>
                <a:pathLst>
                  <a:path w="4791" h="11700" extrusionOk="0">
                    <a:moveTo>
                      <a:pt x="1004" y="1"/>
                    </a:moveTo>
                    <a:cubicBezTo>
                      <a:pt x="688" y="1"/>
                      <a:pt x="355" y="212"/>
                      <a:pt x="311" y="633"/>
                    </a:cubicBezTo>
                    <a:cubicBezTo>
                      <a:pt x="0" y="4804"/>
                      <a:pt x="976" y="7998"/>
                      <a:pt x="3372" y="11414"/>
                    </a:cubicBezTo>
                    <a:cubicBezTo>
                      <a:pt x="3507" y="11616"/>
                      <a:pt x="3702" y="11700"/>
                      <a:pt x="3897" y="11700"/>
                    </a:cubicBezTo>
                    <a:cubicBezTo>
                      <a:pt x="4345" y="11700"/>
                      <a:pt x="4791" y="11257"/>
                      <a:pt x="4481" y="10793"/>
                    </a:cubicBezTo>
                    <a:cubicBezTo>
                      <a:pt x="2219" y="7554"/>
                      <a:pt x="1287" y="4582"/>
                      <a:pt x="1597" y="633"/>
                    </a:cubicBezTo>
                    <a:cubicBezTo>
                      <a:pt x="1620" y="212"/>
                      <a:pt x="1320" y="1"/>
                      <a:pt x="1004"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0" name="Google Shape;230;p14"/>
              <p:cNvSpPr/>
              <p:nvPr/>
            </p:nvSpPr>
            <p:spPr>
              <a:xfrm>
                <a:off x="3183450" y="750825"/>
                <a:ext cx="123950" cy="77525"/>
              </a:xfrm>
              <a:custGeom>
                <a:avLst/>
                <a:gdLst/>
                <a:ahLst/>
                <a:cxnLst/>
                <a:rect l="l" t="t" r="r" b="b"/>
                <a:pathLst>
                  <a:path w="4958" h="3101" extrusionOk="0">
                    <a:moveTo>
                      <a:pt x="4075" y="1"/>
                    </a:moveTo>
                    <a:cubicBezTo>
                      <a:pt x="3930" y="1"/>
                      <a:pt x="3782" y="63"/>
                      <a:pt x="3655" y="212"/>
                    </a:cubicBezTo>
                    <a:cubicBezTo>
                      <a:pt x="2945" y="1144"/>
                      <a:pt x="1969" y="1720"/>
                      <a:pt x="771" y="1853"/>
                    </a:cubicBezTo>
                    <a:cubicBezTo>
                      <a:pt x="1" y="1982"/>
                      <a:pt x="303" y="3100"/>
                      <a:pt x="1042" y="3100"/>
                    </a:cubicBezTo>
                    <a:cubicBezTo>
                      <a:pt x="1069" y="3100"/>
                      <a:pt x="1097" y="3099"/>
                      <a:pt x="1126" y="3096"/>
                    </a:cubicBezTo>
                    <a:cubicBezTo>
                      <a:pt x="2501" y="2918"/>
                      <a:pt x="3699" y="2208"/>
                      <a:pt x="4586" y="1099"/>
                    </a:cubicBezTo>
                    <a:cubicBezTo>
                      <a:pt x="4957" y="627"/>
                      <a:pt x="4533" y="1"/>
                      <a:pt x="4075"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1" name="Google Shape;231;p14"/>
              <p:cNvSpPr/>
              <p:nvPr/>
            </p:nvSpPr>
            <p:spPr>
              <a:xfrm>
                <a:off x="3272275" y="902325"/>
                <a:ext cx="271050" cy="184175"/>
              </a:xfrm>
              <a:custGeom>
                <a:avLst/>
                <a:gdLst/>
                <a:ahLst/>
                <a:cxnLst/>
                <a:rect l="l" t="t" r="r" b="b"/>
                <a:pathLst>
                  <a:path w="10842" h="7367" extrusionOk="0">
                    <a:moveTo>
                      <a:pt x="9979" y="1"/>
                    </a:moveTo>
                    <a:cubicBezTo>
                      <a:pt x="9833" y="1"/>
                      <a:pt x="9682" y="68"/>
                      <a:pt x="9552" y="230"/>
                    </a:cubicBezTo>
                    <a:cubicBezTo>
                      <a:pt x="8398" y="1606"/>
                      <a:pt x="7200" y="3025"/>
                      <a:pt x="5648" y="4046"/>
                    </a:cubicBezTo>
                    <a:cubicBezTo>
                      <a:pt x="4139" y="5022"/>
                      <a:pt x="2409" y="5554"/>
                      <a:pt x="723" y="6131"/>
                    </a:cubicBezTo>
                    <a:cubicBezTo>
                      <a:pt x="1" y="6332"/>
                      <a:pt x="222" y="7366"/>
                      <a:pt x="828" y="7366"/>
                    </a:cubicBezTo>
                    <a:cubicBezTo>
                      <a:pt x="892" y="7366"/>
                      <a:pt x="961" y="7355"/>
                      <a:pt x="1033" y="7329"/>
                    </a:cubicBezTo>
                    <a:cubicBezTo>
                      <a:pt x="2852" y="6752"/>
                      <a:pt x="4671" y="6176"/>
                      <a:pt x="6313" y="5155"/>
                    </a:cubicBezTo>
                    <a:cubicBezTo>
                      <a:pt x="7955" y="4090"/>
                      <a:pt x="9197" y="2582"/>
                      <a:pt x="10439" y="1118"/>
                    </a:cubicBezTo>
                    <a:cubicBezTo>
                      <a:pt x="10842" y="648"/>
                      <a:pt x="10433" y="1"/>
                      <a:pt x="9979"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2" name="Google Shape;232;p14"/>
              <p:cNvSpPr/>
              <p:nvPr/>
            </p:nvSpPr>
            <p:spPr>
              <a:xfrm>
                <a:off x="3991100" y="3166400"/>
                <a:ext cx="320825" cy="1526200"/>
              </a:xfrm>
              <a:custGeom>
                <a:avLst/>
                <a:gdLst/>
                <a:ahLst/>
                <a:cxnLst/>
                <a:rect l="l" t="t" r="r" b="b"/>
                <a:pathLst>
                  <a:path w="12833" h="61048" extrusionOk="0">
                    <a:moveTo>
                      <a:pt x="6399" y="0"/>
                    </a:moveTo>
                    <a:cubicBezTo>
                      <a:pt x="4979" y="5458"/>
                      <a:pt x="3560" y="10471"/>
                      <a:pt x="2317" y="14775"/>
                    </a:cubicBezTo>
                    <a:cubicBezTo>
                      <a:pt x="4181" y="21341"/>
                      <a:pt x="6000" y="27864"/>
                      <a:pt x="6355" y="29416"/>
                    </a:cubicBezTo>
                    <a:cubicBezTo>
                      <a:pt x="7198" y="32744"/>
                      <a:pt x="4713" y="46853"/>
                      <a:pt x="2229" y="52665"/>
                    </a:cubicBezTo>
                    <a:cubicBezTo>
                      <a:pt x="1" y="57837"/>
                      <a:pt x="1768" y="61047"/>
                      <a:pt x="3949" y="61047"/>
                    </a:cubicBezTo>
                    <a:cubicBezTo>
                      <a:pt x="4200" y="61047"/>
                      <a:pt x="4457" y="61005"/>
                      <a:pt x="4713" y="60918"/>
                    </a:cubicBezTo>
                    <a:cubicBezTo>
                      <a:pt x="7198" y="60119"/>
                      <a:pt x="11368" y="39355"/>
                      <a:pt x="12167" y="33587"/>
                    </a:cubicBezTo>
                    <a:cubicBezTo>
                      <a:pt x="12832" y="29017"/>
                      <a:pt x="8351" y="8519"/>
                      <a:pt x="6399"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 name="Google Shape;233;p14"/>
              <p:cNvSpPr/>
              <p:nvPr/>
            </p:nvSpPr>
            <p:spPr>
              <a:xfrm>
                <a:off x="3942525" y="3072125"/>
                <a:ext cx="208575" cy="463675"/>
              </a:xfrm>
              <a:custGeom>
                <a:avLst/>
                <a:gdLst/>
                <a:ahLst/>
                <a:cxnLst/>
                <a:rect l="l" t="t" r="r" b="b"/>
                <a:pathLst>
                  <a:path w="8343" h="18547" extrusionOk="0">
                    <a:moveTo>
                      <a:pt x="7499" y="0"/>
                    </a:moveTo>
                    <a:lnTo>
                      <a:pt x="1" y="3328"/>
                    </a:lnTo>
                    <a:cubicBezTo>
                      <a:pt x="1" y="3328"/>
                      <a:pt x="2175" y="10959"/>
                      <a:pt x="4260" y="18546"/>
                    </a:cubicBezTo>
                    <a:cubicBezTo>
                      <a:pt x="5503" y="14242"/>
                      <a:pt x="6922" y="9229"/>
                      <a:pt x="8342" y="3771"/>
                    </a:cubicBezTo>
                    <a:cubicBezTo>
                      <a:pt x="7810" y="1464"/>
                      <a:pt x="7499" y="0"/>
                      <a:pt x="7499"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 name="Google Shape;234;p14"/>
              <p:cNvSpPr/>
              <p:nvPr/>
            </p:nvSpPr>
            <p:spPr>
              <a:xfrm>
                <a:off x="3931450" y="4616125"/>
                <a:ext cx="28850" cy="146450"/>
              </a:xfrm>
              <a:custGeom>
                <a:avLst/>
                <a:gdLst/>
                <a:ahLst/>
                <a:cxnLst/>
                <a:rect l="l" t="t" r="r" b="b"/>
                <a:pathLst>
                  <a:path w="1154" h="5858" extrusionOk="0">
                    <a:moveTo>
                      <a:pt x="1154" y="0"/>
                    </a:moveTo>
                    <a:cubicBezTo>
                      <a:pt x="755" y="1953"/>
                      <a:pt x="311" y="4215"/>
                      <a:pt x="0" y="5857"/>
                    </a:cubicBezTo>
                    <a:lnTo>
                      <a:pt x="45" y="5857"/>
                    </a:lnTo>
                    <a:cubicBezTo>
                      <a:pt x="755" y="5635"/>
                      <a:pt x="1065" y="3328"/>
                      <a:pt x="1154" y="0"/>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 name="Google Shape;235;p14"/>
              <p:cNvSpPr/>
              <p:nvPr/>
            </p:nvSpPr>
            <p:spPr>
              <a:xfrm>
                <a:off x="4021300" y="3166400"/>
                <a:ext cx="276200" cy="1526275"/>
              </a:xfrm>
              <a:custGeom>
                <a:avLst/>
                <a:gdLst/>
                <a:ahLst/>
                <a:cxnLst/>
                <a:rect l="l" t="t" r="r" b="b"/>
                <a:pathLst>
                  <a:path w="11048" h="61051" extrusionOk="0">
                    <a:moveTo>
                      <a:pt x="5191" y="0"/>
                    </a:moveTo>
                    <a:cubicBezTo>
                      <a:pt x="3771" y="5458"/>
                      <a:pt x="2352" y="10471"/>
                      <a:pt x="1109" y="14775"/>
                    </a:cubicBezTo>
                    <a:cubicBezTo>
                      <a:pt x="2973" y="21341"/>
                      <a:pt x="4792" y="27864"/>
                      <a:pt x="5147" y="29416"/>
                    </a:cubicBezTo>
                    <a:cubicBezTo>
                      <a:pt x="5280" y="29860"/>
                      <a:pt x="5324" y="30481"/>
                      <a:pt x="5324" y="31280"/>
                    </a:cubicBezTo>
                    <a:cubicBezTo>
                      <a:pt x="5324" y="36382"/>
                      <a:pt x="3195" y="47607"/>
                      <a:pt x="1021" y="52665"/>
                    </a:cubicBezTo>
                    <a:cubicBezTo>
                      <a:pt x="311" y="54351"/>
                      <a:pt x="0" y="55815"/>
                      <a:pt x="0" y="57058"/>
                    </a:cubicBezTo>
                    <a:cubicBezTo>
                      <a:pt x="0" y="59587"/>
                      <a:pt x="1287" y="61051"/>
                      <a:pt x="2751" y="61051"/>
                    </a:cubicBezTo>
                    <a:cubicBezTo>
                      <a:pt x="3017" y="61051"/>
                      <a:pt x="3239" y="61006"/>
                      <a:pt x="3505" y="60918"/>
                    </a:cubicBezTo>
                    <a:cubicBezTo>
                      <a:pt x="5990" y="60119"/>
                      <a:pt x="10160" y="39355"/>
                      <a:pt x="10959" y="33587"/>
                    </a:cubicBezTo>
                    <a:cubicBezTo>
                      <a:pt x="11003" y="33276"/>
                      <a:pt x="11048" y="32877"/>
                      <a:pt x="11048" y="32433"/>
                    </a:cubicBezTo>
                    <a:cubicBezTo>
                      <a:pt x="11048" y="26311"/>
                      <a:pt x="7010" y="7942"/>
                      <a:pt x="5191" y="0"/>
                    </a:cubicBezTo>
                    <a:close/>
                  </a:path>
                </a:pathLst>
              </a:custGeom>
              <a:solidFill>
                <a:srgbClr val="DCAD7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6" name="Google Shape;236;p14"/>
              <p:cNvSpPr/>
              <p:nvPr/>
            </p:nvSpPr>
            <p:spPr>
              <a:xfrm>
                <a:off x="2832225" y="1553625"/>
                <a:ext cx="1173550" cy="1383200"/>
              </a:xfrm>
              <a:custGeom>
                <a:avLst/>
                <a:gdLst/>
                <a:ahLst/>
                <a:cxnLst/>
                <a:rect l="l" t="t" r="r" b="b"/>
                <a:pathLst>
                  <a:path w="46942" h="55328" extrusionOk="0">
                    <a:moveTo>
                      <a:pt x="46454" y="0"/>
                    </a:moveTo>
                    <a:lnTo>
                      <a:pt x="46454" y="0"/>
                    </a:lnTo>
                    <a:cubicBezTo>
                      <a:pt x="45877" y="178"/>
                      <a:pt x="45123" y="355"/>
                      <a:pt x="44324" y="488"/>
                    </a:cubicBezTo>
                    <a:cubicBezTo>
                      <a:pt x="44147" y="4171"/>
                      <a:pt x="42771" y="28085"/>
                      <a:pt x="32833" y="34208"/>
                    </a:cubicBezTo>
                    <a:cubicBezTo>
                      <a:pt x="29638" y="36160"/>
                      <a:pt x="27420" y="36870"/>
                      <a:pt x="25335" y="36870"/>
                    </a:cubicBezTo>
                    <a:cubicBezTo>
                      <a:pt x="20410" y="36870"/>
                      <a:pt x="16417" y="32655"/>
                      <a:pt x="2973" y="30881"/>
                    </a:cubicBezTo>
                    <a:cubicBezTo>
                      <a:pt x="1953" y="30747"/>
                      <a:pt x="977" y="30659"/>
                      <a:pt x="1" y="30570"/>
                    </a:cubicBezTo>
                    <a:lnTo>
                      <a:pt x="1" y="54972"/>
                    </a:lnTo>
                    <a:cubicBezTo>
                      <a:pt x="3240" y="55194"/>
                      <a:pt x="6479" y="55327"/>
                      <a:pt x="9629" y="55327"/>
                    </a:cubicBezTo>
                    <a:cubicBezTo>
                      <a:pt x="17082" y="55327"/>
                      <a:pt x="24181" y="54617"/>
                      <a:pt x="29550" y="53153"/>
                    </a:cubicBezTo>
                    <a:cubicBezTo>
                      <a:pt x="46942" y="48450"/>
                      <a:pt x="46809" y="10693"/>
                      <a:pt x="46454" y="0"/>
                    </a:cubicBezTo>
                    <a:close/>
                  </a:path>
                </a:pathLst>
              </a:custGeom>
              <a:solidFill>
                <a:srgbClr val="C1955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7" name="Google Shape;237;p14"/>
              <p:cNvSpPr/>
              <p:nvPr/>
            </p:nvSpPr>
            <p:spPr>
              <a:xfrm>
                <a:off x="3792800" y="4671575"/>
                <a:ext cx="164175" cy="110175"/>
              </a:xfrm>
              <a:custGeom>
                <a:avLst/>
                <a:gdLst/>
                <a:ahLst/>
                <a:cxnLst/>
                <a:rect l="l" t="t" r="r" b="b"/>
                <a:pathLst>
                  <a:path w="6567" h="4407" extrusionOk="0">
                    <a:moveTo>
                      <a:pt x="6567" y="1"/>
                    </a:moveTo>
                    <a:cubicBezTo>
                      <a:pt x="5369" y="400"/>
                      <a:pt x="2396" y="1332"/>
                      <a:pt x="0" y="1554"/>
                    </a:cubicBezTo>
                    <a:cubicBezTo>
                      <a:pt x="435" y="3775"/>
                      <a:pt x="1434" y="4406"/>
                      <a:pt x="2591" y="4406"/>
                    </a:cubicBezTo>
                    <a:cubicBezTo>
                      <a:pt x="3560" y="4406"/>
                      <a:pt x="4640" y="3963"/>
                      <a:pt x="5591" y="3639"/>
                    </a:cubicBezTo>
                    <a:cubicBezTo>
                      <a:pt x="6123" y="3462"/>
                      <a:pt x="6434" y="2086"/>
                      <a:pt x="6567" y="1"/>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8" name="Google Shape;238;p14"/>
              <p:cNvSpPr/>
              <p:nvPr/>
            </p:nvSpPr>
            <p:spPr>
              <a:xfrm>
                <a:off x="3265925" y="1095725"/>
                <a:ext cx="891825" cy="499625"/>
              </a:xfrm>
              <a:custGeom>
                <a:avLst/>
                <a:gdLst/>
                <a:ahLst/>
                <a:cxnLst/>
                <a:rect l="l" t="t" r="r" b="b"/>
                <a:pathLst>
                  <a:path w="35673" h="19985" extrusionOk="0">
                    <a:moveTo>
                      <a:pt x="27224" y="0"/>
                    </a:moveTo>
                    <a:cubicBezTo>
                      <a:pt x="21180" y="0"/>
                      <a:pt x="16363" y="6739"/>
                      <a:pt x="11581" y="8334"/>
                    </a:cubicBezTo>
                    <a:cubicBezTo>
                      <a:pt x="6079" y="10153"/>
                      <a:pt x="1" y="13214"/>
                      <a:pt x="577" y="15033"/>
                    </a:cubicBezTo>
                    <a:cubicBezTo>
                      <a:pt x="1151" y="16753"/>
                      <a:pt x="3802" y="19984"/>
                      <a:pt x="10415" y="19984"/>
                    </a:cubicBezTo>
                    <a:cubicBezTo>
                      <a:pt x="10968" y="19984"/>
                      <a:pt x="11548" y="19962"/>
                      <a:pt x="12157" y="19914"/>
                    </a:cubicBezTo>
                    <a:cubicBezTo>
                      <a:pt x="17482" y="19514"/>
                      <a:pt x="23294" y="19381"/>
                      <a:pt x="26976" y="18804"/>
                    </a:cubicBezTo>
                    <a:cubicBezTo>
                      <a:pt x="28795" y="18494"/>
                      <a:pt x="30038" y="18095"/>
                      <a:pt x="30437" y="17473"/>
                    </a:cubicBezTo>
                    <a:lnTo>
                      <a:pt x="35317" y="10774"/>
                    </a:lnTo>
                    <a:cubicBezTo>
                      <a:pt x="35317" y="10774"/>
                      <a:pt x="35672" y="9354"/>
                      <a:pt x="35495" y="7535"/>
                    </a:cubicBezTo>
                    <a:cubicBezTo>
                      <a:pt x="35229" y="5050"/>
                      <a:pt x="34075" y="1812"/>
                      <a:pt x="29860" y="436"/>
                    </a:cubicBezTo>
                    <a:cubicBezTo>
                      <a:pt x="28955" y="134"/>
                      <a:pt x="28077" y="0"/>
                      <a:pt x="27224"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9" name="Google Shape;239;p14"/>
              <p:cNvSpPr/>
              <p:nvPr/>
            </p:nvSpPr>
            <p:spPr>
              <a:xfrm>
                <a:off x="3264825" y="1450075"/>
                <a:ext cx="94600" cy="69200"/>
              </a:xfrm>
              <a:custGeom>
                <a:avLst/>
                <a:gdLst/>
                <a:ahLst/>
                <a:cxnLst/>
                <a:rect l="l" t="t" r="r" b="b"/>
                <a:pathLst>
                  <a:path w="3784" h="2768" extrusionOk="0">
                    <a:moveTo>
                      <a:pt x="2723" y="0"/>
                    </a:moveTo>
                    <a:cubicBezTo>
                      <a:pt x="1877" y="0"/>
                      <a:pt x="673" y="98"/>
                      <a:pt x="444" y="327"/>
                    </a:cubicBezTo>
                    <a:cubicBezTo>
                      <a:pt x="0" y="770"/>
                      <a:pt x="1864" y="2767"/>
                      <a:pt x="1864" y="2767"/>
                    </a:cubicBezTo>
                    <a:cubicBezTo>
                      <a:pt x="1864" y="2767"/>
                      <a:pt x="2707" y="327"/>
                      <a:pt x="3461" y="149"/>
                    </a:cubicBezTo>
                    <a:cubicBezTo>
                      <a:pt x="3783" y="55"/>
                      <a:pt x="3353" y="0"/>
                      <a:pt x="2723" y="0"/>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0" name="Google Shape;240;p14"/>
              <p:cNvSpPr/>
              <p:nvPr/>
            </p:nvSpPr>
            <p:spPr>
              <a:xfrm>
                <a:off x="3824950" y="1236400"/>
                <a:ext cx="94325" cy="169725"/>
              </a:xfrm>
              <a:custGeom>
                <a:avLst/>
                <a:gdLst/>
                <a:ahLst/>
                <a:cxnLst/>
                <a:rect l="l" t="t" r="r" b="b"/>
                <a:pathLst>
                  <a:path w="3773" h="6789" extrusionOk="0">
                    <a:moveTo>
                      <a:pt x="1864" y="0"/>
                    </a:moveTo>
                    <a:cubicBezTo>
                      <a:pt x="844" y="0"/>
                      <a:pt x="1" y="1509"/>
                      <a:pt x="1" y="3372"/>
                    </a:cubicBezTo>
                    <a:cubicBezTo>
                      <a:pt x="1" y="5236"/>
                      <a:pt x="844" y="6788"/>
                      <a:pt x="1864" y="6788"/>
                    </a:cubicBezTo>
                    <a:cubicBezTo>
                      <a:pt x="2929" y="6788"/>
                      <a:pt x="3772" y="5236"/>
                      <a:pt x="3772" y="3372"/>
                    </a:cubicBezTo>
                    <a:cubicBezTo>
                      <a:pt x="3772" y="1509"/>
                      <a:pt x="2929" y="0"/>
                      <a:pt x="1864" y="0"/>
                    </a:cubicBezTo>
                    <a:close/>
                  </a:path>
                </a:pathLst>
              </a:custGeom>
              <a:solidFill>
                <a:srgbClr val="C1955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1" name="Google Shape;241;p14"/>
              <p:cNvSpPr/>
              <p:nvPr/>
            </p:nvSpPr>
            <p:spPr>
              <a:xfrm>
                <a:off x="3831625" y="1268550"/>
                <a:ext cx="27750" cy="84325"/>
              </a:xfrm>
              <a:custGeom>
                <a:avLst/>
                <a:gdLst/>
                <a:ahLst/>
                <a:cxnLst/>
                <a:rect l="l" t="t" r="r" b="b"/>
                <a:pathLst>
                  <a:path w="1110" h="3373" extrusionOk="0">
                    <a:moveTo>
                      <a:pt x="577" y="1"/>
                    </a:moveTo>
                    <a:cubicBezTo>
                      <a:pt x="266" y="1"/>
                      <a:pt x="0" y="755"/>
                      <a:pt x="0" y="1687"/>
                    </a:cubicBezTo>
                    <a:cubicBezTo>
                      <a:pt x="0" y="2619"/>
                      <a:pt x="266" y="3373"/>
                      <a:pt x="577" y="3373"/>
                    </a:cubicBezTo>
                    <a:cubicBezTo>
                      <a:pt x="888" y="3373"/>
                      <a:pt x="1109" y="2619"/>
                      <a:pt x="1109" y="1687"/>
                    </a:cubicBezTo>
                    <a:cubicBezTo>
                      <a:pt x="1109" y="755"/>
                      <a:pt x="888" y="1"/>
                      <a:pt x="577" y="1"/>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 name="Google Shape;242;p14"/>
              <p:cNvSpPr/>
              <p:nvPr/>
            </p:nvSpPr>
            <p:spPr>
              <a:xfrm>
                <a:off x="4045700" y="999025"/>
                <a:ext cx="368275" cy="158650"/>
              </a:xfrm>
              <a:custGeom>
                <a:avLst/>
                <a:gdLst/>
                <a:ahLst/>
                <a:cxnLst/>
                <a:rect l="l" t="t" r="r" b="b"/>
                <a:pathLst>
                  <a:path w="14731" h="6346" extrusionOk="0">
                    <a:moveTo>
                      <a:pt x="11536" y="0"/>
                    </a:moveTo>
                    <a:cubicBezTo>
                      <a:pt x="8386" y="0"/>
                      <a:pt x="3816" y="1465"/>
                      <a:pt x="1997" y="2086"/>
                    </a:cubicBezTo>
                    <a:cubicBezTo>
                      <a:pt x="1553" y="2441"/>
                      <a:pt x="1109" y="2796"/>
                      <a:pt x="799" y="3195"/>
                    </a:cubicBezTo>
                    <a:lnTo>
                      <a:pt x="0" y="4837"/>
                    </a:lnTo>
                    <a:cubicBezTo>
                      <a:pt x="843" y="5280"/>
                      <a:pt x="1509" y="5768"/>
                      <a:pt x="2085" y="6345"/>
                    </a:cubicBezTo>
                    <a:cubicBezTo>
                      <a:pt x="4038" y="6301"/>
                      <a:pt x="6611" y="6123"/>
                      <a:pt x="8386" y="5724"/>
                    </a:cubicBezTo>
                    <a:cubicBezTo>
                      <a:pt x="11580" y="5014"/>
                      <a:pt x="14730" y="1154"/>
                      <a:pt x="14464" y="843"/>
                    </a:cubicBezTo>
                    <a:cubicBezTo>
                      <a:pt x="13887" y="222"/>
                      <a:pt x="12822" y="0"/>
                      <a:pt x="11536" y="0"/>
                    </a:cubicBezTo>
                    <a:close/>
                  </a:path>
                </a:pathLst>
              </a:custGeom>
              <a:solidFill>
                <a:srgbClr val="D6C4A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 name="Google Shape;243;p14"/>
              <p:cNvSpPr/>
              <p:nvPr/>
            </p:nvSpPr>
            <p:spPr>
              <a:xfrm>
                <a:off x="4065650" y="1051150"/>
                <a:ext cx="29975" cy="27750"/>
              </a:xfrm>
              <a:custGeom>
                <a:avLst/>
                <a:gdLst/>
                <a:ahLst/>
                <a:cxnLst/>
                <a:rect l="l" t="t" r="r" b="b"/>
                <a:pathLst>
                  <a:path w="1199" h="1110" extrusionOk="0">
                    <a:moveTo>
                      <a:pt x="1199" y="1"/>
                    </a:moveTo>
                    <a:lnTo>
                      <a:pt x="1199" y="1"/>
                    </a:lnTo>
                    <a:cubicBezTo>
                      <a:pt x="666" y="178"/>
                      <a:pt x="356" y="267"/>
                      <a:pt x="356" y="267"/>
                    </a:cubicBezTo>
                    <a:lnTo>
                      <a:pt x="1" y="1110"/>
                    </a:lnTo>
                    <a:cubicBezTo>
                      <a:pt x="311" y="711"/>
                      <a:pt x="755" y="356"/>
                      <a:pt x="1199" y="1"/>
                    </a:cubicBezTo>
                    <a:close/>
                  </a:path>
                </a:pathLst>
              </a:custGeom>
              <a:solidFill>
                <a:srgbClr val="56351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 name="Google Shape;244;p14"/>
              <p:cNvSpPr/>
              <p:nvPr/>
            </p:nvSpPr>
            <p:spPr>
              <a:xfrm>
                <a:off x="4026825" y="1119925"/>
                <a:ext cx="71025" cy="38850"/>
              </a:xfrm>
              <a:custGeom>
                <a:avLst/>
                <a:gdLst/>
                <a:ahLst/>
                <a:cxnLst/>
                <a:rect l="l" t="t" r="r" b="b"/>
                <a:pathLst>
                  <a:path w="2841" h="1554" extrusionOk="0">
                    <a:moveTo>
                      <a:pt x="755" y="1"/>
                    </a:moveTo>
                    <a:lnTo>
                      <a:pt x="1" y="1553"/>
                    </a:lnTo>
                    <a:lnTo>
                      <a:pt x="223" y="1553"/>
                    </a:lnTo>
                    <a:cubicBezTo>
                      <a:pt x="622" y="1553"/>
                      <a:pt x="1598" y="1553"/>
                      <a:pt x="2840" y="1509"/>
                    </a:cubicBezTo>
                    <a:cubicBezTo>
                      <a:pt x="2264" y="932"/>
                      <a:pt x="1598" y="444"/>
                      <a:pt x="755" y="1"/>
                    </a:cubicBezTo>
                    <a:close/>
                  </a:path>
                </a:pathLst>
              </a:custGeom>
              <a:solidFill>
                <a:srgbClr val="C1955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 name="Google Shape;245;p14"/>
              <p:cNvSpPr/>
              <p:nvPr/>
            </p:nvSpPr>
            <p:spPr>
              <a:xfrm>
                <a:off x="4053450" y="1034525"/>
                <a:ext cx="342775" cy="147200"/>
              </a:xfrm>
              <a:custGeom>
                <a:avLst/>
                <a:gdLst/>
                <a:ahLst/>
                <a:cxnLst/>
                <a:rect l="l" t="t" r="r" b="b"/>
                <a:pathLst>
                  <a:path w="13711" h="5888" extrusionOk="0">
                    <a:moveTo>
                      <a:pt x="13710" y="0"/>
                    </a:moveTo>
                    <a:lnTo>
                      <a:pt x="13710" y="0"/>
                    </a:lnTo>
                    <a:cubicBezTo>
                      <a:pt x="11270" y="1731"/>
                      <a:pt x="45" y="3905"/>
                      <a:pt x="1" y="4126"/>
                    </a:cubicBezTo>
                    <a:lnTo>
                      <a:pt x="578" y="4614"/>
                    </a:lnTo>
                    <a:cubicBezTo>
                      <a:pt x="578" y="4614"/>
                      <a:pt x="3913" y="5888"/>
                      <a:pt x="6707" y="5888"/>
                    </a:cubicBezTo>
                    <a:cubicBezTo>
                      <a:pt x="7601" y="5888"/>
                      <a:pt x="8440" y="5757"/>
                      <a:pt x="9096" y="5413"/>
                    </a:cubicBezTo>
                    <a:cubicBezTo>
                      <a:pt x="11802" y="3993"/>
                      <a:pt x="13710" y="1"/>
                      <a:pt x="13710"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 name="Google Shape;246;p14"/>
              <p:cNvSpPr/>
              <p:nvPr/>
            </p:nvSpPr>
            <p:spPr>
              <a:xfrm>
                <a:off x="3370200" y="2577425"/>
                <a:ext cx="53250" cy="21100"/>
              </a:xfrm>
              <a:custGeom>
                <a:avLst/>
                <a:gdLst/>
                <a:ahLst/>
                <a:cxnLst/>
                <a:rect l="l" t="t" r="r" b="b"/>
                <a:pathLst>
                  <a:path w="2130" h="844" extrusionOk="0">
                    <a:moveTo>
                      <a:pt x="1065" y="0"/>
                    </a:moveTo>
                    <a:cubicBezTo>
                      <a:pt x="488" y="0"/>
                      <a:pt x="0" y="178"/>
                      <a:pt x="0" y="399"/>
                    </a:cubicBezTo>
                    <a:cubicBezTo>
                      <a:pt x="0" y="621"/>
                      <a:pt x="488" y="843"/>
                      <a:pt x="1065" y="843"/>
                    </a:cubicBezTo>
                    <a:cubicBezTo>
                      <a:pt x="1642" y="843"/>
                      <a:pt x="2130" y="621"/>
                      <a:pt x="2130" y="399"/>
                    </a:cubicBezTo>
                    <a:cubicBezTo>
                      <a:pt x="2130" y="178"/>
                      <a:pt x="1642" y="0"/>
                      <a:pt x="1065"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 name="Google Shape;247;p14"/>
              <p:cNvSpPr/>
              <p:nvPr/>
            </p:nvSpPr>
            <p:spPr>
              <a:xfrm>
                <a:off x="3107325" y="2460950"/>
                <a:ext cx="52150" cy="10000"/>
              </a:xfrm>
              <a:custGeom>
                <a:avLst/>
                <a:gdLst/>
                <a:ahLst/>
                <a:cxnLst/>
                <a:rect l="l" t="t" r="r" b="b"/>
                <a:pathLst>
                  <a:path w="2086" h="400" extrusionOk="0">
                    <a:moveTo>
                      <a:pt x="1021" y="0"/>
                    </a:moveTo>
                    <a:cubicBezTo>
                      <a:pt x="444" y="0"/>
                      <a:pt x="0" y="89"/>
                      <a:pt x="0" y="222"/>
                    </a:cubicBezTo>
                    <a:cubicBezTo>
                      <a:pt x="0" y="311"/>
                      <a:pt x="444" y="400"/>
                      <a:pt x="1021" y="400"/>
                    </a:cubicBezTo>
                    <a:cubicBezTo>
                      <a:pt x="1642" y="400"/>
                      <a:pt x="2085" y="311"/>
                      <a:pt x="2085" y="222"/>
                    </a:cubicBezTo>
                    <a:cubicBezTo>
                      <a:pt x="2085" y="89"/>
                      <a:pt x="1642" y="0"/>
                      <a:pt x="1021"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 name="Google Shape;248;p14"/>
              <p:cNvSpPr/>
              <p:nvPr/>
            </p:nvSpPr>
            <p:spPr>
              <a:xfrm>
                <a:off x="2864400" y="2365550"/>
                <a:ext cx="63250" cy="11125"/>
              </a:xfrm>
              <a:custGeom>
                <a:avLst/>
                <a:gdLst/>
                <a:ahLst/>
                <a:cxnLst/>
                <a:rect l="l" t="t" r="r" b="b"/>
                <a:pathLst>
                  <a:path w="2530" h="445" extrusionOk="0">
                    <a:moveTo>
                      <a:pt x="1243" y="1"/>
                    </a:moveTo>
                    <a:cubicBezTo>
                      <a:pt x="577" y="1"/>
                      <a:pt x="1" y="90"/>
                      <a:pt x="1" y="223"/>
                    </a:cubicBezTo>
                    <a:cubicBezTo>
                      <a:pt x="1" y="356"/>
                      <a:pt x="577" y="444"/>
                      <a:pt x="1243" y="444"/>
                    </a:cubicBezTo>
                    <a:cubicBezTo>
                      <a:pt x="1953" y="444"/>
                      <a:pt x="2529" y="356"/>
                      <a:pt x="2529" y="223"/>
                    </a:cubicBezTo>
                    <a:cubicBezTo>
                      <a:pt x="2529" y="90"/>
                      <a:pt x="1953" y="1"/>
                      <a:pt x="1243"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 name="Google Shape;249;p14"/>
              <p:cNvSpPr/>
              <p:nvPr/>
            </p:nvSpPr>
            <p:spPr>
              <a:xfrm>
                <a:off x="2864400" y="2503100"/>
                <a:ext cx="63250" cy="21100"/>
              </a:xfrm>
              <a:custGeom>
                <a:avLst/>
                <a:gdLst/>
                <a:ahLst/>
                <a:cxnLst/>
                <a:rect l="l" t="t" r="r" b="b"/>
                <a:pathLst>
                  <a:path w="2530" h="844" extrusionOk="0">
                    <a:moveTo>
                      <a:pt x="1243" y="0"/>
                    </a:moveTo>
                    <a:cubicBezTo>
                      <a:pt x="577" y="0"/>
                      <a:pt x="1" y="178"/>
                      <a:pt x="1" y="400"/>
                    </a:cubicBezTo>
                    <a:cubicBezTo>
                      <a:pt x="1" y="666"/>
                      <a:pt x="577" y="843"/>
                      <a:pt x="1243" y="843"/>
                    </a:cubicBezTo>
                    <a:cubicBezTo>
                      <a:pt x="1953" y="843"/>
                      <a:pt x="2529" y="666"/>
                      <a:pt x="2529" y="400"/>
                    </a:cubicBezTo>
                    <a:cubicBezTo>
                      <a:pt x="2529"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 name="Google Shape;250;p14"/>
              <p:cNvSpPr/>
              <p:nvPr/>
            </p:nvSpPr>
            <p:spPr>
              <a:xfrm>
                <a:off x="2990850" y="2598500"/>
                <a:ext cx="63250" cy="21100"/>
              </a:xfrm>
              <a:custGeom>
                <a:avLst/>
                <a:gdLst/>
                <a:ahLst/>
                <a:cxnLst/>
                <a:rect l="l" t="t" r="r" b="b"/>
                <a:pathLst>
                  <a:path w="2530" h="844" extrusionOk="0">
                    <a:moveTo>
                      <a:pt x="1243" y="0"/>
                    </a:moveTo>
                    <a:cubicBezTo>
                      <a:pt x="577" y="0"/>
                      <a:pt x="0" y="178"/>
                      <a:pt x="0" y="399"/>
                    </a:cubicBezTo>
                    <a:cubicBezTo>
                      <a:pt x="0" y="621"/>
                      <a:pt x="577" y="843"/>
                      <a:pt x="1243" y="843"/>
                    </a:cubicBezTo>
                    <a:cubicBezTo>
                      <a:pt x="1953" y="843"/>
                      <a:pt x="2529" y="621"/>
                      <a:pt x="2529" y="399"/>
                    </a:cubicBezTo>
                    <a:cubicBezTo>
                      <a:pt x="2529"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 name="Google Shape;251;p14"/>
              <p:cNvSpPr/>
              <p:nvPr/>
            </p:nvSpPr>
            <p:spPr>
              <a:xfrm>
                <a:off x="2832225" y="2590725"/>
                <a:ext cx="11125" cy="15550"/>
              </a:xfrm>
              <a:custGeom>
                <a:avLst/>
                <a:gdLst/>
                <a:ahLst/>
                <a:cxnLst/>
                <a:rect l="l" t="t" r="r" b="b"/>
                <a:pathLst>
                  <a:path w="445" h="622" extrusionOk="0">
                    <a:moveTo>
                      <a:pt x="1" y="1"/>
                    </a:moveTo>
                    <a:lnTo>
                      <a:pt x="1" y="622"/>
                    </a:lnTo>
                    <a:cubicBezTo>
                      <a:pt x="267" y="533"/>
                      <a:pt x="445" y="400"/>
                      <a:pt x="445" y="311"/>
                    </a:cubicBezTo>
                    <a:cubicBezTo>
                      <a:pt x="445" y="178"/>
                      <a:pt x="267" y="45"/>
                      <a:pt x="1"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 name="Google Shape;252;p14"/>
              <p:cNvSpPr/>
              <p:nvPr/>
            </p:nvSpPr>
            <p:spPr>
              <a:xfrm>
                <a:off x="3191600" y="2545250"/>
                <a:ext cx="63250" cy="21100"/>
              </a:xfrm>
              <a:custGeom>
                <a:avLst/>
                <a:gdLst/>
                <a:ahLst/>
                <a:cxnLst/>
                <a:rect l="l" t="t" r="r" b="b"/>
                <a:pathLst>
                  <a:path w="2530" h="844" extrusionOk="0">
                    <a:moveTo>
                      <a:pt x="1243" y="0"/>
                    </a:moveTo>
                    <a:cubicBezTo>
                      <a:pt x="578" y="0"/>
                      <a:pt x="1" y="178"/>
                      <a:pt x="1" y="444"/>
                    </a:cubicBezTo>
                    <a:cubicBezTo>
                      <a:pt x="1" y="666"/>
                      <a:pt x="578" y="843"/>
                      <a:pt x="1243" y="843"/>
                    </a:cubicBezTo>
                    <a:cubicBezTo>
                      <a:pt x="1953" y="843"/>
                      <a:pt x="2530" y="666"/>
                      <a:pt x="2530" y="444"/>
                    </a:cubicBezTo>
                    <a:cubicBezTo>
                      <a:pt x="2530"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 name="Google Shape;253;p14"/>
              <p:cNvSpPr/>
              <p:nvPr/>
            </p:nvSpPr>
            <p:spPr>
              <a:xfrm>
                <a:off x="3275900" y="2492000"/>
                <a:ext cx="63250" cy="21100"/>
              </a:xfrm>
              <a:custGeom>
                <a:avLst/>
                <a:gdLst/>
                <a:ahLst/>
                <a:cxnLst/>
                <a:rect l="l" t="t" r="r" b="b"/>
                <a:pathLst>
                  <a:path w="2530" h="844" extrusionOk="0">
                    <a:moveTo>
                      <a:pt x="1243" y="1"/>
                    </a:moveTo>
                    <a:cubicBezTo>
                      <a:pt x="578" y="1"/>
                      <a:pt x="1" y="223"/>
                      <a:pt x="1" y="444"/>
                    </a:cubicBezTo>
                    <a:cubicBezTo>
                      <a:pt x="1" y="666"/>
                      <a:pt x="578" y="844"/>
                      <a:pt x="1243" y="844"/>
                    </a:cubicBezTo>
                    <a:cubicBezTo>
                      <a:pt x="1953" y="844"/>
                      <a:pt x="2530" y="666"/>
                      <a:pt x="2530" y="444"/>
                    </a:cubicBezTo>
                    <a:cubicBezTo>
                      <a:pt x="2530" y="223"/>
                      <a:pt x="1953" y="1"/>
                      <a:pt x="1243"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 name="Google Shape;254;p14"/>
              <p:cNvSpPr/>
              <p:nvPr/>
            </p:nvSpPr>
            <p:spPr>
              <a:xfrm>
                <a:off x="3370200" y="2661725"/>
                <a:ext cx="64350" cy="21100"/>
              </a:xfrm>
              <a:custGeom>
                <a:avLst/>
                <a:gdLst/>
                <a:ahLst/>
                <a:cxnLst/>
                <a:rect l="l" t="t" r="r" b="b"/>
                <a:pathLst>
                  <a:path w="2574" h="844" extrusionOk="0">
                    <a:moveTo>
                      <a:pt x="1287" y="0"/>
                    </a:moveTo>
                    <a:cubicBezTo>
                      <a:pt x="577" y="0"/>
                      <a:pt x="0" y="178"/>
                      <a:pt x="0" y="399"/>
                    </a:cubicBezTo>
                    <a:cubicBezTo>
                      <a:pt x="0" y="621"/>
                      <a:pt x="577" y="843"/>
                      <a:pt x="1287" y="843"/>
                    </a:cubicBezTo>
                    <a:cubicBezTo>
                      <a:pt x="1997" y="843"/>
                      <a:pt x="2574" y="621"/>
                      <a:pt x="2574" y="399"/>
                    </a:cubicBezTo>
                    <a:cubicBezTo>
                      <a:pt x="2574" y="178"/>
                      <a:pt x="1997" y="0"/>
                      <a:pt x="1287"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 name="Google Shape;255;p14"/>
              <p:cNvSpPr/>
              <p:nvPr/>
            </p:nvSpPr>
            <p:spPr>
              <a:xfrm>
                <a:off x="3086250" y="2545250"/>
                <a:ext cx="52150" cy="32200"/>
              </a:xfrm>
              <a:custGeom>
                <a:avLst/>
                <a:gdLst/>
                <a:ahLst/>
                <a:cxnLst/>
                <a:rect l="l" t="t" r="r" b="b"/>
                <a:pathLst>
                  <a:path w="2086" h="1288" extrusionOk="0">
                    <a:moveTo>
                      <a:pt x="1021" y="0"/>
                    </a:moveTo>
                    <a:cubicBezTo>
                      <a:pt x="444" y="0"/>
                      <a:pt x="0" y="267"/>
                      <a:pt x="0" y="622"/>
                    </a:cubicBezTo>
                    <a:cubicBezTo>
                      <a:pt x="0" y="977"/>
                      <a:pt x="444" y="1287"/>
                      <a:pt x="1021" y="1287"/>
                    </a:cubicBezTo>
                    <a:cubicBezTo>
                      <a:pt x="1642" y="1287"/>
                      <a:pt x="2085" y="977"/>
                      <a:pt x="2085" y="622"/>
                    </a:cubicBezTo>
                    <a:cubicBezTo>
                      <a:pt x="2085" y="267"/>
                      <a:pt x="1642" y="0"/>
                      <a:pt x="1021"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 name="Google Shape;256;p14"/>
              <p:cNvSpPr/>
              <p:nvPr/>
            </p:nvSpPr>
            <p:spPr>
              <a:xfrm>
                <a:off x="2990850" y="2407700"/>
                <a:ext cx="53275" cy="11125"/>
              </a:xfrm>
              <a:custGeom>
                <a:avLst/>
                <a:gdLst/>
                <a:ahLst/>
                <a:cxnLst/>
                <a:rect l="l" t="t" r="r" b="b"/>
                <a:pathLst>
                  <a:path w="2131" h="445" extrusionOk="0">
                    <a:moveTo>
                      <a:pt x="1065" y="1"/>
                    </a:moveTo>
                    <a:cubicBezTo>
                      <a:pt x="488" y="1"/>
                      <a:pt x="0" y="90"/>
                      <a:pt x="0" y="223"/>
                    </a:cubicBezTo>
                    <a:cubicBezTo>
                      <a:pt x="0" y="356"/>
                      <a:pt x="488" y="444"/>
                      <a:pt x="1065" y="444"/>
                    </a:cubicBezTo>
                    <a:cubicBezTo>
                      <a:pt x="1642" y="444"/>
                      <a:pt x="2130" y="356"/>
                      <a:pt x="2130" y="223"/>
                    </a:cubicBezTo>
                    <a:cubicBezTo>
                      <a:pt x="2130" y="90"/>
                      <a:pt x="1642" y="1"/>
                      <a:pt x="1065"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 name="Google Shape;257;p14"/>
              <p:cNvSpPr/>
              <p:nvPr/>
            </p:nvSpPr>
            <p:spPr>
              <a:xfrm>
                <a:off x="3159450" y="2661725"/>
                <a:ext cx="63250" cy="21100"/>
              </a:xfrm>
              <a:custGeom>
                <a:avLst/>
                <a:gdLst/>
                <a:ahLst/>
                <a:cxnLst/>
                <a:rect l="l" t="t" r="r" b="b"/>
                <a:pathLst>
                  <a:path w="2530" h="844" extrusionOk="0">
                    <a:moveTo>
                      <a:pt x="1287" y="0"/>
                    </a:moveTo>
                    <a:cubicBezTo>
                      <a:pt x="577" y="0"/>
                      <a:pt x="0" y="178"/>
                      <a:pt x="0" y="399"/>
                    </a:cubicBezTo>
                    <a:cubicBezTo>
                      <a:pt x="0" y="621"/>
                      <a:pt x="577" y="843"/>
                      <a:pt x="1287" y="843"/>
                    </a:cubicBezTo>
                    <a:cubicBezTo>
                      <a:pt x="1953" y="843"/>
                      <a:pt x="2529" y="621"/>
                      <a:pt x="2529" y="399"/>
                    </a:cubicBezTo>
                    <a:cubicBezTo>
                      <a:pt x="2529" y="178"/>
                      <a:pt x="1953" y="0"/>
                      <a:pt x="1287"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 name="Google Shape;258;p14"/>
              <p:cNvSpPr/>
              <p:nvPr/>
            </p:nvSpPr>
            <p:spPr>
              <a:xfrm>
                <a:off x="3497750" y="2524175"/>
                <a:ext cx="63250" cy="21100"/>
              </a:xfrm>
              <a:custGeom>
                <a:avLst/>
                <a:gdLst/>
                <a:ahLst/>
                <a:cxnLst/>
                <a:rect l="l" t="t" r="r" b="b"/>
                <a:pathLst>
                  <a:path w="2530" h="844" extrusionOk="0">
                    <a:moveTo>
                      <a:pt x="1243" y="0"/>
                    </a:moveTo>
                    <a:cubicBezTo>
                      <a:pt x="533" y="0"/>
                      <a:pt x="0" y="178"/>
                      <a:pt x="0" y="400"/>
                    </a:cubicBezTo>
                    <a:cubicBezTo>
                      <a:pt x="0" y="666"/>
                      <a:pt x="533" y="843"/>
                      <a:pt x="1243" y="843"/>
                    </a:cubicBezTo>
                    <a:cubicBezTo>
                      <a:pt x="1953" y="843"/>
                      <a:pt x="2529" y="666"/>
                      <a:pt x="2529" y="400"/>
                    </a:cubicBezTo>
                    <a:cubicBezTo>
                      <a:pt x="2529"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 name="Google Shape;259;p14"/>
              <p:cNvSpPr/>
              <p:nvPr/>
            </p:nvSpPr>
            <p:spPr>
              <a:xfrm>
                <a:off x="2832225" y="2376650"/>
                <a:ext cx="32200" cy="25"/>
              </a:xfrm>
              <a:custGeom>
                <a:avLst/>
                <a:gdLst/>
                <a:ahLst/>
                <a:cxnLst/>
                <a:rect l="l" t="t" r="r" b="b"/>
                <a:pathLst>
                  <a:path w="1288" h="1" extrusionOk="0">
                    <a:moveTo>
                      <a:pt x="1" y="0"/>
                    </a:moveTo>
                    <a:lnTo>
                      <a:pt x="666" y="0"/>
                    </a:lnTo>
                    <a:lnTo>
                      <a:pt x="1288" y="0"/>
                    </a:lnTo>
                    <a:lnTo>
                      <a:pt x="666" y="0"/>
                    </a:lnTo>
                    <a:lnTo>
                      <a:pt x="1" y="0"/>
                    </a:ln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0" name="Google Shape;260;p14"/>
            <p:cNvGrpSpPr/>
            <p:nvPr/>
          </p:nvGrpSpPr>
          <p:grpSpPr>
            <a:xfrm>
              <a:off x="11" y="3810810"/>
              <a:ext cx="1366979" cy="1084760"/>
              <a:chOff x="8757948" y="1920174"/>
              <a:chExt cx="1090443" cy="865316"/>
            </a:xfrm>
          </p:grpSpPr>
          <p:sp>
            <p:nvSpPr>
              <p:cNvPr id="261" name="Google Shape;261;p1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 name="Google Shape;262;p1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 name="Google Shape;263;p14"/>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 name="Google Shape;264;p14"/>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 name="Google Shape;265;p14"/>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 name="Google Shape;266;p14"/>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 name="Google Shape;267;p1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 name="Google Shape;268;p14"/>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 name="Google Shape;269;p14"/>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 name="Google Shape;270;p14"/>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 name="Google Shape;271;p14"/>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 name="Google Shape;272;p1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 name="Google Shape;273;p1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 name="Google Shape;274;p1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 name="Google Shape;275;p1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 name="Google Shape;276;p1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 name="Google Shape;277;p1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 name="Google Shape;278;p1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 name="Google Shape;279;p1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 name="Google Shape;280;p1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 name="Google Shape;281;p1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 name="Google Shape;282;p1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3" name="Google Shape;283;p14"/>
            <p:cNvGrpSpPr/>
            <p:nvPr/>
          </p:nvGrpSpPr>
          <p:grpSpPr>
            <a:xfrm>
              <a:off x="1049916" y="4217443"/>
              <a:ext cx="545279" cy="773107"/>
              <a:chOff x="80379" y="4370393"/>
              <a:chExt cx="545279" cy="773107"/>
            </a:xfrm>
          </p:grpSpPr>
          <p:sp>
            <p:nvSpPr>
              <p:cNvPr id="284" name="Google Shape;284;p14"/>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 name="Google Shape;285;p14"/>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 name="Google Shape;286;p14"/>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7" name="Google Shape;287;p14"/>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8" name="Google Shape;288;p14"/>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 name="Google Shape;289;p14"/>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2">
  <p:cSld name="TITLE_AND_BODY_1">
    <p:bg>
      <p:bgPr>
        <a:solidFill>
          <a:srgbClr val="F4EAD7"/>
        </a:solidFill>
        <a:effectLst/>
      </p:bgPr>
    </p:bg>
    <p:spTree>
      <p:nvGrpSpPr>
        <p:cNvPr id="1" name="Shape 290"/>
        <p:cNvGrpSpPr/>
        <p:nvPr/>
      </p:nvGrpSpPr>
      <p:grpSpPr>
        <a:xfrm>
          <a:off x="0" y="0"/>
          <a:ext cx="0" cy="0"/>
          <a:chOff x="0" y="0"/>
          <a:chExt cx="0" cy="0"/>
        </a:xfrm>
      </p:grpSpPr>
      <p:sp>
        <p:nvSpPr>
          <p:cNvPr id="291" name="Google Shape;291;p15"/>
          <p:cNvSpPr/>
          <p:nvPr/>
        </p:nvSpPr>
        <p:spPr>
          <a:xfrm>
            <a:off x="1377563" y="2975502"/>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 name="Google Shape;292;p15"/>
          <p:cNvSpPr/>
          <p:nvPr/>
        </p:nvSpPr>
        <p:spPr>
          <a:xfrm>
            <a:off x="1" y="63780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93" name="Google Shape;293;p15"/>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 name="Google Shape;294;p15"/>
          <p:cNvSpPr/>
          <p:nvPr/>
        </p:nvSpPr>
        <p:spPr>
          <a:xfrm>
            <a:off x="9468329" y="118562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 name="Google Shape;295;p15"/>
          <p:cNvSpPr/>
          <p:nvPr/>
        </p:nvSpPr>
        <p:spPr>
          <a:xfrm>
            <a:off x="8223596" y="527423"/>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 name="Google Shape;296;p15"/>
          <p:cNvSpPr/>
          <p:nvPr/>
        </p:nvSpPr>
        <p:spPr>
          <a:xfrm>
            <a:off x="1563509" y="93515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7" name="Google Shape;297;p15"/>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98" name="Google Shape;298;p15"/>
          <p:cNvGrpSpPr/>
          <p:nvPr/>
        </p:nvGrpSpPr>
        <p:grpSpPr>
          <a:xfrm>
            <a:off x="535097" y="3521177"/>
            <a:ext cx="166360" cy="208365"/>
            <a:chOff x="1474943" y="3859420"/>
            <a:chExt cx="118956" cy="108456"/>
          </a:xfrm>
        </p:grpSpPr>
        <p:sp>
          <p:nvSpPr>
            <p:cNvPr id="299" name="Google Shape;299;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 name="Google Shape;300;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 name="Google Shape;301;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2" name="Google Shape;302;p15"/>
          <p:cNvGrpSpPr/>
          <p:nvPr/>
        </p:nvGrpSpPr>
        <p:grpSpPr>
          <a:xfrm>
            <a:off x="9514919" y="3521177"/>
            <a:ext cx="166360" cy="208365"/>
            <a:chOff x="1474943" y="3859420"/>
            <a:chExt cx="118956" cy="108456"/>
          </a:xfrm>
        </p:grpSpPr>
        <p:sp>
          <p:nvSpPr>
            <p:cNvPr id="303" name="Google Shape;303;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 name="Google Shape;304;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 name="Google Shape;305;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6" name="Google Shape;306;p15"/>
          <p:cNvGrpSpPr/>
          <p:nvPr/>
        </p:nvGrpSpPr>
        <p:grpSpPr>
          <a:xfrm>
            <a:off x="3291284" y="331373"/>
            <a:ext cx="166360" cy="208365"/>
            <a:chOff x="1474943" y="3859420"/>
            <a:chExt cx="118956" cy="108456"/>
          </a:xfrm>
        </p:grpSpPr>
        <p:sp>
          <p:nvSpPr>
            <p:cNvPr id="307" name="Google Shape;307;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 name="Google Shape;308;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 name="Google Shape;309;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10" name="Google Shape;310;p15"/>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11" name="Google Shape;311;p15"/>
          <p:cNvSpPr/>
          <p:nvPr/>
        </p:nvSpPr>
        <p:spPr>
          <a:xfrm flipH="1">
            <a:off x="8855380" y="2027497"/>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12" name="Google Shape;312;p15"/>
          <p:cNvSpPr txBox="1">
            <a:spLocks noGrp="1"/>
          </p:cNvSpPr>
          <p:nvPr>
            <p:ph type="body" idx="1"/>
          </p:nvPr>
        </p:nvSpPr>
        <p:spPr>
          <a:xfrm>
            <a:off x="790515" y="1839896"/>
            <a:ext cx="8477400" cy="5136600"/>
          </a:xfrm>
          <a:prstGeom prst="rect">
            <a:avLst/>
          </a:prstGeom>
        </p:spPr>
        <p:txBody>
          <a:bodyPr spcFirstLastPara="1" wrap="square" lIns="113100" tIns="113100" rIns="113100" bIns="113100" anchor="t" anchorCtr="0">
            <a:noAutofit/>
          </a:bodyPr>
          <a:lstStyle>
            <a:lvl1pPr marL="457200" lvl="0" indent="-336550" rtl="0">
              <a:spcBef>
                <a:spcPts val="0"/>
              </a:spcBef>
              <a:spcAft>
                <a:spcPts val="0"/>
              </a:spcAft>
              <a:buSzPts val="1700"/>
              <a:buAutoNum type="arabicPeriod"/>
              <a:defRPr sz="1500"/>
            </a:lvl1pPr>
            <a:lvl2pPr marL="914400" lvl="1" indent="-323850" rtl="0">
              <a:spcBef>
                <a:spcPts val="2000"/>
              </a:spcBef>
              <a:spcAft>
                <a:spcPts val="0"/>
              </a:spcAft>
              <a:buSzPts val="1500"/>
              <a:buFont typeface="Roboto Condensed Light"/>
              <a:buAutoNum type="alphaLcPeriod"/>
              <a:defRPr sz="1500"/>
            </a:lvl2pPr>
            <a:lvl3pPr marL="1371600" lvl="2" indent="-323850" rtl="0">
              <a:spcBef>
                <a:spcPts val="2000"/>
              </a:spcBef>
              <a:spcAft>
                <a:spcPts val="0"/>
              </a:spcAft>
              <a:buSzPts val="1500"/>
              <a:buFont typeface="Roboto Condensed Light"/>
              <a:buAutoNum type="romanLcPeriod"/>
              <a:defRPr sz="1500"/>
            </a:lvl3pPr>
            <a:lvl4pPr marL="1828800" lvl="3" indent="-323850" rtl="0">
              <a:spcBef>
                <a:spcPts val="2000"/>
              </a:spcBef>
              <a:spcAft>
                <a:spcPts val="0"/>
              </a:spcAft>
              <a:buSzPts val="1500"/>
              <a:buFont typeface="Roboto Condensed Light"/>
              <a:buAutoNum type="arabicPeriod"/>
              <a:defRPr sz="1500"/>
            </a:lvl4pPr>
            <a:lvl5pPr marL="2286000" lvl="4" indent="-323850" rtl="0">
              <a:spcBef>
                <a:spcPts val="2000"/>
              </a:spcBef>
              <a:spcAft>
                <a:spcPts val="0"/>
              </a:spcAft>
              <a:buSzPts val="1500"/>
              <a:buFont typeface="Roboto Condensed Light"/>
              <a:buAutoNum type="alphaLcPeriod"/>
              <a:defRPr sz="1500"/>
            </a:lvl5pPr>
            <a:lvl6pPr marL="2743200" lvl="5" indent="-323850" rtl="0">
              <a:spcBef>
                <a:spcPts val="2000"/>
              </a:spcBef>
              <a:spcAft>
                <a:spcPts val="0"/>
              </a:spcAft>
              <a:buSzPts val="1500"/>
              <a:buFont typeface="Roboto Condensed Light"/>
              <a:buAutoNum type="romanLcPeriod"/>
              <a:defRPr sz="1500"/>
            </a:lvl6pPr>
            <a:lvl7pPr marL="3200400" lvl="6" indent="-323850" rtl="0">
              <a:spcBef>
                <a:spcPts val="2000"/>
              </a:spcBef>
              <a:spcAft>
                <a:spcPts val="0"/>
              </a:spcAft>
              <a:buSzPts val="1500"/>
              <a:buFont typeface="Roboto Condensed Light"/>
              <a:buAutoNum type="arabicPeriod"/>
              <a:defRPr sz="1500"/>
            </a:lvl7pPr>
            <a:lvl8pPr marL="3657600" lvl="7" indent="-323850" rtl="0">
              <a:spcBef>
                <a:spcPts val="2000"/>
              </a:spcBef>
              <a:spcAft>
                <a:spcPts val="0"/>
              </a:spcAft>
              <a:buSzPts val="1500"/>
              <a:buFont typeface="Roboto Condensed Light"/>
              <a:buAutoNum type="alphaLcPeriod"/>
              <a:defRPr sz="1500"/>
            </a:lvl8pPr>
            <a:lvl9pPr marL="4114800" lvl="8" indent="-323850" rtl="0">
              <a:spcBef>
                <a:spcPts val="2000"/>
              </a:spcBef>
              <a:spcAft>
                <a:spcPts val="2000"/>
              </a:spcAft>
              <a:buSzPts val="1500"/>
              <a:buFont typeface="Roboto Condensed Light"/>
              <a:buAutoNum type="romanLcPeriod"/>
              <a:defRPr sz="15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ONE_COLUMN_TEXT_1">
    <p:bg>
      <p:bgPr>
        <a:solidFill>
          <a:srgbClr val="F4EAD7"/>
        </a:solidFill>
        <a:effectLst/>
      </p:bgPr>
    </p:bg>
    <p:spTree>
      <p:nvGrpSpPr>
        <p:cNvPr id="1" name="Shape 313"/>
        <p:cNvGrpSpPr/>
        <p:nvPr/>
      </p:nvGrpSpPr>
      <p:grpSpPr>
        <a:xfrm>
          <a:off x="0" y="0"/>
          <a:ext cx="0" cy="0"/>
          <a:chOff x="0" y="0"/>
          <a:chExt cx="0" cy="0"/>
        </a:xfrm>
      </p:grpSpPr>
      <p:sp>
        <p:nvSpPr>
          <p:cNvPr id="314" name="Google Shape;314;p16"/>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 name="Google Shape;315;p16"/>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16" name="Google Shape;316;p16"/>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17" name="Google Shape;317;p16"/>
          <p:cNvGrpSpPr/>
          <p:nvPr/>
        </p:nvGrpSpPr>
        <p:grpSpPr>
          <a:xfrm>
            <a:off x="7855102" y="409573"/>
            <a:ext cx="166360" cy="208365"/>
            <a:chOff x="1474943" y="3859420"/>
            <a:chExt cx="118956" cy="108456"/>
          </a:xfrm>
        </p:grpSpPr>
        <p:sp>
          <p:nvSpPr>
            <p:cNvPr id="318" name="Google Shape;318;p1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 name="Google Shape;319;p1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 name="Google Shape;320;p1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21" name="Google Shape;321;p16"/>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 name="Google Shape;322;p16"/>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23" name="Google Shape;323;p16"/>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24" name="Google Shape;324;p16"/>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25" name="Google Shape;325;p16"/>
          <p:cNvGrpSpPr/>
          <p:nvPr/>
        </p:nvGrpSpPr>
        <p:grpSpPr>
          <a:xfrm>
            <a:off x="9549102" y="4243753"/>
            <a:ext cx="166360" cy="208365"/>
            <a:chOff x="1474943" y="3859420"/>
            <a:chExt cx="118956" cy="108456"/>
          </a:xfrm>
        </p:grpSpPr>
        <p:sp>
          <p:nvSpPr>
            <p:cNvPr id="326" name="Google Shape;326;p1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 name="Google Shape;327;p1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8" name="Google Shape;328;p1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29" name="Google Shape;329;p16"/>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0" name="Google Shape;330;p16"/>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one column">
  <p:cSld name="ONE_COLUMN_TEXT_2">
    <p:bg>
      <p:bgPr>
        <a:solidFill>
          <a:srgbClr val="F4EAD7"/>
        </a:solidFill>
        <a:effectLst/>
      </p:bgPr>
    </p:bg>
    <p:spTree>
      <p:nvGrpSpPr>
        <p:cNvPr id="1" name="Shape 331"/>
        <p:cNvGrpSpPr/>
        <p:nvPr/>
      </p:nvGrpSpPr>
      <p:grpSpPr>
        <a:xfrm>
          <a:off x="0" y="0"/>
          <a:ext cx="0" cy="0"/>
          <a:chOff x="0" y="0"/>
          <a:chExt cx="0" cy="0"/>
        </a:xfrm>
      </p:grpSpPr>
      <p:sp>
        <p:nvSpPr>
          <p:cNvPr id="332" name="Google Shape;332;p17"/>
          <p:cNvSpPr/>
          <p:nvPr/>
        </p:nvSpPr>
        <p:spPr>
          <a:xfrm>
            <a:off x="2574800" y="75813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3" name="Google Shape;333;p17"/>
          <p:cNvSpPr/>
          <p:nvPr/>
        </p:nvSpPr>
        <p:spPr>
          <a:xfrm>
            <a:off x="274892" y="380899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4" name="Google Shape;334;p17"/>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35" name="Google Shape;335;p17"/>
          <p:cNvSpPr txBox="1">
            <a:spLocks noGrp="1"/>
          </p:cNvSpPr>
          <p:nvPr>
            <p:ph type="subTitle" idx="1"/>
          </p:nvPr>
        </p:nvSpPr>
        <p:spPr>
          <a:xfrm>
            <a:off x="3117213" y="3566902"/>
            <a:ext cx="3076200" cy="1977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2000">
                <a:latin typeface="Barlow Medium"/>
                <a:ea typeface="Barlow Medium"/>
                <a:cs typeface="Barlow Medium"/>
                <a:sym typeface="Barlow Medium"/>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
        <p:nvSpPr>
          <p:cNvPr id="336" name="Google Shape;336;p17"/>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7" name="Google Shape;337;p17"/>
          <p:cNvSpPr/>
          <p:nvPr/>
        </p:nvSpPr>
        <p:spPr>
          <a:xfrm>
            <a:off x="8809717" y="63346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38" name="Google Shape;338;p17"/>
          <p:cNvGrpSpPr/>
          <p:nvPr/>
        </p:nvGrpSpPr>
        <p:grpSpPr>
          <a:xfrm>
            <a:off x="8776654" y="4176433"/>
            <a:ext cx="166360" cy="208365"/>
            <a:chOff x="1474943" y="3859420"/>
            <a:chExt cx="118956" cy="108456"/>
          </a:xfrm>
        </p:grpSpPr>
        <p:sp>
          <p:nvSpPr>
            <p:cNvPr id="339" name="Google Shape;339;p1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0" name="Google Shape;340;p1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1" name="Google Shape;341;p1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42" name="Google Shape;342;p17"/>
          <p:cNvGrpSpPr/>
          <p:nvPr/>
        </p:nvGrpSpPr>
        <p:grpSpPr>
          <a:xfrm>
            <a:off x="1239867" y="1037288"/>
            <a:ext cx="166360" cy="208365"/>
            <a:chOff x="1474943" y="3859420"/>
            <a:chExt cx="118956" cy="108456"/>
          </a:xfrm>
        </p:grpSpPr>
        <p:sp>
          <p:nvSpPr>
            <p:cNvPr id="343" name="Google Shape;343;p1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4" name="Google Shape;344;p1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5" name="Google Shape;345;p1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46" name="Google Shape;346;p17"/>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7" name="Google Shape;347;p17"/>
          <p:cNvSpPr/>
          <p:nvPr/>
        </p:nvSpPr>
        <p:spPr>
          <a:xfrm>
            <a:off x="7679542" y="2448537"/>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8" name="Google Shape;348;p17"/>
          <p:cNvSpPr/>
          <p:nvPr/>
        </p:nvSpPr>
        <p:spPr>
          <a:xfrm>
            <a:off x="477534" y="282306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9" name="Google Shape;349;p17"/>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0" name="Google Shape;350;p17"/>
          <p:cNvSpPr txBox="1">
            <a:spLocks noGrp="1"/>
          </p:cNvSpPr>
          <p:nvPr>
            <p:ph type="subTitle" idx="2"/>
          </p:nvPr>
        </p:nvSpPr>
        <p:spPr>
          <a:xfrm>
            <a:off x="3117180" y="2980591"/>
            <a:ext cx="3076200" cy="6978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2500">
                <a:solidFill>
                  <a:schemeClr val="accent3"/>
                </a:solidFill>
                <a:latin typeface="Sriracha"/>
                <a:ea typeface="Sriracha"/>
                <a:cs typeface="Sriracha"/>
                <a:sym typeface="Sriracha"/>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one column 2">
  <p:cSld name="ONE_COLUMN_TEXT_2_1">
    <p:bg>
      <p:bgPr>
        <a:solidFill>
          <a:srgbClr val="F4EAD7"/>
        </a:solidFill>
        <a:effectLst/>
      </p:bgPr>
    </p:bg>
    <p:spTree>
      <p:nvGrpSpPr>
        <p:cNvPr id="1" name="Shape 351"/>
        <p:cNvGrpSpPr/>
        <p:nvPr/>
      </p:nvGrpSpPr>
      <p:grpSpPr>
        <a:xfrm>
          <a:off x="0" y="0"/>
          <a:ext cx="0" cy="0"/>
          <a:chOff x="0" y="0"/>
          <a:chExt cx="0" cy="0"/>
        </a:xfrm>
      </p:grpSpPr>
      <p:sp>
        <p:nvSpPr>
          <p:cNvPr id="352" name="Google Shape;352;p18"/>
          <p:cNvSpPr/>
          <p:nvPr/>
        </p:nvSpPr>
        <p:spPr>
          <a:xfrm>
            <a:off x="6533201" y="390994"/>
            <a:ext cx="2080393" cy="127957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3" name="Google Shape;353;p18"/>
          <p:cNvSpPr/>
          <p:nvPr/>
        </p:nvSpPr>
        <p:spPr>
          <a:xfrm>
            <a:off x="64242" y="75813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4" name="Google Shape;354;p18"/>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55" name="Google Shape;355;p18"/>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6" name="Google Shape;356;p18"/>
          <p:cNvSpPr/>
          <p:nvPr/>
        </p:nvSpPr>
        <p:spPr>
          <a:xfrm>
            <a:off x="477534" y="457689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57" name="Google Shape;357;p18"/>
          <p:cNvGrpSpPr/>
          <p:nvPr/>
        </p:nvGrpSpPr>
        <p:grpSpPr>
          <a:xfrm>
            <a:off x="2360712" y="2186979"/>
            <a:ext cx="166360" cy="208365"/>
            <a:chOff x="1474943" y="3859420"/>
            <a:chExt cx="118956" cy="108456"/>
          </a:xfrm>
        </p:grpSpPr>
        <p:sp>
          <p:nvSpPr>
            <p:cNvPr id="358" name="Google Shape;358;p1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9" name="Google Shape;359;p1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0" name="Google Shape;360;p1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61" name="Google Shape;361;p18"/>
          <p:cNvGrpSpPr/>
          <p:nvPr/>
        </p:nvGrpSpPr>
        <p:grpSpPr>
          <a:xfrm>
            <a:off x="9060124" y="3469799"/>
            <a:ext cx="166360" cy="208365"/>
            <a:chOff x="1474943" y="3859420"/>
            <a:chExt cx="118956" cy="108456"/>
          </a:xfrm>
        </p:grpSpPr>
        <p:sp>
          <p:nvSpPr>
            <p:cNvPr id="362" name="Google Shape;362;p1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3" name="Google Shape;363;p1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4" name="Google Shape;364;p1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65" name="Google Shape;365;p18"/>
          <p:cNvSpPr/>
          <p:nvPr/>
        </p:nvSpPr>
        <p:spPr>
          <a:xfrm>
            <a:off x="1452574" y="562595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6" name="Google Shape;366;p18"/>
          <p:cNvSpPr/>
          <p:nvPr/>
        </p:nvSpPr>
        <p:spPr>
          <a:xfrm>
            <a:off x="7946265" y="417653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7" name="Google Shape;367;p18"/>
          <p:cNvSpPr/>
          <p:nvPr/>
        </p:nvSpPr>
        <p:spPr>
          <a:xfrm>
            <a:off x="1109456" y="271453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8" name="Google Shape;368;p18"/>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9" name="Google Shape;369;p18"/>
          <p:cNvSpPr txBox="1">
            <a:spLocks noGrp="1"/>
          </p:cNvSpPr>
          <p:nvPr>
            <p:ph type="subTitle" idx="1"/>
          </p:nvPr>
        </p:nvSpPr>
        <p:spPr>
          <a:xfrm>
            <a:off x="3476687" y="3387638"/>
            <a:ext cx="3128700" cy="16002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3500">
                <a:latin typeface="Sriracha"/>
                <a:ea typeface="Sriracha"/>
                <a:cs typeface="Sriracha"/>
                <a:sym typeface="Sriracha"/>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
        <p:nvSpPr>
          <p:cNvPr id="370" name="Google Shape;370;p18"/>
          <p:cNvSpPr/>
          <p:nvPr/>
        </p:nvSpPr>
        <p:spPr>
          <a:xfrm>
            <a:off x="8372646" y="167054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10">
    <p:bg>
      <p:bgPr>
        <a:solidFill>
          <a:schemeClr val="accent5"/>
        </a:solidFill>
        <a:effectLst/>
      </p:bgPr>
    </p:bg>
    <p:spTree>
      <p:nvGrpSpPr>
        <p:cNvPr id="1" name="Shape 371"/>
        <p:cNvGrpSpPr/>
        <p:nvPr/>
      </p:nvGrpSpPr>
      <p:grpSpPr>
        <a:xfrm>
          <a:off x="0" y="0"/>
          <a:ext cx="0" cy="0"/>
          <a:chOff x="0" y="0"/>
          <a:chExt cx="0" cy="0"/>
        </a:xfrm>
      </p:grpSpPr>
      <p:sp>
        <p:nvSpPr>
          <p:cNvPr id="372" name="Google Shape;372;p19"/>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73" name="Google Shape;373;p19"/>
          <p:cNvGrpSpPr/>
          <p:nvPr/>
        </p:nvGrpSpPr>
        <p:grpSpPr>
          <a:xfrm>
            <a:off x="9060124" y="3469799"/>
            <a:ext cx="166360" cy="208365"/>
            <a:chOff x="1474943" y="3859420"/>
            <a:chExt cx="118956" cy="108456"/>
          </a:xfrm>
        </p:grpSpPr>
        <p:sp>
          <p:nvSpPr>
            <p:cNvPr id="374" name="Google Shape;374;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 name="Google Shape;375;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 name="Google Shape;376;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77" name="Google Shape;377;p19"/>
          <p:cNvSpPr/>
          <p:nvPr/>
        </p:nvSpPr>
        <p:spPr>
          <a:xfrm>
            <a:off x="7946265" y="417653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 name="Google Shape;378;p19"/>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 name="Google Shape;379;p19"/>
          <p:cNvSpPr txBox="1">
            <a:spLocks noGrp="1"/>
          </p:cNvSpPr>
          <p:nvPr>
            <p:ph type="title"/>
          </p:nvPr>
        </p:nvSpPr>
        <p:spPr>
          <a:xfrm>
            <a:off x="4547950" y="412455"/>
            <a:ext cx="4280400" cy="1667700"/>
          </a:xfrm>
          <a:prstGeom prst="rect">
            <a:avLst/>
          </a:prstGeom>
        </p:spPr>
        <p:txBody>
          <a:bodyPr spcFirstLastPara="1" wrap="square" lIns="113100" tIns="113100" rIns="113100" bIns="113100" anchor="t" anchorCtr="0">
            <a:noAutofit/>
          </a:bodyPr>
          <a:lstStyle>
            <a:lvl1pPr lvl="0" rtl="0">
              <a:spcBef>
                <a:spcPts val="0"/>
              </a:spcBef>
              <a:spcAft>
                <a:spcPts val="0"/>
              </a:spcAft>
              <a:buNone/>
              <a:defRPr sz="10000"/>
            </a:lvl1pPr>
            <a:lvl2pPr lvl="1" rtl="0">
              <a:spcBef>
                <a:spcPts val="0"/>
              </a:spcBef>
              <a:spcAft>
                <a:spcPts val="0"/>
              </a:spcAft>
              <a:buNone/>
              <a:defRPr sz="10000"/>
            </a:lvl2pPr>
            <a:lvl3pPr lvl="2" rtl="0">
              <a:spcBef>
                <a:spcPts val="0"/>
              </a:spcBef>
              <a:spcAft>
                <a:spcPts val="0"/>
              </a:spcAft>
              <a:buNone/>
              <a:defRPr sz="10000"/>
            </a:lvl3pPr>
            <a:lvl4pPr lvl="3" rtl="0">
              <a:spcBef>
                <a:spcPts val="0"/>
              </a:spcBef>
              <a:spcAft>
                <a:spcPts val="0"/>
              </a:spcAft>
              <a:buNone/>
              <a:defRPr sz="10000"/>
            </a:lvl4pPr>
            <a:lvl5pPr lvl="4" rtl="0">
              <a:spcBef>
                <a:spcPts val="0"/>
              </a:spcBef>
              <a:spcAft>
                <a:spcPts val="0"/>
              </a:spcAft>
              <a:buNone/>
              <a:defRPr sz="10000"/>
            </a:lvl5pPr>
            <a:lvl6pPr lvl="5" rtl="0">
              <a:spcBef>
                <a:spcPts val="0"/>
              </a:spcBef>
              <a:spcAft>
                <a:spcPts val="0"/>
              </a:spcAft>
              <a:buNone/>
              <a:defRPr sz="10000"/>
            </a:lvl6pPr>
            <a:lvl7pPr lvl="6" rtl="0">
              <a:spcBef>
                <a:spcPts val="0"/>
              </a:spcBef>
              <a:spcAft>
                <a:spcPts val="0"/>
              </a:spcAft>
              <a:buNone/>
              <a:defRPr sz="10000"/>
            </a:lvl7pPr>
            <a:lvl8pPr lvl="7" rtl="0">
              <a:spcBef>
                <a:spcPts val="0"/>
              </a:spcBef>
              <a:spcAft>
                <a:spcPts val="0"/>
              </a:spcAft>
              <a:buNone/>
              <a:defRPr sz="10000"/>
            </a:lvl8pPr>
            <a:lvl9pPr lvl="8" rtl="0">
              <a:spcBef>
                <a:spcPts val="0"/>
              </a:spcBef>
              <a:spcAft>
                <a:spcPts val="0"/>
              </a:spcAft>
              <a:buNone/>
              <a:defRPr sz="10000"/>
            </a:lvl9pPr>
          </a:lstStyle>
          <a:p>
            <a:endParaRPr/>
          </a:p>
        </p:txBody>
      </p:sp>
      <p:sp>
        <p:nvSpPr>
          <p:cNvPr id="380" name="Google Shape;380;p19"/>
          <p:cNvSpPr txBox="1">
            <a:spLocks noGrp="1"/>
          </p:cNvSpPr>
          <p:nvPr>
            <p:ph type="subTitle" idx="1"/>
          </p:nvPr>
        </p:nvSpPr>
        <p:spPr>
          <a:xfrm>
            <a:off x="4905835" y="2925133"/>
            <a:ext cx="3564600" cy="1922100"/>
          </a:xfrm>
          <a:prstGeom prst="rect">
            <a:avLst/>
          </a:prstGeom>
        </p:spPr>
        <p:txBody>
          <a:bodyPr spcFirstLastPara="1" wrap="square" lIns="113100" tIns="113100" rIns="113100" bIns="113100" anchor="t" anchorCtr="0">
            <a:noAutofit/>
          </a:bodyPr>
          <a:lstStyle>
            <a:lvl1pPr lvl="0" algn="ctr" rtl="0">
              <a:spcBef>
                <a:spcPts val="0"/>
              </a:spcBef>
              <a:spcAft>
                <a:spcPts val="0"/>
              </a:spcAft>
              <a:buNone/>
              <a:defRPr>
                <a:latin typeface="Barlow Medium"/>
                <a:ea typeface="Barlow Medium"/>
                <a:cs typeface="Barlow Medium"/>
                <a:sym typeface="Barlow Medium"/>
              </a:defRPr>
            </a:lvl1pPr>
            <a:lvl2pPr lvl="1" algn="ctr" rtl="0">
              <a:spcBef>
                <a:spcPts val="2000"/>
              </a:spcBef>
              <a:spcAft>
                <a:spcPts val="0"/>
              </a:spcAft>
              <a:buNone/>
              <a:defRPr>
                <a:latin typeface="Barlow Medium"/>
                <a:ea typeface="Barlow Medium"/>
                <a:cs typeface="Barlow Medium"/>
                <a:sym typeface="Barlow Medium"/>
              </a:defRPr>
            </a:lvl2pPr>
            <a:lvl3pPr lvl="2" algn="ctr" rtl="0">
              <a:spcBef>
                <a:spcPts val="2000"/>
              </a:spcBef>
              <a:spcAft>
                <a:spcPts val="0"/>
              </a:spcAft>
              <a:buNone/>
              <a:defRPr>
                <a:latin typeface="Barlow Medium"/>
                <a:ea typeface="Barlow Medium"/>
                <a:cs typeface="Barlow Medium"/>
                <a:sym typeface="Barlow Medium"/>
              </a:defRPr>
            </a:lvl3pPr>
            <a:lvl4pPr lvl="3" algn="ctr" rtl="0">
              <a:spcBef>
                <a:spcPts val="2000"/>
              </a:spcBef>
              <a:spcAft>
                <a:spcPts val="0"/>
              </a:spcAft>
              <a:buNone/>
              <a:defRPr>
                <a:latin typeface="Barlow Medium"/>
                <a:ea typeface="Barlow Medium"/>
                <a:cs typeface="Barlow Medium"/>
                <a:sym typeface="Barlow Medium"/>
              </a:defRPr>
            </a:lvl4pPr>
            <a:lvl5pPr lvl="4" algn="ctr" rtl="0">
              <a:spcBef>
                <a:spcPts val="2000"/>
              </a:spcBef>
              <a:spcAft>
                <a:spcPts val="0"/>
              </a:spcAft>
              <a:buNone/>
              <a:defRPr>
                <a:latin typeface="Barlow Medium"/>
                <a:ea typeface="Barlow Medium"/>
                <a:cs typeface="Barlow Medium"/>
                <a:sym typeface="Barlow Medium"/>
              </a:defRPr>
            </a:lvl5pPr>
            <a:lvl6pPr lvl="5" algn="ctr" rtl="0">
              <a:spcBef>
                <a:spcPts val="2000"/>
              </a:spcBef>
              <a:spcAft>
                <a:spcPts val="0"/>
              </a:spcAft>
              <a:buNone/>
              <a:defRPr>
                <a:latin typeface="Barlow Medium"/>
                <a:ea typeface="Barlow Medium"/>
                <a:cs typeface="Barlow Medium"/>
                <a:sym typeface="Barlow Medium"/>
              </a:defRPr>
            </a:lvl6pPr>
            <a:lvl7pPr lvl="6" algn="ctr" rtl="0">
              <a:spcBef>
                <a:spcPts val="2000"/>
              </a:spcBef>
              <a:spcAft>
                <a:spcPts val="0"/>
              </a:spcAft>
              <a:buNone/>
              <a:defRPr>
                <a:latin typeface="Barlow Medium"/>
                <a:ea typeface="Barlow Medium"/>
                <a:cs typeface="Barlow Medium"/>
                <a:sym typeface="Barlow Medium"/>
              </a:defRPr>
            </a:lvl7pPr>
            <a:lvl8pPr lvl="7" algn="ctr" rtl="0">
              <a:spcBef>
                <a:spcPts val="2000"/>
              </a:spcBef>
              <a:spcAft>
                <a:spcPts val="0"/>
              </a:spcAft>
              <a:buNone/>
              <a:defRPr>
                <a:latin typeface="Barlow Medium"/>
                <a:ea typeface="Barlow Medium"/>
                <a:cs typeface="Barlow Medium"/>
                <a:sym typeface="Barlow Medium"/>
              </a:defRPr>
            </a:lvl8pPr>
            <a:lvl9pPr lvl="8" algn="ctr" rtl="0">
              <a:spcBef>
                <a:spcPts val="2000"/>
              </a:spcBef>
              <a:spcAft>
                <a:spcPts val="2000"/>
              </a:spcAft>
              <a:buNone/>
              <a:defRPr>
                <a:latin typeface="Barlow Medium"/>
                <a:ea typeface="Barlow Medium"/>
                <a:cs typeface="Barlow Medium"/>
                <a:sym typeface="Barlow Medium"/>
              </a:defRPr>
            </a:lvl9pPr>
          </a:lstStyle>
          <a:p>
            <a:endParaRPr/>
          </a:p>
        </p:txBody>
      </p:sp>
      <p:sp>
        <p:nvSpPr>
          <p:cNvPr id="381" name="Google Shape;381;p19"/>
          <p:cNvSpPr txBox="1"/>
          <p:nvPr/>
        </p:nvSpPr>
        <p:spPr>
          <a:xfrm>
            <a:off x="4683085" y="5369016"/>
            <a:ext cx="4010100" cy="865500"/>
          </a:xfrm>
          <a:prstGeom prst="rect">
            <a:avLst/>
          </a:prstGeom>
          <a:no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1500" b="1">
                <a:solidFill>
                  <a:schemeClr val="accent3"/>
                </a:solidFill>
                <a:latin typeface="Barlow"/>
                <a:ea typeface="Barlow"/>
                <a:cs typeface="Barlow"/>
                <a:sym typeface="Barlow"/>
              </a:rPr>
              <a:t>CREDITS:</a:t>
            </a:r>
            <a:r>
              <a:rPr lang="en" sz="1500" b="1">
                <a:latin typeface="Barlow"/>
                <a:ea typeface="Barlow"/>
                <a:cs typeface="Barlow"/>
                <a:sym typeface="Barlow"/>
              </a:rPr>
              <a:t> </a:t>
            </a:r>
            <a:r>
              <a:rPr lang="en" sz="1500">
                <a:solidFill>
                  <a:schemeClr val="dk2"/>
                </a:solidFill>
                <a:latin typeface="Barlow Medium"/>
                <a:ea typeface="Barlow Medium"/>
                <a:cs typeface="Barlow Medium"/>
                <a:sym typeface="Barlow Medium"/>
              </a:rPr>
              <a:t>This presentation template was created by</a:t>
            </a:r>
            <a:r>
              <a:rPr lang="en" sz="1500">
                <a:latin typeface="Barlow Medium"/>
                <a:ea typeface="Barlow Medium"/>
                <a:cs typeface="Barlow Medium"/>
                <a:sym typeface="Barlow Medium"/>
              </a:rPr>
              <a:t> </a:t>
            </a:r>
            <a:r>
              <a:rPr lang="en" sz="1500" b="1">
                <a:solidFill>
                  <a:schemeClr val="accent3"/>
                </a:solidFill>
                <a:uFill>
                  <a:noFill/>
                </a:uFill>
                <a:latin typeface="Barlow"/>
                <a:ea typeface="Barlow"/>
                <a:cs typeface="Barlow"/>
                <a:sym typeface="Barlow"/>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500">
                <a:latin typeface="Barlow Medium"/>
                <a:ea typeface="Barlow Medium"/>
                <a:cs typeface="Barlow Medium"/>
                <a:sym typeface="Barlow Medium"/>
              </a:rPr>
              <a:t>, </a:t>
            </a:r>
            <a:r>
              <a:rPr lang="en" sz="1500">
                <a:solidFill>
                  <a:schemeClr val="dk2"/>
                </a:solidFill>
                <a:latin typeface="Barlow Medium"/>
                <a:ea typeface="Barlow Medium"/>
                <a:cs typeface="Barlow Medium"/>
                <a:sym typeface="Barlow Medium"/>
              </a:rPr>
              <a:t>including icon by</a:t>
            </a:r>
            <a:r>
              <a:rPr lang="en" sz="1500">
                <a:latin typeface="Barlow Medium"/>
                <a:ea typeface="Barlow Medium"/>
                <a:cs typeface="Barlow Medium"/>
                <a:sym typeface="Barlow Medium"/>
              </a:rPr>
              <a:t> </a:t>
            </a:r>
            <a:r>
              <a:rPr lang="en" sz="1500" b="1">
                <a:solidFill>
                  <a:schemeClr val="accent3"/>
                </a:solidFill>
                <a:uFill>
                  <a:noFill/>
                </a:uFill>
                <a:latin typeface="Barlow"/>
                <a:ea typeface="Barlow"/>
                <a:cs typeface="Barlow"/>
                <a:sym typeface="Barlow"/>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500">
                <a:latin typeface="Barlow Medium"/>
                <a:ea typeface="Barlow Medium"/>
                <a:cs typeface="Barlow Medium"/>
                <a:sym typeface="Barlow Medium"/>
              </a:rPr>
              <a:t>, </a:t>
            </a:r>
            <a:r>
              <a:rPr lang="en" sz="1500">
                <a:solidFill>
                  <a:schemeClr val="dk2"/>
                </a:solidFill>
                <a:latin typeface="Barlow Medium"/>
                <a:ea typeface="Barlow Medium"/>
                <a:cs typeface="Barlow Medium"/>
                <a:sym typeface="Barlow Medium"/>
              </a:rPr>
              <a:t>and infographics &amp; images from </a:t>
            </a:r>
            <a:r>
              <a:rPr lang="en" sz="1500" b="1">
                <a:solidFill>
                  <a:schemeClr val="accent3"/>
                </a:solidFill>
                <a:uFill>
                  <a:noFill/>
                </a:u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500" b="1">
              <a:solidFill>
                <a:schemeClr val="accent3"/>
              </a:solidFill>
              <a:latin typeface="Barlow"/>
              <a:ea typeface="Barlow"/>
              <a:cs typeface="Barlow"/>
              <a:sym typeface="Barlow"/>
            </a:endParaRPr>
          </a:p>
        </p:txBody>
      </p:sp>
      <p:sp>
        <p:nvSpPr>
          <p:cNvPr id="382" name="Google Shape;382;p19"/>
          <p:cNvSpPr/>
          <p:nvPr/>
        </p:nvSpPr>
        <p:spPr>
          <a:xfrm>
            <a:off x="2346577" y="18557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 name="Google Shape;383;p19"/>
          <p:cNvSpPr/>
          <p:nvPr/>
        </p:nvSpPr>
        <p:spPr>
          <a:xfrm>
            <a:off x="239990" y="2319920"/>
            <a:ext cx="4078252" cy="25083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84"/>
        <p:cNvGrpSpPr/>
        <p:nvPr/>
      </p:nvGrpSpPr>
      <p:grpSpPr>
        <a:xfrm>
          <a:off x="0" y="0"/>
          <a:ext cx="0" cy="0"/>
          <a:chOff x="0" y="0"/>
          <a:chExt cx="0" cy="0"/>
        </a:xfrm>
      </p:grpSpPr>
      <p:sp>
        <p:nvSpPr>
          <p:cNvPr id="385" name="Google Shape;385;p20"/>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86" name="Google Shape;386;p20"/>
          <p:cNvGrpSpPr/>
          <p:nvPr/>
        </p:nvGrpSpPr>
        <p:grpSpPr>
          <a:xfrm>
            <a:off x="9060124" y="3469799"/>
            <a:ext cx="166360" cy="208365"/>
            <a:chOff x="1474943" y="3859420"/>
            <a:chExt cx="118956" cy="108456"/>
          </a:xfrm>
        </p:grpSpPr>
        <p:sp>
          <p:nvSpPr>
            <p:cNvPr id="387" name="Google Shape;387;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 name="Google Shape;388;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 name="Google Shape;389;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90" name="Google Shape;390;p20"/>
          <p:cNvSpPr/>
          <p:nvPr/>
        </p:nvSpPr>
        <p:spPr>
          <a:xfrm>
            <a:off x="7946265" y="417653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 name="Google Shape;391;p20"/>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2" name="Google Shape;392;p20"/>
          <p:cNvSpPr/>
          <p:nvPr/>
        </p:nvSpPr>
        <p:spPr>
          <a:xfrm>
            <a:off x="2346577" y="18557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3" name="Google Shape;393;p20"/>
          <p:cNvSpPr/>
          <p:nvPr/>
        </p:nvSpPr>
        <p:spPr>
          <a:xfrm>
            <a:off x="239990" y="2319920"/>
            <a:ext cx="4078252" cy="25083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94" name="Google Shape;394;p20"/>
          <p:cNvGrpSpPr/>
          <p:nvPr/>
        </p:nvGrpSpPr>
        <p:grpSpPr>
          <a:xfrm>
            <a:off x="4151814" y="5082740"/>
            <a:ext cx="166360" cy="208365"/>
            <a:chOff x="1474943" y="3859420"/>
            <a:chExt cx="118956" cy="108456"/>
          </a:xfrm>
        </p:grpSpPr>
        <p:sp>
          <p:nvSpPr>
            <p:cNvPr id="395" name="Google Shape;395;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6" name="Google Shape;396;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7" name="Google Shape;397;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98" name="Google Shape;398;p20"/>
          <p:cNvSpPr/>
          <p:nvPr/>
        </p:nvSpPr>
        <p:spPr>
          <a:xfrm>
            <a:off x="3641849" y="219527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9" name="Google Shape;399;p20"/>
          <p:cNvSpPr/>
          <p:nvPr/>
        </p:nvSpPr>
        <p:spPr>
          <a:xfrm>
            <a:off x="394401" y="273156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0" name="Google Shape;400;p20"/>
          <p:cNvSpPr/>
          <p:nvPr/>
        </p:nvSpPr>
        <p:spPr>
          <a:xfrm>
            <a:off x="7451039" y="273156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01" name="Google Shape;401;p20"/>
          <p:cNvGrpSpPr/>
          <p:nvPr/>
        </p:nvGrpSpPr>
        <p:grpSpPr>
          <a:xfrm>
            <a:off x="991542" y="1127010"/>
            <a:ext cx="166360" cy="208365"/>
            <a:chOff x="1474943" y="3859420"/>
            <a:chExt cx="118956" cy="108456"/>
          </a:xfrm>
        </p:grpSpPr>
        <p:sp>
          <p:nvSpPr>
            <p:cNvPr id="402" name="Google Shape;4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3" name="Google Shape;4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4" name="Google Shape;4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05" name="Google Shape;405;p20"/>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a:off x="1353410" y="3255055"/>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 name="Google Shape;33;p3"/>
          <p:cNvSpPr/>
          <p:nvPr/>
        </p:nvSpPr>
        <p:spPr>
          <a:xfrm>
            <a:off x="3" y="637806"/>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4" name="Google Shape;34;p3"/>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 name="Google Shape;35;p3"/>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1781988" y="989159"/>
            <a:ext cx="166360" cy="208365"/>
            <a:chOff x="1474943" y="3859420"/>
            <a:chExt cx="118956" cy="108456"/>
          </a:xfrm>
        </p:grpSpPr>
        <p:sp>
          <p:nvSpPr>
            <p:cNvPr id="37" name="Google Shape;37;p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 name="Google Shape;38;p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 name="Google Shape;39;p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0" name="Google Shape;40;p3"/>
          <p:cNvSpPr/>
          <p:nvPr/>
        </p:nvSpPr>
        <p:spPr>
          <a:xfrm flipH="1">
            <a:off x="8304415" y="3255050"/>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1" name="Google Shape;41;p3"/>
          <p:cNvSpPr/>
          <p:nvPr/>
        </p:nvSpPr>
        <p:spPr>
          <a:xfrm>
            <a:off x="6891663" y="1060657"/>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9381957" y="5240897"/>
            <a:ext cx="166360" cy="208365"/>
            <a:chOff x="1474943" y="3859420"/>
            <a:chExt cx="118956" cy="108456"/>
          </a:xfrm>
        </p:grpSpPr>
        <p:sp>
          <p:nvSpPr>
            <p:cNvPr id="43" name="Google Shape;43;p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 name="Google Shape;44;p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 name="Google Shape;45;p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6" name="Google Shape;46;p3"/>
          <p:cNvSpPr/>
          <p:nvPr/>
        </p:nvSpPr>
        <p:spPr>
          <a:xfrm>
            <a:off x="9500696" y="12673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 name="Google Shape;47;p3"/>
          <p:cNvSpPr/>
          <p:nvPr/>
        </p:nvSpPr>
        <p:spPr>
          <a:xfrm>
            <a:off x="7607500" y="33898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 name="Google Shape;48;p3"/>
          <p:cNvSpPr/>
          <p:nvPr/>
        </p:nvSpPr>
        <p:spPr>
          <a:xfrm>
            <a:off x="1815051" y="497169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 name="Google Shape;49;p3"/>
          <p:cNvSpPr/>
          <p:nvPr/>
        </p:nvSpPr>
        <p:spPr>
          <a:xfrm>
            <a:off x="890474" y="403093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 name="Google Shape;50;p3"/>
          <p:cNvSpPr txBox="1">
            <a:spLocks noGrp="1"/>
          </p:cNvSpPr>
          <p:nvPr>
            <p:ph type="title"/>
          </p:nvPr>
        </p:nvSpPr>
        <p:spPr>
          <a:xfrm>
            <a:off x="699628" y="1778162"/>
            <a:ext cx="3845400" cy="3992400"/>
          </a:xfrm>
          <a:prstGeom prst="rect">
            <a:avLst/>
          </a:prstGeom>
        </p:spPr>
        <p:txBody>
          <a:bodyPr spcFirstLastPara="1" wrap="square" lIns="113100" tIns="113100" rIns="113100" bIns="113100" anchor="ctr" anchorCtr="0">
            <a:noAutofit/>
          </a:bodyPr>
          <a:lstStyle>
            <a:lvl1pPr lvl="0" algn="l">
              <a:spcBef>
                <a:spcPts val="0"/>
              </a:spcBef>
              <a:spcAft>
                <a:spcPts val="0"/>
              </a:spcAft>
              <a:buSzPts val="4500"/>
              <a:buNone/>
              <a:defRPr sz="6400"/>
            </a:lvl1pPr>
            <a:lvl2pPr lvl="1" algn="l">
              <a:spcBef>
                <a:spcPts val="0"/>
              </a:spcBef>
              <a:spcAft>
                <a:spcPts val="0"/>
              </a:spcAft>
              <a:buSzPts val="4500"/>
              <a:buNone/>
              <a:defRPr sz="4500"/>
            </a:lvl2pPr>
            <a:lvl3pPr lvl="2" algn="l">
              <a:spcBef>
                <a:spcPts val="0"/>
              </a:spcBef>
              <a:spcAft>
                <a:spcPts val="0"/>
              </a:spcAft>
              <a:buSzPts val="4500"/>
              <a:buNone/>
              <a:defRPr sz="4500"/>
            </a:lvl3pPr>
            <a:lvl4pPr lvl="3" algn="l">
              <a:spcBef>
                <a:spcPts val="0"/>
              </a:spcBef>
              <a:spcAft>
                <a:spcPts val="0"/>
              </a:spcAft>
              <a:buSzPts val="4500"/>
              <a:buNone/>
              <a:defRPr sz="4500"/>
            </a:lvl4pPr>
            <a:lvl5pPr lvl="4" algn="l">
              <a:spcBef>
                <a:spcPts val="0"/>
              </a:spcBef>
              <a:spcAft>
                <a:spcPts val="0"/>
              </a:spcAft>
              <a:buSzPts val="4500"/>
              <a:buNone/>
              <a:defRPr sz="4500"/>
            </a:lvl5pPr>
            <a:lvl6pPr lvl="5" algn="l">
              <a:spcBef>
                <a:spcPts val="0"/>
              </a:spcBef>
              <a:spcAft>
                <a:spcPts val="0"/>
              </a:spcAft>
              <a:buSzPts val="4500"/>
              <a:buNone/>
              <a:defRPr sz="4500"/>
            </a:lvl6pPr>
            <a:lvl7pPr lvl="6" algn="l">
              <a:spcBef>
                <a:spcPts val="0"/>
              </a:spcBef>
              <a:spcAft>
                <a:spcPts val="0"/>
              </a:spcAft>
              <a:buSzPts val="4500"/>
              <a:buNone/>
              <a:defRPr sz="4500"/>
            </a:lvl7pPr>
            <a:lvl8pPr lvl="7" algn="l">
              <a:spcBef>
                <a:spcPts val="0"/>
              </a:spcBef>
              <a:spcAft>
                <a:spcPts val="0"/>
              </a:spcAft>
              <a:buSzPts val="4500"/>
              <a:buNone/>
              <a:defRPr sz="4500"/>
            </a:lvl8pPr>
            <a:lvl9pPr lvl="8" algn="l">
              <a:spcBef>
                <a:spcPts val="0"/>
              </a:spcBef>
              <a:spcAft>
                <a:spcPts val="0"/>
              </a:spcAft>
              <a:buSzPts val="4500"/>
              <a:buNone/>
              <a:defRPr sz="4500"/>
            </a:lvl9pPr>
          </a:lstStyle>
          <a:p>
            <a:endParaRPr/>
          </a:p>
        </p:txBody>
      </p:sp>
      <p:sp>
        <p:nvSpPr>
          <p:cNvPr id="51" name="Google Shape;51;p3"/>
          <p:cNvSpPr txBox="1">
            <a:spLocks noGrp="1"/>
          </p:cNvSpPr>
          <p:nvPr>
            <p:ph type="subTitle" idx="1"/>
          </p:nvPr>
        </p:nvSpPr>
        <p:spPr>
          <a:xfrm>
            <a:off x="5430672" y="1778162"/>
            <a:ext cx="2840400" cy="1977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2000">
                <a:latin typeface="Barlow Medium"/>
                <a:ea typeface="Barlow Medium"/>
                <a:cs typeface="Barlow Medium"/>
                <a:sym typeface="Barlow Medium"/>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
        <p:nvSpPr>
          <p:cNvPr id="52" name="Google Shape;52;p3"/>
          <p:cNvSpPr txBox="1">
            <a:spLocks noGrp="1"/>
          </p:cNvSpPr>
          <p:nvPr>
            <p:ph type="title" idx="2" hasCustomPrompt="1"/>
          </p:nvPr>
        </p:nvSpPr>
        <p:spPr>
          <a:xfrm>
            <a:off x="699631" y="1051242"/>
            <a:ext cx="3613500" cy="970500"/>
          </a:xfrm>
          <a:prstGeom prst="rect">
            <a:avLst/>
          </a:prstGeom>
        </p:spPr>
        <p:txBody>
          <a:bodyPr spcFirstLastPara="1" wrap="square" lIns="113100" tIns="113100" rIns="113100" bIns="113100" anchor="b" anchorCtr="0">
            <a:noAutofit/>
          </a:bodyPr>
          <a:lstStyle>
            <a:lvl1pPr lvl="0" algn="l" rtl="0">
              <a:spcBef>
                <a:spcPts val="0"/>
              </a:spcBef>
              <a:spcAft>
                <a:spcPts val="0"/>
              </a:spcAft>
              <a:buSzPts val="3700"/>
              <a:buNone/>
              <a:defRPr sz="3700">
                <a:solidFill>
                  <a:schemeClr val="accent3"/>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406"/>
        <p:cNvGrpSpPr/>
        <p:nvPr/>
      </p:nvGrpSpPr>
      <p:grpSpPr>
        <a:xfrm>
          <a:off x="0" y="0"/>
          <a:ext cx="0" cy="0"/>
          <a:chOff x="0" y="0"/>
          <a:chExt cx="0" cy="0"/>
        </a:xfrm>
      </p:grpSpPr>
      <p:sp>
        <p:nvSpPr>
          <p:cNvPr id="407" name="Google Shape;407;p21"/>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8" name="Google Shape;408;p21"/>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9" name="Google Shape;409;p21"/>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10" name="Google Shape;410;p21"/>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11" name="Google Shape;411;p21"/>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2" name="Google Shape;412;p21"/>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13" name="Google Shape;413;p21"/>
          <p:cNvGrpSpPr/>
          <p:nvPr/>
        </p:nvGrpSpPr>
        <p:grpSpPr>
          <a:xfrm>
            <a:off x="7855102" y="409573"/>
            <a:ext cx="166360" cy="208365"/>
            <a:chOff x="1474943" y="3859420"/>
            <a:chExt cx="118956" cy="108456"/>
          </a:xfrm>
        </p:grpSpPr>
        <p:sp>
          <p:nvSpPr>
            <p:cNvPr id="414" name="Google Shape;4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5" name="Google Shape;4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6" name="Google Shape;4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17" name="Google Shape;417;p21"/>
          <p:cNvGrpSpPr/>
          <p:nvPr/>
        </p:nvGrpSpPr>
        <p:grpSpPr>
          <a:xfrm>
            <a:off x="9549102" y="4243753"/>
            <a:ext cx="166360" cy="208365"/>
            <a:chOff x="1474943" y="3859420"/>
            <a:chExt cx="118956" cy="108456"/>
          </a:xfrm>
        </p:grpSpPr>
        <p:sp>
          <p:nvSpPr>
            <p:cNvPr id="418" name="Google Shape;418;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9" name="Google Shape;419;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0" name="Google Shape;420;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21" name="Google Shape;421;p21"/>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2" name="Google Shape;422;p21"/>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3" name="Google Shape;423;p21"/>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424"/>
        <p:cNvGrpSpPr/>
        <p:nvPr/>
      </p:nvGrpSpPr>
      <p:grpSpPr>
        <a:xfrm>
          <a:off x="0" y="0"/>
          <a:ext cx="0" cy="0"/>
          <a:chOff x="0" y="0"/>
          <a:chExt cx="0" cy="0"/>
        </a:xfrm>
      </p:grpSpPr>
      <p:sp>
        <p:nvSpPr>
          <p:cNvPr id="425" name="Google Shape;425;p22"/>
          <p:cNvSpPr/>
          <p:nvPr/>
        </p:nvSpPr>
        <p:spPr>
          <a:xfrm>
            <a:off x="1353410" y="3255055"/>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6" name="Google Shape;426;p22"/>
          <p:cNvSpPr/>
          <p:nvPr/>
        </p:nvSpPr>
        <p:spPr>
          <a:xfrm>
            <a:off x="3" y="637806"/>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27" name="Google Shape;427;p22"/>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8" name="Google Shape;428;p22"/>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29" name="Google Shape;429;p22"/>
          <p:cNvGrpSpPr/>
          <p:nvPr/>
        </p:nvGrpSpPr>
        <p:grpSpPr>
          <a:xfrm>
            <a:off x="1781988" y="989159"/>
            <a:ext cx="166360" cy="208365"/>
            <a:chOff x="1474943" y="3859420"/>
            <a:chExt cx="118956" cy="108456"/>
          </a:xfrm>
        </p:grpSpPr>
        <p:sp>
          <p:nvSpPr>
            <p:cNvPr id="430" name="Google Shape;430;p22"/>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1" name="Google Shape;431;p22"/>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2" name="Google Shape;432;p22"/>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33" name="Google Shape;433;p22"/>
          <p:cNvSpPr/>
          <p:nvPr/>
        </p:nvSpPr>
        <p:spPr>
          <a:xfrm flipH="1">
            <a:off x="8304415" y="3255050"/>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34" name="Google Shape;434;p22"/>
          <p:cNvSpPr/>
          <p:nvPr/>
        </p:nvSpPr>
        <p:spPr>
          <a:xfrm>
            <a:off x="6891663" y="1060657"/>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35" name="Google Shape;435;p22"/>
          <p:cNvGrpSpPr/>
          <p:nvPr/>
        </p:nvGrpSpPr>
        <p:grpSpPr>
          <a:xfrm>
            <a:off x="9381957" y="5240897"/>
            <a:ext cx="166360" cy="208365"/>
            <a:chOff x="1474943" y="3859420"/>
            <a:chExt cx="118956" cy="108456"/>
          </a:xfrm>
        </p:grpSpPr>
        <p:sp>
          <p:nvSpPr>
            <p:cNvPr id="436" name="Google Shape;436;p22"/>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 name="Google Shape;437;p22"/>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 name="Google Shape;438;p22"/>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39" name="Google Shape;439;p22"/>
          <p:cNvSpPr/>
          <p:nvPr/>
        </p:nvSpPr>
        <p:spPr>
          <a:xfrm>
            <a:off x="9500696" y="12673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 name="Google Shape;440;p22"/>
          <p:cNvSpPr/>
          <p:nvPr/>
        </p:nvSpPr>
        <p:spPr>
          <a:xfrm>
            <a:off x="7607500" y="33898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 name="Google Shape;441;p22"/>
          <p:cNvSpPr/>
          <p:nvPr/>
        </p:nvSpPr>
        <p:spPr>
          <a:xfrm>
            <a:off x="1815051" y="497169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 name="Google Shape;442;p22"/>
          <p:cNvSpPr/>
          <p:nvPr/>
        </p:nvSpPr>
        <p:spPr>
          <a:xfrm>
            <a:off x="890474" y="403093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 name="Google Shape;443;p22"/>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444"/>
        <p:cNvGrpSpPr/>
        <p:nvPr/>
      </p:nvGrpSpPr>
      <p:grpSpPr>
        <a:xfrm>
          <a:off x="0" y="0"/>
          <a:ext cx="0" cy="0"/>
          <a:chOff x="0" y="0"/>
          <a:chExt cx="0" cy="0"/>
        </a:xfrm>
      </p:grpSpPr>
      <p:sp>
        <p:nvSpPr>
          <p:cNvPr id="445" name="Google Shape;445;p23"/>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 name="Google Shape;446;p23"/>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447"/>
        <p:cNvGrpSpPr/>
        <p:nvPr/>
      </p:nvGrpSpPr>
      <p:grpSpPr>
        <a:xfrm>
          <a:off x="0" y="0"/>
          <a:ext cx="0" cy="0"/>
          <a:chOff x="0" y="0"/>
          <a:chExt cx="0" cy="0"/>
        </a:xfrm>
      </p:grpSpPr>
      <p:sp>
        <p:nvSpPr>
          <p:cNvPr id="448" name="Google Shape;448;p24"/>
          <p:cNvSpPr/>
          <p:nvPr/>
        </p:nvSpPr>
        <p:spPr>
          <a:xfrm>
            <a:off x="1856376" y="2034230"/>
            <a:ext cx="6192776" cy="557777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 name="Google Shape;449;p24"/>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7400"/>
            </a:lvl1pPr>
            <a:lvl2pPr lvl="1" rtl="0">
              <a:spcBef>
                <a:spcPts val="0"/>
              </a:spcBef>
              <a:spcAft>
                <a:spcPts val="0"/>
              </a:spcAft>
              <a:buNone/>
              <a:defRPr sz="7400">
                <a:latin typeface="Nunito"/>
                <a:ea typeface="Nunito"/>
                <a:cs typeface="Nunito"/>
                <a:sym typeface="Nunito"/>
              </a:defRPr>
            </a:lvl2pPr>
            <a:lvl3pPr lvl="2" rtl="0">
              <a:spcBef>
                <a:spcPts val="0"/>
              </a:spcBef>
              <a:spcAft>
                <a:spcPts val="0"/>
              </a:spcAft>
              <a:buNone/>
              <a:defRPr sz="7400">
                <a:latin typeface="Nunito"/>
                <a:ea typeface="Nunito"/>
                <a:cs typeface="Nunito"/>
                <a:sym typeface="Nunito"/>
              </a:defRPr>
            </a:lvl3pPr>
            <a:lvl4pPr lvl="3" rtl="0">
              <a:spcBef>
                <a:spcPts val="0"/>
              </a:spcBef>
              <a:spcAft>
                <a:spcPts val="0"/>
              </a:spcAft>
              <a:buNone/>
              <a:defRPr sz="7400">
                <a:latin typeface="Nunito"/>
                <a:ea typeface="Nunito"/>
                <a:cs typeface="Nunito"/>
                <a:sym typeface="Nunito"/>
              </a:defRPr>
            </a:lvl4pPr>
            <a:lvl5pPr lvl="4" rtl="0">
              <a:spcBef>
                <a:spcPts val="0"/>
              </a:spcBef>
              <a:spcAft>
                <a:spcPts val="0"/>
              </a:spcAft>
              <a:buNone/>
              <a:defRPr sz="7400">
                <a:latin typeface="Nunito"/>
                <a:ea typeface="Nunito"/>
                <a:cs typeface="Nunito"/>
                <a:sym typeface="Nunito"/>
              </a:defRPr>
            </a:lvl5pPr>
            <a:lvl6pPr lvl="5" rtl="0">
              <a:spcBef>
                <a:spcPts val="0"/>
              </a:spcBef>
              <a:spcAft>
                <a:spcPts val="0"/>
              </a:spcAft>
              <a:buNone/>
              <a:defRPr sz="7400">
                <a:latin typeface="Nunito"/>
                <a:ea typeface="Nunito"/>
                <a:cs typeface="Nunito"/>
                <a:sym typeface="Nunito"/>
              </a:defRPr>
            </a:lvl6pPr>
            <a:lvl7pPr lvl="6" rtl="0">
              <a:spcBef>
                <a:spcPts val="0"/>
              </a:spcBef>
              <a:spcAft>
                <a:spcPts val="0"/>
              </a:spcAft>
              <a:buNone/>
              <a:defRPr sz="7400">
                <a:latin typeface="Nunito"/>
                <a:ea typeface="Nunito"/>
                <a:cs typeface="Nunito"/>
                <a:sym typeface="Nunito"/>
              </a:defRPr>
            </a:lvl7pPr>
            <a:lvl8pPr lvl="7" rtl="0">
              <a:spcBef>
                <a:spcPts val="0"/>
              </a:spcBef>
              <a:spcAft>
                <a:spcPts val="0"/>
              </a:spcAft>
              <a:buNone/>
              <a:defRPr sz="7400">
                <a:latin typeface="Nunito"/>
                <a:ea typeface="Nunito"/>
                <a:cs typeface="Nunito"/>
                <a:sym typeface="Nunito"/>
              </a:defRPr>
            </a:lvl8pPr>
            <a:lvl9pPr lvl="8" rtl="0">
              <a:spcBef>
                <a:spcPts val="0"/>
              </a:spcBef>
              <a:spcAft>
                <a:spcPts val="0"/>
              </a:spcAft>
              <a:buNone/>
              <a:defRPr sz="7400">
                <a:latin typeface="Nunito"/>
                <a:ea typeface="Nunito"/>
                <a:cs typeface="Nunito"/>
                <a:sym typeface="Nunito"/>
              </a:defRPr>
            </a:lvl9pPr>
          </a:lstStyle>
          <a:p>
            <a:endParaRPr/>
          </a:p>
        </p:txBody>
      </p:sp>
      <p:sp>
        <p:nvSpPr>
          <p:cNvPr id="450" name="Google Shape;450;p24"/>
          <p:cNvSpPr txBox="1">
            <a:spLocks noGrp="1"/>
          </p:cNvSpPr>
          <p:nvPr>
            <p:ph type="title" idx="2"/>
          </p:nvPr>
        </p:nvSpPr>
        <p:spPr>
          <a:xfrm>
            <a:off x="784493" y="1680658"/>
            <a:ext cx="8489400" cy="6840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451" name="Google Shape;451;p24"/>
          <p:cNvSpPr txBox="1">
            <a:spLocks noGrp="1"/>
          </p:cNvSpPr>
          <p:nvPr>
            <p:ph type="subTitle" idx="1"/>
          </p:nvPr>
        </p:nvSpPr>
        <p:spPr>
          <a:xfrm>
            <a:off x="2500240" y="2342907"/>
            <a:ext cx="4905000" cy="4775400"/>
          </a:xfrm>
          <a:prstGeom prst="rect">
            <a:avLst/>
          </a:prstGeom>
          <a:noFill/>
        </p:spPr>
        <p:txBody>
          <a:bodyPr spcFirstLastPara="1" wrap="square" lIns="113100" tIns="113100" rIns="113100" bIns="113100"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grpSp>
        <p:nvGrpSpPr>
          <p:cNvPr id="452" name="Google Shape;452;p24"/>
          <p:cNvGrpSpPr/>
          <p:nvPr/>
        </p:nvGrpSpPr>
        <p:grpSpPr>
          <a:xfrm>
            <a:off x="7679186" y="2364607"/>
            <a:ext cx="2379536" cy="5407607"/>
            <a:chOff x="7418949" y="1170425"/>
            <a:chExt cx="1725051" cy="3868102"/>
          </a:xfrm>
        </p:grpSpPr>
        <p:grpSp>
          <p:nvGrpSpPr>
            <p:cNvPr id="453" name="Google Shape;453;p24"/>
            <p:cNvGrpSpPr/>
            <p:nvPr/>
          </p:nvGrpSpPr>
          <p:grpSpPr>
            <a:xfrm flipH="1">
              <a:off x="8536178" y="2654581"/>
              <a:ext cx="155975" cy="142207"/>
              <a:chOff x="1474943" y="3859420"/>
              <a:chExt cx="118956" cy="108456"/>
            </a:xfrm>
          </p:grpSpPr>
          <p:sp>
            <p:nvSpPr>
              <p:cNvPr id="454" name="Google Shape;454;p2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4"/>
            <p:cNvSpPr/>
            <p:nvPr/>
          </p:nvSpPr>
          <p:spPr>
            <a:xfrm flipH="1">
              <a:off x="8734114" y="1996576"/>
              <a:ext cx="74994" cy="58487"/>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flipH="1">
              <a:off x="8676296" y="1880942"/>
              <a:ext cx="74994" cy="57846"/>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flipH="1">
              <a:off x="8618479" y="1996576"/>
              <a:ext cx="74354" cy="58487"/>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flipH="1">
              <a:off x="8267353" y="2829671"/>
              <a:ext cx="868966" cy="1726713"/>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flipH="1">
              <a:off x="9048729" y="3289829"/>
              <a:ext cx="87590" cy="451046"/>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flipH="1">
              <a:off x="8542440" y="3558942"/>
              <a:ext cx="593880" cy="1132020"/>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flipH="1">
              <a:off x="7750549" y="1610528"/>
              <a:ext cx="1305006" cy="1113971"/>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flipH="1">
              <a:off x="8022417" y="1755988"/>
              <a:ext cx="1063646" cy="982037"/>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flipH="1">
              <a:off x="8502170" y="2205994"/>
              <a:ext cx="19394" cy="17801"/>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flipH="1">
              <a:off x="8022141" y="1802387"/>
              <a:ext cx="509687" cy="430519"/>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flipH="1">
              <a:off x="8239621" y="2071080"/>
              <a:ext cx="461309" cy="333126"/>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flipH="1">
              <a:off x="8482797" y="2202065"/>
              <a:ext cx="448356" cy="404685"/>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flipH="1">
              <a:off x="8903655" y="2542852"/>
              <a:ext cx="14581" cy="1617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flipH="1">
              <a:off x="7418949" y="1170425"/>
              <a:ext cx="1717371" cy="1901151"/>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flipH="1">
              <a:off x="8095889" y="1746850"/>
              <a:ext cx="1040431" cy="2968902"/>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flipH="1">
              <a:off x="8735386" y="2540169"/>
              <a:ext cx="207987" cy="388618"/>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flipH="1">
              <a:off x="8825913" y="2853872"/>
              <a:ext cx="51776" cy="100508"/>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flipH="1">
              <a:off x="8930699" y="3025912"/>
              <a:ext cx="94244" cy="235697"/>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flipH="1">
              <a:off x="8910526" y="3205241"/>
              <a:ext cx="113425" cy="385928"/>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flipH="1">
              <a:off x="9037334" y="3319946"/>
              <a:ext cx="98136" cy="2804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flipH="1">
              <a:off x="9066885" y="3637905"/>
              <a:ext cx="62923" cy="201228"/>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flipH="1">
              <a:off x="9076122" y="3897432"/>
              <a:ext cx="67878" cy="397465"/>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flipH="1">
              <a:off x="8601284" y="2026198"/>
              <a:ext cx="63383" cy="189655"/>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flipH="1">
              <a:off x="8365964" y="2227888"/>
              <a:ext cx="142374" cy="106807"/>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flipH="1">
              <a:off x="8201659" y="2709264"/>
              <a:ext cx="21836" cy="17801"/>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flipH="1">
              <a:off x="7935898" y="2452355"/>
              <a:ext cx="647071" cy="653547"/>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flipH="1">
              <a:off x="8335767" y="2694718"/>
              <a:ext cx="202785" cy="182577"/>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flipH="1">
              <a:off x="8007782" y="2179308"/>
              <a:ext cx="17801" cy="17023"/>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flipH="1">
              <a:off x="7548942" y="1926040"/>
              <a:ext cx="732715" cy="556579"/>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4"/>
            <p:cNvSpPr/>
            <p:nvPr/>
          </p:nvSpPr>
          <p:spPr>
            <a:xfrm flipH="1">
              <a:off x="7804992" y="2275468"/>
              <a:ext cx="101817" cy="1551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4"/>
            <p:cNvSpPr/>
            <p:nvPr/>
          </p:nvSpPr>
          <p:spPr>
            <a:xfrm flipH="1">
              <a:off x="8191147" y="1855403"/>
              <a:ext cx="21836" cy="14545"/>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flipH="1">
              <a:off x="7994466" y="1418324"/>
              <a:ext cx="529930" cy="155150"/>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4"/>
            <p:cNvSpPr/>
            <p:nvPr/>
          </p:nvSpPr>
          <p:spPr>
            <a:xfrm flipH="1">
              <a:off x="8084754" y="1281205"/>
              <a:ext cx="182577" cy="63030"/>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4"/>
            <p:cNvSpPr/>
            <p:nvPr/>
          </p:nvSpPr>
          <p:spPr>
            <a:xfrm flipH="1">
              <a:off x="8838228" y="1551108"/>
              <a:ext cx="285987" cy="177729"/>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4"/>
            <p:cNvSpPr/>
            <p:nvPr/>
          </p:nvSpPr>
          <p:spPr>
            <a:xfrm flipH="1">
              <a:off x="8970687" y="1815800"/>
              <a:ext cx="21057" cy="21836"/>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4"/>
            <p:cNvSpPr/>
            <p:nvPr/>
          </p:nvSpPr>
          <p:spPr>
            <a:xfrm flipH="1">
              <a:off x="8822888" y="1772651"/>
              <a:ext cx="176136" cy="176950"/>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4"/>
            <p:cNvSpPr/>
            <p:nvPr/>
          </p:nvSpPr>
          <p:spPr>
            <a:xfrm flipH="1">
              <a:off x="8798661" y="2199517"/>
              <a:ext cx="287579" cy="619608"/>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p:nvPr/>
          </p:nvSpPr>
          <p:spPr>
            <a:xfrm flipH="1">
              <a:off x="8873749" y="2458832"/>
              <a:ext cx="25905" cy="21022"/>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24"/>
            <p:cNvGrpSpPr/>
            <p:nvPr/>
          </p:nvGrpSpPr>
          <p:grpSpPr>
            <a:xfrm rot="-6300030">
              <a:off x="7644266" y="3627951"/>
              <a:ext cx="1433267" cy="1141309"/>
              <a:chOff x="8757948" y="1920174"/>
              <a:chExt cx="1090443" cy="865316"/>
            </a:xfrm>
          </p:grpSpPr>
          <p:sp>
            <p:nvSpPr>
              <p:cNvPr id="496" name="Google Shape;496;p2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4"/>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4"/>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4"/>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8" name="Google Shape;518;p24"/>
          <p:cNvGrpSpPr/>
          <p:nvPr/>
        </p:nvGrpSpPr>
        <p:grpSpPr>
          <a:xfrm>
            <a:off x="0" y="2342878"/>
            <a:ext cx="2136750" cy="4455005"/>
            <a:chOff x="0" y="958504"/>
            <a:chExt cx="1901530" cy="3956488"/>
          </a:xfrm>
        </p:grpSpPr>
        <p:sp>
          <p:nvSpPr>
            <p:cNvPr id="519" name="Google Shape;519;p24"/>
            <p:cNvSpPr/>
            <p:nvPr/>
          </p:nvSpPr>
          <p:spPr>
            <a:xfrm>
              <a:off x="0" y="2809973"/>
              <a:ext cx="1901530" cy="2105018"/>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24"/>
            <p:cNvGrpSpPr/>
            <p:nvPr/>
          </p:nvGrpSpPr>
          <p:grpSpPr>
            <a:xfrm>
              <a:off x="4" y="2803267"/>
              <a:ext cx="1766396" cy="973004"/>
              <a:chOff x="80379" y="2974904"/>
              <a:chExt cx="1766396" cy="973004"/>
            </a:xfrm>
          </p:grpSpPr>
          <p:sp>
            <p:nvSpPr>
              <p:cNvPr id="521" name="Google Shape;521;p24"/>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24"/>
            <p:cNvGrpSpPr/>
            <p:nvPr/>
          </p:nvGrpSpPr>
          <p:grpSpPr>
            <a:xfrm>
              <a:off x="10" y="958504"/>
              <a:ext cx="784602" cy="2259876"/>
              <a:chOff x="8208885" y="1995091"/>
              <a:chExt cx="784602" cy="2259876"/>
            </a:xfrm>
          </p:grpSpPr>
          <p:sp>
            <p:nvSpPr>
              <p:cNvPr id="530" name="Google Shape;530;p24"/>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11" y="3810810"/>
              <a:ext cx="1366979" cy="1084760"/>
              <a:chOff x="8757948" y="1920174"/>
              <a:chExt cx="1090443" cy="865316"/>
            </a:xfrm>
          </p:grpSpPr>
          <p:sp>
            <p:nvSpPr>
              <p:cNvPr id="537" name="Google Shape;537;p2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24"/>
            <p:cNvGrpSpPr/>
            <p:nvPr/>
          </p:nvGrpSpPr>
          <p:grpSpPr>
            <a:xfrm rot="-1939966">
              <a:off x="183091" y="2153329"/>
              <a:ext cx="545243" cy="773055"/>
              <a:chOff x="80379" y="4370393"/>
              <a:chExt cx="545279" cy="773107"/>
            </a:xfrm>
          </p:grpSpPr>
          <p:sp>
            <p:nvSpPr>
              <p:cNvPr id="560" name="Google Shape;560;p24"/>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24"/>
            <p:cNvGrpSpPr/>
            <p:nvPr/>
          </p:nvGrpSpPr>
          <p:grpSpPr>
            <a:xfrm>
              <a:off x="334613" y="2126334"/>
              <a:ext cx="1431798" cy="2605688"/>
              <a:chOff x="429700" y="2126334"/>
              <a:chExt cx="1431798" cy="2605688"/>
            </a:xfrm>
          </p:grpSpPr>
          <p:sp>
            <p:nvSpPr>
              <p:cNvPr id="567" name="Google Shape;567;p24"/>
              <p:cNvSpPr/>
              <p:nvPr/>
            </p:nvSpPr>
            <p:spPr>
              <a:xfrm flipH="1">
                <a:off x="1692482" y="2440207"/>
                <a:ext cx="156580" cy="212953"/>
              </a:xfrm>
              <a:custGeom>
                <a:avLst/>
                <a:gdLst/>
                <a:ahLst/>
                <a:cxnLst/>
                <a:rect l="l" t="t" r="r" b="b"/>
                <a:pathLst>
                  <a:path w="3072" h="4178" extrusionOk="0">
                    <a:moveTo>
                      <a:pt x="1567" y="1"/>
                    </a:moveTo>
                    <a:cubicBezTo>
                      <a:pt x="1551" y="1"/>
                      <a:pt x="1534" y="1"/>
                      <a:pt x="1517" y="1"/>
                    </a:cubicBezTo>
                    <a:cubicBezTo>
                      <a:pt x="768" y="1256"/>
                      <a:pt x="0" y="2904"/>
                      <a:pt x="300" y="4177"/>
                    </a:cubicBezTo>
                    <a:cubicBezTo>
                      <a:pt x="244" y="3915"/>
                      <a:pt x="1555" y="3316"/>
                      <a:pt x="2903" y="2773"/>
                    </a:cubicBezTo>
                    <a:cubicBezTo>
                      <a:pt x="3034" y="2286"/>
                      <a:pt x="3071" y="1780"/>
                      <a:pt x="2978" y="1293"/>
                    </a:cubicBezTo>
                    <a:cubicBezTo>
                      <a:pt x="2813" y="379"/>
                      <a:pt x="2256" y="1"/>
                      <a:pt x="1567" y="1"/>
                    </a:cubicBez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flipH="1">
                <a:off x="1597015" y="3877818"/>
                <a:ext cx="158517" cy="13609"/>
              </a:xfrm>
              <a:custGeom>
                <a:avLst/>
                <a:gdLst/>
                <a:ahLst/>
                <a:cxnLst/>
                <a:rect l="l" t="t" r="r" b="b"/>
                <a:pathLst>
                  <a:path w="3110" h="267" extrusionOk="0">
                    <a:moveTo>
                      <a:pt x="2243" y="1"/>
                    </a:moveTo>
                    <a:cubicBezTo>
                      <a:pt x="2011" y="1"/>
                      <a:pt x="1781" y="9"/>
                      <a:pt x="1555" y="17"/>
                    </a:cubicBezTo>
                    <a:cubicBezTo>
                      <a:pt x="1030" y="36"/>
                      <a:pt x="506" y="92"/>
                      <a:pt x="0" y="205"/>
                    </a:cubicBezTo>
                    <a:cubicBezTo>
                      <a:pt x="308" y="249"/>
                      <a:pt x="615" y="267"/>
                      <a:pt x="918" y="267"/>
                    </a:cubicBezTo>
                    <a:cubicBezTo>
                      <a:pt x="1133" y="267"/>
                      <a:pt x="1345" y="258"/>
                      <a:pt x="1555" y="242"/>
                    </a:cubicBezTo>
                    <a:cubicBezTo>
                      <a:pt x="2079" y="223"/>
                      <a:pt x="2603" y="167"/>
                      <a:pt x="3109" y="55"/>
                    </a:cubicBezTo>
                    <a:cubicBezTo>
                      <a:pt x="2819" y="13"/>
                      <a:pt x="2529" y="1"/>
                      <a:pt x="2243" y="1"/>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4"/>
              <p:cNvGrpSpPr/>
              <p:nvPr/>
            </p:nvGrpSpPr>
            <p:grpSpPr>
              <a:xfrm>
                <a:off x="429700" y="2126334"/>
                <a:ext cx="1431798" cy="2605688"/>
                <a:chOff x="429700" y="2126334"/>
                <a:chExt cx="1431798" cy="2605688"/>
              </a:xfrm>
            </p:grpSpPr>
            <p:sp>
              <p:nvSpPr>
                <p:cNvPr id="570" name="Google Shape;570;p24"/>
                <p:cNvSpPr/>
                <p:nvPr/>
              </p:nvSpPr>
              <p:spPr>
                <a:xfrm flipH="1">
                  <a:off x="669259" y="2126334"/>
                  <a:ext cx="1167417" cy="2605688"/>
                </a:xfrm>
                <a:custGeom>
                  <a:avLst/>
                  <a:gdLst/>
                  <a:ahLst/>
                  <a:cxnLst/>
                  <a:rect l="l" t="t" r="r" b="b"/>
                  <a:pathLst>
                    <a:path w="22904" h="51122" extrusionOk="0">
                      <a:moveTo>
                        <a:pt x="13566" y="0"/>
                      </a:moveTo>
                      <a:cubicBezTo>
                        <a:pt x="12057" y="0"/>
                        <a:pt x="10787" y="822"/>
                        <a:pt x="10787" y="822"/>
                      </a:cubicBezTo>
                      <a:cubicBezTo>
                        <a:pt x="10562" y="822"/>
                        <a:pt x="10338" y="841"/>
                        <a:pt x="10132" y="860"/>
                      </a:cubicBezTo>
                      <a:cubicBezTo>
                        <a:pt x="10132" y="1178"/>
                        <a:pt x="9945" y="1515"/>
                        <a:pt x="9533" y="1553"/>
                      </a:cubicBezTo>
                      <a:cubicBezTo>
                        <a:pt x="7173" y="1721"/>
                        <a:pt x="5019" y="2489"/>
                        <a:pt x="3128" y="3912"/>
                      </a:cubicBezTo>
                      <a:cubicBezTo>
                        <a:pt x="3034" y="3987"/>
                        <a:pt x="2941" y="4024"/>
                        <a:pt x="2847" y="4043"/>
                      </a:cubicBezTo>
                      <a:cubicBezTo>
                        <a:pt x="1836" y="5092"/>
                        <a:pt x="1180" y="6272"/>
                        <a:pt x="750" y="7339"/>
                      </a:cubicBezTo>
                      <a:cubicBezTo>
                        <a:pt x="562" y="7976"/>
                        <a:pt x="375" y="8613"/>
                        <a:pt x="169" y="9230"/>
                      </a:cubicBezTo>
                      <a:cubicBezTo>
                        <a:pt x="76" y="9605"/>
                        <a:pt x="38" y="9942"/>
                        <a:pt x="1" y="10186"/>
                      </a:cubicBezTo>
                      <a:cubicBezTo>
                        <a:pt x="356" y="9867"/>
                        <a:pt x="712" y="9549"/>
                        <a:pt x="1087" y="9249"/>
                      </a:cubicBezTo>
                      <a:cubicBezTo>
                        <a:pt x="1143" y="9212"/>
                        <a:pt x="1180" y="9174"/>
                        <a:pt x="1237" y="9118"/>
                      </a:cubicBezTo>
                      <a:cubicBezTo>
                        <a:pt x="1265" y="9090"/>
                        <a:pt x="1299" y="9077"/>
                        <a:pt x="1333" y="9077"/>
                      </a:cubicBezTo>
                      <a:cubicBezTo>
                        <a:pt x="1386" y="9077"/>
                        <a:pt x="1438" y="9109"/>
                        <a:pt x="1461" y="9156"/>
                      </a:cubicBezTo>
                      <a:cubicBezTo>
                        <a:pt x="1499" y="9137"/>
                        <a:pt x="1518" y="9118"/>
                        <a:pt x="1555" y="9099"/>
                      </a:cubicBezTo>
                      <a:cubicBezTo>
                        <a:pt x="1578" y="9084"/>
                        <a:pt x="1602" y="9077"/>
                        <a:pt x="1625" y="9077"/>
                      </a:cubicBezTo>
                      <a:cubicBezTo>
                        <a:pt x="1715" y="9077"/>
                        <a:pt x="1795" y="9179"/>
                        <a:pt x="1780" y="9268"/>
                      </a:cubicBezTo>
                      <a:lnTo>
                        <a:pt x="1761" y="9305"/>
                      </a:lnTo>
                      <a:cubicBezTo>
                        <a:pt x="1836" y="9249"/>
                        <a:pt x="1911" y="9212"/>
                        <a:pt x="1986" y="9174"/>
                      </a:cubicBezTo>
                      <a:lnTo>
                        <a:pt x="1967" y="9174"/>
                      </a:lnTo>
                      <a:cubicBezTo>
                        <a:pt x="1956" y="9177"/>
                        <a:pt x="1944" y="9178"/>
                        <a:pt x="1934" y="9178"/>
                      </a:cubicBezTo>
                      <a:cubicBezTo>
                        <a:pt x="1802" y="9178"/>
                        <a:pt x="1716" y="8980"/>
                        <a:pt x="1855" y="8893"/>
                      </a:cubicBezTo>
                      <a:cubicBezTo>
                        <a:pt x="2192" y="8744"/>
                        <a:pt x="2510" y="8594"/>
                        <a:pt x="2847" y="8481"/>
                      </a:cubicBezTo>
                      <a:cubicBezTo>
                        <a:pt x="2941" y="8444"/>
                        <a:pt x="3053" y="8407"/>
                        <a:pt x="3184" y="8388"/>
                      </a:cubicBezTo>
                      <a:cubicBezTo>
                        <a:pt x="3222" y="8388"/>
                        <a:pt x="3259" y="8388"/>
                        <a:pt x="3297" y="8425"/>
                      </a:cubicBezTo>
                      <a:cubicBezTo>
                        <a:pt x="3446" y="8369"/>
                        <a:pt x="3615" y="8332"/>
                        <a:pt x="3765" y="8294"/>
                      </a:cubicBezTo>
                      <a:lnTo>
                        <a:pt x="3802" y="8294"/>
                      </a:lnTo>
                      <a:cubicBezTo>
                        <a:pt x="3896" y="8201"/>
                        <a:pt x="3989" y="8126"/>
                        <a:pt x="4102" y="8032"/>
                      </a:cubicBezTo>
                      <a:cubicBezTo>
                        <a:pt x="4129" y="8005"/>
                        <a:pt x="4161" y="7993"/>
                        <a:pt x="4193" y="7993"/>
                      </a:cubicBezTo>
                      <a:cubicBezTo>
                        <a:pt x="4270" y="7993"/>
                        <a:pt x="4345" y="8059"/>
                        <a:pt x="4345" y="8126"/>
                      </a:cubicBezTo>
                      <a:cubicBezTo>
                        <a:pt x="6218" y="7451"/>
                        <a:pt x="7791" y="7283"/>
                        <a:pt x="8802" y="7283"/>
                      </a:cubicBezTo>
                      <a:cubicBezTo>
                        <a:pt x="8802" y="7227"/>
                        <a:pt x="8802" y="7171"/>
                        <a:pt x="8821" y="7114"/>
                      </a:cubicBezTo>
                      <a:cubicBezTo>
                        <a:pt x="8901" y="6811"/>
                        <a:pt x="9157" y="6671"/>
                        <a:pt x="9440" y="6671"/>
                      </a:cubicBezTo>
                      <a:cubicBezTo>
                        <a:pt x="9489" y="6671"/>
                        <a:pt x="9539" y="6675"/>
                        <a:pt x="9589" y="6684"/>
                      </a:cubicBezTo>
                      <a:cubicBezTo>
                        <a:pt x="10282" y="6796"/>
                        <a:pt x="11012" y="7114"/>
                        <a:pt x="11180" y="7863"/>
                      </a:cubicBezTo>
                      <a:cubicBezTo>
                        <a:pt x="11255" y="8201"/>
                        <a:pt x="11087" y="8538"/>
                        <a:pt x="10750" y="8631"/>
                      </a:cubicBezTo>
                      <a:cubicBezTo>
                        <a:pt x="10694" y="8650"/>
                        <a:pt x="10619" y="8650"/>
                        <a:pt x="10544" y="8650"/>
                      </a:cubicBezTo>
                      <a:cubicBezTo>
                        <a:pt x="10562" y="8706"/>
                        <a:pt x="10562" y="8762"/>
                        <a:pt x="10581" y="8837"/>
                      </a:cubicBezTo>
                      <a:cubicBezTo>
                        <a:pt x="10937" y="10654"/>
                        <a:pt x="10038" y="11459"/>
                        <a:pt x="10038" y="11459"/>
                      </a:cubicBezTo>
                      <a:cubicBezTo>
                        <a:pt x="7716" y="13481"/>
                        <a:pt x="6817" y="16010"/>
                        <a:pt x="5637" y="19661"/>
                      </a:cubicBezTo>
                      <a:cubicBezTo>
                        <a:pt x="4458" y="23313"/>
                        <a:pt x="5300" y="30148"/>
                        <a:pt x="5394" y="32714"/>
                      </a:cubicBezTo>
                      <a:cubicBezTo>
                        <a:pt x="5488" y="35298"/>
                        <a:pt x="4944" y="36122"/>
                        <a:pt x="5338" y="36178"/>
                      </a:cubicBezTo>
                      <a:cubicBezTo>
                        <a:pt x="5341" y="36178"/>
                        <a:pt x="5344" y="36179"/>
                        <a:pt x="5347" y="36179"/>
                      </a:cubicBezTo>
                      <a:cubicBezTo>
                        <a:pt x="5531" y="36179"/>
                        <a:pt x="5715" y="35625"/>
                        <a:pt x="5862" y="35036"/>
                      </a:cubicBezTo>
                      <a:lnTo>
                        <a:pt x="5862" y="35036"/>
                      </a:lnTo>
                      <a:cubicBezTo>
                        <a:pt x="5750" y="35785"/>
                        <a:pt x="5675" y="36571"/>
                        <a:pt x="5937" y="36571"/>
                      </a:cubicBezTo>
                      <a:cubicBezTo>
                        <a:pt x="6424" y="36571"/>
                        <a:pt x="6667" y="34998"/>
                        <a:pt x="7360" y="32826"/>
                      </a:cubicBezTo>
                      <a:cubicBezTo>
                        <a:pt x="7808" y="31410"/>
                        <a:pt x="8154" y="31159"/>
                        <a:pt x="8343" y="31159"/>
                      </a:cubicBezTo>
                      <a:cubicBezTo>
                        <a:pt x="8446" y="31159"/>
                        <a:pt x="8503" y="31234"/>
                        <a:pt x="8503" y="31234"/>
                      </a:cubicBezTo>
                      <a:cubicBezTo>
                        <a:pt x="7660" y="34305"/>
                        <a:pt x="6836" y="37358"/>
                        <a:pt x="5993" y="40429"/>
                      </a:cubicBezTo>
                      <a:cubicBezTo>
                        <a:pt x="5581" y="41946"/>
                        <a:pt x="5169" y="43482"/>
                        <a:pt x="4739" y="45017"/>
                      </a:cubicBezTo>
                      <a:cubicBezTo>
                        <a:pt x="4345" y="46422"/>
                        <a:pt x="3727" y="47901"/>
                        <a:pt x="3503" y="49324"/>
                      </a:cubicBezTo>
                      <a:cubicBezTo>
                        <a:pt x="3446" y="49718"/>
                        <a:pt x="3503" y="50130"/>
                        <a:pt x="3746" y="50448"/>
                      </a:cubicBezTo>
                      <a:cubicBezTo>
                        <a:pt x="4144" y="50952"/>
                        <a:pt x="4814" y="51089"/>
                        <a:pt x="5540" y="51089"/>
                      </a:cubicBezTo>
                      <a:cubicBezTo>
                        <a:pt x="5974" y="51089"/>
                        <a:pt x="6427" y="51040"/>
                        <a:pt x="6855" y="50991"/>
                      </a:cubicBezTo>
                      <a:cubicBezTo>
                        <a:pt x="7285" y="50935"/>
                        <a:pt x="7697" y="50897"/>
                        <a:pt x="8016" y="50897"/>
                      </a:cubicBezTo>
                      <a:cubicBezTo>
                        <a:pt x="9907" y="50916"/>
                        <a:pt x="11798" y="50953"/>
                        <a:pt x="13690" y="51103"/>
                      </a:cubicBezTo>
                      <a:cubicBezTo>
                        <a:pt x="13802" y="51115"/>
                        <a:pt x="13918" y="51122"/>
                        <a:pt x="14034" y="51122"/>
                      </a:cubicBezTo>
                      <a:cubicBezTo>
                        <a:pt x="14479" y="51122"/>
                        <a:pt x="14932" y="51022"/>
                        <a:pt x="15244" y="50710"/>
                      </a:cubicBezTo>
                      <a:cubicBezTo>
                        <a:pt x="15825" y="50130"/>
                        <a:pt x="15750" y="48968"/>
                        <a:pt x="15806" y="48201"/>
                      </a:cubicBezTo>
                      <a:cubicBezTo>
                        <a:pt x="15881" y="47021"/>
                        <a:pt x="15787" y="45822"/>
                        <a:pt x="15825" y="44624"/>
                      </a:cubicBezTo>
                      <a:cubicBezTo>
                        <a:pt x="15881" y="42732"/>
                        <a:pt x="15956" y="40822"/>
                        <a:pt x="16012" y="38931"/>
                      </a:cubicBezTo>
                      <a:lnTo>
                        <a:pt x="16274" y="31590"/>
                      </a:lnTo>
                      <a:cubicBezTo>
                        <a:pt x="16274" y="31590"/>
                        <a:pt x="17960" y="29942"/>
                        <a:pt x="20431" y="25897"/>
                      </a:cubicBezTo>
                      <a:cubicBezTo>
                        <a:pt x="22903" y="21834"/>
                        <a:pt x="22304" y="14661"/>
                        <a:pt x="20862" y="12302"/>
                      </a:cubicBezTo>
                      <a:cubicBezTo>
                        <a:pt x="19439" y="9923"/>
                        <a:pt x="19439" y="8687"/>
                        <a:pt x="18503" y="5523"/>
                      </a:cubicBezTo>
                      <a:cubicBezTo>
                        <a:pt x="17548" y="2358"/>
                        <a:pt x="17154" y="1272"/>
                        <a:pt x="15076" y="317"/>
                      </a:cubicBezTo>
                      <a:cubicBezTo>
                        <a:pt x="14571" y="87"/>
                        <a:pt x="14056" y="0"/>
                        <a:pt x="13566" y="0"/>
                      </a:cubicBez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flipH="1">
                  <a:off x="1337424" y="4131598"/>
                  <a:ext cx="90727" cy="589009"/>
                </a:xfrm>
                <a:custGeom>
                  <a:avLst/>
                  <a:gdLst/>
                  <a:ahLst/>
                  <a:cxnLst/>
                  <a:rect l="l" t="t" r="r" b="b"/>
                  <a:pathLst>
                    <a:path w="1780" h="11556" extrusionOk="0">
                      <a:moveTo>
                        <a:pt x="1780" y="1"/>
                      </a:moveTo>
                      <a:lnTo>
                        <a:pt x="1780" y="1"/>
                      </a:lnTo>
                      <a:cubicBezTo>
                        <a:pt x="1667" y="488"/>
                        <a:pt x="1574" y="956"/>
                        <a:pt x="1480" y="1443"/>
                      </a:cubicBezTo>
                      <a:lnTo>
                        <a:pt x="1218" y="2866"/>
                      </a:lnTo>
                      <a:cubicBezTo>
                        <a:pt x="1049" y="3821"/>
                        <a:pt x="881" y="4795"/>
                        <a:pt x="731" y="5750"/>
                      </a:cubicBezTo>
                      <a:cubicBezTo>
                        <a:pt x="600" y="6724"/>
                        <a:pt x="450" y="7679"/>
                        <a:pt x="338" y="8653"/>
                      </a:cubicBezTo>
                      <a:cubicBezTo>
                        <a:pt x="207" y="9608"/>
                        <a:pt x="94" y="10582"/>
                        <a:pt x="1" y="11555"/>
                      </a:cubicBezTo>
                      <a:cubicBezTo>
                        <a:pt x="225" y="10600"/>
                        <a:pt x="394" y="9645"/>
                        <a:pt x="562" y="8690"/>
                      </a:cubicBezTo>
                      <a:cubicBezTo>
                        <a:pt x="750" y="7716"/>
                        <a:pt x="900" y="6761"/>
                        <a:pt x="1049" y="5806"/>
                      </a:cubicBezTo>
                      <a:cubicBezTo>
                        <a:pt x="1199" y="4832"/>
                        <a:pt x="1330" y="3877"/>
                        <a:pt x="1461" y="2904"/>
                      </a:cubicBezTo>
                      <a:lnTo>
                        <a:pt x="1630" y="1462"/>
                      </a:lnTo>
                      <a:cubicBezTo>
                        <a:pt x="1686" y="975"/>
                        <a:pt x="1742" y="488"/>
                        <a:pt x="1780" y="1"/>
                      </a:cubicBezTo>
                      <a:close/>
                    </a:path>
                  </a:pathLst>
                </a:custGeom>
                <a:solidFill>
                  <a:srgbClr val="767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flipH="1">
                  <a:off x="1165604" y="4142098"/>
                  <a:ext cx="31550" cy="574687"/>
                </a:xfrm>
                <a:custGeom>
                  <a:avLst/>
                  <a:gdLst/>
                  <a:ahLst/>
                  <a:cxnLst/>
                  <a:rect l="l" t="t" r="r" b="b"/>
                  <a:pathLst>
                    <a:path w="619" h="11275" extrusionOk="0">
                      <a:moveTo>
                        <a:pt x="600" y="1"/>
                      </a:moveTo>
                      <a:cubicBezTo>
                        <a:pt x="544" y="469"/>
                        <a:pt x="506" y="937"/>
                        <a:pt x="450" y="1405"/>
                      </a:cubicBezTo>
                      <a:lnTo>
                        <a:pt x="338" y="2810"/>
                      </a:lnTo>
                      <a:cubicBezTo>
                        <a:pt x="263" y="3746"/>
                        <a:pt x="207" y="4683"/>
                        <a:pt x="150" y="5619"/>
                      </a:cubicBezTo>
                      <a:cubicBezTo>
                        <a:pt x="113" y="6555"/>
                        <a:pt x="57" y="7510"/>
                        <a:pt x="38" y="8447"/>
                      </a:cubicBezTo>
                      <a:cubicBezTo>
                        <a:pt x="19" y="9383"/>
                        <a:pt x="1" y="10319"/>
                        <a:pt x="19" y="11274"/>
                      </a:cubicBezTo>
                      <a:cubicBezTo>
                        <a:pt x="132" y="10338"/>
                        <a:pt x="207" y="9402"/>
                        <a:pt x="281" y="8465"/>
                      </a:cubicBezTo>
                      <a:cubicBezTo>
                        <a:pt x="356" y="7510"/>
                        <a:pt x="413" y="6574"/>
                        <a:pt x="469" y="5638"/>
                      </a:cubicBezTo>
                      <a:cubicBezTo>
                        <a:pt x="506" y="4701"/>
                        <a:pt x="562" y="3765"/>
                        <a:pt x="581" y="2829"/>
                      </a:cubicBezTo>
                      <a:lnTo>
                        <a:pt x="618" y="1405"/>
                      </a:lnTo>
                      <a:cubicBezTo>
                        <a:pt x="600" y="937"/>
                        <a:pt x="618" y="469"/>
                        <a:pt x="600" y="1"/>
                      </a:cubicBezTo>
                      <a:close/>
                    </a:path>
                  </a:pathLst>
                </a:custGeom>
                <a:solidFill>
                  <a:srgbClr val="767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flipH="1">
                  <a:off x="839192" y="2167568"/>
                  <a:ext cx="575604" cy="1057373"/>
                </a:xfrm>
                <a:custGeom>
                  <a:avLst/>
                  <a:gdLst/>
                  <a:ahLst/>
                  <a:cxnLst/>
                  <a:rect l="l" t="t" r="r" b="b"/>
                  <a:pathLst>
                    <a:path w="11293" h="20745" extrusionOk="0">
                      <a:moveTo>
                        <a:pt x="5140" y="1"/>
                      </a:moveTo>
                      <a:cubicBezTo>
                        <a:pt x="3955" y="1"/>
                        <a:pt x="2723" y="639"/>
                        <a:pt x="1668" y="1099"/>
                      </a:cubicBezTo>
                      <a:cubicBezTo>
                        <a:pt x="1668" y="2598"/>
                        <a:pt x="1855" y="4152"/>
                        <a:pt x="1162" y="5538"/>
                      </a:cubicBezTo>
                      <a:cubicBezTo>
                        <a:pt x="1384" y="5498"/>
                        <a:pt x="1604" y="5466"/>
                        <a:pt x="1817" y="5466"/>
                      </a:cubicBezTo>
                      <a:cubicBezTo>
                        <a:pt x="2212" y="5466"/>
                        <a:pt x="2580" y="5578"/>
                        <a:pt x="2885" y="5968"/>
                      </a:cubicBezTo>
                      <a:cubicBezTo>
                        <a:pt x="2964" y="6074"/>
                        <a:pt x="2856" y="6180"/>
                        <a:pt x="2747" y="6180"/>
                      </a:cubicBezTo>
                      <a:cubicBezTo>
                        <a:pt x="2701" y="6180"/>
                        <a:pt x="2655" y="6162"/>
                        <a:pt x="2623" y="6118"/>
                      </a:cubicBezTo>
                      <a:cubicBezTo>
                        <a:pt x="2401" y="5834"/>
                        <a:pt x="2103" y="5745"/>
                        <a:pt x="1778" y="5745"/>
                      </a:cubicBezTo>
                      <a:cubicBezTo>
                        <a:pt x="1525" y="5745"/>
                        <a:pt x="1256" y="5799"/>
                        <a:pt x="993" y="5856"/>
                      </a:cubicBezTo>
                      <a:cubicBezTo>
                        <a:pt x="900" y="6006"/>
                        <a:pt x="806" y="6156"/>
                        <a:pt x="712" y="6305"/>
                      </a:cubicBezTo>
                      <a:cubicBezTo>
                        <a:pt x="825" y="6305"/>
                        <a:pt x="918" y="6324"/>
                        <a:pt x="1031" y="6343"/>
                      </a:cubicBezTo>
                      <a:cubicBezTo>
                        <a:pt x="992" y="6239"/>
                        <a:pt x="1087" y="6154"/>
                        <a:pt x="1180" y="6154"/>
                      </a:cubicBezTo>
                      <a:cubicBezTo>
                        <a:pt x="1222" y="6154"/>
                        <a:pt x="1264" y="6171"/>
                        <a:pt x="1293" y="6212"/>
                      </a:cubicBezTo>
                      <a:cubicBezTo>
                        <a:pt x="1330" y="6249"/>
                        <a:pt x="1349" y="6305"/>
                        <a:pt x="1387" y="6343"/>
                      </a:cubicBezTo>
                      <a:lnTo>
                        <a:pt x="1424" y="6343"/>
                      </a:lnTo>
                      <a:cubicBezTo>
                        <a:pt x="1448" y="6284"/>
                        <a:pt x="1509" y="6247"/>
                        <a:pt x="1570" y="6247"/>
                      </a:cubicBezTo>
                      <a:cubicBezTo>
                        <a:pt x="1605" y="6247"/>
                        <a:pt x="1640" y="6259"/>
                        <a:pt x="1668" y="6287"/>
                      </a:cubicBezTo>
                      <a:cubicBezTo>
                        <a:pt x="1724" y="6287"/>
                        <a:pt x="1761" y="6305"/>
                        <a:pt x="1799" y="6362"/>
                      </a:cubicBezTo>
                      <a:cubicBezTo>
                        <a:pt x="1836" y="6455"/>
                        <a:pt x="1855" y="6530"/>
                        <a:pt x="1892" y="6605"/>
                      </a:cubicBezTo>
                      <a:cubicBezTo>
                        <a:pt x="1986" y="6755"/>
                        <a:pt x="2136" y="7129"/>
                        <a:pt x="2304" y="8028"/>
                      </a:cubicBezTo>
                      <a:cubicBezTo>
                        <a:pt x="2660" y="9845"/>
                        <a:pt x="1761" y="10650"/>
                        <a:pt x="1761" y="10650"/>
                      </a:cubicBezTo>
                      <a:cubicBezTo>
                        <a:pt x="1050" y="11268"/>
                        <a:pt x="488" y="11923"/>
                        <a:pt x="1" y="12654"/>
                      </a:cubicBezTo>
                      <a:cubicBezTo>
                        <a:pt x="94" y="12691"/>
                        <a:pt x="188" y="12710"/>
                        <a:pt x="300" y="12766"/>
                      </a:cubicBezTo>
                      <a:cubicBezTo>
                        <a:pt x="1630" y="13328"/>
                        <a:pt x="2679" y="14620"/>
                        <a:pt x="3241" y="15931"/>
                      </a:cubicBezTo>
                      <a:cubicBezTo>
                        <a:pt x="3765" y="17073"/>
                        <a:pt x="3971" y="18365"/>
                        <a:pt x="4664" y="19433"/>
                      </a:cubicBezTo>
                      <a:cubicBezTo>
                        <a:pt x="5241" y="20305"/>
                        <a:pt x="6164" y="20744"/>
                        <a:pt x="7137" y="20744"/>
                      </a:cubicBezTo>
                      <a:cubicBezTo>
                        <a:pt x="7522" y="20744"/>
                        <a:pt x="7915" y="20676"/>
                        <a:pt x="8297" y="20538"/>
                      </a:cubicBezTo>
                      <a:cubicBezTo>
                        <a:pt x="10638" y="19695"/>
                        <a:pt x="11162" y="16586"/>
                        <a:pt x="11218" y="14433"/>
                      </a:cubicBezTo>
                      <a:cubicBezTo>
                        <a:pt x="11293" y="11006"/>
                        <a:pt x="10244" y="7466"/>
                        <a:pt x="9046" y="4264"/>
                      </a:cubicBezTo>
                      <a:cubicBezTo>
                        <a:pt x="8503" y="2841"/>
                        <a:pt x="7641" y="687"/>
                        <a:pt x="6050" y="144"/>
                      </a:cubicBezTo>
                      <a:cubicBezTo>
                        <a:pt x="5752" y="44"/>
                        <a:pt x="5448" y="1"/>
                        <a:pt x="5140" y="1"/>
                      </a:cubicBezTo>
                      <a:close/>
                    </a:path>
                  </a:pathLst>
                </a:custGeom>
                <a:solidFill>
                  <a:srgbClr val="F1E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flipH="1">
                  <a:off x="1251489" y="2460340"/>
                  <a:ext cx="163308" cy="364639"/>
                </a:xfrm>
                <a:custGeom>
                  <a:avLst/>
                  <a:gdLst/>
                  <a:ahLst/>
                  <a:cxnLst/>
                  <a:rect l="l" t="t" r="r" b="b"/>
                  <a:pathLst>
                    <a:path w="3204" h="7154" extrusionOk="0">
                      <a:moveTo>
                        <a:pt x="1778" y="1"/>
                      </a:moveTo>
                      <a:cubicBezTo>
                        <a:pt x="1525" y="1"/>
                        <a:pt x="1256" y="55"/>
                        <a:pt x="993" y="112"/>
                      </a:cubicBezTo>
                      <a:cubicBezTo>
                        <a:pt x="900" y="262"/>
                        <a:pt x="806" y="412"/>
                        <a:pt x="712" y="561"/>
                      </a:cubicBezTo>
                      <a:cubicBezTo>
                        <a:pt x="825" y="561"/>
                        <a:pt x="918" y="580"/>
                        <a:pt x="1031" y="599"/>
                      </a:cubicBezTo>
                      <a:cubicBezTo>
                        <a:pt x="992" y="495"/>
                        <a:pt x="1087" y="410"/>
                        <a:pt x="1180" y="410"/>
                      </a:cubicBezTo>
                      <a:cubicBezTo>
                        <a:pt x="1222" y="410"/>
                        <a:pt x="1264" y="427"/>
                        <a:pt x="1293" y="468"/>
                      </a:cubicBezTo>
                      <a:cubicBezTo>
                        <a:pt x="1330" y="505"/>
                        <a:pt x="1349" y="561"/>
                        <a:pt x="1387" y="599"/>
                      </a:cubicBezTo>
                      <a:lnTo>
                        <a:pt x="1424" y="599"/>
                      </a:lnTo>
                      <a:cubicBezTo>
                        <a:pt x="1448" y="540"/>
                        <a:pt x="1509" y="503"/>
                        <a:pt x="1570" y="503"/>
                      </a:cubicBezTo>
                      <a:cubicBezTo>
                        <a:pt x="1605" y="503"/>
                        <a:pt x="1640" y="515"/>
                        <a:pt x="1668" y="543"/>
                      </a:cubicBezTo>
                      <a:cubicBezTo>
                        <a:pt x="1724" y="543"/>
                        <a:pt x="1761" y="561"/>
                        <a:pt x="1799" y="618"/>
                      </a:cubicBezTo>
                      <a:cubicBezTo>
                        <a:pt x="1836" y="711"/>
                        <a:pt x="1855" y="786"/>
                        <a:pt x="1892" y="861"/>
                      </a:cubicBezTo>
                      <a:cubicBezTo>
                        <a:pt x="1986" y="1011"/>
                        <a:pt x="2136" y="1385"/>
                        <a:pt x="2304" y="2284"/>
                      </a:cubicBezTo>
                      <a:cubicBezTo>
                        <a:pt x="2660" y="4101"/>
                        <a:pt x="1761" y="4906"/>
                        <a:pt x="1761" y="4906"/>
                      </a:cubicBezTo>
                      <a:cubicBezTo>
                        <a:pt x="1050" y="5524"/>
                        <a:pt x="488" y="6179"/>
                        <a:pt x="1" y="6910"/>
                      </a:cubicBezTo>
                      <a:cubicBezTo>
                        <a:pt x="94" y="6947"/>
                        <a:pt x="188" y="6966"/>
                        <a:pt x="300" y="7022"/>
                      </a:cubicBezTo>
                      <a:cubicBezTo>
                        <a:pt x="394" y="7060"/>
                        <a:pt x="488" y="7097"/>
                        <a:pt x="581" y="7153"/>
                      </a:cubicBezTo>
                      <a:cubicBezTo>
                        <a:pt x="881" y="6573"/>
                        <a:pt x="1312" y="6048"/>
                        <a:pt x="1874" y="5599"/>
                      </a:cubicBezTo>
                      <a:cubicBezTo>
                        <a:pt x="2772" y="4850"/>
                        <a:pt x="3203" y="4119"/>
                        <a:pt x="3091" y="2921"/>
                      </a:cubicBezTo>
                      <a:cubicBezTo>
                        <a:pt x="2997" y="2078"/>
                        <a:pt x="2754" y="1254"/>
                        <a:pt x="2679" y="412"/>
                      </a:cubicBezTo>
                      <a:lnTo>
                        <a:pt x="2623" y="374"/>
                      </a:lnTo>
                      <a:cubicBezTo>
                        <a:pt x="2401" y="90"/>
                        <a:pt x="2103" y="1"/>
                        <a:pt x="1778" y="1"/>
                      </a:cubicBezTo>
                      <a:close/>
                    </a:path>
                  </a:pathLst>
                </a:custGeom>
                <a:solidFill>
                  <a:srgbClr val="D3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flipH="1">
                  <a:off x="995721" y="2167568"/>
                  <a:ext cx="364639" cy="318563"/>
                </a:xfrm>
                <a:custGeom>
                  <a:avLst/>
                  <a:gdLst/>
                  <a:ahLst/>
                  <a:cxnLst/>
                  <a:rect l="l" t="t" r="r" b="b"/>
                  <a:pathLst>
                    <a:path w="7154" h="6250" extrusionOk="0">
                      <a:moveTo>
                        <a:pt x="4072" y="1"/>
                      </a:moveTo>
                      <a:cubicBezTo>
                        <a:pt x="2887" y="1"/>
                        <a:pt x="1655" y="639"/>
                        <a:pt x="600" y="1099"/>
                      </a:cubicBezTo>
                      <a:cubicBezTo>
                        <a:pt x="600" y="2654"/>
                        <a:pt x="806" y="4264"/>
                        <a:pt x="38" y="5669"/>
                      </a:cubicBezTo>
                      <a:lnTo>
                        <a:pt x="0" y="5706"/>
                      </a:lnTo>
                      <a:cubicBezTo>
                        <a:pt x="113" y="5744"/>
                        <a:pt x="206" y="5781"/>
                        <a:pt x="300" y="5800"/>
                      </a:cubicBezTo>
                      <a:cubicBezTo>
                        <a:pt x="1012" y="6043"/>
                        <a:pt x="1742" y="6249"/>
                        <a:pt x="2510" y="6249"/>
                      </a:cubicBezTo>
                      <a:cubicBezTo>
                        <a:pt x="2530" y="6249"/>
                        <a:pt x="2551" y="6250"/>
                        <a:pt x="2571" y="6250"/>
                      </a:cubicBezTo>
                      <a:cubicBezTo>
                        <a:pt x="4108" y="6250"/>
                        <a:pt x="5742" y="5558"/>
                        <a:pt x="6592" y="4245"/>
                      </a:cubicBezTo>
                      <a:cubicBezTo>
                        <a:pt x="6985" y="3646"/>
                        <a:pt x="7154" y="2991"/>
                        <a:pt x="7154" y="2373"/>
                      </a:cubicBezTo>
                      <a:cubicBezTo>
                        <a:pt x="6629" y="1380"/>
                        <a:pt x="5937" y="481"/>
                        <a:pt x="4982" y="144"/>
                      </a:cubicBezTo>
                      <a:cubicBezTo>
                        <a:pt x="4684" y="44"/>
                        <a:pt x="4380" y="1"/>
                        <a:pt x="4072" y="1"/>
                      </a:cubicBezTo>
                      <a:close/>
                    </a:path>
                  </a:pathLst>
                </a:custGeom>
                <a:solidFill>
                  <a:srgbClr val="F9A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flipH="1">
                  <a:off x="1238135" y="2164408"/>
                  <a:ext cx="614749" cy="488751"/>
                </a:xfrm>
                <a:custGeom>
                  <a:avLst/>
                  <a:gdLst/>
                  <a:ahLst/>
                  <a:cxnLst/>
                  <a:rect l="l" t="t" r="r" b="b"/>
                  <a:pathLst>
                    <a:path w="12061" h="9589" extrusionOk="0">
                      <a:moveTo>
                        <a:pt x="11236" y="0"/>
                      </a:moveTo>
                      <a:cubicBezTo>
                        <a:pt x="11143" y="38"/>
                        <a:pt x="11105" y="75"/>
                        <a:pt x="11105" y="75"/>
                      </a:cubicBezTo>
                      <a:cubicBezTo>
                        <a:pt x="7585" y="225"/>
                        <a:pt x="4195" y="1555"/>
                        <a:pt x="2173" y="4532"/>
                      </a:cubicBezTo>
                      <a:cubicBezTo>
                        <a:pt x="1292" y="5806"/>
                        <a:pt x="0" y="7997"/>
                        <a:pt x="375" y="9588"/>
                      </a:cubicBezTo>
                      <a:cubicBezTo>
                        <a:pt x="262" y="9101"/>
                        <a:pt x="5113" y="7341"/>
                        <a:pt x="5656" y="7191"/>
                      </a:cubicBezTo>
                      <a:cubicBezTo>
                        <a:pt x="6787" y="6873"/>
                        <a:pt x="8270" y="6541"/>
                        <a:pt x="9621" y="6541"/>
                      </a:cubicBezTo>
                      <a:cubicBezTo>
                        <a:pt x="9858" y="6541"/>
                        <a:pt x="10092" y="6551"/>
                        <a:pt x="10319" y="6573"/>
                      </a:cubicBezTo>
                      <a:cubicBezTo>
                        <a:pt x="10637" y="6592"/>
                        <a:pt x="10955" y="6648"/>
                        <a:pt x="11236" y="6742"/>
                      </a:cubicBezTo>
                      <a:cubicBezTo>
                        <a:pt x="11798" y="5749"/>
                        <a:pt x="12060" y="4701"/>
                        <a:pt x="12060" y="3446"/>
                      </a:cubicBezTo>
                      <a:cubicBezTo>
                        <a:pt x="12060" y="2079"/>
                        <a:pt x="11779" y="1086"/>
                        <a:pt x="11236" y="0"/>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flipH="1">
                  <a:off x="1238135" y="2361051"/>
                  <a:ext cx="601395" cy="292109"/>
                </a:xfrm>
                <a:custGeom>
                  <a:avLst/>
                  <a:gdLst/>
                  <a:ahLst/>
                  <a:cxnLst/>
                  <a:rect l="l" t="t" r="r" b="b"/>
                  <a:pathLst>
                    <a:path w="11799" h="5731" extrusionOk="0">
                      <a:moveTo>
                        <a:pt x="11798" y="0"/>
                      </a:moveTo>
                      <a:lnTo>
                        <a:pt x="11798" y="0"/>
                      </a:lnTo>
                      <a:cubicBezTo>
                        <a:pt x="10862" y="94"/>
                        <a:pt x="9926" y="243"/>
                        <a:pt x="9027" y="393"/>
                      </a:cubicBezTo>
                      <a:cubicBezTo>
                        <a:pt x="6854" y="768"/>
                        <a:pt x="4607" y="1348"/>
                        <a:pt x="2753" y="2566"/>
                      </a:cubicBezTo>
                      <a:cubicBezTo>
                        <a:pt x="1555" y="3352"/>
                        <a:pt x="712" y="4420"/>
                        <a:pt x="94" y="5655"/>
                      </a:cubicBezTo>
                      <a:lnTo>
                        <a:pt x="113" y="5730"/>
                      </a:lnTo>
                      <a:cubicBezTo>
                        <a:pt x="0" y="5243"/>
                        <a:pt x="4851" y="3483"/>
                        <a:pt x="5394" y="3333"/>
                      </a:cubicBezTo>
                      <a:cubicBezTo>
                        <a:pt x="6525" y="3015"/>
                        <a:pt x="8008" y="2683"/>
                        <a:pt x="9359" y="2683"/>
                      </a:cubicBezTo>
                      <a:cubicBezTo>
                        <a:pt x="9596" y="2683"/>
                        <a:pt x="9830" y="2693"/>
                        <a:pt x="10057" y="2715"/>
                      </a:cubicBezTo>
                      <a:cubicBezTo>
                        <a:pt x="10375" y="2734"/>
                        <a:pt x="10693" y="2790"/>
                        <a:pt x="10974" y="2884"/>
                      </a:cubicBezTo>
                      <a:cubicBezTo>
                        <a:pt x="11461" y="2004"/>
                        <a:pt x="11742" y="1067"/>
                        <a:pt x="11798" y="0"/>
                      </a:cubicBezTo>
                      <a:close/>
                    </a:path>
                  </a:pathLst>
                </a:custGeom>
                <a:solidFill>
                  <a:srgbClr val="D2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flipH="1">
                  <a:off x="1037720" y="2208293"/>
                  <a:ext cx="115549" cy="201484"/>
                </a:xfrm>
                <a:custGeom>
                  <a:avLst/>
                  <a:gdLst/>
                  <a:ahLst/>
                  <a:cxnLst/>
                  <a:rect l="l" t="t" r="r" b="b"/>
                  <a:pathLst>
                    <a:path w="2267" h="3953" extrusionOk="0">
                      <a:moveTo>
                        <a:pt x="1125" y="1"/>
                      </a:moveTo>
                      <a:cubicBezTo>
                        <a:pt x="507" y="1"/>
                        <a:pt x="1" y="881"/>
                        <a:pt x="1" y="1986"/>
                      </a:cubicBezTo>
                      <a:cubicBezTo>
                        <a:pt x="1" y="3072"/>
                        <a:pt x="507" y="3952"/>
                        <a:pt x="1125" y="3952"/>
                      </a:cubicBezTo>
                      <a:cubicBezTo>
                        <a:pt x="1761" y="3952"/>
                        <a:pt x="2267" y="3072"/>
                        <a:pt x="2267" y="1986"/>
                      </a:cubicBezTo>
                      <a:cubicBezTo>
                        <a:pt x="2267" y="881"/>
                        <a:pt x="1761" y="1"/>
                        <a:pt x="1125" y="1"/>
                      </a:cubicBezTo>
                      <a:close/>
                    </a:path>
                  </a:pathLst>
                </a:custGeom>
                <a:solidFill>
                  <a:srgbClr val="3FA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flipH="1">
                  <a:off x="1073960" y="2246470"/>
                  <a:ext cx="50664" cy="131961"/>
                </a:xfrm>
                <a:custGeom>
                  <a:avLst/>
                  <a:gdLst/>
                  <a:ahLst/>
                  <a:cxnLst/>
                  <a:rect l="l" t="t" r="r" b="b"/>
                  <a:pathLst>
                    <a:path w="994" h="2589" extrusionOk="0">
                      <a:moveTo>
                        <a:pt x="76" y="1"/>
                      </a:moveTo>
                      <a:cubicBezTo>
                        <a:pt x="19" y="432"/>
                        <a:pt x="1" y="862"/>
                        <a:pt x="19" y="1293"/>
                      </a:cubicBezTo>
                      <a:cubicBezTo>
                        <a:pt x="19" y="1499"/>
                        <a:pt x="38" y="1724"/>
                        <a:pt x="76" y="1948"/>
                      </a:cubicBezTo>
                      <a:cubicBezTo>
                        <a:pt x="94" y="2042"/>
                        <a:pt x="132" y="2154"/>
                        <a:pt x="169" y="2267"/>
                      </a:cubicBezTo>
                      <a:cubicBezTo>
                        <a:pt x="188" y="2323"/>
                        <a:pt x="207" y="2379"/>
                        <a:pt x="244" y="2435"/>
                      </a:cubicBezTo>
                      <a:cubicBezTo>
                        <a:pt x="282" y="2491"/>
                        <a:pt x="338" y="2548"/>
                        <a:pt x="431" y="2585"/>
                      </a:cubicBezTo>
                      <a:cubicBezTo>
                        <a:pt x="444" y="2587"/>
                        <a:pt x="456" y="2588"/>
                        <a:pt x="468" y="2588"/>
                      </a:cubicBezTo>
                      <a:cubicBezTo>
                        <a:pt x="567" y="2588"/>
                        <a:pt x="660" y="2525"/>
                        <a:pt x="694" y="2491"/>
                      </a:cubicBezTo>
                      <a:cubicBezTo>
                        <a:pt x="750" y="2417"/>
                        <a:pt x="769" y="2360"/>
                        <a:pt x="787" y="2323"/>
                      </a:cubicBezTo>
                      <a:cubicBezTo>
                        <a:pt x="843" y="2211"/>
                        <a:pt x="862" y="2098"/>
                        <a:pt x="881" y="1986"/>
                      </a:cubicBezTo>
                      <a:cubicBezTo>
                        <a:pt x="937" y="1761"/>
                        <a:pt x="956" y="1555"/>
                        <a:pt x="975" y="1330"/>
                      </a:cubicBezTo>
                      <a:cubicBezTo>
                        <a:pt x="993" y="900"/>
                        <a:pt x="993" y="469"/>
                        <a:pt x="975" y="38"/>
                      </a:cubicBezTo>
                      <a:cubicBezTo>
                        <a:pt x="900" y="469"/>
                        <a:pt x="862" y="900"/>
                        <a:pt x="787" y="1312"/>
                      </a:cubicBezTo>
                      <a:cubicBezTo>
                        <a:pt x="750" y="1536"/>
                        <a:pt x="731" y="1742"/>
                        <a:pt x="675" y="1930"/>
                      </a:cubicBezTo>
                      <a:cubicBezTo>
                        <a:pt x="656" y="2042"/>
                        <a:pt x="619" y="2136"/>
                        <a:pt x="581" y="2229"/>
                      </a:cubicBezTo>
                      <a:cubicBezTo>
                        <a:pt x="549" y="2311"/>
                        <a:pt x="488" y="2364"/>
                        <a:pt x="485" y="2364"/>
                      </a:cubicBezTo>
                      <a:cubicBezTo>
                        <a:pt x="484" y="2364"/>
                        <a:pt x="485" y="2363"/>
                        <a:pt x="488" y="2360"/>
                      </a:cubicBezTo>
                      <a:cubicBezTo>
                        <a:pt x="469" y="2360"/>
                        <a:pt x="413" y="2267"/>
                        <a:pt x="375" y="2192"/>
                      </a:cubicBezTo>
                      <a:cubicBezTo>
                        <a:pt x="338" y="2098"/>
                        <a:pt x="319" y="2005"/>
                        <a:pt x="300" y="1892"/>
                      </a:cubicBezTo>
                      <a:cubicBezTo>
                        <a:pt x="244" y="1686"/>
                        <a:pt x="225" y="1480"/>
                        <a:pt x="188" y="1274"/>
                      </a:cubicBezTo>
                      <a:cubicBezTo>
                        <a:pt x="151" y="844"/>
                        <a:pt x="113" y="432"/>
                        <a:pt x="76" y="1"/>
                      </a:cubicBezTo>
                      <a:close/>
                    </a:path>
                  </a:pathLst>
                </a:custGeom>
                <a:solidFill>
                  <a:srgbClr val="242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flipH="1">
                  <a:off x="1003366" y="2421144"/>
                  <a:ext cx="83999" cy="40164"/>
                </a:xfrm>
                <a:custGeom>
                  <a:avLst/>
                  <a:gdLst/>
                  <a:ahLst/>
                  <a:cxnLst/>
                  <a:rect l="l" t="t" r="r" b="b"/>
                  <a:pathLst>
                    <a:path w="1648" h="788" extrusionOk="0">
                      <a:moveTo>
                        <a:pt x="824" y="1"/>
                      </a:moveTo>
                      <a:cubicBezTo>
                        <a:pt x="375" y="1"/>
                        <a:pt x="0" y="169"/>
                        <a:pt x="0" y="394"/>
                      </a:cubicBezTo>
                      <a:cubicBezTo>
                        <a:pt x="0" y="600"/>
                        <a:pt x="375" y="787"/>
                        <a:pt x="824" y="787"/>
                      </a:cubicBezTo>
                      <a:cubicBezTo>
                        <a:pt x="1292" y="787"/>
                        <a:pt x="1648" y="600"/>
                        <a:pt x="1648" y="394"/>
                      </a:cubicBezTo>
                      <a:cubicBezTo>
                        <a:pt x="1648" y="169"/>
                        <a:pt x="1292" y="1"/>
                        <a:pt x="824" y="1"/>
                      </a:cubicBezTo>
                      <a:close/>
                    </a:path>
                  </a:pathLst>
                </a:custGeom>
                <a:solidFill>
                  <a:srgbClr val="F03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flipH="1">
                  <a:off x="429700" y="3707833"/>
                  <a:ext cx="1431798" cy="273046"/>
                </a:xfrm>
                <a:custGeom>
                  <a:avLst/>
                  <a:gdLst/>
                  <a:ahLst/>
                  <a:cxnLst/>
                  <a:rect l="l" t="t" r="r" b="b"/>
                  <a:pathLst>
                    <a:path w="28091" h="5357" extrusionOk="0">
                      <a:moveTo>
                        <a:pt x="26892" y="0"/>
                      </a:moveTo>
                      <a:cubicBezTo>
                        <a:pt x="26892" y="0"/>
                        <a:pt x="3471" y="2271"/>
                        <a:pt x="757" y="2271"/>
                      </a:cubicBezTo>
                      <a:cubicBezTo>
                        <a:pt x="682" y="2271"/>
                        <a:pt x="624" y="2270"/>
                        <a:pt x="581" y="2266"/>
                      </a:cubicBezTo>
                      <a:lnTo>
                        <a:pt x="1" y="5356"/>
                      </a:lnTo>
                      <a:lnTo>
                        <a:pt x="1" y="5356"/>
                      </a:lnTo>
                      <a:lnTo>
                        <a:pt x="28091" y="2547"/>
                      </a:lnTo>
                      <a:lnTo>
                        <a:pt x="26892" y="0"/>
                      </a:lnTo>
                      <a:close/>
                    </a:path>
                  </a:pathLst>
                </a:custGeom>
                <a:solidFill>
                  <a:srgbClr val="7E4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flipH="1">
                  <a:off x="466908" y="3707833"/>
                  <a:ext cx="1376445" cy="176611"/>
                </a:xfrm>
                <a:custGeom>
                  <a:avLst/>
                  <a:gdLst/>
                  <a:ahLst/>
                  <a:cxnLst/>
                  <a:rect l="l" t="t" r="r" b="b"/>
                  <a:pathLst>
                    <a:path w="27005" h="3465" extrusionOk="0">
                      <a:moveTo>
                        <a:pt x="26536" y="0"/>
                      </a:moveTo>
                      <a:cubicBezTo>
                        <a:pt x="26536" y="0"/>
                        <a:pt x="3115" y="2271"/>
                        <a:pt x="401" y="2271"/>
                      </a:cubicBezTo>
                      <a:cubicBezTo>
                        <a:pt x="326" y="2271"/>
                        <a:pt x="268" y="2270"/>
                        <a:pt x="225" y="2266"/>
                      </a:cubicBezTo>
                      <a:lnTo>
                        <a:pt x="1" y="3465"/>
                      </a:lnTo>
                      <a:cubicBezTo>
                        <a:pt x="5956" y="3240"/>
                        <a:pt x="11817" y="2229"/>
                        <a:pt x="17735" y="1648"/>
                      </a:cubicBezTo>
                      <a:cubicBezTo>
                        <a:pt x="20787" y="1330"/>
                        <a:pt x="23858" y="1218"/>
                        <a:pt x="26930" y="1012"/>
                      </a:cubicBezTo>
                      <a:lnTo>
                        <a:pt x="27004" y="993"/>
                      </a:lnTo>
                      <a:lnTo>
                        <a:pt x="26536" y="0"/>
                      </a:lnTo>
                      <a:close/>
                    </a:path>
                  </a:pathLst>
                </a:custGeom>
                <a:solidFill>
                  <a:srgbClr val="6D3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flipH="1">
                  <a:off x="1506339" y="3853352"/>
                  <a:ext cx="108872" cy="12539"/>
                </a:xfrm>
                <a:custGeom>
                  <a:avLst/>
                  <a:gdLst/>
                  <a:ahLst/>
                  <a:cxnLst/>
                  <a:rect l="l" t="t" r="r" b="b"/>
                  <a:pathLst>
                    <a:path w="2136" h="246" extrusionOk="0">
                      <a:moveTo>
                        <a:pt x="1423" y="0"/>
                      </a:moveTo>
                      <a:cubicBezTo>
                        <a:pt x="1305" y="0"/>
                        <a:pt x="1186" y="4"/>
                        <a:pt x="1068" y="10"/>
                      </a:cubicBezTo>
                      <a:cubicBezTo>
                        <a:pt x="712" y="29"/>
                        <a:pt x="356" y="67"/>
                        <a:pt x="0" y="179"/>
                      </a:cubicBezTo>
                      <a:cubicBezTo>
                        <a:pt x="237" y="229"/>
                        <a:pt x="475" y="246"/>
                        <a:pt x="712" y="246"/>
                      </a:cubicBezTo>
                      <a:cubicBezTo>
                        <a:pt x="830" y="246"/>
                        <a:pt x="949" y="241"/>
                        <a:pt x="1068" y="235"/>
                      </a:cubicBezTo>
                      <a:cubicBezTo>
                        <a:pt x="1423" y="216"/>
                        <a:pt x="1779" y="179"/>
                        <a:pt x="2135" y="67"/>
                      </a:cubicBezTo>
                      <a:cubicBezTo>
                        <a:pt x="1898" y="17"/>
                        <a:pt x="1661" y="0"/>
                        <a:pt x="1423" y="0"/>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flipH="1">
                  <a:off x="1485339" y="3903507"/>
                  <a:ext cx="108872" cy="12793"/>
                </a:xfrm>
                <a:custGeom>
                  <a:avLst/>
                  <a:gdLst/>
                  <a:ahLst/>
                  <a:cxnLst/>
                  <a:rect l="l" t="t" r="r" b="b"/>
                  <a:pathLst>
                    <a:path w="2136" h="251" extrusionOk="0">
                      <a:moveTo>
                        <a:pt x="1068" y="0"/>
                      </a:moveTo>
                      <a:cubicBezTo>
                        <a:pt x="712" y="19"/>
                        <a:pt x="356" y="75"/>
                        <a:pt x="0" y="169"/>
                      </a:cubicBezTo>
                      <a:cubicBezTo>
                        <a:pt x="272" y="226"/>
                        <a:pt x="544" y="250"/>
                        <a:pt x="816" y="250"/>
                      </a:cubicBezTo>
                      <a:cubicBezTo>
                        <a:pt x="900" y="250"/>
                        <a:pt x="984" y="248"/>
                        <a:pt x="1068" y="244"/>
                      </a:cubicBezTo>
                      <a:cubicBezTo>
                        <a:pt x="1423" y="225"/>
                        <a:pt x="1779" y="188"/>
                        <a:pt x="2135" y="75"/>
                      </a:cubicBezTo>
                      <a:cubicBezTo>
                        <a:pt x="1779" y="0"/>
                        <a:pt x="1423" y="0"/>
                        <a:pt x="1068" y="0"/>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flipH="1">
                  <a:off x="629195" y="3784186"/>
                  <a:ext cx="108821" cy="12793"/>
                </a:xfrm>
                <a:custGeom>
                  <a:avLst/>
                  <a:gdLst/>
                  <a:ahLst/>
                  <a:cxnLst/>
                  <a:rect l="l" t="t" r="r" b="b"/>
                  <a:pathLst>
                    <a:path w="2135" h="251" extrusionOk="0">
                      <a:moveTo>
                        <a:pt x="1067" y="0"/>
                      </a:moveTo>
                      <a:cubicBezTo>
                        <a:pt x="712" y="38"/>
                        <a:pt x="356" y="75"/>
                        <a:pt x="0" y="188"/>
                      </a:cubicBezTo>
                      <a:cubicBezTo>
                        <a:pt x="267" y="230"/>
                        <a:pt x="534" y="251"/>
                        <a:pt x="801" y="251"/>
                      </a:cubicBezTo>
                      <a:cubicBezTo>
                        <a:pt x="890" y="251"/>
                        <a:pt x="979" y="249"/>
                        <a:pt x="1067" y="244"/>
                      </a:cubicBezTo>
                      <a:cubicBezTo>
                        <a:pt x="1423" y="225"/>
                        <a:pt x="1779" y="188"/>
                        <a:pt x="2135" y="75"/>
                      </a:cubicBezTo>
                      <a:cubicBezTo>
                        <a:pt x="1779" y="0"/>
                        <a:pt x="1423" y="0"/>
                        <a:pt x="1067" y="0"/>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flipH="1">
                  <a:off x="935576" y="3612366"/>
                  <a:ext cx="125080" cy="223402"/>
                </a:xfrm>
                <a:custGeom>
                  <a:avLst/>
                  <a:gdLst/>
                  <a:ahLst/>
                  <a:cxnLst/>
                  <a:rect l="l" t="t" r="r" b="b"/>
                  <a:pathLst>
                    <a:path w="2454" h="4383" extrusionOk="0">
                      <a:moveTo>
                        <a:pt x="0" y="1"/>
                      </a:moveTo>
                      <a:cubicBezTo>
                        <a:pt x="0" y="244"/>
                        <a:pt x="38" y="469"/>
                        <a:pt x="57" y="694"/>
                      </a:cubicBezTo>
                      <a:cubicBezTo>
                        <a:pt x="94" y="900"/>
                        <a:pt x="132" y="1124"/>
                        <a:pt x="169" y="1349"/>
                      </a:cubicBezTo>
                      <a:cubicBezTo>
                        <a:pt x="225" y="1555"/>
                        <a:pt x="263" y="1780"/>
                        <a:pt x="319" y="1986"/>
                      </a:cubicBezTo>
                      <a:cubicBezTo>
                        <a:pt x="375" y="2210"/>
                        <a:pt x="431" y="2416"/>
                        <a:pt x="506" y="2641"/>
                      </a:cubicBezTo>
                      <a:lnTo>
                        <a:pt x="600" y="2959"/>
                      </a:lnTo>
                      <a:lnTo>
                        <a:pt x="937" y="2828"/>
                      </a:lnTo>
                      <a:cubicBezTo>
                        <a:pt x="974" y="2810"/>
                        <a:pt x="1030" y="2791"/>
                        <a:pt x="1068" y="2772"/>
                      </a:cubicBezTo>
                      <a:cubicBezTo>
                        <a:pt x="1124" y="2753"/>
                        <a:pt x="1180" y="2753"/>
                        <a:pt x="1218" y="2735"/>
                      </a:cubicBezTo>
                      <a:cubicBezTo>
                        <a:pt x="1330" y="2716"/>
                        <a:pt x="1424" y="2716"/>
                        <a:pt x="1517" y="2716"/>
                      </a:cubicBezTo>
                      <a:cubicBezTo>
                        <a:pt x="1555" y="2716"/>
                        <a:pt x="1592" y="2735"/>
                        <a:pt x="1630" y="2753"/>
                      </a:cubicBezTo>
                      <a:lnTo>
                        <a:pt x="1686" y="2772"/>
                      </a:lnTo>
                      <a:lnTo>
                        <a:pt x="1723" y="2791"/>
                      </a:lnTo>
                      <a:cubicBezTo>
                        <a:pt x="1798" y="2828"/>
                        <a:pt x="1836" y="2885"/>
                        <a:pt x="1892" y="2978"/>
                      </a:cubicBezTo>
                      <a:lnTo>
                        <a:pt x="1929" y="3034"/>
                      </a:lnTo>
                      <a:lnTo>
                        <a:pt x="1967" y="3109"/>
                      </a:lnTo>
                      <a:cubicBezTo>
                        <a:pt x="1985" y="3147"/>
                        <a:pt x="2004" y="3203"/>
                        <a:pt x="2004" y="3259"/>
                      </a:cubicBezTo>
                      <a:cubicBezTo>
                        <a:pt x="2023" y="3315"/>
                        <a:pt x="2042" y="3371"/>
                        <a:pt x="2060" y="3428"/>
                      </a:cubicBezTo>
                      <a:cubicBezTo>
                        <a:pt x="2060" y="3484"/>
                        <a:pt x="2079" y="3559"/>
                        <a:pt x="2079" y="3615"/>
                      </a:cubicBezTo>
                      <a:cubicBezTo>
                        <a:pt x="2098" y="3671"/>
                        <a:pt x="2098" y="3727"/>
                        <a:pt x="2098" y="3802"/>
                      </a:cubicBezTo>
                      <a:cubicBezTo>
                        <a:pt x="2117" y="3858"/>
                        <a:pt x="2117" y="3933"/>
                        <a:pt x="2117" y="3989"/>
                      </a:cubicBezTo>
                      <a:cubicBezTo>
                        <a:pt x="2135" y="4046"/>
                        <a:pt x="2135" y="4121"/>
                        <a:pt x="2135" y="4177"/>
                      </a:cubicBezTo>
                      <a:cubicBezTo>
                        <a:pt x="2154" y="4252"/>
                        <a:pt x="2154" y="4308"/>
                        <a:pt x="2154" y="4383"/>
                      </a:cubicBezTo>
                      <a:cubicBezTo>
                        <a:pt x="2191" y="4327"/>
                        <a:pt x="2210" y="4252"/>
                        <a:pt x="2248" y="4195"/>
                      </a:cubicBezTo>
                      <a:cubicBezTo>
                        <a:pt x="2266" y="4139"/>
                        <a:pt x="2285" y="4083"/>
                        <a:pt x="2304" y="4008"/>
                      </a:cubicBezTo>
                      <a:cubicBezTo>
                        <a:pt x="2341" y="3952"/>
                        <a:pt x="2341" y="3877"/>
                        <a:pt x="2360" y="3821"/>
                      </a:cubicBezTo>
                      <a:cubicBezTo>
                        <a:pt x="2379" y="3746"/>
                        <a:pt x="2397" y="3690"/>
                        <a:pt x="2416" y="3615"/>
                      </a:cubicBezTo>
                      <a:cubicBezTo>
                        <a:pt x="2435" y="3484"/>
                        <a:pt x="2454" y="3353"/>
                        <a:pt x="2454" y="3203"/>
                      </a:cubicBezTo>
                      <a:cubicBezTo>
                        <a:pt x="2454" y="3128"/>
                        <a:pt x="2435" y="3053"/>
                        <a:pt x="2435" y="2978"/>
                      </a:cubicBezTo>
                      <a:lnTo>
                        <a:pt x="2397" y="2866"/>
                      </a:lnTo>
                      <a:lnTo>
                        <a:pt x="2379" y="2753"/>
                      </a:lnTo>
                      <a:cubicBezTo>
                        <a:pt x="2323" y="2604"/>
                        <a:pt x="2229" y="2454"/>
                        <a:pt x="2079" y="2341"/>
                      </a:cubicBezTo>
                      <a:cubicBezTo>
                        <a:pt x="2042" y="2304"/>
                        <a:pt x="2004" y="2285"/>
                        <a:pt x="1967" y="2248"/>
                      </a:cubicBezTo>
                      <a:cubicBezTo>
                        <a:pt x="1929" y="2229"/>
                        <a:pt x="1892" y="2210"/>
                        <a:pt x="1854" y="2192"/>
                      </a:cubicBezTo>
                      <a:cubicBezTo>
                        <a:pt x="1761" y="2154"/>
                        <a:pt x="1686" y="2117"/>
                        <a:pt x="1592" y="2117"/>
                      </a:cubicBezTo>
                      <a:cubicBezTo>
                        <a:pt x="1521" y="2101"/>
                        <a:pt x="1453" y="2095"/>
                        <a:pt x="1387" y="2095"/>
                      </a:cubicBezTo>
                      <a:cubicBezTo>
                        <a:pt x="1297" y="2095"/>
                        <a:pt x="1211" y="2106"/>
                        <a:pt x="1124" y="2117"/>
                      </a:cubicBezTo>
                      <a:cubicBezTo>
                        <a:pt x="1082" y="2127"/>
                        <a:pt x="1040" y="2132"/>
                        <a:pt x="998" y="2140"/>
                      </a:cubicBezTo>
                      <a:lnTo>
                        <a:pt x="998" y="2140"/>
                      </a:lnTo>
                      <a:cubicBezTo>
                        <a:pt x="959" y="2033"/>
                        <a:pt x="920" y="1925"/>
                        <a:pt x="881" y="1817"/>
                      </a:cubicBezTo>
                      <a:cubicBezTo>
                        <a:pt x="806" y="1611"/>
                        <a:pt x="712" y="1405"/>
                        <a:pt x="637" y="1199"/>
                      </a:cubicBezTo>
                      <a:cubicBezTo>
                        <a:pt x="544" y="993"/>
                        <a:pt x="450" y="787"/>
                        <a:pt x="338" y="600"/>
                      </a:cubicBezTo>
                      <a:cubicBezTo>
                        <a:pt x="244" y="394"/>
                        <a:pt x="132" y="207"/>
                        <a:pt x="0"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flipH="1">
                  <a:off x="884046" y="3704774"/>
                  <a:ext cx="115549" cy="120493"/>
                </a:xfrm>
                <a:custGeom>
                  <a:avLst/>
                  <a:gdLst/>
                  <a:ahLst/>
                  <a:cxnLst/>
                  <a:rect l="l" t="t" r="r" b="b"/>
                  <a:pathLst>
                    <a:path w="2267" h="2364" extrusionOk="0">
                      <a:moveTo>
                        <a:pt x="1061" y="1"/>
                      </a:moveTo>
                      <a:cubicBezTo>
                        <a:pt x="842" y="1"/>
                        <a:pt x="653" y="51"/>
                        <a:pt x="507" y="116"/>
                      </a:cubicBezTo>
                      <a:cubicBezTo>
                        <a:pt x="319" y="191"/>
                        <a:pt x="207" y="266"/>
                        <a:pt x="113" y="341"/>
                      </a:cubicBezTo>
                      <a:cubicBezTo>
                        <a:pt x="38" y="416"/>
                        <a:pt x="1" y="454"/>
                        <a:pt x="1" y="454"/>
                      </a:cubicBezTo>
                      <a:lnTo>
                        <a:pt x="151" y="454"/>
                      </a:lnTo>
                      <a:cubicBezTo>
                        <a:pt x="263" y="454"/>
                        <a:pt x="413" y="472"/>
                        <a:pt x="563" y="472"/>
                      </a:cubicBezTo>
                      <a:cubicBezTo>
                        <a:pt x="731" y="491"/>
                        <a:pt x="919" y="510"/>
                        <a:pt x="1068" y="566"/>
                      </a:cubicBezTo>
                      <a:cubicBezTo>
                        <a:pt x="1143" y="585"/>
                        <a:pt x="1218" y="622"/>
                        <a:pt x="1293" y="660"/>
                      </a:cubicBezTo>
                      <a:cubicBezTo>
                        <a:pt x="1349" y="697"/>
                        <a:pt x="1405" y="753"/>
                        <a:pt x="1462" y="809"/>
                      </a:cubicBezTo>
                      <a:cubicBezTo>
                        <a:pt x="1499" y="866"/>
                        <a:pt x="1555" y="940"/>
                        <a:pt x="1593" y="1015"/>
                      </a:cubicBezTo>
                      <a:cubicBezTo>
                        <a:pt x="1611" y="1053"/>
                        <a:pt x="1630" y="1090"/>
                        <a:pt x="1649" y="1128"/>
                      </a:cubicBezTo>
                      <a:cubicBezTo>
                        <a:pt x="1668" y="1184"/>
                        <a:pt x="1686" y="1221"/>
                        <a:pt x="1705" y="1259"/>
                      </a:cubicBezTo>
                      <a:cubicBezTo>
                        <a:pt x="1724" y="1352"/>
                        <a:pt x="1761" y="1446"/>
                        <a:pt x="1780" y="1540"/>
                      </a:cubicBezTo>
                      <a:cubicBezTo>
                        <a:pt x="1817" y="1615"/>
                        <a:pt x="1836" y="1708"/>
                        <a:pt x="1855" y="1783"/>
                      </a:cubicBezTo>
                      <a:cubicBezTo>
                        <a:pt x="1874" y="1877"/>
                        <a:pt x="1892" y="1952"/>
                        <a:pt x="1911" y="2008"/>
                      </a:cubicBezTo>
                      <a:cubicBezTo>
                        <a:pt x="1930" y="2083"/>
                        <a:pt x="1949" y="2139"/>
                        <a:pt x="1967" y="2195"/>
                      </a:cubicBezTo>
                      <a:cubicBezTo>
                        <a:pt x="1986" y="2289"/>
                        <a:pt x="2005" y="2364"/>
                        <a:pt x="2005" y="2364"/>
                      </a:cubicBezTo>
                      <a:cubicBezTo>
                        <a:pt x="2005" y="2364"/>
                        <a:pt x="2042" y="2308"/>
                        <a:pt x="2080" y="2195"/>
                      </a:cubicBezTo>
                      <a:cubicBezTo>
                        <a:pt x="2117" y="2158"/>
                        <a:pt x="2136" y="2102"/>
                        <a:pt x="2155" y="2027"/>
                      </a:cubicBezTo>
                      <a:cubicBezTo>
                        <a:pt x="2173" y="1952"/>
                        <a:pt x="2211" y="1877"/>
                        <a:pt x="2229" y="1783"/>
                      </a:cubicBezTo>
                      <a:cubicBezTo>
                        <a:pt x="2248" y="1690"/>
                        <a:pt x="2267" y="1596"/>
                        <a:pt x="2267" y="1484"/>
                      </a:cubicBezTo>
                      <a:cubicBezTo>
                        <a:pt x="2267" y="1371"/>
                        <a:pt x="2267" y="1259"/>
                        <a:pt x="2248" y="1146"/>
                      </a:cubicBezTo>
                      <a:cubicBezTo>
                        <a:pt x="2229" y="1015"/>
                        <a:pt x="2211" y="884"/>
                        <a:pt x="2155" y="772"/>
                      </a:cubicBezTo>
                      <a:cubicBezTo>
                        <a:pt x="2117" y="641"/>
                        <a:pt x="2042" y="510"/>
                        <a:pt x="1930" y="397"/>
                      </a:cubicBezTo>
                      <a:cubicBezTo>
                        <a:pt x="1836" y="285"/>
                        <a:pt x="1724" y="173"/>
                        <a:pt x="1574" y="116"/>
                      </a:cubicBezTo>
                      <a:cubicBezTo>
                        <a:pt x="1443" y="42"/>
                        <a:pt x="1312" y="23"/>
                        <a:pt x="1162" y="4"/>
                      </a:cubicBezTo>
                      <a:cubicBezTo>
                        <a:pt x="1128" y="2"/>
                        <a:pt x="1094" y="1"/>
                        <a:pt x="1061"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flipH="1">
                  <a:off x="1177990" y="3632397"/>
                  <a:ext cx="125131" cy="222484"/>
                </a:xfrm>
                <a:custGeom>
                  <a:avLst/>
                  <a:gdLst/>
                  <a:ahLst/>
                  <a:cxnLst/>
                  <a:rect l="l" t="t" r="r" b="b"/>
                  <a:pathLst>
                    <a:path w="2455" h="4365" extrusionOk="0">
                      <a:moveTo>
                        <a:pt x="1" y="1"/>
                      </a:moveTo>
                      <a:cubicBezTo>
                        <a:pt x="1" y="226"/>
                        <a:pt x="20" y="450"/>
                        <a:pt x="57" y="675"/>
                      </a:cubicBezTo>
                      <a:cubicBezTo>
                        <a:pt x="94" y="900"/>
                        <a:pt x="132" y="1106"/>
                        <a:pt x="169" y="1331"/>
                      </a:cubicBezTo>
                      <a:cubicBezTo>
                        <a:pt x="226" y="1555"/>
                        <a:pt x="263" y="1761"/>
                        <a:pt x="319" y="1986"/>
                      </a:cubicBezTo>
                      <a:cubicBezTo>
                        <a:pt x="375" y="2192"/>
                        <a:pt x="432" y="2398"/>
                        <a:pt x="506" y="2623"/>
                      </a:cubicBezTo>
                      <a:lnTo>
                        <a:pt x="600" y="2941"/>
                      </a:lnTo>
                      <a:lnTo>
                        <a:pt x="937" y="2810"/>
                      </a:lnTo>
                      <a:cubicBezTo>
                        <a:pt x="975" y="2791"/>
                        <a:pt x="1031" y="2772"/>
                        <a:pt x="1068" y="2754"/>
                      </a:cubicBezTo>
                      <a:cubicBezTo>
                        <a:pt x="1124" y="2754"/>
                        <a:pt x="1181" y="2735"/>
                        <a:pt x="1218" y="2716"/>
                      </a:cubicBezTo>
                      <a:cubicBezTo>
                        <a:pt x="1330" y="2698"/>
                        <a:pt x="1424" y="2698"/>
                        <a:pt x="1518" y="2698"/>
                      </a:cubicBezTo>
                      <a:cubicBezTo>
                        <a:pt x="1555" y="2716"/>
                        <a:pt x="1593" y="2716"/>
                        <a:pt x="1630" y="2735"/>
                      </a:cubicBezTo>
                      <a:lnTo>
                        <a:pt x="1686" y="2754"/>
                      </a:lnTo>
                      <a:lnTo>
                        <a:pt x="1724" y="2772"/>
                      </a:lnTo>
                      <a:cubicBezTo>
                        <a:pt x="1799" y="2810"/>
                        <a:pt x="1836" y="2866"/>
                        <a:pt x="1892" y="2960"/>
                      </a:cubicBezTo>
                      <a:lnTo>
                        <a:pt x="1930" y="3016"/>
                      </a:lnTo>
                      <a:lnTo>
                        <a:pt x="1967" y="3091"/>
                      </a:lnTo>
                      <a:cubicBezTo>
                        <a:pt x="1986" y="3147"/>
                        <a:pt x="2005" y="3184"/>
                        <a:pt x="2005" y="3241"/>
                      </a:cubicBezTo>
                      <a:cubicBezTo>
                        <a:pt x="2023" y="3297"/>
                        <a:pt x="2042" y="3353"/>
                        <a:pt x="2061" y="3428"/>
                      </a:cubicBezTo>
                      <a:cubicBezTo>
                        <a:pt x="2061" y="3484"/>
                        <a:pt x="2080" y="3540"/>
                        <a:pt x="2080" y="3596"/>
                      </a:cubicBezTo>
                      <a:cubicBezTo>
                        <a:pt x="2098" y="3653"/>
                        <a:pt x="2098" y="3728"/>
                        <a:pt x="2098" y="3784"/>
                      </a:cubicBezTo>
                      <a:cubicBezTo>
                        <a:pt x="2117" y="3840"/>
                        <a:pt x="2117" y="3915"/>
                        <a:pt x="2117" y="3971"/>
                      </a:cubicBezTo>
                      <a:cubicBezTo>
                        <a:pt x="2136" y="4027"/>
                        <a:pt x="2136" y="4102"/>
                        <a:pt x="2136" y="4158"/>
                      </a:cubicBezTo>
                      <a:cubicBezTo>
                        <a:pt x="2136" y="4233"/>
                        <a:pt x="2154" y="4289"/>
                        <a:pt x="2154" y="4364"/>
                      </a:cubicBezTo>
                      <a:cubicBezTo>
                        <a:pt x="2192" y="4308"/>
                        <a:pt x="2211" y="4252"/>
                        <a:pt x="2248" y="4177"/>
                      </a:cubicBezTo>
                      <a:cubicBezTo>
                        <a:pt x="2267" y="4121"/>
                        <a:pt x="2286" y="4065"/>
                        <a:pt x="2304" y="3990"/>
                      </a:cubicBezTo>
                      <a:cubicBezTo>
                        <a:pt x="2342" y="3934"/>
                        <a:pt x="2342" y="3877"/>
                        <a:pt x="2360" y="3802"/>
                      </a:cubicBezTo>
                      <a:cubicBezTo>
                        <a:pt x="2379" y="3746"/>
                        <a:pt x="2398" y="3671"/>
                        <a:pt x="2417" y="3615"/>
                      </a:cubicBezTo>
                      <a:cubicBezTo>
                        <a:pt x="2435" y="3465"/>
                        <a:pt x="2454" y="3334"/>
                        <a:pt x="2454" y="3184"/>
                      </a:cubicBezTo>
                      <a:cubicBezTo>
                        <a:pt x="2454" y="3128"/>
                        <a:pt x="2435" y="3053"/>
                        <a:pt x="2435" y="2978"/>
                      </a:cubicBezTo>
                      <a:lnTo>
                        <a:pt x="2398" y="2866"/>
                      </a:lnTo>
                      <a:lnTo>
                        <a:pt x="2379" y="2754"/>
                      </a:lnTo>
                      <a:cubicBezTo>
                        <a:pt x="2323" y="2585"/>
                        <a:pt x="2229" y="2435"/>
                        <a:pt x="2080" y="2323"/>
                      </a:cubicBezTo>
                      <a:cubicBezTo>
                        <a:pt x="2042" y="2286"/>
                        <a:pt x="2005" y="2267"/>
                        <a:pt x="1967" y="2229"/>
                      </a:cubicBezTo>
                      <a:cubicBezTo>
                        <a:pt x="1930" y="2211"/>
                        <a:pt x="1892" y="2192"/>
                        <a:pt x="1855" y="2173"/>
                      </a:cubicBezTo>
                      <a:cubicBezTo>
                        <a:pt x="1761" y="2136"/>
                        <a:pt x="1686" y="2117"/>
                        <a:pt x="1593" y="2098"/>
                      </a:cubicBezTo>
                      <a:cubicBezTo>
                        <a:pt x="1521" y="2082"/>
                        <a:pt x="1454" y="2077"/>
                        <a:pt x="1388" y="2077"/>
                      </a:cubicBezTo>
                      <a:cubicBezTo>
                        <a:pt x="1297" y="2077"/>
                        <a:pt x="1211" y="2087"/>
                        <a:pt x="1124" y="2098"/>
                      </a:cubicBezTo>
                      <a:cubicBezTo>
                        <a:pt x="1083" y="2109"/>
                        <a:pt x="1042" y="2119"/>
                        <a:pt x="1001" y="2129"/>
                      </a:cubicBezTo>
                      <a:lnTo>
                        <a:pt x="1001" y="2129"/>
                      </a:lnTo>
                      <a:cubicBezTo>
                        <a:pt x="961" y="2019"/>
                        <a:pt x="921" y="1909"/>
                        <a:pt x="881" y="1799"/>
                      </a:cubicBezTo>
                      <a:cubicBezTo>
                        <a:pt x="806" y="1593"/>
                        <a:pt x="712" y="1387"/>
                        <a:pt x="638" y="1181"/>
                      </a:cubicBezTo>
                      <a:cubicBezTo>
                        <a:pt x="544" y="975"/>
                        <a:pt x="450" y="787"/>
                        <a:pt x="338" y="581"/>
                      </a:cubicBezTo>
                      <a:cubicBezTo>
                        <a:pt x="226" y="375"/>
                        <a:pt x="132" y="188"/>
                        <a:pt x="1"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flipH="1">
                  <a:off x="1120751" y="3732451"/>
                  <a:ext cx="116466" cy="120493"/>
                </a:xfrm>
                <a:custGeom>
                  <a:avLst/>
                  <a:gdLst/>
                  <a:ahLst/>
                  <a:cxnLst/>
                  <a:rect l="l" t="t" r="r" b="b"/>
                  <a:pathLst>
                    <a:path w="2285" h="2364" extrusionOk="0">
                      <a:moveTo>
                        <a:pt x="1078" y="1"/>
                      </a:moveTo>
                      <a:cubicBezTo>
                        <a:pt x="859" y="1"/>
                        <a:pt x="671" y="52"/>
                        <a:pt x="524" y="117"/>
                      </a:cubicBezTo>
                      <a:cubicBezTo>
                        <a:pt x="337" y="191"/>
                        <a:pt x="225" y="266"/>
                        <a:pt x="131" y="341"/>
                      </a:cubicBezTo>
                      <a:cubicBezTo>
                        <a:pt x="56" y="416"/>
                        <a:pt x="0" y="454"/>
                        <a:pt x="0" y="454"/>
                      </a:cubicBezTo>
                      <a:lnTo>
                        <a:pt x="169" y="454"/>
                      </a:lnTo>
                      <a:cubicBezTo>
                        <a:pt x="281" y="472"/>
                        <a:pt x="431" y="472"/>
                        <a:pt x="581" y="472"/>
                      </a:cubicBezTo>
                      <a:cubicBezTo>
                        <a:pt x="749" y="491"/>
                        <a:pt x="936" y="510"/>
                        <a:pt x="1086" y="566"/>
                      </a:cubicBezTo>
                      <a:cubicBezTo>
                        <a:pt x="1161" y="585"/>
                        <a:pt x="1236" y="622"/>
                        <a:pt x="1311" y="660"/>
                      </a:cubicBezTo>
                      <a:cubicBezTo>
                        <a:pt x="1367" y="697"/>
                        <a:pt x="1423" y="753"/>
                        <a:pt x="1479" y="809"/>
                      </a:cubicBezTo>
                      <a:cubicBezTo>
                        <a:pt x="1517" y="866"/>
                        <a:pt x="1573" y="941"/>
                        <a:pt x="1610" y="1015"/>
                      </a:cubicBezTo>
                      <a:cubicBezTo>
                        <a:pt x="1629" y="1053"/>
                        <a:pt x="1648" y="1090"/>
                        <a:pt x="1667" y="1128"/>
                      </a:cubicBezTo>
                      <a:cubicBezTo>
                        <a:pt x="1685" y="1184"/>
                        <a:pt x="1704" y="1221"/>
                        <a:pt x="1723" y="1259"/>
                      </a:cubicBezTo>
                      <a:cubicBezTo>
                        <a:pt x="1742" y="1353"/>
                        <a:pt x="1779" y="1446"/>
                        <a:pt x="1798" y="1540"/>
                      </a:cubicBezTo>
                      <a:cubicBezTo>
                        <a:pt x="1835" y="1615"/>
                        <a:pt x="1854" y="1708"/>
                        <a:pt x="1873" y="1783"/>
                      </a:cubicBezTo>
                      <a:cubicBezTo>
                        <a:pt x="1891" y="1877"/>
                        <a:pt x="1910" y="1952"/>
                        <a:pt x="1929" y="2008"/>
                      </a:cubicBezTo>
                      <a:cubicBezTo>
                        <a:pt x="1948" y="2083"/>
                        <a:pt x="1966" y="2139"/>
                        <a:pt x="1985" y="2195"/>
                      </a:cubicBezTo>
                      <a:cubicBezTo>
                        <a:pt x="2004" y="2289"/>
                        <a:pt x="2022" y="2364"/>
                        <a:pt x="2022" y="2364"/>
                      </a:cubicBezTo>
                      <a:cubicBezTo>
                        <a:pt x="2022" y="2364"/>
                        <a:pt x="2060" y="2308"/>
                        <a:pt x="2097" y="2195"/>
                      </a:cubicBezTo>
                      <a:cubicBezTo>
                        <a:pt x="2116" y="2158"/>
                        <a:pt x="2154" y="2102"/>
                        <a:pt x="2172" y="2027"/>
                      </a:cubicBezTo>
                      <a:cubicBezTo>
                        <a:pt x="2191" y="1952"/>
                        <a:pt x="2228" y="1877"/>
                        <a:pt x="2247" y="1783"/>
                      </a:cubicBezTo>
                      <a:cubicBezTo>
                        <a:pt x="2266" y="1690"/>
                        <a:pt x="2285" y="1596"/>
                        <a:pt x="2285" y="1484"/>
                      </a:cubicBezTo>
                      <a:cubicBezTo>
                        <a:pt x="2285" y="1371"/>
                        <a:pt x="2285" y="1259"/>
                        <a:pt x="2266" y="1147"/>
                      </a:cubicBezTo>
                      <a:cubicBezTo>
                        <a:pt x="2247" y="1015"/>
                        <a:pt x="2228" y="884"/>
                        <a:pt x="2172" y="772"/>
                      </a:cubicBezTo>
                      <a:cubicBezTo>
                        <a:pt x="2135" y="641"/>
                        <a:pt x="2060" y="510"/>
                        <a:pt x="1948" y="397"/>
                      </a:cubicBezTo>
                      <a:cubicBezTo>
                        <a:pt x="1854" y="285"/>
                        <a:pt x="1723" y="173"/>
                        <a:pt x="1592" y="117"/>
                      </a:cubicBezTo>
                      <a:cubicBezTo>
                        <a:pt x="1461" y="42"/>
                        <a:pt x="1311" y="23"/>
                        <a:pt x="1180" y="4"/>
                      </a:cubicBezTo>
                      <a:cubicBezTo>
                        <a:pt x="1145" y="2"/>
                        <a:pt x="1111" y="1"/>
                        <a:pt x="1078"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90"/>
        <p:cNvGrpSpPr/>
        <p:nvPr/>
      </p:nvGrpSpPr>
      <p:grpSpPr>
        <a:xfrm>
          <a:off x="0" y="0"/>
          <a:ext cx="0" cy="0"/>
          <a:chOff x="0" y="0"/>
          <a:chExt cx="0" cy="0"/>
        </a:xfrm>
      </p:grpSpPr>
      <p:sp>
        <p:nvSpPr>
          <p:cNvPr id="591" name="Google Shape;591;p25"/>
          <p:cNvSpPr txBox="1">
            <a:spLocks noGrp="1"/>
          </p:cNvSpPr>
          <p:nvPr>
            <p:ph type="title"/>
          </p:nvPr>
        </p:nvSpPr>
        <p:spPr>
          <a:xfrm>
            <a:off x="2896074" y="3730752"/>
            <a:ext cx="4266300" cy="8703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592" name="Google Shape;592;p25"/>
          <p:cNvGrpSpPr/>
          <p:nvPr/>
        </p:nvGrpSpPr>
        <p:grpSpPr>
          <a:xfrm>
            <a:off x="7804648" y="2697601"/>
            <a:ext cx="2787209" cy="5074696"/>
            <a:chOff x="7945817" y="1051849"/>
            <a:chExt cx="1474558" cy="3565945"/>
          </a:xfrm>
        </p:grpSpPr>
        <p:sp>
          <p:nvSpPr>
            <p:cNvPr id="593" name="Google Shape;593;p25"/>
            <p:cNvSpPr/>
            <p:nvPr/>
          </p:nvSpPr>
          <p:spPr>
            <a:xfrm>
              <a:off x="8074000" y="3469234"/>
              <a:ext cx="8872" cy="8902"/>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8287661" y="1390435"/>
              <a:ext cx="861567" cy="2485419"/>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25"/>
            <p:cNvGrpSpPr/>
            <p:nvPr/>
          </p:nvGrpSpPr>
          <p:grpSpPr>
            <a:xfrm flipH="1">
              <a:off x="8507583" y="1051849"/>
              <a:ext cx="643029" cy="867962"/>
              <a:chOff x="-3277" y="1371514"/>
              <a:chExt cx="584678" cy="789200"/>
            </a:xfrm>
          </p:grpSpPr>
          <p:sp>
            <p:nvSpPr>
              <p:cNvPr id="596" name="Google Shape;596;p25"/>
              <p:cNvSpPr/>
              <p:nvPr/>
            </p:nvSpPr>
            <p:spPr>
              <a:xfrm flipH="1">
                <a:off x="-3266" y="1371514"/>
                <a:ext cx="584667" cy="789200"/>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flipH="1">
                <a:off x="-3272" y="1498423"/>
                <a:ext cx="318741" cy="533843"/>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flipH="1">
                <a:off x="-3269" y="1701724"/>
                <a:ext cx="471385" cy="401034"/>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5"/>
              <p:cNvSpPr/>
              <p:nvPr/>
            </p:nvSpPr>
            <p:spPr>
              <a:xfrm flipH="1">
                <a:off x="-3267" y="1901766"/>
                <a:ext cx="539334" cy="240943"/>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5"/>
              <p:cNvSpPr/>
              <p:nvPr/>
            </p:nvSpPr>
            <p:spPr>
              <a:xfrm flipH="1">
                <a:off x="-3277" y="1452471"/>
                <a:ext cx="96569" cy="412153"/>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25"/>
            <p:cNvGrpSpPr/>
            <p:nvPr/>
          </p:nvGrpSpPr>
          <p:grpSpPr>
            <a:xfrm rot="1564070">
              <a:off x="8084715" y="1943399"/>
              <a:ext cx="1196763" cy="909151"/>
              <a:chOff x="5913226" y="4077344"/>
              <a:chExt cx="914289" cy="694967"/>
            </a:xfrm>
          </p:grpSpPr>
          <p:sp>
            <p:nvSpPr>
              <p:cNvPr id="602" name="Google Shape;602;p25"/>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5"/>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5"/>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25"/>
            <p:cNvSpPr/>
            <p:nvPr/>
          </p:nvSpPr>
          <p:spPr>
            <a:xfrm flipH="1">
              <a:off x="8219985" y="2733510"/>
              <a:ext cx="926791" cy="1841494"/>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flipH="1">
              <a:off x="8512729" y="3410524"/>
              <a:ext cx="633399" cy="1207269"/>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5"/>
          <p:cNvGrpSpPr/>
          <p:nvPr/>
        </p:nvGrpSpPr>
        <p:grpSpPr>
          <a:xfrm>
            <a:off x="-124281" y="1486442"/>
            <a:ext cx="2728492" cy="5074652"/>
            <a:chOff x="-124268" y="953038"/>
            <a:chExt cx="2030733" cy="3524064"/>
          </a:xfrm>
        </p:grpSpPr>
        <p:grpSp>
          <p:nvGrpSpPr>
            <p:cNvPr id="612" name="Google Shape;612;p25"/>
            <p:cNvGrpSpPr/>
            <p:nvPr/>
          </p:nvGrpSpPr>
          <p:grpSpPr>
            <a:xfrm>
              <a:off x="10" y="953038"/>
              <a:ext cx="784602" cy="2259876"/>
              <a:chOff x="8208885" y="1995091"/>
              <a:chExt cx="784602" cy="2259876"/>
            </a:xfrm>
          </p:grpSpPr>
          <p:sp>
            <p:nvSpPr>
              <p:cNvPr id="613" name="Google Shape;613;p25"/>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5"/>
            <p:cNvGrpSpPr/>
            <p:nvPr/>
          </p:nvGrpSpPr>
          <p:grpSpPr>
            <a:xfrm>
              <a:off x="-124268" y="2256400"/>
              <a:ext cx="2030733" cy="2220702"/>
              <a:chOff x="-124268" y="2256400"/>
              <a:chExt cx="2030733" cy="2220702"/>
            </a:xfrm>
          </p:grpSpPr>
          <p:grpSp>
            <p:nvGrpSpPr>
              <p:cNvPr id="620" name="Google Shape;620;p25"/>
              <p:cNvGrpSpPr/>
              <p:nvPr/>
            </p:nvGrpSpPr>
            <p:grpSpPr>
              <a:xfrm rot="-10414439">
                <a:off x="-77693" y="3514405"/>
                <a:ext cx="1179622" cy="899506"/>
                <a:chOff x="5913226" y="4077344"/>
                <a:chExt cx="914289" cy="694967"/>
              </a:xfrm>
            </p:grpSpPr>
            <p:sp>
              <p:nvSpPr>
                <p:cNvPr id="621" name="Google Shape;621;p25"/>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5"/>
              <p:cNvGrpSpPr/>
              <p:nvPr/>
            </p:nvGrpSpPr>
            <p:grpSpPr>
              <a:xfrm>
                <a:off x="4" y="2511167"/>
                <a:ext cx="1766396" cy="973004"/>
                <a:chOff x="80379" y="2974904"/>
                <a:chExt cx="1766396" cy="973004"/>
              </a:xfrm>
            </p:grpSpPr>
            <p:sp>
              <p:nvSpPr>
                <p:cNvPr id="629" name="Google Shape;629;p25"/>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25"/>
              <p:cNvSpPr/>
              <p:nvPr/>
            </p:nvSpPr>
            <p:spPr>
              <a:xfrm flipH="1">
                <a:off x="57600" y="3024026"/>
                <a:ext cx="1848865" cy="970308"/>
              </a:xfrm>
              <a:custGeom>
                <a:avLst/>
                <a:gdLst/>
                <a:ahLst/>
                <a:cxnLst/>
                <a:rect l="l" t="t" r="r" b="b"/>
                <a:pathLst>
                  <a:path w="49511" h="25984" extrusionOk="0">
                    <a:moveTo>
                      <a:pt x="4584" y="0"/>
                    </a:moveTo>
                    <a:cubicBezTo>
                      <a:pt x="4242" y="0"/>
                      <a:pt x="3900" y="118"/>
                      <a:pt x="3630" y="360"/>
                    </a:cubicBezTo>
                    <a:cubicBezTo>
                      <a:pt x="3041" y="887"/>
                      <a:pt x="2979" y="1818"/>
                      <a:pt x="3537" y="2408"/>
                    </a:cubicBezTo>
                    <a:cubicBezTo>
                      <a:pt x="3537" y="2439"/>
                      <a:pt x="5584" y="4734"/>
                      <a:pt x="7942" y="8488"/>
                    </a:cubicBezTo>
                    <a:cubicBezTo>
                      <a:pt x="8686" y="9698"/>
                      <a:pt x="8997" y="10876"/>
                      <a:pt x="9090" y="11869"/>
                    </a:cubicBezTo>
                    <a:cubicBezTo>
                      <a:pt x="6143" y="9387"/>
                      <a:pt x="3909" y="7340"/>
                      <a:pt x="3878" y="7309"/>
                    </a:cubicBezTo>
                    <a:cubicBezTo>
                      <a:pt x="3445" y="6921"/>
                      <a:pt x="2904" y="6726"/>
                      <a:pt x="2369" y="6726"/>
                    </a:cubicBezTo>
                    <a:cubicBezTo>
                      <a:pt x="1794" y="6726"/>
                      <a:pt x="1225" y="6952"/>
                      <a:pt x="807" y="7402"/>
                    </a:cubicBezTo>
                    <a:cubicBezTo>
                      <a:pt x="0" y="8271"/>
                      <a:pt x="62" y="9636"/>
                      <a:pt x="931" y="10473"/>
                    </a:cubicBezTo>
                    <a:cubicBezTo>
                      <a:pt x="1303" y="10845"/>
                      <a:pt x="10672" y="19500"/>
                      <a:pt x="17155" y="23006"/>
                    </a:cubicBezTo>
                    <a:cubicBezTo>
                      <a:pt x="21157" y="25146"/>
                      <a:pt x="28137" y="25984"/>
                      <a:pt x="34806" y="25984"/>
                    </a:cubicBezTo>
                    <a:cubicBezTo>
                      <a:pt x="39646" y="25984"/>
                      <a:pt x="44330" y="25550"/>
                      <a:pt x="47618" y="24805"/>
                    </a:cubicBezTo>
                    <a:cubicBezTo>
                      <a:pt x="48766" y="24557"/>
                      <a:pt x="49511" y="23409"/>
                      <a:pt x="49231" y="22230"/>
                    </a:cubicBezTo>
                    <a:cubicBezTo>
                      <a:pt x="49019" y="21246"/>
                      <a:pt x="48144" y="20558"/>
                      <a:pt x="47156" y="20558"/>
                    </a:cubicBezTo>
                    <a:cubicBezTo>
                      <a:pt x="46992" y="20558"/>
                      <a:pt x="46825" y="20577"/>
                      <a:pt x="46657" y="20617"/>
                    </a:cubicBezTo>
                    <a:cubicBezTo>
                      <a:pt x="43645" y="21278"/>
                      <a:pt x="39261" y="21674"/>
                      <a:pt x="34776" y="21674"/>
                    </a:cubicBezTo>
                    <a:cubicBezTo>
                      <a:pt x="28728" y="21674"/>
                      <a:pt x="22498" y="20954"/>
                      <a:pt x="19203" y="19190"/>
                    </a:cubicBezTo>
                    <a:cubicBezTo>
                      <a:pt x="17000" y="18011"/>
                      <a:pt x="14332" y="16088"/>
                      <a:pt x="11851" y="14134"/>
                    </a:cubicBezTo>
                    <a:cubicBezTo>
                      <a:pt x="12223" y="11559"/>
                      <a:pt x="11727" y="9139"/>
                      <a:pt x="10393" y="6968"/>
                    </a:cubicBezTo>
                    <a:cubicBezTo>
                      <a:pt x="7880" y="2966"/>
                      <a:pt x="5770" y="577"/>
                      <a:pt x="5677" y="484"/>
                    </a:cubicBezTo>
                    <a:cubicBezTo>
                      <a:pt x="5392" y="165"/>
                      <a:pt x="4988" y="0"/>
                      <a:pt x="4584"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flipH="1">
                <a:off x="123621" y="3413964"/>
                <a:ext cx="1749235" cy="580377"/>
              </a:xfrm>
              <a:custGeom>
                <a:avLst/>
                <a:gdLst/>
                <a:ahLst/>
                <a:cxnLst/>
                <a:rect l="l" t="t" r="r" b="b"/>
                <a:pathLst>
                  <a:path w="46843" h="15542" extrusionOk="0">
                    <a:moveTo>
                      <a:pt x="33906" y="15542"/>
                    </a:moveTo>
                    <a:cubicBezTo>
                      <a:pt x="32045" y="15542"/>
                      <a:pt x="30153" y="15480"/>
                      <a:pt x="28323" y="15356"/>
                    </a:cubicBezTo>
                    <a:lnTo>
                      <a:pt x="28323" y="15356"/>
                    </a:lnTo>
                    <a:cubicBezTo>
                      <a:pt x="30153" y="15480"/>
                      <a:pt x="32045" y="15542"/>
                      <a:pt x="33906" y="15542"/>
                    </a:cubicBezTo>
                    <a:cubicBezTo>
                      <a:pt x="38746" y="15542"/>
                      <a:pt x="43430" y="15108"/>
                      <a:pt x="46718" y="14363"/>
                    </a:cubicBezTo>
                    <a:cubicBezTo>
                      <a:pt x="46718" y="14363"/>
                      <a:pt x="46749" y="14363"/>
                      <a:pt x="46780" y="14363"/>
                    </a:cubicBezTo>
                    <a:cubicBezTo>
                      <a:pt x="46749" y="14363"/>
                      <a:pt x="46718" y="14363"/>
                      <a:pt x="46718" y="14363"/>
                    </a:cubicBezTo>
                    <a:cubicBezTo>
                      <a:pt x="43430" y="15108"/>
                      <a:pt x="38746" y="15542"/>
                      <a:pt x="33906" y="15542"/>
                    </a:cubicBezTo>
                    <a:close/>
                    <a:moveTo>
                      <a:pt x="46780" y="14363"/>
                    </a:moveTo>
                    <a:cubicBezTo>
                      <a:pt x="46780" y="14363"/>
                      <a:pt x="46780" y="14363"/>
                      <a:pt x="46780" y="14363"/>
                    </a:cubicBezTo>
                    <a:cubicBezTo>
                      <a:pt x="46780" y="14363"/>
                      <a:pt x="46780" y="14363"/>
                      <a:pt x="46780" y="14363"/>
                    </a:cubicBezTo>
                    <a:close/>
                    <a:moveTo>
                      <a:pt x="46780" y="14363"/>
                    </a:moveTo>
                    <a:cubicBezTo>
                      <a:pt x="46780" y="14363"/>
                      <a:pt x="46780" y="14363"/>
                      <a:pt x="46780" y="14363"/>
                    </a:cubicBezTo>
                    <a:cubicBezTo>
                      <a:pt x="46780" y="14363"/>
                      <a:pt x="46780" y="14363"/>
                      <a:pt x="46780" y="14363"/>
                    </a:cubicBezTo>
                    <a:close/>
                    <a:moveTo>
                      <a:pt x="46780" y="14363"/>
                    </a:moveTo>
                    <a:cubicBezTo>
                      <a:pt x="46780" y="14363"/>
                      <a:pt x="46780" y="14363"/>
                      <a:pt x="46780" y="14363"/>
                    </a:cubicBezTo>
                    <a:cubicBezTo>
                      <a:pt x="46780" y="14363"/>
                      <a:pt x="46780" y="14363"/>
                      <a:pt x="46780" y="14363"/>
                    </a:cubicBezTo>
                    <a:close/>
                    <a:moveTo>
                      <a:pt x="46780" y="14363"/>
                    </a:moveTo>
                    <a:cubicBezTo>
                      <a:pt x="46811" y="14363"/>
                      <a:pt x="46811" y="14363"/>
                      <a:pt x="46811" y="14363"/>
                    </a:cubicBezTo>
                    <a:cubicBezTo>
                      <a:pt x="46811" y="14363"/>
                      <a:pt x="46811" y="14363"/>
                      <a:pt x="46780" y="14363"/>
                    </a:cubicBezTo>
                    <a:close/>
                    <a:moveTo>
                      <a:pt x="46811" y="14363"/>
                    </a:moveTo>
                    <a:cubicBezTo>
                      <a:pt x="46811" y="14363"/>
                      <a:pt x="46811" y="14363"/>
                      <a:pt x="46811" y="14363"/>
                    </a:cubicBezTo>
                    <a:cubicBezTo>
                      <a:pt x="46811" y="14363"/>
                      <a:pt x="46811" y="14363"/>
                      <a:pt x="46811" y="14363"/>
                    </a:cubicBezTo>
                    <a:close/>
                    <a:moveTo>
                      <a:pt x="46811" y="14363"/>
                    </a:moveTo>
                    <a:cubicBezTo>
                      <a:pt x="46811" y="14363"/>
                      <a:pt x="46811" y="14363"/>
                      <a:pt x="46811" y="14363"/>
                    </a:cubicBezTo>
                    <a:cubicBezTo>
                      <a:pt x="46811" y="14363"/>
                      <a:pt x="46811" y="14363"/>
                      <a:pt x="46811" y="14363"/>
                    </a:cubicBezTo>
                    <a:close/>
                    <a:moveTo>
                      <a:pt x="46811" y="14363"/>
                    </a:moveTo>
                    <a:cubicBezTo>
                      <a:pt x="46811" y="14363"/>
                      <a:pt x="46811" y="14363"/>
                      <a:pt x="46811" y="14363"/>
                    </a:cubicBezTo>
                    <a:cubicBezTo>
                      <a:pt x="46811" y="14363"/>
                      <a:pt x="46811" y="14363"/>
                      <a:pt x="46811" y="14363"/>
                    </a:cubicBezTo>
                    <a:close/>
                    <a:moveTo>
                      <a:pt x="46811" y="14363"/>
                    </a:moveTo>
                    <a:cubicBezTo>
                      <a:pt x="46811" y="14363"/>
                      <a:pt x="46811" y="14363"/>
                      <a:pt x="46811" y="14363"/>
                    </a:cubicBezTo>
                    <a:cubicBezTo>
                      <a:pt x="46811" y="14363"/>
                      <a:pt x="46811" y="14363"/>
                      <a:pt x="46811" y="14363"/>
                    </a:cubicBezTo>
                    <a:close/>
                    <a:moveTo>
                      <a:pt x="46842" y="14332"/>
                    </a:moveTo>
                    <a:cubicBezTo>
                      <a:pt x="46842" y="14332"/>
                      <a:pt x="46842" y="14332"/>
                      <a:pt x="46842" y="14332"/>
                    </a:cubicBezTo>
                    <a:lnTo>
                      <a:pt x="46842" y="14332"/>
                    </a:lnTo>
                    <a:close/>
                    <a:moveTo>
                      <a:pt x="0" y="31"/>
                    </a:moveTo>
                    <a:cubicBezTo>
                      <a:pt x="0" y="31"/>
                      <a:pt x="0" y="0"/>
                      <a:pt x="0" y="0"/>
                    </a:cubicBezTo>
                    <a:cubicBezTo>
                      <a:pt x="0" y="0"/>
                      <a:pt x="0" y="31"/>
                      <a:pt x="0" y="31"/>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path>
                </a:pathLst>
              </a:custGeom>
              <a:solidFill>
                <a:srgbClr val="AF9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flipH="1">
                <a:off x="59915" y="3350219"/>
                <a:ext cx="1838446" cy="644121"/>
              </a:xfrm>
              <a:custGeom>
                <a:avLst/>
                <a:gdLst/>
                <a:ahLst/>
                <a:cxnLst/>
                <a:rect l="l" t="t" r="r" b="b"/>
                <a:pathLst>
                  <a:path w="49232" h="17249" extrusionOk="0">
                    <a:moveTo>
                      <a:pt x="32" y="1"/>
                    </a:moveTo>
                    <a:lnTo>
                      <a:pt x="32" y="1"/>
                    </a:lnTo>
                    <a:cubicBezTo>
                      <a:pt x="1" y="621"/>
                      <a:pt x="218" y="1242"/>
                      <a:pt x="683" y="1707"/>
                    </a:cubicBezTo>
                    <a:cubicBezTo>
                      <a:pt x="683" y="1707"/>
                      <a:pt x="683" y="1738"/>
                      <a:pt x="683" y="1738"/>
                    </a:cubicBezTo>
                    <a:lnTo>
                      <a:pt x="714" y="1738"/>
                    </a:lnTo>
                    <a:cubicBezTo>
                      <a:pt x="962" y="1986"/>
                      <a:pt x="5150" y="5864"/>
                      <a:pt x="9834" y="9462"/>
                    </a:cubicBezTo>
                    <a:cubicBezTo>
                      <a:pt x="9803" y="9338"/>
                      <a:pt x="9803" y="9245"/>
                      <a:pt x="9803" y="9121"/>
                    </a:cubicBezTo>
                    <a:cubicBezTo>
                      <a:pt x="9834" y="8501"/>
                      <a:pt x="10083" y="8035"/>
                      <a:pt x="10486" y="7663"/>
                    </a:cubicBezTo>
                    <a:cubicBezTo>
                      <a:pt x="3909" y="3941"/>
                      <a:pt x="187" y="156"/>
                      <a:pt x="32" y="1"/>
                    </a:cubicBezTo>
                    <a:close/>
                    <a:moveTo>
                      <a:pt x="15635" y="10238"/>
                    </a:moveTo>
                    <a:cubicBezTo>
                      <a:pt x="15046" y="10610"/>
                      <a:pt x="14426" y="10951"/>
                      <a:pt x="13836" y="11262"/>
                    </a:cubicBezTo>
                    <a:cubicBezTo>
                      <a:pt x="13495" y="11448"/>
                      <a:pt x="13092" y="11541"/>
                      <a:pt x="12688" y="11572"/>
                    </a:cubicBezTo>
                    <a:cubicBezTo>
                      <a:pt x="14146" y="12596"/>
                      <a:pt x="15604" y="13557"/>
                      <a:pt x="16938" y="14271"/>
                    </a:cubicBezTo>
                    <a:cubicBezTo>
                      <a:pt x="17993" y="14829"/>
                      <a:pt x="19265" y="15294"/>
                      <a:pt x="20661" y="15698"/>
                    </a:cubicBezTo>
                    <a:cubicBezTo>
                      <a:pt x="20816" y="14333"/>
                      <a:pt x="22987" y="14271"/>
                      <a:pt x="23422" y="14271"/>
                    </a:cubicBezTo>
                    <a:lnTo>
                      <a:pt x="23515" y="14271"/>
                    </a:lnTo>
                    <a:cubicBezTo>
                      <a:pt x="23515" y="14271"/>
                      <a:pt x="22708" y="13619"/>
                      <a:pt x="21995" y="12627"/>
                    </a:cubicBezTo>
                    <a:cubicBezTo>
                      <a:pt x="19730" y="11913"/>
                      <a:pt x="17590" y="11107"/>
                      <a:pt x="15635" y="10238"/>
                    </a:cubicBezTo>
                    <a:close/>
                    <a:moveTo>
                      <a:pt x="49045" y="13619"/>
                    </a:moveTo>
                    <a:lnTo>
                      <a:pt x="49045" y="13619"/>
                    </a:lnTo>
                    <a:cubicBezTo>
                      <a:pt x="44951" y="14519"/>
                      <a:pt x="41042" y="14891"/>
                      <a:pt x="37381" y="14891"/>
                    </a:cubicBezTo>
                    <a:cubicBezTo>
                      <a:pt x="35613" y="14891"/>
                      <a:pt x="33876" y="14829"/>
                      <a:pt x="32232" y="14643"/>
                    </a:cubicBezTo>
                    <a:cubicBezTo>
                      <a:pt x="31984" y="14674"/>
                      <a:pt x="31704" y="14674"/>
                      <a:pt x="31456" y="14674"/>
                    </a:cubicBezTo>
                    <a:cubicBezTo>
                      <a:pt x="31239" y="14674"/>
                      <a:pt x="30991" y="14674"/>
                      <a:pt x="30774" y="14643"/>
                    </a:cubicBezTo>
                    <a:cubicBezTo>
                      <a:pt x="30495" y="15605"/>
                      <a:pt x="29874" y="16442"/>
                      <a:pt x="29006" y="17063"/>
                    </a:cubicBezTo>
                    <a:cubicBezTo>
                      <a:pt x="30836" y="17187"/>
                      <a:pt x="32728" y="17249"/>
                      <a:pt x="34589" y="17249"/>
                    </a:cubicBezTo>
                    <a:cubicBezTo>
                      <a:pt x="39429" y="17249"/>
                      <a:pt x="44113" y="16815"/>
                      <a:pt x="47401" y="16070"/>
                    </a:cubicBezTo>
                    <a:lnTo>
                      <a:pt x="47494" y="16070"/>
                    </a:lnTo>
                    <a:cubicBezTo>
                      <a:pt x="47494" y="16039"/>
                      <a:pt x="47525" y="16039"/>
                      <a:pt x="47525" y="16039"/>
                    </a:cubicBezTo>
                    <a:cubicBezTo>
                      <a:pt x="48580" y="15760"/>
                      <a:pt x="49232" y="14705"/>
                      <a:pt x="49045" y="13619"/>
                    </a:cubicBezTo>
                    <a:close/>
                  </a:path>
                </a:pathLst>
              </a:custGeom>
              <a:solidFill>
                <a:srgbClr val="42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flipH="1">
                <a:off x="979691" y="2256400"/>
                <a:ext cx="550690" cy="445160"/>
              </a:xfrm>
              <a:custGeom>
                <a:avLst/>
                <a:gdLst/>
                <a:ahLst/>
                <a:cxnLst/>
                <a:rect l="l" t="t" r="r" b="b"/>
                <a:pathLst>
                  <a:path w="14747" h="11921" extrusionOk="0">
                    <a:moveTo>
                      <a:pt x="8682" y="1"/>
                    </a:moveTo>
                    <a:cubicBezTo>
                      <a:pt x="4779" y="1"/>
                      <a:pt x="1" y="4260"/>
                      <a:pt x="756" y="7360"/>
                    </a:cubicBezTo>
                    <a:cubicBezTo>
                      <a:pt x="1625" y="11051"/>
                      <a:pt x="4199" y="11610"/>
                      <a:pt x="5999" y="11920"/>
                    </a:cubicBezTo>
                    <a:cubicBezTo>
                      <a:pt x="6004" y="11920"/>
                      <a:pt x="6010" y="11920"/>
                      <a:pt x="6015" y="11920"/>
                    </a:cubicBezTo>
                    <a:cubicBezTo>
                      <a:pt x="7104" y="11920"/>
                      <a:pt x="8969" y="8961"/>
                      <a:pt x="13506" y="6770"/>
                    </a:cubicBezTo>
                    <a:cubicBezTo>
                      <a:pt x="13506" y="6770"/>
                      <a:pt x="14747" y="2675"/>
                      <a:pt x="10776" y="504"/>
                    </a:cubicBezTo>
                    <a:cubicBezTo>
                      <a:pt x="10139" y="156"/>
                      <a:pt x="9426" y="1"/>
                      <a:pt x="8682" y="1"/>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flipH="1">
                <a:off x="1079318" y="2370222"/>
                <a:ext cx="310055" cy="297732"/>
              </a:xfrm>
              <a:custGeom>
                <a:avLst/>
                <a:gdLst/>
                <a:ahLst/>
                <a:cxnLst/>
                <a:rect l="l" t="t" r="r" b="b"/>
                <a:pathLst>
                  <a:path w="8303" h="7973" extrusionOk="0">
                    <a:moveTo>
                      <a:pt x="5179" y="0"/>
                    </a:moveTo>
                    <a:cubicBezTo>
                      <a:pt x="2558" y="0"/>
                      <a:pt x="0" y="3392"/>
                      <a:pt x="206" y="4746"/>
                    </a:cubicBezTo>
                    <a:cubicBezTo>
                      <a:pt x="423" y="5987"/>
                      <a:pt x="1602" y="7507"/>
                      <a:pt x="3712" y="7972"/>
                    </a:cubicBezTo>
                    <a:cubicBezTo>
                      <a:pt x="4704" y="7104"/>
                      <a:pt x="6162" y="5770"/>
                      <a:pt x="8303" y="4498"/>
                    </a:cubicBezTo>
                    <a:cubicBezTo>
                      <a:pt x="8241" y="3381"/>
                      <a:pt x="7837" y="341"/>
                      <a:pt x="5604" y="31"/>
                    </a:cubicBezTo>
                    <a:cubicBezTo>
                      <a:pt x="5462" y="10"/>
                      <a:pt x="5320" y="0"/>
                      <a:pt x="5179" y="0"/>
                    </a:cubicBezTo>
                    <a:close/>
                  </a:path>
                </a:pathLst>
              </a:custGeom>
              <a:solidFill>
                <a:srgbClr val="E3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flipH="1">
                <a:off x="1315624" y="2533524"/>
                <a:ext cx="186563" cy="161058"/>
              </a:xfrm>
              <a:custGeom>
                <a:avLst/>
                <a:gdLst/>
                <a:ahLst/>
                <a:cxnLst/>
                <a:rect l="l" t="t" r="r" b="b"/>
                <a:pathLst>
                  <a:path w="4996" h="4313" extrusionOk="0">
                    <a:moveTo>
                      <a:pt x="1" y="1"/>
                    </a:moveTo>
                    <a:lnTo>
                      <a:pt x="1" y="1"/>
                    </a:lnTo>
                    <a:cubicBezTo>
                      <a:pt x="745" y="3010"/>
                      <a:pt x="2638" y="3909"/>
                      <a:pt x="4282" y="4313"/>
                    </a:cubicBezTo>
                    <a:cubicBezTo>
                      <a:pt x="4499" y="3816"/>
                      <a:pt x="4716" y="3351"/>
                      <a:pt x="4995" y="2886"/>
                    </a:cubicBezTo>
                    <a:cubicBezTo>
                      <a:pt x="4344" y="2451"/>
                      <a:pt x="3879" y="1924"/>
                      <a:pt x="3568" y="1366"/>
                    </a:cubicBezTo>
                    <a:cubicBezTo>
                      <a:pt x="3382" y="1397"/>
                      <a:pt x="3196" y="1397"/>
                      <a:pt x="3010" y="1397"/>
                    </a:cubicBezTo>
                    <a:cubicBezTo>
                      <a:pt x="1831" y="1397"/>
                      <a:pt x="745" y="838"/>
                      <a:pt x="1"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flipH="1">
                <a:off x="1019079" y="2418843"/>
                <a:ext cx="83423" cy="53325"/>
              </a:xfrm>
              <a:custGeom>
                <a:avLst/>
                <a:gdLst/>
                <a:ahLst/>
                <a:cxnLst/>
                <a:rect l="l" t="t" r="r" b="b"/>
                <a:pathLst>
                  <a:path w="2234" h="1428" extrusionOk="0">
                    <a:moveTo>
                      <a:pt x="2172" y="1"/>
                    </a:moveTo>
                    <a:cubicBezTo>
                      <a:pt x="1613" y="63"/>
                      <a:pt x="869" y="218"/>
                      <a:pt x="0" y="466"/>
                    </a:cubicBezTo>
                    <a:cubicBezTo>
                      <a:pt x="155" y="776"/>
                      <a:pt x="248" y="1086"/>
                      <a:pt x="342" y="1428"/>
                    </a:cubicBezTo>
                    <a:cubicBezTo>
                      <a:pt x="962" y="1241"/>
                      <a:pt x="1582" y="1117"/>
                      <a:pt x="2234" y="1086"/>
                    </a:cubicBezTo>
                    <a:cubicBezTo>
                      <a:pt x="2234" y="745"/>
                      <a:pt x="2234" y="404"/>
                      <a:pt x="2172"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5"/>
              <p:cNvSpPr/>
              <p:nvPr/>
            </p:nvSpPr>
            <p:spPr>
              <a:xfrm flipH="1">
                <a:off x="1089736" y="2436207"/>
                <a:ext cx="279210" cy="205085"/>
              </a:xfrm>
              <a:custGeom>
                <a:avLst/>
                <a:gdLst/>
                <a:ahLst/>
                <a:cxnLst/>
                <a:rect l="l" t="t" r="r" b="b"/>
                <a:pathLst>
                  <a:path w="7477" h="5492" extrusionOk="0">
                    <a:moveTo>
                      <a:pt x="7135" y="1"/>
                    </a:moveTo>
                    <a:cubicBezTo>
                      <a:pt x="5615" y="466"/>
                      <a:pt x="3816" y="1304"/>
                      <a:pt x="2451" y="2669"/>
                    </a:cubicBezTo>
                    <a:cubicBezTo>
                      <a:pt x="1676" y="3444"/>
                      <a:pt x="838" y="3848"/>
                      <a:pt x="0" y="3972"/>
                    </a:cubicBezTo>
                    <a:cubicBezTo>
                      <a:pt x="311" y="4530"/>
                      <a:pt x="776" y="5057"/>
                      <a:pt x="1427" y="5492"/>
                    </a:cubicBezTo>
                    <a:cubicBezTo>
                      <a:pt x="2792" y="3289"/>
                      <a:pt x="4933" y="1645"/>
                      <a:pt x="7477" y="963"/>
                    </a:cubicBezTo>
                    <a:cubicBezTo>
                      <a:pt x="7383" y="621"/>
                      <a:pt x="7290" y="311"/>
                      <a:pt x="7135" y="1"/>
                    </a:cubicBezTo>
                    <a:close/>
                  </a:path>
                </a:pathLst>
              </a:custGeom>
              <a:solidFill>
                <a:srgbClr val="AF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5"/>
              <p:cNvSpPr/>
              <p:nvPr/>
            </p:nvSpPr>
            <p:spPr>
              <a:xfrm flipH="1">
                <a:off x="281148" y="2435423"/>
                <a:ext cx="481942" cy="486834"/>
              </a:xfrm>
              <a:custGeom>
                <a:avLst/>
                <a:gdLst/>
                <a:ahLst/>
                <a:cxnLst/>
                <a:rect l="l" t="t" r="r" b="b"/>
                <a:pathLst>
                  <a:path w="12906" h="13037" extrusionOk="0">
                    <a:moveTo>
                      <a:pt x="5040" y="0"/>
                    </a:moveTo>
                    <a:cubicBezTo>
                      <a:pt x="1223" y="0"/>
                      <a:pt x="1" y="3558"/>
                      <a:pt x="1" y="3558"/>
                    </a:cubicBezTo>
                    <a:cubicBezTo>
                      <a:pt x="2420" y="7994"/>
                      <a:pt x="2203" y="11500"/>
                      <a:pt x="3072" y="12120"/>
                    </a:cubicBezTo>
                    <a:cubicBezTo>
                      <a:pt x="3959" y="12548"/>
                      <a:pt x="5056" y="13036"/>
                      <a:pt x="6316" y="13036"/>
                    </a:cubicBezTo>
                    <a:cubicBezTo>
                      <a:pt x="7433" y="13036"/>
                      <a:pt x="8679" y="12652"/>
                      <a:pt x="10021" y="11500"/>
                    </a:cubicBezTo>
                    <a:cubicBezTo>
                      <a:pt x="12906" y="9018"/>
                      <a:pt x="10362" y="611"/>
                      <a:pt x="5864" y="53"/>
                    </a:cubicBezTo>
                    <a:cubicBezTo>
                      <a:pt x="5576" y="17"/>
                      <a:pt x="5302" y="0"/>
                      <a:pt x="5040" y="0"/>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5"/>
              <p:cNvSpPr/>
              <p:nvPr/>
            </p:nvSpPr>
            <p:spPr>
              <a:xfrm flipH="1">
                <a:off x="458375" y="2535914"/>
                <a:ext cx="278052" cy="308748"/>
              </a:xfrm>
              <a:custGeom>
                <a:avLst/>
                <a:gdLst/>
                <a:ahLst/>
                <a:cxnLst/>
                <a:rect l="l" t="t" r="r" b="b"/>
                <a:pathLst>
                  <a:path w="7446" h="8268" extrusionOk="0">
                    <a:moveTo>
                      <a:pt x="3695" y="1"/>
                    </a:moveTo>
                    <a:cubicBezTo>
                      <a:pt x="2072" y="1"/>
                      <a:pt x="582" y="1617"/>
                      <a:pt x="0" y="2325"/>
                    </a:cubicBezTo>
                    <a:cubicBezTo>
                      <a:pt x="1024" y="4590"/>
                      <a:pt x="1396" y="6544"/>
                      <a:pt x="1706" y="7847"/>
                    </a:cubicBezTo>
                    <a:cubicBezTo>
                      <a:pt x="2405" y="8142"/>
                      <a:pt x="3084" y="8268"/>
                      <a:pt x="3710" y="8268"/>
                    </a:cubicBezTo>
                    <a:cubicBezTo>
                      <a:pt x="4864" y="8268"/>
                      <a:pt x="5838" y="7841"/>
                      <a:pt x="6422" y="7258"/>
                    </a:cubicBezTo>
                    <a:cubicBezTo>
                      <a:pt x="7445" y="6234"/>
                      <a:pt x="7290" y="1581"/>
                      <a:pt x="4808" y="278"/>
                    </a:cubicBezTo>
                    <a:cubicBezTo>
                      <a:pt x="4436" y="83"/>
                      <a:pt x="4062" y="1"/>
                      <a:pt x="3695" y="1"/>
                    </a:cubicBezTo>
                    <a:close/>
                  </a:path>
                </a:pathLst>
              </a:custGeom>
              <a:solidFill>
                <a:srgbClr val="E3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flipH="1">
                <a:off x="384246" y="2860202"/>
                <a:ext cx="143694" cy="61428"/>
              </a:xfrm>
              <a:custGeom>
                <a:avLst/>
                <a:gdLst/>
                <a:ahLst/>
                <a:cxnLst/>
                <a:rect l="l" t="t" r="r" b="b"/>
                <a:pathLst>
                  <a:path w="3848" h="1645" extrusionOk="0">
                    <a:moveTo>
                      <a:pt x="1" y="1645"/>
                    </a:moveTo>
                    <a:lnTo>
                      <a:pt x="1" y="1645"/>
                    </a:lnTo>
                    <a:lnTo>
                      <a:pt x="1" y="1645"/>
                    </a:lnTo>
                    <a:lnTo>
                      <a:pt x="1" y="1645"/>
                    </a:lnTo>
                    <a:close/>
                    <a:moveTo>
                      <a:pt x="1" y="1645"/>
                    </a:moveTo>
                    <a:cubicBezTo>
                      <a:pt x="1118" y="1645"/>
                      <a:pt x="2328" y="1273"/>
                      <a:pt x="3661" y="156"/>
                    </a:cubicBezTo>
                    <a:cubicBezTo>
                      <a:pt x="2328" y="1273"/>
                      <a:pt x="1118" y="1645"/>
                      <a:pt x="1" y="1645"/>
                    </a:cubicBezTo>
                    <a:close/>
                    <a:moveTo>
                      <a:pt x="3692" y="125"/>
                    </a:moveTo>
                    <a:cubicBezTo>
                      <a:pt x="3724" y="125"/>
                      <a:pt x="3724" y="125"/>
                      <a:pt x="3724" y="125"/>
                    </a:cubicBezTo>
                    <a:cubicBezTo>
                      <a:pt x="3724" y="125"/>
                      <a:pt x="3724" y="125"/>
                      <a:pt x="3692" y="125"/>
                    </a:cubicBezTo>
                    <a:close/>
                    <a:moveTo>
                      <a:pt x="3724" y="125"/>
                    </a:moveTo>
                    <a:lnTo>
                      <a:pt x="3724" y="125"/>
                    </a:lnTo>
                    <a:cubicBezTo>
                      <a:pt x="3786" y="63"/>
                      <a:pt x="3817" y="32"/>
                      <a:pt x="3848" y="1"/>
                    </a:cubicBezTo>
                    <a:cubicBezTo>
                      <a:pt x="3817" y="32"/>
                      <a:pt x="3786" y="63"/>
                      <a:pt x="3724" y="125"/>
                    </a:cubicBezTo>
                    <a:lnTo>
                      <a:pt x="3724" y="125"/>
                    </a:lnTo>
                    <a:close/>
                  </a:path>
                </a:pathLst>
              </a:custGeom>
              <a:solidFill>
                <a:srgbClr val="C4C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5"/>
              <p:cNvSpPr/>
              <p:nvPr/>
            </p:nvSpPr>
            <p:spPr>
              <a:xfrm flipH="1">
                <a:off x="347169" y="2496479"/>
                <a:ext cx="402029" cy="425144"/>
              </a:xfrm>
              <a:custGeom>
                <a:avLst/>
                <a:gdLst/>
                <a:ahLst/>
                <a:cxnLst/>
                <a:rect l="l" t="t" r="r" b="b"/>
                <a:pathLst>
                  <a:path w="10766" h="11385" extrusionOk="0">
                    <a:moveTo>
                      <a:pt x="869" y="0"/>
                    </a:moveTo>
                    <a:cubicBezTo>
                      <a:pt x="466" y="403"/>
                      <a:pt x="187" y="838"/>
                      <a:pt x="1" y="1179"/>
                    </a:cubicBezTo>
                    <a:cubicBezTo>
                      <a:pt x="466" y="1551"/>
                      <a:pt x="900" y="1954"/>
                      <a:pt x="1273" y="2389"/>
                    </a:cubicBezTo>
                    <a:cubicBezTo>
                      <a:pt x="1583" y="2110"/>
                      <a:pt x="1955" y="1830"/>
                      <a:pt x="2327" y="1582"/>
                    </a:cubicBezTo>
                    <a:cubicBezTo>
                      <a:pt x="1769" y="900"/>
                      <a:pt x="1242" y="341"/>
                      <a:pt x="869" y="0"/>
                    </a:cubicBezTo>
                    <a:close/>
                    <a:moveTo>
                      <a:pt x="10765" y="7662"/>
                    </a:moveTo>
                    <a:lnTo>
                      <a:pt x="10765" y="7662"/>
                    </a:lnTo>
                    <a:cubicBezTo>
                      <a:pt x="9959" y="8252"/>
                      <a:pt x="8966" y="8593"/>
                      <a:pt x="8004" y="8593"/>
                    </a:cubicBezTo>
                    <a:cubicBezTo>
                      <a:pt x="7539" y="8593"/>
                      <a:pt x="7105" y="8531"/>
                      <a:pt x="6701" y="8376"/>
                    </a:cubicBezTo>
                    <a:cubicBezTo>
                      <a:pt x="6112" y="8934"/>
                      <a:pt x="5181" y="9307"/>
                      <a:pt x="4065" y="9307"/>
                    </a:cubicBezTo>
                    <a:lnTo>
                      <a:pt x="3910" y="9307"/>
                    </a:lnTo>
                    <a:cubicBezTo>
                      <a:pt x="3910" y="9865"/>
                      <a:pt x="3879" y="10423"/>
                      <a:pt x="3785" y="10951"/>
                    </a:cubicBezTo>
                    <a:cubicBezTo>
                      <a:pt x="4437" y="11199"/>
                      <a:pt x="5150" y="11385"/>
                      <a:pt x="5926" y="11385"/>
                    </a:cubicBezTo>
                    <a:cubicBezTo>
                      <a:pt x="7043" y="11385"/>
                      <a:pt x="8253" y="11013"/>
                      <a:pt x="9586" y="9896"/>
                    </a:cubicBezTo>
                    <a:cubicBezTo>
                      <a:pt x="9617" y="9896"/>
                      <a:pt x="9617" y="9896"/>
                      <a:pt x="9617" y="9865"/>
                    </a:cubicBezTo>
                    <a:lnTo>
                      <a:pt x="9649" y="9865"/>
                    </a:lnTo>
                    <a:cubicBezTo>
                      <a:pt x="9711" y="9803"/>
                      <a:pt x="9742" y="9772"/>
                      <a:pt x="9773" y="9741"/>
                    </a:cubicBezTo>
                    <a:cubicBezTo>
                      <a:pt x="10300" y="9213"/>
                      <a:pt x="10610" y="8500"/>
                      <a:pt x="10765" y="7662"/>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5"/>
              <p:cNvSpPr/>
              <p:nvPr/>
            </p:nvSpPr>
            <p:spPr>
              <a:xfrm flipH="1">
                <a:off x="498928" y="2555556"/>
                <a:ext cx="202770" cy="288471"/>
              </a:xfrm>
              <a:custGeom>
                <a:avLst/>
                <a:gdLst/>
                <a:ahLst/>
                <a:cxnLst/>
                <a:rect l="l" t="t" r="r" b="b"/>
                <a:pathLst>
                  <a:path w="5430" h="7725" extrusionOk="0">
                    <a:moveTo>
                      <a:pt x="1055" y="0"/>
                    </a:moveTo>
                    <a:cubicBezTo>
                      <a:pt x="683" y="248"/>
                      <a:pt x="311" y="528"/>
                      <a:pt x="1" y="807"/>
                    </a:cubicBezTo>
                    <a:cubicBezTo>
                      <a:pt x="1645" y="2637"/>
                      <a:pt x="2638" y="5026"/>
                      <a:pt x="2638" y="7693"/>
                    </a:cubicBezTo>
                    <a:lnTo>
                      <a:pt x="2638" y="7725"/>
                    </a:lnTo>
                    <a:lnTo>
                      <a:pt x="2793" y="7725"/>
                    </a:lnTo>
                    <a:cubicBezTo>
                      <a:pt x="3909" y="7725"/>
                      <a:pt x="4840" y="7352"/>
                      <a:pt x="5429" y="6794"/>
                    </a:cubicBezTo>
                    <a:cubicBezTo>
                      <a:pt x="4530" y="6422"/>
                      <a:pt x="3785" y="5646"/>
                      <a:pt x="3413" y="4343"/>
                    </a:cubicBezTo>
                    <a:cubicBezTo>
                      <a:pt x="2948" y="2637"/>
                      <a:pt x="1986" y="1117"/>
                      <a:pt x="1055" y="0"/>
                    </a:cubicBezTo>
                    <a:close/>
                  </a:path>
                </a:pathLst>
              </a:custGeom>
              <a:solidFill>
                <a:srgbClr val="AF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5"/>
              <p:cNvSpPr/>
              <p:nvPr/>
            </p:nvSpPr>
            <p:spPr>
              <a:xfrm flipH="1">
                <a:off x="917143" y="3061369"/>
                <a:ext cx="650208" cy="375890"/>
              </a:xfrm>
              <a:custGeom>
                <a:avLst/>
                <a:gdLst/>
                <a:ahLst/>
                <a:cxnLst/>
                <a:rect l="l" t="t" r="r" b="b"/>
                <a:pathLst>
                  <a:path w="17412" h="10066" extrusionOk="0">
                    <a:moveTo>
                      <a:pt x="3226" y="1"/>
                    </a:moveTo>
                    <a:cubicBezTo>
                      <a:pt x="1628" y="1"/>
                      <a:pt x="1" y="2995"/>
                      <a:pt x="3390" y="4975"/>
                    </a:cubicBezTo>
                    <a:cubicBezTo>
                      <a:pt x="4982" y="6007"/>
                      <a:pt x="8648" y="10066"/>
                      <a:pt x="14761" y="10066"/>
                    </a:cubicBezTo>
                    <a:cubicBezTo>
                      <a:pt x="15079" y="10066"/>
                      <a:pt x="15405" y="10055"/>
                      <a:pt x="15737" y="10031"/>
                    </a:cubicBezTo>
                    <a:cubicBezTo>
                      <a:pt x="16729" y="7984"/>
                      <a:pt x="17412" y="5161"/>
                      <a:pt x="16047" y="4355"/>
                    </a:cubicBezTo>
                    <a:lnTo>
                      <a:pt x="16047" y="4355"/>
                    </a:lnTo>
                    <a:cubicBezTo>
                      <a:pt x="16047" y="4355"/>
                      <a:pt x="14604" y="4665"/>
                      <a:pt x="12571" y="4665"/>
                    </a:cubicBezTo>
                    <a:cubicBezTo>
                      <a:pt x="10442" y="4665"/>
                      <a:pt x="7665" y="4324"/>
                      <a:pt x="5220" y="2928"/>
                    </a:cubicBezTo>
                    <a:cubicBezTo>
                      <a:pt x="5220" y="2928"/>
                      <a:pt x="5065" y="229"/>
                      <a:pt x="3390" y="12"/>
                    </a:cubicBezTo>
                    <a:cubicBezTo>
                      <a:pt x="3336" y="4"/>
                      <a:pt x="3281" y="1"/>
                      <a:pt x="3226" y="1"/>
                    </a:cubicBezTo>
                    <a:close/>
                  </a:path>
                </a:pathLst>
              </a:custGeom>
              <a:solidFill>
                <a:srgbClr val="7E8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5"/>
              <p:cNvSpPr/>
              <p:nvPr/>
            </p:nvSpPr>
            <p:spPr>
              <a:xfrm flipH="1">
                <a:off x="310140" y="3040943"/>
                <a:ext cx="1223863" cy="857757"/>
              </a:xfrm>
              <a:custGeom>
                <a:avLst/>
                <a:gdLst/>
                <a:ahLst/>
                <a:cxnLst/>
                <a:rect l="l" t="t" r="r" b="b"/>
                <a:pathLst>
                  <a:path w="32774" h="22970" extrusionOk="0">
                    <a:moveTo>
                      <a:pt x="21730" y="0"/>
                    </a:moveTo>
                    <a:lnTo>
                      <a:pt x="11400" y="3661"/>
                    </a:lnTo>
                    <a:cubicBezTo>
                      <a:pt x="11400" y="3661"/>
                      <a:pt x="8298" y="12440"/>
                      <a:pt x="4948" y="14518"/>
                    </a:cubicBezTo>
                    <a:cubicBezTo>
                      <a:pt x="3180" y="14766"/>
                      <a:pt x="139" y="15232"/>
                      <a:pt x="46" y="17403"/>
                    </a:cubicBezTo>
                    <a:cubicBezTo>
                      <a:pt x="0" y="18996"/>
                      <a:pt x="1415" y="19851"/>
                      <a:pt x="2768" y="19851"/>
                    </a:cubicBezTo>
                    <a:cubicBezTo>
                      <a:pt x="3233" y="19851"/>
                      <a:pt x="3691" y="19750"/>
                      <a:pt x="4079" y="19544"/>
                    </a:cubicBezTo>
                    <a:cubicBezTo>
                      <a:pt x="6592" y="18210"/>
                      <a:pt x="9074" y="16566"/>
                      <a:pt x="11152" y="14549"/>
                    </a:cubicBezTo>
                    <a:cubicBezTo>
                      <a:pt x="11741" y="17155"/>
                      <a:pt x="13230" y="19451"/>
                      <a:pt x="15526" y="21033"/>
                    </a:cubicBezTo>
                    <a:cubicBezTo>
                      <a:pt x="17392" y="22333"/>
                      <a:pt x="19544" y="22969"/>
                      <a:pt x="21718" y="22969"/>
                    </a:cubicBezTo>
                    <a:cubicBezTo>
                      <a:pt x="23122" y="22969"/>
                      <a:pt x="24536" y="22704"/>
                      <a:pt x="25887" y="22181"/>
                    </a:cubicBezTo>
                    <a:cubicBezTo>
                      <a:pt x="29827" y="20660"/>
                      <a:pt x="32774" y="17155"/>
                      <a:pt x="31719" y="12781"/>
                    </a:cubicBezTo>
                    <a:cubicBezTo>
                      <a:pt x="30820" y="9183"/>
                      <a:pt x="27997" y="5863"/>
                      <a:pt x="24864" y="4002"/>
                    </a:cubicBezTo>
                    <a:cubicBezTo>
                      <a:pt x="21420" y="1924"/>
                      <a:pt x="21730" y="0"/>
                      <a:pt x="21730" y="0"/>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5"/>
              <p:cNvSpPr/>
              <p:nvPr/>
            </p:nvSpPr>
            <p:spPr>
              <a:xfrm flipH="1">
                <a:off x="603201" y="2458240"/>
                <a:ext cx="769218" cy="768061"/>
              </a:xfrm>
              <a:custGeom>
                <a:avLst/>
                <a:gdLst/>
                <a:ahLst/>
                <a:cxnLst/>
                <a:rect l="l" t="t" r="r" b="b"/>
                <a:pathLst>
                  <a:path w="20599" h="20568" extrusionOk="0">
                    <a:moveTo>
                      <a:pt x="10299" y="0"/>
                    </a:moveTo>
                    <a:cubicBezTo>
                      <a:pt x="4623" y="0"/>
                      <a:pt x="0" y="4592"/>
                      <a:pt x="0" y="10299"/>
                    </a:cubicBezTo>
                    <a:cubicBezTo>
                      <a:pt x="0" y="15976"/>
                      <a:pt x="4623" y="20568"/>
                      <a:pt x="10299" y="20568"/>
                    </a:cubicBezTo>
                    <a:cubicBezTo>
                      <a:pt x="16007" y="20568"/>
                      <a:pt x="20599" y="15976"/>
                      <a:pt x="20599" y="10299"/>
                    </a:cubicBezTo>
                    <a:cubicBezTo>
                      <a:pt x="20599" y="4592"/>
                      <a:pt x="16007" y="0"/>
                      <a:pt x="10299" y="0"/>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5"/>
              <p:cNvSpPr/>
              <p:nvPr/>
            </p:nvSpPr>
            <p:spPr>
              <a:xfrm flipH="1">
                <a:off x="875424" y="2807921"/>
                <a:ext cx="288471" cy="302736"/>
              </a:xfrm>
              <a:custGeom>
                <a:avLst/>
                <a:gdLst/>
                <a:ahLst/>
                <a:cxnLst/>
                <a:rect l="l" t="t" r="r" b="b"/>
                <a:pathLst>
                  <a:path w="7725" h="8107" extrusionOk="0">
                    <a:moveTo>
                      <a:pt x="4391" y="0"/>
                    </a:moveTo>
                    <a:cubicBezTo>
                      <a:pt x="2933" y="0"/>
                      <a:pt x="1447" y="1154"/>
                      <a:pt x="807" y="2921"/>
                    </a:cubicBezTo>
                    <a:cubicBezTo>
                      <a:pt x="0" y="5061"/>
                      <a:pt x="745" y="7295"/>
                      <a:pt x="2451" y="7946"/>
                    </a:cubicBezTo>
                    <a:cubicBezTo>
                      <a:pt x="2749" y="8055"/>
                      <a:pt x="3056" y="8106"/>
                      <a:pt x="3364" y="8106"/>
                    </a:cubicBezTo>
                    <a:cubicBezTo>
                      <a:pt x="4823" y="8106"/>
                      <a:pt x="6309" y="6952"/>
                      <a:pt x="6949" y="5185"/>
                    </a:cubicBezTo>
                    <a:cubicBezTo>
                      <a:pt x="7725" y="3014"/>
                      <a:pt x="7011" y="780"/>
                      <a:pt x="5305" y="160"/>
                    </a:cubicBezTo>
                    <a:cubicBezTo>
                      <a:pt x="5007" y="52"/>
                      <a:pt x="4700" y="0"/>
                      <a:pt x="4391" y="0"/>
                    </a:cubicBezTo>
                    <a:close/>
                  </a:path>
                </a:pathLst>
              </a:custGeom>
              <a:solidFill>
                <a:srgbClr val="3C2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5"/>
              <p:cNvSpPr/>
              <p:nvPr/>
            </p:nvSpPr>
            <p:spPr>
              <a:xfrm flipH="1">
                <a:off x="904400" y="3001546"/>
                <a:ext cx="168004" cy="108928"/>
              </a:xfrm>
              <a:custGeom>
                <a:avLst/>
                <a:gdLst/>
                <a:ahLst/>
                <a:cxnLst/>
                <a:rect l="l" t="t" r="r" b="b"/>
                <a:pathLst>
                  <a:path w="4499" h="2917" extrusionOk="0">
                    <a:moveTo>
                      <a:pt x="932" y="2916"/>
                    </a:moveTo>
                    <a:lnTo>
                      <a:pt x="932" y="2916"/>
                    </a:lnTo>
                    <a:lnTo>
                      <a:pt x="932" y="2916"/>
                    </a:lnTo>
                    <a:lnTo>
                      <a:pt x="932" y="2916"/>
                    </a:lnTo>
                    <a:close/>
                    <a:moveTo>
                      <a:pt x="932" y="2916"/>
                    </a:moveTo>
                    <a:cubicBezTo>
                      <a:pt x="2359" y="2916"/>
                      <a:pt x="3848" y="1769"/>
                      <a:pt x="4499" y="0"/>
                    </a:cubicBezTo>
                    <a:lnTo>
                      <a:pt x="4499" y="0"/>
                    </a:lnTo>
                    <a:lnTo>
                      <a:pt x="4499" y="0"/>
                    </a:lnTo>
                    <a:cubicBezTo>
                      <a:pt x="3848" y="1769"/>
                      <a:pt x="2359" y="2916"/>
                      <a:pt x="932" y="2916"/>
                    </a:cubicBezTo>
                    <a:close/>
                    <a:moveTo>
                      <a:pt x="32" y="2761"/>
                    </a:moveTo>
                    <a:cubicBezTo>
                      <a:pt x="32" y="2761"/>
                      <a:pt x="32" y="2761"/>
                      <a:pt x="1" y="2761"/>
                    </a:cubicBezTo>
                    <a:cubicBezTo>
                      <a:pt x="32" y="2761"/>
                      <a:pt x="32" y="2761"/>
                      <a:pt x="32" y="2761"/>
                    </a:cubicBezTo>
                    <a:close/>
                    <a:moveTo>
                      <a:pt x="1" y="2761"/>
                    </a:moveTo>
                    <a:cubicBezTo>
                      <a:pt x="1" y="2761"/>
                      <a:pt x="1" y="2761"/>
                      <a:pt x="1" y="2761"/>
                    </a:cubicBezTo>
                    <a:cubicBezTo>
                      <a:pt x="1" y="2730"/>
                      <a:pt x="1" y="2730"/>
                      <a:pt x="1" y="2730"/>
                    </a:cubicBezTo>
                    <a:cubicBezTo>
                      <a:pt x="1" y="2730"/>
                      <a:pt x="1" y="2730"/>
                      <a:pt x="1" y="2761"/>
                    </a:cubicBezTo>
                    <a:cubicBezTo>
                      <a:pt x="1" y="2761"/>
                      <a:pt x="1" y="2761"/>
                      <a:pt x="1" y="2761"/>
                    </a:cubicBezTo>
                    <a:close/>
                    <a:moveTo>
                      <a:pt x="1" y="2730"/>
                    </a:moveTo>
                    <a:cubicBezTo>
                      <a:pt x="1" y="2730"/>
                      <a:pt x="1" y="2730"/>
                      <a:pt x="1" y="2730"/>
                    </a:cubicBezTo>
                    <a:cubicBezTo>
                      <a:pt x="1" y="2730"/>
                      <a:pt x="1" y="2730"/>
                      <a:pt x="1" y="2730"/>
                    </a:cubicBezTo>
                    <a:close/>
                  </a:path>
                </a:pathLst>
              </a:custGeom>
              <a:solidFill>
                <a:srgbClr val="55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5"/>
              <p:cNvSpPr/>
              <p:nvPr/>
            </p:nvSpPr>
            <p:spPr>
              <a:xfrm flipH="1">
                <a:off x="885842" y="2861359"/>
                <a:ext cx="259530" cy="249112"/>
              </a:xfrm>
              <a:custGeom>
                <a:avLst/>
                <a:gdLst/>
                <a:ahLst/>
                <a:cxnLst/>
                <a:rect l="l" t="t" r="r" b="b"/>
                <a:pathLst>
                  <a:path w="6950" h="6671" extrusionOk="0">
                    <a:moveTo>
                      <a:pt x="6267" y="1"/>
                    </a:moveTo>
                    <a:cubicBezTo>
                      <a:pt x="6267" y="590"/>
                      <a:pt x="6205" y="1242"/>
                      <a:pt x="5957" y="1862"/>
                    </a:cubicBezTo>
                    <a:cubicBezTo>
                      <a:pt x="5305" y="3630"/>
                      <a:pt x="3816" y="4778"/>
                      <a:pt x="2389" y="4778"/>
                    </a:cubicBezTo>
                    <a:cubicBezTo>
                      <a:pt x="2079" y="4778"/>
                      <a:pt x="1769" y="4747"/>
                      <a:pt x="1459" y="4623"/>
                    </a:cubicBezTo>
                    <a:cubicBezTo>
                      <a:pt x="838" y="4406"/>
                      <a:pt x="342" y="3941"/>
                      <a:pt x="1" y="3351"/>
                    </a:cubicBezTo>
                    <a:lnTo>
                      <a:pt x="1" y="3351"/>
                    </a:lnTo>
                    <a:cubicBezTo>
                      <a:pt x="63" y="4809"/>
                      <a:pt x="745" y="6050"/>
                      <a:pt x="1955" y="6484"/>
                    </a:cubicBezTo>
                    <a:cubicBezTo>
                      <a:pt x="1955" y="6484"/>
                      <a:pt x="1955" y="6484"/>
                      <a:pt x="1955" y="6515"/>
                    </a:cubicBezTo>
                    <a:lnTo>
                      <a:pt x="1986" y="6515"/>
                    </a:lnTo>
                    <a:cubicBezTo>
                      <a:pt x="2265" y="6608"/>
                      <a:pt x="2575" y="6670"/>
                      <a:pt x="2886" y="6670"/>
                    </a:cubicBezTo>
                    <a:cubicBezTo>
                      <a:pt x="4313" y="6670"/>
                      <a:pt x="5802" y="5523"/>
                      <a:pt x="6453" y="3754"/>
                    </a:cubicBezTo>
                    <a:cubicBezTo>
                      <a:pt x="6949" y="2389"/>
                      <a:pt x="6825" y="994"/>
                      <a:pt x="6267" y="1"/>
                    </a:cubicBezTo>
                    <a:close/>
                  </a:path>
                </a:pathLst>
              </a:custGeom>
              <a:solidFill>
                <a:srgbClr val="2514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5"/>
              <p:cNvSpPr/>
              <p:nvPr/>
            </p:nvSpPr>
            <p:spPr>
              <a:xfrm flipH="1">
                <a:off x="759582" y="2787009"/>
                <a:ext cx="135553" cy="119123"/>
              </a:xfrm>
              <a:custGeom>
                <a:avLst/>
                <a:gdLst/>
                <a:ahLst/>
                <a:cxnLst/>
                <a:rect l="l" t="t" r="r" b="b"/>
                <a:pathLst>
                  <a:path w="3630" h="3190" extrusionOk="0">
                    <a:moveTo>
                      <a:pt x="1809" y="1"/>
                    </a:moveTo>
                    <a:cubicBezTo>
                      <a:pt x="1293" y="1"/>
                      <a:pt x="780" y="248"/>
                      <a:pt x="465" y="720"/>
                    </a:cubicBezTo>
                    <a:cubicBezTo>
                      <a:pt x="0" y="1464"/>
                      <a:pt x="217" y="2457"/>
                      <a:pt x="962" y="2922"/>
                    </a:cubicBezTo>
                    <a:cubicBezTo>
                      <a:pt x="1222" y="3104"/>
                      <a:pt x="1520" y="3190"/>
                      <a:pt x="1818" y="3190"/>
                    </a:cubicBezTo>
                    <a:cubicBezTo>
                      <a:pt x="2334" y="3190"/>
                      <a:pt x="2849" y="2930"/>
                      <a:pt x="3164" y="2457"/>
                    </a:cubicBezTo>
                    <a:cubicBezTo>
                      <a:pt x="3630" y="1713"/>
                      <a:pt x="3413" y="720"/>
                      <a:pt x="2668" y="255"/>
                    </a:cubicBezTo>
                    <a:cubicBezTo>
                      <a:pt x="2406" y="84"/>
                      <a:pt x="2107" y="1"/>
                      <a:pt x="18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5"/>
              <p:cNvSpPr/>
              <p:nvPr/>
            </p:nvSpPr>
            <p:spPr>
              <a:xfrm flipH="1">
                <a:off x="771157" y="2814195"/>
                <a:ext cx="47537" cy="41114"/>
              </a:xfrm>
              <a:custGeom>
                <a:avLst/>
                <a:gdLst/>
                <a:ahLst/>
                <a:cxnLst/>
                <a:rect l="l" t="t" r="r" b="b"/>
                <a:pathLst>
                  <a:path w="1273" h="1101" extrusionOk="0">
                    <a:moveTo>
                      <a:pt x="633" y="0"/>
                    </a:moveTo>
                    <a:cubicBezTo>
                      <a:pt x="454" y="0"/>
                      <a:pt x="274" y="83"/>
                      <a:pt x="156" y="240"/>
                    </a:cubicBezTo>
                    <a:cubicBezTo>
                      <a:pt x="1" y="519"/>
                      <a:pt x="63" y="861"/>
                      <a:pt x="342" y="1016"/>
                    </a:cubicBezTo>
                    <a:cubicBezTo>
                      <a:pt x="433" y="1073"/>
                      <a:pt x="536" y="1100"/>
                      <a:pt x="639" y="1100"/>
                    </a:cubicBezTo>
                    <a:cubicBezTo>
                      <a:pt x="815" y="1100"/>
                      <a:pt x="988" y="1018"/>
                      <a:pt x="1086" y="861"/>
                    </a:cubicBezTo>
                    <a:cubicBezTo>
                      <a:pt x="1272" y="581"/>
                      <a:pt x="1179" y="240"/>
                      <a:pt x="931" y="85"/>
                    </a:cubicBezTo>
                    <a:cubicBezTo>
                      <a:pt x="840" y="28"/>
                      <a:pt x="737" y="0"/>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5"/>
              <p:cNvSpPr/>
              <p:nvPr/>
            </p:nvSpPr>
            <p:spPr>
              <a:xfrm flipH="1">
                <a:off x="1060755" y="2690066"/>
                <a:ext cx="135591" cy="119123"/>
              </a:xfrm>
              <a:custGeom>
                <a:avLst/>
                <a:gdLst/>
                <a:ahLst/>
                <a:cxnLst/>
                <a:rect l="l" t="t" r="r" b="b"/>
                <a:pathLst>
                  <a:path w="3631" h="3190" extrusionOk="0">
                    <a:moveTo>
                      <a:pt x="1847" y="0"/>
                    </a:moveTo>
                    <a:cubicBezTo>
                      <a:pt x="1316" y="0"/>
                      <a:pt x="797" y="261"/>
                      <a:pt x="497" y="741"/>
                    </a:cubicBezTo>
                    <a:cubicBezTo>
                      <a:pt x="1" y="1486"/>
                      <a:pt x="218" y="2447"/>
                      <a:pt x="962" y="2944"/>
                    </a:cubicBezTo>
                    <a:cubicBezTo>
                      <a:pt x="1229" y="3110"/>
                      <a:pt x="1528" y="3190"/>
                      <a:pt x="1823" y="3190"/>
                    </a:cubicBezTo>
                    <a:cubicBezTo>
                      <a:pt x="2351" y="3190"/>
                      <a:pt x="2866" y="2936"/>
                      <a:pt x="3165" y="2478"/>
                    </a:cubicBezTo>
                    <a:cubicBezTo>
                      <a:pt x="3630" y="1734"/>
                      <a:pt x="3444" y="741"/>
                      <a:pt x="2699" y="245"/>
                    </a:cubicBezTo>
                    <a:cubicBezTo>
                      <a:pt x="2435" y="80"/>
                      <a:pt x="2139" y="0"/>
                      <a:pt x="18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5"/>
              <p:cNvSpPr/>
              <p:nvPr/>
            </p:nvSpPr>
            <p:spPr>
              <a:xfrm flipH="1">
                <a:off x="1072367" y="2716953"/>
                <a:ext cx="47537" cy="41562"/>
              </a:xfrm>
              <a:custGeom>
                <a:avLst/>
                <a:gdLst/>
                <a:ahLst/>
                <a:cxnLst/>
                <a:rect l="l" t="t" r="r" b="b"/>
                <a:pathLst>
                  <a:path w="1273" h="1113" extrusionOk="0">
                    <a:moveTo>
                      <a:pt x="643" y="0"/>
                    </a:moveTo>
                    <a:cubicBezTo>
                      <a:pt x="463" y="0"/>
                      <a:pt x="287" y="90"/>
                      <a:pt x="187" y="269"/>
                    </a:cubicBezTo>
                    <a:cubicBezTo>
                      <a:pt x="1" y="518"/>
                      <a:pt x="94" y="859"/>
                      <a:pt x="342" y="1014"/>
                    </a:cubicBezTo>
                    <a:cubicBezTo>
                      <a:pt x="432" y="1081"/>
                      <a:pt x="534" y="1112"/>
                      <a:pt x="637" y="1112"/>
                    </a:cubicBezTo>
                    <a:cubicBezTo>
                      <a:pt x="817" y="1112"/>
                      <a:pt x="999" y="1017"/>
                      <a:pt x="1118" y="859"/>
                    </a:cubicBezTo>
                    <a:cubicBezTo>
                      <a:pt x="1273" y="611"/>
                      <a:pt x="1211" y="269"/>
                      <a:pt x="932" y="83"/>
                    </a:cubicBezTo>
                    <a:cubicBezTo>
                      <a:pt x="843" y="28"/>
                      <a:pt x="743" y="0"/>
                      <a:pt x="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flipH="1">
                <a:off x="933341" y="2833576"/>
                <a:ext cx="155270" cy="91526"/>
              </a:xfrm>
              <a:custGeom>
                <a:avLst/>
                <a:gdLst/>
                <a:ahLst/>
                <a:cxnLst/>
                <a:rect l="l" t="t" r="r" b="b"/>
                <a:pathLst>
                  <a:path w="4158" h="2451" extrusionOk="0">
                    <a:moveTo>
                      <a:pt x="2203" y="0"/>
                    </a:moveTo>
                    <a:cubicBezTo>
                      <a:pt x="1955" y="0"/>
                      <a:pt x="1707" y="62"/>
                      <a:pt x="1490" y="124"/>
                    </a:cubicBezTo>
                    <a:cubicBezTo>
                      <a:pt x="1024" y="311"/>
                      <a:pt x="404" y="714"/>
                      <a:pt x="156" y="1241"/>
                    </a:cubicBezTo>
                    <a:cubicBezTo>
                      <a:pt x="94" y="1365"/>
                      <a:pt x="63" y="1489"/>
                      <a:pt x="63" y="1644"/>
                    </a:cubicBezTo>
                    <a:cubicBezTo>
                      <a:pt x="1" y="2265"/>
                      <a:pt x="1366" y="2389"/>
                      <a:pt x="1769" y="2420"/>
                    </a:cubicBezTo>
                    <a:cubicBezTo>
                      <a:pt x="1924" y="2451"/>
                      <a:pt x="2048" y="2451"/>
                      <a:pt x="2203" y="2451"/>
                    </a:cubicBezTo>
                    <a:cubicBezTo>
                      <a:pt x="2761" y="2451"/>
                      <a:pt x="3351" y="2327"/>
                      <a:pt x="3723" y="1955"/>
                    </a:cubicBezTo>
                    <a:cubicBezTo>
                      <a:pt x="4157" y="1520"/>
                      <a:pt x="3971" y="869"/>
                      <a:pt x="3568" y="497"/>
                    </a:cubicBezTo>
                    <a:cubicBezTo>
                      <a:pt x="3196" y="186"/>
                      <a:pt x="2699" y="0"/>
                      <a:pt x="2203" y="0"/>
                    </a:cubicBezTo>
                    <a:close/>
                  </a:path>
                </a:pathLst>
              </a:custGeom>
              <a:solidFill>
                <a:srgbClr val="5C4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flipH="1">
                <a:off x="987784" y="3226277"/>
                <a:ext cx="3510" cy="37"/>
              </a:xfrm>
              <a:custGeom>
                <a:avLst/>
                <a:gdLst/>
                <a:ahLst/>
                <a:cxnLst/>
                <a:rect l="l" t="t" r="r" b="b"/>
                <a:pathLst>
                  <a:path w="94" h="1" extrusionOk="0">
                    <a:moveTo>
                      <a:pt x="93" y="1"/>
                    </a:moveTo>
                    <a:lnTo>
                      <a:pt x="93" y="1"/>
                    </a:lnTo>
                    <a:lnTo>
                      <a:pt x="93" y="1"/>
                    </a:lnTo>
                    <a:close/>
                    <a:moveTo>
                      <a:pt x="62" y="1"/>
                    </a:moveTo>
                    <a:lnTo>
                      <a:pt x="62" y="1"/>
                    </a:lnTo>
                    <a:lnTo>
                      <a:pt x="62" y="1"/>
                    </a:lnTo>
                    <a:close/>
                    <a:moveTo>
                      <a:pt x="62" y="1"/>
                    </a:moveTo>
                    <a:lnTo>
                      <a:pt x="31" y="1"/>
                    </a:lnTo>
                    <a:lnTo>
                      <a:pt x="62" y="1"/>
                    </a:lnTo>
                    <a:close/>
                    <a:moveTo>
                      <a:pt x="31" y="1"/>
                    </a:moveTo>
                    <a:lnTo>
                      <a:pt x="31" y="1"/>
                    </a:lnTo>
                    <a:lnTo>
                      <a:pt x="31" y="1"/>
                    </a:lnTo>
                    <a:close/>
                    <a:moveTo>
                      <a:pt x="0" y="1"/>
                    </a:moveTo>
                    <a:lnTo>
                      <a:pt x="0" y="1"/>
                    </a:lnTo>
                    <a:lnTo>
                      <a:pt x="0" y="1"/>
                    </a:lnTo>
                    <a:close/>
                    <a:moveTo>
                      <a:pt x="0" y="1"/>
                    </a:moveTo>
                    <a:lnTo>
                      <a:pt x="0" y="1"/>
                    </a:lnTo>
                    <a:lnTo>
                      <a:pt x="0" y="1"/>
                    </a:ln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flipH="1">
                <a:off x="603199" y="2795337"/>
                <a:ext cx="674219" cy="430970"/>
              </a:xfrm>
              <a:custGeom>
                <a:avLst/>
                <a:gdLst/>
                <a:ahLst/>
                <a:cxnLst/>
                <a:rect l="l" t="t" r="r" b="b"/>
                <a:pathLst>
                  <a:path w="18055" h="11541" extrusionOk="0">
                    <a:moveTo>
                      <a:pt x="17993" y="1"/>
                    </a:moveTo>
                    <a:cubicBezTo>
                      <a:pt x="17465" y="3196"/>
                      <a:pt x="15263" y="6515"/>
                      <a:pt x="12347" y="8159"/>
                    </a:cubicBezTo>
                    <a:cubicBezTo>
                      <a:pt x="10361" y="9183"/>
                      <a:pt x="8407" y="9555"/>
                      <a:pt x="6577" y="9555"/>
                    </a:cubicBezTo>
                    <a:cubicBezTo>
                      <a:pt x="3940" y="9555"/>
                      <a:pt x="1644" y="8749"/>
                      <a:pt x="0" y="8004"/>
                    </a:cubicBezTo>
                    <a:lnTo>
                      <a:pt x="0" y="8004"/>
                    </a:lnTo>
                    <a:cubicBezTo>
                      <a:pt x="1861" y="10145"/>
                      <a:pt x="4591" y="11510"/>
                      <a:pt x="7662" y="11541"/>
                    </a:cubicBezTo>
                    <a:lnTo>
                      <a:pt x="7755" y="11541"/>
                    </a:lnTo>
                    <a:cubicBezTo>
                      <a:pt x="12874" y="11541"/>
                      <a:pt x="17124" y="7849"/>
                      <a:pt x="17930" y="2948"/>
                    </a:cubicBezTo>
                    <a:cubicBezTo>
                      <a:pt x="18024" y="2420"/>
                      <a:pt x="18055" y="1862"/>
                      <a:pt x="18055" y="1304"/>
                    </a:cubicBezTo>
                    <a:lnTo>
                      <a:pt x="18055" y="1272"/>
                    </a:lnTo>
                    <a:cubicBezTo>
                      <a:pt x="18055" y="838"/>
                      <a:pt x="18024" y="404"/>
                      <a:pt x="17993"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flipH="1">
                <a:off x="544110" y="3858795"/>
                <a:ext cx="23190" cy="10456"/>
              </a:xfrm>
              <a:custGeom>
                <a:avLst/>
                <a:gdLst/>
                <a:ahLst/>
                <a:cxnLst/>
                <a:rect l="l" t="t" r="r" b="b"/>
                <a:pathLst>
                  <a:path w="621" h="280" extrusionOk="0">
                    <a:moveTo>
                      <a:pt x="0" y="280"/>
                    </a:moveTo>
                    <a:cubicBezTo>
                      <a:pt x="31" y="280"/>
                      <a:pt x="31" y="280"/>
                      <a:pt x="31" y="280"/>
                    </a:cubicBezTo>
                    <a:cubicBezTo>
                      <a:pt x="31" y="280"/>
                      <a:pt x="31" y="280"/>
                      <a:pt x="0" y="280"/>
                    </a:cubicBezTo>
                    <a:close/>
                    <a:moveTo>
                      <a:pt x="31" y="248"/>
                    </a:moveTo>
                    <a:cubicBezTo>
                      <a:pt x="31" y="248"/>
                      <a:pt x="31" y="248"/>
                      <a:pt x="62" y="248"/>
                    </a:cubicBezTo>
                    <a:cubicBezTo>
                      <a:pt x="62" y="248"/>
                      <a:pt x="31" y="248"/>
                      <a:pt x="31" y="248"/>
                    </a:cubicBezTo>
                    <a:close/>
                    <a:moveTo>
                      <a:pt x="62" y="248"/>
                    </a:moveTo>
                    <a:cubicBezTo>
                      <a:pt x="248" y="186"/>
                      <a:pt x="403" y="124"/>
                      <a:pt x="590" y="31"/>
                    </a:cubicBezTo>
                    <a:cubicBezTo>
                      <a:pt x="403" y="124"/>
                      <a:pt x="248" y="186"/>
                      <a:pt x="62" y="248"/>
                    </a:cubicBezTo>
                    <a:close/>
                    <a:moveTo>
                      <a:pt x="590" y="31"/>
                    </a:moveTo>
                    <a:cubicBezTo>
                      <a:pt x="621" y="31"/>
                      <a:pt x="621" y="31"/>
                      <a:pt x="621" y="31"/>
                    </a:cubicBezTo>
                    <a:cubicBezTo>
                      <a:pt x="621" y="31"/>
                      <a:pt x="621" y="31"/>
                      <a:pt x="590" y="31"/>
                    </a:cubicBezTo>
                    <a:close/>
                    <a:moveTo>
                      <a:pt x="621" y="0"/>
                    </a:moveTo>
                    <a:cubicBezTo>
                      <a:pt x="621" y="0"/>
                      <a:pt x="621" y="0"/>
                      <a:pt x="621" y="0"/>
                    </a:cubicBezTo>
                    <a:cubicBezTo>
                      <a:pt x="621" y="0"/>
                      <a:pt x="621" y="0"/>
                      <a:pt x="621" y="0"/>
                    </a:cubicBezTo>
                    <a:close/>
                  </a:path>
                </a:pathLst>
              </a:custGeom>
              <a:solidFill>
                <a:srgbClr val="4A2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flipH="1">
                <a:off x="390045" y="3469568"/>
                <a:ext cx="727507" cy="428655"/>
              </a:xfrm>
              <a:custGeom>
                <a:avLst/>
                <a:gdLst/>
                <a:ahLst/>
                <a:cxnLst/>
                <a:rect l="l" t="t" r="r" b="b"/>
                <a:pathLst>
                  <a:path w="19482" h="11479" extrusionOk="0">
                    <a:moveTo>
                      <a:pt x="2637" y="0"/>
                    </a:moveTo>
                    <a:cubicBezTo>
                      <a:pt x="1396" y="1954"/>
                      <a:pt x="0" y="3071"/>
                      <a:pt x="0" y="3071"/>
                    </a:cubicBezTo>
                    <a:cubicBezTo>
                      <a:pt x="124" y="3630"/>
                      <a:pt x="310" y="4157"/>
                      <a:pt x="496" y="4684"/>
                    </a:cubicBezTo>
                    <a:lnTo>
                      <a:pt x="527" y="4684"/>
                    </a:lnTo>
                    <a:cubicBezTo>
                      <a:pt x="527" y="4622"/>
                      <a:pt x="558" y="4591"/>
                      <a:pt x="589" y="4529"/>
                    </a:cubicBezTo>
                    <a:lnTo>
                      <a:pt x="620" y="4529"/>
                    </a:lnTo>
                    <a:cubicBezTo>
                      <a:pt x="900" y="4064"/>
                      <a:pt x="1303" y="3785"/>
                      <a:pt x="1768" y="3692"/>
                    </a:cubicBezTo>
                    <a:cubicBezTo>
                      <a:pt x="1954" y="3630"/>
                      <a:pt x="2141" y="3599"/>
                      <a:pt x="2327" y="3599"/>
                    </a:cubicBezTo>
                    <a:cubicBezTo>
                      <a:pt x="4343" y="3599"/>
                      <a:pt x="7135" y="5832"/>
                      <a:pt x="8562" y="7321"/>
                    </a:cubicBezTo>
                    <a:cubicBezTo>
                      <a:pt x="8872" y="7662"/>
                      <a:pt x="9120" y="7942"/>
                      <a:pt x="9275" y="8190"/>
                    </a:cubicBezTo>
                    <a:cubicBezTo>
                      <a:pt x="10020" y="9276"/>
                      <a:pt x="10144" y="10423"/>
                      <a:pt x="9865" y="11447"/>
                    </a:cubicBezTo>
                    <a:cubicBezTo>
                      <a:pt x="10082" y="11478"/>
                      <a:pt x="10330" y="11478"/>
                      <a:pt x="10547" y="11478"/>
                    </a:cubicBezTo>
                    <a:cubicBezTo>
                      <a:pt x="11974" y="11478"/>
                      <a:pt x="13370" y="11230"/>
                      <a:pt x="14735" y="10703"/>
                    </a:cubicBezTo>
                    <a:lnTo>
                      <a:pt x="14766" y="10703"/>
                    </a:lnTo>
                    <a:cubicBezTo>
                      <a:pt x="14766" y="10703"/>
                      <a:pt x="14766" y="10671"/>
                      <a:pt x="14766" y="10671"/>
                    </a:cubicBezTo>
                    <a:lnTo>
                      <a:pt x="14797" y="10671"/>
                    </a:lnTo>
                    <a:cubicBezTo>
                      <a:pt x="14983" y="10609"/>
                      <a:pt x="15138" y="10547"/>
                      <a:pt x="15325" y="10454"/>
                    </a:cubicBezTo>
                    <a:lnTo>
                      <a:pt x="15356" y="10454"/>
                    </a:lnTo>
                    <a:cubicBezTo>
                      <a:pt x="15356" y="10454"/>
                      <a:pt x="15356" y="10454"/>
                      <a:pt x="15356" y="10423"/>
                    </a:cubicBezTo>
                    <a:cubicBezTo>
                      <a:pt x="17062" y="9679"/>
                      <a:pt x="18520" y="8531"/>
                      <a:pt x="19481" y="7135"/>
                    </a:cubicBezTo>
                    <a:lnTo>
                      <a:pt x="19481" y="7135"/>
                    </a:lnTo>
                    <a:cubicBezTo>
                      <a:pt x="18334" y="7973"/>
                      <a:pt x="16845" y="8097"/>
                      <a:pt x="15107" y="8128"/>
                    </a:cubicBezTo>
                    <a:lnTo>
                      <a:pt x="15045" y="8128"/>
                    </a:lnTo>
                    <a:cubicBezTo>
                      <a:pt x="12254" y="8128"/>
                      <a:pt x="2699" y="3878"/>
                      <a:pt x="2637" y="0"/>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5"/>
              <p:cNvSpPr/>
              <p:nvPr/>
            </p:nvSpPr>
            <p:spPr>
              <a:xfrm flipH="1">
                <a:off x="700512" y="3604414"/>
                <a:ext cx="465698" cy="428879"/>
              </a:xfrm>
              <a:custGeom>
                <a:avLst/>
                <a:gdLst/>
                <a:ahLst/>
                <a:cxnLst/>
                <a:rect l="l" t="t" r="r" b="b"/>
                <a:pathLst>
                  <a:path w="12471" h="11485" extrusionOk="0">
                    <a:moveTo>
                      <a:pt x="3639" y="1"/>
                    </a:moveTo>
                    <a:cubicBezTo>
                      <a:pt x="2891" y="1"/>
                      <a:pt x="2251" y="308"/>
                      <a:pt x="1830" y="1073"/>
                    </a:cubicBezTo>
                    <a:cubicBezTo>
                      <a:pt x="0" y="4300"/>
                      <a:pt x="3909" y="7464"/>
                      <a:pt x="3909" y="7464"/>
                    </a:cubicBezTo>
                    <a:cubicBezTo>
                      <a:pt x="3909" y="7464"/>
                      <a:pt x="3874" y="7462"/>
                      <a:pt x="3812" y="7462"/>
                    </a:cubicBezTo>
                    <a:cubicBezTo>
                      <a:pt x="3259" y="7462"/>
                      <a:pt x="562" y="7563"/>
                      <a:pt x="1148" y="9542"/>
                    </a:cubicBezTo>
                    <a:cubicBezTo>
                      <a:pt x="1564" y="10969"/>
                      <a:pt x="2525" y="11485"/>
                      <a:pt x="4127" y="11485"/>
                    </a:cubicBezTo>
                    <a:cubicBezTo>
                      <a:pt x="5033" y="11485"/>
                      <a:pt x="6143" y="11320"/>
                      <a:pt x="7476" y="11062"/>
                    </a:cubicBezTo>
                    <a:cubicBezTo>
                      <a:pt x="10423" y="10504"/>
                      <a:pt x="12471" y="7340"/>
                      <a:pt x="10578" y="4579"/>
                    </a:cubicBezTo>
                    <a:cubicBezTo>
                      <a:pt x="10423" y="4331"/>
                      <a:pt x="10175" y="4051"/>
                      <a:pt x="9865" y="3710"/>
                    </a:cubicBezTo>
                    <a:cubicBezTo>
                      <a:pt x="8441" y="2218"/>
                      <a:pt x="5649" y="1"/>
                      <a:pt x="3639" y="1"/>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flipH="1">
                <a:off x="1051492" y="3607401"/>
                <a:ext cx="44064" cy="31330"/>
              </a:xfrm>
              <a:custGeom>
                <a:avLst/>
                <a:gdLst/>
                <a:ahLst/>
                <a:cxnLst/>
                <a:rect l="l" t="t" r="r" b="b"/>
                <a:pathLst>
                  <a:path w="1180" h="839" extrusionOk="0">
                    <a:moveTo>
                      <a:pt x="0" y="838"/>
                    </a:moveTo>
                    <a:lnTo>
                      <a:pt x="0" y="838"/>
                    </a:lnTo>
                    <a:lnTo>
                      <a:pt x="0" y="838"/>
                    </a:lnTo>
                    <a:close/>
                    <a:moveTo>
                      <a:pt x="0" y="838"/>
                    </a:moveTo>
                    <a:cubicBezTo>
                      <a:pt x="0" y="838"/>
                      <a:pt x="0" y="838"/>
                      <a:pt x="0" y="838"/>
                    </a:cubicBezTo>
                    <a:cubicBezTo>
                      <a:pt x="0" y="838"/>
                      <a:pt x="0" y="838"/>
                      <a:pt x="0" y="838"/>
                    </a:cubicBezTo>
                    <a:close/>
                    <a:moveTo>
                      <a:pt x="0" y="838"/>
                    </a:moveTo>
                    <a:cubicBezTo>
                      <a:pt x="31" y="838"/>
                      <a:pt x="31" y="838"/>
                      <a:pt x="31" y="838"/>
                    </a:cubicBezTo>
                    <a:cubicBezTo>
                      <a:pt x="31" y="838"/>
                      <a:pt x="31" y="838"/>
                      <a:pt x="0" y="838"/>
                    </a:cubicBezTo>
                    <a:close/>
                    <a:moveTo>
                      <a:pt x="31" y="838"/>
                    </a:moveTo>
                    <a:cubicBezTo>
                      <a:pt x="311" y="373"/>
                      <a:pt x="714" y="94"/>
                      <a:pt x="1179" y="1"/>
                    </a:cubicBezTo>
                    <a:cubicBezTo>
                      <a:pt x="714" y="94"/>
                      <a:pt x="311" y="373"/>
                      <a:pt x="31" y="838"/>
                    </a:cubicBezTo>
                    <a:close/>
                    <a:moveTo>
                      <a:pt x="1179" y="1"/>
                    </a:moveTo>
                    <a:lnTo>
                      <a:pt x="1179" y="1"/>
                    </a:lnTo>
                    <a:lnTo>
                      <a:pt x="1179" y="1"/>
                    </a:lnTo>
                    <a:close/>
                  </a:path>
                </a:pathLst>
              </a:custGeom>
              <a:solidFill>
                <a:srgbClr val="515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flipH="1">
                <a:off x="862689" y="3603928"/>
                <a:ext cx="267634" cy="340601"/>
              </a:xfrm>
              <a:custGeom>
                <a:avLst/>
                <a:gdLst/>
                <a:ahLst/>
                <a:cxnLst/>
                <a:rect l="l" t="t" r="r" b="b"/>
                <a:pathLst>
                  <a:path w="7167" h="9121" extrusionOk="0">
                    <a:moveTo>
                      <a:pt x="2669" y="1"/>
                    </a:moveTo>
                    <a:cubicBezTo>
                      <a:pt x="2483" y="1"/>
                      <a:pt x="2296" y="32"/>
                      <a:pt x="2110" y="94"/>
                    </a:cubicBezTo>
                    <a:cubicBezTo>
                      <a:pt x="1645" y="187"/>
                      <a:pt x="1242" y="466"/>
                      <a:pt x="962" y="931"/>
                    </a:cubicBezTo>
                    <a:lnTo>
                      <a:pt x="931" y="931"/>
                    </a:lnTo>
                    <a:cubicBezTo>
                      <a:pt x="900" y="993"/>
                      <a:pt x="869" y="1024"/>
                      <a:pt x="869" y="1086"/>
                    </a:cubicBezTo>
                    <a:cubicBezTo>
                      <a:pt x="528" y="1676"/>
                      <a:pt x="373" y="2296"/>
                      <a:pt x="373" y="2886"/>
                    </a:cubicBezTo>
                    <a:cubicBezTo>
                      <a:pt x="373" y="5398"/>
                      <a:pt x="2948" y="7477"/>
                      <a:pt x="2948" y="7477"/>
                    </a:cubicBezTo>
                    <a:lnTo>
                      <a:pt x="2855" y="7477"/>
                    </a:lnTo>
                    <a:cubicBezTo>
                      <a:pt x="2389" y="7477"/>
                      <a:pt x="1" y="7539"/>
                      <a:pt x="94" y="9121"/>
                    </a:cubicBezTo>
                    <a:cubicBezTo>
                      <a:pt x="838" y="7973"/>
                      <a:pt x="2948" y="7880"/>
                      <a:pt x="4065" y="7880"/>
                    </a:cubicBezTo>
                    <a:lnTo>
                      <a:pt x="4375" y="7880"/>
                    </a:lnTo>
                    <a:cubicBezTo>
                      <a:pt x="3537" y="7446"/>
                      <a:pt x="3041" y="6639"/>
                      <a:pt x="2514" y="5895"/>
                    </a:cubicBezTo>
                    <a:cubicBezTo>
                      <a:pt x="2110" y="5367"/>
                      <a:pt x="1645" y="4778"/>
                      <a:pt x="1583" y="4095"/>
                    </a:cubicBezTo>
                    <a:cubicBezTo>
                      <a:pt x="1521" y="3382"/>
                      <a:pt x="1862" y="2606"/>
                      <a:pt x="2389" y="2141"/>
                    </a:cubicBezTo>
                    <a:cubicBezTo>
                      <a:pt x="2700" y="1893"/>
                      <a:pt x="3320" y="1800"/>
                      <a:pt x="4034" y="1800"/>
                    </a:cubicBezTo>
                    <a:cubicBezTo>
                      <a:pt x="5430" y="1800"/>
                      <a:pt x="7136" y="2141"/>
                      <a:pt x="7167" y="2141"/>
                    </a:cubicBezTo>
                    <a:cubicBezTo>
                      <a:pt x="5771" y="1024"/>
                      <a:pt x="4034" y="1"/>
                      <a:pt x="2669"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2 1">
  <p:cSld name="CUSTOM_3">
    <p:spTree>
      <p:nvGrpSpPr>
        <p:cNvPr id="1" name="Shape 668"/>
        <p:cNvGrpSpPr/>
        <p:nvPr/>
      </p:nvGrpSpPr>
      <p:grpSpPr>
        <a:xfrm>
          <a:off x="0" y="0"/>
          <a:ext cx="0" cy="0"/>
          <a:chOff x="0" y="0"/>
          <a:chExt cx="0" cy="0"/>
        </a:xfrm>
      </p:grpSpPr>
      <p:sp>
        <p:nvSpPr>
          <p:cNvPr id="669" name="Google Shape;669;p26"/>
          <p:cNvSpPr/>
          <p:nvPr/>
        </p:nvSpPr>
        <p:spPr>
          <a:xfrm>
            <a:off x="388089" y="1646283"/>
            <a:ext cx="9282386" cy="5659049"/>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0" name="Google Shape;670;p26"/>
          <p:cNvSpPr txBox="1">
            <a:spLocks noGrp="1"/>
          </p:cNvSpPr>
          <p:nvPr>
            <p:ph type="subTitle" idx="1"/>
          </p:nvPr>
        </p:nvSpPr>
        <p:spPr>
          <a:xfrm>
            <a:off x="784547" y="1854927"/>
            <a:ext cx="8489400" cy="51024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1400"/>
            </a:lvl1pPr>
            <a:lvl2pPr lvl="1" rtl="0">
              <a:spcBef>
                <a:spcPts val="0"/>
              </a:spcBef>
              <a:spcAft>
                <a:spcPts val="0"/>
              </a:spcAft>
              <a:buNone/>
              <a:defRPr sz="2000"/>
            </a:lvl2pPr>
            <a:lvl3pPr lvl="2" rtl="0">
              <a:spcBef>
                <a:spcPts val="2000"/>
              </a:spcBef>
              <a:spcAft>
                <a:spcPts val="0"/>
              </a:spcAft>
              <a:buNone/>
              <a:defRPr sz="2000"/>
            </a:lvl3pPr>
            <a:lvl4pPr lvl="3" rtl="0">
              <a:spcBef>
                <a:spcPts val="2000"/>
              </a:spcBef>
              <a:spcAft>
                <a:spcPts val="0"/>
              </a:spcAft>
              <a:buNone/>
              <a:defRPr sz="2000"/>
            </a:lvl4pPr>
            <a:lvl5pPr lvl="4" rtl="0">
              <a:spcBef>
                <a:spcPts val="2000"/>
              </a:spcBef>
              <a:spcAft>
                <a:spcPts val="0"/>
              </a:spcAft>
              <a:buNone/>
              <a:defRPr sz="2000"/>
            </a:lvl5pPr>
            <a:lvl6pPr lvl="5" rtl="0">
              <a:spcBef>
                <a:spcPts val="2000"/>
              </a:spcBef>
              <a:spcAft>
                <a:spcPts val="0"/>
              </a:spcAft>
              <a:buNone/>
              <a:defRPr sz="2000"/>
            </a:lvl6pPr>
            <a:lvl7pPr lvl="6" rtl="0">
              <a:spcBef>
                <a:spcPts val="2000"/>
              </a:spcBef>
              <a:spcAft>
                <a:spcPts val="0"/>
              </a:spcAft>
              <a:buNone/>
              <a:defRPr sz="2000"/>
            </a:lvl7pPr>
            <a:lvl8pPr lvl="7" rtl="0">
              <a:spcBef>
                <a:spcPts val="2000"/>
              </a:spcBef>
              <a:spcAft>
                <a:spcPts val="0"/>
              </a:spcAft>
              <a:buNone/>
              <a:defRPr sz="2000"/>
            </a:lvl8pPr>
            <a:lvl9pPr lvl="8" rtl="0">
              <a:spcBef>
                <a:spcPts val="2000"/>
              </a:spcBef>
              <a:spcAft>
                <a:spcPts val="2000"/>
              </a:spcAft>
              <a:buNone/>
              <a:defRPr sz="2000"/>
            </a:lvl9pPr>
          </a:lstStyle>
          <a:p>
            <a:endParaRPr/>
          </a:p>
        </p:txBody>
      </p:sp>
      <p:sp>
        <p:nvSpPr>
          <p:cNvPr id="671" name="Google Shape;671;p26"/>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grpSp>
        <p:nvGrpSpPr>
          <p:cNvPr id="672" name="Google Shape;672;p26"/>
          <p:cNvGrpSpPr/>
          <p:nvPr/>
        </p:nvGrpSpPr>
        <p:grpSpPr>
          <a:xfrm>
            <a:off x="-405806" y="-2401"/>
            <a:ext cx="1672290" cy="1155937"/>
            <a:chOff x="-368915" y="-1589"/>
            <a:chExt cx="1520263" cy="764964"/>
          </a:xfrm>
        </p:grpSpPr>
        <p:grpSp>
          <p:nvGrpSpPr>
            <p:cNvPr id="673" name="Google Shape;673;p26"/>
            <p:cNvGrpSpPr/>
            <p:nvPr/>
          </p:nvGrpSpPr>
          <p:grpSpPr>
            <a:xfrm rot="5400000">
              <a:off x="235188" y="-513209"/>
              <a:ext cx="392943" cy="1439379"/>
              <a:chOff x="1752050" y="2866875"/>
              <a:chExt cx="475775" cy="1742800"/>
            </a:xfrm>
          </p:grpSpPr>
          <p:sp>
            <p:nvSpPr>
              <p:cNvPr id="674" name="Google Shape;674;p2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5" name="Google Shape;675;p2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6" name="Google Shape;676;p2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7" name="Google Shape;677;p2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8" name="Google Shape;678;p2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9" name="Google Shape;679;p2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0" name="Google Shape;680;p2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1" name="Google Shape;681;p2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682" name="Google Shape;682;p26"/>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83" name="Google Shape;683;p26"/>
            <p:cNvGrpSpPr/>
            <p:nvPr/>
          </p:nvGrpSpPr>
          <p:grpSpPr>
            <a:xfrm rot="3855143">
              <a:off x="-148717" y="141935"/>
              <a:ext cx="618789" cy="477916"/>
              <a:chOff x="5467375" y="2021125"/>
              <a:chExt cx="618800" cy="477925"/>
            </a:xfrm>
          </p:grpSpPr>
          <p:sp>
            <p:nvSpPr>
              <p:cNvPr id="684" name="Google Shape;684;p2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5" name="Google Shape;685;p2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6" name="Google Shape;686;p2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7" name="Google Shape;687;p2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8" name="Google Shape;688;p2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689" name="Google Shape;689;p26"/>
          <p:cNvGrpSpPr/>
          <p:nvPr/>
        </p:nvGrpSpPr>
        <p:grpSpPr>
          <a:xfrm>
            <a:off x="8963033" y="-454389"/>
            <a:ext cx="1611281" cy="1723149"/>
            <a:chOff x="8148212" y="-300701"/>
            <a:chExt cx="1464801" cy="1140328"/>
          </a:xfrm>
        </p:grpSpPr>
        <p:sp>
          <p:nvSpPr>
            <p:cNvPr id="690" name="Google Shape;690;p26"/>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91" name="Google Shape;691;p26"/>
            <p:cNvGrpSpPr/>
            <p:nvPr/>
          </p:nvGrpSpPr>
          <p:grpSpPr>
            <a:xfrm rot="-8032937">
              <a:off x="8549350" y="-741"/>
              <a:ext cx="707509" cy="680388"/>
              <a:chOff x="6624525" y="1838863"/>
              <a:chExt cx="956750" cy="920075"/>
            </a:xfrm>
          </p:grpSpPr>
          <p:sp>
            <p:nvSpPr>
              <p:cNvPr id="692" name="Google Shape;692;p2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693" name="Google Shape;693;p2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4" name="Google Shape;694;p2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5" name="Google Shape;695;p2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6" name="Google Shape;696;p2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7" name="Google Shape;697;p2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98" name="Google Shape;698;p26"/>
            <p:cNvGrpSpPr/>
            <p:nvPr/>
          </p:nvGrpSpPr>
          <p:grpSpPr>
            <a:xfrm rot="-3615528" flipH="1">
              <a:off x="8344802" y="-201977"/>
              <a:ext cx="739185" cy="881827"/>
              <a:chOff x="5935950" y="2680963"/>
              <a:chExt cx="1911874" cy="2280812"/>
            </a:xfrm>
          </p:grpSpPr>
          <p:sp>
            <p:nvSpPr>
              <p:cNvPr id="699" name="Google Shape;699;p26"/>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0" name="Google Shape;700;p26"/>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1" name="Google Shape;701;p26"/>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2" name="Google Shape;702;p26"/>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3" name="Google Shape;703;p26"/>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4" name="Google Shape;704;p26"/>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5" name="Google Shape;705;p26"/>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6" name="Google Shape;706;p26"/>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7" name="Google Shape;707;p26"/>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8" name="Google Shape;708;p26"/>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9" name="Google Shape;709;p26"/>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0" name="Google Shape;710;p26"/>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1" name="Google Shape;711;p26"/>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letely Blank">
  <p:cSld name="CUSTOM_4_2">
    <p:spTree>
      <p:nvGrpSpPr>
        <p:cNvPr id="1" name="Shape 712"/>
        <p:cNvGrpSpPr/>
        <p:nvPr/>
      </p:nvGrpSpPr>
      <p:grpSpPr>
        <a:xfrm>
          <a:off x="0" y="0"/>
          <a:ext cx="0" cy="0"/>
          <a:chOff x="0" y="0"/>
          <a:chExt cx="0" cy="0"/>
        </a:xfrm>
      </p:grpSpPr>
      <p:sp>
        <p:nvSpPr>
          <p:cNvPr id="713" name="Google Shape;713;p27"/>
          <p:cNvSpPr txBox="1">
            <a:spLocks noGrp="1"/>
          </p:cNvSpPr>
          <p:nvPr>
            <p:ph type="sldNum" idx="12"/>
          </p:nvPr>
        </p:nvSpPr>
        <p:spPr>
          <a:xfrm>
            <a:off x="9244813" y="7092212"/>
            <a:ext cx="603600" cy="4539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42870" y="551910"/>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5" name="Google Shape;55;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42870" y="551910"/>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8" name="Google Shape;58;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59" name="Google Shape;59;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p:nvPr/>
        </p:nvSpPr>
        <p:spPr>
          <a:xfrm>
            <a:off x="5537592" y="680225"/>
            <a:ext cx="4061499" cy="24980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 name="Google Shape;62;p6"/>
          <p:cNvSpPr txBox="1">
            <a:spLocks noGrp="1"/>
          </p:cNvSpPr>
          <p:nvPr>
            <p:ph type="title"/>
          </p:nvPr>
        </p:nvSpPr>
        <p:spPr>
          <a:xfrm>
            <a:off x="342870" y="551910"/>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3" name="Google Shape;63;p6"/>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 name="Google Shape;64;p6"/>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65" name="Google Shape;65;p6"/>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6" name="Google Shape;66;p6"/>
          <p:cNvGrpSpPr/>
          <p:nvPr/>
        </p:nvGrpSpPr>
        <p:grpSpPr>
          <a:xfrm>
            <a:off x="473662" y="3282762"/>
            <a:ext cx="166360" cy="208365"/>
            <a:chOff x="1474943" y="3859420"/>
            <a:chExt cx="118956" cy="108456"/>
          </a:xfrm>
        </p:grpSpPr>
        <p:sp>
          <p:nvSpPr>
            <p:cNvPr id="67" name="Google Shape;67;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 name="Google Shape;68;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 name="Google Shape;69;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70" name="Google Shape;70;p6"/>
          <p:cNvSpPr/>
          <p:nvPr/>
        </p:nvSpPr>
        <p:spPr>
          <a:xfrm>
            <a:off x="8943197" y="662405"/>
            <a:ext cx="209222" cy="259875"/>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1" name="Google Shape;71;p6"/>
          <p:cNvGrpSpPr/>
          <p:nvPr/>
        </p:nvGrpSpPr>
        <p:grpSpPr>
          <a:xfrm>
            <a:off x="9273799" y="3282762"/>
            <a:ext cx="166360" cy="208365"/>
            <a:chOff x="1474943" y="3859420"/>
            <a:chExt cx="118956" cy="108456"/>
          </a:xfrm>
        </p:grpSpPr>
        <p:sp>
          <p:nvSpPr>
            <p:cNvPr id="72" name="Google Shape;72;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 name="Google Shape;73;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 name="Google Shape;74;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75" name="Google Shape;75;p6"/>
          <p:cNvSpPr/>
          <p:nvPr/>
        </p:nvSpPr>
        <p:spPr>
          <a:xfrm>
            <a:off x="8321331" y="48915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6" name="Google Shape;76;p6"/>
          <p:cNvGrpSpPr/>
          <p:nvPr/>
        </p:nvGrpSpPr>
        <p:grpSpPr>
          <a:xfrm>
            <a:off x="509508" y="688052"/>
            <a:ext cx="166360" cy="208365"/>
            <a:chOff x="1474943" y="3859420"/>
            <a:chExt cx="118956" cy="108456"/>
          </a:xfrm>
        </p:grpSpPr>
        <p:sp>
          <p:nvSpPr>
            <p:cNvPr id="77" name="Google Shape;77;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 name="Google Shape;78;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 name="Google Shape;79;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80" name="Google Shape;80;p6"/>
          <p:cNvSpPr/>
          <p:nvPr/>
        </p:nvSpPr>
        <p:spPr>
          <a:xfrm>
            <a:off x="9762290" y="504931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81" name="Google Shape;81;p6"/>
          <p:cNvGrpSpPr/>
          <p:nvPr/>
        </p:nvGrpSpPr>
        <p:grpSpPr>
          <a:xfrm>
            <a:off x="918419" y="6565764"/>
            <a:ext cx="166360" cy="208365"/>
            <a:chOff x="1474943" y="3859420"/>
            <a:chExt cx="118956" cy="108456"/>
          </a:xfrm>
        </p:grpSpPr>
        <p:sp>
          <p:nvSpPr>
            <p:cNvPr id="82" name="Google Shape;82;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 name="Google Shape;83;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 name="Google Shape;84;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4EAD7"/>
        </a:solidFill>
        <a:effectLst/>
      </p:bgPr>
    </p:bg>
    <p:spTree>
      <p:nvGrpSpPr>
        <p:cNvPr id="1" name="Shape 85"/>
        <p:cNvGrpSpPr/>
        <p:nvPr/>
      </p:nvGrpSpPr>
      <p:grpSpPr>
        <a:xfrm>
          <a:off x="0" y="0"/>
          <a:ext cx="0" cy="0"/>
          <a:chOff x="0" y="0"/>
          <a:chExt cx="0" cy="0"/>
        </a:xfrm>
      </p:grpSpPr>
      <p:sp>
        <p:nvSpPr>
          <p:cNvPr id="86" name="Google Shape;86;p7"/>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 name="Google Shape;87;p7"/>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88" name="Google Shape;88;p7"/>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 name="Google Shape;89;p7"/>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0" name="Google Shape;90;p7"/>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1" name="Google Shape;91;p7"/>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 name="Google Shape;92;p7"/>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93" name="Google Shape;93;p7"/>
          <p:cNvGrpSpPr/>
          <p:nvPr/>
        </p:nvGrpSpPr>
        <p:grpSpPr>
          <a:xfrm>
            <a:off x="7855102" y="409573"/>
            <a:ext cx="166360" cy="208365"/>
            <a:chOff x="1474943" y="3859420"/>
            <a:chExt cx="118956" cy="108456"/>
          </a:xfrm>
        </p:grpSpPr>
        <p:sp>
          <p:nvSpPr>
            <p:cNvPr id="94" name="Google Shape;94;p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 name="Google Shape;95;p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 name="Google Shape;96;p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7" name="Google Shape;97;p7"/>
          <p:cNvGrpSpPr/>
          <p:nvPr/>
        </p:nvGrpSpPr>
        <p:grpSpPr>
          <a:xfrm>
            <a:off x="9549102" y="4243753"/>
            <a:ext cx="166360" cy="208365"/>
            <a:chOff x="1474943" y="3859420"/>
            <a:chExt cx="118956" cy="108456"/>
          </a:xfrm>
        </p:grpSpPr>
        <p:sp>
          <p:nvSpPr>
            <p:cNvPr id="98" name="Google Shape;98;p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 name="Google Shape;99;p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 name="Google Shape;100;p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 name="Google Shape;102;p7"/>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 name="Google Shape;103;p7"/>
          <p:cNvSpPr txBox="1">
            <a:spLocks noGrp="1"/>
          </p:cNvSpPr>
          <p:nvPr>
            <p:ph type="subTitle" idx="1"/>
          </p:nvPr>
        </p:nvSpPr>
        <p:spPr>
          <a:xfrm>
            <a:off x="2047650" y="1945881"/>
            <a:ext cx="5963100" cy="2861400"/>
          </a:xfrm>
          <a:prstGeom prst="rect">
            <a:avLst/>
          </a:prstGeom>
        </p:spPr>
        <p:txBody>
          <a:bodyPr spcFirstLastPara="1" wrap="square" lIns="113100" tIns="113100" rIns="113100" bIns="113100" anchor="t" anchorCtr="0">
            <a:noAutofit/>
          </a:bodyPr>
          <a:lstStyle>
            <a:lvl1pPr lvl="0" algn="ctr" rtl="0">
              <a:lnSpc>
                <a:spcPct val="150000"/>
              </a:lnSpc>
              <a:spcBef>
                <a:spcPts val="0"/>
              </a:spcBef>
              <a:spcAft>
                <a:spcPts val="0"/>
              </a:spcAft>
              <a:buSzPts val="2000"/>
              <a:buFont typeface="Barlow Medium"/>
              <a:buNone/>
              <a:defRPr sz="2000">
                <a:latin typeface="Barlow Medium"/>
                <a:ea typeface="Barlow Medium"/>
                <a:cs typeface="Barlow Medium"/>
                <a:sym typeface="Barlow Medium"/>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1">
  <p:cSld name="ONE_COLUMN_TEXT_3">
    <p:bg>
      <p:bgPr>
        <a:solidFill>
          <a:srgbClr val="F4EAD7"/>
        </a:solidFill>
        <a:effectLst/>
      </p:bgPr>
    </p:bg>
    <p:spTree>
      <p:nvGrpSpPr>
        <p:cNvPr id="1" name="Shape 104"/>
        <p:cNvGrpSpPr/>
        <p:nvPr/>
      </p:nvGrpSpPr>
      <p:grpSpPr>
        <a:xfrm>
          <a:off x="0" y="0"/>
          <a:ext cx="0" cy="0"/>
          <a:chOff x="0" y="0"/>
          <a:chExt cx="0" cy="0"/>
        </a:xfrm>
      </p:grpSpPr>
      <p:sp>
        <p:nvSpPr>
          <p:cNvPr id="105" name="Google Shape;105;p8"/>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 name="Google Shape;106;p8"/>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107" name="Google Shape;107;p8"/>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 name="Google Shape;108;p8"/>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09" name="Google Shape;109;p8"/>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10" name="Google Shape;110;p8"/>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 name="Google Shape;111;p8"/>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7855102" y="409573"/>
            <a:ext cx="166360" cy="208365"/>
            <a:chOff x="1474943" y="3859420"/>
            <a:chExt cx="118956" cy="108456"/>
          </a:xfrm>
        </p:grpSpPr>
        <p:sp>
          <p:nvSpPr>
            <p:cNvPr id="113" name="Google Shape;113;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 name="Google Shape;114;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 name="Google Shape;115;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6" name="Google Shape;116;p8"/>
          <p:cNvGrpSpPr/>
          <p:nvPr/>
        </p:nvGrpSpPr>
        <p:grpSpPr>
          <a:xfrm>
            <a:off x="9549102" y="4243753"/>
            <a:ext cx="166360" cy="208365"/>
            <a:chOff x="1474943" y="3859420"/>
            <a:chExt cx="118956" cy="108456"/>
          </a:xfrm>
        </p:grpSpPr>
        <p:sp>
          <p:nvSpPr>
            <p:cNvPr id="117" name="Google Shape;117;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 name="Google Shape;118;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 name="Google Shape;119;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0" name="Google Shape;120;p8"/>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 name="Google Shape;121;p8"/>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 name="Google Shape;122;p8"/>
          <p:cNvSpPr txBox="1">
            <a:spLocks noGrp="1"/>
          </p:cNvSpPr>
          <p:nvPr>
            <p:ph type="subTitle" idx="1"/>
          </p:nvPr>
        </p:nvSpPr>
        <p:spPr>
          <a:xfrm>
            <a:off x="5844550" y="178252"/>
            <a:ext cx="3870900" cy="1839600"/>
          </a:xfrm>
          <a:prstGeom prst="rect">
            <a:avLst/>
          </a:prstGeom>
        </p:spPr>
        <p:txBody>
          <a:bodyPr spcFirstLastPara="1" wrap="square" lIns="113100" tIns="113100" rIns="113100" bIns="113100" anchor="t" anchorCtr="0">
            <a:noAutofit/>
          </a:bodyPr>
          <a:lstStyle>
            <a:lvl1pPr lvl="0" algn="ctr" rtl="0">
              <a:lnSpc>
                <a:spcPct val="150000"/>
              </a:lnSpc>
              <a:spcBef>
                <a:spcPts val="0"/>
              </a:spcBef>
              <a:spcAft>
                <a:spcPts val="0"/>
              </a:spcAft>
              <a:buSzPts val="2000"/>
              <a:buNone/>
              <a:defRPr sz="2000" b="1" i="1"/>
            </a:lvl1pPr>
            <a:lvl2pPr lvl="1" rtl="0">
              <a:spcBef>
                <a:spcPts val="0"/>
              </a:spcBef>
              <a:spcAft>
                <a:spcPts val="0"/>
              </a:spcAft>
              <a:buSzPts val="1700"/>
              <a:buNone/>
              <a:defRPr b="1" i="1"/>
            </a:lvl2pPr>
            <a:lvl3pPr lvl="2" rtl="0">
              <a:spcBef>
                <a:spcPts val="2000"/>
              </a:spcBef>
              <a:spcAft>
                <a:spcPts val="0"/>
              </a:spcAft>
              <a:buSzPts val="1700"/>
              <a:buNone/>
              <a:defRPr b="1" i="1"/>
            </a:lvl3pPr>
            <a:lvl4pPr lvl="3" rtl="0">
              <a:spcBef>
                <a:spcPts val="2000"/>
              </a:spcBef>
              <a:spcAft>
                <a:spcPts val="0"/>
              </a:spcAft>
              <a:buSzPts val="1700"/>
              <a:buNone/>
              <a:defRPr b="1" i="1"/>
            </a:lvl4pPr>
            <a:lvl5pPr lvl="4" rtl="0">
              <a:spcBef>
                <a:spcPts val="2000"/>
              </a:spcBef>
              <a:spcAft>
                <a:spcPts val="0"/>
              </a:spcAft>
              <a:buSzPts val="1700"/>
              <a:buNone/>
              <a:defRPr b="1" i="1"/>
            </a:lvl5pPr>
            <a:lvl6pPr lvl="5" rtl="0">
              <a:spcBef>
                <a:spcPts val="2000"/>
              </a:spcBef>
              <a:spcAft>
                <a:spcPts val="0"/>
              </a:spcAft>
              <a:buSzPts val="1700"/>
              <a:buNone/>
              <a:defRPr b="1" i="1"/>
            </a:lvl6pPr>
            <a:lvl7pPr lvl="6" rtl="0">
              <a:spcBef>
                <a:spcPts val="2000"/>
              </a:spcBef>
              <a:spcAft>
                <a:spcPts val="0"/>
              </a:spcAft>
              <a:buSzPts val="1700"/>
              <a:buNone/>
              <a:defRPr b="1" i="1"/>
            </a:lvl7pPr>
            <a:lvl8pPr lvl="7" rtl="0">
              <a:spcBef>
                <a:spcPts val="2000"/>
              </a:spcBef>
              <a:spcAft>
                <a:spcPts val="0"/>
              </a:spcAft>
              <a:buSzPts val="1700"/>
              <a:buNone/>
              <a:defRPr b="1" i="1"/>
            </a:lvl8pPr>
            <a:lvl9pPr lvl="8" rtl="0">
              <a:spcBef>
                <a:spcPts val="2000"/>
              </a:spcBef>
              <a:spcAft>
                <a:spcPts val="2000"/>
              </a:spcAft>
              <a:buSzPts val="1700"/>
              <a:buNone/>
              <a:defRPr b="1" i="1"/>
            </a:lvl9pPr>
          </a:lstStyle>
          <a:p>
            <a:endParaRPr/>
          </a:p>
        </p:txBody>
      </p:sp>
      <p:sp>
        <p:nvSpPr>
          <p:cNvPr id="123" name="Google Shape;123;p8"/>
          <p:cNvSpPr/>
          <p:nvPr/>
        </p:nvSpPr>
        <p:spPr>
          <a:xfrm>
            <a:off x="159859" y="3733800"/>
            <a:ext cx="6123600" cy="3886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3774941" y="3733800"/>
            <a:ext cx="6123600" cy="3886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txBox="1"/>
          <p:nvPr/>
        </p:nvSpPr>
        <p:spPr>
          <a:xfrm>
            <a:off x="2290950" y="3643375"/>
            <a:ext cx="17292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latin typeface="Sriracha"/>
                <a:ea typeface="Sriracha"/>
                <a:cs typeface="Sriracha"/>
                <a:sym typeface="Sriracha"/>
              </a:rPr>
              <a:t>Adults:</a:t>
            </a:r>
            <a:endParaRPr sz="1800" u="sng">
              <a:latin typeface="Sriracha"/>
              <a:ea typeface="Sriracha"/>
              <a:cs typeface="Sriracha"/>
              <a:sym typeface="Sriracha"/>
            </a:endParaRPr>
          </a:p>
        </p:txBody>
      </p:sp>
      <p:sp>
        <p:nvSpPr>
          <p:cNvPr id="126" name="Google Shape;126;p8"/>
          <p:cNvSpPr txBox="1"/>
          <p:nvPr/>
        </p:nvSpPr>
        <p:spPr>
          <a:xfrm>
            <a:off x="5883375" y="3643375"/>
            <a:ext cx="17292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latin typeface="Sriracha"/>
                <a:ea typeface="Sriracha"/>
                <a:cs typeface="Sriracha"/>
                <a:sym typeface="Sriracha"/>
              </a:rPr>
              <a:t>Babies:</a:t>
            </a:r>
            <a:endParaRPr sz="1800" u="sng">
              <a:latin typeface="Sriracha"/>
              <a:ea typeface="Sriracha"/>
              <a:cs typeface="Sriracha"/>
              <a:sym typeface="Sriracha"/>
            </a:endParaRPr>
          </a:p>
        </p:txBody>
      </p:sp>
      <p:sp>
        <p:nvSpPr>
          <p:cNvPr id="127" name="Google Shape;127;p8"/>
          <p:cNvSpPr txBox="1"/>
          <p:nvPr/>
        </p:nvSpPr>
        <p:spPr>
          <a:xfrm>
            <a:off x="4164600" y="4247700"/>
            <a:ext cx="17292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latin typeface="Sriracha"/>
                <a:ea typeface="Sriracha"/>
                <a:cs typeface="Sriracha"/>
                <a:sym typeface="Sriracha"/>
              </a:rPr>
              <a:t>Same:</a:t>
            </a:r>
            <a:endParaRPr sz="1800" u="sng">
              <a:latin typeface="Sriracha"/>
              <a:ea typeface="Sriracha"/>
              <a:cs typeface="Sriracha"/>
              <a:sym typeface="Srirach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4EAD7"/>
        </a:solidFill>
        <a:effectLst/>
      </p:bgPr>
    </p:bg>
    <p:spTree>
      <p:nvGrpSpPr>
        <p:cNvPr id="1" name="Shape 128"/>
        <p:cNvGrpSpPr/>
        <p:nvPr/>
      </p:nvGrpSpPr>
      <p:grpSpPr>
        <a:xfrm>
          <a:off x="0" y="0"/>
          <a:ext cx="0" cy="0"/>
          <a:chOff x="0" y="0"/>
          <a:chExt cx="0" cy="0"/>
        </a:xfrm>
      </p:grpSpPr>
      <p:sp>
        <p:nvSpPr>
          <p:cNvPr id="129" name="Google Shape;129;p9"/>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 name="Google Shape;130;p9"/>
          <p:cNvSpPr txBox="1">
            <a:spLocks noGrp="1"/>
          </p:cNvSpPr>
          <p:nvPr>
            <p:ph type="title"/>
          </p:nvPr>
        </p:nvSpPr>
        <p:spPr>
          <a:xfrm>
            <a:off x="1078874" y="4524078"/>
            <a:ext cx="3954600" cy="673800"/>
          </a:xfrm>
          <a:prstGeom prst="rect">
            <a:avLst/>
          </a:prstGeom>
        </p:spPr>
        <p:txBody>
          <a:bodyPr spcFirstLastPara="1" wrap="square" lIns="113100" tIns="113100" rIns="113100" bIns="113100" anchor="ctr" anchorCtr="0">
            <a:noAutofit/>
          </a:bodyPr>
          <a:lstStyle>
            <a:lvl1pPr lvl="0" algn="r">
              <a:spcBef>
                <a:spcPts val="0"/>
              </a:spcBef>
              <a:spcAft>
                <a:spcPts val="0"/>
              </a:spcAft>
              <a:buSzPts val="1700"/>
              <a:buNone/>
              <a:defRPr sz="2200"/>
            </a:lvl1pPr>
            <a:lvl2pPr lvl="1">
              <a:spcBef>
                <a:spcPts val="0"/>
              </a:spcBef>
              <a:spcAft>
                <a:spcPts val="0"/>
              </a:spcAft>
              <a:buSzPts val="1700"/>
              <a:buNone/>
              <a:defRPr sz="1700"/>
            </a:lvl2pPr>
            <a:lvl3pPr lvl="2">
              <a:spcBef>
                <a:spcPts val="0"/>
              </a:spcBef>
              <a:spcAft>
                <a:spcPts val="0"/>
              </a:spcAft>
              <a:buSzPts val="1700"/>
              <a:buNone/>
              <a:defRPr sz="1700"/>
            </a:lvl3pPr>
            <a:lvl4pPr lvl="3">
              <a:spcBef>
                <a:spcPts val="0"/>
              </a:spcBef>
              <a:spcAft>
                <a:spcPts val="0"/>
              </a:spcAft>
              <a:buSzPts val="1700"/>
              <a:buNone/>
              <a:defRPr sz="1700"/>
            </a:lvl4pPr>
            <a:lvl5pPr lvl="4">
              <a:spcBef>
                <a:spcPts val="0"/>
              </a:spcBef>
              <a:spcAft>
                <a:spcPts val="0"/>
              </a:spcAft>
              <a:buSzPts val="1700"/>
              <a:buNone/>
              <a:defRPr sz="1700"/>
            </a:lvl5pPr>
            <a:lvl6pPr lvl="5">
              <a:spcBef>
                <a:spcPts val="0"/>
              </a:spcBef>
              <a:spcAft>
                <a:spcPts val="0"/>
              </a:spcAft>
              <a:buSzPts val="1700"/>
              <a:buNone/>
              <a:defRPr sz="1700"/>
            </a:lvl6pPr>
            <a:lvl7pPr lvl="6">
              <a:spcBef>
                <a:spcPts val="0"/>
              </a:spcBef>
              <a:spcAft>
                <a:spcPts val="0"/>
              </a:spcAft>
              <a:buSzPts val="1700"/>
              <a:buNone/>
              <a:defRPr sz="1700"/>
            </a:lvl7pPr>
            <a:lvl8pPr lvl="7">
              <a:spcBef>
                <a:spcPts val="0"/>
              </a:spcBef>
              <a:spcAft>
                <a:spcPts val="0"/>
              </a:spcAft>
              <a:buSzPts val="1700"/>
              <a:buNone/>
              <a:defRPr sz="1700"/>
            </a:lvl8pPr>
            <a:lvl9pPr lvl="8">
              <a:spcBef>
                <a:spcPts val="0"/>
              </a:spcBef>
              <a:spcAft>
                <a:spcPts val="0"/>
              </a:spcAft>
              <a:buSzPts val="1700"/>
              <a:buNone/>
              <a:defRPr sz="1700"/>
            </a:lvl9pPr>
          </a:lstStyle>
          <a:p>
            <a:endParaRPr/>
          </a:p>
        </p:txBody>
      </p:sp>
      <p:sp>
        <p:nvSpPr>
          <p:cNvPr id="131" name="Google Shape;131;p9"/>
          <p:cNvSpPr/>
          <p:nvPr/>
        </p:nvSpPr>
        <p:spPr>
          <a:xfrm>
            <a:off x="5537592" y="680225"/>
            <a:ext cx="4061499" cy="24980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 name="Google Shape;132;p9"/>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33" name="Google Shape;133;p9"/>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4" name="Google Shape;134;p9"/>
          <p:cNvGrpSpPr/>
          <p:nvPr/>
        </p:nvGrpSpPr>
        <p:grpSpPr>
          <a:xfrm>
            <a:off x="473662" y="3282762"/>
            <a:ext cx="166360" cy="208365"/>
            <a:chOff x="1474943" y="3859420"/>
            <a:chExt cx="118956" cy="108456"/>
          </a:xfrm>
        </p:grpSpPr>
        <p:sp>
          <p:nvSpPr>
            <p:cNvPr id="135" name="Google Shape;135;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6" name="Google Shape;136;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7" name="Google Shape;137;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38" name="Google Shape;138;p9"/>
          <p:cNvSpPr/>
          <p:nvPr/>
        </p:nvSpPr>
        <p:spPr>
          <a:xfrm>
            <a:off x="8943197" y="662405"/>
            <a:ext cx="209222" cy="259875"/>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9273799" y="3282762"/>
            <a:ext cx="166360" cy="208365"/>
            <a:chOff x="1474943" y="3859420"/>
            <a:chExt cx="118956" cy="108456"/>
          </a:xfrm>
        </p:grpSpPr>
        <p:sp>
          <p:nvSpPr>
            <p:cNvPr id="140" name="Google Shape;140;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1" name="Google Shape;141;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2" name="Google Shape;142;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43" name="Google Shape;143;p9"/>
          <p:cNvSpPr/>
          <p:nvPr/>
        </p:nvSpPr>
        <p:spPr>
          <a:xfrm>
            <a:off x="8321331" y="48915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44" name="Google Shape;144;p9"/>
          <p:cNvGrpSpPr/>
          <p:nvPr/>
        </p:nvGrpSpPr>
        <p:grpSpPr>
          <a:xfrm>
            <a:off x="509508" y="688052"/>
            <a:ext cx="166360" cy="208365"/>
            <a:chOff x="1474943" y="3859420"/>
            <a:chExt cx="118956" cy="108456"/>
          </a:xfrm>
        </p:grpSpPr>
        <p:sp>
          <p:nvSpPr>
            <p:cNvPr id="145" name="Google Shape;145;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 name="Google Shape;146;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 name="Google Shape;147;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48" name="Google Shape;148;p9"/>
          <p:cNvSpPr/>
          <p:nvPr/>
        </p:nvSpPr>
        <p:spPr>
          <a:xfrm>
            <a:off x="9762290" y="504931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49" name="Google Shape;149;p9"/>
          <p:cNvGrpSpPr/>
          <p:nvPr/>
        </p:nvGrpSpPr>
        <p:grpSpPr>
          <a:xfrm>
            <a:off x="918419" y="6565764"/>
            <a:ext cx="166360" cy="208365"/>
            <a:chOff x="1474943" y="3859420"/>
            <a:chExt cx="118956" cy="108456"/>
          </a:xfrm>
        </p:grpSpPr>
        <p:sp>
          <p:nvSpPr>
            <p:cNvPr id="150" name="Google Shape;150;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 name="Google Shape;151;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2" name="Google Shape;152;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53" name="Google Shape;153;p9"/>
          <p:cNvSpPr txBox="1">
            <a:spLocks noGrp="1"/>
          </p:cNvSpPr>
          <p:nvPr>
            <p:ph type="subTitle" idx="1"/>
          </p:nvPr>
        </p:nvSpPr>
        <p:spPr>
          <a:xfrm>
            <a:off x="1078874" y="2418344"/>
            <a:ext cx="3954600" cy="2105700"/>
          </a:xfrm>
          <a:prstGeom prst="rect">
            <a:avLst/>
          </a:prstGeom>
        </p:spPr>
        <p:txBody>
          <a:bodyPr spcFirstLastPara="1" wrap="square" lIns="113100" tIns="113100" rIns="113100" bIns="113100" anchor="t" anchorCtr="0">
            <a:noAutofit/>
          </a:bodyPr>
          <a:lstStyle>
            <a:lvl1pPr lvl="0" algn="r" rtl="0">
              <a:spcBef>
                <a:spcPts val="0"/>
              </a:spcBef>
              <a:spcAft>
                <a:spcPts val="0"/>
              </a:spcAft>
              <a:buSzPts val="2000"/>
              <a:buFont typeface="Barlow Medium"/>
              <a:buNone/>
              <a:defRPr sz="2500">
                <a:latin typeface="Barlow Medium"/>
                <a:ea typeface="Barlow Medium"/>
                <a:cs typeface="Barlow Medium"/>
                <a:sym typeface="Barlow Medium"/>
              </a:defRPr>
            </a:lvl1pPr>
            <a:lvl2pPr lvl="1" rtl="0">
              <a:spcBef>
                <a:spcPts val="200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6" name="Google Shape;156;p10"/>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157" name="Google Shape;157;p10"/>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Autofit/>
          </a:bodyPr>
          <a:lstStyle>
            <a:lvl1pPr marL="457200" lvl="0" indent="-336550">
              <a:spcBef>
                <a:spcPts val="0"/>
              </a:spcBef>
              <a:spcAft>
                <a:spcPts val="0"/>
              </a:spcAft>
              <a:buSzPts val="17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551910"/>
            <a:ext cx="9372600" cy="865500"/>
          </a:xfrm>
          <a:prstGeom prst="rect">
            <a:avLst/>
          </a:prstGeom>
          <a:noFill/>
          <a:ln>
            <a:noFill/>
          </a:ln>
        </p:spPr>
        <p:txBody>
          <a:bodyPr spcFirstLastPara="1" wrap="square" lIns="113100" tIns="113100" rIns="113100" bIns="113100" anchor="t" anchorCtr="0">
            <a:noAutofit/>
          </a:bodyPr>
          <a:lstStyle>
            <a:lvl1pPr lvl="0" algn="ctr">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36550">
              <a:lnSpc>
                <a:spcPct val="100000"/>
              </a:lnSpc>
              <a:spcBef>
                <a:spcPts val="0"/>
              </a:spcBef>
              <a:spcAft>
                <a:spcPts val="0"/>
              </a:spcAft>
              <a:buClr>
                <a:schemeClr val="dk2"/>
              </a:buClr>
              <a:buSzPts val="1700"/>
              <a:buFont typeface="Barlow"/>
              <a:buChar char="●"/>
              <a:defRPr sz="1700">
                <a:solidFill>
                  <a:schemeClr val="dk2"/>
                </a:solidFill>
                <a:latin typeface="Barlow"/>
                <a:ea typeface="Barlow"/>
                <a:cs typeface="Barlow"/>
                <a:sym typeface="Barlow"/>
              </a:defRPr>
            </a:lvl1pPr>
            <a:lvl2pPr marL="914400" lvl="1"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2pPr>
            <a:lvl3pPr marL="1371600" lvl="2"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3pPr>
            <a:lvl4pPr marL="1828800" lvl="3"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4pPr>
            <a:lvl5pPr marL="2286000" lvl="4"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5pPr>
            <a:lvl6pPr marL="2743200" lvl="5"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6pPr>
            <a:lvl7pPr marL="3200400" lvl="6"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7pPr>
            <a:lvl8pPr marL="3657600" lvl="7"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8pPr>
            <a:lvl9pPr marL="4114800" lvl="8" indent="-336550">
              <a:lnSpc>
                <a:spcPct val="100000"/>
              </a:lnSpc>
              <a:spcBef>
                <a:spcPts val="2000"/>
              </a:spcBef>
              <a:spcAft>
                <a:spcPts val="2000"/>
              </a:spcAft>
              <a:buClr>
                <a:schemeClr val="dk2"/>
              </a:buClr>
              <a:buSzPts val="1700"/>
              <a:buFont typeface="Barlow"/>
              <a:buChar char="■"/>
              <a:defRPr sz="1700">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pixabay.com/photos/koalas-animals-wildlife-mammals-61189/" TargetMode="External"/><Relationship Id="rId7" Type="http://schemas.openxmlformats.org/officeDocument/2006/relationships/hyperlink" Target="https://pixabay.com/photos/baby-birth-born-care-cute-2207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pixabay.com/photos/elephant-africa-292391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photos/red-garden-ant-myrmica-rubra-1408449/" TargetMode="External"/><Relationship Id="rId7"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photos/emperor-penguins-baby-penguin-birds-429128/" TargetMode="External"/><Relationship Id="rId3" Type="http://schemas.openxmlformats.org/officeDocument/2006/relationships/hyperlink" Target="https://pixabay.com/photos/swan-swan-babies-baby-swans-2494925/" TargetMode="External"/><Relationship Id="rId7" Type="http://schemas.openxmlformats.org/officeDocument/2006/relationships/hyperlink" Target="https://pixabay.com/photos/mallard-chicks-baby-swim-small-2793927/"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21qi9ZcQVto"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www.youtube.com/watch?v=SEnLIaekdig" TargetMode="External"/><Relationship Id="rId3" Type="http://schemas.openxmlformats.org/officeDocument/2006/relationships/hyperlink" Target="https://pixabay.com/illustrations/chicken-and-eggs-baby-chick-3743700/" TargetMode="External"/><Relationship Id="rId7" Type="http://schemas.openxmlformats.org/officeDocument/2006/relationships/hyperlink" Target="https://www.youtube.com/watch?v=JF4pBKXUAFc"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20.jpg"/><Relationship Id="rId5" Type="http://schemas.openxmlformats.org/officeDocument/2006/relationships/hyperlink" Target="http://www.youtube.com/watch?v=JF4pBKXUAFc" TargetMode="External"/><Relationship Id="rId10" Type="http://schemas.openxmlformats.org/officeDocument/2006/relationships/hyperlink" Target="https://www.youtube.com/watch?v=SEnLIaekdig" TargetMode="External"/><Relationship Id="rId4" Type="http://schemas.openxmlformats.org/officeDocument/2006/relationships/image" Target="../media/image19.png"/><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www.youtube.com/watch?v=TvmQiWpgX5c" TargetMode="External"/><Relationship Id="rId7" Type="http://schemas.openxmlformats.org/officeDocument/2006/relationships/hyperlink" Target="http://www.youtube.com/watch?v=75NQK-Sm1YY"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youtube.com/watch?list=PLhEIi09Phg4uhWOkCGZ9RyVL4yxni-gmE&amp;v=75NQK-Sm1YY" TargetMode="External"/><Relationship Id="rId5" Type="http://schemas.openxmlformats.org/officeDocument/2006/relationships/image" Target="../media/image22.jpg"/><Relationship Id="rId10" Type="http://schemas.openxmlformats.org/officeDocument/2006/relationships/hyperlink" Target="https://pixy.org/1112746/" TargetMode="External"/><Relationship Id="rId4" Type="http://schemas.openxmlformats.org/officeDocument/2006/relationships/hyperlink" Target="http://www.youtube.com/watch?v=TvmQiWpgX5c" TargetMode="External"/><Relationship Id="rId9" Type="http://schemas.openxmlformats.org/officeDocument/2006/relationships/image" Target="../media/image24.jpg"/></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gmlaclb3K2o" TargetMode="External"/><Relationship Id="rId13" Type="http://schemas.openxmlformats.org/officeDocument/2006/relationships/hyperlink" Target="https://www.youtube.com/watch?v=-yZsabsIwS8" TargetMode="External"/><Relationship Id="rId3" Type="http://schemas.openxmlformats.org/officeDocument/2006/relationships/hyperlink" Target="http://www.youtube.com/watch?v=XoYfnGvoY7E" TargetMode="External"/><Relationship Id="rId7" Type="http://schemas.openxmlformats.org/officeDocument/2006/relationships/hyperlink" Target="https://pixabay.com/illustrations/life-cycle-frog-science-5662612/" TargetMode="External"/><Relationship Id="rId12"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hyperlink" Target="http://www.youtube.com/watch?v=-yZsabsIwS8" TargetMode="External"/><Relationship Id="rId5" Type="http://schemas.openxmlformats.org/officeDocument/2006/relationships/hyperlink" Target="https://www.youtube.com/watch?v=XoYfnGvoY7E" TargetMode="External"/><Relationship Id="rId10" Type="http://schemas.openxmlformats.org/officeDocument/2006/relationships/image" Target="../media/image27.jpg"/><Relationship Id="rId4" Type="http://schemas.openxmlformats.org/officeDocument/2006/relationships/image" Target="../media/image25.jpg"/><Relationship Id="rId9" Type="http://schemas.openxmlformats.org/officeDocument/2006/relationships/hyperlink" Target="http://www.youtube.com/watch?v=gmlaclb3K2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illustrations/girls-women-ladies-woman-lady-3273200/" TargetMode="External"/><Relationship Id="rId7" Type="http://schemas.openxmlformats.org/officeDocument/2006/relationships/hyperlink" Target="https://www.youtube.com/watch?v=t55vCe3HQw0"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pixabay.com/vectors/growth-man-boy-avatar-boy-avatar-5674053/"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s://www.kiddle.co/"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www.kiddle.c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17.xml"/><Relationship Id="rId5" Type="http://schemas.openxmlformats.org/officeDocument/2006/relationships/slide" Target="slide25.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funlearningforkids.com/easy-play-dough-recipe-without-cream-tartar/"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www.edu.gov.mb.ca/k12/assess/report_cards/grading/docs/sci_knowledge_understanding.pdf"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hyperlink" Target="https://app.mapleforem.ca/en/groups/229/wiki/pages/1622#3to5overview"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hyperlink" Target="https://app.mapleforem.ca/en/groups/229/wiki/pages/2205"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j1ASC-TlsI"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www.youtube.com/watch?v=Xj1ASC-TlsI"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8"/>
          <p:cNvSpPr txBox="1">
            <a:spLocks noGrp="1"/>
          </p:cNvSpPr>
          <p:nvPr>
            <p:ph type="subTitle" idx="1"/>
          </p:nvPr>
        </p:nvSpPr>
        <p:spPr>
          <a:xfrm>
            <a:off x="1721525" y="3318453"/>
            <a:ext cx="7356300" cy="10683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Grade 2 </a:t>
            </a:r>
            <a:endParaRPr/>
          </a:p>
          <a:p>
            <a:pPr marL="0" lvl="0" indent="0" algn="ctr" rtl="0">
              <a:spcBef>
                <a:spcPts val="0"/>
              </a:spcBef>
              <a:spcAft>
                <a:spcPts val="0"/>
              </a:spcAft>
              <a:buNone/>
            </a:pPr>
            <a:r>
              <a:rPr lang="en"/>
              <a:t>Growth &amp; Changes in Animals</a:t>
            </a:r>
            <a:endParaRPr/>
          </a:p>
          <a:p>
            <a:pPr marL="0" lvl="0" indent="0" algn="ctr" rtl="0">
              <a:spcBef>
                <a:spcPts val="0"/>
              </a:spcBef>
              <a:spcAft>
                <a:spcPts val="0"/>
              </a:spcAft>
              <a:buNone/>
            </a:pPr>
            <a:endParaRPr i="1"/>
          </a:p>
        </p:txBody>
      </p:sp>
      <p:grpSp>
        <p:nvGrpSpPr>
          <p:cNvPr id="719" name="Google Shape;719;p28"/>
          <p:cNvGrpSpPr/>
          <p:nvPr/>
        </p:nvGrpSpPr>
        <p:grpSpPr>
          <a:xfrm>
            <a:off x="2" y="2573837"/>
            <a:ext cx="10073990" cy="5243168"/>
            <a:chOff x="2" y="1703287"/>
            <a:chExt cx="9158173" cy="3469769"/>
          </a:xfrm>
        </p:grpSpPr>
        <p:sp>
          <p:nvSpPr>
            <p:cNvPr id="720" name="Google Shape;720;p28"/>
            <p:cNvSpPr/>
            <p:nvPr/>
          </p:nvSpPr>
          <p:spPr>
            <a:xfrm>
              <a:off x="317289" y="2299906"/>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1" name="Google Shape;721;p28"/>
            <p:cNvSpPr/>
            <p:nvPr/>
          </p:nvSpPr>
          <p:spPr>
            <a:xfrm>
              <a:off x="373352" y="2187779"/>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2" name="Google Shape;722;p28"/>
            <p:cNvSpPr/>
            <p:nvPr/>
          </p:nvSpPr>
          <p:spPr>
            <a:xfrm>
              <a:off x="430036" y="2299906"/>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3" name="Google Shape;723;p28"/>
            <p:cNvSpPr/>
            <p:nvPr/>
          </p:nvSpPr>
          <p:spPr>
            <a:xfrm>
              <a:off x="7518656" y="2759087"/>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4" name="Google Shape;724;p28"/>
            <p:cNvSpPr/>
            <p:nvPr/>
          </p:nvSpPr>
          <p:spPr>
            <a:xfrm>
              <a:off x="7703289" y="2863243"/>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5" name="Google Shape;725;p28"/>
            <p:cNvSpPr/>
            <p:nvPr/>
          </p:nvSpPr>
          <p:spPr>
            <a:xfrm>
              <a:off x="8499369" y="3500601"/>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6" name="Google Shape;726;p28"/>
            <p:cNvSpPr/>
            <p:nvPr/>
          </p:nvSpPr>
          <p:spPr>
            <a:xfrm>
              <a:off x="8298848" y="3321357"/>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7" name="Google Shape;727;p28"/>
            <p:cNvSpPr/>
            <p:nvPr/>
          </p:nvSpPr>
          <p:spPr>
            <a:xfrm>
              <a:off x="8397547" y="3413673"/>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8" name="Google Shape;728;p28"/>
            <p:cNvSpPr/>
            <p:nvPr/>
          </p:nvSpPr>
          <p:spPr>
            <a:xfrm>
              <a:off x="8110852" y="3189438"/>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9" name="Google Shape;729;p28"/>
            <p:cNvSpPr/>
            <p:nvPr/>
          </p:nvSpPr>
          <p:spPr>
            <a:xfrm>
              <a:off x="7986346" y="3024401"/>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0" name="Google Shape;730;p28"/>
            <p:cNvSpPr/>
            <p:nvPr/>
          </p:nvSpPr>
          <p:spPr>
            <a:xfrm>
              <a:off x="8052099" y="3135592"/>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1" name="Google Shape;731;p28"/>
            <p:cNvSpPr/>
            <p:nvPr/>
          </p:nvSpPr>
          <p:spPr>
            <a:xfrm>
              <a:off x="7857069" y="2965614"/>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2" name="Google Shape;732;p28"/>
            <p:cNvSpPr/>
            <p:nvPr/>
          </p:nvSpPr>
          <p:spPr>
            <a:xfrm>
              <a:off x="7876630" y="2995368"/>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3" name="Google Shape;733;p28"/>
            <p:cNvSpPr/>
            <p:nvPr/>
          </p:nvSpPr>
          <p:spPr>
            <a:xfrm>
              <a:off x="7734861" y="2834587"/>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4" name="Google Shape;734;p28"/>
            <p:cNvSpPr/>
            <p:nvPr/>
          </p:nvSpPr>
          <p:spPr>
            <a:xfrm>
              <a:off x="7977697" y="2929580"/>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5" name="Google Shape;735;p28"/>
            <p:cNvSpPr/>
            <p:nvPr/>
          </p:nvSpPr>
          <p:spPr>
            <a:xfrm>
              <a:off x="7935383" y="2891967"/>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6" name="Google Shape;736;p28"/>
            <p:cNvSpPr/>
            <p:nvPr/>
          </p:nvSpPr>
          <p:spPr>
            <a:xfrm>
              <a:off x="7987101" y="2880230"/>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7" name="Google Shape;737;p28"/>
            <p:cNvSpPr/>
            <p:nvPr/>
          </p:nvSpPr>
          <p:spPr>
            <a:xfrm>
              <a:off x="7900138" y="3260923"/>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8" name="Google Shape;738;p28"/>
            <p:cNvSpPr/>
            <p:nvPr/>
          </p:nvSpPr>
          <p:spPr>
            <a:xfrm>
              <a:off x="7853122" y="3226467"/>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9" name="Google Shape;739;p28"/>
            <p:cNvSpPr/>
            <p:nvPr/>
          </p:nvSpPr>
          <p:spPr>
            <a:xfrm>
              <a:off x="7915032" y="3208450"/>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0" name="Google Shape;740;p28"/>
            <p:cNvSpPr/>
            <p:nvPr/>
          </p:nvSpPr>
          <p:spPr>
            <a:xfrm>
              <a:off x="7628338" y="2838705"/>
              <a:ext cx="46226" cy="36068"/>
            </a:xfrm>
            <a:custGeom>
              <a:avLst/>
              <a:gdLst/>
              <a:ahLst/>
              <a:cxnLst/>
              <a:rect l="l" t="t" r="r" b="b"/>
              <a:pathLst>
                <a:path w="1347" h="1051" extrusionOk="0">
                  <a:moveTo>
                    <a:pt x="662" y="1"/>
                  </a:moveTo>
                  <a:cubicBezTo>
                    <a:pt x="0" y="1"/>
                    <a:pt x="0" y="1051"/>
                    <a:pt x="662" y="1051"/>
                  </a:cubicBezTo>
                  <a:cubicBezTo>
                    <a:pt x="1347" y="1051"/>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1" name="Google Shape;741;p28"/>
            <p:cNvSpPr/>
            <p:nvPr/>
          </p:nvSpPr>
          <p:spPr>
            <a:xfrm>
              <a:off x="7657302" y="2812074"/>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2" name="Google Shape;742;p28"/>
            <p:cNvSpPr/>
            <p:nvPr/>
          </p:nvSpPr>
          <p:spPr>
            <a:xfrm>
              <a:off x="8204850" y="2991456"/>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3" name="Google Shape;743;p28"/>
            <p:cNvSpPr/>
            <p:nvPr/>
          </p:nvSpPr>
          <p:spPr>
            <a:xfrm>
              <a:off x="8165693" y="2959334"/>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4" name="Google Shape;744;p28"/>
            <p:cNvSpPr/>
            <p:nvPr/>
          </p:nvSpPr>
          <p:spPr>
            <a:xfrm>
              <a:off x="8076397" y="3430901"/>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5" name="Google Shape;745;p28"/>
            <p:cNvSpPr/>
            <p:nvPr/>
          </p:nvSpPr>
          <p:spPr>
            <a:xfrm>
              <a:off x="8028591" y="3413673"/>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6" name="Google Shape;746;p28"/>
            <p:cNvSpPr/>
            <p:nvPr/>
          </p:nvSpPr>
          <p:spPr>
            <a:xfrm>
              <a:off x="7391747" y="1888467"/>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7" name="Google Shape;747;p28"/>
            <p:cNvSpPr/>
            <p:nvPr/>
          </p:nvSpPr>
          <p:spPr>
            <a:xfrm>
              <a:off x="7641825" y="2051170"/>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8" name="Google Shape;748;p28"/>
            <p:cNvSpPr/>
            <p:nvPr/>
          </p:nvSpPr>
          <p:spPr>
            <a:xfrm>
              <a:off x="8114765" y="2241808"/>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9" name="Google Shape;749;p28"/>
            <p:cNvSpPr/>
            <p:nvPr/>
          </p:nvSpPr>
          <p:spPr>
            <a:xfrm>
              <a:off x="7777142" y="1994922"/>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0" name="Google Shape;750;p28"/>
            <p:cNvSpPr/>
            <p:nvPr/>
          </p:nvSpPr>
          <p:spPr>
            <a:xfrm>
              <a:off x="8345864" y="2356980"/>
              <a:ext cx="15683" cy="18051"/>
            </a:xfrm>
            <a:custGeom>
              <a:avLst/>
              <a:gdLst/>
              <a:ahLst/>
              <a:cxnLst/>
              <a:rect l="l" t="t" r="r" b="b"/>
              <a:pathLst>
                <a:path w="457" h="526" extrusionOk="0">
                  <a:moveTo>
                    <a:pt x="457" y="0"/>
                  </a:moveTo>
                  <a:cubicBezTo>
                    <a:pt x="297" y="46"/>
                    <a:pt x="160" y="91"/>
                    <a:pt x="0" y="114"/>
                  </a:cubicBezTo>
                  <a:cubicBezTo>
                    <a:pt x="91" y="251"/>
                    <a:pt x="160" y="388"/>
                    <a:pt x="251" y="525"/>
                  </a:cubicBezTo>
                  <a:cubicBezTo>
                    <a:pt x="320" y="342"/>
                    <a:pt x="388" y="183"/>
                    <a:pt x="457"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1" name="Google Shape;751;p28"/>
            <p:cNvSpPr/>
            <p:nvPr/>
          </p:nvSpPr>
          <p:spPr>
            <a:xfrm>
              <a:off x="7946537" y="2080546"/>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2" name="Google Shape;752;p28"/>
            <p:cNvSpPr/>
            <p:nvPr/>
          </p:nvSpPr>
          <p:spPr>
            <a:xfrm>
              <a:off x="8688154" y="2519099"/>
              <a:ext cx="19630" cy="18051"/>
            </a:xfrm>
            <a:custGeom>
              <a:avLst/>
              <a:gdLst/>
              <a:ahLst/>
              <a:cxnLst/>
              <a:rect l="l" t="t" r="r" b="b"/>
              <a:pathLst>
                <a:path w="572" h="526" extrusionOk="0">
                  <a:moveTo>
                    <a:pt x="571" y="1"/>
                  </a:moveTo>
                  <a:cubicBezTo>
                    <a:pt x="389" y="1"/>
                    <a:pt x="183" y="24"/>
                    <a:pt x="1" y="47"/>
                  </a:cubicBezTo>
                  <a:cubicBezTo>
                    <a:pt x="92" y="206"/>
                    <a:pt x="183" y="366"/>
                    <a:pt x="275" y="526"/>
                  </a:cubicBezTo>
                  <a:cubicBezTo>
                    <a:pt x="389" y="343"/>
                    <a:pt x="480" y="161"/>
                    <a:pt x="571"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3" name="Google Shape;753;p28"/>
            <p:cNvSpPr/>
            <p:nvPr/>
          </p:nvSpPr>
          <p:spPr>
            <a:xfrm>
              <a:off x="8251763" y="2165724"/>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4" name="Google Shape;754;p28"/>
            <p:cNvSpPr/>
            <p:nvPr/>
          </p:nvSpPr>
          <p:spPr>
            <a:xfrm>
              <a:off x="9000691" y="2633482"/>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5" name="Google Shape;755;p28"/>
            <p:cNvSpPr/>
            <p:nvPr/>
          </p:nvSpPr>
          <p:spPr>
            <a:xfrm>
              <a:off x="8578507" y="2328873"/>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6" name="Google Shape;756;p28"/>
            <p:cNvSpPr/>
            <p:nvPr/>
          </p:nvSpPr>
          <p:spPr>
            <a:xfrm>
              <a:off x="7163016" y="3279832"/>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7" name="Google Shape;757;p28"/>
            <p:cNvSpPr/>
            <p:nvPr/>
          </p:nvSpPr>
          <p:spPr>
            <a:xfrm>
              <a:off x="7487324" y="3599301"/>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8" name="Google Shape;758;p28"/>
            <p:cNvSpPr/>
            <p:nvPr/>
          </p:nvSpPr>
          <p:spPr>
            <a:xfrm>
              <a:off x="7426615" y="3299977"/>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9" name="Google Shape;759;p28"/>
            <p:cNvSpPr/>
            <p:nvPr/>
          </p:nvSpPr>
          <p:spPr>
            <a:xfrm>
              <a:off x="7139543" y="3732765"/>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0" name="Google Shape;760;p28"/>
            <p:cNvSpPr/>
            <p:nvPr/>
          </p:nvSpPr>
          <p:spPr>
            <a:xfrm>
              <a:off x="7496727" y="3904836"/>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1" name="Google Shape;761;p28"/>
            <p:cNvSpPr/>
            <p:nvPr/>
          </p:nvSpPr>
          <p:spPr>
            <a:xfrm>
              <a:off x="7303069" y="3371016"/>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2" name="Google Shape;762;p28"/>
            <p:cNvSpPr/>
            <p:nvPr/>
          </p:nvSpPr>
          <p:spPr>
            <a:xfrm>
              <a:off x="7450157" y="3415767"/>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3" name="Google Shape;763;p28"/>
            <p:cNvSpPr/>
            <p:nvPr/>
          </p:nvSpPr>
          <p:spPr>
            <a:xfrm>
              <a:off x="7203169" y="3787605"/>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4" name="Google Shape;764;p28"/>
            <p:cNvSpPr/>
            <p:nvPr/>
          </p:nvSpPr>
          <p:spPr>
            <a:xfrm>
              <a:off x="7405818" y="3946739"/>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5" name="Google Shape;765;p28"/>
            <p:cNvSpPr/>
            <p:nvPr/>
          </p:nvSpPr>
          <p:spPr>
            <a:xfrm>
              <a:off x="8373560" y="2834004"/>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6" name="Google Shape;766;p28"/>
            <p:cNvSpPr/>
            <p:nvPr/>
          </p:nvSpPr>
          <p:spPr>
            <a:xfrm>
              <a:off x="8491922" y="2992657"/>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7" name="Google Shape;767;p28"/>
            <p:cNvSpPr/>
            <p:nvPr/>
          </p:nvSpPr>
          <p:spPr>
            <a:xfrm>
              <a:off x="8454481" y="3142456"/>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8" name="Google Shape;768;p28"/>
            <p:cNvSpPr/>
            <p:nvPr/>
          </p:nvSpPr>
          <p:spPr>
            <a:xfrm>
              <a:off x="8709294" y="3359622"/>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9" name="Google Shape;769;p28"/>
            <p:cNvSpPr/>
            <p:nvPr/>
          </p:nvSpPr>
          <p:spPr>
            <a:xfrm>
              <a:off x="8841694" y="3614195"/>
              <a:ext cx="17262" cy="13350"/>
            </a:xfrm>
            <a:custGeom>
              <a:avLst/>
              <a:gdLst/>
              <a:ahLst/>
              <a:cxnLst/>
              <a:rect l="l" t="t" r="r" b="b"/>
              <a:pathLst>
                <a:path w="503" h="389" extrusionOk="0">
                  <a:moveTo>
                    <a:pt x="69" y="1"/>
                  </a:moveTo>
                  <a:cubicBezTo>
                    <a:pt x="46" y="137"/>
                    <a:pt x="23" y="252"/>
                    <a:pt x="0" y="389"/>
                  </a:cubicBezTo>
                  <a:cubicBezTo>
                    <a:pt x="160" y="320"/>
                    <a:pt x="320" y="252"/>
                    <a:pt x="503" y="183"/>
                  </a:cubicBezTo>
                  <a:cubicBezTo>
                    <a:pt x="366" y="115"/>
                    <a:pt x="229" y="69"/>
                    <a:pt x="69"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0" name="Google Shape;770;p28"/>
            <p:cNvSpPr/>
            <p:nvPr/>
          </p:nvSpPr>
          <p:spPr>
            <a:xfrm>
              <a:off x="8457604" y="3369128"/>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1" name="Google Shape;771;p28"/>
            <p:cNvSpPr/>
            <p:nvPr/>
          </p:nvSpPr>
          <p:spPr>
            <a:xfrm>
              <a:off x="8947429" y="3904802"/>
              <a:ext cx="14928" cy="11016"/>
            </a:xfrm>
            <a:custGeom>
              <a:avLst/>
              <a:gdLst/>
              <a:ahLst/>
              <a:cxnLst/>
              <a:rect l="l" t="t" r="r" b="b"/>
              <a:pathLst>
                <a:path w="435" h="321" extrusionOk="0">
                  <a:moveTo>
                    <a:pt x="115" y="1"/>
                  </a:moveTo>
                  <a:cubicBezTo>
                    <a:pt x="92" y="115"/>
                    <a:pt x="47" y="206"/>
                    <a:pt x="1" y="320"/>
                  </a:cubicBezTo>
                  <a:cubicBezTo>
                    <a:pt x="138" y="252"/>
                    <a:pt x="298" y="160"/>
                    <a:pt x="435" y="92"/>
                  </a:cubicBezTo>
                  <a:cubicBezTo>
                    <a:pt x="320" y="69"/>
                    <a:pt x="229" y="23"/>
                    <a:pt x="11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2" name="Google Shape;772;p28"/>
            <p:cNvSpPr/>
            <p:nvPr/>
          </p:nvSpPr>
          <p:spPr>
            <a:xfrm>
              <a:off x="8441989" y="3546142"/>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3" name="Google Shape;773;p28"/>
            <p:cNvSpPr/>
            <p:nvPr/>
          </p:nvSpPr>
          <p:spPr>
            <a:xfrm>
              <a:off x="8502904" y="3933801"/>
              <a:ext cx="655258" cy="249660"/>
            </a:xfrm>
            <a:custGeom>
              <a:avLst/>
              <a:gdLst/>
              <a:ahLst/>
              <a:cxnLst/>
              <a:rect l="l" t="t" r="r" b="b"/>
              <a:pathLst>
                <a:path w="19094" h="7275" extrusionOk="0">
                  <a:moveTo>
                    <a:pt x="19094" y="0"/>
                  </a:moveTo>
                  <a:cubicBezTo>
                    <a:pt x="18660" y="845"/>
                    <a:pt x="18226" y="1712"/>
                    <a:pt x="17861" y="2579"/>
                  </a:cubicBezTo>
                  <a:cubicBezTo>
                    <a:pt x="17099" y="4405"/>
                    <a:pt x="16478" y="6494"/>
                    <a:pt x="14480" y="6494"/>
                  </a:cubicBezTo>
                  <a:cubicBezTo>
                    <a:pt x="14204" y="6494"/>
                    <a:pt x="13902" y="6454"/>
                    <a:pt x="13570" y="6368"/>
                  </a:cubicBezTo>
                  <a:cubicBezTo>
                    <a:pt x="11539" y="5843"/>
                    <a:pt x="9781" y="4588"/>
                    <a:pt x="7841" y="3835"/>
                  </a:cubicBezTo>
                  <a:cubicBezTo>
                    <a:pt x="5399" y="2853"/>
                    <a:pt x="2934" y="1872"/>
                    <a:pt x="674" y="502"/>
                  </a:cubicBezTo>
                  <a:cubicBezTo>
                    <a:pt x="613" y="467"/>
                    <a:pt x="554" y="451"/>
                    <a:pt x="498" y="451"/>
                  </a:cubicBezTo>
                  <a:cubicBezTo>
                    <a:pt x="196" y="451"/>
                    <a:pt x="0" y="907"/>
                    <a:pt x="309" y="1119"/>
                  </a:cubicBezTo>
                  <a:cubicBezTo>
                    <a:pt x="2819" y="2625"/>
                    <a:pt x="5558" y="3538"/>
                    <a:pt x="8206" y="4748"/>
                  </a:cubicBezTo>
                  <a:cubicBezTo>
                    <a:pt x="10238" y="5661"/>
                    <a:pt x="12223" y="6985"/>
                    <a:pt x="14483" y="7259"/>
                  </a:cubicBezTo>
                  <a:cubicBezTo>
                    <a:pt x="14582" y="7269"/>
                    <a:pt x="14678" y="7275"/>
                    <a:pt x="14772" y="7275"/>
                  </a:cubicBezTo>
                  <a:cubicBezTo>
                    <a:pt x="16455" y="7275"/>
                    <a:pt x="17346" y="5585"/>
                    <a:pt x="17930" y="4223"/>
                  </a:cubicBezTo>
                  <a:cubicBezTo>
                    <a:pt x="18295" y="3378"/>
                    <a:pt x="18683" y="2557"/>
                    <a:pt x="19094" y="1735"/>
                  </a:cubicBezTo>
                  <a:lnTo>
                    <a:pt x="19094" y="0"/>
                  </a:ln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4" name="Google Shape;774;p28"/>
            <p:cNvSpPr/>
            <p:nvPr/>
          </p:nvSpPr>
          <p:spPr>
            <a:xfrm>
              <a:off x="8525094" y="4259653"/>
              <a:ext cx="617852" cy="242556"/>
            </a:xfrm>
            <a:custGeom>
              <a:avLst/>
              <a:gdLst/>
              <a:ahLst/>
              <a:cxnLst/>
              <a:rect l="l" t="t" r="r" b="b"/>
              <a:pathLst>
                <a:path w="18004" h="7068" extrusionOk="0">
                  <a:moveTo>
                    <a:pt x="537" y="1"/>
                  </a:moveTo>
                  <a:cubicBezTo>
                    <a:pt x="251" y="1"/>
                    <a:pt x="0" y="356"/>
                    <a:pt x="269" y="571"/>
                  </a:cubicBezTo>
                  <a:cubicBezTo>
                    <a:pt x="2277" y="2237"/>
                    <a:pt x="4879" y="2740"/>
                    <a:pt x="7322" y="3470"/>
                  </a:cubicBezTo>
                  <a:cubicBezTo>
                    <a:pt x="10700" y="4474"/>
                    <a:pt x="13850" y="6026"/>
                    <a:pt x="17205" y="7053"/>
                  </a:cubicBezTo>
                  <a:cubicBezTo>
                    <a:pt x="17238" y="7063"/>
                    <a:pt x="17271" y="7068"/>
                    <a:pt x="17302" y="7068"/>
                  </a:cubicBezTo>
                  <a:cubicBezTo>
                    <a:pt x="17420" y="7068"/>
                    <a:pt x="17521" y="7002"/>
                    <a:pt x="17593" y="6894"/>
                  </a:cubicBezTo>
                  <a:cubicBezTo>
                    <a:pt x="17730" y="6711"/>
                    <a:pt x="17867" y="6506"/>
                    <a:pt x="18004" y="6323"/>
                  </a:cubicBezTo>
                  <a:lnTo>
                    <a:pt x="18004" y="5068"/>
                  </a:lnTo>
                  <a:cubicBezTo>
                    <a:pt x="17798" y="5364"/>
                    <a:pt x="17616" y="5661"/>
                    <a:pt x="17410" y="5958"/>
                  </a:cubicBezTo>
                  <a:cubicBezTo>
                    <a:pt x="17273" y="6153"/>
                    <a:pt x="17090" y="6225"/>
                    <a:pt x="16884" y="6225"/>
                  </a:cubicBezTo>
                  <a:cubicBezTo>
                    <a:pt x="16442" y="6225"/>
                    <a:pt x="15898" y="5893"/>
                    <a:pt x="15493" y="5752"/>
                  </a:cubicBezTo>
                  <a:cubicBezTo>
                    <a:pt x="12937" y="4817"/>
                    <a:pt x="10449" y="3767"/>
                    <a:pt x="7869" y="2899"/>
                  </a:cubicBezTo>
                  <a:cubicBezTo>
                    <a:pt x="5450" y="2123"/>
                    <a:pt x="2779" y="1735"/>
                    <a:pt x="771" y="92"/>
                  </a:cubicBezTo>
                  <a:cubicBezTo>
                    <a:pt x="697" y="28"/>
                    <a:pt x="616" y="1"/>
                    <a:pt x="53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5" name="Google Shape;775;p28"/>
            <p:cNvSpPr/>
            <p:nvPr/>
          </p:nvSpPr>
          <p:spPr>
            <a:xfrm>
              <a:off x="8631152" y="4603247"/>
              <a:ext cx="527014" cy="206317"/>
            </a:xfrm>
            <a:custGeom>
              <a:avLst/>
              <a:gdLst/>
              <a:ahLst/>
              <a:cxnLst/>
              <a:rect l="l" t="t" r="r" b="b"/>
              <a:pathLst>
                <a:path w="15357" h="6012" extrusionOk="0">
                  <a:moveTo>
                    <a:pt x="509" y="0"/>
                  </a:moveTo>
                  <a:cubicBezTo>
                    <a:pt x="134" y="0"/>
                    <a:pt x="0" y="585"/>
                    <a:pt x="406" y="671"/>
                  </a:cubicBezTo>
                  <a:cubicBezTo>
                    <a:pt x="5588" y="1926"/>
                    <a:pt x="10358" y="4254"/>
                    <a:pt x="15357" y="6012"/>
                  </a:cubicBezTo>
                  <a:lnTo>
                    <a:pt x="15357" y="5304"/>
                  </a:lnTo>
                  <a:cubicBezTo>
                    <a:pt x="15220" y="5236"/>
                    <a:pt x="15083" y="5190"/>
                    <a:pt x="14946" y="5144"/>
                  </a:cubicBezTo>
                  <a:cubicBezTo>
                    <a:pt x="10153" y="3433"/>
                    <a:pt x="5565" y="1218"/>
                    <a:pt x="589" y="9"/>
                  </a:cubicBezTo>
                  <a:cubicBezTo>
                    <a:pt x="561" y="3"/>
                    <a:pt x="534" y="0"/>
                    <a:pt x="50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6" name="Google Shape;776;p28"/>
            <p:cNvSpPr/>
            <p:nvPr/>
          </p:nvSpPr>
          <p:spPr>
            <a:xfrm>
              <a:off x="8573497" y="2693402"/>
              <a:ext cx="584667" cy="789200"/>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7" name="Google Shape;777;p28"/>
            <p:cNvSpPr/>
            <p:nvPr/>
          </p:nvSpPr>
          <p:spPr>
            <a:xfrm>
              <a:off x="8839429" y="2820311"/>
              <a:ext cx="318741" cy="533843"/>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8" name="Google Shape;778;p28"/>
            <p:cNvSpPr/>
            <p:nvPr/>
          </p:nvSpPr>
          <p:spPr>
            <a:xfrm>
              <a:off x="8686781" y="3023612"/>
              <a:ext cx="471385" cy="401034"/>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9" name="Google Shape;779;p28"/>
            <p:cNvSpPr/>
            <p:nvPr/>
          </p:nvSpPr>
          <p:spPr>
            <a:xfrm>
              <a:off x="8618831" y="3223653"/>
              <a:ext cx="539334" cy="240943"/>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0" name="Google Shape;780;p28"/>
            <p:cNvSpPr/>
            <p:nvPr/>
          </p:nvSpPr>
          <p:spPr>
            <a:xfrm>
              <a:off x="9061606" y="2774358"/>
              <a:ext cx="96569" cy="412153"/>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1" name="Google Shape;781;p28"/>
            <p:cNvSpPr/>
            <p:nvPr/>
          </p:nvSpPr>
          <p:spPr>
            <a:xfrm>
              <a:off x="6693851" y="4312469"/>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2" name="Google Shape;782;p28"/>
            <p:cNvSpPr/>
            <p:nvPr/>
          </p:nvSpPr>
          <p:spPr>
            <a:xfrm>
              <a:off x="6803224" y="4464704"/>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3" name="Google Shape;783;p28"/>
            <p:cNvSpPr/>
            <p:nvPr/>
          </p:nvSpPr>
          <p:spPr>
            <a:xfrm>
              <a:off x="7166173" y="4704589"/>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4" name="Google Shape;784;p28"/>
            <p:cNvSpPr/>
            <p:nvPr/>
          </p:nvSpPr>
          <p:spPr>
            <a:xfrm>
              <a:off x="6897873" y="4420365"/>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5" name="Google Shape;785;p28"/>
            <p:cNvSpPr/>
            <p:nvPr/>
          </p:nvSpPr>
          <p:spPr>
            <a:xfrm>
              <a:off x="7097400" y="4512784"/>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6" name="Google Shape;786;p28"/>
            <p:cNvSpPr/>
            <p:nvPr/>
          </p:nvSpPr>
          <p:spPr>
            <a:xfrm>
              <a:off x="7445009" y="4912146"/>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7" name="Google Shape;787;p28"/>
            <p:cNvSpPr/>
            <p:nvPr/>
          </p:nvSpPr>
          <p:spPr>
            <a:xfrm>
              <a:off x="7213155" y="4635747"/>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88" name="Google Shape;788;p28"/>
            <p:cNvGrpSpPr/>
            <p:nvPr/>
          </p:nvGrpSpPr>
          <p:grpSpPr>
            <a:xfrm>
              <a:off x="6055204" y="4369368"/>
              <a:ext cx="545279" cy="773107"/>
              <a:chOff x="6055204" y="4369368"/>
              <a:chExt cx="545279" cy="773107"/>
            </a:xfrm>
          </p:grpSpPr>
          <p:sp>
            <p:nvSpPr>
              <p:cNvPr id="789" name="Google Shape;789;p28"/>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0" name="Google Shape;790;p28"/>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1" name="Google Shape;791;p28"/>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2" name="Google Shape;792;p28"/>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3" name="Google Shape;793;p28"/>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4" name="Google Shape;794;p28"/>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795" name="Google Shape;795;p28"/>
            <p:cNvSpPr/>
            <p:nvPr/>
          </p:nvSpPr>
          <p:spPr>
            <a:xfrm>
              <a:off x="7250768" y="3732147"/>
              <a:ext cx="329002" cy="319839"/>
            </a:xfrm>
            <a:custGeom>
              <a:avLst/>
              <a:gdLst/>
              <a:ahLst/>
              <a:cxnLst/>
              <a:rect l="l" t="t" r="r" b="b"/>
              <a:pathLst>
                <a:path w="9587" h="9320" extrusionOk="0">
                  <a:moveTo>
                    <a:pt x="5850" y="1"/>
                  </a:moveTo>
                  <a:cubicBezTo>
                    <a:pt x="5764" y="1"/>
                    <a:pt x="5678" y="4"/>
                    <a:pt x="5592" y="10"/>
                  </a:cubicBezTo>
                  <a:cubicBezTo>
                    <a:pt x="3264" y="147"/>
                    <a:pt x="1712" y="1266"/>
                    <a:pt x="822" y="3343"/>
                  </a:cubicBezTo>
                  <a:cubicBezTo>
                    <a:pt x="160" y="4963"/>
                    <a:pt x="0" y="7588"/>
                    <a:pt x="1598" y="8707"/>
                  </a:cubicBezTo>
                  <a:cubicBezTo>
                    <a:pt x="2278" y="9164"/>
                    <a:pt x="3004" y="9320"/>
                    <a:pt x="3745" y="9320"/>
                  </a:cubicBezTo>
                  <a:cubicBezTo>
                    <a:pt x="4372" y="9320"/>
                    <a:pt x="5010" y="9208"/>
                    <a:pt x="5638" y="9072"/>
                  </a:cubicBezTo>
                  <a:lnTo>
                    <a:pt x="9222" y="4484"/>
                  </a:lnTo>
                  <a:cubicBezTo>
                    <a:pt x="9587" y="4005"/>
                    <a:pt x="9450" y="3114"/>
                    <a:pt x="9290" y="2521"/>
                  </a:cubicBezTo>
                  <a:cubicBezTo>
                    <a:pt x="8880" y="944"/>
                    <a:pt x="7366" y="1"/>
                    <a:pt x="5850"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6" name="Google Shape;796;p28"/>
            <p:cNvSpPr/>
            <p:nvPr/>
          </p:nvSpPr>
          <p:spPr>
            <a:xfrm>
              <a:off x="7337696" y="3801229"/>
              <a:ext cx="192727" cy="187374"/>
            </a:xfrm>
            <a:custGeom>
              <a:avLst/>
              <a:gdLst/>
              <a:ahLst/>
              <a:cxnLst/>
              <a:rect l="l" t="t" r="r" b="b"/>
              <a:pathLst>
                <a:path w="5616" h="5460" extrusionOk="0">
                  <a:moveTo>
                    <a:pt x="3420" y="0"/>
                  </a:moveTo>
                  <a:cubicBezTo>
                    <a:pt x="3369" y="0"/>
                    <a:pt x="3317" y="2"/>
                    <a:pt x="3265" y="6"/>
                  </a:cubicBezTo>
                  <a:cubicBezTo>
                    <a:pt x="1918" y="74"/>
                    <a:pt x="1005" y="759"/>
                    <a:pt x="480" y="1969"/>
                  </a:cubicBezTo>
                  <a:cubicBezTo>
                    <a:pt x="115" y="2905"/>
                    <a:pt x="1" y="4434"/>
                    <a:pt x="937" y="5096"/>
                  </a:cubicBezTo>
                  <a:cubicBezTo>
                    <a:pt x="1335" y="5369"/>
                    <a:pt x="1766" y="5460"/>
                    <a:pt x="2206" y="5460"/>
                  </a:cubicBezTo>
                  <a:cubicBezTo>
                    <a:pt x="2574" y="5460"/>
                    <a:pt x="2947" y="5397"/>
                    <a:pt x="3311" y="5324"/>
                  </a:cubicBezTo>
                  <a:lnTo>
                    <a:pt x="5410" y="2631"/>
                  </a:lnTo>
                  <a:cubicBezTo>
                    <a:pt x="5616" y="2357"/>
                    <a:pt x="5547" y="1832"/>
                    <a:pt x="5433" y="1489"/>
                  </a:cubicBezTo>
                  <a:cubicBezTo>
                    <a:pt x="5196" y="561"/>
                    <a:pt x="4325" y="0"/>
                    <a:pt x="3420" y="0"/>
                  </a:cubicBezTo>
                  <a:close/>
                </a:path>
              </a:pathLst>
            </a:custGeom>
            <a:solidFill>
              <a:srgbClr val="EAC4A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7" name="Google Shape;797;p28"/>
            <p:cNvSpPr/>
            <p:nvPr/>
          </p:nvSpPr>
          <p:spPr>
            <a:xfrm>
              <a:off x="8523667" y="3732147"/>
              <a:ext cx="329002" cy="319839"/>
            </a:xfrm>
            <a:custGeom>
              <a:avLst/>
              <a:gdLst/>
              <a:ahLst/>
              <a:cxnLst/>
              <a:rect l="l" t="t" r="r" b="b"/>
              <a:pathLst>
                <a:path w="9587" h="9320" extrusionOk="0">
                  <a:moveTo>
                    <a:pt x="3734" y="1"/>
                  </a:moveTo>
                  <a:cubicBezTo>
                    <a:pt x="2199" y="1"/>
                    <a:pt x="686" y="944"/>
                    <a:pt x="297" y="2521"/>
                  </a:cubicBezTo>
                  <a:cubicBezTo>
                    <a:pt x="114" y="3114"/>
                    <a:pt x="0" y="4005"/>
                    <a:pt x="366" y="4484"/>
                  </a:cubicBezTo>
                  <a:lnTo>
                    <a:pt x="3926" y="9072"/>
                  </a:lnTo>
                  <a:cubicBezTo>
                    <a:pt x="4554" y="9208"/>
                    <a:pt x="5197" y="9320"/>
                    <a:pt x="5830" y="9320"/>
                  </a:cubicBezTo>
                  <a:cubicBezTo>
                    <a:pt x="6576" y="9320"/>
                    <a:pt x="7310" y="9164"/>
                    <a:pt x="7989" y="8707"/>
                  </a:cubicBezTo>
                  <a:cubicBezTo>
                    <a:pt x="9587" y="7588"/>
                    <a:pt x="9404" y="4963"/>
                    <a:pt x="8742" y="3343"/>
                  </a:cubicBezTo>
                  <a:cubicBezTo>
                    <a:pt x="7852" y="1266"/>
                    <a:pt x="6300" y="147"/>
                    <a:pt x="3995" y="10"/>
                  </a:cubicBezTo>
                  <a:cubicBezTo>
                    <a:pt x="3908" y="4"/>
                    <a:pt x="3821" y="1"/>
                    <a:pt x="3734"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8" name="Google Shape;798;p28"/>
            <p:cNvSpPr/>
            <p:nvPr/>
          </p:nvSpPr>
          <p:spPr>
            <a:xfrm>
              <a:off x="8573016" y="3801229"/>
              <a:ext cx="192727" cy="187374"/>
            </a:xfrm>
            <a:custGeom>
              <a:avLst/>
              <a:gdLst/>
              <a:ahLst/>
              <a:cxnLst/>
              <a:rect l="l" t="t" r="r" b="b"/>
              <a:pathLst>
                <a:path w="5616" h="5460" extrusionOk="0">
                  <a:moveTo>
                    <a:pt x="2176" y="0"/>
                  </a:moveTo>
                  <a:cubicBezTo>
                    <a:pt x="1289" y="0"/>
                    <a:pt x="398" y="561"/>
                    <a:pt x="160" y="1489"/>
                  </a:cubicBezTo>
                  <a:cubicBezTo>
                    <a:pt x="69" y="1832"/>
                    <a:pt x="0" y="2357"/>
                    <a:pt x="206" y="2631"/>
                  </a:cubicBezTo>
                  <a:lnTo>
                    <a:pt x="2283" y="5324"/>
                  </a:lnTo>
                  <a:cubicBezTo>
                    <a:pt x="2657" y="5397"/>
                    <a:pt x="3031" y="5460"/>
                    <a:pt x="3396" y="5460"/>
                  </a:cubicBezTo>
                  <a:cubicBezTo>
                    <a:pt x="3834" y="5460"/>
                    <a:pt x="4259" y="5369"/>
                    <a:pt x="4657" y="5096"/>
                  </a:cubicBezTo>
                  <a:cubicBezTo>
                    <a:pt x="5615" y="4434"/>
                    <a:pt x="5501" y="2905"/>
                    <a:pt x="5113" y="1969"/>
                  </a:cubicBezTo>
                  <a:cubicBezTo>
                    <a:pt x="4588" y="759"/>
                    <a:pt x="3698" y="74"/>
                    <a:pt x="2329" y="6"/>
                  </a:cubicBezTo>
                  <a:cubicBezTo>
                    <a:pt x="2278" y="2"/>
                    <a:pt x="2227" y="0"/>
                    <a:pt x="2176" y="0"/>
                  </a:cubicBezTo>
                  <a:close/>
                </a:path>
              </a:pathLst>
            </a:custGeom>
            <a:solidFill>
              <a:srgbClr val="EAC4A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9" name="Google Shape;799;p28"/>
            <p:cNvSpPr/>
            <p:nvPr/>
          </p:nvSpPr>
          <p:spPr>
            <a:xfrm>
              <a:off x="7484956" y="3940836"/>
              <a:ext cx="16507" cy="14928"/>
            </a:xfrm>
            <a:custGeom>
              <a:avLst/>
              <a:gdLst/>
              <a:ahLst/>
              <a:cxnLst/>
              <a:rect l="l" t="t" r="r" b="b"/>
              <a:pathLst>
                <a:path w="481" h="435" extrusionOk="0">
                  <a:moveTo>
                    <a:pt x="1" y="1"/>
                  </a:moveTo>
                  <a:cubicBezTo>
                    <a:pt x="92" y="160"/>
                    <a:pt x="184" y="297"/>
                    <a:pt x="275" y="434"/>
                  </a:cubicBezTo>
                  <a:cubicBezTo>
                    <a:pt x="343" y="343"/>
                    <a:pt x="412" y="275"/>
                    <a:pt x="480" y="183"/>
                  </a:cubicBezTo>
                  <a:cubicBezTo>
                    <a:pt x="321" y="115"/>
                    <a:pt x="161" y="69"/>
                    <a:pt x="1"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0" name="Google Shape;800;p28"/>
            <p:cNvSpPr/>
            <p:nvPr/>
          </p:nvSpPr>
          <p:spPr>
            <a:xfrm>
              <a:off x="7390821" y="3835479"/>
              <a:ext cx="116577" cy="123646"/>
            </a:xfrm>
            <a:custGeom>
              <a:avLst/>
              <a:gdLst/>
              <a:ahLst/>
              <a:cxnLst/>
              <a:rect l="l" t="t" r="r" b="b"/>
              <a:pathLst>
                <a:path w="3397" h="3603" extrusionOk="0">
                  <a:moveTo>
                    <a:pt x="2744" y="3071"/>
                  </a:moveTo>
                  <a:lnTo>
                    <a:pt x="2744" y="3071"/>
                  </a:lnTo>
                  <a:cubicBezTo>
                    <a:pt x="2904" y="3139"/>
                    <a:pt x="3064" y="3185"/>
                    <a:pt x="3223" y="3253"/>
                  </a:cubicBezTo>
                  <a:cubicBezTo>
                    <a:pt x="3155" y="3345"/>
                    <a:pt x="3086" y="3413"/>
                    <a:pt x="3018" y="3504"/>
                  </a:cubicBezTo>
                  <a:cubicBezTo>
                    <a:pt x="2927" y="3367"/>
                    <a:pt x="2835" y="3230"/>
                    <a:pt x="2744" y="3071"/>
                  </a:cubicBezTo>
                  <a:close/>
                  <a:moveTo>
                    <a:pt x="1802" y="1"/>
                  </a:moveTo>
                  <a:cubicBezTo>
                    <a:pt x="1717" y="1"/>
                    <a:pt x="1637" y="58"/>
                    <a:pt x="1648" y="172"/>
                  </a:cubicBezTo>
                  <a:cubicBezTo>
                    <a:pt x="1763" y="1222"/>
                    <a:pt x="2173" y="2180"/>
                    <a:pt x="2744" y="3071"/>
                  </a:cubicBezTo>
                  <a:cubicBezTo>
                    <a:pt x="1945" y="2797"/>
                    <a:pt x="1101" y="2591"/>
                    <a:pt x="279" y="2386"/>
                  </a:cubicBezTo>
                  <a:cubicBezTo>
                    <a:pt x="260" y="2380"/>
                    <a:pt x="243" y="2377"/>
                    <a:pt x="226" y="2377"/>
                  </a:cubicBezTo>
                  <a:cubicBezTo>
                    <a:pt x="59" y="2377"/>
                    <a:pt x="1" y="2664"/>
                    <a:pt x="188" y="2705"/>
                  </a:cubicBezTo>
                  <a:cubicBezTo>
                    <a:pt x="1192" y="2957"/>
                    <a:pt x="2173" y="3208"/>
                    <a:pt x="3132" y="3596"/>
                  </a:cubicBezTo>
                  <a:cubicBezTo>
                    <a:pt x="3147" y="3600"/>
                    <a:pt x="3161" y="3603"/>
                    <a:pt x="3176" y="3603"/>
                  </a:cubicBezTo>
                  <a:cubicBezTo>
                    <a:pt x="3296" y="3603"/>
                    <a:pt x="3396" y="3444"/>
                    <a:pt x="3315" y="3322"/>
                  </a:cubicBezTo>
                  <a:cubicBezTo>
                    <a:pt x="2653" y="2386"/>
                    <a:pt x="2105" y="1313"/>
                    <a:pt x="1991" y="172"/>
                  </a:cubicBezTo>
                  <a:cubicBezTo>
                    <a:pt x="1979" y="58"/>
                    <a:pt x="1888" y="1"/>
                    <a:pt x="180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1" name="Google Shape;801;p28"/>
            <p:cNvSpPr/>
            <p:nvPr/>
          </p:nvSpPr>
          <p:spPr>
            <a:xfrm>
              <a:off x="8618454" y="3949450"/>
              <a:ext cx="10192" cy="10227"/>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2" name="Google Shape;802;p28"/>
            <p:cNvSpPr/>
            <p:nvPr/>
          </p:nvSpPr>
          <p:spPr>
            <a:xfrm>
              <a:off x="8613032" y="3843098"/>
              <a:ext cx="122033" cy="121381"/>
            </a:xfrm>
            <a:custGeom>
              <a:avLst/>
              <a:gdLst/>
              <a:ahLst/>
              <a:cxnLst/>
              <a:rect l="l" t="t" r="r" b="b"/>
              <a:pathLst>
                <a:path w="3556" h="3537" extrusionOk="0">
                  <a:moveTo>
                    <a:pt x="455" y="3100"/>
                  </a:moveTo>
                  <a:lnTo>
                    <a:pt x="455" y="3100"/>
                  </a:lnTo>
                  <a:cubicBezTo>
                    <a:pt x="432" y="3191"/>
                    <a:pt x="409" y="3305"/>
                    <a:pt x="364" y="3396"/>
                  </a:cubicBezTo>
                  <a:cubicBezTo>
                    <a:pt x="295" y="3328"/>
                    <a:pt x="227" y="3259"/>
                    <a:pt x="158" y="3191"/>
                  </a:cubicBezTo>
                  <a:cubicBezTo>
                    <a:pt x="250" y="3168"/>
                    <a:pt x="364" y="3123"/>
                    <a:pt x="455" y="3100"/>
                  </a:cubicBezTo>
                  <a:close/>
                  <a:moveTo>
                    <a:pt x="1049" y="0"/>
                  </a:moveTo>
                  <a:cubicBezTo>
                    <a:pt x="982" y="0"/>
                    <a:pt x="921" y="40"/>
                    <a:pt x="911" y="132"/>
                  </a:cubicBezTo>
                  <a:cubicBezTo>
                    <a:pt x="729" y="1228"/>
                    <a:pt x="364" y="2255"/>
                    <a:pt x="21" y="3305"/>
                  </a:cubicBezTo>
                  <a:cubicBezTo>
                    <a:pt x="0" y="3430"/>
                    <a:pt x="94" y="3536"/>
                    <a:pt x="215" y="3536"/>
                  </a:cubicBezTo>
                  <a:cubicBezTo>
                    <a:pt x="226" y="3536"/>
                    <a:pt x="238" y="3535"/>
                    <a:pt x="250" y="3533"/>
                  </a:cubicBezTo>
                  <a:cubicBezTo>
                    <a:pt x="1345" y="3237"/>
                    <a:pt x="2349" y="2666"/>
                    <a:pt x="3377" y="2232"/>
                  </a:cubicBezTo>
                  <a:cubicBezTo>
                    <a:pt x="3555" y="2153"/>
                    <a:pt x="3458" y="1918"/>
                    <a:pt x="3294" y="1918"/>
                  </a:cubicBezTo>
                  <a:cubicBezTo>
                    <a:pt x="3270" y="1918"/>
                    <a:pt x="3244" y="1924"/>
                    <a:pt x="3217" y="1936"/>
                  </a:cubicBezTo>
                  <a:cubicBezTo>
                    <a:pt x="2304" y="2324"/>
                    <a:pt x="1414" y="2803"/>
                    <a:pt x="455" y="3100"/>
                  </a:cubicBezTo>
                  <a:cubicBezTo>
                    <a:pt x="775" y="2141"/>
                    <a:pt x="1071" y="1205"/>
                    <a:pt x="1231" y="224"/>
                  </a:cubicBezTo>
                  <a:cubicBezTo>
                    <a:pt x="1258" y="88"/>
                    <a:pt x="1147" y="0"/>
                    <a:pt x="1049"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3" name="Google Shape;803;p28"/>
            <p:cNvSpPr/>
            <p:nvPr/>
          </p:nvSpPr>
          <p:spPr>
            <a:xfrm>
              <a:off x="7104263" y="3698961"/>
              <a:ext cx="1912102" cy="1443497"/>
            </a:xfrm>
            <a:custGeom>
              <a:avLst/>
              <a:gdLst/>
              <a:ahLst/>
              <a:cxnLst/>
              <a:rect l="l" t="t" r="r" b="b"/>
              <a:pathLst>
                <a:path w="55718" h="42063" extrusionOk="0">
                  <a:moveTo>
                    <a:pt x="27660" y="0"/>
                  </a:moveTo>
                  <a:cubicBezTo>
                    <a:pt x="21414" y="0"/>
                    <a:pt x="16216" y="1914"/>
                    <a:pt x="13262" y="4606"/>
                  </a:cubicBezTo>
                  <a:cubicBezTo>
                    <a:pt x="10569" y="7071"/>
                    <a:pt x="8469" y="9149"/>
                    <a:pt x="6392" y="12184"/>
                  </a:cubicBezTo>
                  <a:cubicBezTo>
                    <a:pt x="5479" y="13508"/>
                    <a:pt x="1644" y="19078"/>
                    <a:pt x="2283" y="20607"/>
                  </a:cubicBezTo>
                  <a:cubicBezTo>
                    <a:pt x="2535" y="21063"/>
                    <a:pt x="4794" y="20995"/>
                    <a:pt x="5274" y="21337"/>
                  </a:cubicBezTo>
                  <a:cubicBezTo>
                    <a:pt x="2945" y="23209"/>
                    <a:pt x="1941" y="25377"/>
                    <a:pt x="366" y="28276"/>
                  </a:cubicBezTo>
                  <a:cubicBezTo>
                    <a:pt x="960" y="28276"/>
                    <a:pt x="1918" y="28230"/>
                    <a:pt x="2740" y="28208"/>
                  </a:cubicBezTo>
                  <a:lnTo>
                    <a:pt x="2740" y="28208"/>
                  </a:lnTo>
                  <a:cubicBezTo>
                    <a:pt x="731" y="32111"/>
                    <a:pt x="92" y="37475"/>
                    <a:pt x="1" y="42063"/>
                  </a:cubicBezTo>
                  <a:lnTo>
                    <a:pt x="55056" y="42063"/>
                  </a:lnTo>
                  <a:cubicBezTo>
                    <a:pt x="55717" y="37269"/>
                    <a:pt x="54576" y="32681"/>
                    <a:pt x="51951" y="27591"/>
                  </a:cubicBezTo>
                  <a:cubicBezTo>
                    <a:pt x="52773" y="27454"/>
                    <a:pt x="53846" y="27523"/>
                    <a:pt x="54690" y="27386"/>
                  </a:cubicBezTo>
                  <a:cubicBezTo>
                    <a:pt x="53914" y="25742"/>
                    <a:pt x="51472" y="23665"/>
                    <a:pt x="50011" y="22524"/>
                  </a:cubicBezTo>
                  <a:cubicBezTo>
                    <a:pt x="50582" y="22022"/>
                    <a:pt x="52727" y="21611"/>
                    <a:pt x="53070" y="20995"/>
                  </a:cubicBezTo>
                  <a:cubicBezTo>
                    <a:pt x="53275" y="20401"/>
                    <a:pt x="52020" y="17708"/>
                    <a:pt x="51632" y="17115"/>
                  </a:cubicBezTo>
                  <a:cubicBezTo>
                    <a:pt x="49372" y="13006"/>
                    <a:pt x="44624" y="1593"/>
                    <a:pt x="30267" y="110"/>
                  </a:cubicBezTo>
                  <a:cubicBezTo>
                    <a:pt x="29381" y="36"/>
                    <a:pt x="28511" y="0"/>
                    <a:pt x="27660"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4" name="Google Shape;804;p28"/>
            <p:cNvSpPr/>
            <p:nvPr/>
          </p:nvSpPr>
          <p:spPr>
            <a:xfrm>
              <a:off x="7351012" y="4170940"/>
              <a:ext cx="1384162" cy="971528"/>
            </a:xfrm>
            <a:custGeom>
              <a:avLst/>
              <a:gdLst/>
              <a:ahLst/>
              <a:cxnLst/>
              <a:rect l="l" t="t" r="r" b="b"/>
              <a:pathLst>
                <a:path w="40334" h="28310" extrusionOk="0">
                  <a:moveTo>
                    <a:pt x="20932" y="1"/>
                  </a:moveTo>
                  <a:cubicBezTo>
                    <a:pt x="18033" y="1"/>
                    <a:pt x="14893" y="1069"/>
                    <a:pt x="13034" y="1946"/>
                  </a:cubicBezTo>
                  <a:cubicBezTo>
                    <a:pt x="9702" y="3613"/>
                    <a:pt x="6597" y="6466"/>
                    <a:pt x="4817" y="9570"/>
                  </a:cubicBezTo>
                  <a:cubicBezTo>
                    <a:pt x="1667" y="14934"/>
                    <a:pt x="1" y="22010"/>
                    <a:pt x="960" y="28310"/>
                  </a:cubicBezTo>
                  <a:lnTo>
                    <a:pt x="39443" y="28310"/>
                  </a:lnTo>
                  <a:cubicBezTo>
                    <a:pt x="40333" y="19339"/>
                    <a:pt x="34741" y="896"/>
                    <a:pt x="21731" y="29"/>
                  </a:cubicBezTo>
                  <a:cubicBezTo>
                    <a:pt x="21467" y="10"/>
                    <a:pt x="21201" y="1"/>
                    <a:pt x="20932" y="1"/>
                  </a:cubicBezTo>
                  <a:close/>
                </a:path>
              </a:pathLst>
            </a:custGeom>
            <a:solidFill>
              <a:srgbClr val="FFE5D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5" name="Google Shape;805;p28"/>
            <p:cNvSpPr/>
            <p:nvPr/>
          </p:nvSpPr>
          <p:spPr>
            <a:xfrm>
              <a:off x="7906418" y="4342669"/>
              <a:ext cx="18806" cy="14928"/>
            </a:xfrm>
            <a:custGeom>
              <a:avLst/>
              <a:gdLst/>
              <a:ahLst/>
              <a:cxnLst/>
              <a:rect l="l" t="t" r="r" b="b"/>
              <a:pathLst>
                <a:path w="548"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6" name="Google Shape;806;p28"/>
            <p:cNvSpPr/>
            <p:nvPr/>
          </p:nvSpPr>
          <p:spPr>
            <a:xfrm>
              <a:off x="7964382" y="4292564"/>
              <a:ext cx="18806" cy="14894"/>
            </a:xfrm>
            <a:custGeom>
              <a:avLst/>
              <a:gdLst/>
              <a:ahLst/>
              <a:cxnLst/>
              <a:rect l="l" t="t" r="r" b="b"/>
              <a:pathLst>
                <a:path w="548" h="434" extrusionOk="0">
                  <a:moveTo>
                    <a:pt x="274" y="0"/>
                  </a:moveTo>
                  <a:cubicBezTo>
                    <a:pt x="0" y="0"/>
                    <a:pt x="0" y="434"/>
                    <a:pt x="274" y="434"/>
                  </a:cubicBezTo>
                  <a:cubicBezTo>
                    <a:pt x="548" y="434"/>
                    <a:pt x="548" y="0"/>
                    <a:pt x="274"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7" name="Google Shape;807;p28"/>
            <p:cNvSpPr/>
            <p:nvPr/>
          </p:nvSpPr>
          <p:spPr>
            <a:xfrm>
              <a:off x="7970628" y="4357563"/>
              <a:ext cx="18840" cy="14928"/>
            </a:xfrm>
            <a:custGeom>
              <a:avLst/>
              <a:gdLst/>
              <a:ahLst/>
              <a:cxnLst/>
              <a:rect l="l" t="t" r="r" b="b"/>
              <a:pathLst>
                <a:path w="549" h="435" extrusionOk="0">
                  <a:moveTo>
                    <a:pt x="275" y="1"/>
                  </a:moveTo>
                  <a:cubicBezTo>
                    <a:pt x="1" y="1"/>
                    <a:pt x="1" y="434"/>
                    <a:pt x="275" y="434"/>
                  </a:cubicBezTo>
                  <a:cubicBezTo>
                    <a:pt x="548" y="434"/>
                    <a:pt x="548" y="1"/>
                    <a:pt x="275"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8" name="Google Shape;808;p28"/>
            <p:cNvSpPr/>
            <p:nvPr/>
          </p:nvSpPr>
          <p:spPr>
            <a:xfrm>
              <a:off x="8218166" y="4342669"/>
              <a:ext cx="18840" cy="14928"/>
            </a:xfrm>
            <a:custGeom>
              <a:avLst/>
              <a:gdLst/>
              <a:ahLst/>
              <a:cxnLst/>
              <a:rect l="l" t="t" r="r" b="b"/>
              <a:pathLst>
                <a:path w="549"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9" name="Google Shape;809;p28"/>
            <p:cNvSpPr/>
            <p:nvPr/>
          </p:nvSpPr>
          <p:spPr>
            <a:xfrm>
              <a:off x="8159413" y="4292564"/>
              <a:ext cx="19630" cy="14894"/>
            </a:xfrm>
            <a:custGeom>
              <a:avLst/>
              <a:gdLst/>
              <a:ahLst/>
              <a:cxnLst/>
              <a:rect l="l" t="t" r="r" b="b"/>
              <a:pathLst>
                <a:path w="572" h="434" extrusionOk="0">
                  <a:moveTo>
                    <a:pt x="274" y="0"/>
                  </a:moveTo>
                  <a:cubicBezTo>
                    <a:pt x="1" y="0"/>
                    <a:pt x="1" y="434"/>
                    <a:pt x="274" y="434"/>
                  </a:cubicBezTo>
                  <a:cubicBezTo>
                    <a:pt x="571" y="434"/>
                    <a:pt x="571" y="0"/>
                    <a:pt x="274"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0" name="Google Shape;810;p28"/>
            <p:cNvSpPr/>
            <p:nvPr/>
          </p:nvSpPr>
          <p:spPr>
            <a:xfrm>
              <a:off x="8153922" y="4357563"/>
              <a:ext cx="18840" cy="14928"/>
            </a:xfrm>
            <a:custGeom>
              <a:avLst/>
              <a:gdLst/>
              <a:ahLst/>
              <a:cxnLst/>
              <a:rect l="l" t="t" r="r" b="b"/>
              <a:pathLst>
                <a:path w="549" h="435" extrusionOk="0">
                  <a:moveTo>
                    <a:pt x="275" y="1"/>
                  </a:moveTo>
                  <a:cubicBezTo>
                    <a:pt x="1" y="1"/>
                    <a:pt x="1" y="434"/>
                    <a:pt x="275" y="434"/>
                  </a:cubicBezTo>
                  <a:cubicBezTo>
                    <a:pt x="549" y="434"/>
                    <a:pt x="549" y="1"/>
                    <a:pt x="275"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1" name="Google Shape;811;p28"/>
            <p:cNvSpPr/>
            <p:nvPr/>
          </p:nvSpPr>
          <p:spPr>
            <a:xfrm>
              <a:off x="7725046" y="4015067"/>
              <a:ext cx="146913" cy="141800"/>
            </a:xfrm>
            <a:custGeom>
              <a:avLst/>
              <a:gdLst/>
              <a:ahLst/>
              <a:cxnLst/>
              <a:rect l="l" t="t" r="r" b="b"/>
              <a:pathLst>
                <a:path w="4281" h="4132" extrusionOk="0">
                  <a:moveTo>
                    <a:pt x="2088" y="1"/>
                  </a:moveTo>
                  <a:cubicBezTo>
                    <a:pt x="376" y="1"/>
                    <a:pt x="12" y="2262"/>
                    <a:pt x="12" y="3635"/>
                  </a:cubicBezTo>
                  <a:cubicBezTo>
                    <a:pt x="1" y="3966"/>
                    <a:pt x="258" y="4132"/>
                    <a:pt x="517" y="4132"/>
                  </a:cubicBezTo>
                  <a:cubicBezTo>
                    <a:pt x="777" y="4132"/>
                    <a:pt x="1040" y="3966"/>
                    <a:pt x="1040" y="3635"/>
                  </a:cubicBezTo>
                  <a:cubicBezTo>
                    <a:pt x="1040" y="2914"/>
                    <a:pt x="1081" y="1044"/>
                    <a:pt x="2125" y="1044"/>
                  </a:cubicBezTo>
                  <a:cubicBezTo>
                    <a:pt x="2172" y="1044"/>
                    <a:pt x="2221" y="1048"/>
                    <a:pt x="2272" y="1056"/>
                  </a:cubicBezTo>
                  <a:cubicBezTo>
                    <a:pt x="3117" y="1170"/>
                    <a:pt x="3185" y="2836"/>
                    <a:pt x="3208" y="3453"/>
                  </a:cubicBezTo>
                  <a:cubicBezTo>
                    <a:pt x="3231" y="3784"/>
                    <a:pt x="3505" y="3949"/>
                    <a:pt x="3767" y="3949"/>
                  </a:cubicBezTo>
                  <a:cubicBezTo>
                    <a:pt x="4030" y="3949"/>
                    <a:pt x="4281" y="3784"/>
                    <a:pt x="4258" y="3453"/>
                  </a:cubicBezTo>
                  <a:cubicBezTo>
                    <a:pt x="4189" y="2243"/>
                    <a:pt x="3938" y="257"/>
                    <a:pt x="2432" y="29"/>
                  </a:cubicBezTo>
                  <a:cubicBezTo>
                    <a:pt x="2312" y="10"/>
                    <a:pt x="2197" y="1"/>
                    <a:pt x="2088" y="1"/>
                  </a:cubicBezTo>
                  <a:close/>
                </a:path>
              </a:pathLst>
            </a:custGeom>
            <a:solidFill>
              <a:srgbClr val="562D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2" name="Google Shape;812;p28"/>
            <p:cNvSpPr/>
            <p:nvPr/>
          </p:nvSpPr>
          <p:spPr>
            <a:xfrm>
              <a:off x="8236183" y="4015067"/>
              <a:ext cx="146501" cy="141800"/>
            </a:xfrm>
            <a:custGeom>
              <a:avLst/>
              <a:gdLst/>
              <a:ahLst/>
              <a:cxnLst/>
              <a:rect l="l" t="t" r="r" b="b"/>
              <a:pathLst>
                <a:path w="4269" h="4132" extrusionOk="0">
                  <a:moveTo>
                    <a:pt x="2095" y="1"/>
                  </a:moveTo>
                  <a:cubicBezTo>
                    <a:pt x="364" y="1"/>
                    <a:pt x="0" y="2262"/>
                    <a:pt x="0" y="3635"/>
                  </a:cubicBezTo>
                  <a:cubicBezTo>
                    <a:pt x="0" y="3966"/>
                    <a:pt x="257" y="4132"/>
                    <a:pt x="517" y="4132"/>
                  </a:cubicBezTo>
                  <a:cubicBezTo>
                    <a:pt x="777" y="4132"/>
                    <a:pt x="1039" y="3966"/>
                    <a:pt x="1050" y="3635"/>
                  </a:cubicBezTo>
                  <a:cubicBezTo>
                    <a:pt x="1050" y="2914"/>
                    <a:pt x="1071" y="1044"/>
                    <a:pt x="2133" y="1044"/>
                  </a:cubicBezTo>
                  <a:cubicBezTo>
                    <a:pt x="2181" y="1044"/>
                    <a:pt x="2231" y="1048"/>
                    <a:pt x="2283" y="1056"/>
                  </a:cubicBezTo>
                  <a:cubicBezTo>
                    <a:pt x="3105" y="1170"/>
                    <a:pt x="3173" y="2836"/>
                    <a:pt x="3219" y="3453"/>
                  </a:cubicBezTo>
                  <a:cubicBezTo>
                    <a:pt x="3242" y="3784"/>
                    <a:pt x="3510" y="3949"/>
                    <a:pt x="3767" y="3949"/>
                  </a:cubicBezTo>
                  <a:cubicBezTo>
                    <a:pt x="4023" y="3949"/>
                    <a:pt x="4269" y="3784"/>
                    <a:pt x="4246" y="3453"/>
                  </a:cubicBezTo>
                  <a:cubicBezTo>
                    <a:pt x="4178" y="2243"/>
                    <a:pt x="3926" y="257"/>
                    <a:pt x="2443" y="29"/>
                  </a:cubicBezTo>
                  <a:cubicBezTo>
                    <a:pt x="2321" y="10"/>
                    <a:pt x="2206" y="1"/>
                    <a:pt x="2095" y="1"/>
                  </a:cubicBezTo>
                  <a:close/>
                </a:path>
              </a:pathLst>
            </a:custGeom>
            <a:solidFill>
              <a:srgbClr val="562D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3" name="Google Shape;813;p28"/>
            <p:cNvSpPr/>
            <p:nvPr/>
          </p:nvSpPr>
          <p:spPr>
            <a:xfrm>
              <a:off x="7471640" y="4235356"/>
              <a:ext cx="174710" cy="12595"/>
            </a:xfrm>
            <a:custGeom>
              <a:avLst/>
              <a:gdLst/>
              <a:ahLst/>
              <a:cxnLst/>
              <a:rect l="l" t="t" r="r" b="b"/>
              <a:pathLst>
                <a:path w="5091" h="367" extrusionOk="0">
                  <a:moveTo>
                    <a:pt x="229" y="1"/>
                  </a:moveTo>
                  <a:cubicBezTo>
                    <a:pt x="1" y="1"/>
                    <a:pt x="1" y="366"/>
                    <a:pt x="229" y="366"/>
                  </a:cubicBezTo>
                  <a:lnTo>
                    <a:pt x="4863" y="366"/>
                  </a:lnTo>
                  <a:cubicBezTo>
                    <a:pt x="5091" y="366"/>
                    <a:pt x="5091" y="1"/>
                    <a:pt x="4863"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4" name="Google Shape;814;p28"/>
            <p:cNvSpPr/>
            <p:nvPr/>
          </p:nvSpPr>
          <p:spPr>
            <a:xfrm>
              <a:off x="7523495" y="4142353"/>
              <a:ext cx="128210" cy="63865"/>
            </a:xfrm>
            <a:custGeom>
              <a:avLst/>
              <a:gdLst/>
              <a:ahLst/>
              <a:cxnLst/>
              <a:rect l="l" t="t" r="r" b="b"/>
              <a:pathLst>
                <a:path w="3736" h="1861" extrusionOk="0">
                  <a:moveTo>
                    <a:pt x="283" y="0"/>
                  </a:moveTo>
                  <a:cubicBezTo>
                    <a:pt x="115" y="0"/>
                    <a:pt x="0" y="235"/>
                    <a:pt x="179" y="314"/>
                  </a:cubicBezTo>
                  <a:cubicBezTo>
                    <a:pt x="1252" y="816"/>
                    <a:pt x="2325" y="1341"/>
                    <a:pt x="3375" y="1844"/>
                  </a:cubicBezTo>
                  <a:cubicBezTo>
                    <a:pt x="3401" y="1855"/>
                    <a:pt x="3428" y="1861"/>
                    <a:pt x="3453" y="1861"/>
                  </a:cubicBezTo>
                  <a:cubicBezTo>
                    <a:pt x="3621" y="1861"/>
                    <a:pt x="3736" y="1626"/>
                    <a:pt x="3557" y="1547"/>
                  </a:cubicBezTo>
                  <a:cubicBezTo>
                    <a:pt x="2484" y="1022"/>
                    <a:pt x="1434" y="520"/>
                    <a:pt x="362" y="18"/>
                  </a:cubicBezTo>
                  <a:cubicBezTo>
                    <a:pt x="335" y="6"/>
                    <a:pt x="308" y="0"/>
                    <a:pt x="283"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5" name="Google Shape;815;p28"/>
            <p:cNvSpPr/>
            <p:nvPr/>
          </p:nvSpPr>
          <p:spPr>
            <a:xfrm>
              <a:off x="7536090" y="4270566"/>
              <a:ext cx="111601" cy="68326"/>
            </a:xfrm>
            <a:custGeom>
              <a:avLst/>
              <a:gdLst/>
              <a:ahLst/>
              <a:cxnLst/>
              <a:rect l="l" t="t" r="r" b="b"/>
              <a:pathLst>
                <a:path w="3252" h="1991" extrusionOk="0">
                  <a:moveTo>
                    <a:pt x="2996" y="1"/>
                  </a:moveTo>
                  <a:cubicBezTo>
                    <a:pt x="2970" y="1"/>
                    <a:pt x="2943" y="8"/>
                    <a:pt x="2916" y="25"/>
                  </a:cubicBezTo>
                  <a:cubicBezTo>
                    <a:pt x="2003" y="573"/>
                    <a:pt x="1067" y="1120"/>
                    <a:pt x="154" y="1668"/>
                  </a:cubicBezTo>
                  <a:cubicBezTo>
                    <a:pt x="0" y="1765"/>
                    <a:pt x="90" y="1991"/>
                    <a:pt x="245" y="1991"/>
                  </a:cubicBezTo>
                  <a:cubicBezTo>
                    <a:pt x="274" y="1991"/>
                    <a:pt x="305" y="1983"/>
                    <a:pt x="337" y="1965"/>
                  </a:cubicBezTo>
                  <a:cubicBezTo>
                    <a:pt x="1250" y="1417"/>
                    <a:pt x="2163" y="892"/>
                    <a:pt x="3076" y="344"/>
                  </a:cubicBezTo>
                  <a:cubicBezTo>
                    <a:pt x="3251" y="247"/>
                    <a:pt x="3144" y="1"/>
                    <a:pt x="2996"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6" name="Google Shape;816;p28"/>
            <p:cNvSpPr/>
            <p:nvPr/>
          </p:nvSpPr>
          <p:spPr>
            <a:xfrm>
              <a:off x="8411652" y="4235356"/>
              <a:ext cx="174710" cy="12595"/>
            </a:xfrm>
            <a:custGeom>
              <a:avLst/>
              <a:gdLst/>
              <a:ahLst/>
              <a:cxnLst/>
              <a:rect l="l" t="t" r="r" b="b"/>
              <a:pathLst>
                <a:path w="5091" h="367" extrusionOk="0">
                  <a:moveTo>
                    <a:pt x="229" y="1"/>
                  </a:moveTo>
                  <a:cubicBezTo>
                    <a:pt x="0" y="1"/>
                    <a:pt x="0" y="366"/>
                    <a:pt x="229" y="366"/>
                  </a:cubicBezTo>
                  <a:lnTo>
                    <a:pt x="4862" y="366"/>
                  </a:lnTo>
                  <a:cubicBezTo>
                    <a:pt x="5090" y="366"/>
                    <a:pt x="5090" y="1"/>
                    <a:pt x="4862"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7" name="Google Shape;817;p28"/>
            <p:cNvSpPr/>
            <p:nvPr/>
          </p:nvSpPr>
          <p:spPr>
            <a:xfrm>
              <a:off x="8406298" y="4142353"/>
              <a:ext cx="128210" cy="63865"/>
            </a:xfrm>
            <a:custGeom>
              <a:avLst/>
              <a:gdLst/>
              <a:ahLst/>
              <a:cxnLst/>
              <a:rect l="l" t="t" r="r" b="b"/>
              <a:pathLst>
                <a:path w="3736" h="1861" extrusionOk="0">
                  <a:moveTo>
                    <a:pt x="3453" y="0"/>
                  </a:moveTo>
                  <a:cubicBezTo>
                    <a:pt x="3428" y="0"/>
                    <a:pt x="3402" y="6"/>
                    <a:pt x="3375" y="18"/>
                  </a:cubicBezTo>
                  <a:cubicBezTo>
                    <a:pt x="2302" y="520"/>
                    <a:pt x="1252" y="1022"/>
                    <a:pt x="179" y="1547"/>
                  </a:cubicBezTo>
                  <a:cubicBezTo>
                    <a:pt x="1" y="1626"/>
                    <a:pt x="115" y="1861"/>
                    <a:pt x="283" y="1861"/>
                  </a:cubicBezTo>
                  <a:cubicBezTo>
                    <a:pt x="308" y="1861"/>
                    <a:pt x="335" y="1855"/>
                    <a:pt x="362" y="1844"/>
                  </a:cubicBezTo>
                  <a:cubicBezTo>
                    <a:pt x="1412" y="1341"/>
                    <a:pt x="2485" y="816"/>
                    <a:pt x="3557" y="314"/>
                  </a:cubicBezTo>
                  <a:cubicBezTo>
                    <a:pt x="3736" y="235"/>
                    <a:pt x="3621" y="0"/>
                    <a:pt x="3453"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8" name="Google Shape;818;p28"/>
            <p:cNvSpPr/>
            <p:nvPr/>
          </p:nvSpPr>
          <p:spPr>
            <a:xfrm>
              <a:off x="8410348" y="4270566"/>
              <a:ext cx="111566" cy="68326"/>
            </a:xfrm>
            <a:custGeom>
              <a:avLst/>
              <a:gdLst/>
              <a:ahLst/>
              <a:cxnLst/>
              <a:rect l="l" t="t" r="r" b="b"/>
              <a:pathLst>
                <a:path w="3251" h="1991" extrusionOk="0">
                  <a:moveTo>
                    <a:pt x="255" y="1"/>
                  </a:moveTo>
                  <a:cubicBezTo>
                    <a:pt x="107" y="1"/>
                    <a:pt x="0" y="247"/>
                    <a:pt x="175" y="344"/>
                  </a:cubicBezTo>
                  <a:cubicBezTo>
                    <a:pt x="1088" y="892"/>
                    <a:pt x="2001" y="1417"/>
                    <a:pt x="2914" y="1965"/>
                  </a:cubicBezTo>
                  <a:cubicBezTo>
                    <a:pt x="2947" y="1983"/>
                    <a:pt x="2978" y="1991"/>
                    <a:pt x="3006" y="1991"/>
                  </a:cubicBezTo>
                  <a:cubicBezTo>
                    <a:pt x="3161" y="1991"/>
                    <a:pt x="3251" y="1765"/>
                    <a:pt x="3097" y="1668"/>
                  </a:cubicBezTo>
                  <a:cubicBezTo>
                    <a:pt x="2184" y="1120"/>
                    <a:pt x="1248" y="573"/>
                    <a:pt x="335" y="25"/>
                  </a:cubicBezTo>
                  <a:cubicBezTo>
                    <a:pt x="308" y="8"/>
                    <a:pt x="281" y="1"/>
                    <a:pt x="255"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9" name="Google Shape;819;p28"/>
            <p:cNvSpPr/>
            <p:nvPr/>
          </p:nvSpPr>
          <p:spPr>
            <a:xfrm>
              <a:off x="8034082" y="4254162"/>
              <a:ext cx="107345" cy="255391"/>
            </a:xfrm>
            <a:custGeom>
              <a:avLst/>
              <a:gdLst/>
              <a:ahLst/>
              <a:cxnLst/>
              <a:rect l="l" t="t" r="r" b="b"/>
              <a:pathLst>
                <a:path w="3128" h="7442" extrusionOk="0">
                  <a:moveTo>
                    <a:pt x="1461" y="1"/>
                  </a:moveTo>
                  <a:lnTo>
                    <a:pt x="1416" y="115"/>
                  </a:lnTo>
                  <a:cubicBezTo>
                    <a:pt x="1461" y="1576"/>
                    <a:pt x="1507" y="3288"/>
                    <a:pt x="206" y="4292"/>
                  </a:cubicBezTo>
                  <a:cubicBezTo>
                    <a:pt x="1" y="5798"/>
                    <a:pt x="206" y="6300"/>
                    <a:pt x="320" y="7373"/>
                  </a:cubicBezTo>
                  <a:cubicBezTo>
                    <a:pt x="491" y="7419"/>
                    <a:pt x="845" y="7442"/>
                    <a:pt x="1310" y="7442"/>
                  </a:cubicBezTo>
                  <a:cubicBezTo>
                    <a:pt x="1775" y="7442"/>
                    <a:pt x="2352" y="7419"/>
                    <a:pt x="2968" y="7373"/>
                  </a:cubicBezTo>
                  <a:cubicBezTo>
                    <a:pt x="3082" y="6506"/>
                    <a:pt x="3128" y="5798"/>
                    <a:pt x="3128" y="4520"/>
                  </a:cubicBezTo>
                  <a:cubicBezTo>
                    <a:pt x="1256" y="3402"/>
                    <a:pt x="1553" y="868"/>
                    <a:pt x="1461" y="1"/>
                  </a:cubicBezTo>
                  <a:close/>
                </a:path>
              </a:pathLst>
            </a:custGeom>
            <a:solidFill>
              <a:srgbClr val="FFFEF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0" name="Google Shape;820;p28"/>
            <p:cNvSpPr/>
            <p:nvPr/>
          </p:nvSpPr>
          <p:spPr>
            <a:xfrm>
              <a:off x="7843341" y="4225746"/>
              <a:ext cx="257347" cy="211259"/>
            </a:xfrm>
            <a:custGeom>
              <a:avLst/>
              <a:gdLst/>
              <a:ahLst/>
              <a:cxnLst/>
              <a:rect l="l" t="t" r="r" b="b"/>
              <a:pathLst>
                <a:path w="7499" h="6156" extrusionOk="0">
                  <a:moveTo>
                    <a:pt x="6901" y="0"/>
                  </a:moveTo>
                  <a:cubicBezTo>
                    <a:pt x="6701" y="0"/>
                    <a:pt x="6476" y="179"/>
                    <a:pt x="6517" y="441"/>
                  </a:cubicBezTo>
                  <a:cubicBezTo>
                    <a:pt x="6768" y="2130"/>
                    <a:pt x="6700" y="4161"/>
                    <a:pt x="5056" y="5143"/>
                  </a:cubicBezTo>
                  <a:cubicBezTo>
                    <a:pt x="4639" y="5394"/>
                    <a:pt x="4137" y="5512"/>
                    <a:pt x="3623" y="5512"/>
                  </a:cubicBezTo>
                  <a:cubicBezTo>
                    <a:pt x="2225" y="5512"/>
                    <a:pt x="747" y="4638"/>
                    <a:pt x="697" y="3203"/>
                  </a:cubicBezTo>
                  <a:cubicBezTo>
                    <a:pt x="685" y="2974"/>
                    <a:pt x="508" y="2860"/>
                    <a:pt x="337" y="2860"/>
                  </a:cubicBezTo>
                  <a:cubicBezTo>
                    <a:pt x="166" y="2860"/>
                    <a:pt x="1" y="2974"/>
                    <a:pt x="12" y="3203"/>
                  </a:cubicBezTo>
                  <a:cubicBezTo>
                    <a:pt x="71" y="5186"/>
                    <a:pt x="1886" y="6155"/>
                    <a:pt x="3671" y="6155"/>
                  </a:cubicBezTo>
                  <a:cubicBezTo>
                    <a:pt x="3961" y="6155"/>
                    <a:pt x="4251" y="6130"/>
                    <a:pt x="4531" y="6079"/>
                  </a:cubicBezTo>
                  <a:cubicBezTo>
                    <a:pt x="7225" y="5576"/>
                    <a:pt x="7499" y="2426"/>
                    <a:pt x="7179" y="258"/>
                  </a:cubicBezTo>
                  <a:cubicBezTo>
                    <a:pt x="7152" y="77"/>
                    <a:pt x="7032" y="0"/>
                    <a:pt x="6901"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1" name="Google Shape;821;p28"/>
            <p:cNvSpPr/>
            <p:nvPr/>
          </p:nvSpPr>
          <p:spPr>
            <a:xfrm>
              <a:off x="8072073" y="4242425"/>
              <a:ext cx="250140" cy="195816"/>
            </a:xfrm>
            <a:custGeom>
              <a:avLst/>
              <a:gdLst/>
              <a:ahLst/>
              <a:cxnLst/>
              <a:rect l="l" t="t" r="r" b="b"/>
              <a:pathLst>
                <a:path w="7289" h="5706" extrusionOk="0">
                  <a:moveTo>
                    <a:pt x="337" y="0"/>
                  </a:moveTo>
                  <a:cubicBezTo>
                    <a:pt x="166" y="0"/>
                    <a:pt x="1" y="114"/>
                    <a:pt x="12" y="343"/>
                  </a:cubicBezTo>
                  <a:cubicBezTo>
                    <a:pt x="149" y="2694"/>
                    <a:pt x="263" y="4794"/>
                    <a:pt x="2865" y="5570"/>
                  </a:cubicBezTo>
                  <a:cubicBezTo>
                    <a:pt x="3179" y="5662"/>
                    <a:pt x="3487" y="5706"/>
                    <a:pt x="3784" y="5706"/>
                  </a:cubicBezTo>
                  <a:cubicBezTo>
                    <a:pt x="5538" y="5706"/>
                    <a:pt x="6935" y="4199"/>
                    <a:pt x="7248" y="2443"/>
                  </a:cubicBezTo>
                  <a:cubicBezTo>
                    <a:pt x="7289" y="2182"/>
                    <a:pt x="7066" y="2012"/>
                    <a:pt x="6867" y="2012"/>
                  </a:cubicBezTo>
                  <a:cubicBezTo>
                    <a:pt x="6735" y="2012"/>
                    <a:pt x="6613" y="2087"/>
                    <a:pt x="6586" y="2260"/>
                  </a:cubicBezTo>
                  <a:cubicBezTo>
                    <a:pt x="6305" y="3890"/>
                    <a:pt x="5194" y="4951"/>
                    <a:pt x="3719" y="4951"/>
                  </a:cubicBezTo>
                  <a:cubicBezTo>
                    <a:pt x="3397" y="4951"/>
                    <a:pt x="3057" y="4900"/>
                    <a:pt x="2705" y="4794"/>
                  </a:cubicBezTo>
                  <a:cubicBezTo>
                    <a:pt x="674" y="4177"/>
                    <a:pt x="811" y="2009"/>
                    <a:pt x="697" y="343"/>
                  </a:cubicBezTo>
                  <a:cubicBezTo>
                    <a:pt x="685" y="114"/>
                    <a:pt x="508" y="0"/>
                    <a:pt x="337"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2" name="Google Shape;822;p28"/>
            <p:cNvSpPr/>
            <p:nvPr/>
          </p:nvSpPr>
          <p:spPr>
            <a:xfrm>
              <a:off x="7875841" y="4140157"/>
              <a:ext cx="376017" cy="128142"/>
            </a:xfrm>
            <a:custGeom>
              <a:avLst/>
              <a:gdLst/>
              <a:ahLst/>
              <a:cxnLst/>
              <a:rect l="l" t="t" r="r" b="b"/>
              <a:pathLst>
                <a:path w="10957" h="3734" extrusionOk="0">
                  <a:moveTo>
                    <a:pt x="7985" y="1"/>
                  </a:moveTo>
                  <a:cubicBezTo>
                    <a:pt x="7173" y="1"/>
                    <a:pt x="6256" y="104"/>
                    <a:pt x="5730" y="104"/>
                  </a:cubicBezTo>
                  <a:cubicBezTo>
                    <a:pt x="5271" y="104"/>
                    <a:pt x="4552" y="47"/>
                    <a:pt x="3836" y="47"/>
                  </a:cubicBezTo>
                  <a:cubicBezTo>
                    <a:pt x="3055" y="47"/>
                    <a:pt x="2278" y="115"/>
                    <a:pt x="1850" y="401"/>
                  </a:cubicBezTo>
                  <a:cubicBezTo>
                    <a:pt x="1" y="1474"/>
                    <a:pt x="5068" y="3323"/>
                    <a:pt x="5958" y="3734"/>
                  </a:cubicBezTo>
                  <a:cubicBezTo>
                    <a:pt x="6848" y="3551"/>
                    <a:pt x="10957" y="1109"/>
                    <a:pt x="9359" y="218"/>
                  </a:cubicBezTo>
                  <a:cubicBezTo>
                    <a:pt x="9060" y="50"/>
                    <a:pt x="8548" y="1"/>
                    <a:pt x="7985" y="1"/>
                  </a:cubicBezTo>
                  <a:close/>
                </a:path>
              </a:pathLst>
            </a:custGeom>
            <a:solidFill>
              <a:srgbClr val="562D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3" name="Google Shape;823;p28"/>
            <p:cNvSpPr/>
            <p:nvPr/>
          </p:nvSpPr>
          <p:spPr>
            <a:xfrm>
              <a:off x="7303241" y="4298432"/>
              <a:ext cx="11771" cy="50172"/>
            </a:xfrm>
            <a:custGeom>
              <a:avLst/>
              <a:gdLst/>
              <a:ahLst/>
              <a:cxnLst/>
              <a:rect l="l" t="t" r="r" b="b"/>
              <a:pathLst>
                <a:path w="343" h="1462" extrusionOk="0">
                  <a:moveTo>
                    <a:pt x="172" y="0"/>
                  </a:moveTo>
                  <a:cubicBezTo>
                    <a:pt x="86" y="0"/>
                    <a:pt x="1" y="57"/>
                    <a:pt x="1" y="172"/>
                  </a:cubicBezTo>
                  <a:lnTo>
                    <a:pt x="1" y="1290"/>
                  </a:lnTo>
                  <a:cubicBezTo>
                    <a:pt x="1" y="1404"/>
                    <a:pt x="86" y="1461"/>
                    <a:pt x="172" y="1461"/>
                  </a:cubicBezTo>
                  <a:cubicBezTo>
                    <a:pt x="257" y="1461"/>
                    <a:pt x="343" y="1404"/>
                    <a:pt x="343" y="1290"/>
                  </a:cubicBezTo>
                  <a:lnTo>
                    <a:pt x="343" y="172"/>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4" name="Google Shape;824;p28"/>
            <p:cNvSpPr/>
            <p:nvPr/>
          </p:nvSpPr>
          <p:spPr>
            <a:xfrm>
              <a:off x="7338485" y="4298432"/>
              <a:ext cx="11805" cy="44681"/>
            </a:xfrm>
            <a:custGeom>
              <a:avLst/>
              <a:gdLst/>
              <a:ahLst/>
              <a:cxnLst/>
              <a:rect l="l" t="t" r="r" b="b"/>
              <a:pathLst>
                <a:path w="344" h="1302" extrusionOk="0">
                  <a:moveTo>
                    <a:pt x="172" y="0"/>
                  </a:moveTo>
                  <a:cubicBezTo>
                    <a:pt x="86" y="0"/>
                    <a:pt x="1" y="57"/>
                    <a:pt x="1" y="172"/>
                  </a:cubicBezTo>
                  <a:lnTo>
                    <a:pt x="1" y="1130"/>
                  </a:lnTo>
                  <a:cubicBezTo>
                    <a:pt x="1" y="1244"/>
                    <a:pt x="86" y="1301"/>
                    <a:pt x="172" y="1301"/>
                  </a:cubicBezTo>
                  <a:cubicBezTo>
                    <a:pt x="257" y="1301"/>
                    <a:pt x="343" y="1244"/>
                    <a:pt x="343" y="1130"/>
                  </a:cubicBezTo>
                  <a:lnTo>
                    <a:pt x="343" y="172"/>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5" name="Google Shape;825;p28"/>
            <p:cNvSpPr/>
            <p:nvPr/>
          </p:nvSpPr>
          <p:spPr>
            <a:xfrm>
              <a:off x="7316556" y="4358730"/>
              <a:ext cx="11771" cy="38436"/>
            </a:xfrm>
            <a:custGeom>
              <a:avLst/>
              <a:gdLst/>
              <a:ahLst/>
              <a:cxnLst/>
              <a:rect l="l" t="t" r="r" b="b"/>
              <a:pathLst>
                <a:path w="343" h="1120" extrusionOk="0">
                  <a:moveTo>
                    <a:pt x="172" y="1"/>
                  </a:moveTo>
                  <a:cubicBezTo>
                    <a:pt x="86" y="1"/>
                    <a:pt x="1" y="58"/>
                    <a:pt x="1" y="172"/>
                  </a:cubicBezTo>
                  <a:lnTo>
                    <a:pt x="1" y="948"/>
                  </a:lnTo>
                  <a:cubicBezTo>
                    <a:pt x="1" y="1062"/>
                    <a:pt x="86" y="1119"/>
                    <a:pt x="172" y="1119"/>
                  </a:cubicBezTo>
                  <a:cubicBezTo>
                    <a:pt x="257" y="1119"/>
                    <a:pt x="343" y="1062"/>
                    <a:pt x="343" y="948"/>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6" name="Google Shape;826;p28"/>
            <p:cNvSpPr/>
            <p:nvPr/>
          </p:nvSpPr>
          <p:spPr>
            <a:xfrm>
              <a:off x="7611075" y="3873675"/>
              <a:ext cx="11805" cy="44098"/>
            </a:xfrm>
            <a:custGeom>
              <a:avLst/>
              <a:gdLst/>
              <a:ahLst/>
              <a:cxnLst/>
              <a:rect l="l" t="t" r="r" b="b"/>
              <a:pathLst>
                <a:path w="344" h="1285" extrusionOk="0">
                  <a:moveTo>
                    <a:pt x="172" y="0"/>
                  </a:moveTo>
                  <a:cubicBezTo>
                    <a:pt x="86" y="0"/>
                    <a:pt x="1" y="52"/>
                    <a:pt x="1" y="154"/>
                  </a:cubicBezTo>
                  <a:lnTo>
                    <a:pt x="1" y="1113"/>
                  </a:lnTo>
                  <a:cubicBezTo>
                    <a:pt x="1" y="1227"/>
                    <a:pt x="86" y="1284"/>
                    <a:pt x="172" y="1284"/>
                  </a:cubicBezTo>
                  <a:cubicBezTo>
                    <a:pt x="258" y="1284"/>
                    <a:pt x="343" y="1227"/>
                    <a:pt x="343" y="1113"/>
                  </a:cubicBezTo>
                  <a:lnTo>
                    <a:pt x="343" y="154"/>
                  </a:lnTo>
                  <a:cubicBezTo>
                    <a:pt x="343" y="52"/>
                    <a:pt x="258"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7" name="Google Shape;827;p28"/>
            <p:cNvSpPr/>
            <p:nvPr/>
          </p:nvSpPr>
          <p:spPr>
            <a:xfrm>
              <a:off x="7649478" y="3865233"/>
              <a:ext cx="11771" cy="41558"/>
            </a:xfrm>
            <a:custGeom>
              <a:avLst/>
              <a:gdLst/>
              <a:ahLst/>
              <a:cxnLst/>
              <a:rect l="l" t="t" r="r" b="b"/>
              <a:pathLst>
                <a:path w="343" h="1211" extrusionOk="0">
                  <a:moveTo>
                    <a:pt x="172" y="1"/>
                  </a:moveTo>
                  <a:cubicBezTo>
                    <a:pt x="86" y="1"/>
                    <a:pt x="0" y="58"/>
                    <a:pt x="0" y="172"/>
                  </a:cubicBezTo>
                  <a:lnTo>
                    <a:pt x="0" y="1040"/>
                  </a:lnTo>
                  <a:cubicBezTo>
                    <a:pt x="0" y="1154"/>
                    <a:pt x="86" y="1211"/>
                    <a:pt x="172" y="1211"/>
                  </a:cubicBezTo>
                  <a:cubicBezTo>
                    <a:pt x="257" y="1211"/>
                    <a:pt x="343" y="1154"/>
                    <a:pt x="343" y="1040"/>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8" name="Google Shape;828;p28"/>
            <p:cNvSpPr/>
            <p:nvPr/>
          </p:nvSpPr>
          <p:spPr>
            <a:xfrm>
              <a:off x="7629882" y="3930850"/>
              <a:ext cx="11805" cy="35690"/>
            </a:xfrm>
            <a:custGeom>
              <a:avLst/>
              <a:gdLst/>
              <a:ahLst/>
              <a:cxnLst/>
              <a:rect l="l" t="t" r="r" b="b"/>
              <a:pathLst>
                <a:path w="344" h="1040" extrusionOk="0">
                  <a:moveTo>
                    <a:pt x="172" y="1"/>
                  </a:moveTo>
                  <a:cubicBezTo>
                    <a:pt x="86" y="1"/>
                    <a:pt x="1" y="52"/>
                    <a:pt x="1" y="155"/>
                  </a:cubicBezTo>
                  <a:lnTo>
                    <a:pt x="1" y="885"/>
                  </a:lnTo>
                  <a:cubicBezTo>
                    <a:pt x="1" y="988"/>
                    <a:pt x="86" y="1039"/>
                    <a:pt x="172" y="1039"/>
                  </a:cubicBezTo>
                  <a:cubicBezTo>
                    <a:pt x="257" y="1039"/>
                    <a:pt x="343" y="988"/>
                    <a:pt x="343" y="885"/>
                  </a:cubicBezTo>
                  <a:lnTo>
                    <a:pt x="343" y="155"/>
                  </a:lnTo>
                  <a:cubicBezTo>
                    <a:pt x="343" y="52"/>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9" name="Google Shape;829;p28"/>
            <p:cNvSpPr/>
            <p:nvPr/>
          </p:nvSpPr>
          <p:spPr>
            <a:xfrm>
              <a:off x="8309040" y="3832356"/>
              <a:ext cx="11771" cy="50172"/>
            </a:xfrm>
            <a:custGeom>
              <a:avLst/>
              <a:gdLst/>
              <a:ahLst/>
              <a:cxnLst/>
              <a:rect l="l" t="t" r="r" b="b"/>
              <a:pathLst>
                <a:path w="343" h="1462" extrusionOk="0">
                  <a:moveTo>
                    <a:pt x="171" y="0"/>
                  </a:moveTo>
                  <a:cubicBezTo>
                    <a:pt x="86" y="0"/>
                    <a:pt x="0" y="57"/>
                    <a:pt x="0" y="172"/>
                  </a:cubicBezTo>
                  <a:lnTo>
                    <a:pt x="0" y="1290"/>
                  </a:lnTo>
                  <a:cubicBezTo>
                    <a:pt x="0" y="1404"/>
                    <a:pt x="86" y="1461"/>
                    <a:pt x="171" y="1461"/>
                  </a:cubicBezTo>
                  <a:cubicBezTo>
                    <a:pt x="257" y="1461"/>
                    <a:pt x="343" y="1404"/>
                    <a:pt x="343" y="1290"/>
                  </a:cubicBezTo>
                  <a:lnTo>
                    <a:pt x="343" y="172"/>
                  </a:lnTo>
                  <a:cubicBezTo>
                    <a:pt x="343" y="57"/>
                    <a:pt x="257" y="0"/>
                    <a:pt x="17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0" name="Google Shape;830;p28"/>
            <p:cNvSpPr/>
            <p:nvPr/>
          </p:nvSpPr>
          <p:spPr>
            <a:xfrm>
              <a:off x="8352110" y="3837847"/>
              <a:ext cx="11771" cy="47015"/>
            </a:xfrm>
            <a:custGeom>
              <a:avLst/>
              <a:gdLst/>
              <a:ahLst/>
              <a:cxnLst/>
              <a:rect l="l" t="t" r="r" b="b"/>
              <a:pathLst>
                <a:path w="343" h="1370" extrusionOk="0">
                  <a:moveTo>
                    <a:pt x="172" y="0"/>
                  </a:moveTo>
                  <a:cubicBezTo>
                    <a:pt x="86" y="0"/>
                    <a:pt x="1" y="57"/>
                    <a:pt x="1" y="171"/>
                  </a:cubicBezTo>
                  <a:lnTo>
                    <a:pt x="1" y="1198"/>
                  </a:lnTo>
                  <a:cubicBezTo>
                    <a:pt x="1" y="1313"/>
                    <a:pt x="86" y="1370"/>
                    <a:pt x="172" y="1370"/>
                  </a:cubicBezTo>
                  <a:cubicBezTo>
                    <a:pt x="257" y="1370"/>
                    <a:pt x="343" y="1313"/>
                    <a:pt x="343" y="1198"/>
                  </a:cubicBezTo>
                  <a:lnTo>
                    <a:pt x="343" y="171"/>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1" name="Google Shape;831;p28"/>
            <p:cNvSpPr/>
            <p:nvPr/>
          </p:nvSpPr>
          <p:spPr>
            <a:xfrm>
              <a:off x="8335671" y="3905969"/>
              <a:ext cx="12560" cy="36068"/>
            </a:xfrm>
            <a:custGeom>
              <a:avLst/>
              <a:gdLst/>
              <a:ahLst/>
              <a:cxnLst/>
              <a:rect l="l" t="t" r="r" b="b"/>
              <a:pathLst>
                <a:path w="366" h="1051" extrusionOk="0">
                  <a:moveTo>
                    <a:pt x="183" y="1"/>
                  </a:moveTo>
                  <a:cubicBezTo>
                    <a:pt x="92" y="1"/>
                    <a:pt x="0" y="58"/>
                    <a:pt x="0" y="172"/>
                  </a:cubicBezTo>
                  <a:lnTo>
                    <a:pt x="0" y="880"/>
                  </a:lnTo>
                  <a:cubicBezTo>
                    <a:pt x="0" y="994"/>
                    <a:pt x="92" y="1051"/>
                    <a:pt x="183" y="1051"/>
                  </a:cubicBezTo>
                  <a:cubicBezTo>
                    <a:pt x="274" y="1051"/>
                    <a:pt x="365" y="994"/>
                    <a:pt x="365" y="880"/>
                  </a:cubicBezTo>
                  <a:lnTo>
                    <a:pt x="365" y="172"/>
                  </a:lnTo>
                  <a:cubicBezTo>
                    <a:pt x="365" y="58"/>
                    <a:pt x="274" y="1"/>
                    <a:pt x="183"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2" name="Google Shape;832;p28"/>
            <p:cNvSpPr/>
            <p:nvPr/>
          </p:nvSpPr>
          <p:spPr>
            <a:xfrm>
              <a:off x="8679540" y="4268644"/>
              <a:ext cx="11771" cy="54874"/>
            </a:xfrm>
            <a:custGeom>
              <a:avLst/>
              <a:gdLst/>
              <a:ahLst/>
              <a:cxnLst/>
              <a:rect l="l" t="t" r="r" b="b"/>
              <a:pathLst>
                <a:path w="343" h="1599" extrusionOk="0">
                  <a:moveTo>
                    <a:pt x="172" y="1"/>
                  </a:moveTo>
                  <a:cubicBezTo>
                    <a:pt x="86" y="1"/>
                    <a:pt x="1" y="58"/>
                    <a:pt x="1" y="172"/>
                  </a:cubicBezTo>
                  <a:lnTo>
                    <a:pt x="1" y="1428"/>
                  </a:lnTo>
                  <a:cubicBezTo>
                    <a:pt x="1" y="1542"/>
                    <a:pt x="86" y="1599"/>
                    <a:pt x="172" y="1599"/>
                  </a:cubicBezTo>
                  <a:cubicBezTo>
                    <a:pt x="257" y="1599"/>
                    <a:pt x="343" y="1542"/>
                    <a:pt x="343" y="1428"/>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3" name="Google Shape;833;p28"/>
            <p:cNvSpPr/>
            <p:nvPr/>
          </p:nvSpPr>
          <p:spPr>
            <a:xfrm>
              <a:off x="8717153" y="4276503"/>
              <a:ext cx="12560" cy="44681"/>
            </a:xfrm>
            <a:custGeom>
              <a:avLst/>
              <a:gdLst/>
              <a:ahLst/>
              <a:cxnLst/>
              <a:rect l="l" t="t" r="r" b="b"/>
              <a:pathLst>
                <a:path w="366" h="1302" extrusionOk="0">
                  <a:moveTo>
                    <a:pt x="183" y="0"/>
                  </a:moveTo>
                  <a:cubicBezTo>
                    <a:pt x="92" y="0"/>
                    <a:pt x="0" y="57"/>
                    <a:pt x="0" y="171"/>
                  </a:cubicBezTo>
                  <a:lnTo>
                    <a:pt x="0" y="1130"/>
                  </a:lnTo>
                  <a:cubicBezTo>
                    <a:pt x="0" y="1244"/>
                    <a:pt x="92" y="1301"/>
                    <a:pt x="183" y="1301"/>
                  </a:cubicBezTo>
                  <a:cubicBezTo>
                    <a:pt x="274" y="1301"/>
                    <a:pt x="365" y="1244"/>
                    <a:pt x="365" y="1130"/>
                  </a:cubicBezTo>
                  <a:lnTo>
                    <a:pt x="365" y="171"/>
                  </a:lnTo>
                  <a:cubicBezTo>
                    <a:pt x="365" y="57"/>
                    <a:pt x="274" y="0"/>
                    <a:pt x="183"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4" name="Google Shape;834;p28"/>
            <p:cNvSpPr/>
            <p:nvPr/>
          </p:nvSpPr>
          <p:spPr>
            <a:xfrm>
              <a:off x="8706961" y="4342291"/>
              <a:ext cx="11771" cy="43892"/>
            </a:xfrm>
            <a:custGeom>
              <a:avLst/>
              <a:gdLst/>
              <a:ahLst/>
              <a:cxnLst/>
              <a:rect l="l" t="t" r="r" b="b"/>
              <a:pathLst>
                <a:path w="343" h="1279" extrusionOk="0">
                  <a:moveTo>
                    <a:pt x="172" y="1"/>
                  </a:moveTo>
                  <a:cubicBezTo>
                    <a:pt x="86" y="1"/>
                    <a:pt x="0" y="58"/>
                    <a:pt x="0" y="172"/>
                  </a:cubicBezTo>
                  <a:lnTo>
                    <a:pt x="0" y="1108"/>
                  </a:lnTo>
                  <a:cubicBezTo>
                    <a:pt x="0" y="1222"/>
                    <a:pt x="86" y="1279"/>
                    <a:pt x="172" y="1279"/>
                  </a:cubicBezTo>
                  <a:cubicBezTo>
                    <a:pt x="257" y="1279"/>
                    <a:pt x="343" y="1222"/>
                    <a:pt x="343" y="1108"/>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5" name="Google Shape;835;p28"/>
            <p:cNvSpPr/>
            <p:nvPr/>
          </p:nvSpPr>
          <p:spPr>
            <a:xfrm>
              <a:off x="8717153" y="4655617"/>
              <a:ext cx="12560" cy="47049"/>
            </a:xfrm>
            <a:custGeom>
              <a:avLst/>
              <a:gdLst/>
              <a:ahLst/>
              <a:cxnLst/>
              <a:rect l="l" t="t" r="r" b="b"/>
              <a:pathLst>
                <a:path w="366" h="1371" extrusionOk="0">
                  <a:moveTo>
                    <a:pt x="183" y="1"/>
                  </a:moveTo>
                  <a:cubicBezTo>
                    <a:pt x="92" y="1"/>
                    <a:pt x="0" y="58"/>
                    <a:pt x="0" y="172"/>
                  </a:cubicBezTo>
                  <a:lnTo>
                    <a:pt x="0" y="1199"/>
                  </a:lnTo>
                  <a:cubicBezTo>
                    <a:pt x="0" y="1313"/>
                    <a:pt x="92" y="1370"/>
                    <a:pt x="183" y="1370"/>
                  </a:cubicBezTo>
                  <a:cubicBezTo>
                    <a:pt x="274" y="1370"/>
                    <a:pt x="365" y="1313"/>
                    <a:pt x="365" y="1199"/>
                  </a:cubicBezTo>
                  <a:lnTo>
                    <a:pt x="365" y="172"/>
                  </a:lnTo>
                  <a:cubicBezTo>
                    <a:pt x="365" y="58"/>
                    <a:pt x="274" y="1"/>
                    <a:pt x="183"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6" name="Google Shape;836;p28"/>
            <p:cNvSpPr/>
            <p:nvPr/>
          </p:nvSpPr>
          <p:spPr>
            <a:xfrm>
              <a:off x="8755521" y="4657985"/>
              <a:ext cx="11805" cy="47221"/>
            </a:xfrm>
            <a:custGeom>
              <a:avLst/>
              <a:gdLst/>
              <a:ahLst/>
              <a:cxnLst/>
              <a:rect l="l" t="t" r="r" b="b"/>
              <a:pathLst>
                <a:path w="344" h="1376" extrusionOk="0">
                  <a:moveTo>
                    <a:pt x="172" y="0"/>
                  </a:moveTo>
                  <a:cubicBezTo>
                    <a:pt x="86" y="0"/>
                    <a:pt x="1" y="57"/>
                    <a:pt x="1" y="171"/>
                  </a:cubicBezTo>
                  <a:lnTo>
                    <a:pt x="1" y="1221"/>
                  </a:lnTo>
                  <a:cubicBezTo>
                    <a:pt x="1" y="1324"/>
                    <a:pt x="86" y="1375"/>
                    <a:pt x="172" y="1375"/>
                  </a:cubicBezTo>
                  <a:cubicBezTo>
                    <a:pt x="257" y="1375"/>
                    <a:pt x="343" y="1324"/>
                    <a:pt x="343" y="1221"/>
                  </a:cubicBezTo>
                  <a:lnTo>
                    <a:pt x="343" y="171"/>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7" name="Google Shape;837;p28"/>
            <p:cNvSpPr/>
            <p:nvPr/>
          </p:nvSpPr>
          <p:spPr>
            <a:xfrm>
              <a:off x="7322047" y="4647587"/>
              <a:ext cx="11771" cy="52128"/>
            </a:xfrm>
            <a:custGeom>
              <a:avLst/>
              <a:gdLst/>
              <a:ahLst/>
              <a:cxnLst/>
              <a:rect l="l" t="t" r="r" b="b"/>
              <a:pathLst>
                <a:path w="343" h="1519" extrusionOk="0">
                  <a:moveTo>
                    <a:pt x="172" y="1"/>
                  </a:moveTo>
                  <a:cubicBezTo>
                    <a:pt x="86" y="1"/>
                    <a:pt x="0" y="52"/>
                    <a:pt x="0" y="155"/>
                  </a:cubicBezTo>
                  <a:lnTo>
                    <a:pt x="0" y="1364"/>
                  </a:lnTo>
                  <a:cubicBezTo>
                    <a:pt x="0" y="1467"/>
                    <a:pt x="86" y="1519"/>
                    <a:pt x="172" y="1519"/>
                  </a:cubicBezTo>
                  <a:cubicBezTo>
                    <a:pt x="257" y="1519"/>
                    <a:pt x="343" y="1467"/>
                    <a:pt x="343" y="1364"/>
                  </a:cubicBezTo>
                  <a:lnTo>
                    <a:pt x="343" y="155"/>
                  </a:lnTo>
                  <a:cubicBezTo>
                    <a:pt x="343" y="52"/>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8" name="Google Shape;838;p28"/>
            <p:cNvSpPr/>
            <p:nvPr/>
          </p:nvSpPr>
          <p:spPr>
            <a:xfrm>
              <a:off x="7360415" y="4655617"/>
              <a:ext cx="11805" cy="52506"/>
            </a:xfrm>
            <a:custGeom>
              <a:avLst/>
              <a:gdLst/>
              <a:ahLst/>
              <a:cxnLst/>
              <a:rect l="l" t="t" r="r" b="b"/>
              <a:pathLst>
                <a:path w="344" h="1530" extrusionOk="0">
                  <a:moveTo>
                    <a:pt x="172" y="1"/>
                  </a:moveTo>
                  <a:cubicBezTo>
                    <a:pt x="86" y="1"/>
                    <a:pt x="1" y="58"/>
                    <a:pt x="1" y="172"/>
                  </a:cubicBezTo>
                  <a:lnTo>
                    <a:pt x="1" y="1359"/>
                  </a:lnTo>
                  <a:cubicBezTo>
                    <a:pt x="1" y="1473"/>
                    <a:pt x="86" y="1530"/>
                    <a:pt x="172" y="1530"/>
                  </a:cubicBezTo>
                  <a:cubicBezTo>
                    <a:pt x="258" y="1530"/>
                    <a:pt x="343" y="1473"/>
                    <a:pt x="343" y="1359"/>
                  </a:cubicBezTo>
                  <a:lnTo>
                    <a:pt x="343" y="172"/>
                  </a:lnTo>
                  <a:cubicBezTo>
                    <a:pt x="343" y="58"/>
                    <a:pt x="258"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9" name="Google Shape;839;p28"/>
            <p:cNvSpPr/>
            <p:nvPr/>
          </p:nvSpPr>
          <p:spPr>
            <a:xfrm>
              <a:off x="7172419" y="4939189"/>
              <a:ext cx="11805" cy="57997"/>
            </a:xfrm>
            <a:custGeom>
              <a:avLst/>
              <a:gdLst/>
              <a:ahLst/>
              <a:cxnLst/>
              <a:rect l="l" t="t" r="r" b="b"/>
              <a:pathLst>
                <a:path w="344" h="1690" extrusionOk="0">
                  <a:moveTo>
                    <a:pt x="172" y="0"/>
                  </a:moveTo>
                  <a:cubicBezTo>
                    <a:pt x="86" y="0"/>
                    <a:pt x="1" y="57"/>
                    <a:pt x="1" y="172"/>
                  </a:cubicBezTo>
                  <a:lnTo>
                    <a:pt x="1" y="1518"/>
                  </a:lnTo>
                  <a:cubicBezTo>
                    <a:pt x="1" y="1632"/>
                    <a:pt x="86" y="1689"/>
                    <a:pt x="172" y="1689"/>
                  </a:cubicBezTo>
                  <a:cubicBezTo>
                    <a:pt x="257" y="1689"/>
                    <a:pt x="343" y="1632"/>
                    <a:pt x="343" y="1518"/>
                  </a:cubicBezTo>
                  <a:lnTo>
                    <a:pt x="343" y="172"/>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0" name="Google Shape;840;p28"/>
            <p:cNvSpPr/>
            <p:nvPr/>
          </p:nvSpPr>
          <p:spPr>
            <a:xfrm>
              <a:off x="7207664" y="4944680"/>
              <a:ext cx="11805" cy="52506"/>
            </a:xfrm>
            <a:custGeom>
              <a:avLst/>
              <a:gdLst/>
              <a:ahLst/>
              <a:cxnLst/>
              <a:rect l="l" t="t" r="r" b="b"/>
              <a:pathLst>
                <a:path w="344" h="1530" extrusionOk="0">
                  <a:moveTo>
                    <a:pt x="172" y="0"/>
                  </a:moveTo>
                  <a:cubicBezTo>
                    <a:pt x="86" y="0"/>
                    <a:pt x="1" y="57"/>
                    <a:pt x="1" y="171"/>
                  </a:cubicBezTo>
                  <a:lnTo>
                    <a:pt x="1" y="1358"/>
                  </a:lnTo>
                  <a:cubicBezTo>
                    <a:pt x="1" y="1472"/>
                    <a:pt x="86" y="1529"/>
                    <a:pt x="172" y="1529"/>
                  </a:cubicBezTo>
                  <a:cubicBezTo>
                    <a:pt x="258" y="1529"/>
                    <a:pt x="343" y="1472"/>
                    <a:pt x="343" y="1358"/>
                  </a:cubicBezTo>
                  <a:lnTo>
                    <a:pt x="343" y="171"/>
                  </a:lnTo>
                  <a:cubicBezTo>
                    <a:pt x="343" y="57"/>
                    <a:pt x="258"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1" name="Google Shape;841;p28"/>
            <p:cNvSpPr/>
            <p:nvPr/>
          </p:nvSpPr>
          <p:spPr>
            <a:xfrm>
              <a:off x="8804871" y="5066853"/>
              <a:ext cx="11771" cy="52540"/>
            </a:xfrm>
            <a:custGeom>
              <a:avLst/>
              <a:gdLst/>
              <a:ahLst/>
              <a:cxnLst/>
              <a:rect l="l" t="t" r="r" b="b"/>
              <a:pathLst>
                <a:path w="343" h="1531" extrusionOk="0">
                  <a:moveTo>
                    <a:pt x="172" y="1"/>
                  </a:moveTo>
                  <a:cubicBezTo>
                    <a:pt x="86" y="1"/>
                    <a:pt x="1" y="58"/>
                    <a:pt x="1" y="172"/>
                  </a:cubicBezTo>
                  <a:lnTo>
                    <a:pt x="1" y="1359"/>
                  </a:lnTo>
                  <a:cubicBezTo>
                    <a:pt x="1" y="1473"/>
                    <a:pt x="86" y="1530"/>
                    <a:pt x="172" y="1530"/>
                  </a:cubicBezTo>
                  <a:cubicBezTo>
                    <a:pt x="257" y="1530"/>
                    <a:pt x="343" y="1473"/>
                    <a:pt x="343" y="1359"/>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2" name="Google Shape;842;p28"/>
            <p:cNvSpPr/>
            <p:nvPr/>
          </p:nvSpPr>
          <p:spPr>
            <a:xfrm>
              <a:off x="8847974" y="5070010"/>
              <a:ext cx="12560" cy="47015"/>
            </a:xfrm>
            <a:custGeom>
              <a:avLst/>
              <a:gdLst/>
              <a:ahLst/>
              <a:cxnLst/>
              <a:rect l="l" t="t" r="r" b="b"/>
              <a:pathLst>
                <a:path w="366" h="1370" extrusionOk="0">
                  <a:moveTo>
                    <a:pt x="183" y="0"/>
                  </a:moveTo>
                  <a:cubicBezTo>
                    <a:pt x="91" y="0"/>
                    <a:pt x="0" y="57"/>
                    <a:pt x="0" y="171"/>
                  </a:cubicBezTo>
                  <a:lnTo>
                    <a:pt x="0" y="1198"/>
                  </a:lnTo>
                  <a:cubicBezTo>
                    <a:pt x="0" y="1313"/>
                    <a:pt x="91" y="1370"/>
                    <a:pt x="183" y="1370"/>
                  </a:cubicBezTo>
                  <a:cubicBezTo>
                    <a:pt x="274" y="1370"/>
                    <a:pt x="365" y="1313"/>
                    <a:pt x="365" y="1198"/>
                  </a:cubicBezTo>
                  <a:lnTo>
                    <a:pt x="365" y="171"/>
                  </a:lnTo>
                  <a:cubicBezTo>
                    <a:pt x="365" y="57"/>
                    <a:pt x="274" y="0"/>
                    <a:pt x="183"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3" name="Google Shape;843;p28"/>
            <p:cNvSpPr/>
            <p:nvPr/>
          </p:nvSpPr>
          <p:spPr>
            <a:xfrm>
              <a:off x="8036450" y="3930850"/>
              <a:ext cx="11771" cy="49589"/>
            </a:xfrm>
            <a:custGeom>
              <a:avLst/>
              <a:gdLst/>
              <a:ahLst/>
              <a:cxnLst/>
              <a:rect l="l" t="t" r="r" b="b"/>
              <a:pathLst>
                <a:path w="343" h="1445" extrusionOk="0">
                  <a:moveTo>
                    <a:pt x="171" y="1"/>
                  </a:moveTo>
                  <a:cubicBezTo>
                    <a:pt x="86" y="1"/>
                    <a:pt x="0" y="52"/>
                    <a:pt x="0" y="155"/>
                  </a:cubicBezTo>
                  <a:lnTo>
                    <a:pt x="0" y="1273"/>
                  </a:lnTo>
                  <a:cubicBezTo>
                    <a:pt x="0" y="1387"/>
                    <a:pt x="86" y="1444"/>
                    <a:pt x="171" y="1444"/>
                  </a:cubicBezTo>
                  <a:cubicBezTo>
                    <a:pt x="257" y="1444"/>
                    <a:pt x="342" y="1387"/>
                    <a:pt x="342" y="1273"/>
                  </a:cubicBezTo>
                  <a:lnTo>
                    <a:pt x="342" y="155"/>
                  </a:lnTo>
                  <a:cubicBezTo>
                    <a:pt x="342" y="52"/>
                    <a:pt x="257" y="1"/>
                    <a:pt x="171"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4" name="Google Shape;844;p28"/>
            <p:cNvSpPr/>
            <p:nvPr/>
          </p:nvSpPr>
          <p:spPr>
            <a:xfrm>
              <a:off x="8066204" y="3941248"/>
              <a:ext cx="11771" cy="39191"/>
            </a:xfrm>
            <a:custGeom>
              <a:avLst/>
              <a:gdLst/>
              <a:ahLst/>
              <a:cxnLst/>
              <a:rect l="l" t="t" r="r" b="b"/>
              <a:pathLst>
                <a:path w="343" h="1142" extrusionOk="0">
                  <a:moveTo>
                    <a:pt x="172" y="0"/>
                  </a:moveTo>
                  <a:cubicBezTo>
                    <a:pt x="86" y="0"/>
                    <a:pt x="0" y="57"/>
                    <a:pt x="0" y="171"/>
                  </a:cubicBezTo>
                  <a:lnTo>
                    <a:pt x="0" y="970"/>
                  </a:lnTo>
                  <a:cubicBezTo>
                    <a:pt x="0" y="1084"/>
                    <a:pt x="86" y="1141"/>
                    <a:pt x="172" y="1141"/>
                  </a:cubicBezTo>
                  <a:cubicBezTo>
                    <a:pt x="257" y="1141"/>
                    <a:pt x="343" y="1084"/>
                    <a:pt x="343" y="970"/>
                  </a:cubicBezTo>
                  <a:lnTo>
                    <a:pt x="343" y="171"/>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5" name="Google Shape;845;p28"/>
            <p:cNvSpPr/>
            <p:nvPr/>
          </p:nvSpPr>
          <p:spPr>
            <a:xfrm>
              <a:off x="7580532" y="4794675"/>
              <a:ext cx="10227" cy="44681"/>
            </a:xfrm>
            <a:custGeom>
              <a:avLst/>
              <a:gdLst/>
              <a:ahLst/>
              <a:cxnLst/>
              <a:rect l="l" t="t" r="r" b="b"/>
              <a:pathLst>
                <a:path w="298" h="1302" extrusionOk="0">
                  <a:moveTo>
                    <a:pt x="149" y="0"/>
                  </a:moveTo>
                  <a:cubicBezTo>
                    <a:pt x="75" y="0"/>
                    <a:pt x="1" y="46"/>
                    <a:pt x="1" y="137"/>
                  </a:cubicBezTo>
                  <a:lnTo>
                    <a:pt x="1" y="1164"/>
                  </a:lnTo>
                  <a:cubicBezTo>
                    <a:pt x="1" y="1255"/>
                    <a:pt x="75" y="1301"/>
                    <a:pt x="149" y="1301"/>
                  </a:cubicBezTo>
                  <a:cubicBezTo>
                    <a:pt x="223" y="1301"/>
                    <a:pt x="297" y="1255"/>
                    <a:pt x="297" y="1164"/>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6" name="Google Shape;846;p28"/>
            <p:cNvSpPr/>
            <p:nvPr/>
          </p:nvSpPr>
          <p:spPr>
            <a:xfrm>
              <a:off x="7628338" y="4794675"/>
              <a:ext cx="9403" cy="36823"/>
            </a:xfrm>
            <a:custGeom>
              <a:avLst/>
              <a:gdLst/>
              <a:ahLst/>
              <a:cxnLst/>
              <a:rect l="l" t="t" r="r" b="b"/>
              <a:pathLst>
                <a:path w="274" h="1073" extrusionOk="0">
                  <a:moveTo>
                    <a:pt x="137" y="0"/>
                  </a:moveTo>
                  <a:cubicBezTo>
                    <a:pt x="69" y="0"/>
                    <a:pt x="0" y="46"/>
                    <a:pt x="0" y="137"/>
                  </a:cubicBezTo>
                  <a:lnTo>
                    <a:pt x="0" y="936"/>
                  </a:lnTo>
                  <a:cubicBezTo>
                    <a:pt x="0" y="1027"/>
                    <a:pt x="69" y="1073"/>
                    <a:pt x="137" y="1073"/>
                  </a:cubicBezTo>
                  <a:cubicBezTo>
                    <a:pt x="205" y="1073"/>
                    <a:pt x="274" y="1027"/>
                    <a:pt x="274" y="936"/>
                  </a:cubicBezTo>
                  <a:lnTo>
                    <a:pt x="274" y="137"/>
                  </a:lnTo>
                  <a:cubicBezTo>
                    <a:pt x="274" y="46"/>
                    <a:pt x="205"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847" name="Google Shape;847;p28"/>
            <p:cNvGrpSpPr/>
            <p:nvPr/>
          </p:nvGrpSpPr>
          <p:grpSpPr>
            <a:xfrm>
              <a:off x="8267893" y="1920039"/>
              <a:ext cx="890274" cy="685355"/>
              <a:chOff x="8267893" y="1920039"/>
              <a:chExt cx="890274" cy="685355"/>
            </a:xfrm>
          </p:grpSpPr>
          <p:sp>
            <p:nvSpPr>
              <p:cNvPr id="848" name="Google Shape;848;p28"/>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9" name="Google Shape;849;p28"/>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0" name="Google Shape;850;p28"/>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1" name="Google Shape;851;p28"/>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2" name="Google Shape;852;p28"/>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853" name="Google Shape;853;p28"/>
            <p:cNvSpPr/>
            <p:nvPr/>
          </p:nvSpPr>
          <p:spPr>
            <a:xfrm>
              <a:off x="1847835" y="43939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4" name="Google Shape;854;p28"/>
            <p:cNvSpPr/>
            <p:nvPr/>
          </p:nvSpPr>
          <p:spPr>
            <a:xfrm>
              <a:off x="1836338" y="46780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5" name="Google Shape;855;p28"/>
            <p:cNvSpPr/>
            <p:nvPr/>
          </p:nvSpPr>
          <p:spPr>
            <a:xfrm>
              <a:off x="1833147" y="45187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6" name="Google Shape;856;p28"/>
            <p:cNvSpPr/>
            <p:nvPr/>
          </p:nvSpPr>
          <p:spPr>
            <a:xfrm>
              <a:off x="1835240" y="44431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7" name="Google Shape;857;p28"/>
            <p:cNvSpPr/>
            <p:nvPr/>
          </p:nvSpPr>
          <p:spPr>
            <a:xfrm>
              <a:off x="1850992" y="49000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8" name="Google Shape;858;p28"/>
            <p:cNvSpPr/>
            <p:nvPr/>
          </p:nvSpPr>
          <p:spPr>
            <a:xfrm>
              <a:off x="2" y="3466800"/>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9" name="Google Shape;859;p28"/>
            <p:cNvSpPr/>
            <p:nvPr/>
          </p:nvSpPr>
          <p:spPr>
            <a:xfrm>
              <a:off x="42282" y="3681838"/>
              <a:ext cx="483465" cy="1459352"/>
            </a:xfrm>
            <a:custGeom>
              <a:avLst/>
              <a:gdLst/>
              <a:ahLst/>
              <a:cxnLst/>
              <a:rect l="l" t="t" r="r" b="b"/>
              <a:pathLst>
                <a:path w="14088" h="42525" extrusionOk="0">
                  <a:moveTo>
                    <a:pt x="13595" y="1"/>
                  </a:moveTo>
                  <a:cubicBezTo>
                    <a:pt x="13518" y="1"/>
                    <a:pt x="13441" y="35"/>
                    <a:pt x="13376" y="115"/>
                  </a:cubicBezTo>
                  <a:cubicBezTo>
                    <a:pt x="8446" y="6483"/>
                    <a:pt x="5387" y="13993"/>
                    <a:pt x="3356" y="21754"/>
                  </a:cubicBezTo>
                  <a:cubicBezTo>
                    <a:pt x="2306" y="25771"/>
                    <a:pt x="1576" y="29879"/>
                    <a:pt x="982" y="33988"/>
                  </a:cubicBezTo>
                  <a:cubicBezTo>
                    <a:pt x="548" y="36818"/>
                    <a:pt x="366" y="39694"/>
                    <a:pt x="1" y="42525"/>
                  </a:cubicBezTo>
                  <a:lnTo>
                    <a:pt x="685" y="42525"/>
                  </a:lnTo>
                  <a:cubicBezTo>
                    <a:pt x="1005" y="40037"/>
                    <a:pt x="1187" y="37526"/>
                    <a:pt x="1530" y="35038"/>
                  </a:cubicBezTo>
                  <a:cubicBezTo>
                    <a:pt x="2055" y="31066"/>
                    <a:pt x="2762" y="27140"/>
                    <a:pt x="3698" y="23237"/>
                  </a:cubicBezTo>
                  <a:cubicBezTo>
                    <a:pt x="5638" y="15157"/>
                    <a:pt x="8743" y="7214"/>
                    <a:pt x="13878" y="617"/>
                  </a:cubicBezTo>
                  <a:cubicBezTo>
                    <a:pt x="14088" y="356"/>
                    <a:pt x="13844" y="1"/>
                    <a:pt x="13595"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0" name="Google Shape;860;p28"/>
            <p:cNvSpPr/>
            <p:nvPr/>
          </p:nvSpPr>
          <p:spPr>
            <a:xfrm>
              <a:off x="275715" y="4006146"/>
              <a:ext cx="469978" cy="1135051"/>
            </a:xfrm>
            <a:custGeom>
              <a:avLst/>
              <a:gdLst/>
              <a:ahLst/>
              <a:cxnLst/>
              <a:rect l="l" t="t" r="r" b="b"/>
              <a:pathLst>
                <a:path w="13695" h="33075" extrusionOk="0">
                  <a:moveTo>
                    <a:pt x="13206" y="0"/>
                  </a:moveTo>
                  <a:cubicBezTo>
                    <a:pt x="13130" y="0"/>
                    <a:pt x="13053" y="34"/>
                    <a:pt x="12988" y="115"/>
                  </a:cubicBezTo>
                  <a:cubicBezTo>
                    <a:pt x="5205" y="9336"/>
                    <a:pt x="1256" y="21205"/>
                    <a:pt x="1" y="33075"/>
                  </a:cubicBezTo>
                  <a:lnTo>
                    <a:pt x="685" y="33075"/>
                  </a:lnTo>
                  <a:cubicBezTo>
                    <a:pt x="1941" y="21411"/>
                    <a:pt x="5821" y="9656"/>
                    <a:pt x="13467" y="617"/>
                  </a:cubicBezTo>
                  <a:cubicBezTo>
                    <a:pt x="13694" y="355"/>
                    <a:pt x="13454" y="0"/>
                    <a:pt x="13206"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1" name="Google Shape;861;p28"/>
            <p:cNvSpPr/>
            <p:nvPr/>
          </p:nvSpPr>
          <p:spPr>
            <a:xfrm>
              <a:off x="2" y="3553934"/>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2" name="Google Shape;862;p28"/>
            <p:cNvSpPr/>
            <p:nvPr/>
          </p:nvSpPr>
          <p:spPr>
            <a:xfrm>
              <a:off x="2" y="404348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863" name="Google Shape;863;p28"/>
            <p:cNvSpPr/>
            <p:nvPr/>
          </p:nvSpPr>
          <p:spPr>
            <a:xfrm>
              <a:off x="78316" y="1925566"/>
              <a:ext cx="1265458" cy="1080212"/>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4" name="Google Shape;864;p28"/>
            <p:cNvSpPr/>
            <p:nvPr/>
          </p:nvSpPr>
          <p:spPr>
            <a:xfrm>
              <a:off x="48734" y="2066615"/>
              <a:ext cx="1031412" cy="952276"/>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5" name="Google Shape;865;p28"/>
            <p:cNvSpPr/>
            <p:nvPr/>
          </p:nvSpPr>
          <p:spPr>
            <a:xfrm>
              <a:off x="596110" y="2502971"/>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6" name="Google Shape;866;p28"/>
            <p:cNvSpPr/>
            <p:nvPr/>
          </p:nvSpPr>
          <p:spPr>
            <a:xfrm>
              <a:off x="586158" y="2111606"/>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7" name="Google Shape;867;p28"/>
            <p:cNvSpPr/>
            <p:nvPr/>
          </p:nvSpPr>
          <p:spPr>
            <a:xfrm>
              <a:off x="422185" y="2372150"/>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8" name="Google Shape;868;p28"/>
            <p:cNvSpPr/>
            <p:nvPr/>
          </p:nvSpPr>
          <p:spPr>
            <a:xfrm>
              <a:off x="198945" y="2499162"/>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9" name="Google Shape;869;p28"/>
            <p:cNvSpPr/>
            <p:nvPr/>
          </p:nvSpPr>
          <p:spPr>
            <a:xfrm>
              <a:off x="211471" y="2829612"/>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0" name="Google Shape;870;p28"/>
            <p:cNvSpPr/>
            <p:nvPr/>
          </p:nvSpPr>
          <p:spPr>
            <a:xfrm>
              <a:off x="2" y="1703287"/>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1" name="Google Shape;871;p28"/>
            <p:cNvSpPr/>
            <p:nvPr/>
          </p:nvSpPr>
          <p:spPr>
            <a:xfrm>
              <a:off x="2" y="2262229"/>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2" name="Google Shape;872;p28"/>
            <p:cNvSpPr/>
            <p:nvPr/>
          </p:nvSpPr>
          <p:spPr>
            <a:xfrm>
              <a:off x="251246" y="2913486"/>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3" name="Google Shape;873;p28"/>
            <p:cNvSpPr/>
            <p:nvPr/>
          </p:nvSpPr>
          <p:spPr>
            <a:xfrm>
              <a:off x="223963" y="3376474"/>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4" name="Google Shape;874;p28"/>
            <p:cNvSpPr/>
            <p:nvPr/>
          </p:nvSpPr>
          <p:spPr>
            <a:xfrm>
              <a:off x="131887" y="3353755"/>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5" name="Google Shape;875;p28"/>
            <p:cNvSpPr/>
            <p:nvPr/>
          </p:nvSpPr>
          <p:spPr>
            <a:xfrm>
              <a:off x="132848" y="3527646"/>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6" name="Google Shape;876;p28"/>
            <p:cNvSpPr/>
            <p:nvPr/>
          </p:nvSpPr>
          <p:spPr>
            <a:xfrm>
              <a:off x="24711" y="3638871"/>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7" name="Google Shape;877;p28"/>
            <p:cNvSpPr/>
            <p:nvPr/>
          </p:nvSpPr>
          <p:spPr>
            <a:xfrm>
              <a:off x="30202" y="3947187"/>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8" name="Google Shape;878;p28"/>
            <p:cNvSpPr/>
            <p:nvPr/>
          </p:nvSpPr>
          <p:spPr>
            <a:xfrm>
              <a:off x="16441" y="4198843"/>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9" name="Google Shape;879;p28"/>
            <p:cNvSpPr/>
            <p:nvPr/>
          </p:nvSpPr>
          <p:spPr>
            <a:xfrm>
              <a:off x="469648" y="2525004"/>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0" name="Google Shape;880;p28"/>
            <p:cNvSpPr/>
            <p:nvPr/>
          </p:nvSpPr>
          <p:spPr>
            <a:xfrm>
              <a:off x="568072" y="2758951"/>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1" name="Google Shape;881;p28"/>
            <p:cNvSpPr/>
            <p:nvPr/>
          </p:nvSpPr>
          <p:spPr>
            <a:xfrm>
              <a:off x="885139" y="2990977"/>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2" name="Google Shape;882;p28"/>
            <p:cNvSpPr/>
            <p:nvPr/>
          </p:nvSpPr>
          <p:spPr>
            <a:xfrm>
              <a:off x="536568" y="2741861"/>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3" name="Google Shape;883;p28"/>
            <p:cNvSpPr/>
            <p:nvPr/>
          </p:nvSpPr>
          <p:spPr>
            <a:xfrm>
              <a:off x="579638" y="2976872"/>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4" name="Google Shape;884;p28"/>
            <p:cNvSpPr/>
            <p:nvPr/>
          </p:nvSpPr>
          <p:spPr>
            <a:xfrm>
              <a:off x="1077047" y="2477095"/>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5" name="Google Shape;885;p28"/>
            <p:cNvSpPr/>
            <p:nvPr/>
          </p:nvSpPr>
          <p:spPr>
            <a:xfrm>
              <a:off x="749616" y="2346308"/>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6" name="Google Shape;886;p28"/>
            <p:cNvSpPr/>
            <p:nvPr/>
          </p:nvSpPr>
          <p:spPr>
            <a:xfrm>
              <a:off x="1192219" y="2570338"/>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7" name="Google Shape;887;p28"/>
            <p:cNvSpPr/>
            <p:nvPr/>
          </p:nvSpPr>
          <p:spPr>
            <a:xfrm>
              <a:off x="895331" y="2163015"/>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8" name="Google Shape;888;p28"/>
            <p:cNvSpPr/>
            <p:nvPr/>
          </p:nvSpPr>
          <p:spPr>
            <a:xfrm>
              <a:off x="621952" y="2055667"/>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9" name="Google Shape;889;p28"/>
            <p:cNvSpPr/>
            <p:nvPr/>
          </p:nvSpPr>
          <p:spPr>
            <a:xfrm>
              <a:off x="796632" y="1888057"/>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0" name="Google Shape;890;p28"/>
            <p:cNvSpPr/>
            <p:nvPr/>
          </p:nvSpPr>
          <p:spPr>
            <a:xfrm>
              <a:off x="2" y="1996948"/>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1" name="Google Shape;891;p28"/>
            <p:cNvSpPr/>
            <p:nvPr/>
          </p:nvSpPr>
          <p:spPr>
            <a:xfrm>
              <a:off x="140192" y="2124612"/>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2" name="Google Shape;892;p28"/>
            <p:cNvSpPr/>
            <p:nvPr/>
          </p:nvSpPr>
          <p:spPr>
            <a:xfrm>
              <a:off x="191121" y="2222522"/>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3" name="Google Shape;893;p28"/>
            <p:cNvSpPr/>
            <p:nvPr/>
          </p:nvSpPr>
          <p:spPr>
            <a:xfrm>
              <a:off x="48563" y="2496691"/>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4" name="Google Shape;894;p28"/>
            <p:cNvSpPr/>
            <p:nvPr/>
          </p:nvSpPr>
          <p:spPr>
            <a:xfrm>
              <a:off x="229488" y="2748141"/>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5" name="Google Shape;895;p28"/>
            <p:cNvSpPr/>
            <p:nvPr/>
          </p:nvSpPr>
          <p:spPr>
            <a:xfrm>
              <a:off x="3277431" y="4436772"/>
              <a:ext cx="234217" cy="337581"/>
            </a:xfrm>
            <a:custGeom>
              <a:avLst/>
              <a:gdLst/>
              <a:ahLst/>
              <a:cxnLst/>
              <a:rect l="l" t="t" r="r" b="b"/>
              <a:pathLst>
                <a:path w="6825" h="9837" extrusionOk="0">
                  <a:moveTo>
                    <a:pt x="4404" y="0"/>
                  </a:moveTo>
                  <a:cubicBezTo>
                    <a:pt x="3189" y="0"/>
                    <a:pt x="2132" y="1603"/>
                    <a:pt x="1621" y="2761"/>
                  </a:cubicBezTo>
                  <a:cubicBezTo>
                    <a:pt x="685" y="4906"/>
                    <a:pt x="1050" y="7189"/>
                    <a:pt x="365" y="9334"/>
                  </a:cubicBezTo>
                  <a:lnTo>
                    <a:pt x="0" y="9836"/>
                  </a:lnTo>
                  <a:cubicBezTo>
                    <a:pt x="730" y="9494"/>
                    <a:pt x="1826" y="9540"/>
                    <a:pt x="2671" y="9015"/>
                  </a:cubicBezTo>
                  <a:cubicBezTo>
                    <a:pt x="4063" y="8170"/>
                    <a:pt x="5638" y="6504"/>
                    <a:pt x="6254" y="4998"/>
                  </a:cubicBezTo>
                  <a:cubicBezTo>
                    <a:pt x="6825" y="3651"/>
                    <a:pt x="6825" y="1779"/>
                    <a:pt x="5684" y="638"/>
                  </a:cubicBezTo>
                  <a:cubicBezTo>
                    <a:pt x="5249" y="186"/>
                    <a:pt x="4817" y="0"/>
                    <a:pt x="4404"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6" name="Google Shape;896;p28"/>
            <p:cNvSpPr/>
            <p:nvPr/>
          </p:nvSpPr>
          <p:spPr>
            <a:xfrm>
              <a:off x="3111365" y="4549027"/>
              <a:ext cx="170970" cy="254293"/>
            </a:xfrm>
            <a:custGeom>
              <a:avLst/>
              <a:gdLst/>
              <a:ahLst/>
              <a:cxnLst/>
              <a:rect l="l" t="t" r="r" b="b"/>
              <a:pathLst>
                <a:path w="4982" h="7410" extrusionOk="0">
                  <a:moveTo>
                    <a:pt x="3113" y="0"/>
                  </a:moveTo>
                  <a:cubicBezTo>
                    <a:pt x="3038" y="0"/>
                    <a:pt x="2959" y="5"/>
                    <a:pt x="2876" y="15"/>
                  </a:cubicBezTo>
                  <a:cubicBezTo>
                    <a:pt x="0" y="380"/>
                    <a:pt x="731" y="5379"/>
                    <a:pt x="1004" y="7296"/>
                  </a:cubicBezTo>
                  <a:lnTo>
                    <a:pt x="1050" y="7410"/>
                  </a:lnTo>
                  <a:cubicBezTo>
                    <a:pt x="1415" y="6931"/>
                    <a:pt x="1986" y="6634"/>
                    <a:pt x="2397" y="6109"/>
                  </a:cubicBezTo>
                  <a:cubicBezTo>
                    <a:pt x="2876" y="5493"/>
                    <a:pt x="3287" y="4648"/>
                    <a:pt x="3652" y="3918"/>
                  </a:cubicBezTo>
                  <a:cubicBezTo>
                    <a:pt x="4201" y="2930"/>
                    <a:pt x="4982" y="0"/>
                    <a:pt x="3113"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7" name="Google Shape;897;p28"/>
            <p:cNvSpPr/>
            <p:nvPr/>
          </p:nvSpPr>
          <p:spPr>
            <a:xfrm>
              <a:off x="3129382" y="4818117"/>
              <a:ext cx="339194" cy="178451"/>
            </a:xfrm>
            <a:custGeom>
              <a:avLst/>
              <a:gdLst/>
              <a:ahLst/>
              <a:cxnLst/>
              <a:rect l="l" t="t" r="r" b="b"/>
              <a:pathLst>
                <a:path w="9884" h="5200" extrusionOk="0">
                  <a:moveTo>
                    <a:pt x="7108" y="1"/>
                  </a:moveTo>
                  <a:cubicBezTo>
                    <a:pt x="5787" y="1"/>
                    <a:pt x="4544" y="843"/>
                    <a:pt x="3447" y="1555"/>
                  </a:cubicBezTo>
                  <a:cubicBezTo>
                    <a:pt x="2467" y="2130"/>
                    <a:pt x="1547" y="2705"/>
                    <a:pt x="408" y="2705"/>
                  </a:cubicBezTo>
                  <a:cubicBezTo>
                    <a:pt x="326" y="2705"/>
                    <a:pt x="244" y="2702"/>
                    <a:pt x="160" y="2696"/>
                  </a:cubicBezTo>
                  <a:lnTo>
                    <a:pt x="0" y="2696"/>
                  </a:lnTo>
                  <a:cubicBezTo>
                    <a:pt x="1393" y="4015"/>
                    <a:pt x="3392" y="5199"/>
                    <a:pt x="5304" y="5199"/>
                  </a:cubicBezTo>
                  <a:cubicBezTo>
                    <a:pt x="6337" y="5199"/>
                    <a:pt x="7345" y="4854"/>
                    <a:pt x="8217" y="3997"/>
                  </a:cubicBezTo>
                  <a:cubicBezTo>
                    <a:pt x="9427" y="2856"/>
                    <a:pt x="9883" y="619"/>
                    <a:pt x="7852" y="94"/>
                  </a:cubicBezTo>
                  <a:cubicBezTo>
                    <a:pt x="7602" y="30"/>
                    <a:pt x="7354" y="1"/>
                    <a:pt x="7108"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8" name="Google Shape;898;p28"/>
            <p:cNvSpPr/>
            <p:nvPr/>
          </p:nvSpPr>
          <p:spPr>
            <a:xfrm>
              <a:off x="2756274" y="4716912"/>
              <a:ext cx="222721" cy="216440"/>
            </a:xfrm>
            <a:custGeom>
              <a:avLst/>
              <a:gdLst/>
              <a:ahLst/>
              <a:cxnLst/>
              <a:rect l="l" t="t" r="r" b="b"/>
              <a:pathLst>
                <a:path w="6490" h="6307" extrusionOk="0">
                  <a:moveTo>
                    <a:pt x="3683" y="0"/>
                  </a:moveTo>
                  <a:cubicBezTo>
                    <a:pt x="834" y="0"/>
                    <a:pt x="0" y="4188"/>
                    <a:pt x="669" y="6307"/>
                  </a:cubicBezTo>
                  <a:lnTo>
                    <a:pt x="715" y="6261"/>
                  </a:lnTo>
                  <a:cubicBezTo>
                    <a:pt x="1240" y="5371"/>
                    <a:pt x="2860" y="4960"/>
                    <a:pt x="3636" y="4230"/>
                  </a:cubicBezTo>
                  <a:cubicBezTo>
                    <a:pt x="4572" y="3340"/>
                    <a:pt x="6490" y="235"/>
                    <a:pt x="3888" y="7"/>
                  </a:cubicBezTo>
                  <a:cubicBezTo>
                    <a:pt x="3818" y="3"/>
                    <a:pt x="3750" y="0"/>
                    <a:pt x="3683"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9" name="Google Shape;899;p28"/>
            <p:cNvSpPr/>
            <p:nvPr/>
          </p:nvSpPr>
          <p:spPr>
            <a:xfrm>
              <a:off x="2668762" y="4520406"/>
              <a:ext cx="761128" cy="652650"/>
            </a:xfrm>
            <a:custGeom>
              <a:avLst/>
              <a:gdLst/>
              <a:ahLst/>
              <a:cxnLst/>
              <a:rect l="l" t="t" r="r" b="b"/>
              <a:pathLst>
                <a:path w="22179" h="19018" extrusionOk="0">
                  <a:moveTo>
                    <a:pt x="21744" y="1"/>
                  </a:moveTo>
                  <a:cubicBezTo>
                    <a:pt x="21604" y="1"/>
                    <a:pt x="21465" y="71"/>
                    <a:pt x="21411" y="232"/>
                  </a:cubicBezTo>
                  <a:cubicBezTo>
                    <a:pt x="20566" y="2812"/>
                    <a:pt x="19676" y="5071"/>
                    <a:pt x="17576" y="6874"/>
                  </a:cubicBezTo>
                  <a:cubicBezTo>
                    <a:pt x="15613" y="8564"/>
                    <a:pt x="13034" y="9408"/>
                    <a:pt x="10592" y="10093"/>
                  </a:cubicBezTo>
                  <a:cubicBezTo>
                    <a:pt x="8058" y="10823"/>
                    <a:pt x="5456" y="11440"/>
                    <a:pt x="3379" y="13129"/>
                  </a:cubicBezTo>
                  <a:cubicBezTo>
                    <a:pt x="1599" y="14567"/>
                    <a:pt x="412" y="16758"/>
                    <a:pt x="1" y="19018"/>
                  </a:cubicBezTo>
                  <a:lnTo>
                    <a:pt x="708" y="19018"/>
                  </a:lnTo>
                  <a:cubicBezTo>
                    <a:pt x="1233" y="16324"/>
                    <a:pt x="2991" y="13905"/>
                    <a:pt x="5433" y="12558"/>
                  </a:cubicBezTo>
                  <a:cubicBezTo>
                    <a:pt x="7944" y="11211"/>
                    <a:pt x="10957" y="10823"/>
                    <a:pt x="13605" y="9842"/>
                  </a:cubicBezTo>
                  <a:cubicBezTo>
                    <a:pt x="15613" y="9111"/>
                    <a:pt x="17485" y="8061"/>
                    <a:pt x="18991" y="6509"/>
                  </a:cubicBezTo>
                  <a:cubicBezTo>
                    <a:pt x="20635" y="4797"/>
                    <a:pt x="21342" y="2629"/>
                    <a:pt x="22096" y="415"/>
                  </a:cubicBezTo>
                  <a:cubicBezTo>
                    <a:pt x="22179" y="166"/>
                    <a:pt x="21960" y="1"/>
                    <a:pt x="21744"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0" name="Google Shape;900;p28"/>
            <p:cNvSpPr/>
            <p:nvPr/>
          </p:nvSpPr>
          <p:spPr>
            <a:xfrm>
              <a:off x="3130617" y="4634205"/>
              <a:ext cx="77111" cy="212906"/>
            </a:xfrm>
            <a:custGeom>
              <a:avLst/>
              <a:gdLst/>
              <a:ahLst/>
              <a:cxnLst/>
              <a:rect l="l" t="t" r="r" b="b"/>
              <a:pathLst>
                <a:path w="2247" h="6204" extrusionOk="0">
                  <a:moveTo>
                    <a:pt x="1825" y="1"/>
                  </a:moveTo>
                  <a:cubicBezTo>
                    <a:pt x="1686" y="1"/>
                    <a:pt x="1548" y="76"/>
                    <a:pt x="1493" y="249"/>
                  </a:cubicBezTo>
                  <a:cubicBezTo>
                    <a:pt x="991" y="2075"/>
                    <a:pt x="375" y="3901"/>
                    <a:pt x="55" y="5773"/>
                  </a:cubicBezTo>
                  <a:cubicBezTo>
                    <a:pt x="1" y="6033"/>
                    <a:pt x="218" y="6203"/>
                    <a:pt x="420" y="6203"/>
                  </a:cubicBezTo>
                  <a:cubicBezTo>
                    <a:pt x="554" y="6203"/>
                    <a:pt x="681" y="6128"/>
                    <a:pt x="717" y="5955"/>
                  </a:cubicBezTo>
                  <a:cubicBezTo>
                    <a:pt x="1060" y="4083"/>
                    <a:pt x="1653" y="2280"/>
                    <a:pt x="2178" y="431"/>
                  </a:cubicBezTo>
                  <a:cubicBezTo>
                    <a:pt x="2247" y="171"/>
                    <a:pt x="2035" y="1"/>
                    <a:pt x="1825"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1" name="Google Shape;901;p28"/>
            <p:cNvSpPr/>
            <p:nvPr/>
          </p:nvSpPr>
          <p:spPr>
            <a:xfrm>
              <a:off x="3049249" y="4854940"/>
              <a:ext cx="353779" cy="82396"/>
            </a:xfrm>
            <a:custGeom>
              <a:avLst/>
              <a:gdLst/>
              <a:ahLst/>
              <a:cxnLst/>
              <a:rect l="l" t="t" r="r" b="b"/>
              <a:pathLst>
                <a:path w="10309" h="2401" extrusionOk="0">
                  <a:moveTo>
                    <a:pt x="455" y="0"/>
                  </a:moveTo>
                  <a:cubicBezTo>
                    <a:pt x="180" y="0"/>
                    <a:pt x="0" y="440"/>
                    <a:pt x="281" y="664"/>
                  </a:cubicBezTo>
                  <a:cubicBezTo>
                    <a:pt x="1752" y="1793"/>
                    <a:pt x="3722" y="2400"/>
                    <a:pt x="5665" y="2400"/>
                  </a:cubicBezTo>
                  <a:cubicBezTo>
                    <a:pt x="7220" y="2400"/>
                    <a:pt x="8756" y="2011"/>
                    <a:pt x="10004" y="1189"/>
                  </a:cubicBezTo>
                  <a:cubicBezTo>
                    <a:pt x="10308" y="981"/>
                    <a:pt x="10123" y="535"/>
                    <a:pt x="9842" y="535"/>
                  </a:cubicBezTo>
                  <a:cubicBezTo>
                    <a:pt x="9785" y="535"/>
                    <a:pt x="9724" y="554"/>
                    <a:pt x="9662" y="596"/>
                  </a:cubicBezTo>
                  <a:cubicBezTo>
                    <a:pt x="8511" y="1347"/>
                    <a:pt x="7105" y="1698"/>
                    <a:pt x="5684" y="1698"/>
                  </a:cubicBezTo>
                  <a:cubicBezTo>
                    <a:pt x="3864" y="1698"/>
                    <a:pt x="2017" y="1122"/>
                    <a:pt x="646" y="71"/>
                  </a:cubicBezTo>
                  <a:cubicBezTo>
                    <a:pt x="580" y="22"/>
                    <a:pt x="515" y="0"/>
                    <a:pt x="455"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2" name="Google Shape;902;p28"/>
            <p:cNvSpPr/>
            <p:nvPr/>
          </p:nvSpPr>
          <p:spPr>
            <a:xfrm>
              <a:off x="2772163" y="4791897"/>
              <a:ext cx="103330" cy="197875"/>
            </a:xfrm>
            <a:custGeom>
              <a:avLst/>
              <a:gdLst/>
              <a:ahLst/>
              <a:cxnLst/>
              <a:rect l="l" t="t" r="r" b="b"/>
              <a:pathLst>
                <a:path w="3011" h="5766" extrusionOk="0">
                  <a:moveTo>
                    <a:pt x="2475" y="0"/>
                  </a:moveTo>
                  <a:cubicBezTo>
                    <a:pt x="2402" y="0"/>
                    <a:pt x="2327" y="25"/>
                    <a:pt x="2260" y="82"/>
                  </a:cubicBezTo>
                  <a:cubicBezTo>
                    <a:pt x="663" y="1429"/>
                    <a:pt x="1" y="3392"/>
                    <a:pt x="69" y="5423"/>
                  </a:cubicBezTo>
                  <a:cubicBezTo>
                    <a:pt x="81" y="5651"/>
                    <a:pt x="258" y="5765"/>
                    <a:pt x="429" y="5765"/>
                  </a:cubicBezTo>
                  <a:cubicBezTo>
                    <a:pt x="600" y="5765"/>
                    <a:pt x="765" y="5651"/>
                    <a:pt x="754" y="5423"/>
                  </a:cubicBezTo>
                  <a:cubicBezTo>
                    <a:pt x="686" y="3551"/>
                    <a:pt x="1279" y="1817"/>
                    <a:pt x="2740" y="584"/>
                  </a:cubicBezTo>
                  <a:cubicBezTo>
                    <a:pt x="3011" y="349"/>
                    <a:pt x="2753" y="0"/>
                    <a:pt x="2475"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3" name="Google Shape;903;p28"/>
            <p:cNvSpPr/>
            <p:nvPr/>
          </p:nvSpPr>
          <p:spPr>
            <a:xfrm>
              <a:off x="1948662" y="3949898"/>
              <a:ext cx="168671" cy="171485"/>
            </a:xfrm>
            <a:custGeom>
              <a:avLst/>
              <a:gdLst/>
              <a:ahLst/>
              <a:cxnLst/>
              <a:rect l="l" t="t" r="r" b="b"/>
              <a:pathLst>
                <a:path w="4915" h="4997" extrusionOk="0">
                  <a:moveTo>
                    <a:pt x="2355" y="0"/>
                  </a:moveTo>
                  <a:cubicBezTo>
                    <a:pt x="1847" y="0"/>
                    <a:pt x="1347" y="292"/>
                    <a:pt x="989" y="978"/>
                  </a:cubicBezTo>
                  <a:cubicBezTo>
                    <a:pt x="0" y="2910"/>
                    <a:pt x="2837" y="4997"/>
                    <a:pt x="4668" y="4997"/>
                  </a:cubicBezTo>
                  <a:cubicBezTo>
                    <a:pt x="4697" y="4997"/>
                    <a:pt x="4726" y="4996"/>
                    <a:pt x="4755" y="4995"/>
                  </a:cubicBezTo>
                  <a:lnTo>
                    <a:pt x="4778" y="4904"/>
                  </a:lnTo>
                  <a:cubicBezTo>
                    <a:pt x="4915" y="3694"/>
                    <a:pt x="4641" y="2279"/>
                    <a:pt x="4070" y="1252"/>
                  </a:cubicBezTo>
                  <a:cubicBezTo>
                    <a:pt x="3684" y="491"/>
                    <a:pt x="3013" y="0"/>
                    <a:pt x="235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4" name="Google Shape;904;p28"/>
            <p:cNvSpPr/>
            <p:nvPr/>
          </p:nvSpPr>
          <p:spPr>
            <a:xfrm>
              <a:off x="2124715" y="3881810"/>
              <a:ext cx="206488" cy="183118"/>
            </a:xfrm>
            <a:custGeom>
              <a:avLst/>
              <a:gdLst/>
              <a:ahLst/>
              <a:cxnLst/>
              <a:rect l="l" t="t" r="r" b="b"/>
              <a:pathLst>
                <a:path w="6017" h="5336" extrusionOk="0">
                  <a:moveTo>
                    <a:pt x="2142" y="0"/>
                  </a:moveTo>
                  <a:cubicBezTo>
                    <a:pt x="0" y="0"/>
                    <a:pt x="351" y="3871"/>
                    <a:pt x="721" y="5267"/>
                  </a:cubicBezTo>
                  <a:lnTo>
                    <a:pt x="789" y="5336"/>
                  </a:lnTo>
                  <a:cubicBezTo>
                    <a:pt x="1862" y="4834"/>
                    <a:pt x="6016" y="1181"/>
                    <a:pt x="2958" y="154"/>
                  </a:cubicBezTo>
                  <a:cubicBezTo>
                    <a:pt x="2652" y="49"/>
                    <a:pt x="2382" y="0"/>
                    <a:pt x="2142"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5" name="Google Shape;905;p28"/>
            <p:cNvSpPr/>
            <p:nvPr/>
          </p:nvSpPr>
          <p:spPr>
            <a:xfrm>
              <a:off x="2143178" y="4108689"/>
              <a:ext cx="232982" cy="169391"/>
            </a:xfrm>
            <a:custGeom>
              <a:avLst/>
              <a:gdLst/>
              <a:ahLst/>
              <a:cxnLst/>
              <a:rect l="l" t="t" r="r" b="b"/>
              <a:pathLst>
                <a:path w="6789" h="4936" extrusionOk="0">
                  <a:moveTo>
                    <a:pt x="4882" y="0"/>
                  </a:moveTo>
                  <a:cubicBezTo>
                    <a:pt x="4845" y="0"/>
                    <a:pt x="4808" y="1"/>
                    <a:pt x="4771" y="3"/>
                  </a:cubicBezTo>
                  <a:cubicBezTo>
                    <a:pt x="3401" y="49"/>
                    <a:pt x="2374" y="1829"/>
                    <a:pt x="1666" y="2810"/>
                  </a:cubicBezTo>
                  <a:cubicBezTo>
                    <a:pt x="1233" y="3427"/>
                    <a:pt x="845" y="4271"/>
                    <a:pt x="69" y="4408"/>
                  </a:cubicBezTo>
                  <a:lnTo>
                    <a:pt x="0" y="4591"/>
                  </a:lnTo>
                  <a:cubicBezTo>
                    <a:pt x="550" y="4802"/>
                    <a:pt x="1042" y="4936"/>
                    <a:pt x="1620" y="4936"/>
                  </a:cubicBezTo>
                  <a:cubicBezTo>
                    <a:pt x="1665" y="4936"/>
                    <a:pt x="1711" y="4935"/>
                    <a:pt x="1758" y="4933"/>
                  </a:cubicBezTo>
                  <a:cubicBezTo>
                    <a:pt x="3036" y="4842"/>
                    <a:pt x="4519" y="4248"/>
                    <a:pt x="5432" y="3313"/>
                  </a:cubicBezTo>
                  <a:cubicBezTo>
                    <a:pt x="6440" y="2327"/>
                    <a:pt x="6789" y="0"/>
                    <a:pt x="4882"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6" name="Google Shape;906;p28"/>
            <p:cNvSpPr/>
            <p:nvPr/>
          </p:nvSpPr>
          <p:spPr>
            <a:xfrm>
              <a:off x="1825322" y="3950172"/>
              <a:ext cx="383567" cy="550556"/>
            </a:xfrm>
            <a:custGeom>
              <a:avLst/>
              <a:gdLst/>
              <a:ahLst/>
              <a:cxnLst/>
              <a:rect l="l" t="t" r="r" b="b"/>
              <a:pathLst>
                <a:path w="11177" h="16043" extrusionOk="0">
                  <a:moveTo>
                    <a:pt x="10709" y="0"/>
                  </a:moveTo>
                  <a:cubicBezTo>
                    <a:pt x="10603" y="0"/>
                    <a:pt x="10497" y="50"/>
                    <a:pt x="10426" y="171"/>
                  </a:cubicBezTo>
                  <a:cubicBezTo>
                    <a:pt x="8760" y="2978"/>
                    <a:pt x="8554" y="6174"/>
                    <a:pt x="7573" y="9233"/>
                  </a:cubicBezTo>
                  <a:cubicBezTo>
                    <a:pt x="6546" y="12451"/>
                    <a:pt x="3715" y="14802"/>
                    <a:pt x="429" y="15373"/>
                  </a:cubicBezTo>
                  <a:cubicBezTo>
                    <a:pt x="1" y="15437"/>
                    <a:pt x="155" y="16043"/>
                    <a:pt x="533" y="16043"/>
                  </a:cubicBezTo>
                  <a:cubicBezTo>
                    <a:pt x="558" y="16043"/>
                    <a:pt x="584" y="16040"/>
                    <a:pt x="611" y="16034"/>
                  </a:cubicBezTo>
                  <a:cubicBezTo>
                    <a:pt x="3556" y="15532"/>
                    <a:pt x="6044" y="13683"/>
                    <a:pt x="7527" y="11104"/>
                  </a:cubicBezTo>
                  <a:cubicBezTo>
                    <a:pt x="9399" y="7840"/>
                    <a:pt x="9057" y="3800"/>
                    <a:pt x="11020" y="513"/>
                  </a:cubicBezTo>
                  <a:cubicBezTo>
                    <a:pt x="11177" y="246"/>
                    <a:pt x="10944" y="0"/>
                    <a:pt x="10709"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7" name="Google Shape;907;p28"/>
            <p:cNvSpPr/>
            <p:nvPr/>
          </p:nvSpPr>
          <p:spPr>
            <a:xfrm>
              <a:off x="2089744" y="4173138"/>
              <a:ext cx="205939" cy="101786"/>
            </a:xfrm>
            <a:custGeom>
              <a:avLst/>
              <a:gdLst/>
              <a:ahLst/>
              <a:cxnLst/>
              <a:rect l="l" t="t" r="r" b="b"/>
              <a:pathLst>
                <a:path w="6001" h="2966" extrusionOk="0">
                  <a:moveTo>
                    <a:pt x="5521" y="0"/>
                  </a:moveTo>
                  <a:cubicBezTo>
                    <a:pt x="5415" y="0"/>
                    <a:pt x="5308" y="46"/>
                    <a:pt x="5232" y="156"/>
                  </a:cubicBezTo>
                  <a:cubicBezTo>
                    <a:pt x="4624" y="1077"/>
                    <a:pt x="2933" y="2279"/>
                    <a:pt x="1571" y="2279"/>
                  </a:cubicBezTo>
                  <a:cubicBezTo>
                    <a:pt x="1244" y="2279"/>
                    <a:pt x="936" y="2210"/>
                    <a:pt x="667" y="2051"/>
                  </a:cubicBezTo>
                  <a:cubicBezTo>
                    <a:pt x="603" y="2010"/>
                    <a:pt x="541" y="1992"/>
                    <a:pt x="482" y="1992"/>
                  </a:cubicBezTo>
                  <a:cubicBezTo>
                    <a:pt x="186" y="1992"/>
                    <a:pt x="0" y="2454"/>
                    <a:pt x="324" y="2644"/>
                  </a:cubicBezTo>
                  <a:cubicBezTo>
                    <a:pt x="695" y="2869"/>
                    <a:pt x="1114" y="2966"/>
                    <a:pt x="1554" y="2966"/>
                  </a:cubicBezTo>
                  <a:cubicBezTo>
                    <a:pt x="3174" y="2966"/>
                    <a:pt x="5071" y="1648"/>
                    <a:pt x="5825" y="499"/>
                  </a:cubicBezTo>
                  <a:cubicBezTo>
                    <a:pt x="6001" y="244"/>
                    <a:pt x="5765" y="0"/>
                    <a:pt x="552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8" name="Google Shape;908;p28"/>
            <p:cNvSpPr/>
            <p:nvPr/>
          </p:nvSpPr>
          <p:spPr>
            <a:xfrm>
              <a:off x="2024745" y="4029722"/>
              <a:ext cx="121964" cy="108512"/>
            </a:xfrm>
            <a:custGeom>
              <a:avLst/>
              <a:gdLst/>
              <a:ahLst/>
              <a:cxnLst/>
              <a:rect l="l" t="t" r="r" b="b"/>
              <a:pathLst>
                <a:path w="3554" h="3162" extrusionOk="0">
                  <a:moveTo>
                    <a:pt x="465" y="0"/>
                  </a:moveTo>
                  <a:cubicBezTo>
                    <a:pt x="237" y="0"/>
                    <a:pt x="0" y="257"/>
                    <a:pt x="141" y="524"/>
                  </a:cubicBezTo>
                  <a:cubicBezTo>
                    <a:pt x="735" y="1688"/>
                    <a:pt x="1648" y="2806"/>
                    <a:pt x="2972" y="3148"/>
                  </a:cubicBezTo>
                  <a:cubicBezTo>
                    <a:pt x="3006" y="3157"/>
                    <a:pt x="3039" y="3162"/>
                    <a:pt x="3069" y="3162"/>
                  </a:cubicBezTo>
                  <a:cubicBezTo>
                    <a:pt x="3430" y="3162"/>
                    <a:pt x="3554" y="2592"/>
                    <a:pt x="3154" y="2486"/>
                  </a:cubicBezTo>
                  <a:cubicBezTo>
                    <a:pt x="2013" y="2190"/>
                    <a:pt x="1260" y="1163"/>
                    <a:pt x="735" y="181"/>
                  </a:cubicBezTo>
                  <a:cubicBezTo>
                    <a:pt x="671" y="53"/>
                    <a:pt x="569" y="0"/>
                    <a:pt x="465"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9" name="Google Shape;909;p28"/>
            <p:cNvSpPr/>
            <p:nvPr/>
          </p:nvSpPr>
          <p:spPr>
            <a:xfrm>
              <a:off x="977558" y="3115518"/>
              <a:ext cx="806084" cy="1268203"/>
            </a:xfrm>
            <a:custGeom>
              <a:avLst/>
              <a:gdLst/>
              <a:ahLst/>
              <a:cxnLst/>
              <a:rect l="l" t="t" r="r" b="b"/>
              <a:pathLst>
                <a:path w="23489" h="36955" extrusionOk="0">
                  <a:moveTo>
                    <a:pt x="17622" y="1"/>
                  </a:moveTo>
                  <a:lnTo>
                    <a:pt x="17622" y="1"/>
                  </a:lnTo>
                  <a:cubicBezTo>
                    <a:pt x="15180" y="2329"/>
                    <a:pt x="13103" y="5022"/>
                    <a:pt x="10660" y="7350"/>
                  </a:cubicBezTo>
                  <a:cubicBezTo>
                    <a:pt x="7602" y="10158"/>
                    <a:pt x="4406" y="13353"/>
                    <a:pt x="2580" y="17256"/>
                  </a:cubicBezTo>
                  <a:cubicBezTo>
                    <a:pt x="1" y="22894"/>
                    <a:pt x="868" y="31088"/>
                    <a:pt x="1850" y="36955"/>
                  </a:cubicBezTo>
                  <a:cubicBezTo>
                    <a:pt x="17508" y="32686"/>
                    <a:pt x="23488" y="13467"/>
                    <a:pt x="17622"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0" name="Google Shape;910;p28"/>
            <p:cNvSpPr/>
            <p:nvPr/>
          </p:nvSpPr>
          <p:spPr>
            <a:xfrm>
              <a:off x="1045131" y="3326953"/>
              <a:ext cx="501688" cy="1055366"/>
            </a:xfrm>
            <a:custGeom>
              <a:avLst/>
              <a:gdLst/>
              <a:ahLst/>
              <a:cxnLst/>
              <a:rect l="l" t="t" r="r" b="b"/>
              <a:pathLst>
                <a:path w="14619" h="30753" extrusionOk="0">
                  <a:moveTo>
                    <a:pt x="14189" y="0"/>
                  </a:moveTo>
                  <a:cubicBezTo>
                    <a:pt x="14051" y="0"/>
                    <a:pt x="13912" y="70"/>
                    <a:pt x="13850" y="231"/>
                  </a:cubicBezTo>
                  <a:cubicBezTo>
                    <a:pt x="11955" y="5686"/>
                    <a:pt x="9079" y="10685"/>
                    <a:pt x="6934" y="16003"/>
                  </a:cubicBezTo>
                  <a:cubicBezTo>
                    <a:pt x="4994" y="20887"/>
                    <a:pt x="3350" y="26000"/>
                    <a:pt x="178" y="30269"/>
                  </a:cubicBezTo>
                  <a:cubicBezTo>
                    <a:pt x="0" y="30511"/>
                    <a:pt x="245" y="30753"/>
                    <a:pt x="500" y="30753"/>
                  </a:cubicBezTo>
                  <a:cubicBezTo>
                    <a:pt x="606" y="30753"/>
                    <a:pt x="714" y="30711"/>
                    <a:pt x="794" y="30611"/>
                  </a:cubicBezTo>
                  <a:cubicBezTo>
                    <a:pt x="3807" y="26548"/>
                    <a:pt x="5473" y="21663"/>
                    <a:pt x="7299" y="17007"/>
                  </a:cubicBezTo>
                  <a:cubicBezTo>
                    <a:pt x="9490" y="11369"/>
                    <a:pt x="12526" y="6119"/>
                    <a:pt x="14535" y="436"/>
                  </a:cubicBezTo>
                  <a:cubicBezTo>
                    <a:pt x="14618" y="171"/>
                    <a:pt x="14405" y="0"/>
                    <a:pt x="1418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1" name="Google Shape;911;p28"/>
            <p:cNvSpPr/>
            <p:nvPr/>
          </p:nvSpPr>
          <p:spPr>
            <a:xfrm>
              <a:off x="1121695" y="4254473"/>
              <a:ext cx="14928" cy="13350"/>
            </a:xfrm>
            <a:custGeom>
              <a:avLst/>
              <a:gdLst/>
              <a:ahLst/>
              <a:cxnLst/>
              <a:rect l="l" t="t" r="r" b="b"/>
              <a:pathLst>
                <a:path w="435" h="389" extrusionOk="0">
                  <a:moveTo>
                    <a:pt x="343" y="0"/>
                  </a:moveTo>
                  <a:cubicBezTo>
                    <a:pt x="229" y="46"/>
                    <a:pt x="115" y="92"/>
                    <a:pt x="1" y="137"/>
                  </a:cubicBezTo>
                  <a:cubicBezTo>
                    <a:pt x="138" y="206"/>
                    <a:pt x="275" y="297"/>
                    <a:pt x="435" y="388"/>
                  </a:cubicBezTo>
                  <a:cubicBezTo>
                    <a:pt x="389" y="251"/>
                    <a:pt x="366" y="137"/>
                    <a:pt x="343"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2" name="Google Shape;912;p28"/>
            <p:cNvSpPr/>
            <p:nvPr/>
          </p:nvSpPr>
          <p:spPr>
            <a:xfrm>
              <a:off x="1065001" y="4065791"/>
              <a:ext cx="243826" cy="216749"/>
            </a:xfrm>
            <a:custGeom>
              <a:avLst/>
              <a:gdLst/>
              <a:ahLst/>
              <a:cxnLst/>
              <a:rect l="l" t="t" r="r" b="b"/>
              <a:pathLst>
                <a:path w="7105" h="6316" extrusionOk="0">
                  <a:moveTo>
                    <a:pt x="434" y="1"/>
                  </a:moveTo>
                  <a:cubicBezTo>
                    <a:pt x="226" y="1"/>
                    <a:pt x="0" y="171"/>
                    <a:pt x="55" y="431"/>
                  </a:cubicBezTo>
                  <a:cubicBezTo>
                    <a:pt x="443" y="2326"/>
                    <a:pt x="1014" y="4175"/>
                    <a:pt x="1402" y="6069"/>
                  </a:cubicBezTo>
                  <a:cubicBezTo>
                    <a:pt x="1439" y="6200"/>
                    <a:pt x="1599" y="6315"/>
                    <a:pt x="1743" y="6315"/>
                  </a:cubicBezTo>
                  <a:cubicBezTo>
                    <a:pt x="1775" y="6315"/>
                    <a:pt x="1806" y="6310"/>
                    <a:pt x="1835" y="6297"/>
                  </a:cubicBezTo>
                  <a:cubicBezTo>
                    <a:pt x="3547" y="5590"/>
                    <a:pt x="5602" y="5635"/>
                    <a:pt x="6880" y="4129"/>
                  </a:cubicBezTo>
                  <a:cubicBezTo>
                    <a:pt x="7105" y="3870"/>
                    <a:pt x="6871" y="3532"/>
                    <a:pt x="6626" y="3532"/>
                  </a:cubicBezTo>
                  <a:cubicBezTo>
                    <a:pt x="6547" y="3532"/>
                    <a:pt x="6467" y="3566"/>
                    <a:pt x="6401" y="3650"/>
                  </a:cubicBezTo>
                  <a:cubicBezTo>
                    <a:pt x="5282" y="4928"/>
                    <a:pt x="3502" y="4973"/>
                    <a:pt x="1995" y="5498"/>
                  </a:cubicBezTo>
                  <a:cubicBezTo>
                    <a:pt x="2018" y="5635"/>
                    <a:pt x="2041" y="5749"/>
                    <a:pt x="2087" y="5886"/>
                  </a:cubicBezTo>
                  <a:cubicBezTo>
                    <a:pt x="1927" y="5795"/>
                    <a:pt x="1790" y="5704"/>
                    <a:pt x="1653" y="5635"/>
                  </a:cubicBezTo>
                  <a:cubicBezTo>
                    <a:pt x="1767" y="5590"/>
                    <a:pt x="1881" y="5544"/>
                    <a:pt x="1995" y="5498"/>
                  </a:cubicBezTo>
                  <a:cubicBezTo>
                    <a:pt x="1607" y="3741"/>
                    <a:pt x="1082" y="2006"/>
                    <a:pt x="740" y="249"/>
                  </a:cubicBezTo>
                  <a:cubicBezTo>
                    <a:pt x="703" y="76"/>
                    <a:pt x="572" y="1"/>
                    <a:pt x="434"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3" name="Google Shape;913;p28"/>
            <p:cNvSpPr/>
            <p:nvPr/>
          </p:nvSpPr>
          <p:spPr>
            <a:xfrm>
              <a:off x="1176535" y="4133054"/>
              <a:ext cx="14928" cy="15683"/>
            </a:xfrm>
            <a:custGeom>
              <a:avLst/>
              <a:gdLst/>
              <a:ahLst/>
              <a:cxnLst/>
              <a:rect l="l" t="t" r="r" b="b"/>
              <a:pathLst>
                <a:path w="435" h="457" extrusionOk="0">
                  <a:moveTo>
                    <a:pt x="411" y="0"/>
                  </a:moveTo>
                  <a:cubicBezTo>
                    <a:pt x="275" y="46"/>
                    <a:pt x="138" y="92"/>
                    <a:pt x="1" y="115"/>
                  </a:cubicBezTo>
                  <a:cubicBezTo>
                    <a:pt x="138" y="229"/>
                    <a:pt x="275" y="343"/>
                    <a:pt x="434" y="457"/>
                  </a:cubicBezTo>
                  <a:cubicBezTo>
                    <a:pt x="411" y="320"/>
                    <a:pt x="411" y="160"/>
                    <a:pt x="411"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4" name="Google Shape;914;p28"/>
            <p:cNvSpPr/>
            <p:nvPr/>
          </p:nvSpPr>
          <p:spPr>
            <a:xfrm>
              <a:off x="1118881" y="3855866"/>
              <a:ext cx="283154" cy="304911"/>
            </a:xfrm>
            <a:custGeom>
              <a:avLst/>
              <a:gdLst/>
              <a:ahLst/>
              <a:cxnLst/>
              <a:rect l="l" t="t" r="r" b="b"/>
              <a:pathLst>
                <a:path w="8251" h="8885" extrusionOk="0">
                  <a:moveTo>
                    <a:pt x="414" y="0"/>
                  </a:moveTo>
                  <a:cubicBezTo>
                    <a:pt x="207" y="0"/>
                    <a:pt x="1" y="170"/>
                    <a:pt x="83" y="431"/>
                  </a:cubicBezTo>
                  <a:cubicBezTo>
                    <a:pt x="927" y="3056"/>
                    <a:pt x="1270" y="5795"/>
                    <a:pt x="1407" y="8534"/>
                  </a:cubicBezTo>
                  <a:cubicBezTo>
                    <a:pt x="1427" y="8736"/>
                    <a:pt x="1590" y="8884"/>
                    <a:pt x="1785" y="8884"/>
                  </a:cubicBezTo>
                  <a:cubicBezTo>
                    <a:pt x="1811" y="8884"/>
                    <a:pt x="1837" y="8882"/>
                    <a:pt x="1863" y="8876"/>
                  </a:cubicBezTo>
                  <a:cubicBezTo>
                    <a:pt x="4077" y="8329"/>
                    <a:pt x="6337" y="7164"/>
                    <a:pt x="8003" y="5612"/>
                  </a:cubicBezTo>
                  <a:cubicBezTo>
                    <a:pt x="8251" y="5365"/>
                    <a:pt x="8019" y="5008"/>
                    <a:pt x="7743" y="5008"/>
                  </a:cubicBezTo>
                  <a:cubicBezTo>
                    <a:pt x="7662" y="5008"/>
                    <a:pt x="7578" y="5038"/>
                    <a:pt x="7501" y="5110"/>
                  </a:cubicBezTo>
                  <a:cubicBezTo>
                    <a:pt x="6040" y="6503"/>
                    <a:pt x="4054" y="7552"/>
                    <a:pt x="2091" y="8077"/>
                  </a:cubicBezTo>
                  <a:cubicBezTo>
                    <a:pt x="2091" y="8237"/>
                    <a:pt x="2091" y="8397"/>
                    <a:pt x="2114" y="8534"/>
                  </a:cubicBezTo>
                  <a:cubicBezTo>
                    <a:pt x="1955" y="8420"/>
                    <a:pt x="1818" y="8306"/>
                    <a:pt x="1681" y="8192"/>
                  </a:cubicBezTo>
                  <a:cubicBezTo>
                    <a:pt x="1818" y="8169"/>
                    <a:pt x="1955" y="8123"/>
                    <a:pt x="2091" y="8077"/>
                  </a:cubicBezTo>
                  <a:cubicBezTo>
                    <a:pt x="1932" y="5430"/>
                    <a:pt x="1566" y="2782"/>
                    <a:pt x="745" y="248"/>
                  </a:cubicBezTo>
                  <a:cubicBezTo>
                    <a:pt x="690" y="75"/>
                    <a:pt x="552" y="0"/>
                    <a:pt x="41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5" name="Google Shape;915;p28"/>
            <p:cNvSpPr/>
            <p:nvPr/>
          </p:nvSpPr>
          <p:spPr>
            <a:xfrm>
              <a:off x="1202686" y="3704694"/>
              <a:ext cx="309029" cy="225500"/>
            </a:xfrm>
            <a:custGeom>
              <a:avLst/>
              <a:gdLst/>
              <a:ahLst/>
              <a:cxnLst/>
              <a:rect l="l" t="t" r="r" b="b"/>
              <a:pathLst>
                <a:path w="9005" h="6571" extrusionOk="0">
                  <a:moveTo>
                    <a:pt x="429" y="0"/>
                  </a:moveTo>
                  <a:cubicBezTo>
                    <a:pt x="215" y="0"/>
                    <a:pt x="1" y="170"/>
                    <a:pt x="83" y="431"/>
                  </a:cubicBezTo>
                  <a:cubicBezTo>
                    <a:pt x="699" y="2371"/>
                    <a:pt x="1293" y="4334"/>
                    <a:pt x="1795" y="6297"/>
                  </a:cubicBezTo>
                  <a:cubicBezTo>
                    <a:pt x="1841" y="6434"/>
                    <a:pt x="1978" y="6571"/>
                    <a:pt x="2137" y="6571"/>
                  </a:cubicBezTo>
                  <a:cubicBezTo>
                    <a:pt x="4443" y="6297"/>
                    <a:pt x="6999" y="4882"/>
                    <a:pt x="8734" y="3398"/>
                  </a:cubicBezTo>
                  <a:cubicBezTo>
                    <a:pt x="9005" y="3163"/>
                    <a:pt x="8761" y="2814"/>
                    <a:pt x="8478" y="2814"/>
                  </a:cubicBezTo>
                  <a:cubicBezTo>
                    <a:pt x="8404" y="2814"/>
                    <a:pt x="8326" y="2839"/>
                    <a:pt x="8255" y="2896"/>
                  </a:cubicBezTo>
                  <a:cubicBezTo>
                    <a:pt x="6862" y="4083"/>
                    <a:pt x="5082" y="4950"/>
                    <a:pt x="3370" y="5566"/>
                  </a:cubicBezTo>
                  <a:cubicBezTo>
                    <a:pt x="3096" y="5658"/>
                    <a:pt x="2822" y="5726"/>
                    <a:pt x="2525" y="5795"/>
                  </a:cubicBezTo>
                  <a:cubicBezTo>
                    <a:pt x="2520" y="5796"/>
                    <a:pt x="2515" y="5797"/>
                    <a:pt x="2510" y="5797"/>
                  </a:cubicBezTo>
                  <a:cubicBezTo>
                    <a:pt x="2284" y="5797"/>
                    <a:pt x="1999" y="4330"/>
                    <a:pt x="1955" y="4151"/>
                  </a:cubicBezTo>
                  <a:cubicBezTo>
                    <a:pt x="1567" y="2850"/>
                    <a:pt x="1156" y="1549"/>
                    <a:pt x="768" y="248"/>
                  </a:cubicBezTo>
                  <a:cubicBezTo>
                    <a:pt x="713" y="75"/>
                    <a:pt x="571" y="0"/>
                    <a:pt x="42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6" name="Google Shape;916;p28"/>
            <p:cNvSpPr/>
            <p:nvPr/>
          </p:nvSpPr>
          <p:spPr>
            <a:xfrm>
              <a:off x="1356706" y="3727275"/>
              <a:ext cx="14928" cy="11016"/>
            </a:xfrm>
            <a:custGeom>
              <a:avLst/>
              <a:gdLst/>
              <a:ahLst/>
              <a:cxnLst/>
              <a:rect l="l" t="t" r="r" b="b"/>
              <a:pathLst>
                <a:path w="435" h="321" extrusionOk="0">
                  <a:moveTo>
                    <a:pt x="343" y="1"/>
                  </a:moveTo>
                  <a:cubicBezTo>
                    <a:pt x="229" y="24"/>
                    <a:pt x="115" y="47"/>
                    <a:pt x="0" y="69"/>
                  </a:cubicBezTo>
                  <a:cubicBezTo>
                    <a:pt x="137" y="161"/>
                    <a:pt x="297" y="252"/>
                    <a:pt x="434" y="321"/>
                  </a:cubicBezTo>
                  <a:cubicBezTo>
                    <a:pt x="411" y="206"/>
                    <a:pt x="366" y="92"/>
                    <a:pt x="343"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7" name="Google Shape;917;p28"/>
            <p:cNvSpPr/>
            <p:nvPr/>
          </p:nvSpPr>
          <p:spPr>
            <a:xfrm>
              <a:off x="1295585" y="3544874"/>
              <a:ext cx="244855" cy="208685"/>
            </a:xfrm>
            <a:custGeom>
              <a:avLst/>
              <a:gdLst/>
              <a:ahLst/>
              <a:cxnLst/>
              <a:rect l="l" t="t" r="r" b="b"/>
              <a:pathLst>
                <a:path w="7135" h="6081" extrusionOk="0">
                  <a:moveTo>
                    <a:pt x="417" y="1"/>
                  </a:moveTo>
                  <a:cubicBezTo>
                    <a:pt x="213" y="1"/>
                    <a:pt x="1" y="171"/>
                    <a:pt x="70" y="431"/>
                  </a:cubicBezTo>
                  <a:cubicBezTo>
                    <a:pt x="572" y="2235"/>
                    <a:pt x="1142" y="3992"/>
                    <a:pt x="1530" y="5818"/>
                  </a:cubicBezTo>
                  <a:cubicBezTo>
                    <a:pt x="1568" y="5989"/>
                    <a:pt x="1717" y="6081"/>
                    <a:pt x="1870" y="6081"/>
                  </a:cubicBezTo>
                  <a:cubicBezTo>
                    <a:pt x="1902" y="6081"/>
                    <a:pt x="1933" y="6077"/>
                    <a:pt x="1964" y="6069"/>
                  </a:cubicBezTo>
                  <a:cubicBezTo>
                    <a:pt x="3585" y="5681"/>
                    <a:pt x="5160" y="5202"/>
                    <a:pt x="6735" y="4723"/>
                  </a:cubicBezTo>
                  <a:cubicBezTo>
                    <a:pt x="7134" y="4596"/>
                    <a:pt x="7011" y="4025"/>
                    <a:pt x="6649" y="4025"/>
                  </a:cubicBezTo>
                  <a:cubicBezTo>
                    <a:pt x="6619" y="4025"/>
                    <a:pt x="6586" y="4029"/>
                    <a:pt x="6552" y="4038"/>
                  </a:cubicBezTo>
                  <a:cubicBezTo>
                    <a:pt x="5091" y="4494"/>
                    <a:pt x="3630" y="4951"/>
                    <a:pt x="2124" y="5316"/>
                  </a:cubicBezTo>
                  <a:cubicBezTo>
                    <a:pt x="2147" y="5407"/>
                    <a:pt x="2192" y="5521"/>
                    <a:pt x="2215" y="5636"/>
                  </a:cubicBezTo>
                  <a:cubicBezTo>
                    <a:pt x="2078" y="5567"/>
                    <a:pt x="1918" y="5476"/>
                    <a:pt x="1781" y="5384"/>
                  </a:cubicBezTo>
                  <a:cubicBezTo>
                    <a:pt x="1896" y="5362"/>
                    <a:pt x="2010" y="5339"/>
                    <a:pt x="2124" y="5316"/>
                  </a:cubicBezTo>
                  <a:cubicBezTo>
                    <a:pt x="1736" y="3604"/>
                    <a:pt x="1211" y="1938"/>
                    <a:pt x="731" y="249"/>
                  </a:cubicBezTo>
                  <a:cubicBezTo>
                    <a:pt x="686" y="76"/>
                    <a:pt x="553" y="1"/>
                    <a:pt x="41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8" name="Google Shape;918;p28"/>
            <p:cNvSpPr/>
            <p:nvPr/>
          </p:nvSpPr>
          <p:spPr>
            <a:xfrm>
              <a:off x="1448336" y="3522052"/>
              <a:ext cx="11805" cy="13350"/>
            </a:xfrm>
            <a:custGeom>
              <a:avLst/>
              <a:gdLst/>
              <a:ahLst/>
              <a:cxnLst/>
              <a:rect l="l" t="t" r="r" b="b"/>
              <a:pathLst>
                <a:path w="344" h="389" extrusionOk="0">
                  <a:moveTo>
                    <a:pt x="275" y="1"/>
                  </a:moveTo>
                  <a:cubicBezTo>
                    <a:pt x="184" y="24"/>
                    <a:pt x="92" y="46"/>
                    <a:pt x="1" y="46"/>
                  </a:cubicBezTo>
                  <a:cubicBezTo>
                    <a:pt x="115" y="161"/>
                    <a:pt x="229" y="275"/>
                    <a:pt x="343" y="389"/>
                  </a:cubicBezTo>
                  <a:cubicBezTo>
                    <a:pt x="321" y="252"/>
                    <a:pt x="298" y="138"/>
                    <a:pt x="27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9" name="Google Shape;919;p28"/>
            <p:cNvSpPr/>
            <p:nvPr/>
          </p:nvSpPr>
          <p:spPr>
            <a:xfrm>
              <a:off x="1399604" y="3390339"/>
              <a:ext cx="215891" cy="157655"/>
            </a:xfrm>
            <a:custGeom>
              <a:avLst/>
              <a:gdLst/>
              <a:ahLst/>
              <a:cxnLst/>
              <a:rect l="l" t="t" r="r" b="b"/>
              <a:pathLst>
                <a:path w="6291" h="4594" extrusionOk="0">
                  <a:moveTo>
                    <a:pt x="417" y="1"/>
                  </a:moveTo>
                  <a:cubicBezTo>
                    <a:pt x="205" y="1"/>
                    <a:pt x="0" y="166"/>
                    <a:pt x="97" y="415"/>
                  </a:cubicBezTo>
                  <a:cubicBezTo>
                    <a:pt x="576" y="1648"/>
                    <a:pt x="919" y="2903"/>
                    <a:pt x="1056" y="4227"/>
                  </a:cubicBezTo>
                  <a:cubicBezTo>
                    <a:pt x="1077" y="4400"/>
                    <a:pt x="1202" y="4594"/>
                    <a:pt x="1390" y="4594"/>
                  </a:cubicBezTo>
                  <a:cubicBezTo>
                    <a:pt x="1400" y="4594"/>
                    <a:pt x="1410" y="4593"/>
                    <a:pt x="1421" y="4592"/>
                  </a:cubicBezTo>
                  <a:cubicBezTo>
                    <a:pt x="3087" y="4364"/>
                    <a:pt x="4365" y="3314"/>
                    <a:pt x="5918" y="2743"/>
                  </a:cubicBezTo>
                  <a:cubicBezTo>
                    <a:pt x="6290" y="2598"/>
                    <a:pt x="6175" y="2040"/>
                    <a:pt x="5843" y="2040"/>
                  </a:cubicBezTo>
                  <a:cubicBezTo>
                    <a:pt x="5809" y="2040"/>
                    <a:pt x="5773" y="2046"/>
                    <a:pt x="5735" y="2058"/>
                  </a:cubicBezTo>
                  <a:cubicBezTo>
                    <a:pt x="4365" y="2583"/>
                    <a:pt x="3156" y="3542"/>
                    <a:pt x="1695" y="3839"/>
                  </a:cubicBezTo>
                  <a:cubicBezTo>
                    <a:pt x="1718" y="3976"/>
                    <a:pt x="1741" y="4090"/>
                    <a:pt x="1763" y="4227"/>
                  </a:cubicBezTo>
                  <a:cubicBezTo>
                    <a:pt x="1649" y="4113"/>
                    <a:pt x="1535" y="3999"/>
                    <a:pt x="1421" y="3884"/>
                  </a:cubicBezTo>
                  <a:cubicBezTo>
                    <a:pt x="1512" y="3884"/>
                    <a:pt x="1604" y="3862"/>
                    <a:pt x="1695" y="3839"/>
                  </a:cubicBezTo>
                  <a:cubicBezTo>
                    <a:pt x="1535" y="2583"/>
                    <a:pt x="1216" y="1396"/>
                    <a:pt x="759" y="232"/>
                  </a:cubicBezTo>
                  <a:cubicBezTo>
                    <a:pt x="696" y="71"/>
                    <a:pt x="555" y="1"/>
                    <a:pt x="41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0" name="Google Shape;920;p28"/>
            <p:cNvSpPr/>
            <p:nvPr/>
          </p:nvSpPr>
          <p:spPr>
            <a:xfrm>
              <a:off x="1513369" y="3610593"/>
              <a:ext cx="46260" cy="35278"/>
            </a:xfrm>
            <a:custGeom>
              <a:avLst/>
              <a:gdLst/>
              <a:ahLst/>
              <a:cxnLst/>
              <a:rect l="l" t="t" r="r" b="b"/>
              <a:pathLst>
                <a:path w="1348" h="1028" extrusionOk="0">
                  <a:moveTo>
                    <a:pt x="662" y="0"/>
                  </a:moveTo>
                  <a:cubicBezTo>
                    <a:pt x="0" y="0"/>
                    <a:pt x="0" y="1027"/>
                    <a:pt x="662" y="1027"/>
                  </a:cubicBezTo>
                  <a:cubicBezTo>
                    <a:pt x="1347" y="1027"/>
                    <a:pt x="1347" y="0"/>
                    <a:pt x="662"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1" name="Google Shape;921;p28"/>
            <p:cNvSpPr/>
            <p:nvPr/>
          </p:nvSpPr>
          <p:spPr>
            <a:xfrm>
              <a:off x="1538421" y="3559665"/>
              <a:ext cx="46260" cy="36068"/>
            </a:xfrm>
            <a:custGeom>
              <a:avLst/>
              <a:gdLst/>
              <a:ahLst/>
              <a:cxnLst/>
              <a:rect l="l" t="t" r="r" b="b"/>
              <a:pathLst>
                <a:path w="1348" h="1051" extrusionOk="0">
                  <a:moveTo>
                    <a:pt x="663" y="0"/>
                  </a:moveTo>
                  <a:cubicBezTo>
                    <a:pt x="1" y="0"/>
                    <a:pt x="1" y="1050"/>
                    <a:pt x="663" y="1050"/>
                  </a:cubicBezTo>
                  <a:cubicBezTo>
                    <a:pt x="1348" y="1050"/>
                    <a:pt x="1348" y="0"/>
                    <a:pt x="663"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2" name="Google Shape;922;p28"/>
            <p:cNvSpPr/>
            <p:nvPr/>
          </p:nvSpPr>
          <p:spPr>
            <a:xfrm>
              <a:off x="1563508" y="3605892"/>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3" name="Google Shape;923;p28"/>
            <p:cNvSpPr/>
            <p:nvPr/>
          </p:nvSpPr>
          <p:spPr>
            <a:xfrm>
              <a:off x="1173412" y="3623119"/>
              <a:ext cx="45471" cy="35278"/>
            </a:xfrm>
            <a:custGeom>
              <a:avLst/>
              <a:gdLst/>
              <a:ahLst/>
              <a:cxnLst/>
              <a:rect l="l" t="t" r="r" b="b"/>
              <a:pathLst>
                <a:path w="1325" h="1028" extrusionOk="0">
                  <a:moveTo>
                    <a:pt x="662" y="0"/>
                  </a:moveTo>
                  <a:cubicBezTo>
                    <a:pt x="0" y="0"/>
                    <a:pt x="0" y="1027"/>
                    <a:pt x="662" y="1027"/>
                  </a:cubicBezTo>
                  <a:cubicBezTo>
                    <a:pt x="1324" y="1027"/>
                    <a:pt x="1324" y="0"/>
                    <a:pt x="662"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4" name="Google Shape;924;p28"/>
            <p:cNvSpPr/>
            <p:nvPr/>
          </p:nvSpPr>
          <p:spPr>
            <a:xfrm>
              <a:off x="1193763" y="3568279"/>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5" name="Google Shape;925;p28"/>
            <p:cNvSpPr/>
            <p:nvPr/>
          </p:nvSpPr>
          <p:spPr>
            <a:xfrm>
              <a:off x="1227464" y="3623119"/>
              <a:ext cx="46226" cy="35278"/>
            </a:xfrm>
            <a:custGeom>
              <a:avLst/>
              <a:gdLst/>
              <a:ahLst/>
              <a:cxnLst/>
              <a:rect l="l" t="t" r="r" b="b"/>
              <a:pathLst>
                <a:path w="1347" h="1028" extrusionOk="0">
                  <a:moveTo>
                    <a:pt x="685" y="0"/>
                  </a:moveTo>
                  <a:cubicBezTo>
                    <a:pt x="0" y="0"/>
                    <a:pt x="0" y="1027"/>
                    <a:pt x="685" y="1027"/>
                  </a:cubicBezTo>
                  <a:cubicBezTo>
                    <a:pt x="1347" y="1027"/>
                    <a:pt x="1347" y="0"/>
                    <a:pt x="685"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6" name="Google Shape;926;p28"/>
            <p:cNvSpPr/>
            <p:nvPr/>
          </p:nvSpPr>
          <p:spPr>
            <a:xfrm>
              <a:off x="1508667" y="3249462"/>
              <a:ext cx="46260" cy="35278"/>
            </a:xfrm>
            <a:custGeom>
              <a:avLst/>
              <a:gdLst/>
              <a:ahLst/>
              <a:cxnLst/>
              <a:rect l="l" t="t" r="r" b="b"/>
              <a:pathLst>
                <a:path w="1348" h="1028" extrusionOk="0">
                  <a:moveTo>
                    <a:pt x="685" y="1"/>
                  </a:moveTo>
                  <a:cubicBezTo>
                    <a:pt x="1" y="1"/>
                    <a:pt x="1" y="1028"/>
                    <a:pt x="685" y="1028"/>
                  </a:cubicBezTo>
                  <a:cubicBezTo>
                    <a:pt x="1347" y="1028"/>
                    <a:pt x="1347" y="1"/>
                    <a:pt x="68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7" name="Google Shape;927;p28"/>
            <p:cNvSpPr/>
            <p:nvPr/>
          </p:nvSpPr>
          <p:spPr>
            <a:xfrm>
              <a:off x="1542368" y="3269847"/>
              <a:ext cx="46226" cy="36068"/>
            </a:xfrm>
            <a:custGeom>
              <a:avLst/>
              <a:gdLst/>
              <a:ahLst/>
              <a:cxnLst/>
              <a:rect l="l" t="t" r="r" b="b"/>
              <a:pathLst>
                <a:path w="1347"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8" name="Google Shape;928;p28"/>
            <p:cNvSpPr/>
            <p:nvPr/>
          </p:nvSpPr>
          <p:spPr>
            <a:xfrm>
              <a:off x="1513369" y="3845570"/>
              <a:ext cx="46260" cy="35278"/>
            </a:xfrm>
            <a:custGeom>
              <a:avLst/>
              <a:gdLst/>
              <a:ahLst/>
              <a:cxnLst/>
              <a:rect l="l" t="t" r="r" b="b"/>
              <a:pathLst>
                <a:path w="1348" h="1028" extrusionOk="0">
                  <a:moveTo>
                    <a:pt x="662" y="1"/>
                  </a:moveTo>
                  <a:cubicBezTo>
                    <a:pt x="0" y="1"/>
                    <a:pt x="0" y="1028"/>
                    <a:pt x="662" y="1028"/>
                  </a:cubicBezTo>
                  <a:cubicBezTo>
                    <a:pt x="1347" y="1028"/>
                    <a:pt x="1347" y="1"/>
                    <a:pt x="66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9" name="Google Shape;929;p28"/>
            <p:cNvSpPr/>
            <p:nvPr/>
          </p:nvSpPr>
          <p:spPr>
            <a:xfrm>
              <a:off x="1534509" y="3799344"/>
              <a:ext cx="45471" cy="35313"/>
            </a:xfrm>
            <a:custGeom>
              <a:avLst/>
              <a:gdLst/>
              <a:ahLst/>
              <a:cxnLst/>
              <a:rect l="l" t="t" r="r" b="b"/>
              <a:pathLst>
                <a:path w="1325" h="1029" extrusionOk="0">
                  <a:moveTo>
                    <a:pt x="663" y="1"/>
                  </a:moveTo>
                  <a:cubicBezTo>
                    <a:pt x="1" y="1"/>
                    <a:pt x="1" y="1028"/>
                    <a:pt x="663" y="1028"/>
                  </a:cubicBezTo>
                  <a:cubicBezTo>
                    <a:pt x="1325" y="1028"/>
                    <a:pt x="1325" y="1"/>
                    <a:pt x="663"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0" name="Google Shape;930;p28"/>
            <p:cNvSpPr/>
            <p:nvPr/>
          </p:nvSpPr>
          <p:spPr>
            <a:xfrm>
              <a:off x="1055117" y="3836957"/>
              <a:ext cx="46260" cy="36068"/>
            </a:xfrm>
            <a:custGeom>
              <a:avLst/>
              <a:gdLst/>
              <a:ahLst/>
              <a:cxnLst/>
              <a:rect l="l" t="t" r="r" b="b"/>
              <a:pathLst>
                <a:path w="1348" h="1051" extrusionOk="0">
                  <a:moveTo>
                    <a:pt x="685" y="1"/>
                  </a:moveTo>
                  <a:cubicBezTo>
                    <a:pt x="1" y="1"/>
                    <a:pt x="1" y="1050"/>
                    <a:pt x="685" y="1050"/>
                  </a:cubicBezTo>
                  <a:cubicBezTo>
                    <a:pt x="1347" y="1050"/>
                    <a:pt x="1347" y="1"/>
                    <a:pt x="68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1" name="Google Shape;931;p28"/>
            <p:cNvSpPr/>
            <p:nvPr/>
          </p:nvSpPr>
          <p:spPr>
            <a:xfrm>
              <a:off x="1059819" y="3786818"/>
              <a:ext cx="46260" cy="35278"/>
            </a:xfrm>
            <a:custGeom>
              <a:avLst/>
              <a:gdLst/>
              <a:ahLst/>
              <a:cxnLst/>
              <a:rect l="l" t="t" r="r" b="b"/>
              <a:pathLst>
                <a:path w="1348" h="1028" extrusionOk="0">
                  <a:moveTo>
                    <a:pt x="663" y="1"/>
                  </a:moveTo>
                  <a:cubicBezTo>
                    <a:pt x="1" y="1"/>
                    <a:pt x="1" y="1028"/>
                    <a:pt x="663" y="1028"/>
                  </a:cubicBezTo>
                  <a:cubicBezTo>
                    <a:pt x="1347" y="1028"/>
                    <a:pt x="1347" y="1"/>
                    <a:pt x="663"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2" name="Google Shape;932;p28"/>
            <p:cNvSpPr/>
            <p:nvPr/>
          </p:nvSpPr>
          <p:spPr>
            <a:xfrm>
              <a:off x="526616" y="3528607"/>
              <a:ext cx="385969" cy="294135"/>
            </a:xfrm>
            <a:custGeom>
              <a:avLst/>
              <a:gdLst/>
              <a:ahLst/>
              <a:cxnLst/>
              <a:rect l="l" t="t" r="r" b="b"/>
              <a:pathLst>
                <a:path w="11247" h="8571" extrusionOk="0">
                  <a:moveTo>
                    <a:pt x="6582" y="1"/>
                  </a:moveTo>
                  <a:cubicBezTo>
                    <a:pt x="4812" y="1"/>
                    <a:pt x="2921" y="897"/>
                    <a:pt x="1820" y="2823"/>
                  </a:cubicBezTo>
                  <a:cubicBezTo>
                    <a:pt x="0" y="5886"/>
                    <a:pt x="2604" y="8571"/>
                    <a:pt x="5433" y="8571"/>
                  </a:cubicBezTo>
                  <a:cubicBezTo>
                    <a:pt x="6082" y="8571"/>
                    <a:pt x="6744" y="8429"/>
                    <a:pt x="7366" y="8118"/>
                  </a:cubicBezTo>
                  <a:lnTo>
                    <a:pt x="10836" y="4786"/>
                  </a:lnTo>
                  <a:cubicBezTo>
                    <a:pt x="11246" y="1713"/>
                    <a:pt x="9029" y="1"/>
                    <a:pt x="6582"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3" name="Google Shape;933;p28"/>
            <p:cNvSpPr/>
            <p:nvPr/>
          </p:nvSpPr>
          <p:spPr>
            <a:xfrm>
              <a:off x="644636" y="3624080"/>
              <a:ext cx="210641" cy="160366"/>
            </a:xfrm>
            <a:custGeom>
              <a:avLst/>
              <a:gdLst/>
              <a:ahLst/>
              <a:cxnLst/>
              <a:rect l="l" t="t" r="r" b="b"/>
              <a:pathLst>
                <a:path w="6138" h="4673" extrusionOk="0">
                  <a:moveTo>
                    <a:pt x="3604" y="0"/>
                  </a:moveTo>
                  <a:cubicBezTo>
                    <a:pt x="2636" y="0"/>
                    <a:pt x="1597" y="491"/>
                    <a:pt x="983" y="1547"/>
                  </a:cubicBezTo>
                  <a:cubicBezTo>
                    <a:pt x="0" y="3215"/>
                    <a:pt x="1426" y="4673"/>
                    <a:pt x="2963" y="4673"/>
                  </a:cubicBezTo>
                  <a:cubicBezTo>
                    <a:pt x="3318" y="4673"/>
                    <a:pt x="3680" y="4595"/>
                    <a:pt x="4018" y="4423"/>
                  </a:cubicBezTo>
                  <a:lnTo>
                    <a:pt x="5913" y="2597"/>
                  </a:lnTo>
                  <a:cubicBezTo>
                    <a:pt x="6138" y="931"/>
                    <a:pt x="4938" y="0"/>
                    <a:pt x="360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4" name="Google Shape;934;p28"/>
            <p:cNvSpPr/>
            <p:nvPr/>
          </p:nvSpPr>
          <p:spPr>
            <a:xfrm>
              <a:off x="1342292" y="3510933"/>
              <a:ext cx="385626" cy="293792"/>
            </a:xfrm>
            <a:custGeom>
              <a:avLst/>
              <a:gdLst/>
              <a:ahLst/>
              <a:cxnLst/>
              <a:rect l="l" t="t" r="r" b="b"/>
              <a:pathLst>
                <a:path w="11237" h="8561" extrusionOk="0">
                  <a:moveTo>
                    <a:pt x="4659" y="0"/>
                  </a:moveTo>
                  <a:cubicBezTo>
                    <a:pt x="2213" y="0"/>
                    <a:pt x="1" y="1705"/>
                    <a:pt x="398" y="4776"/>
                  </a:cubicBezTo>
                  <a:lnTo>
                    <a:pt x="3867" y="8108"/>
                  </a:lnTo>
                  <a:cubicBezTo>
                    <a:pt x="4489" y="8419"/>
                    <a:pt x="5151" y="8561"/>
                    <a:pt x="5800" y="8561"/>
                  </a:cubicBezTo>
                  <a:cubicBezTo>
                    <a:pt x="8630" y="8561"/>
                    <a:pt x="11237" y="5876"/>
                    <a:pt x="9436" y="2813"/>
                  </a:cubicBezTo>
                  <a:cubicBezTo>
                    <a:pt x="8324" y="895"/>
                    <a:pt x="6430" y="0"/>
                    <a:pt x="465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5" name="Google Shape;935;p28"/>
            <p:cNvSpPr/>
            <p:nvPr/>
          </p:nvSpPr>
          <p:spPr>
            <a:xfrm>
              <a:off x="1399124" y="3606063"/>
              <a:ext cx="210641" cy="160366"/>
            </a:xfrm>
            <a:custGeom>
              <a:avLst/>
              <a:gdLst/>
              <a:ahLst/>
              <a:cxnLst/>
              <a:rect l="l" t="t" r="r" b="b"/>
              <a:pathLst>
                <a:path w="6138" h="4673" extrusionOk="0">
                  <a:moveTo>
                    <a:pt x="2544" y="0"/>
                  </a:moveTo>
                  <a:cubicBezTo>
                    <a:pt x="1208" y="0"/>
                    <a:pt x="0" y="931"/>
                    <a:pt x="225" y="2597"/>
                  </a:cubicBezTo>
                  <a:lnTo>
                    <a:pt x="2120" y="4423"/>
                  </a:lnTo>
                  <a:cubicBezTo>
                    <a:pt x="2463" y="4595"/>
                    <a:pt x="2827" y="4673"/>
                    <a:pt x="3184" y="4673"/>
                  </a:cubicBezTo>
                  <a:cubicBezTo>
                    <a:pt x="4727" y="4673"/>
                    <a:pt x="6138" y="3215"/>
                    <a:pt x="5156" y="1547"/>
                  </a:cubicBezTo>
                  <a:cubicBezTo>
                    <a:pt x="4551" y="491"/>
                    <a:pt x="3514" y="0"/>
                    <a:pt x="254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6" name="Google Shape;936;p28"/>
            <p:cNvSpPr/>
            <p:nvPr/>
          </p:nvSpPr>
          <p:spPr>
            <a:xfrm>
              <a:off x="370502" y="3601259"/>
              <a:ext cx="1590136" cy="1539929"/>
            </a:xfrm>
            <a:custGeom>
              <a:avLst/>
              <a:gdLst/>
              <a:ahLst/>
              <a:cxnLst/>
              <a:rect l="l" t="t" r="r" b="b"/>
              <a:pathLst>
                <a:path w="46336" h="44873" extrusionOk="0">
                  <a:moveTo>
                    <a:pt x="22299" y="0"/>
                  </a:moveTo>
                  <a:cubicBezTo>
                    <a:pt x="7992" y="0"/>
                    <a:pt x="720" y="21840"/>
                    <a:pt x="69" y="37203"/>
                  </a:cubicBezTo>
                  <a:cubicBezTo>
                    <a:pt x="0" y="39897"/>
                    <a:pt x="229" y="42453"/>
                    <a:pt x="799" y="44873"/>
                  </a:cubicBezTo>
                  <a:lnTo>
                    <a:pt x="44418" y="44873"/>
                  </a:lnTo>
                  <a:cubicBezTo>
                    <a:pt x="46336" y="28826"/>
                    <a:pt x="39214" y="2030"/>
                    <a:pt x="24583" y="181"/>
                  </a:cubicBezTo>
                  <a:cubicBezTo>
                    <a:pt x="23803" y="59"/>
                    <a:pt x="23041" y="0"/>
                    <a:pt x="22299"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7" name="Google Shape;937;p28"/>
            <p:cNvSpPr/>
            <p:nvPr/>
          </p:nvSpPr>
          <p:spPr>
            <a:xfrm>
              <a:off x="770550" y="3944990"/>
              <a:ext cx="719329" cy="617543"/>
            </a:xfrm>
            <a:custGeom>
              <a:avLst/>
              <a:gdLst/>
              <a:ahLst/>
              <a:cxnLst/>
              <a:rect l="l" t="t" r="r" b="b"/>
              <a:pathLst>
                <a:path w="20961" h="17995" extrusionOk="0">
                  <a:moveTo>
                    <a:pt x="10143" y="1"/>
                  </a:moveTo>
                  <a:cubicBezTo>
                    <a:pt x="5311" y="1"/>
                    <a:pt x="0" y="8671"/>
                    <a:pt x="2061" y="13903"/>
                  </a:cubicBezTo>
                  <a:cubicBezTo>
                    <a:pt x="3118" y="16567"/>
                    <a:pt x="7299" y="17995"/>
                    <a:pt x="11388" y="17995"/>
                  </a:cubicBezTo>
                  <a:cubicBezTo>
                    <a:pt x="15428" y="17995"/>
                    <a:pt x="19379" y="16601"/>
                    <a:pt x="20139" y="13629"/>
                  </a:cubicBezTo>
                  <a:cubicBezTo>
                    <a:pt x="20961" y="10707"/>
                    <a:pt x="19431" y="7512"/>
                    <a:pt x="18336" y="5161"/>
                  </a:cubicBezTo>
                  <a:cubicBezTo>
                    <a:pt x="16373" y="1258"/>
                    <a:pt x="14433" y="2"/>
                    <a:pt x="10256" y="2"/>
                  </a:cubicBezTo>
                  <a:cubicBezTo>
                    <a:pt x="10218" y="1"/>
                    <a:pt x="10180" y="1"/>
                    <a:pt x="10143" y="1"/>
                  </a:cubicBezTo>
                  <a:close/>
                </a:path>
              </a:pathLst>
            </a:custGeom>
            <a:solidFill>
              <a:srgbClr val="F4C1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8" name="Google Shape;938;p28"/>
            <p:cNvSpPr/>
            <p:nvPr/>
          </p:nvSpPr>
          <p:spPr>
            <a:xfrm>
              <a:off x="1056696" y="3907927"/>
              <a:ext cx="195850" cy="99521"/>
            </a:xfrm>
            <a:custGeom>
              <a:avLst/>
              <a:gdLst/>
              <a:ahLst/>
              <a:cxnLst/>
              <a:rect l="l" t="t" r="r" b="b"/>
              <a:pathLst>
                <a:path w="5707" h="2900" extrusionOk="0">
                  <a:moveTo>
                    <a:pt x="2727" y="1"/>
                  </a:moveTo>
                  <a:cubicBezTo>
                    <a:pt x="1966" y="1"/>
                    <a:pt x="1211" y="85"/>
                    <a:pt x="480" y="352"/>
                  </a:cubicBezTo>
                  <a:cubicBezTo>
                    <a:pt x="46" y="512"/>
                    <a:pt x="0" y="1128"/>
                    <a:pt x="274" y="1425"/>
                  </a:cubicBezTo>
                  <a:cubicBezTo>
                    <a:pt x="799" y="1973"/>
                    <a:pt x="1461" y="2246"/>
                    <a:pt x="2123" y="2566"/>
                  </a:cubicBezTo>
                  <a:cubicBezTo>
                    <a:pt x="2444" y="2752"/>
                    <a:pt x="2777" y="2900"/>
                    <a:pt x="3141" y="2900"/>
                  </a:cubicBezTo>
                  <a:cubicBezTo>
                    <a:pt x="3269" y="2900"/>
                    <a:pt x="3402" y="2882"/>
                    <a:pt x="3538" y="2840"/>
                  </a:cubicBezTo>
                  <a:cubicBezTo>
                    <a:pt x="4337" y="2589"/>
                    <a:pt x="5227" y="1858"/>
                    <a:pt x="5547" y="1060"/>
                  </a:cubicBezTo>
                  <a:cubicBezTo>
                    <a:pt x="5707" y="626"/>
                    <a:pt x="5364" y="192"/>
                    <a:pt x="4931" y="147"/>
                  </a:cubicBezTo>
                  <a:cubicBezTo>
                    <a:pt x="4202" y="79"/>
                    <a:pt x="3462" y="1"/>
                    <a:pt x="2727"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9" name="Google Shape;939;p28"/>
            <p:cNvSpPr/>
            <p:nvPr/>
          </p:nvSpPr>
          <p:spPr>
            <a:xfrm>
              <a:off x="915922" y="3849380"/>
              <a:ext cx="104771" cy="105801"/>
            </a:xfrm>
            <a:custGeom>
              <a:avLst/>
              <a:gdLst/>
              <a:ahLst/>
              <a:cxnLst/>
              <a:rect l="l" t="t" r="r" b="b"/>
              <a:pathLst>
                <a:path w="3053" h="3083" extrusionOk="0">
                  <a:moveTo>
                    <a:pt x="1553" y="1"/>
                  </a:moveTo>
                  <a:cubicBezTo>
                    <a:pt x="322" y="1"/>
                    <a:pt x="1" y="1963"/>
                    <a:pt x="313" y="2834"/>
                  </a:cubicBezTo>
                  <a:cubicBezTo>
                    <a:pt x="377" y="3007"/>
                    <a:pt x="521" y="3082"/>
                    <a:pt x="662" y="3082"/>
                  </a:cubicBezTo>
                  <a:cubicBezTo>
                    <a:pt x="874" y="3082"/>
                    <a:pt x="1080" y="2912"/>
                    <a:pt x="998" y="2651"/>
                  </a:cubicBezTo>
                  <a:cubicBezTo>
                    <a:pt x="815" y="2126"/>
                    <a:pt x="861" y="734"/>
                    <a:pt x="1637" y="688"/>
                  </a:cubicBezTo>
                  <a:cubicBezTo>
                    <a:pt x="1647" y="688"/>
                    <a:pt x="1656" y="687"/>
                    <a:pt x="1665" y="687"/>
                  </a:cubicBezTo>
                  <a:cubicBezTo>
                    <a:pt x="2278" y="687"/>
                    <a:pt x="2345" y="2155"/>
                    <a:pt x="2345" y="2560"/>
                  </a:cubicBezTo>
                  <a:cubicBezTo>
                    <a:pt x="2345" y="2788"/>
                    <a:pt x="2522" y="2903"/>
                    <a:pt x="2699" y="2903"/>
                  </a:cubicBezTo>
                  <a:cubicBezTo>
                    <a:pt x="2875" y="2903"/>
                    <a:pt x="3052" y="2788"/>
                    <a:pt x="3052" y="2560"/>
                  </a:cubicBezTo>
                  <a:cubicBezTo>
                    <a:pt x="3030" y="1624"/>
                    <a:pt x="2824" y="72"/>
                    <a:pt x="1637" y="4"/>
                  </a:cubicBezTo>
                  <a:cubicBezTo>
                    <a:pt x="1609" y="2"/>
                    <a:pt x="1581" y="1"/>
                    <a:pt x="1553"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0" name="Google Shape;940;p28"/>
            <p:cNvSpPr/>
            <p:nvPr/>
          </p:nvSpPr>
          <p:spPr>
            <a:xfrm>
              <a:off x="1272352" y="3849380"/>
              <a:ext cx="103982" cy="105801"/>
            </a:xfrm>
            <a:custGeom>
              <a:avLst/>
              <a:gdLst/>
              <a:ahLst/>
              <a:cxnLst/>
              <a:rect l="l" t="t" r="r" b="b"/>
              <a:pathLst>
                <a:path w="3030" h="3083" extrusionOk="0">
                  <a:moveTo>
                    <a:pt x="1531" y="1"/>
                  </a:moveTo>
                  <a:cubicBezTo>
                    <a:pt x="321" y="1"/>
                    <a:pt x="0" y="1963"/>
                    <a:pt x="313" y="2834"/>
                  </a:cubicBezTo>
                  <a:cubicBezTo>
                    <a:pt x="377" y="3007"/>
                    <a:pt x="520" y="3082"/>
                    <a:pt x="660" y="3082"/>
                  </a:cubicBezTo>
                  <a:cubicBezTo>
                    <a:pt x="870" y="3082"/>
                    <a:pt x="1071" y="2912"/>
                    <a:pt x="975" y="2651"/>
                  </a:cubicBezTo>
                  <a:cubicBezTo>
                    <a:pt x="792" y="2126"/>
                    <a:pt x="861" y="734"/>
                    <a:pt x="1614" y="688"/>
                  </a:cubicBezTo>
                  <a:cubicBezTo>
                    <a:pt x="1624" y="688"/>
                    <a:pt x="1633" y="687"/>
                    <a:pt x="1643" y="687"/>
                  </a:cubicBezTo>
                  <a:cubicBezTo>
                    <a:pt x="2278" y="687"/>
                    <a:pt x="2344" y="2155"/>
                    <a:pt x="2344" y="2560"/>
                  </a:cubicBezTo>
                  <a:cubicBezTo>
                    <a:pt x="2344" y="2788"/>
                    <a:pt x="2515" y="2903"/>
                    <a:pt x="2687" y="2903"/>
                  </a:cubicBezTo>
                  <a:cubicBezTo>
                    <a:pt x="2858" y="2903"/>
                    <a:pt x="3029" y="2788"/>
                    <a:pt x="3029" y="2560"/>
                  </a:cubicBezTo>
                  <a:cubicBezTo>
                    <a:pt x="3029" y="1624"/>
                    <a:pt x="2801" y="72"/>
                    <a:pt x="1614" y="4"/>
                  </a:cubicBezTo>
                  <a:cubicBezTo>
                    <a:pt x="1586" y="2"/>
                    <a:pt x="1558" y="1"/>
                    <a:pt x="1531"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1" name="Google Shape;941;p28"/>
            <p:cNvSpPr/>
            <p:nvPr/>
          </p:nvSpPr>
          <p:spPr>
            <a:xfrm>
              <a:off x="1020971" y="3965032"/>
              <a:ext cx="182226" cy="248013"/>
            </a:xfrm>
            <a:custGeom>
              <a:avLst/>
              <a:gdLst/>
              <a:ahLst/>
              <a:cxnLst/>
              <a:rect l="l" t="t" r="r" b="b"/>
              <a:pathLst>
                <a:path w="5310" h="7227" extrusionOk="0">
                  <a:moveTo>
                    <a:pt x="4271" y="0"/>
                  </a:moveTo>
                  <a:cubicBezTo>
                    <a:pt x="4186" y="0"/>
                    <a:pt x="4100" y="58"/>
                    <a:pt x="4100" y="172"/>
                  </a:cubicBezTo>
                  <a:cubicBezTo>
                    <a:pt x="4077" y="1473"/>
                    <a:pt x="4260" y="2774"/>
                    <a:pt x="4191" y="4098"/>
                  </a:cubicBezTo>
                  <a:cubicBezTo>
                    <a:pt x="4106" y="5339"/>
                    <a:pt x="3438" y="6881"/>
                    <a:pt x="2001" y="6881"/>
                  </a:cubicBezTo>
                  <a:cubicBezTo>
                    <a:pt x="1905" y="6881"/>
                    <a:pt x="1806" y="6874"/>
                    <a:pt x="1703" y="6859"/>
                  </a:cubicBezTo>
                  <a:cubicBezTo>
                    <a:pt x="699" y="6700"/>
                    <a:pt x="471" y="5399"/>
                    <a:pt x="357" y="4623"/>
                  </a:cubicBezTo>
                  <a:cubicBezTo>
                    <a:pt x="347" y="4530"/>
                    <a:pt x="286" y="4490"/>
                    <a:pt x="218" y="4490"/>
                  </a:cubicBezTo>
                  <a:cubicBezTo>
                    <a:pt x="117" y="4490"/>
                    <a:pt x="1" y="4578"/>
                    <a:pt x="14" y="4714"/>
                  </a:cubicBezTo>
                  <a:cubicBezTo>
                    <a:pt x="213" y="6013"/>
                    <a:pt x="896" y="7227"/>
                    <a:pt x="2065" y="7227"/>
                  </a:cubicBezTo>
                  <a:cubicBezTo>
                    <a:pt x="2375" y="7227"/>
                    <a:pt x="2718" y="7142"/>
                    <a:pt x="3096" y="6951"/>
                  </a:cubicBezTo>
                  <a:cubicBezTo>
                    <a:pt x="5310" y="5832"/>
                    <a:pt x="4442" y="2066"/>
                    <a:pt x="4442" y="172"/>
                  </a:cubicBezTo>
                  <a:cubicBezTo>
                    <a:pt x="4442" y="58"/>
                    <a:pt x="4357" y="0"/>
                    <a:pt x="4271" y="0"/>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2" name="Google Shape;942;p28"/>
            <p:cNvSpPr/>
            <p:nvPr/>
          </p:nvSpPr>
          <p:spPr>
            <a:xfrm>
              <a:off x="1162842" y="4096952"/>
              <a:ext cx="144545" cy="110811"/>
            </a:xfrm>
            <a:custGeom>
              <a:avLst/>
              <a:gdLst/>
              <a:ahLst/>
              <a:cxnLst/>
              <a:rect l="l" t="t" r="r" b="b"/>
              <a:pathLst>
                <a:path w="4212" h="3229" extrusionOk="0">
                  <a:moveTo>
                    <a:pt x="3657" y="1"/>
                  </a:moveTo>
                  <a:cubicBezTo>
                    <a:pt x="3549" y="1"/>
                    <a:pt x="3440" y="83"/>
                    <a:pt x="3481" y="208"/>
                  </a:cubicBezTo>
                  <a:cubicBezTo>
                    <a:pt x="3801" y="1212"/>
                    <a:pt x="3595" y="2490"/>
                    <a:pt x="2454" y="2833"/>
                  </a:cubicBezTo>
                  <a:cubicBezTo>
                    <a:pt x="2299" y="2876"/>
                    <a:pt x="2152" y="2896"/>
                    <a:pt x="2012" y="2896"/>
                  </a:cubicBezTo>
                  <a:cubicBezTo>
                    <a:pt x="979" y="2896"/>
                    <a:pt x="374" y="1789"/>
                    <a:pt x="354" y="824"/>
                  </a:cubicBezTo>
                  <a:cubicBezTo>
                    <a:pt x="354" y="710"/>
                    <a:pt x="263" y="653"/>
                    <a:pt x="174" y="653"/>
                  </a:cubicBezTo>
                  <a:cubicBezTo>
                    <a:pt x="86" y="653"/>
                    <a:pt x="0" y="710"/>
                    <a:pt x="12" y="824"/>
                  </a:cubicBezTo>
                  <a:cubicBezTo>
                    <a:pt x="33" y="1997"/>
                    <a:pt x="746" y="3228"/>
                    <a:pt x="1993" y="3228"/>
                  </a:cubicBezTo>
                  <a:cubicBezTo>
                    <a:pt x="2104" y="3228"/>
                    <a:pt x="2220" y="3219"/>
                    <a:pt x="2340" y="3198"/>
                  </a:cubicBezTo>
                  <a:cubicBezTo>
                    <a:pt x="3801" y="2947"/>
                    <a:pt x="4211" y="1395"/>
                    <a:pt x="3823" y="117"/>
                  </a:cubicBezTo>
                  <a:cubicBezTo>
                    <a:pt x="3796" y="36"/>
                    <a:pt x="3727" y="1"/>
                    <a:pt x="3657"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3" name="Google Shape;943;p28"/>
            <p:cNvSpPr/>
            <p:nvPr/>
          </p:nvSpPr>
          <p:spPr>
            <a:xfrm>
              <a:off x="1033977" y="4068021"/>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4" name="Google Shape;944;p28"/>
            <p:cNvSpPr/>
            <p:nvPr/>
          </p:nvSpPr>
          <p:spPr>
            <a:xfrm>
              <a:off x="1083327" y="4028075"/>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5" name="Google Shape;945;p28"/>
            <p:cNvSpPr/>
            <p:nvPr/>
          </p:nvSpPr>
          <p:spPr>
            <a:xfrm>
              <a:off x="1088028" y="4091529"/>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6" name="Google Shape;946;p28"/>
            <p:cNvSpPr/>
            <p:nvPr/>
          </p:nvSpPr>
          <p:spPr>
            <a:xfrm>
              <a:off x="1212569" y="4096231"/>
              <a:ext cx="24331" cy="18840"/>
            </a:xfrm>
            <a:custGeom>
              <a:avLst/>
              <a:gdLst/>
              <a:ahLst/>
              <a:cxnLst/>
              <a:rect l="l" t="t" r="r" b="b"/>
              <a:pathLst>
                <a:path w="709" h="549" extrusionOk="0">
                  <a:moveTo>
                    <a:pt x="343" y="1"/>
                  </a:moveTo>
                  <a:cubicBezTo>
                    <a:pt x="1" y="1"/>
                    <a:pt x="1" y="548"/>
                    <a:pt x="343" y="548"/>
                  </a:cubicBezTo>
                  <a:cubicBezTo>
                    <a:pt x="708" y="548"/>
                    <a:pt x="708" y="1"/>
                    <a:pt x="343"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7" name="Google Shape;947;p28"/>
            <p:cNvSpPr/>
            <p:nvPr/>
          </p:nvSpPr>
          <p:spPr>
            <a:xfrm>
              <a:off x="1217271" y="4021829"/>
              <a:ext cx="24331" cy="18840"/>
            </a:xfrm>
            <a:custGeom>
              <a:avLst/>
              <a:gdLst/>
              <a:ahLst/>
              <a:cxnLst/>
              <a:rect l="l" t="t" r="r" b="b"/>
              <a:pathLst>
                <a:path w="709" h="549" extrusionOk="0">
                  <a:moveTo>
                    <a:pt x="343" y="0"/>
                  </a:moveTo>
                  <a:cubicBezTo>
                    <a:pt x="1" y="0"/>
                    <a:pt x="1" y="548"/>
                    <a:pt x="343" y="548"/>
                  </a:cubicBezTo>
                  <a:cubicBezTo>
                    <a:pt x="708" y="548"/>
                    <a:pt x="708" y="0"/>
                    <a:pt x="343" y="0"/>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8" name="Google Shape;948;p28"/>
            <p:cNvSpPr/>
            <p:nvPr/>
          </p:nvSpPr>
          <p:spPr>
            <a:xfrm>
              <a:off x="1272901" y="4046881"/>
              <a:ext cx="24297" cy="19630"/>
            </a:xfrm>
            <a:custGeom>
              <a:avLst/>
              <a:gdLst/>
              <a:ahLst/>
              <a:cxnLst/>
              <a:rect l="l" t="t" r="r" b="b"/>
              <a:pathLst>
                <a:path w="708" h="572" extrusionOk="0">
                  <a:moveTo>
                    <a:pt x="343" y="1"/>
                  </a:moveTo>
                  <a:cubicBezTo>
                    <a:pt x="0" y="1"/>
                    <a:pt x="0" y="571"/>
                    <a:pt x="343" y="571"/>
                  </a:cubicBezTo>
                  <a:cubicBezTo>
                    <a:pt x="708" y="571"/>
                    <a:pt x="708" y="1"/>
                    <a:pt x="343"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9" name="Google Shape;949;p28"/>
            <p:cNvSpPr/>
            <p:nvPr/>
          </p:nvSpPr>
          <p:spPr>
            <a:xfrm>
              <a:off x="706547" y="3950344"/>
              <a:ext cx="9437" cy="53501"/>
            </a:xfrm>
            <a:custGeom>
              <a:avLst/>
              <a:gdLst/>
              <a:ahLst/>
              <a:cxnLst/>
              <a:rect l="l" t="t" r="r" b="b"/>
              <a:pathLst>
                <a:path w="275" h="1559" extrusionOk="0">
                  <a:moveTo>
                    <a:pt x="137" y="0"/>
                  </a:moveTo>
                  <a:cubicBezTo>
                    <a:pt x="69" y="0"/>
                    <a:pt x="0" y="40"/>
                    <a:pt x="0" y="120"/>
                  </a:cubicBezTo>
                  <a:lnTo>
                    <a:pt x="0" y="1421"/>
                  </a:lnTo>
                  <a:cubicBezTo>
                    <a:pt x="0" y="1513"/>
                    <a:pt x="69" y="1558"/>
                    <a:pt x="137" y="1558"/>
                  </a:cubicBezTo>
                  <a:cubicBezTo>
                    <a:pt x="206" y="1558"/>
                    <a:pt x="274" y="1513"/>
                    <a:pt x="274" y="1421"/>
                  </a:cubicBezTo>
                  <a:lnTo>
                    <a:pt x="274" y="120"/>
                  </a:lnTo>
                  <a:cubicBezTo>
                    <a:pt x="274" y="40"/>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0" name="Google Shape;950;p28"/>
            <p:cNvSpPr/>
            <p:nvPr/>
          </p:nvSpPr>
          <p:spPr>
            <a:xfrm>
              <a:off x="745704" y="3953673"/>
              <a:ext cx="10227" cy="42348"/>
            </a:xfrm>
            <a:custGeom>
              <a:avLst/>
              <a:gdLst/>
              <a:ahLst/>
              <a:cxnLst/>
              <a:rect l="l" t="t" r="r" b="b"/>
              <a:pathLst>
                <a:path w="298" h="1234" extrusionOk="0">
                  <a:moveTo>
                    <a:pt x="149" y="0"/>
                  </a:moveTo>
                  <a:cubicBezTo>
                    <a:pt x="75" y="0"/>
                    <a:pt x="1" y="46"/>
                    <a:pt x="1" y="137"/>
                  </a:cubicBezTo>
                  <a:lnTo>
                    <a:pt x="1" y="1096"/>
                  </a:lnTo>
                  <a:cubicBezTo>
                    <a:pt x="1" y="1187"/>
                    <a:pt x="75" y="1233"/>
                    <a:pt x="149" y="1233"/>
                  </a:cubicBezTo>
                  <a:cubicBezTo>
                    <a:pt x="223" y="1233"/>
                    <a:pt x="297" y="1187"/>
                    <a:pt x="297" y="1096"/>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1" name="Google Shape;951;p28"/>
            <p:cNvSpPr/>
            <p:nvPr/>
          </p:nvSpPr>
          <p:spPr>
            <a:xfrm>
              <a:off x="725353" y="4020250"/>
              <a:ext cx="9437" cy="34489"/>
            </a:xfrm>
            <a:custGeom>
              <a:avLst/>
              <a:gdLst/>
              <a:ahLst/>
              <a:cxnLst/>
              <a:rect l="l" t="t" r="r" b="b"/>
              <a:pathLst>
                <a:path w="275" h="1005" extrusionOk="0">
                  <a:moveTo>
                    <a:pt x="137" y="1"/>
                  </a:moveTo>
                  <a:cubicBezTo>
                    <a:pt x="69" y="1"/>
                    <a:pt x="0" y="46"/>
                    <a:pt x="0" y="138"/>
                  </a:cubicBezTo>
                  <a:lnTo>
                    <a:pt x="0" y="868"/>
                  </a:lnTo>
                  <a:cubicBezTo>
                    <a:pt x="0" y="959"/>
                    <a:pt x="69" y="1005"/>
                    <a:pt x="137" y="1005"/>
                  </a:cubicBezTo>
                  <a:cubicBezTo>
                    <a:pt x="206" y="1005"/>
                    <a:pt x="274" y="959"/>
                    <a:pt x="274" y="868"/>
                  </a:cubicBezTo>
                  <a:lnTo>
                    <a:pt x="274" y="138"/>
                  </a:lnTo>
                  <a:cubicBezTo>
                    <a:pt x="274" y="46"/>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2" name="Google Shape;952;p28"/>
            <p:cNvSpPr/>
            <p:nvPr/>
          </p:nvSpPr>
          <p:spPr>
            <a:xfrm>
              <a:off x="1103678" y="3710048"/>
              <a:ext cx="9437" cy="42554"/>
            </a:xfrm>
            <a:custGeom>
              <a:avLst/>
              <a:gdLst/>
              <a:ahLst/>
              <a:cxnLst/>
              <a:rect l="l" t="t" r="r" b="b"/>
              <a:pathLst>
                <a:path w="275" h="1240" extrusionOk="0">
                  <a:moveTo>
                    <a:pt x="138" y="1"/>
                  </a:moveTo>
                  <a:cubicBezTo>
                    <a:pt x="69" y="1"/>
                    <a:pt x="1" y="46"/>
                    <a:pt x="1" y="138"/>
                  </a:cubicBezTo>
                  <a:lnTo>
                    <a:pt x="1" y="1119"/>
                  </a:lnTo>
                  <a:cubicBezTo>
                    <a:pt x="1" y="1199"/>
                    <a:pt x="69" y="1239"/>
                    <a:pt x="138" y="1239"/>
                  </a:cubicBezTo>
                  <a:cubicBezTo>
                    <a:pt x="206" y="1239"/>
                    <a:pt x="275" y="1199"/>
                    <a:pt x="275" y="1119"/>
                  </a:cubicBezTo>
                  <a:lnTo>
                    <a:pt x="275" y="138"/>
                  </a:lnTo>
                  <a:cubicBezTo>
                    <a:pt x="275" y="46"/>
                    <a:pt x="206" y="1"/>
                    <a:pt x="138"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3" name="Google Shape;953;p28"/>
            <p:cNvSpPr/>
            <p:nvPr/>
          </p:nvSpPr>
          <p:spPr>
            <a:xfrm>
              <a:off x="1145203" y="3703802"/>
              <a:ext cx="9437" cy="40769"/>
            </a:xfrm>
            <a:custGeom>
              <a:avLst/>
              <a:gdLst/>
              <a:ahLst/>
              <a:cxnLst/>
              <a:rect l="l" t="t" r="r" b="b"/>
              <a:pathLst>
                <a:path w="275" h="1188" extrusionOk="0">
                  <a:moveTo>
                    <a:pt x="138" y="0"/>
                  </a:moveTo>
                  <a:cubicBezTo>
                    <a:pt x="69" y="0"/>
                    <a:pt x="1" y="46"/>
                    <a:pt x="1" y="137"/>
                  </a:cubicBezTo>
                  <a:lnTo>
                    <a:pt x="1" y="1050"/>
                  </a:lnTo>
                  <a:cubicBezTo>
                    <a:pt x="1" y="1142"/>
                    <a:pt x="69" y="1187"/>
                    <a:pt x="138" y="1187"/>
                  </a:cubicBezTo>
                  <a:cubicBezTo>
                    <a:pt x="206" y="1187"/>
                    <a:pt x="275" y="1142"/>
                    <a:pt x="275" y="1050"/>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4" name="Google Shape;954;p28"/>
            <p:cNvSpPr/>
            <p:nvPr/>
          </p:nvSpPr>
          <p:spPr>
            <a:xfrm>
              <a:off x="1131098" y="3765677"/>
              <a:ext cx="9437" cy="31366"/>
            </a:xfrm>
            <a:custGeom>
              <a:avLst/>
              <a:gdLst/>
              <a:ahLst/>
              <a:cxnLst/>
              <a:rect l="l" t="t" r="r" b="b"/>
              <a:pathLst>
                <a:path w="275" h="914" extrusionOk="0">
                  <a:moveTo>
                    <a:pt x="138" y="0"/>
                  </a:moveTo>
                  <a:cubicBezTo>
                    <a:pt x="69" y="0"/>
                    <a:pt x="1" y="46"/>
                    <a:pt x="1" y="137"/>
                  </a:cubicBezTo>
                  <a:lnTo>
                    <a:pt x="1" y="776"/>
                  </a:lnTo>
                  <a:cubicBezTo>
                    <a:pt x="1" y="868"/>
                    <a:pt x="69" y="913"/>
                    <a:pt x="138" y="913"/>
                  </a:cubicBezTo>
                  <a:cubicBezTo>
                    <a:pt x="206" y="913"/>
                    <a:pt x="275" y="868"/>
                    <a:pt x="275" y="776"/>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5" name="Google Shape;955;p28"/>
            <p:cNvSpPr/>
            <p:nvPr/>
          </p:nvSpPr>
          <p:spPr>
            <a:xfrm>
              <a:off x="1568210" y="3996571"/>
              <a:ext cx="9437" cy="42519"/>
            </a:xfrm>
            <a:custGeom>
              <a:avLst/>
              <a:gdLst/>
              <a:ahLst/>
              <a:cxnLst/>
              <a:rect l="l" t="t" r="r" b="b"/>
              <a:pathLst>
                <a:path w="275" h="1239" extrusionOk="0">
                  <a:moveTo>
                    <a:pt x="137" y="0"/>
                  </a:moveTo>
                  <a:cubicBezTo>
                    <a:pt x="69" y="0"/>
                    <a:pt x="0" y="40"/>
                    <a:pt x="0" y="120"/>
                  </a:cubicBezTo>
                  <a:lnTo>
                    <a:pt x="0" y="1101"/>
                  </a:lnTo>
                  <a:cubicBezTo>
                    <a:pt x="0" y="1193"/>
                    <a:pt x="69" y="1238"/>
                    <a:pt x="137" y="1238"/>
                  </a:cubicBezTo>
                  <a:cubicBezTo>
                    <a:pt x="206" y="1238"/>
                    <a:pt x="274" y="1193"/>
                    <a:pt x="274" y="1101"/>
                  </a:cubicBezTo>
                  <a:lnTo>
                    <a:pt x="274" y="120"/>
                  </a:lnTo>
                  <a:cubicBezTo>
                    <a:pt x="274" y="40"/>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6" name="Google Shape;956;p28"/>
            <p:cNvSpPr/>
            <p:nvPr/>
          </p:nvSpPr>
          <p:spPr>
            <a:xfrm>
              <a:off x="1612858" y="3996571"/>
              <a:ext cx="9437" cy="40941"/>
            </a:xfrm>
            <a:custGeom>
              <a:avLst/>
              <a:gdLst/>
              <a:ahLst/>
              <a:cxnLst/>
              <a:rect l="l" t="t" r="r" b="b"/>
              <a:pathLst>
                <a:path w="275" h="1193" extrusionOk="0">
                  <a:moveTo>
                    <a:pt x="137" y="0"/>
                  </a:moveTo>
                  <a:cubicBezTo>
                    <a:pt x="69" y="0"/>
                    <a:pt x="0" y="40"/>
                    <a:pt x="0" y="120"/>
                  </a:cubicBezTo>
                  <a:lnTo>
                    <a:pt x="0" y="1056"/>
                  </a:lnTo>
                  <a:cubicBezTo>
                    <a:pt x="0" y="1147"/>
                    <a:pt x="69" y="1193"/>
                    <a:pt x="137" y="1193"/>
                  </a:cubicBezTo>
                  <a:cubicBezTo>
                    <a:pt x="206" y="1193"/>
                    <a:pt x="274" y="1147"/>
                    <a:pt x="274" y="1056"/>
                  </a:cubicBezTo>
                  <a:lnTo>
                    <a:pt x="274" y="120"/>
                  </a:lnTo>
                  <a:cubicBezTo>
                    <a:pt x="274" y="40"/>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7" name="Google Shape;957;p28"/>
            <p:cNvSpPr/>
            <p:nvPr/>
          </p:nvSpPr>
          <p:spPr>
            <a:xfrm>
              <a:off x="1594841" y="4056868"/>
              <a:ext cx="9437" cy="28449"/>
            </a:xfrm>
            <a:custGeom>
              <a:avLst/>
              <a:gdLst/>
              <a:ahLst/>
              <a:cxnLst/>
              <a:rect l="l" t="t" r="r" b="b"/>
              <a:pathLst>
                <a:path w="275" h="829" extrusionOk="0">
                  <a:moveTo>
                    <a:pt x="137" y="1"/>
                  </a:moveTo>
                  <a:cubicBezTo>
                    <a:pt x="69" y="1"/>
                    <a:pt x="0" y="41"/>
                    <a:pt x="0" y="121"/>
                  </a:cubicBezTo>
                  <a:lnTo>
                    <a:pt x="0" y="691"/>
                  </a:lnTo>
                  <a:cubicBezTo>
                    <a:pt x="0" y="782"/>
                    <a:pt x="69" y="828"/>
                    <a:pt x="137" y="828"/>
                  </a:cubicBezTo>
                  <a:cubicBezTo>
                    <a:pt x="206" y="828"/>
                    <a:pt x="274" y="782"/>
                    <a:pt x="274" y="691"/>
                  </a:cubicBezTo>
                  <a:lnTo>
                    <a:pt x="274" y="121"/>
                  </a:lnTo>
                  <a:cubicBezTo>
                    <a:pt x="274" y="41"/>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8" name="Google Shape;958;p28"/>
            <p:cNvSpPr/>
            <p:nvPr/>
          </p:nvSpPr>
          <p:spPr>
            <a:xfrm>
              <a:off x="564778" y="4296753"/>
              <a:ext cx="9403" cy="45677"/>
            </a:xfrm>
            <a:custGeom>
              <a:avLst/>
              <a:gdLst/>
              <a:ahLst/>
              <a:cxnLst/>
              <a:rect l="l" t="t" r="r" b="b"/>
              <a:pathLst>
                <a:path w="274" h="1331" extrusionOk="0">
                  <a:moveTo>
                    <a:pt x="137" y="1"/>
                  </a:moveTo>
                  <a:cubicBezTo>
                    <a:pt x="69" y="1"/>
                    <a:pt x="0" y="47"/>
                    <a:pt x="0" y="138"/>
                  </a:cubicBezTo>
                  <a:lnTo>
                    <a:pt x="0" y="1211"/>
                  </a:lnTo>
                  <a:cubicBezTo>
                    <a:pt x="0" y="1291"/>
                    <a:pt x="69" y="1330"/>
                    <a:pt x="137" y="1330"/>
                  </a:cubicBezTo>
                  <a:cubicBezTo>
                    <a:pt x="205" y="1330"/>
                    <a:pt x="274" y="1291"/>
                    <a:pt x="274" y="1211"/>
                  </a:cubicBezTo>
                  <a:lnTo>
                    <a:pt x="274" y="138"/>
                  </a:lnTo>
                  <a:cubicBezTo>
                    <a:pt x="274" y="47"/>
                    <a:pt x="205"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9" name="Google Shape;959;p28"/>
            <p:cNvSpPr/>
            <p:nvPr/>
          </p:nvSpPr>
          <p:spPr>
            <a:xfrm>
              <a:off x="634478" y="4295208"/>
              <a:ext cx="10227" cy="39191"/>
            </a:xfrm>
            <a:custGeom>
              <a:avLst/>
              <a:gdLst/>
              <a:ahLst/>
              <a:cxnLst/>
              <a:rect l="l" t="t" r="r" b="b"/>
              <a:pathLst>
                <a:path w="298" h="1142" extrusionOk="0">
                  <a:moveTo>
                    <a:pt x="149" y="0"/>
                  </a:moveTo>
                  <a:cubicBezTo>
                    <a:pt x="75" y="0"/>
                    <a:pt x="0" y="46"/>
                    <a:pt x="0" y="137"/>
                  </a:cubicBezTo>
                  <a:lnTo>
                    <a:pt x="0" y="1005"/>
                  </a:lnTo>
                  <a:cubicBezTo>
                    <a:pt x="0" y="1096"/>
                    <a:pt x="75" y="1142"/>
                    <a:pt x="149" y="1142"/>
                  </a:cubicBezTo>
                  <a:cubicBezTo>
                    <a:pt x="223" y="1142"/>
                    <a:pt x="297" y="1096"/>
                    <a:pt x="297" y="1005"/>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0" name="Google Shape;960;p28"/>
            <p:cNvSpPr/>
            <p:nvPr/>
          </p:nvSpPr>
          <p:spPr>
            <a:xfrm>
              <a:off x="615672" y="4415837"/>
              <a:ext cx="9437" cy="38401"/>
            </a:xfrm>
            <a:custGeom>
              <a:avLst/>
              <a:gdLst/>
              <a:ahLst/>
              <a:cxnLst/>
              <a:rect l="l" t="t" r="r" b="b"/>
              <a:pathLst>
                <a:path w="275" h="1119" extrusionOk="0">
                  <a:moveTo>
                    <a:pt x="138" y="0"/>
                  </a:moveTo>
                  <a:cubicBezTo>
                    <a:pt x="69" y="0"/>
                    <a:pt x="1" y="46"/>
                    <a:pt x="1" y="137"/>
                  </a:cubicBezTo>
                  <a:lnTo>
                    <a:pt x="1" y="982"/>
                  </a:lnTo>
                  <a:cubicBezTo>
                    <a:pt x="1" y="1073"/>
                    <a:pt x="69" y="1119"/>
                    <a:pt x="138" y="1119"/>
                  </a:cubicBezTo>
                  <a:cubicBezTo>
                    <a:pt x="206" y="1119"/>
                    <a:pt x="275" y="1073"/>
                    <a:pt x="275" y="982"/>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1" name="Google Shape;961;p28"/>
            <p:cNvSpPr/>
            <p:nvPr/>
          </p:nvSpPr>
          <p:spPr>
            <a:xfrm>
              <a:off x="1671611" y="4330453"/>
              <a:ext cx="9437" cy="51716"/>
            </a:xfrm>
            <a:custGeom>
              <a:avLst/>
              <a:gdLst/>
              <a:ahLst/>
              <a:cxnLst/>
              <a:rect l="l" t="t" r="r" b="b"/>
              <a:pathLst>
                <a:path w="275" h="1507" extrusionOk="0">
                  <a:moveTo>
                    <a:pt x="137" y="0"/>
                  </a:moveTo>
                  <a:cubicBezTo>
                    <a:pt x="69" y="0"/>
                    <a:pt x="0" y="46"/>
                    <a:pt x="0" y="137"/>
                  </a:cubicBezTo>
                  <a:lnTo>
                    <a:pt x="0" y="1370"/>
                  </a:lnTo>
                  <a:cubicBezTo>
                    <a:pt x="0" y="1461"/>
                    <a:pt x="69" y="1507"/>
                    <a:pt x="137" y="1507"/>
                  </a:cubicBezTo>
                  <a:cubicBezTo>
                    <a:pt x="206" y="1507"/>
                    <a:pt x="274" y="1461"/>
                    <a:pt x="274" y="1370"/>
                  </a:cubicBezTo>
                  <a:lnTo>
                    <a:pt x="274" y="137"/>
                  </a:lnTo>
                  <a:cubicBezTo>
                    <a:pt x="274" y="46"/>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2" name="Google Shape;962;p28"/>
            <p:cNvSpPr/>
            <p:nvPr/>
          </p:nvSpPr>
          <p:spPr>
            <a:xfrm>
              <a:off x="1730363" y="4350804"/>
              <a:ext cx="9437" cy="39225"/>
            </a:xfrm>
            <a:custGeom>
              <a:avLst/>
              <a:gdLst/>
              <a:ahLst/>
              <a:cxnLst/>
              <a:rect l="l" t="t" r="r" b="b"/>
              <a:pathLst>
                <a:path w="275" h="1143" extrusionOk="0">
                  <a:moveTo>
                    <a:pt x="137" y="1"/>
                  </a:moveTo>
                  <a:cubicBezTo>
                    <a:pt x="69" y="1"/>
                    <a:pt x="0" y="47"/>
                    <a:pt x="0" y="138"/>
                  </a:cubicBezTo>
                  <a:lnTo>
                    <a:pt x="0" y="1005"/>
                  </a:lnTo>
                  <a:cubicBezTo>
                    <a:pt x="0" y="1096"/>
                    <a:pt x="69" y="1142"/>
                    <a:pt x="137" y="1142"/>
                  </a:cubicBezTo>
                  <a:cubicBezTo>
                    <a:pt x="206" y="1142"/>
                    <a:pt x="274" y="1096"/>
                    <a:pt x="274" y="1005"/>
                  </a:cubicBezTo>
                  <a:lnTo>
                    <a:pt x="274" y="138"/>
                  </a:lnTo>
                  <a:cubicBezTo>
                    <a:pt x="274" y="47"/>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3" name="Google Shape;963;p28"/>
            <p:cNvSpPr/>
            <p:nvPr/>
          </p:nvSpPr>
          <p:spPr>
            <a:xfrm>
              <a:off x="1712346" y="4418960"/>
              <a:ext cx="10192" cy="29993"/>
            </a:xfrm>
            <a:custGeom>
              <a:avLst/>
              <a:gdLst/>
              <a:ahLst/>
              <a:cxnLst/>
              <a:rect l="l" t="t" r="r" b="b"/>
              <a:pathLst>
                <a:path w="297" h="874" extrusionOk="0">
                  <a:moveTo>
                    <a:pt x="148" y="1"/>
                  </a:moveTo>
                  <a:cubicBezTo>
                    <a:pt x="74" y="1"/>
                    <a:pt x="0" y="46"/>
                    <a:pt x="0" y="138"/>
                  </a:cubicBezTo>
                  <a:lnTo>
                    <a:pt x="0" y="754"/>
                  </a:lnTo>
                  <a:cubicBezTo>
                    <a:pt x="0" y="834"/>
                    <a:pt x="74" y="874"/>
                    <a:pt x="148" y="874"/>
                  </a:cubicBezTo>
                  <a:cubicBezTo>
                    <a:pt x="223" y="874"/>
                    <a:pt x="297" y="834"/>
                    <a:pt x="297" y="754"/>
                  </a:cubicBezTo>
                  <a:lnTo>
                    <a:pt x="297" y="138"/>
                  </a:lnTo>
                  <a:cubicBezTo>
                    <a:pt x="297" y="46"/>
                    <a:pt x="223" y="1"/>
                    <a:pt x="148"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4" name="Google Shape;964;p28"/>
            <p:cNvSpPr/>
            <p:nvPr/>
          </p:nvSpPr>
          <p:spPr>
            <a:xfrm>
              <a:off x="865543" y="4690795"/>
              <a:ext cx="9437" cy="41524"/>
            </a:xfrm>
            <a:custGeom>
              <a:avLst/>
              <a:gdLst/>
              <a:ahLst/>
              <a:cxnLst/>
              <a:rect l="l" t="t" r="r" b="b"/>
              <a:pathLst>
                <a:path w="275" h="1210" extrusionOk="0">
                  <a:moveTo>
                    <a:pt x="138" y="0"/>
                  </a:moveTo>
                  <a:cubicBezTo>
                    <a:pt x="69" y="0"/>
                    <a:pt x="1" y="46"/>
                    <a:pt x="1" y="137"/>
                  </a:cubicBezTo>
                  <a:lnTo>
                    <a:pt x="1" y="1073"/>
                  </a:lnTo>
                  <a:cubicBezTo>
                    <a:pt x="1" y="1164"/>
                    <a:pt x="69" y="1210"/>
                    <a:pt x="138" y="1210"/>
                  </a:cubicBezTo>
                  <a:cubicBezTo>
                    <a:pt x="206" y="1210"/>
                    <a:pt x="275" y="1164"/>
                    <a:pt x="275" y="1073"/>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5" name="Google Shape;965;p28"/>
            <p:cNvSpPr/>
            <p:nvPr/>
          </p:nvSpPr>
          <p:spPr>
            <a:xfrm>
              <a:off x="925875" y="4690795"/>
              <a:ext cx="9437" cy="46226"/>
            </a:xfrm>
            <a:custGeom>
              <a:avLst/>
              <a:gdLst/>
              <a:ahLst/>
              <a:cxnLst/>
              <a:rect l="l" t="t" r="r" b="b"/>
              <a:pathLst>
                <a:path w="275" h="1347" extrusionOk="0">
                  <a:moveTo>
                    <a:pt x="137" y="0"/>
                  </a:moveTo>
                  <a:cubicBezTo>
                    <a:pt x="69" y="0"/>
                    <a:pt x="1" y="46"/>
                    <a:pt x="1" y="137"/>
                  </a:cubicBezTo>
                  <a:lnTo>
                    <a:pt x="1" y="1210"/>
                  </a:lnTo>
                  <a:cubicBezTo>
                    <a:pt x="1" y="1301"/>
                    <a:pt x="69" y="1347"/>
                    <a:pt x="137" y="1347"/>
                  </a:cubicBezTo>
                  <a:cubicBezTo>
                    <a:pt x="206" y="1347"/>
                    <a:pt x="274" y="1301"/>
                    <a:pt x="274" y="1210"/>
                  </a:cubicBezTo>
                  <a:lnTo>
                    <a:pt x="274" y="137"/>
                  </a:lnTo>
                  <a:cubicBezTo>
                    <a:pt x="274" y="46"/>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6" name="Google Shape;966;p28"/>
            <p:cNvSpPr/>
            <p:nvPr/>
          </p:nvSpPr>
          <p:spPr>
            <a:xfrm>
              <a:off x="1434265" y="4721338"/>
              <a:ext cx="9437" cy="39191"/>
            </a:xfrm>
            <a:custGeom>
              <a:avLst/>
              <a:gdLst/>
              <a:ahLst/>
              <a:cxnLst/>
              <a:rect l="l" t="t" r="r" b="b"/>
              <a:pathLst>
                <a:path w="275" h="1142" extrusionOk="0">
                  <a:moveTo>
                    <a:pt x="137" y="0"/>
                  </a:moveTo>
                  <a:cubicBezTo>
                    <a:pt x="69" y="0"/>
                    <a:pt x="0" y="46"/>
                    <a:pt x="0" y="137"/>
                  </a:cubicBezTo>
                  <a:lnTo>
                    <a:pt x="0" y="1005"/>
                  </a:lnTo>
                  <a:cubicBezTo>
                    <a:pt x="0" y="1096"/>
                    <a:pt x="69" y="1141"/>
                    <a:pt x="137" y="1141"/>
                  </a:cubicBezTo>
                  <a:cubicBezTo>
                    <a:pt x="206" y="1141"/>
                    <a:pt x="274" y="1096"/>
                    <a:pt x="274" y="1005"/>
                  </a:cubicBezTo>
                  <a:lnTo>
                    <a:pt x="274" y="137"/>
                  </a:lnTo>
                  <a:cubicBezTo>
                    <a:pt x="274" y="46"/>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7" name="Google Shape;967;p28"/>
            <p:cNvSpPr/>
            <p:nvPr/>
          </p:nvSpPr>
          <p:spPr>
            <a:xfrm>
              <a:off x="1488317" y="4722883"/>
              <a:ext cx="9403" cy="39225"/>
            </a:xfrm>
            <a:custGeom>
              <a:avLst/>
              <a:gdLst/>
              <a:ahLst/>
              <a:cxnLst/>
              <a:rect l="l" t="t" r="r" b="b"/>
              <a:pathLst>
                <a:path w="274" h="1143" extrusionOk="0">
                  <a:moveTo>
                    <a:pt x="137" y="1"/>
                  </a:moveTo>
                  <a:cubicBezTo>
                    <a:pt x="69" y="1"/>
                    <a:pt x="0" y="46"/>
                    <a:pt x="0" y="138"/>
                  </a:cubicBezTo>
                  <a:lnTo>
                    <a:pt x="0" y="1005"/>
                  </a:lnTo>
                  <a:cubicBezTo>
                    <a:pt x="0" y="1096"/>
                    <a:pt x="69" y="1142"/>
                    <a:pt x="137" y="1142"/>
                  </a:cubicBezTo>
                  <a:cubicBezTo>
                    <a:pt x="206" y="1142"/>
                    <a:pt x="274" y="1096"/>
                    <a:pt x="274" y="1005"/>
                  </a:cubicBezTo>
                  <a:lnTo>
                    <a:pt x="274" y="138"/>
                  </a:lnTo>
                  <a:cubicBezTo>
                    <a:pt x="274" y="46"/>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8" name="Google Shape;968;p28"/>
            <p:cNvSpPr/>
            <p:nvPr/>
          </p:nvSpPr>
          <p:spPr>
            <a:xfrm>
              <a:off x="1153027" y="4920281"/>
              <a:ext cx="9437" cy="37646"/>
            </a:xfrm>
            <a:custGeom>
              <a:avLst/>
              <a:gdLst/>
              <a:ahLst/>
              <a:cxnLst/>
              <a:rect l="l" t="t" r="r" b="b"/>
              <a:pathLst>
                <a:path w="275" h="1097" extrusionOk="0">
                  <a:moveTo>
                    <a:pt x="138" y="1"/>
                  </a:moveTo>
                  <a:cubicBezTo>
                    <a:pt x="69" y="1"/>
                    <a:pt x="1" y="46"/>
                    <a:pt x="1" y="138"/>
                  </a:cubicBezTo>
                  <a:lnTo>
                    <a:pt x="1" y="959"/>
                  </a:lnTo>
                  <a:cubicBezTo>
                    <a:pt x="1" y="1051"/>
                    <a:pt x="69" y="1096"/>
                    <a:pt x="138" y="1096"/>
                  </a:cubicBezTo>
                  <a:cubicBezTo>
                    <a:pt x="206" y="1096"/>
                    <a:pt x="275" y="1051"/>
                    <a:pt x="275" y="959"/>
                  </a:cubicBezTo>
                  <a:lnTo>
                    <a:pt x="275" y="138"/>
                  </a:lnTo>
                  <a:cubicBezTo>
                    <a:pt x="275" y="46"/>
                    <a:pt x="206" y="1"/>
                    <a:pt x="138"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9" name="Google Shape;969;p28"/>
            <p:cNvSpPr/>
            <p:nvPr/>
          </p:nvSpPr>
          <p:spPr>
            <a:xfrm>
              <a:off x="1192974" y="4918737"/>
              <a:ext cx="9437" cy="37612"/>
            </a:xfrm>
            <a:custGeom>
              <a:avLst/>
              <a:gdLst/>
              <a:ahLst/>
              <a:cxnLst/>
              <a:rect l="l" t="t" r="r" b="b"/>
              <a:pathLst>
                <a:path w="275" h="1096" extrusionOk="0">
                  <a:moveTo>
                    <a:pt x="138" y="0"/>
                  </a:moveTo>
                  <a:cubicBezTo>
                    <a:pt x="69" y="0"/>
                    <a:pt x="1" y="46"/>
                    <a:pt x="1" y="137"/>
                  </a:cubicBezTo>
                  <a:lnTo>
                    <a:pt x="1" y="959"/>
                  </a:lnTo>
                  <a:cubicBezTo>
                    <a:pt x="1" y="1050"/>
                    <a:pt x="69" y="1096"/>
                    <a:pt x="138" y="1096"/>
                  </a:cubicBezTo>
                  <a:cubicBezTo>
                    <a:pt x="206" y="1096"/>
                    <a:pt x="275" y="1050"/>
                    <a:pt x="275" y="959"/>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0" name="Google Shape;970;p28"/>
            <p:cNvSpPr/>
            <p:nvPr/>
          </p:nvSpPr>
          <p:spPr>
            <a:xfrm>
              <a:off x="1764819" y="4891317"/>
              <a:ext cx="10227" cy="39396"/>
            </a:xfrm>
            <a:custGeom>
              <a:avLst/>
              <a:gdLst/>
              <a:ahLst/>
              <a:cxnLst/>
              <a:rect l="l" t="t" r="r" b="b"/>
              <a:pathLst>
                <a:path w="298" h="1148" extrusionOk="0">
                  <a:moveTo>
                    <a:pt x="149" y="0"/>
                  </a:moveTo>
                  <a:cubicBezTo>
                    <a:pt x="75" y="0"/>
                    <a:pt x="0" y="46"/>
                    <a:pt x="0" y="137"/>
                  </a:cubicBezTo>
                  <a:lnTo>
                    <a:pt x="0" y="1027"/>
                  </a:lnTo>
                  <a:cubicBezTo>
                    <a:pt x="0" y="1107"/>
                    <a:pt x="75" y="1147"/>
                    <a:pt x="149" y="1147"/>
                  </a:cubicBezTo>
                  <a:cubicBezTo>
                    <a:pt x="223" y="1147"/>
                    <a:pt x="297" y="1107"/>
                    <a:pt x="297" y="1027"/>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1" name="Google Shape;971;p28"/>
            <p:cNvSpPr/>
            <p:nvPr/>
          </p:nvSpPr>
          <p:spPr>
            <a:xfrm>
              <a:off x="1798485" y="4891317"/>
              <a:ext cx="9437" cy="36239"/>
            </a:xfrm>
            <a:custGeom>
              <a:avLst/>
              <a:gdLst/>
              <a:ahLst/>
              <a:cxnLst/>
              <a:rect l="l" t="t" r="r" b="b"/>
              <a:pathLst>
                <a:path w="275" h="1056" extrusionOk="0">
                  <a:moveTo>
                    <a:pt x="138" y="0"/>
                  </a:moveTo>
                  <a:cubicBezTo>
                    <a:pt x="69" y="0"/>
                    <a:pt x="1" y="46"/>
                    <a:pt x="1" y="137"/>
                  </a:cubicBezTo>
                  <a:lnTo>
                    <a:pt x="1" y="936"/>
                  </a:lnTo>
                  <a:cubicBezTo>
                    <a:pt x="1" y="1016"/>
                    <a:pt x="69" y="1056"/>
                    <a:pt x="138" y="1056"/>
                  </a:cubicBezTo>
                  <a:cubicBezTo>
                    <a:pt x="206" y="1056"/>
                    <a:pt x="275" y="1016"/>
                    <a:pt x="275" y="936"/>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972" name="Google Shape;972;p28"/>
          <p:cNvSpPr txBox="1">
            <a:spLocks noGrp="1"/>
          </p:cNvSpPr>
          <p:nvPr>
            <p:ph type="ctrTitle"/>
          </p:nvPr>
        </p:nvSpPr>
        <p:spPr>
          <a:xfrm>
            <a:off x="824350" y="283475"/>
            <a:ext cx="8611500" cy="29046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12100"/>
              <a:t>Adults &amp; Babies</a:t>
            </a:r>
            <a:endParaRPr sz="12100"/>
          </a:p>
        </p:txBody>
      </p:sp>
      <p:sp>
        <p:nvSpPr>
          <p:cNvPr id="973" name="Google Shape;973;p28"/>
          <p:cNvSpPr txBox="1"/>
          <p:nvPr/>
        </p:nvSpPr>
        <p:spPr>
          <a:xfrm>
            <a:off x="2988600" y="5829300"/>
            <a:ext cx="4081200" cy="18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i="1">
                <a:solidFill>
                  <a:schemeClr val="dk2"/>
                </a:solidFill>
                <a:latin typeface="Sriracha"/>
                <a:ea typeface="Sriracha"/>
                <a:cs typeface="Sriracha"/>
                <a:sym typeface="Sriracha"/>
              </a:rPr>
              <a:t>Inspired by: </a:t>
            </a:r>
            <a:endParaRPr sz="2500" i="1">
              <a:solidFill>
                <a:schemeClr val="dk2"/>
              </a:solidFill>
              <a:latin typeface="Sriracha"/>
              <a:ea typeface="Sriracha"/>
              <a:cs typeface="Sriracha"/>
              <a:sym typeface="Sriracha"/>
            </a:endParaRPr>
          </a:p>
          <a:p>
            <a:pPr marL="0" lvl="0" indent="0" algn="ctr" rtl="0">
              <a:spcBef>
                <a:spcPts val="0"/>
              </a:spcBef>
              <a:spcAft>
                <a:spcPts val="0"/>
              </a:spcAft>
              <a:buNone/>
            </a:pPr>
            <a:r>
              <a:rPr lang="en" sz="2500" i="1">
                <a:solidFill>
                  <a:schemeClr val="dk2"/>
                </a:solidFill>
                <a:latin typeface="Sriracha"/>
                <a:ea typeface="Sriracha"/>
                <a:cs typeface="Sriracha"/>
                <a:sym typeface="Sriracha"/>
              </a:rPr>
              <a:t>Lakeshore School Division</a:t>
            </a:r>
            <a:endParaRPr sz="2500" i="1">
              <a:solidFill>
                <a:schemeClr val="dk2"/>
              </a:solidFill>
              <a:latin typeface="Sriracha"/>
              <a:ea typeface="Sriracha"/>
              <a:cs typeface="Sriracha"/>
              <a:sym typeface="Sriracha"/>
            </a:endParaRPr>
          </a:p>
          <a:p>
            <a:pPr marL="0" lvl="0" indent="0" algn="ctr" rtl="0">
              <a:spcBef>
                <a:spcPts val="0"/>
              </a:spcBef>
              <a:spcAft>
                <a:spcPts val="0"/>
              </a:spcAft>
              <a:buNone/>
            </a:pPr>
            <a:r>
              <a:rPr lang="en" sz="2500" i="1">
                <a:solidFill>
                  <a:schemeClr val="dk2"/>
                </a:solidFill>
                <a:latin typeface="Sriracha"/>
                <a:ea typeface="Sriracha"/>
                <a:cs typeface="Sriracha"/>
                <a:sym typeface="Sriracha"/>
              </a:rPr>
              <a:t>Adapted by: </a:t>
            </a:r>
            <a:endParaRPr sz="2500" i="1">
              <a:solidFill>
                <a:schemeClr val="dk2"/>
              </a:solidFill>
              <a:latin typeface="Sriracha"/>
              <a:ea typeface="Sriracha"/>
              <a:cs typeface="Sriracha"/>
              <a:sym typeface="Sriracha"/>
            </a:endParaRPr>
          </a:p>
          <a:p>
            <a:pPr marL="0" lvl="0" indent="0" algn="ctr" rtl="0">
              <a:spcBef>
                <a:spcPts val="0"/>
              </a:spcBef>
              <a:spcAft>
                <a:spcPts val="0"/>
              </a:spcAft>
              <a:buNone/>
            </a:pPr>
            <a:r>
              <a:rPr lang="en" sz="2500" i="1">
                <a:solidFill>
                  <a:schemeClr val="dk2"/>
                </a:solidFill>
                <a:latin typeface="Sriracha"/>
                <a:ea typeface="Sriracha"/>
                <a:cs typeface="Sriracha"/>
                <a:sym typeface="Sriracha"/>
              </a:rPr>
              <a:t>Jocelynn Foxon</a:t>
            </a:r>
            <a:endParaRPr sz="2500" i="1">
              <a:solidFill>
                <a:schemeClr val="dk2"/>
              </a:solidFill>
              <a:latin typeface="Sriracha"/>
              <a:ea typeface="Sriracha"/>
              <a:cs typeface="Sriracha"/>
              <a:sym typeface="Srirach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pSp>
        <p:nvGrpSpPr>
          <p:cNvPr id="1725" name="Google Shape;1725;p37"/>
          <p:cNvGrpSpPr/>
          <p:nvPr/>
        </p:nvGrpSpPr>
        <p:grpSpPr>
          <a:xfrm>
            <a:off x="99677" y="-357376"/>
            <a:ext cx="9859051" cy="8800140"/>
            <a:chOff x="713227" y="7393"/>
            <a:chExt cx="7884718" cy="5369868"/>
          </a:xfrm>
        </p:grpSpPr>
        <p:grpSp>
          <p:nvGrpSpPr>
            <p:cNvPr id="1726" name="Google Shape;1726;p37"/>
            <p:cNvGrpSpPr/>
            <p:nvPr/>
          </p:nvGrpSpPr>
          <p:grpSpPr>
            <a:xfrm rot="815345">
              <a:off x="1045572" y="1449655"/>
              <a:ext cx="1318375" cy="1005271"/>
              <a:chOff x="5913226" y="4077344"/>
              <a:chExt cx="914289" cy="694967"/>
            </a:xfrm>
          </p:grpSpPr>
          <p:sp>
            <p:nvSpPr>
              <p:cNvPr id="1727" name="Google Shape;1727;p37"/>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28" name="Google Shape;1728;p37"/>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29" name="Google Shape;1729;p37"/>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0" name="Google Shape;1730;p37"/>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1" name="Google Shape;1731;p37"/>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2" name="Google Shape;1732;p37"/>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3" name="Google Shape;1733;p37"/>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734" name="Google Shape;1734;p37"/>
            <p:cNvGrpSpPr/>
            <p:nvPr/>
          </p:nvGrpSpPr>
          <p:grpSpPr>
            <a:xfrm rot="344346">
              <a:off x="1771931" y="1089247"/>
              <a:ext cx="545286" cy="773116"/>
              <a:chOff x="6055204" y="4369368"/>
              <a:chExt cx="545279" cy="773107"/>
            </a:xfrm>
          </p:grpSpPr>
          <p:sp>
            <p:nvSpPr>
              <p:cNvPr id="1735" name="Google Shape;1735;p37"/>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6" name="Google Shape;1736;p37"/>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7" name="Google Shape;1737;p37"/>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8" name="Google Shape;1738;p37"/>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9" name="Google Shape;1739;p37"/>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40" name="Google Shape;1740;p37"/>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741" name="Google Shape;1741;p37"/>
            <p:cNvSpPr/>
            <p:nvPr/>
          </p:nvSpPr>
          <p:spPr>
            <a:xfrm rot="980762">
              <a:off x="1984109" y="689843"/>
              <a:ext cx="5424989" cy="400496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742" name="Google Shape;1742;p37"/>
            <p:cNvGrpSpPr/>
            <p:nvPr/>
          </p:nvGrpSpPr>
          <p:grpSpPr>
            <a:xfrm rot="5400000">
              <a:off x="7829384" y="3080233"/>
              <a:ext cx="864149" cy="672973"/>
              <a:chOff x="1530147" y="3725108"/>
              <a:chExt cx="864149" cy="672973"/>
            </a:xfrm>
          </p:grpSpPr>
          <p:sp>
            <p:nvSpPr>
              <p:cNvPr id="1743" name="Google Shape;1743;p37"/>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44" name="Google Shape;1744;p37"/>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45" name="Google Shape;1745;p37"/>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46" name="Google Shape;1746;p37"/>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47" name="Google Shape;1747;p37"/>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748" name="Google Shape;1748;p37"/>
            <p:cNvGrpSpPr/>
            <p:nvPr/>
          </p:nvGrpSpPr>
          <p:grpSpPr>
            <a:xfrm rot="5400000">
              <a:off x="610768" y="3373189"/>
              <a:ext cx="890274" cy="685355"/>
              <a:chOff x="8267893" y="1920039"/>
              <a:chExt cx="890274" cy="685355"/>
            </a:xfrm>
          </p:grpSpPr>
          <p:sp>
            <p:nvSpPr>
              <p:cNvPr id="1749" name="Google Shape;1749;p37"/>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50" name="Google Shape;1750;p37"/>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51" name="Google Shape;1751;p37"/>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52" name="Google Shape;1752;p37"/>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53" name="Google Shape;1753;p37"/>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pic>
        <p:nvPicPr>
          <p:cNvPr id="1754" name="Google Shape;1754;p37">
            <a:hlinkClick r:id="rId3" action="ppaction://hlinksldjump"/>
          </p:cNvPr>
          <p:cNvPicPr preferRelativeResize="0"/>
          <p:nvPr/>
        </p:nvPicPr>
        <p:blipFill>
          <a:blip r:embed="rId4">
            <a:alphaModFix/>
          </a:blip>
          <a:stretch>
            <a:fillRect/>
          </a:stretch>
        </p:blipFill>
        <p:spPr>
          <a:xfrm>
            <a:off x="3346512" y="3426300"/>
            <a:ext cx="3319776" cy="2565276"/>
          </a:xfrm>
          <a:prstGeom prst="rect">
            <a:avLst/>
          </a:prstGeom>
          <a:noFill/>
          <a:ln w="38100" cap="flat" cmpd="sng">
            <a:solidFill>
              <a:schemeClr val="accent3"/>
            </a:solidFill>
            <a:prstDash val="solid"/>
            <a:round/>
            <a:headEnd type="none" w="sm" len="sm"/>
            <a:tailEnd type="none" w="sm" len="sm"/>
          </a:ln>
        </p:spPr>
      </p:pic>
      <p:sp>
        <p:nvSpPr>
          <p:cNvPr id="1755" name="Google Shape;1755;p37"/>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sp>
        <p:nvSpPr>
          <p:cNvPr id="1756" name="Google Shape;1756;p37"/>
          <p:cNvSpPr txBox="1"/>
          <p:nvPr/>
        </p:nvSpPr>
        <p:spPr>
          <a:xfrm>
            <a:off x="2795250" y="1469450"/>
            <a:ext cx="4422300" cy="13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and list the new things you have learned about animals and babies.</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grpSp>
        <p:nvGrpSpPr>
          <p:cNvPr id="1757" name="Google Shape;1757;p37"/>
          <p:cNvGrpSpPr/>
          <p:nvPr/>
        </p:nvGrpSpPr>
        <p:grpSpPr>
          <a:xfrm>
            <a:off x="6988918" y="3886114"/>
            <a:ext cx="2622611" cy="2764050"/>
            <a:chOff x="5126278" y="2354463"/>
            <a:chExt cx="2307620" cy="2036883"/>
          </a:xfrm>
        </p:grpSpPr>
        <p:grpSp>
          <p:nvGrpSpPr>
            <p:cNvPr id="1758" name="Google Shape;1758;p37"/>
            <p:cNvGrpSpPr/>
            <p:nvPr/>
          </p:nvGrpSpPr>
          <p:grpSpPr>
            <a:xfrm>
              <a:off x="5216521" y="2354463"/>
              <a:ext cx="2217377" cy="1533568"/>
              <a:chOff x="5216521" y="2354463"/>
              <a:chExt cx="2217377" cy="1533568"/>
            </a:xfrm>
          </p:grpSpPr>
          <p:grpSp>
            <p:nvGrpSpPr>
              <p:cNvPr id="1759" name="Google Shape;1759;p37"/>
              <p:cNvGrpSpPr/>
              <p:nvPr/>
            </p:nvGrpSpPr>
            <p:grpSpPr>
              <a:xfrm>
                <a:off x="6041732" y="2354480"/>
                <a:ext cx="532431" cy="1533552"/>
                <a:chOff x="8208885" y="1995091"/>
                <a:chExt cx="784602" cy="2259876"/>
              </a:xfrm>
            </p:grpSpPr>
            <p:sp>
              <p:nvSpPr>
                <p:cNvPr id="1760" name="Google Shape;1760;p37"/>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37"/>
              <p:cNvGrpSpPr/>
              <p:nvPr/>
            </p:nvGrpSpPr>
            <p:grpSpPr>
              <a:xfrm rot="-5400000">
                <a:off x="5335180" y="2623661"/>
                <a:ext cx="1198676" cy="660281"/>
                <a:chOff x="80379" y="2974904"/>
                <a:chExt cx="1766396" cy="973004"/>
              </a:xfrm>
            </p:grpSpPr>
            <p:sp>
              <p:nvSpPr>
                <p:cNvPr id="1767" name="Google Shape;1767;p37"/>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7"/>
              <p:cNvGrpSpPr/>
              <p:nvPr/>
            </p:nvGrpSpPr>
            <p:grpSpPr>
              <a:xfrm rot="-1237241">
                <a:off x="6406347" y="2834143"/>
                <a:ext cx="927642" cy="736126"/>
                <a:chOff x="8757948" y="1920174"/>
                <a:chExt cx="1090443" cy="865316"/>
              </a:xfrm>
            </p:grpSpPr>
            <p:sp>
              <p:nvSpPr>
                <p:cNvPr id="1776" name="Google Shape;1776;p37"/>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37"/>
              <p:cNvGrpSpPr/>
              <p:nvPr/>
            </p:nvGrpSpPr>
            <p:grpSpPr>
              <a:xfrm rot="-605739">
                <a:off x="5266796" y="2981726"/>
                <a:ext cx="431453" cy="611646"/>
                <a:chOff x="6055204" y="4369368"/>
                <a:chExt cx="545279" cy="773107"/>
              </a:xfrm>
            </p:grpSpPr>
            <p:sp>
              <p:nvSpPr>
                <p:cNvPr id="1799" name="Google Shape;1799;p37"/>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5" name="Google Shape;1805;p37"/>
            <p:cNvGrpSpPr/>
            <p:nvPr/>
          </p:nvGrpSpPr>
          <p:grpSpPr>
            <a:xfrm>
              <a:off x="5126278" y="3252340"/>
              <a:ext cx="2240187" cy="1139006"/>
              <a:chOff x="6441775" y="2257025"/>
              <a:chExt cx="892825" cy="453950"/>
            </a:xfrm>
          </p:grpSpPr>
          <p:sp>
            <p:nvSpPr>
              <p:cNvPr id="1806" name="Google Shape;1806;p37"/>
              <p:cNvSpPr/>
              <p:nvPr/>
            </p:nvSpPr>
            <p:spPr>
              <a:xfrm>
                <a:off x="6470350" y="2527875"/>
                <a:ext cx="150775" cy="172225"/>
              </a:xfrm>
              <a:custGeom>
                <a:avLst/>
                <a:gdLst/>
                <a:ahLst/>
                <a:cxnLst/>
                <a:rect l="l" t="t" r="r" b="b"/>
                <a:pathLst>
                  <a:path w="6031" h="6889" extrusionOk="0">
                    <a:moveTo>
                      <a:pt x="2378" y="1"/>
                    </a:moveTo>
                    <a:cubicBezTo>
                      <a:pt x="2378" y="1"/>
                      <a:pt x="38" y="2641"/>
                      <a:pt x="19" y="4477"/>
                    </a:cubicBezTo>
                    <a:cubicBezTo>
                      <a:pt x="0" y="6312"/>
                      <a:pt x="75" y="6780"/>
                      <a:pt x="1386" y="6874"/>
                    </a:cubicBezTo>
                    <a:cubicBezTo>
                      <a:pt x="1526" y="6884"/>
                      <a:pt x="1669" y="6889"/>
                      <a:pt x="1811" y="6889"/>
                    </a:cubicBezTo>
                    <a:cubicBezTo>
                      <a:pt x="3005" y="6889"/>
                      <a:pt x="4224" y="6519"/>
                      <a:pt x="4307" y="5432"/>
                    </a:cubicBezTo>
                    <a:cubicBezTo>
                      <a:pt x="4401" y="4214"/>
                      <a:pt x="4495" y="2810"/>
                      <a:pt x="5019" y="2492"/>
                    </a:cubicBezTo>
                    <a:cubicBezTo>
                      <a:pt x="5543" y="2192"/>
                      <a:pt x="6030" y="1686"/>
                      <a:pt x="6030" y="1686"/>
                    </a:cubicBezTo>
                    <a:lnTo>
                      <a:pt x="2378" y="1"/>
                    </a:ln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6482525" y="2631825"/>
                <a:ext cx="18275" cy="63225"/>
              </a:xfrm>
              <a:custGeom>
                <a:avLst/>
                <a:gdLst/>
                <a:ahLst/>
                <a:cxnLst/>
                <a:rect l="l" t="t" r="r" b="b"/>
                <a:pathLst>
                  <a:path w="731" h="2529" extrusionOk="0">
                    <a:moveTo>
                      <a:pt x="730" y="0"/>
                    </a:moveTo>
                    <a:cubicBezTo>
                      <a:pt x="730" y="1"/>
                      <a:pt x="0" y="993"/>
                      <a:pt x="337" y="2528"/>
                    </a:cubicBezTo>
                    <a:lnTo>
                      <a:pt x="730" y="0"/>
                    </a:lnTo>
                    <a:close/>
                  </a:path>
                </a:pathLst>
              </a:custGeom>
              <a:solidFill>
                <a:srgbClr val="181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6486725" y="2630875"/>
                <a:ext cx="15950" cy="64650"/>
              </a:xfrm>
              <a:custGeom>
                <a:avLst/>
                <a:gdLst/>
                <a:ahLst/>
                <a:cxnLst/>
                <a:rect l="l" t="t" r="r" b="b"/>
                <a:pathLst>
                  <a:path w="638" h="2586" extrusionOk="0">
                    <a:moveTo>
                      <a:pt x="506" y="1"/>
                    </a:moveTo>
                    <a:cubicBezTo>
                      <a:pt x="506" y="1"/>
                      <a:pt x="1" y="675"/>
                      <a:pt x="1" y="1761"/>
                    </a:cubicBezTo>
                    <a:cubicBezTo>
                      <a:pt x="1" y="2023"/>
                      <a:pt x="19" y="2285"/>
                      <a:pt x="94" y="2585"/>
                    </a:cubicBezTo>
                    <a:lnTo>
                      <a:pt x="244" y="2548"/>
                    </a:lnTo>
                    <a:cubicBezTo>
                      <a:pt x="188" y="2267"/>
                      <a:pt x="150" y="2005"/>
                      <a:pt x="150" y="1761"/>
                    </a:cubicBezTo>
                    <a:cubicBezTo>
                      <a:pt x="150" y="1237"/>
                      <a:pt x="282" y="825"/>
                      <a:pt x="394" y="544"/>
                    </a:cubicBezTo>
                    <a:cubicBezTo>
                      <a:pt x="450" y="394"/>
                      <a:pt x="506" y="282"/>
                      <a:pt x="562" y="207"/>
                    </a:cubicBezTo>
                    <a:cubicBezTo>
                      <a:pt x="581" y="169"/>
                      <a:pt x="600" y="132"/>
                      <a:pt x="619" y="113"/>
                    </a:cubicBezTo>
                    <a:lnTo>
                      <a:pt x="637" y="94"/>
                    </a:lnTo>
                    <a:lnTo>
                      <a:pt x="506" y="1"/>
                    </a:ln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6504050" y="2634625"/>
                <a:ext cx="18750" cy="63225"/>
              </a:xfrm>
              <a:custGeom>
                <a:avLst/>
                <a:gdLst/>
                <a:ahLst/>
                <a:cxnLst/>
                <a:rect l="l" t="t" r="r" b="b"/>
                <a:pathLst>
                  <a:path w="750" h="2529" extrusionOk="0">
                    <a:moveTo>
                      <a:pt x="750" y="1"/>
                    </a:moveTo>
                    <a:lnTo>
                      <a:pt x="750" y="1"/>
                    </a:lnTo>
                    <a:cubicBezTo>
                      <a:pt x="749" y="1"/>
                      <a:pt x="1" y="975"/>
                      <a:pt x="338" y="2529"/>
                    </a:cubicBezTo>
                    <a:lnTo>
                      <a:pt x="750" y="1"/>
                    </a:lnTo>
                    <a:close/>
                  </a:path>
                </a:pathLst>
              </a:custGeom>
              <a:solidFill>
                <a:srgbClr val="181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6508275" y="2633225"/>
                <a:ext cx="15925" cy="65100"/>
              </a:xfrm>
              <a:custGeom>
                <a:avLst/>
                <a:gdLst/>
                <a:ahLst/>
                <a:cxnLst/>
                <a:rect l="l" t="t" r="r" b="b"/>
                <a:pathLst>
                  <a:path w="637" h="2604" extrusionOk="0">
                    <a:moveTo>
                      <a:pt x="506" y="0"/>
                    </a:moveTo>
                    <a:cubicBezTo>
                      <a:pt x="506" y="19"/>
                      <a:pt x="0" y="675"/>
                      <a:pt x="0" y="1779"/>
                    </a:cubicBezTo>
                    <a:cubicBezTo>
                      <a:pt x="0" y="2023"/>
                      <a:pt x="38" y="2304"/>
                      <a:pt x="94" y="2603"/>
                    </a:cubicBezTo>
                    <a:lnTo>
                      <a:pt x="244" y="2566"/>
                    </a:lnTo>
                    <a:cubicBezTo>
                      <a:pt x="187" y="2285"/>
                      <a:pt x="169" y="2004"/>
                      <a:pt x="169" y="1779"/>
                    </a:cubicBezTo>
                    <a:cubicBezTo>
                      <a:pt x="169" y="1255"/>
                      <a:pt x="281" y="824"/>
                      <a:pt x="393" y="544"/>
                    </a:cubicBezTo>
                    <a:cubicBezTo>
                      <a:pt x="450" y="394"/>
                      <a:pt x="524" y="281"/>
                      <a:pt x="562" y="206"/>
                    </a:cubicBezTo>
                    <a:cubicBezTo>
                      <a:pt x="581" y="169"/>
                      <a:pt x="599" y="150"/>
                      <a:pt x="618" y="132"/>
                    </a:cubicBezTo>
                    <a:lnTo>
                      <a:pt x="637" y="94"/>
                    </a:lnTo>
                    <a:lnTo>
                      <a:pt x="506" y="0"/>
                    </a:ln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6441775" y="2379950"/>
                <a:ext cx="892825" cy="330200"/>
              </a:xfrm>
              <a:custGeom>
                <a:avLst/>
                <a:gdLst/>
                <a:ahLst/>
                <a:cxnLst/>
                <a:rect l="l" t="t" r="r" b="b"/>
                <a:pathLst>
                  <a:path w="35713" h="13208" extrusionOk="0">
                    <a:moveTo>
                      <a:pt x="1227" y="1"/>
                    </a:moveTo>
                    <a:cubicBezTo>
                      <a:pt x="1" y="1"/>
                      <a:pt x="624" y="2858"/>
                      <a:pt x="1574" y="3933"/>
                    </a:cubicBezTo>
                    <a:cubicBezTo>
                      <a:pt x="2566" y="5038"/>
                      <a:pt x="3521" y="5918"/>
                      <a:pt x="3521" y="5918"/>
                    </a:cubicBezTo>
                    <a:cubicBezTo>
                      <a:pt x="3521" y="5918"/>
                      <a:pt x="5956" y="7566"/>
                      <a:pt x="9065" y="8764"/>
                    </a:cubicBezTo>
                    <a:cubicBezTo>
                      <a:pt x="9065" y="8764"/>
                      <a:pt x="9046" y="10206"/>
                      <a:pt x="8671" y="10431"/>
                    </a:cubicBezTo>
                    <a:cubicBezTo>
                      <a:pt x="8278" y="10656"/>
                      <a:pt x="6799" y="11405"/>
                      <a:pt x="7379" y="12360"/>
                    </a:cubicBezTo>
                    <a:cubicBezTo>
                      <a:pt x="7765" y="12995"/>
                      <a:pt x="9011" y="13207"/>
                      <a:pt x="10094" y="13207"/>
                    </a:cubicBezTo>
                    <a:cubicBezTo>
                      <a:pt x="10642" y="13207"/>
                      <a:pt x="11147" y="13153"/>
                      <a:pt x="11480" y="13072"/>
                    </a:cubicBezTo>
                    <a:cubicBezTo>
                      <a:pt x="12473" y="12828"/>
                      <a:pt x="12286" y="13015"/>
                      <a:pt x="12473" y="11704"/>
                    </a:cubicBezTo>
                    <a:cubicBezTo>
                      <a:pt x="12654" y="10436"/>
                      <a:pt x="12362" y="8853"/>
                      <a:pt x="14089" y="8853"/>
                    </a:cubicBezTo>
                    <a:cubicBezTo>
                      <a:pt x="14147" y="8853"/>
                      <a:pt x="14208" y="8854"/>
                      <a:pt x="14271" y="8858"/>
                    </a:cubicBezTo>
                    <a:cubicBezTo>
                      <a:pt x="16199" y="8970"/>
                      <a:pt x="16967" y="9607"/>
                      <a:pt x="19252" y="9925"/>
                    </a:cubicBezTo>
                    <a:cubicBezTo>
                      <a:pt x="20248" y="10063"/>
                      <a:pt x="21893" y="10190"/>
                      <a:pt x="23623" y="10190"/>
                    </a:cubicBezTo>
                    <a:cubicBezTo>
                      <a:pt x="25893" y="10190"/>
                      <a:pt x="28311" y="9971"/>
                      <a:pt x="29608" y="9270"/>
                    </a:cubicBezTo>
                    <a:cubicBezTo>
                      <a:pt x="29608" y="9270"/>
                      <a:pt x="30390" y="13152"/>
                      <a:pt x="32455" y="13152"/>
                    </a:cubicBezTo>
                    <a:cubicBezTo>
                      <a:pt x="32672" y="13152"/>
                      <a:pt x="32902" y="13109"/>
                      <a:pt x="33147" y="13015"/>
                    </a:cubicBezTo>
                    <a:cubicBezTo>
                      <a:pt x="35713" y="12042"/>
                      <a:pt x="34851" y="8671"/>
                      <a:pt x="33952" y="6143"/>
                    </a:cubicBezTo>
                    <a:lnTo>
                      <a:pt x="33334" y="5150"/>
                    </a:lnTo>
                    <a:lnTo>
                      <a:pt x="8072" y="75"/>
                    </a:lnTo>
                    <a:lnTo>
                      <a:pt x="5450" y="731"/>
                    </a:lnTo>
                    <a:cubicBezTo>
                      <a:pt x="5450" y="731"/>
                      <a:pt x="2847" y="300"/>
                      <a:pt x="1405" y="19"/>
                    </a:cubicBezTo>
                    <a:cubicBezTo>
                      <a:pt x="1342" y="7"/>
                      <a:pt x="1283" y="1"/>
                      <a:pt x="1227"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6463325" y="2441275"/>
                <a:ext cx="55275" cy="38875"/>
              </a:xfrm>
              <a:custGeom>
                <a:avLst/>
                <a:gdLst/>
                <a:ahLst/>
                <a:cxnLst/>
                <a:rect l="l" t="t" r="r" b="b"/>
                <a:pathLst>
                  <a:path w="2211" h="1555" extrusionOk="0">
                    <a:moveTo>
                      <a:pt x="413" y="1"/>
                    </a:moveTo>
                    <a:cubicBezTo>
                      <a:pt x="263" y="1"/>
                      <a:pt x="114" y="48"/>
                      <a:pt x="0" y="150"/>
                    </a:cubicBezTo>
                    <a:cubicBezTo>
                      <a:pt x="112" y="69"/>
                      <a:pt x="240" y="37"/>
                      <a:pt x="367" y="37"/>
                    </a:cubicBezTo>
                    <a:cubicBezTo>
                      <a:pt x="474" y="37"/>
                      <a:pt x="580" y="60"/>
                      <a:pt x="674" y="94"/>
                    </a:cubicBezTo>
                    <a:cubicBezTo>
                      <a:pt x="880" y="188"/>
                      <a:pt x="1068" y="356"/>
                      <a:pt x="1236" y="525"/>
                    </a:cubicBezTo>
                    <a:cubicBezTo>
                      <a:pt x="1405" y="675"/>
                      <a:pt x="1573" y="843"/>
                      <a:pt x="1742" y="1030"/>
                    </a:cubicBezTo>
                    <a:cubicBezTo>
                      <a:pt x="1892" y="1199"/>
                      <a:pt x="2060" y="1368"/>
                      <a:pt x="2210" y="1555"/>
                    </a:cubicBezTo>
                    <a:cubicBezTo>
                      <a:pt x="1948" y="1162"/>
                      <a:pt x="1611" y="806"/>
                      <a:pt x="1274" y="469"/>
                    </a:cubicBezTo>
                    <a:cubicBezTo>
                      <a:pt x="1105" y="300"/>
                      <a:pt x="918" y="132"/>
                      <a:pt x="693" y="57"/>
                    </a:cubicBezTo>
                    <a:cubicBezTo>
                      <a:pt x="605" y="20"/>
                      <a:pt x="509" y="1"/>
                      <a:pt x="413" y="1"/>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6459100" y="2386975"/>
                <a:ext cx="21575" cy="7500"/>
              </a:xfrm>
              <a:custGeom>
                <a:avLst/>
                <a:gdLst/>
                <a:ahLst/>
                <a:cxnLst/>
                <a:rect l="l" t="t" r="r" b="b"/>
                <a:pathLst>
                  <a:path w="863" h="300" extrusionOk="0">
                    <a:moveTo>
                      <a:pt x="1" y="0"/>
                    </a:moveTo>
                    <a:cubicBezTo>
                      <a:pt x="132" y="94"/>
                      <a:pt x="282" y="150"/>
                      <a:pt x="413" y="206"/>
                    </a:cubicBezTo>
                    <a:cubicBezTo>
                      <a:pt x="563" y="244"/>
                      <a:pt x="712" y="300"/>
                      <a:pt x="862" y="300"/>
                    </a:cubicBezTo>
                    <a:cubicBezTo>
                      <a:pt x="712" y="244"/>
                      <a:pt x="563" y="206"/>
                      <a:pt x="431" y="150"/>
                    </a:cubicBezTo>
                    <a:cubicBezTo>
                      <a:pt x="282" y="113"/>
                      <a:pt x="151" y="56"/>
                      <a:pt x="1"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6570050" y="2471625"/>
                <a:ext cx="16900" cy="7125"/>
              </a:xfrm>
              <a:custGeom>
                <a:avLst/>
                <a:gdLst/>
                <a:ahLst/>
                <a:cxnLst/>
                <a:rect l="l" t="t" r="r" b="b"/>
                <a:pathLst>
                  <a:path w="676" h="285" extrusionOk="0">
                    <a:moveTo>
                      <a:pt x="268" y="0"/>
                    </a:moveTo>
                    <a:cubicBezTo>
                      <a:pt x="115" y="0"/>
                      <a:pt x="1" y="53"/>
                      <a:pt x="1" y="135"/>
                    </a:cubicBezTo>
                    <a:cubicBezTo>
                      <a:pt x="1" y="210"/>
                      <a:pt x="151" y="266"/>
                      <a:pt x="338" y="285"/>
                    </a:cubicBezTo>
                    <a:cubicBezTo>
                      <a:pt x="507" y="285"/>
                      <a:pt x="656" y="228"/>
                      <a:pt x="656" y="154"/>
                    </a:cubicBezTo>
                    <a:cubicBezTo>
                      <a:pt x="675" y="79"/>
                      <a:pt x="525" y="4"/>
                      <a:pt x="338" y="4"/>
                    </a:cubicBezTo>
                    <a:cubicBezTo>
                      <a:pt x="314" y="1"/>
                      <a:pt x="290" y="0"/>
                      <a:pt x="268" y="0"/>
                    </a:cubicBezTo>
                    <a:close/>
                  </a:path>
                </a:pathLst>
              </a:custGeom>
              <a:solidFill>
                <a:srgbClr val="E7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6557425" y="2409900"/>
                <a:ext cx="29050" cy="53500"/>
              </a:xfrm>
              <a:custGeom>
                <a:avLst/>
                <a:gdLst/>
                <a:ahLst/>
                <a:cxnLst/>
                <a:rect l="l" t="t" r="r" b="b"/>
                <a:pathLst>
                  <a:path w="1162" h="2140" extrusionOk="0">
                    <a:moveTo>
                      <a:pt x="38" y="1"/>
                    </a:moveTo>
                    <a:cubicBezTo>
                      <a:pt x="0" y="338"/>
                      <a:pt x="0" y="675"/>
                      <a:pt x="38" y="1012"/>
                    </a:cubicBezTo>
                    <a:cubicBezTo>
                      <a:pt x="38" y="1181"/>
                      <a:pt x="75" y="1349"/>
                      <a:pt x="113" y="1518"/>
                    </a:cubicBezTo>
                    <a:cubicBezTo>
                      <a:pt x="169" y="1686"/>
                      <a:pt x="225" y="1873"/>
                      <a:pt x="375" y="2023"/>
                    </a:cubicBezTo>
                    <a:cubicBezTo>
                      <a:pt x="440" y="2088"/>
                      <a:pt x="547" y="2139"/>
                      <a:pt x="648" y="2139"/>
                    </a:cubicBezTo>
                    <a:cubicBezTo>
                      <a:pt x="663" y="2139"/>
                      <a:pt x="678" y="2138"/>
                      <a:pt x="693" y="2136"/>
                    </a:cubicBezTo>
                    <a:cubicBezTo>
                      <a:pt x="806" y="2117"/>
                      <a:pt x="918" y="2061"/>
                      <a:pt x="974" y="1986"/>
                    </a:cubicBezTo>
                    <a:cubicBezTo>
                      <a:pt x="1124" y="1817"/>
                      <a:pt x="1143" y="1630"/>
                      <a:pt x="1143" y="1443"/>
                    </a:cubicBezTo>
                    <a:cubicBezTo>
                      <a:pt x="1161" y="1106"/>
                      <a:pt x="1087" y="769"/>
                      <a:pt x="1030" y="432"/>
                    </a:cubicBezTo>
                    <a:cubicBezTo>
                      <a:pt x="1012" y="769"/>
                      <a:pt x="1012" y="1106"/>
                      <a:pt x="974" y="1424"/>
                    </a:cubicBezTo>
                    <a:cubicBezTo>
                      <a:pt x="937" y="1593"/>
                      <a:pt x="899" y="1742"/>
                      <a:pt x="824" y="1836"/>
                    </a:cubicBezTo>
                    <a:cubicBezTo>
                      <a:pt x="768" y="1873"/>
                      <a:pt x="731" y="1911"/>
                      <a:pt x="675" y="1911"/>
                    </a:cubicBezTo>
                    <a:cubicBezTo>
                      <a:pt x="618" y="1911"/>
                      <a:pt x="581" y="1892"/>
                      <a:pt x="525" y="1855"/>
                    </a:cubicBezTo>
                    <a:cubicBezTo>
                      <a:pt x="450" y="1761"/>
                      <a:pt x="375" y="1611"/>
                      <a:pt x="337" y="1462"/>
                    </a:cubicBezTo>
                    <a:cubicBezTo>
                      <a:pt x="281" y="1312"/>
                      <a:pt x="244" y="1143"/>
                      <a:pt x="206" y="993"/>
                    </a:cubicBezTo>
                    <a:cubicBezTo>
                      <a:pt x="150" y="656"/>
                      <a:pt x="94" y="338"/>
                      <a:pt x="38" y="1"/>
                    </a:cubicBez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6464250" y="2380050"/>
                <a:ext cx="328675" cy="98225"/>
              </a:xfrm>
              <a:custGeom>
                <a:avLst/>
                <a:gdLst/>
                <a:ahLst/>
                <a:cxnLst/>
                <a:rect l="l" t="t" r="r" b="b"/>
                <a:pathLst>
                  <a:path w="13147" h="3929" extrusionOk="0">
                    <a:moveTo>
                      <a:pt x="341" y="0"/>
                    </a:moveTo>
                    <a:cubicBezTo>
                      <a:pt x="203" y="0"/>
                      <a:pt x="97" y="35"/>
                      <a:pt x="1" y="90"/>
                    </a:cubicBezTo>
                    <a:cubicBezTo>
                      <a:pt x="694" y="390"/>
                      <a:pt x="1387" y="633"/>
                      <a:pt x="2117" y="820"/>
                    </a:cubicBezTo>
                    <a:cubicBezTo>
                      <a:pt x="3203" y="1082"/>
                      <a:pt x="4327" y="1195"/>
                      <a:pt x="5413" y="1438"/>
                    </a:cubicBezTo>
                    <a:cubicBezTo>
                      <a:pt x="7285" y="1832"/>
                      <a:pt x="8540" y="3423"/>
                      <a:pt x="10357" y="3929"/>
                    </a:cubicBezTo>
                    <a:lnTo>
                      <a:pt x="10375" y="3910"/>
                    </a:lnTo>
                    <a:cubicBezTo>
                      <a:pt x="10581" y="3742"/>
                      <a:pt x="10806" y="3592"/>
                      <a:pt x="11050" y="3423"/>
                    </a:cubicBezTo>
                    <a:cubicBezTo>
                      <a:pt x="11050" y="3386"/>
                      <a:pt x="11087" y="3330"/>
                      <a:pt x="11124" y="3311"/>
                    </a:cubicBezTo>
                    <a:cubicBezTo>
                      <a:pt x="11368" y="3124"/>
                      <a:pt x="11630" y="2993"/>
                      <a:pt x="11873" y="2805"/>
                    </a:cubicBezTo>
                    <a:cubicBezTo>
                      <a:pt x="11900" y="2792"/>
                      <a:pt x="11926" y="2779"/>
                      <a:pt x="11946" y="2779"/>
                    </a:cubicBezTo>
                    <a:cubicBezTo>
                      <a:pt x="11955" y="2779"/>
                      <a:pt x="11962" y="2781"/>
                      <a:pt x="11967" y="2787"/>
                    </a:cubicBezTo>
                    <a:cubicBezTo>
                      <a:pt x="12229" y="2581"/>
                      <a:pt x="12491" y="2393"/>
                      <a:pt x="12716" y="2169"/>
                    </a:cubicBezTo>
                    <a:cubicBezTo>
                      <a:pt x="12866" y="1869"/>
                      <a:pt x="12997" y="1569"/>
                      <a:pt x="13147" y="1270"/>
                    </a:cubicBezTo>
                    <a:lnTo>
                      <a:pt x="7173" y="71"/>
                    </a:lnTo>
                    <a:lnTo>
                      <a:pt x="4551" y="727"/>
                    </a:lnTo>
                    <a:cubicBezTo>
                      <a:pt x="4551" y="727"/>
                      <a:pt x="1948" y="296"/>
                      <a:pt x="506" y="15"/>
                    </a:cubicBezTo>
                    <a:cubicBezTo>
                      <a:pt x="446" y="5"/>
                      <a:pt x="391" y="0"/>
                      <a:pt x="341"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6762950" y="2421150"/>
                <a:ext cx="531400" cy="213750"/>
              </a:xfrm>
              <a:custGeom>
                <a:avLst/>
                <a:gdLst/>
                <a:ahLst/>
                <a:cxnLst/>
                <a:rect l="l" t="t" r="r" b="b"/>
                <a:pathLst>
                  <a:path w="21256" h="8550" extrusionOk="0">
                    <a:moveTo>
                      <a:pt x="3072" y="0"/>
                    </a:moveTo>
                    <a:cubicBezTo>
                      <a:pt x="2360" y="1498"/>
                      <a:pt x="1274" y="2809"/>
                      <a:pt x="0" y="3877"/>
                    </a:cubicBezTo>
                    <a:cubicBezTo>
                      <a:pt x="1967" y="6667"/>
                      <a:pt x="5169" y="7416"/>
                      <a:pt x="8259" y="8465"/>
                    </a:cubicBezTo>
                    <a:cubicBezTo>
                      <a:pt x="9013" y="8517"/>
                      <a:pt x="9864" y="8550"/>
                      <a:pt x="10739" y="8550"/>
                    </a:cubicBezTo>
                    <a:cubicBezTo>
                      <a:pt x="13014" y="8550"/>
                      <a:pt x="15449" y="8325"/>
                      <a:pt x="16761" y="7622"/>
                    </a:cubicBezTo>
                    <a:cubicBezTo>
                      <a:pt x="16761" y="7622"/>
                      <a:pt x="16779" y="7697"/>
                      <a:pt x="16817" y="7828"/>
                    </a:cubicBezTo>
                    <a:cubicBezTo>
                      <a:pt x="18502" y="7210"/>
                      <a:pt x="20132" y="6292"/>
                      <a:pt x="21255" y="4907"/>
                    </a:cubicBezTo>
                    <a:cubicBezTo>
                      <a:pt x="21199" y="4776"/>
                      <a:pt x="21161" y="4644"/>
                      <a:pt x="21105" y="4495"/>
                    </a:cubicBezTo>
                    <a:lnTo>
                      <a:pt x="20487" y="3502"/>
                    </a:lnTo>
                    <a:lnTo>
                      <a:pt x="3072" y="0"/>
                    </a:ln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6658550" y="2506075"/>
                <a:ext cx="93175" cy="90650"/>
              </a:xfrm>
              <a:custGeom>
                <a:avLst/>
                <a:gdLst/>
                <a:ahLst/>
                <a:cxnLst/>
                <a:rect l="l" t="t" r="r" b="b"/>
                <a:pathLst>
                  <a:path w="3727" h="3626" extrusionOk="0">
                    <a:moveTo>
                      <a:pt x="2575" y="1"/>
                    </a:moveTo>
                    <a:cubicBezTo>
                      <a:pt x="976" y="1"/>
                      <a:pt x="220" y="1907"/>
                      <a:pt x="0" y="3551"/>
                    </a:cubicBezTo>
                    <a:cubicBezTo>
                      <a:pt x="75" y="3588"/>
                      <a:pt x="131" y="3607"/>
                      <a:pt x="188" y="3626"/>
                    </a:cubicBezTo>
                    <a:cubicBezTo>
                      <a:pt x="693" y="2090"/>
                      <a:pt x="2229" y="1079"/>
                      <a:pt x="3708" y="498"/>
                    </a:cubicBezTo>
                    <a:lnTo>
                      <a:pt x="3708" y="480"/>
                    </a:lnTo>
                    <a:lnTo>
                      <a:pt x="3727" y="424"/>
                    </a:lnTo>
                    <a:cubicBezTo>
                      <a:pt x="3708" y="367"/>
                      <a:pt x="3671" y="330"/>
                      <a:pt x="3652" y="292"/>
                    </a:cubicBezTo>
                    <a:lnTo>
                      <a:pt x="3633" y="236"/>
                    </a:lnTo>
                    <a:lnTo>
                      <a:pt x="3615" y="236"/>
                    </a:lnTo>
                    <a:cubicBezTo>
                      <a:pt x="3234" y="74"/>
                      <a:pt x="2889" y="1"/>
                      <a:pt x="257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6666975" y="2514775"/>
                <a:ext cx="94125" cy="84300"/>
              </a:xfrm>
              <a:custGeom>
                <a:avLst/>
                <a:gdLst/>
                <a:ahLst/>
                <a:cxnLst/>
                <a:rect l="l" t="t" r="r" b="b"/>
                <a:pathLst>
                  <a:path w="3765" h="3372" extrusionOk="0">
                    <a:moveTo>
                      <a:pt x="3764" y="1"/>
                    </a:moveTo>
                    <a:lnTo>
                      <a:pt x="3109" y="76"/>
                    </a:lnTo>
                    <a:lnTo>
                      <a:pt x="3090" y="76"/>
                    </a:lnTo>
                    <a:cubicBezTo>
                      <a:pt x="1611" y="356"/>
                      <a:pt x="824" y="1180"/>
                      <a:pt x="431" y="1929"/>
                    </a:cubicBezTo>
                    <a:cubicBezTo>
                      <a:pt x="38" y="2679"/>
                      <a:pt x="0" y="3353"/>
                      <a:pt x="0" y="3371"/>
                    </a:cubicBezTo>
                    <a:lnTo>
                      <a:pt x="94" y="3371"/>
                    </a:lnTo>
                    <a:cubicBezTo>
                      <a:pt x="94" y="3371"/>
                      <a:pt x="94" y="3334"/>
                      <a:pt x="113" y="3259"/>
                    </a:cubicBezTo>
                    <a:cubicBezTo>
                      <a:pt x="132" y="2997"/>
                      <a:pt x="244" y="2341"/>
                      <a:pt x="675" y="1705"/>
                    </a:cubicBezTo>
                    <a:cubicBezTo>
                      <a:pt x="1105" y="1049"/>
                      <a:pt x="1836" y="413"/>
                      <a:pt x="3109" y="169"/>
                    </a:cubicBezTo>
                    <a:lnTo>
                      <a:pt x="3764" y="94"/>
                    </a:lnTo>
                    <a:lnTo>
                      <a:pt x="3764" y="1"/>
                    </a:ln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6626700" y="2653050"/>
                <a:ext cx="47325" cy="40125"/>
              </a:xfrm>
              <a:custGeom>
                <a:avLst/>
                <a:gdLst/>
                <a:ahLst/>
                <a:cxnLst/>
                <a:rect l="l" t="t" r="r" b="b"/>
                <a:pathLst>
                  <a:path w="1893" h="1605" extrusionOk="0">
                    <a:moveTo>
                      <a:pt x="1521" y="1"/>
                    </a:moveTo>
                    <a:cubicBezTo>
                      <a:pt x="1412" y="1"/>
                      <a:pt x="1304" y="15"/>
                      <a:pt x="1199" y="50"/>
                    </a:cubicBezTo>
                    <a:cubicBezTo>
                      <a:pt x="975" y="125"/>
                      <a:pt x="769" y="237"/>
                      <a:pt x="600" y="406"/>
                    </a:cubicBezTo>
                    <a:cubicBezTo>
                      <a:pt x="432" y="556"/>
                      <a:pt x="282" y="743"/>
                      <a:pt x="188" y="949"/>
                    </a:cubicBezTo>
                    <a:cubicBezTo>
                      <a:pt x="76" y="1155"/>
                      <a:pt x="1" y="1380"/>
                      <a:pt x="1" y="1604"/>
                    </a:cubicBezTo>
                    <a:cubicBezTo>
                      <a:pt x="263" y="1230"/>
                      <a:pt x="507" y="893"/>
                      <a:pt x="806" y="631"/>
                    </a:cubicBezTo>
                    <a:cubicBezTo>
                      <a:pt x="956" y="481"/>
                      <a:pt x="1125" y="387"/>
                      <a:pt x="1293" y="275"/>
                    </a:cubicBezTo>
                    <a:cubicBezTo>
                      <a:pt x="1480" y="181"/>
                      <a:pt x="1668" y="125"/>
                      <a:pt x="1892" y="50"/>
                    </a:cubicBezTo>
                    <a:cubicBezTo>
                      <a:pt x="1772" y="20"/>
                      <a:pt x="1646" y="1"/>
                      <a:pt x="1521" y="1"/>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6642150" y="2666750"/>
                <a:ext cx="36550" cy="35325"/>
              </a:xfrm>
              <a:custGeom>
                <a:avLst/>
                <a:gdLst/>
                <a:ahLst/>
                <a:cxnLst/>
                <a:rect l="l" t="t" r="r" b="b"/>
                <a:pathLst>
                  <a:path w="1462" h="1413" extrusionOk="0">
                    <a:moveTo>
                      <a:pt x="1209" y="0"/>
                    </a:moveTo>
                    <a:cubicBezTo>
                      <a:pt x="1106" y="0"/>
                      <a:pt x="1003" y="14"/>
                      <a:pt x="900" y="45"/>
                    </a:cubicBezTo>
                    <a:cubicBezTo>
                      <a:pt x="713" y="101"/>
                      <a:pt x="544" y="214"/>
                      <a:pt x="394" y="364"/>
                    </a:cubicBezTo>
                    <a:cubicBezTo>
                      <a:pt x="263" y="495"/>
                      <a:pt x="151" y="663"/>
                      <a:pt x="95" y="850"/>
                    </a:cubicBezTo>
                    <a:cubicBezTo>
                      <a:pt x="38" y="1019"/>
                      <a:pt x="1" y="1206"/>
                      <a:pt x="20" y="1412"/>
                    </a:cubicBezTo>
                    <a:cubicBezTo>
                      <a:pt x="226" y="1075"/>
                      <a:pt x="394" y="794"/>
                      <a:pt x="619" y="570"/>
                    </a:cubicBezTo>
                    <a:cubicBezTo>
                      <a:pt x="731" y="457"/>
                      <a:pt x="862" y="364"/>
                      <a:pt x="993" y="270"/>
                    </a:cubicBezTo>
                    <a:cubicBezTo>
                      <a:pt x="1125" y="176"/>
                      <a:pt x="1293" y="120"/>
                      <a:pt x="1462" y="26"/>
                    </a:cubicBezTo>
                    <a:cubicBezTo>
                      <a:pt x="1377" y="10"/>
                      <a:pt x="1293" y="0"/>
                      <a:pt x="1209"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7274650" y="2652425"/>
                <a:ext cx="15475" cy="46375"/>
              </a:xfrm>
              <a:custGeom>
                <a:avLst/>
                <a:gdLst/>
                <a:ahLst/>
                <a:cxnLst/>
                <a:rect l="l" t="t" r="r" b="b"/>
                <a:pathLst>
                  <a:path w="619" h="1855" extrusionOk="0">
                    <a:moveTo>
                      <a:pt x="1" y="0"/>
                    </a:moveTo>
                    <a:lnTo>
                      <a:pt x="1" y="0"/>
                    </a:lnTo>
                    <a:cubicBezTo>
                      <a:pt x="150" y="300"/>
                      <a:pt x="225" y="599"/>
                      <a:pt x="282" y="899"/>
                    </a:cubicBezTo>
                    <a:cubicBezTo>
                      <a:pt x="319" y="1049"/>
                      <a:pt x="319" y="1199"/>
                      <a:pt x="356" y="1349"/>
                    </a:cubicBezTo>
                    <a:cubicBezTo>
                      <a:pt x="375" y="1517"/>
                      <a:pt x="394" y="1667"/>
                      <a:pt x="431" y="1854"/>
                    </a:cubicBezTo>
                    <a:cubicBezTo>
                      <a:pt x="506" y="1686"/>
                      <a:pt x="562" y="1536"/>
                      <a:pt x="600" y="1349"/>
                    </a:cubicBezTo>
                    <a:cubicBezTo>
                      <a:pt x="619" y="1180"/>
                      <a:pt x="619" y="1011"/>
                      <a:pt x="581" y="843"/>
                    </a:cubicBezTo>
                    <a:cubicBezTo>
                      <a:pt x="544" y="674"/>
                      <a:pt x="488" y="487"/>
                      <a:pt x="394" y="337"/>
                    </a:cubicBezTo>
                    <a:cubicBezTo>
                      <a:pt x="300" y="206"/>
                      <a:pt x="169" y="56"/>
                      <a:pt x="1"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7256850" y="2664600"/>
                <a:ext cx="15475" cy="46375"/>
              </a:xfrm>
              <a:custGeom>
                <a:avLst/>
                <a:gdLst/>
                <a:ahLst/>
                <a:cxnLst/>
                <a:rect l="l" t="t" r="r" b="b"/>
                <a:pathLst>
                  <a:path w="619" h="1855" extrusionOk="0">
                    <a:moveTo>
                      <a:pt x="1" y="0"/>
                    </a:moveTo>
                    <a:lnTo>
                      <a:pt x="1" y="0"/>
                    </a:lnTo>
                    <a:cubicBezTo>
                      <a:pt x="151" y="318"/>
                      <a:pt x="226" y="599"/>
                      <a:pt x="282" y="899"/>
                    </a:cubicBezTo>
                    <a:cubicBezTo>
                      <a:pt x="319" y="1049"/>
                      <a:pt x="319" y="1199"/>
                      <a:pt x="357" y="1348"/>
                    </a:cubicBezTo>
                    <a:cubicBezTo>
                      <a:pt x="376" y="1517"/>
                      <a:pt x="394" y="1667"/>
                      <a:pt x="432" y="1854"/>
                    </a:cubicBezTo>
                    <a:cubicBezTo>
                      <a:pt x="525" y="1704"/>
                      <a:pt x="563" y="1536"/>
                      <a:pt x="600" y="1367"/>
                    </a:cubicBezTo>
                    <a:cubicBezTo>
                      <a:pt x="619" y="1180"/>
                      <a:pt x="619" y="1011"/>
                      <a:pt x="582" y="843"/>
                    </a:cubicBezTo>
                    <a:cubicBezTo>
                      <a:pt x="563" y="674"/>
                      <a:pt x="507" y="506"/>
                      <a:pt x="394" y="356"/>
                    </a:cubicBezTo>
                    <a:cubicBezTo>
                      <a:pt x="301" y="206"/>
                      <a:pt x="170" y="56"/>
                      <a:pt x="1"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6578025" y="2257025"/>
                <a:ext cx="728025" cy="363175"/>
              </a:xfrm>
              <a:custGeom>
                <a:avLst/>
                <a:gdLst/>
                <a:ahLst/>
                <a:cxnLst/>
                <a:rect l="l" t="t" r="r" b="b"/>
                <a:pathLst>
                  <a:path w="29121" h="14527" extrusionOk="0">
                    <a:moveTo>
                      <a:pt x="20" y="5647"/>
                    </a:moveTo>
                    <a:cubicBezTo>
                      <a:pt x="13" y="5647"/>
                      <a:pt x="7" y="5647"/>
                      <a:pt x="0" y="5648"/>
                    </a:cubicBezTo>
                    <a:cubicBezTo>
                      <a:pt x="7" y="5647"/>
                      <a:pt x="13" y="5647"/>
                      <a:pt x="20" y="5647"/>
                    </a:cubicBezTo>
                    <a:close/>
                    <a:moveTo>
                      <a:pt x="15079" y="1"/>
                    </a:moveTo>
                    <a:cubicBezTo>
                      <a:pt x="11305" y="1"/>
                      <a:pt x="7425" y="1390"/>
                      <a:pt x="4289" y="3251"/>
                    </a:cubicBezTo>
                    <a:cubicBezTo>
                      <a:pt x="2927" y="4053"/>
                      <a:pt x="1695" y="5542"/>
                      <a:pt x="20" y="5647"/>
                    </a:cubicBezTo>
                    <a:lnTo>
                      <a:pt x="20" y="5647"/>
                    </a:lnTo>
                    <a:cubicBezTo>
                      <a:pt x="200" y="5636"/>
                      <a:pt x="372" y="5631"/>
                      <a:pt x="535" y="5631"/>
                    </a:cubicBezTo>
                    <a:cubicBezTo>
                      <a:pt x="3484" y="5631"/>
                      <a:pt x="3902" y="7309"/>
                      <a:pt x="7266" y="10142"/>
                    </a:cubicBezTo>
                    <a:cubicBezTo>
                      <a:pt x="10824" y="13138"/>
                      <a:pt x="15094" y="14243"/>
                      <a:pt x="15094" y="14243"/>
                    </a:cubicBezTo>
                    <a:cubicBezTo>
                      <a:pt x="16434" y="14440"/>
                      <a:pt x="17653" y="14526"/>
                      <a:pt x="18760" y="14526"/>
                    </a:cubicBezTo>
                    <a:cubicBezTo>
                      <a:pt x="27147" y="14526"/>
                      <a:pt x="29120" y="9543"/>
                      <a:pt x="29120" y="9543"/>
                    </a:cubicBezTo>
                    <a:cubicBezTo>
                      <a:pt x="29120" y="9543"/>
                      <a:pt x="27585" y="5348"/>
                      <a:pt x="21667" y="1753"/>
                    </a:cubicBezTo>
                    <a:cubicBezTo>
                      <a:pt x="21536" y="1678"/>
                      <a:pt x="21405" y="1603"/>
                      <a:pt x="21274" y="1528"/>
                    </a:cubicBezTo>
                    <a:cubicBezTo>
                      <a:pt x="19349" y="453"/>
                      <a:pt x="17231" y="1"/>
                      <a:pt x="15079" y="1"/>
                    </a:cubicBezTo>
                    <a:close/>
                  </a:path>
                </a:pathLst>
              </a:custGeom>
              <a:solidFill>
                <a:srgbClr val="7E4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6805075" y="2257125"/>
                <a:ext cx="461650" cy="172475"/>
              </a:xfrm>
              <a:custGeom>
                <a:avLst/>
                <a:gdLst/>
                <a:ahLst/>
                <a:cxnLst/>
                <a:rect l="l" t="t" r="r" b="b"/>
                <a:pathLst>
                  <a:path w="18466" h="6899" extrusionOk="0">
                    <a:moveTo>
                      <a:pt x="6002" y="1"/>
                    </a:moveTo>
                    <a:cubicBezTo>
                      <a:pt x="3990" y="1"/>
                      <a:pt x="1947" y="394"/>
                      <a:pt x="1" y="1037"/>
                    </a:cubicBezTo>
                    <a:cubicBezTo>
                      <a:pt x="894" y="891"/>
                      <a:pt x="1817" y="830"/>
                      <a:pt x="2743" y="830"/>
                    </a:cubicBezTo>
                    <a:cubicBezTo>
                      <a:pt x="4067" y="830"/>
                      <a:pt x="5400" y="954"/>
                      <a:pt x="6667" y="1131"/>
                    </a:cubicBezTo>
                    <a:cubicBezTo>
                      <a:pt x="9046" y="1468"/>
                      <a:pt x="11255" y="2292"/>
                      <a:pt x="13334" y="3490"/>
                    </a:cubicBezTo>
                    <a:cubicBezTo>
                      <a:pt x="15132" y="4520"/>
                      <a:pt x="16780" y="5737"/>
                      <a:pt x="18465" y="6898"/>
                    </a:cubicBezTo>
                    <a:cubicBezTo>
                      <a:pt x="17342" y="5419"/>
                      <a:pt x="15488" y="3509"/>
                      <a:pt x="12585" y="1749"/>
                    </a:cubicBezTo>
                    <a:cubicBezTo>
                      <a:pt x="12454" y="1674"/>
                      <a:pt x="12323" y="1599"/>
                      <a:pt x="12192" y="1524"/>
                    </a:cubicBezTo>
                    <a:cubicBezTo>
                      <a:pt x="10267" y="450"/>
                      <a:pt x="8152" y="1"/>
                      <a:pt x="6002" y="1"/>
                    </a:cubicBezTo>
                    <a:close/>
                  </a:path>
                </a:pathLst>
              </a:custGeom>
              <a:solidFill>
                <a:srgbClr val="703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6578025" y="2375725"/>
                <a:ext cx="728025" cy="244475"/>
              </a:xfrm>
              <a:custGeom>
                <a:avLst/>
                <a:gdLst/>
                <a:ahLst/>
                <a:cxnLst/>
                <a:rect l="l" t="t" r="r" b="b"/>
                <a:pathLst>
                  <a:path w="29121" h="9779" extrusionOk="0">
                    <a:moveTo>
                      <a:pt x="64" y="896"/>
                    </a:moveTo>
                    <a:cubicBezTo>
                      <a:pt x="43" y="897"/>
                      <a:pt x="22" y="898"/>
                      <a:pt x="0" y="900"/>
                    </a:cubicBezTo>
                    <a:cubicBezTo>
                      <a:pt x="22" y="899"/>
                      <a:pt x="43" y="897"/>
                      <a:pt x="64" y="896"/>
                    </a:cubicBezTo>
                    <a:close/>
                    <a:moveTo>
                      <a:pt x="2210" y="1"/>
                    </a:moveTo>
                    <a:cubicBezTo>
                      <a:pt x="1553" y="457"/>
                      <a:pt x="861" y="842"/>
                      <a:pt x="64" y="896"/>
                    </a:cubicBezTo>
                    <a:lnTo>
                      <a:pt x="64" y="896"/>
                    </a:lnTo>
                    <a:cubicBezTo>
                      <a:pt x="228" y="887"/>
                      <a:pt x="385" y="883"/>
                      <a:pt x="535" y="883"/>
                    </a:cubicBezTo>
                    <a:cubicBezTo>
                      <a:pt x="3484" y="883"/>
                      <a:pt x="3902" y="2561"/>
                      <a:pt x="7266" y="5394"/>
                    </a:cubicBezTo>
                    <a:cubicBezTo>
                      <a:pt x="10824" y="8390"/>
                      <a:pt x="15094" y="9495"/>
                      <a:pt x="15094" y="9495"/>
                    </a:cubicBezTo>
                    <a:cubicBezTo>
                      <a:pt x="16434" y="9692"/>
                      <a:pt x="17653" y="9778"/>
                      <a:pt x="18760" y="9778"/>
                    </a:cubicBezTo>
                    <a:cubicBezTo>
                      <a:pt x="27147" y="9778"/>
                      <a:pt x="29120" y="4795"/>
                      <a:pt x="29120" y="4795"/>
                    </a:cubicBezTo>
                    <a:cubicBezTo>
                      <a:pt x="29120" y="4795"/>
                      <a:pt x="28839" y="4008"/>
                      <a:pt x="28034" y="2847"/>
                    </a:cubicBezTo>
                    <a:lnTo>
                      <a:pt x="27959" y="2829"/>
                    </a:lnTo>
                    <a:cubicBezTo>
                      <a:pt x="27884" y="2772"/>
                      <a:pt x="27791" y="2697"/>
                      <a:pt x="27716" y="2641"/>
                    </a:cubicBezTo>
                    <a:cubicBezTo>
                      <a:pt x="24688" y="4409"/>
                      <a:pt x="21459" y="6126"/>
                      <a:pt x="17955" y="6126"/>
                    </a:cubicBezTo>
                    <a:cubicBezTo>
                      <a:pt x="17190" y="6126"/>
                      <a:pt x="16411" y="6044"/>
                      <a:pt x="15618" y="5862"/>
                    </a:cubicBezTo>
                    <a:cubicBezTo>
                      <a:pt x="13821" y="5450"/>
                      <a:pt x="12229" y="4495"/>
                      <a:pt x="10675" y="3540"/>
                    </a:cubicBezTo>
                    <a:cubicBezTo>
                      <a:pt x="8727" y="2342"/>
                      <a:pt x="6723" y="1255"/>
                      <a:pt x="4513" y="581"/>
                    </a:cubicBezTo>
                    <a:cubicBezTo>
                      <a:pt x="3764" y="357"/>
                      <a:pt x="2978" y="169"/>
                      <a:pt x="2210" y="1"/>
                    </a:cubicBezTo>
                    <a:close/>
                  </a:path>
                </a:pathLst>
              </a:custGeom>
              <a:solidFill>
                <a:srgbClr val="703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6621100" y="2377600"/>
                <a:ext cx="665275" cy="178400"/>
              </a:xfrm>
              <a:custGeom>
                <a:avLst/>
                <a:gdLst/>
                <a:ahLst/>
                <a:cxnLst/>
                <a:rect l="l" t="t" r="r" b="b"/>
                <a:pathLst>
                  <a:path w="26611" h="7136" extrusionOk="0">
                    <a:moveTo>
                      <a:pt x="1011" y="1"/>
                    </a:moveTo>
                    <a:cubicBezTo>
                      <a:pt x="337" y="1"/>
                      <a:pt x="0" y="207"/>
                      <a:pt x="0" y="207"/>
                    </a:cubicBezTo>
                    <a:lnTo>
                      <a:pt x="94" y="356"/>
                    </a:lnTo>
                    <a:cubicBezTo>
                      <a:pt x="113" y="338"/>
                      <a:pt x="412" y="169"/>
                      <a:pt x="1011" y="169"/>
                    </a:cubicBezTo>
                    <a:cubicBezTo>
                      <a:pt x="1967" y="169"/>
                      <a:pt x="3727" y="600"/>
                      <a:pt x="6480" y="2791"/>
                    </a:cubicBezTo>
                    <a:cubicBezTo>
                      <a:pt x="9719" y="5394"/>
                      <a:pt x="12116" y="7136"/>
                      <a:pt x="15487" y="7136"/>
                    </a:cubicBezTo>
                    <a:cubicBezTo>
                      <a:pt x="16873" y="7136"/>
                      <a:pt x="18427" y="6836"/>
                      <a:pt x="20281" y="6180"/>
                    </a:cubicBezTo>
                    <a:cubicBezTo>
                      <a:pt x="23409" y="5076"/>
                      <a:pt x="24982" y="4327"/>
                      <a:pt x="25787" y="3840"/>
                    </a:cubicBezTo>
                    <a:cubicBezTo>
                      <a:pt x="26180" y="3596"/>
                      <a:pt x="26386" y="3428"/>
                      <a:pt x="26480" y="3315"/>
                    </a:cubicBezTo>
                    <a:cubicBezTo>
                      <a:pt x="26592" y="3184"/>
                      <a:pt x="26611" y="3128"/>
                      <a:pt x="26611" y="3091"/>
                    </a:cubicBezTo>
                    <a:lnTo>
                      <a:pt x="26480" y="3091"/>
                    </a:lnTo>
                    <a:lnTo>
                      <a:pt x="26442" y="3072"/>
                    </a:lnTo>
                    <a:cubicBezTo>
                      <a:pt x="26442" y="3091"/>
                      <a:pt x="26367" y="3315"/>
                      <a:pt x="25543" y="3783"/>
                    </a:cubicBezTo>
                    <a:cubicBezTo>
                      <a:pt x="24719" y="4270"/>
                      <a:pt x="23165" y="4982"/>
                      <a:pt x="20225" y="6012"/>
                    </a:cubicBezTo>
                    <a:cubicBezTo>
                      <a:pt x="18390" y="6667"/>
                      <a:pt x="16854" y="6967"/>
                      <a:pt x="15487" y="6967"/>
                    </a:cubicBezTo>
                    <a:cubicBezTo>
                      <a:pt x="12191" y="6967"/>
                      <a:pt x="9832" y="5263"/>
                      <a:pt x="6573" y="2660"/>
                    </a:cubicBezTo>
                    <a:cubicBezTo>
                      <a:pt x="3820" y="450"/>
                      <a:pt x="2023" y="1"/>
                      <a:pt x="1011"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6761075" y="2321900"/>
                <a:ext cx="135800" cy="196175"/>
              </a:xfrm>
              <a:custGeom>
                <a:avLst/>
                <a:gdLst/>
                <a:ahLst/>
                <a:cxnLst/>
                <a:rect l="l" t="t" r="r" b="b"/>
                <a:pathLst>
                  <a:path w="5432" h="7847" extrusionOk="0">
                    <a:moveTo>
                      <a:pt x="4102" y="0"/>
                    </a:moveTo>
                    <a:cubicBezTo>
                      <a:pt x="3914" y="0"/>
                      <a:pt x="3727" y="0"/>
                      <a:pt x="3540" y="38"/>
                    </a:cubicBezTo>
                    <a:cubicBezTo>
                      <a:pt x="3165" y="94"/>
                      <a:pt x="2472" y="337"/>
                      <a:pt x="1873" y="581"/>
                    </a:cubicBezTo>
                    <a:cubicBezTo>
                      <a:pt x="1274" y="805"/>
                      <a:pt x="750" y="1011"/>
                      <a:pt x="750" y="1011"/>
                    </a:cubicBezTo>
                    <a:lnTo>
                      <a:pt x="824" y="1180"/>
                    </a:lnTo>
                    <a:cubicBezTo>
                      <a:pt x="824" y="1180"/>
                      <a:pt x="956" y="1124"/>
                      <a:pt x="1162" y="1049"/>
                    </a:cubicBezTo>
                    <a:cubicBezTo>
                      <a:pt x="1461" y="918"/>
                      <a:pt x="1929" y="731"/>
                      <a:pt x="2397" y="562"/>
                    </a:cubicBezTo>
                    <a:cubicBezTo>
                      <a:pt x="2847" y="393"/>
                      <a:pt x="3315" y="244"/>
                      <a:pt x="3559" y="206"/>
                    </a:cubicBezTo>
                    <a:cubicBezTo>
                      <a:pt x="3746" y="169"/>
                      <a:pt x="3933" y="169"/>
                      <a:pt x="4102" y="169"/>
                    </a:cubicBezTo>
                    <a:cubicBezTo>
                      <a:pt x="4326" y="169"/>
                      <a:pt x="4551" y="187"/>
                      <a:pt x="4720" y="244"/>
                    </a:cubicBezTo>
                    <a:cubicBezTo>
                      <a:pt x="4888" y="281"/>
                      <a:pt x="4982" y="356"/>
                      <a:pt x="5019" y="412"/>
                    </a:cubicBezTo>
                    <a:cubicBezTo>
                      <a:pt x="5019" y="412"/>
                      <a:pt x="5038" y="468"/>
                      <a:pt x="5057" y="525"/>
                    </a:cubicBezTo>
                    <a:cubicBezTo>
                      <a:pt x="5150" y="918"/>
                      <a:pt x="5263" y="2079"/>
                      <a:pt x="5263" y="2566"/>
                    </a:cubicBezTo>
                    <a:cubicBezTo>
                      <a:pt x="5263" y="2659"/>
                      <a:pt x="5244" y="2734"/>
                      <a:pt x="5244" y="2753"/>
                    </a:cubicBezTo>
                    <a:cubicBezTo>
                      <a:pt x="5244" y="2772"/>
                      <a:pt x="5169" y="2865"/>
                      <a:pt x="5075" y="2978"/>
                    </a:cubicBezTo>
                    <a:cubicBezTo>
                      <a:pt x="4757" y="3352"/>
                      <a:pt x="4027" y="4101"/>
                      <a:pt x="3371" y="4738"/>
                    </a:cubicBezTo>
                    <a:cubicBezTo>
                      <a:pt x="3034" y="5056"/>
                      <a:pt x="2735" y="5356"/>
                      <a:pt x="2510" y="5581"/>
                    </a:cubicBezTo>
                    <a:cubicBezTo>
                      <a:pt x="2342" y="5735"/>
                      <a:pt x="2226" y="5847"/>
                      <a:pt x="2179" y="5901"/>
                    </a:cubicBezTo>
                    <a:lnTo>
                      <a:pt x="2179" y="5901"/>
                    </a:lnTo>
                    <a:cubicBezTo>
                      <a:pt x="2093" y="5920"/>
                      <a:pt x="1607" y="6053"/>
                      <a:pt x="1105" y="6330"/>
                    </a:cubicBezTo>
                    <a:cubicBezTo>
                      <a:pt x="824" y="6461"/>
                      <a:pt x="562" y="6648"/>
                      <a:pt x="356" y="6892"/>
                    </a:cubicBezTo>
                    <a:cubicBezTo>
                      <a:pt x="132" y="7116"/>
                      <a:pt x="0" y="7397"/>
                      <a:pt x="0" y="7734"/>
                    </a:cubicBezTo>
                    <a:cubicBezTo>
                      <a:pt x="0" y="7772"/>
                      <a:pt x="0" y="7809"/>
                      <a:pt x="0" y="7847"/>
                    </a:cubicBezTo>
                    <a:lnTo>
                      <a:pt x="169" y="7828"/>
                    </a:lnTo>
                    <a:cubicBezTo>
                      <a:pt x="169" y="7809"/>
                      <a:pt x="169" y="7772"/>
                      <a:pt x="169" y="7734"/>
                    </a:cubicBezTo>
                    <a:cubicBezTo>
                      <a:pt x="169" y="7453"/>
                      <a:pt x="281" y="7210"/>
                      <a:pt x="469" y="7004"/>
                    </a:cubicBezTo>
                    <a:cubicBezTo>
                      <a:pt x="768" y="6686"/>
                      <a:pt x="1199" y="6442"/>
                      <a:pt x="1574" y="6292"/>
                    </a:cubicBezTo>
                    <a:cubicBezTo>
                      <a:pt x="1742" y="6217"/>
                      <a:pt x="1911" y="6161"/>
                      <a:pt x="2042" y="6124"/>
                    </a:cubicBezTo>
                    <a:cubicBezTo>
                      <a:pt x="2098" y="6105"/>
                      <a:pt x="2135" y="6086"/>
                      <a:pt x="2173" y="6086"/>
                    </a:cubicBezTo>
                    <a:cubicBezTo>
                      <a:pt x="2210" y="6068"/>
                      <a:pt x="2229" y="6068"/>
                      <a:pt x="2229" y="6068"/>
                    </a:cubicBezTo>
                    <a:lnTo>
                      <a:pt x="2248" y="6068"/>
                    </a:lnTo>
                    <a:lnTo>
                      <a:pt x="2266" y="6049"/>
                    </a:lnTo>
                    <a:cubicBezTo>
                      <a:pt x="2266" y="6049"/>
                      <a:pt x="3034" y="5319"/>
                      <a:pt x="3802" y="4551"/>
                    </a:cubicBezTo>
                    <a:cubicBezTo>
                      <a:pt x="4195" y="4158"/>
                      <a:pt x="4589" y="3764"/>
                      <a:pt x="4888" y="3446"/>
                    </a:cubicBezTo>
                    <a:cubicBezTo>
                      <a:pt x="5038" y="3296"/>
                      <a:pt x="5150" y="3146"/>
                      <a:pt x="5244" y="3034"/>
                    </a:cubicBezTo>
                    <a:cubicBezTo>
                      <a:pt x="5300" y="2996"/>
                      <a:pt x="5338" y="2940"/>
                      <a:pt x="5356" y="2903"/>
                    </a:cubicBezTo>
                    <a:cubicBezTo>
                      <a:pt x="5375" y="2865"/>
                      <a:pt x="5412" y="2828"/>
                      <a:pt x="5412" y="2790"/>
                    </a:cubicBezTo>
                    <a:cubicBezTo>
                      <a:pt x="5431" y="2734"/>
                      <a:pt x="5431" y="2659"/>
                      <a:pt x="5431" y="2566"/>
                    </a:cubicBezTo>
                    <a:cubicBezTo>
                      <a:pt x="5431" y="2266"/>
                      <a:pt x="5394" y="1779"/>
                      <a:pt x="5338" y="1311"/>
                    </a:cubicBezTo>
                    <a:cubicBezTo>
                      <a:pt x="5319" y="1086"/>
                      <a:pt x="5300" y="880"/>
                      <a:pt x="5263" y="693"/>
                    </a:cubicBezTo>
                    <a:cubicBezTo>
                      <a:pt x="5244" y="618"/>
                      <a:pt x="5225" y="543"/>
                      <a:pt x="5225" y="468"/>
                    </a:cubicBezTo>
                    <a:cubicBezTo>
                      <a:pt x="5206" y="412"/>
                      <a:pt x="5188" y="356"/>
                      <a:pt x="5169" y="319"/>
                    </a:cubicBezTo>
                    <a:cubicBezTo>
                      <a:pt x="5094" y="206"/>
                      <a:pt x="4944" y="131"/>
                      <a:pt x="4757" y="75"/>
                    </a:cubicBezTo>
                    <a:cubicBezTo>
                      <a:pt x="4570" y="19"/>
                      <a:pt x="4345" y="0"/>
                      <a:pt x="4102" y="0"/>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6892625" y="2351375"/>
                <a:ext cx="185900" cy="264075"/>
              </a:xfrm>
              <a:custGeom>
                <a:avLst/>
                <a:gdLst/>
                <a:ahLst/>
                <a:cxnLst/>
                <a:rect l="l" t="t" r="r" b="b"/>
                <a:pathLst>
                  <a:path w="7436" h="10563" extrusionOk="0">
                    <a:moveTo>
                      <a:pt x="3315" y="1"/>
                    </a:moveTo>
                    <a:cubicBezTo>
                      <a:pt x="2828" y="1"/>
                      <a:pt x="2210" y="113"/>
                      <a:pt x="1780" y="207"/>
                    </a:cubicBezTo>
                    <a:cubicBezTo>
                      <a:pt x="1424" y="301"/>
                      <a:pt x="993" y="638"/>
                      <a:pt x="637" y="937"/>
                    </a:cubicBezTo>
                    <a:cubicBezTo>
                      <a:pt x="282" y="1237"/>
                      <a:pt x="1" y="1537"/>
                      <a:pt x="1" y="1537"/>
                    </a:cubicBezTo>
                    <a:lnTo>
                      <a:pt x="132" y="1649"/>
                    </a:lnTo>
                    <a:cubicBezTo>
                      <a:pt x="132" y="1649"/>
                      <a:pt x="188" y="1574"/>
                      <a:pt x="300" y="1480"/>
                    </a:cubicBezTo>
                    <a:cubicBezTo>
                      <a:pt x="469" y="1312"/>
                      <a:pt x="731" y="1068"/>
                      <a:pt x="1012" y="844"/>
                    </a:cubicBezTo>
                    <a:cubicBezTo>
                      <a:pt x="1293" y="619"/>
                      <a:pt x="1611" y="432"/>
                      <a:pt x="1836" y="376"/>
                    </a:cubicBezTo>
                    <a:cubicBezTo>
                      <a:pt x="2229" y="282"/>
                      <a:pt x="2847" y="170"/>
                      <a:pt x="3315" y="170"/>
                    </a:cubicBezTo>
                    <a:cubicBezTo>
                      <a:pt x="3596" y="170"/>
                      <a:pt x="3821" y="207"/>
                      <a:pt x="3915" y="301"/>
                    </a:cubicBezTo>
                    <a:cubicBezTo>
                      <a:pt x="4064" y="432"/>
                      <a:pt x="4420" y="844"/>
                      <a:pt x="4720" y="1274"/>
                    </a:cubicBezTo>
                    <a:cubicBezTo>
                      <a:pt x="4870" y="1480"/>
                      <a:pt x="5019" y="1705"/>
                      <a:pt x="5132" y="1911"/>
                    </a:cubicBezTo>
                    <a:cubicBezTo>
                      <a:pt x="5244" y="2098"/>
                      <a:pt x="5300" y="2267"/>
                      <a:pt x="5300" y="2361"/>
                    </a:cubicBezTo>
                    <a:cubicBezTo>
                      <a:pt x="5319" y="2435"/>
                      <a:pt x="5338" y="2548"/>
                      <a:pt x="5375" y="2698"/>
                    </a:cubicBezTo>
                    <a:cubicBezTo>
                      <a:pt x="5525" y="3222"/>
                      <a:pt x="5862" y="4233"/>
                      <a:pt x="6162" y="5170"/>
                    </a:cubicBezTo>
                    <a:cubicBezTo>
                      <a:pt x="6312" y="5638"/>
                      <a:pt x="6461" y="6087"/>
                      <a:pt x="6555" y="6462"/>
                    </a:cubicBezTo>
                    <a:cubicBezTo>
                      <a:pt x="6667" y="6836"/>
                      <a:pt x="6724" y="7117"/>
                      <a:pt x="6724" y="7229"/>
                    </a:cubicBezTo>
                    <a:cubicBezTo>
                      <a:pt x="6724" y="7314"/>
                      <a:pt x="6724" y="7374"/>
                      <a:pt x="6724" y="7417"/>
                    </a:cubicBezTo>
                    <a:cubicBezTo>
                      <a:pt x="6724" y="7567"/>
                      <a:pt x="6705" y="7791"/>
                      <a:pt x="6705" y="7791"/>
                    </a:cubicBezTo>
                    <a:lnTo>
                      <a:pt x="6705" y="7829"/>
                    </a:lnTo>
                    <a:lnTo>
                      <a:pt x="6724" y="7847"/>
                    </a:lnTo>
                    <a:lnTo>
                      <a:pt x="6742" y="7885"/>
                    </a:lnTo>
                    <a:cubicBezTo>
                      <a:pt x="6836" y="8072"/>
                      <a:pt x="7267" y="8896"/>
                      <a:pt x="7267" y="9758"/>
                    </a:cubicBezTo>
                    <a:cubicBezTo>
                      <a:pt x="7267" y="10020"/>
                      <a:pt x="7229" y="10263"/>
                      <a:pt x="7154" y="10507"/>
                    </a:cubicBezTo>
                    <a:lnTo>
                      <a:pt x="7304" y="10563"/>
                    </a:lnTo>
                    <a:cubicBezTo>
                      <a:pt x="7398" y="10301"/>
                      <a:pt x="7435" y="10020"/>
                      <a:pt x="7435" y="9758"/>
                    </a:cubicBezTo>
                    <a:cubicBezTo>
                      <a:pt x="7435" y="8757"/>
                      <a:pt x="6924" y="7859"/>
                      <a:pt x="6877" y="7762"/>
                    </a:cubicBezTo>
                    <a:lnTo>
                      <a:pt x="6877" y="7762"/>
                    </a:lnTo>
                    <a:cubicBezTo>
                      <a:pt x="6881" y="7708"/>
                      <a:pt x="6887" y="7616"/>
                      <a:pt x="6890" y="7533"/>
                    </a:cubicBezTo>
                    <a:lnTo>
                      <a:pt x="6890" y="7533"/>
                    </a:lnTo>
                    <a:cubicBezTo>
                      <a:pt x="6891" y="7532"/>
                      <a:pt x="6891" y="7531"/>
                      <a:pt x="6892" y="7529"/>
                    </a:cubicBezTo>
                    <a:lnTo>
                      <a:pt x="6892" y="7510"/>
                    </a:lnTo>
                    <a:cubicBezTo>
                      <a:pt x="6892" y="7510"/>
                      <a:pt x="6892" y="7454"/>
                      <a:pt x="6892" y="7248"/>
                    </a:cubicBezTo>
                    <a:lnTo>
                      <a:pt x="6892" y="7229"/>
                    </a:lnTo>
                    <a:cubicBezTo>
                      <a:pt x="6892" y="7042"/>
                      <a:pt x="6817" y="6705"/>
                      <a:pt x="6686" y="6256"/>
                    </a:cubicBezTo>
                    <a:cubicBezTo>
                      <a:pt x="6480" y="5582"/>
                      <a:pt x="6180" y="4683"/>
                      <a:pt x="5937" y="3915"/>
                    </a:cubicBezTo>
                    <a:cubicBezTo>
                      <a:pt x="5806" y="3522"/>
                      <a:pt x="5694" y="3166"/>
                      <a:pt x="5619" y="2904"/>
                    </a:cubicBezTo>
                    <a:cubicBezTo>
                      <a:pt x="5544" y="2623"/>
                      <a:pt x="5488" y="2417"/>
                      <a:pt x="5488" y="2342"/>
                    </a:cubicBezTo>
                    <a:cubicBezTo>
                      <a:pt x="5469" y="2192"/>
                      <a:pt x="5394" y="2023"/>
                      <a:pt x="5282" y="1817"/>
                    </a:cubicBezTo>
                    <a:cubicBezTo>
                      <a:pt x="4944" y="1218"/>
                      <a:pt x="4270" y="394"/>
                      <a:pt x="4027" y="170"/>
                    </a:cubicBezTo>
                    <a:cubicBezTo>
                      <a:pt x="3877" y="20"/>
                      <a:pt x="3615" y="1"/>
                      <a:pt x="3315"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7025600" y="2332650"/>
                <a:ext cx="237850" cy="215850"/>
              </a:xfrm>
              <a:custGeom>
                <a:avLst/>
                <a:gdLst/>
                <a:ahLst/>
                <a:cxnLst/>
                <a:rect l="l" t="t" r="r" b="b"/>
                <a:pathLst>
                  <a:path w="9514" h="8634" extrusionOk="0">
                    <a:moveTo>
                      <a:pt x="3090" y="1"/>
                    </a:moveTo>
                    <a:cubicBezTo>
                      <a:pt x="2640" y="1"/>
                      <a:pt x="1985" y="244"/>
                      <a:pt x="1536" y="450"/>
                    </a:cubicBezTo>
                    <a:cubicBezTo>
                      <a:pt x="1367" y="525"/>
                      <a:pt x="1199" y="731"/>
                      <a:pt x="1030" y="993"/>
                    </a:cubicBezTo>
                    <a:cubicBezTo>
                      <a:pt x="524" y="1761"/>
                      <a:pt x="0" y="3072"/>
                      <a:pt x="0" y="3072"/>
                    </a:cubicBezTo>
                    <a:lnTo>
                      <a:pt x="150" y="3128"/>
                    </a:lnTo>
                    <a:cubicBezTo>
                      <a:pt x="150" y="3128"/>
                      <a:pt x="206" y="2978"/>
                      <a:pt x="318" y="2772"/>
                    </a:cubicBezTo>
                    <a:cubicBezTo>
                      <a:pt x="449" y="2435"/>
                      <a:pt x="674" y="1930"/>
                      <a:pt x="936" y="1499"/>
                    </a:cubicBezTo>
                    <a:cubicBezTo>
                      <a:pt x="1049" y="1274"/>
                      <a:pt x="1180" y="1068"/>
                      <a:pt x="1292" y="919"/>
                    </a:cubicBezTo>
                    <a:cubicBezTo>
                      <a:pt x="1423" y="750"/>
                      <a:pt x="1536" y="638"/>
                      <a:pt x="1611" y="600"/>
                    </a:cubicBezTo>
                    <a:cubicBezTo>
                      <a:pt x="2041" y="413"/>
                      <a:pt x="2697" y="169"/>
                      <a:pt x="3090" y="169"/>
                    </a:cubicBezTo>
                    <a:cubicBezTo>
                      <a:pt x="3221" y="169"/>
                      <a:pt x="3315" y="188"/>
                      <a:pt x="3371" y="244"/>
                    </a:cubicBezTo>
                    <a:cubicBezTo>
                      <a:pt x="3464" y="301"/>
                      <a:pt x="3614" y="394"/>
                      <a:pt x="3802" y="469"/>
                    </a:cubicBezTo>
                    <a:cubicBezTo>
                      <a:pt x="4082" y="619"/>
                      <a:pt x="4438" y="769"/>
                      <a:pt x="4757" y="919"/>
                    </a:cubicBezTo>
                    <a:cubicBezTo>
                      <a:pt x="5056" y="1068"/>
                      <a:pt x="5337" y="1237"/>
                      <a:pt x="5431" y="1331"/>
                    </a:cubicBezTo>
                    <a:cubicBezTo>
                      <a:pt x="5468" y="1368"/>
                      <a:pt x="5524" y="1480"/>
                      <a:pt x="5618" y="1630"/>
                    </a:cubicBezTo>
                    <a:cubicBezTo>
                      <a:pt x="5918" y="2192"/>
                      <a:pt x="6479" y="3353"/>
                      <a:pt x="6948" y="4383"/>
                    </a:cubicBezTo>
                    <a:cubicBezTo>
                      <a:pt x="7191" y="4889"/>
                      <a:pt x="7397" y="5357"/>
                      <a:pt x="7566" y="5713"/>
                    </a:cubicBezTo>
                    <a:cubicBezTo>
                      <a:pt x="7715" y="6068"/>
                      <a:pt x="7828" y="6293"/>
                      <a:pt x="7828" y="6293"/>
                    </a:cubicBezTo>
                    <a:lnTo>
                      <a:pt x="7828" y="6312"/>
                    </a:lnTo>
                    <a:lnTo>
                      <a:pt x="7847" y="6331"/>
                    </a:lnTo>
                    <a:cubicBezTo>
                      <a:pt x="7847" y="6331"/>
                      <a:pt x="7865" y="6331"/>
                      <a:pt x="7903" y="6368"/>
                    </a:cubicBezTo>
                    <a:cubicBezTo>
                      <a:pt x="8052" y="6443"/>
                      <a:pt x="8390" y="6705"/>
                      <a:pt x="8689" y="7080"/>
                    </a:cubicBezTo>
                    <a:cubicBezTo>
                      <a:pt x="9008" y="7473"/>
                      <a:pt x="9288" y="7997"/>
                      <a:pt x="9326" y="8634"/>
                    </a:cubicBezTo>
                    <a:lnTo>
                      <a:pt x="9513" y="8634"/>
                    </a:lnTo>
                    <a:cubicBezTo>
                      <a:pt x="9457" y="7829"/>
                      <a:pt x="9064" y="7229"/>
                      <a:pt x="8689" y="6817"/>
                    </a:cubicBezTo>
                    <a:cubicBezTo>
                      <a:pt x="8376" y="6473"/>
                      <a:pt x="8063" y="6260"/>
                      <a:pt x="7969" y="6199"/>
                    </a:cubicBezTo>
                    <a:lnTo>
                      <a:pt x="7969" y="6199"/>
                    </a:lnTo>
                    <a:cubicBezTo>
                      <a:pt x="7898" y="6042"/>
                      <a:pt x="7411" y="4967"/>
                      <a:pt x="6891" y="3859"/>
                    </a:cubicBezTo>
                    <a:cubicBezTo>
                      <a:pt x="6611" y="3259"/>
                      <a:pt x="6330" y="2641"/>
                      <a:pt x="6086" y="2154"/>
                    </a:cubicBezTo>
                    <a:cubicBezTo>
                      <a:pt x="5955" y="1911"/>
                      <a:pt x="5861" y="1705"/>
                      <a:pt x="5768" y="1555"/>
                    </a:cubicBezTo>
                    <a:cubicBezTo>
                      <a:pt x="5674" y="1387"/>
                      <a:pt x="5618" y="1274"/>
                      <a:pt x="5562" y="1218"/>
                    </a:cubicBezTo>
                    <a:cubicBezTo>
                      <a:pt x="5468" y="1125"/>
                      <a:pt x="5318" y="1031"/>
                      <a:pt x="5131" y="919"/>
                    </a:cubicBezTo>
                    <a:cubicBezTo>
                      <a:pt x="4850" y="769"/>
                      <a:pt x="4494" y="600"/>
                      <a:pt x="4176" y="469"/>
                    </a:cubicBezTo>
                    <a:cubicBezTo>
                      <a:pt x="3858" y="319"/>
                      <a:pt x="3577" y="188"/>
                      <a:pt x="3483" y="95"/>
                    </a:cubicBezTo>
                    <a:cubicBezTo>
                      <a:pt x="3371" y="20"/>
                      <a:pt x="3240" y="1"/>
                      <a:pt x="3090"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7153875" y="2325175"/>
                <a:ext cx="11250" cy="40275"/>
              </a:xfrm>
              <a:custGeom>
                <a:avLst/>
                <a:gdLst/>
                <a:ahLst/>
                <a:cxnLst/>
                <a:rect l="l" t="t" r="r" b="b"/>
                <a:pathLst>
                  <a:path w="450" h="1611" extrusionOk="0">
                    <a:moveTo>
                      <a:pt x="94" y="0"/>
                    </a:moveTo>
                    <a:cubicBezTo>
                      <a:pt x="38" y="19"/>
                      <a:pt x="38" y="75"/>
                      <a:pt x="19" y="113"/>
                    </a:cubicBezTo>
                    <a:cubicBezTo>
                      <a:pt x="0" y="150"/>
                      <a:pt x="0" y="206"/>
                      <a:pt x="0" y="262"/>
                    </a:cubicBezTo>
                    <a:cubicBezTo>
                      <a:pt x="0" y="487"/>
                      <a:pt x="75" y="806"/>
                      <a:pt x="150" y="1086"/>
                    </a:cubicBezTo>
                    <a:cubicBezTo>
                      <a:pt x="206" y="1367"/>
                      <a:pt x="281" y="1611"/>
                      <a:pt x="281" y="1611"/>
                    </a:cubicBezTo>
                    <a:lnTo>
                      <a:pt x="450" y="1555"/>
                    </a:lnTo>
                    <a:cubicBezTo>
                      <a:pt x="450" y="1555"/>
                      <a:pt x="375" y="1330"/>
                      <a:pt x="318" y="1049"/>
                    </a:cubicBezTo>
                    <a:cubicBezTo>
                      <a:pt x="244" y="768"/>
                      <a:pt x="169" y="450"/>
                      <a:pt x="169" y="262"/>
                    </a:cubicBezTo>
                    <a:cubicBezTo>
                      <a:pt x="169" y="206"/>
                      <a:pt x="187" y="169"/>
                      <a:pt x="187" y="150"/>
                    </a:cubicBezTo>
                    <a:lnTo>
                      <a:pt x="187" y="131"/>
                    </a:lnTo>
                    <a:lnTo>
                      <a:pt x="94" y="0"/>
                    </a:ln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659475" y="2275075"/>
                <a:ext cx="226625" cy="143750"/>
              </a:xfrm>
              <a:custGeom>
                <a:avLst/>
                <a:gdLst/>
                <a:ahLst/>
                <a:cxnLst/>
                <a:rect l="l" t="t" r="r" b="b"/>
                <a:pathLst>
                  <a:path w="9065" h="5750" extrusionOk="0">
                    <a:moveTo>
                      <a:pt x="7885" y="1"/>
                    </a:moveTo>
                    <a:cubicBezTo>
                      <a:pt x="7398" y="1"/>
                      <a:pt x="6705" y="132"/>
                      <a:pt x="5712" y="525"/>
                    </a:cubicBezTo>
                    <a:cubicBezTo>
                      <a:pt x="5619" y="562"/>
                      <a:pt x="5450" y="619"/>
                      <a:pt x="5300" y="656"/>
                    </a:cubicBezTo>
                    <a:cubicBezTo>
                      <a:pt x="5132" y="693"/>
                      <a:pt x="5001" y="731"/>
                      <a:pt x="5001" y="731"/>
                    </a:cubicBezTo>
                    <a:lnTo>
                      <a:pt x="4945" y="750"/>
                    </a:lnTo>
                    <a:lnTo>
                      <a:pt x="4945" y="825"/>
                    </a:lnTo>
                    <a:cubicBezTo>
                      <a:pt x="4945" y="825"/>
                      <a:pt x="4945" y="1068"/>
                      <a:pt x="4945" y="1405"/>
                    </a:cubicBezTo>
                    <a:cubicBezTo>
                      <a:pt x="4945" y="1686"/>
                      <a:pt x="4945" y="2023"/>
                      <a:pt x="4926" y="2304"/>
                    </a:cubicBezTo>
                    <a:cubicBezTo>
                      <a:pt x="4907" y="2454"/>
                      <a:pt x="4888" y="2585"/>
                      <a:pt x="4870" y="2697"/>
                    </a:cubicBezTo>
                    <a:cubicBezTo>
                      <a:pt x="4832" y="2810"/>
                      <a:pt x="4814" y="2884"/>
                      <a:pt x="4776" y="2922"/>
                    </a:cubicBezTo>
                    <a:cubicBezTo>
                      <a:pt x="4739" y="2997"/>
                      <a:pt x="4551" y="3165"/>
                      <a:pt x="4327" y="3371"/>
                    </a:cubicBezTo>
                    <a:cubicBezTo>
                      <a:pt x="3990" y="3652"/>
                      <a:pt x="3521" y="4027"/>
                      <a:pt x="3147" y="4326"/>
                    </a:cubicBezTo>
                    <a:cubicBezTo>
                      <a:pt x="2839" y="4573"/>
                      <a:pt x="2581" y="4756"/>
                      <a:pt x="2500" y="4813"/>
                    </a:cubicBezTo>
                    <a:lnTo>
                      <a:pt x="2079" y="4813"/>
                    </a:lnTo>
                    <a:cubicBezTo>
                      <a:pt x="1742" y="4813"/>
                      <a:pt x="1255" y="4832"/>
                      <a:pt x="825" y="4944"/>
                    </a:cubicBezTo>
                    <a:cubicBezTo>
                      <a:pt x="619" y="5019"/>
                      <a:pt x="432" y="5094"/>
                      <a:pt x="282" y="5225"/>
                    </a:cubicBezTo>
                    <a:cubicBezTo>
                      <a:pt x="132" y="5356"/>
                      <a:pt x="20" y="5525"/>
                      <a:pt x="1" y="5731"/>
                    </a:cubicBezTo>
                    <a:lnTo>
                      <a:pt x="169" y="5750"/>
                    </a:lnTo>
                    <a:cubicBezTo>
                      <a:pt x="188" y="5581"/>
                      <a:pt x="263" y="5469"/>
                      <a:pt x="375" y="5356"/>
                    </a:cubicBezTo>
                    <a:cubicBezTo>
                      <a:pt x="750" y="5038"/>
                      <a:pt x="1574" y="4982"/>
                      <a:pt x="2079" y="4982"/>
                    </a:cubicBezTo>
                    <a:lnTo>
                      <a:pt x="2398" y="4982"/>
                    </a:lnTo>
                    <a:cubicBezTo>
                      <a:pt x="2473" y="4982"/>
                      <a:pt x="2529" y="5001"/>
                      <a:pt x="2529" y="5001"/>
                    </a:cubicBezTo>
                    <a:lnTo>
                      <a:pt x="2548" y="5001"/>
                    </a:lnTo>
                    <a:lnTo>
                      <a:pt x="2585" y="4982"/>
                    </a:lnTo>
                    <a:cubicBezTo>
                      <a:pt x="2585" y="4982"/>
                      <a:pt x="3091" y="4589"/>
                      <a:pt x="3652" y="4139"/>
                    </a:cubicBezTo>
                    <a:cubicBezTo>
                      <a:pt x="3933" y="3933"/>
                      <a:pt x="4214" y="3690"/>
                      <a:pt x="4439" y="3502"/>
                    </a:cubicBezTo>
                    <a:cubicBezTo>
                      <a:pt x="4682" y="3296"/>
                      <a:pt x="4851" y="3128"/>
                      <a:pt x="4926" y="3016"/>
                    </a:cubicBezTo>
                    <a:cubicBezTo>
                      <a:pt x="4982" y="2941"/>
                      <a:pt x="5001" y="2847"/>
                      <a:pt x="5038" y="2735"/>
                    </a:cubicBezTo>
                    <a:cubicBezTo>
                      <a:pt x="5113" y="2379"/>
                      <a:pt x="5113" y="1836"/>
                      <a:pt x="5132" y="1405"/>
                    </a:cubicBezTo>
                    <a:cubicBezTo>
                      <a:pt x="5132" y="1172"/>
                      <a:pt x="5123" y="984"/>
                      <a:pt x="5117" y="884"/>
                    </a:cubicBezTo>
                    <a:lnTo>
                      <a:pt x="5117" y="884"/>
                    </a:lnTo>
                    <a:cubicBezTo>
                      <a:pt x="5261" y="847"/>
                      <a:pt x="5620" y="753"/>
                      <a:pt x="5769" y="693"/>
                    </a:cubicBezTo>
                    <a:cubicBezTo>
                      <a:pt x="6761" y="300"/>
                      <a:pt x="7435" y="169"/>
                      <a:pt x="7885" y="169"/>
                    </a:cubicBezTo>
                    <a:cubicBezTo>
                      <a:pt x="8353" y="169"/>
                      <a:pt x="8578" y="300"/>
                      <a:pt x="8709" y="450"/>
                    </a:cubicBezTo>
                    <a:cubicBezTo>
                      <a:pt x="8821" y="600"/>
                      <a:pt x="8840" y="750"/>
                      <a:pt x="8840" y="825"/>
                    </a:cubicBezTo>
                    <a:lnTo>
                      <a:pt x="8840" y="843"/>
                    </a:lnTo>
                    <a:lnTo>
                      <a:pt x="8840" y="862"/>
                    </a:lnTo>
                    <a:lnTo>
                      <a:pt x="8840" y="881"/>
                    </a:lnTo>
                    <a:lnTo>
                      <a:pt x="8840" y="899"/>
                    </a:lnTo>
                    <a:cubicBezTo>
                      <a:pt x="8877" y="974"/>
                      <a:pt x="8877" y="1087"/>
                      <a:pt x="8877" y="1218"/>
                    </a:cubicBezTo>
                    <a:cubicBezTo>
                      <a:pt x="8877" y="1405"/>
                      <a:pt x="8858" y="1611"/>
                      <a:pt x="8840" y="1761"/>
                    </a:cubicBezTo>
                    <a:cubicBezTo>
                      <a:pt x="8821" y="1911"/>
                      <a:pt x="8802" y="2023"/>
                      <a:pt x="8802" y="2023"/>
                    </a:cubicBezTo>
                    <a:lnTo>
                      <a:pt x="8971" y="2060"/>
                    </a:lnTo>
                    <a:cubicBezTo>
                      <a:pt x="8971" y="2060"/>
                      <a:pt x="9064" y="1611"/>
                      <a:pt x="9064" y="1218"/>
                    </a:cubicBezTo>
                    <a:cubicBezTo>
                      <a:pt x="9064" y="1087"/>
                      <a:pt x="9046" y="956"/>
                      <a:pt x="9008" y="843"/>
                    </a:cubicBezTo>
                    <a:cubicBezTo>
                      <a:pt x="9008" y="838"/>
                      <a:pt x="9008" y="831"/>
                      <a:pt x="9008" y="825"/>
                    </a:cubicBezTo>
                    <a:cubicBezTo>
                      <a:pt x="9008" y="731"/>
                      <a:pt x="8990" y="525"/>
                      <a:pt x="8840" y="338"/>
                    </a:cubicBezTo>
                    <a:cubicBezTo>
                      <a:pt x="8671" y="150"/>
                      <a:pt x="8390" y="1"/>
                      <a:pt x="7885"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6960525" y="2289600"/>
                <a:ext cx="122200" cy="61350"/>
              </a:xfrm>
              <a:custGeom>
                <a:avLst/>
                <a:gdLst/>
                <a:ahLst/>
                <a:cxnLst/>
                <a:rect l="l" t="t" r="r" b="b"/>
                <a:pathLst>
                  <a:path w="4888" h="2454" extrusionOk="0">
                    <a:moveTo>
                      <a:pt x="2416" y="0"/>
                    </a:moveTo>
                    <a:cubicBezTo>
                      <a:pt x="1685" y="0"/>
                      <a:pt x="1217" y="281"/>
                      <a:pt x="1199" y="281"/>
                    </a:cubicBezTo>
                    <a:lnTo>
                      <a:pt x="1203" y="286"/>
                    </a:lnTo>
                    <a:lnTo>
                      <a:pt x="1203" y="286"/>
                    </a:lnTo>
                    <a:cubicBezTo>
                      <a:pt x="1003" y="364"/>
                      <a:pt x="839" y="529"/>
                      <a:pt x="693" y="730"/>
                    </a:cubicBezTo>
                    <a:cubicBezTo>
                      <a:pt x="262" y="1367"/>
                      <a:pt x="0" y="2397"/>
                      <a:pt x="0" y="2397"/>
                    </a:cubicBezTo>
                    <a:lnTo>
                      <a:pt x="169" y="2453"/>
                    </a:lnTo>
                    <a:cubicBezTo>
                      <a:pt x="169" y="2453"/>
                      <a:pt x="206" y="2341"/>
                      <a:pt x="243" y="2154"/>
                    </a:cubicBezTo>
                    <a:cubicBezTo>
                      <a:pt x="337" y="1910"/>
                      <a:pt x="468" y="1517"/>
                      <a:pt x="637" y="1161"/>
                    </a:cubicBezTo>
                    <a:cubicBezTo>
                      <a:pt x="824" y="805"/>
                      <a:pt x="1049" y="506"/>
                      <a:pt x="1273" y="431"/>
                    </a:cubicBezTo>
                    <a:lnTo>
                      <a:pt x="1292" y="431"/>
                    </a:lnTo>
                    <a:lnTo>
                      <a:pt x="1311" y="412"/>
                    </a:lnTo>
                    <a:cubicBezTo>
                      <a:pt x="1405" y="375"/>
                      <a:pt x="1817" y="169"/>
                      <a:pt x="2416" y="169"/>
                    </a:cubicBezTo>
                    <a:cubicBezTo>
                      <a:pt x="2828" y="169"/>
                      <a:pt x="3333" y="262"/>
                      <a:pt x="3876" y="581"/>
                    </a:cubicBezTo>
                    <a:lnTo>
                      <a:pt x="3883" y="568"/>
                    </a:lnTo>
                    <a:lnTo>
                      <a:pt x="3895" y="581"/>
                    </a:lnTo>
                    <a:cubicBezTo>
                      <a:pt x="4008" y="674"/>
                      <a:pt x="4513" y="1105"/>
                      <a:pt x="4719" y="1817"/>
                    </a:cubicBezTo>
                    <a:lnTo>
                      <a:pt x="4888" y="1779"/>
                    </a:lnTo>
                    <a:cubicBezTo>
                      <a:pt x="4626" y="899"/>
                      <a:pt x="3970" y="431"/>
                      <a:pt x="3970" y="431"/>
                    </a:cubicBezTo>
                    <a:lnTo>
                      <a:pt x="3951" y="431"/>
                    </a:lnTo>
                    <a:cubicBezTo>
                      <a:pt x="3390" y="94"/>
                      <a:pt x="2846" y="0"/>
                      <a:pt x="2416" y="0"/>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grpSp>
        <p:nvGrpSpPr>
          <p:cNvPr id="1838" name="Google Shape;1838;p38"/>
          <p:cNvGrpSpPr/>
          <p:nvPr/>
        </p:nvGrpSpPr>
        <p:grpSpPr>
          <a:xfrm>
            <a:off x="1040508" y="694394"/>
            <a:ext cx="8044977" cy="7077932"/>
            <a:chOff x="945916" y="459529"/>
            <a:chExt cx="7313616" cy="4683960"/>
          </a:xfrm>
        </p:grpSpPr>
        <p:grpSp>
          <p:nvGrpSpPr>
            <p:cNvPr id="1839" name="Google Shape;1839;p38"/>
            <p:cNvGrpSpPr/>
            <p:nvPr/>
          </p:nvGrpSpPr>
          <p:grpSpPr>
            <a:xfrm rot="815345">
              <a:off x="1045572" y="1442605"/>
              <a:ext cx="1318375" cy="1005271"/>
              <a:chOff x="5913226" y="4077344"/>
              <a:chExt cx="914289" cy="694967"/>
            </a:xfrm>
          </p:grpSpPr>
          <p:sp>
            <p:nvSpPr>
              <p:cNvPr id="1840" name="Google Shape;1840;p38"/>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1" name="Google Shape;1841;p38"/>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2" name="Google Shape;1842;p38"/>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3" name="Google Shape;1843;p38"/>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4" name="Google Shape;1844;p38"/>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5" name="Google Shape;1845;p38"/>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6" name="Google Shape;1846;p38"/>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847" name="Google Shape;1847;p38"/>
            <p:cNvGrpSpPr/>
            <p:nvPr/>
          </p:nvGrpSpPr>
          <p:grpSpPr>
            <a:xfrm rot="344346">
              <a:off x="1771931" y="1089247"/>
              <a:ext cx="545286" cy="773116"/>
              <a:chOff x="6055204" y="4369368"/>
              <a:chExt cx="545279" cy="773107"/>
            </a:xfrm>
          </p:grpSpPr>
          <p:sp>
            <p:nvSpPr>
              <p:cNvPr id="1848" name="Google Shape;1848;p38"/>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9" name="Google Shape;1849;p38"/>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0" name="Google Shape;1850;p38"/>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1" name="Google Shape;1851;p38"/>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2" name="Google Shape;1852;p38"/>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3" name="Google Shape;1853;p38"/>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854" name="Google Shape;1854;p38"/>
            <p:cNvSpPr/>
            <p:nvPr/>
          </p:nvSpPr>
          <p:spPr>
            <a:xfrm rot="980768">
              <a:off x="1934596" y="1034594"/>
              <a:ext cx="4594152" cy="353382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855" name="Google Shape;1855;p38"/>
            <p:cNvGrpSpPr/>
            <p:nvPr/>
          </p:nvGrpSpPr>
          <p:grpSpPr>
            <a:xfrm>
              <a:off x="1530147" y="3725108"/>
              <a:ext cx="864149" cy="672973"/>
              <a:chOff x="1530147" y="3725108"/>
              <a:chExt cx="864149" cy="672973"/>
            </a:xfrm>
          </p:grpSpPr>
          <p:sp>
            <p:nvSpPr>
              <p:cNvPr id="1856" name="Google Shape;1856;p38"/>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7" name="Google Shape;1857;p38"/>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8" name="Google Shape;1858;p38"/>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9" name="Google Shape;1859;p38"/>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0" name="Google Shape;1860;p38"/>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861" name="Google Shape;1861;p38"/>
            <p:cNvGrpSpPr/>
            <p:nvPr/>
          </p:nvGrpSpPr>
          <p:grpSpPr>
            <a:xfrm rot="5400000">
              <a:off x="7471718" y="3718914"/>
              <a:ext cx="890274" cy="685355"/>
              <a:chOff x="8267893" y="1920039"/>
              <a:chExt cx="890274" cy="685355"/>
            </a:xfrm>
          </p:grpSpPr>
          <p:sp>
            <p:nvSpPr>
              <p:cNvPr id="1862" name="Google Shape;1862;p38"/>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3" name="Google Shape;1863;p38"/>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4" name="Google Shape;1864;p38"/>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5" name="Google Shape;1865;p38"/>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6" name="Google Shape;1866;p38"/>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1867" name="Google Shape;1867;p38"/>
          <p:cNvGrpSpPr/>
          <p:nvPr/>
        </p:nvGrpSpPr>
        <p:grpSpPr>
          <a:xfrm>
            <a:off x="6867050" y="3374578"/>
            <a:ext cx="1813207" cy="3337382"/>
            <a:chOff x="4732600" y="1146100"/>
            <a:chExt cx="1084000" cy="1452425"/>
          </a:xfrm>
        </p:grpSpPr>
        <p:sp>
          <p:nvSpPr>
            <p:cNvPr id="1868" name="Google Shape;1868;p38"/>
            <p:cNvSpPr/>
            <p:nvPr/>
          </p:nvSpPr>
          <p:spPr>
            <a:xfrm>
              <a:off x="5334750" y="1719150"/>
              <a:ext cx="235600" cy="242125"/>
            </a:xfrm>
            <a:custGeom>
              <a:avLst/>
              <a:gdLst/>
              <a:ahLst/>
              <a:cxnLst/>
              <a:rect l="l" t="t" r="r" b="b"/>
              <a:pathLst>
                <a:path w="9424" h="9685" extrusionOk="0">
                  <a:moveTo>
                    <a:pt x="8608" y="1"/>
                  </a:moveTo>
                  <a:cubicBezTo>
                    <a:pt x="7703" y="1"/>
                    <a:pt x="4128" y="1613"/>
                    <a:pt x="2557" y="3692"/>
                  </a:cubicBezTo>
                  <a:cubicBezTo>
                    <a:pt x="1454" y="5095"/>
                    <a:pt x="0" y="7501"/>
                    <a:pt x="1128" y="8880"/>
                  </a:cubicBezTo>
                  <a:cubicBezTo>
                    <a:pt x="1572" y="9425"/>
                    <a:pt x="2204" y="9684"/>
                    <a:pt x="2916" y="9684"/>
                  </a:cubicBezTo>
                  <a:cubicBezTo>
                    <a:pt x="4134" y="9684"/>
                    <a:pt x="5588" y="8927"/>
                    <a:pt x="6742" y="7551"/>
                  </a:cubicBezTo>
                  <a:cubicBezTo>
                    <a:pt x="8572" y="5346"/>
                    <a:pt x="9424" y="158"/>
                    <a:pt x="8697" y="7"/>
                  </a:cubicBezTo>
                  <a:cubicBezTo>
                    <a:pt x="8671" y="3"/>
                    <a:pt x="8641" y="1"/>
                    <a:pt x="8608"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9" name="Google Shape;1869;p38"/>
            <p:cNvSpPr/>
            <p:nvPr/>
          </p:nvSpPr>
          <p:spPr>
            <a:xfrm>
              <a:off x="4732600" y="1719150"/>
              <a:ext cx="235625" cy="242125"/>
            </a:xfrm>
            <a:custGeom>
              <a:avLst/>
              <a:gdLst/>
              <a:ahLst/>
              <a:cxnLst/>
              <a:rect l="l" t="t" r="r" b="b"/>
              <a:pathLst>
                <a:path w="9425" h="9685" extrusionOk="0">
                  <a:moveTo>
                    <a:pt x="817" y="1"/>
                  </a:moveTo>
                  <a:cubicBezTo>
                    <a:pt x="783" y="1"/>
                    <a:pt x="754" y="3"/>
                    <a:pt x="728" y="7"/>
                  </a:cubicBezTo>
                  <a:cubicBezTo>
                    <a:pt x="1" y="158"/>
                    <a:pt x="853" y="5346"/>
                    <a:pt x="2683" y="7551"/>
                  </a:cubicBezTo>
                  <a:cubicBezTo>
                    <a:pt x="3837" y="8927"/>
                    <a:pt x="5291" y="9684"/>
                    <a:pt x="6503" y="9684"/>
                  </a:cubicBezTo>
                  <a:cubicBezTo>
                    <a:pt x="7211" y="9684"/>
                    <a:pt x="7837" y="9425"/>
                    <a:pt x="8272" y="8880"/>
                  </a:cubicBezTo>
                  <a:cubicBezTo>
                    <a:pt x="9425" y="7501"/>
                    <a:pt x="7946" y="5095"/>
                    <a:pt x="6868" y="3692"/>
                  </a:cubicBezTo>
                  <a:cubicBezTo>
                    <a:pt x="5273" y="1613"/>
                    <a:pt x="1720" y="1"/>
                    <a:pt x="817"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0" name="Google Shape;1870;p38"/>
            <p:cNvSpPr/>
            <p:nvPr/>
          </p:nvSpPr>
          <p:spPr>
            <a:xfrm>
              <a:off x="5348525" y="1795775"/>
              <a:ext cx="468075" cy="644125"/>
            </a:xfrm>
            <a:custGeom>
              <a:avLst/>
              <a:gdLst/>
              <a:ahLst/>
              <a:cxnLst/>
              <a:rect l="l" t="t" r="r" b="b"/>
              <a:pathLst>
                <a:path w="18723" h="25765" extrusionOk="0">
                  <a:moveTo>
                    <a:pt x="16617" y="0"/>
                  </a:moveTo>
                  <a:cubicBezTo>
                    <a:pt x="16617" y="0"/>
                    <a:pt x="16467" y="50"/>
                    <a:pt x="16166" y="125"/>
                  </a:cubicBezTo>
                  <a:cubicBezTo>
                    <a:pt x="15865" y="201"/>
                    <a:pt x="15414" y="326"/>
                    <a:pt x="14938" y="652"/>
                  </a:cubicBezTo>
                  <a:cubicBezTo>
                    <a:pt x="14437" y="927"/>
                    <a:pt x="13885" y="1429"/>
                    <a:pt x="13459" y="2130"/>
                  </a:cubicBezTo>
                  <a:cubicBezTo>
                    <a:pt x="13033" y="2832"/>
                    <a:pt x="12758" y="3734"/>
                    <a:pt x="12657" y="4712"/>
                  </a:cubicBezTo>
                  <a:cubicBezTo>
                    <a:pt x="12582" y="5714"/>
                    <a:pt x="12657" y="6792"/>
                    <a:pt x="12933" y="7895"/>
                  </a:cubicBezTo>
                  <a:cubicBezTo>
                    <a:pt x="13209" y="8973"/>
                    <a:pt x="13635" y="10100"/>
                    <a:pt x="14261" y="11178"/>
                  </a:cubicBezTo>
                  <a:cubicBezTo>
                    <a:pt x="14587" y="11704"/>
                    <a:pt x="14963" y="12231"/>
                    <a:pt x="15389" y="12707"/>
                  </a:cubicBezTo>
                  <a:lnTo>
                    <a:pt x="15690" y="13058"/>
                  </a:lnTo>
                  <a:lnTo>
                    <a:pt x="15966" y="13384"/>
                  </a:lnTo>
                  <a:cubicBezTo>
                    <a:pt x="16066" y="13484"/>
                    <a:pt x="16116" y="13609"/>
                    <a:pt x="16216" y="13709"/>
                  </a:cubicBezTo>
                  <a:cubicBezTo>
                    <a:pt x="16292" y="13835"/>
                    <a:pt x="16367" y="13935"/>
                    <a:pt x="16417" y="14060"/>
                  </a:cubicBezTo>
                  <a:cubicBezTo>
                    <a:pt x="16718" y="14537"/>
                    <a:pt x="16918" y="15088"/>
                    <a:pt x="17018" y="15614"/>
                  </a:cubicBezTo>
                  <a:cubicBezTo>
                    <a:pt x="17169" y="16166"/>
                    <a:pt x="17194" y="16717"/>
                    <a:pt x="17169" y="17268"/>
                  </a:cubicBezTo>
                  <a:cubicBezTo>
                    <a:pt x="17144" y="17544"/>
                    <a:pt x="17094" y="17820"/>
                    <a:pt x="17043" y="18095"/>
                  </a:cubicBezTo>
                  <a:cubicBezTo>
                    <a:pt x="16968" y="18346"/>
                    <a:pt x="16893" y="18622"/>
                    <a:pt x="16793" y="18872"/>
                  </a:cubicBezTo>
                  <a:cubicBezTo>
                    <a:pt x="16718" y="19123"/>
                    <a:pt x="16567" y="19349"/>
                    <a:pt x="16442" y="19599"/>
                  </a:cubicBezTo>
                  <a:cubicBezTo>
                    <a:pt x="16292" y="19825"/>
                    <a:pt x="16141" y="20050"/>
                    <a:pt x="15991" y="20226"/>
                  </a:cubicBezTo>
                  <a:lnTo>
                    <a:pt x="15865" y="20376"/>
                  </a:lnTo>
                  <a:lnTo>
                    <a:pt x="15815" y="20451"/>
                  </a:lnTo>
                  <a:lnTo>
                    <a:pt x="15740" y="20527"/>
                  </a:lnTo>
                  <a:lnTo>
                    <a:pt x="15414" y="20852"/>
                  </a:lnTo>
                  <a:lnTo>
                    <a:pt x="15364" y="20902"/>
                  </a:lnTo>
                  <a:lnTo>
                    <a:pt x="15339" y="20902"/>
                  </a:lnTo>
                  <a:cubicBezTo>
                    <a:pt x="15348" y="20902"/>
                    <a:pt x="15347" y="20909"/>
                    <a:pt x="15345" y="20915"/>
                  </a:cubicBezTo>
                  <a:lnTo>
                    <a:pt x="15345" y="20915"/>
                  </a:lnTo>
                  <a:lnTo>
                    <a:pt x="15289" y="20953"/>
                  </a:lnTo>
                  <a:lnTo>
                    <a:pt x="15114" y="21103"/>
                  </a:lnTo>
                  <a:lnTo>
                    <a:pt x="14788" y="21354"/>
                  </a:lnTo>
                  <a:cubicBezTo>
                    <a:pt x="14562" y="21504"/>
                    <a:pt x="14337" y="21654"/>
                    <a:pt x="14111" y="21805"/>
                  </a:cubicBezTo>
                  <a:cubicBezTo>
                    <a:pt x="13885" y="21955"/>
                    <a:pt x="13635" y="22080"/>
                    <a:pt x="13409" y="22206"/>
                  </a:cubicBezTo>
                  <a:cubicBezTo>
                    <a:pt x="12432" y="22682"/>
                    <a:pt x="11429" y="23008"/>
                    <a:pt x="10452" y="23183"/>
                  </a:cubicBezTo>
                  <a:cubicBezTo>
                    <a:pt x="9645" y="23328"/>
                    <a:pt x="8855" y="23422"/>
                    <a:pt x="8124" y="23422"/>
                  </a:cubicBezTo>
                  <a:cubicBezTo>
                    <a:pt x="7970" y="23422"/>
                    <a:pt x="7818" y="23417"/>
                    <a:pt x="7670" y="23409"/>
                  </a:cubicBezTo>
                  <a:cubicBezTo>
                    <a:pt x="7444" y="23409"/>
                    <a:pt x="7219" y="23384"/>
                    <a:pt x="7018" y="23384"/>
                  </a:cubicBezTo>
                  <a:cubicBezTo>
                    <a:pt x="6818" y="23359"/>
                    <a:pt x="6617" y="23359"/>
                    <a:pt x="6417" y="23334"/>
                  </a:cubicBezTo>
                  <a:cubicBezTo>
                    <a:pt x="6041" y="23258"/>
                    <a:pt x="5665" y="23233"/>
                    <a:pt x="5314" y="23133"/>
                  </a:cubicBezTo>
                  <a:cubicBezTo>
                    <a:pt x="4988" y="23058"/>
                    <a:pt x="4662" y="22983"/>
                    <a:pt x="4387" y="22882"/>
                  </a:cubicBezTo>
                  <a:cubicBezTo>
                    <a:pt x="4086" y="22807"/>
                    <a:pt x="3810" y="22732"/>
                    <a:pt x="3610" y="22632"/>
                  </a:cubicBezTo>
                  <a:cubicBezTo>
                    <a:pt x="3384" y="22557"/>
                    <a:pt x="3209" y="22456"/>
                    <a:pt x="3033" y="22406"/>
                  </a:cubicBezTo>
                  <a:cubicBezTo>
                    <a:pt x="2833" y="22306"/>
                    <a:pt x="2682" y="22231"/>
                    <a:pt x="2532" y="22156"/>
                  </a:cubicBezTo>
                  <a:cubicBezTo>
                    <a:pt x="2281" y="22030"/>
                    <a:pt x="2131" y="21955"/>
                    <a:pt x="2131" y="21955"/>
                  </a:cubicBezTo>
                  <a:cubicBezTo>
                    <a:pt x="2106" y="21955"/>
                    <a:pt x="2081" y="21955"/>
                    <a:pt x="2056" y="21930"/>
                  </a:cubicBezTo>
                  <a:cubicBezTo>
                    <a:pt x="1893" y="21864"/>
                    <a:pt x="1722" y="21832"/>
                    <a:pt x="1553" y="21832"/>
                  </a:cubicBezTo>
                  <a:cubicBezTo>
                    <a:pt x="1021" y="21832"/>
                    <a:pt x="505" y="22143"/>
                    <a:pt x="276" y="22657"/>
                  </a:cubicBezTo>
                  <a:cubicBezTo>
                    <a:pt x="1" y="23359"/>
                    <a:pt x="327" y="24161"/>
                    <a:pt x="1028" y="24436"/>
                  </a:cubicBezTo>
                  <a:cubicBezTo>
                    <a:pt x="1028" y="24436"/>
                    <a:pt x="1154" y="24486"/>
                    <a:pt x="1429" y="24612"/>
                  </a:cubicBezTo>
                  <a:cubicBezTo>
                    <a:pt x="1580" y="24662"/>
                    <a:pt x="1730" y="24737"/>
                    <a:pt x="1931" y="24812"/>
                  </a:cubicBezTo>
                  <a:cubicBezTo>
                    <a:pt x="2181" y="24887"/>
                    <a:pt x="2432" y="24988"/>
                    <a:pt x="2733" y="25088"/>
                  </a:cubicBezTo>
                  <a:cubicBezTo>
                    <a:pt x="3058" y="25213"/>
                    <a:pt x="3359" y="25263"/>
                    <a:pt x="3735" y="25364"/>
                  </a:cubicBezTo>
                  <a:cubicBezTo>
                    <a:pt x="4086" y="25464"/>
                    <a:pt x="4462" y="25514"/>
                    <a:pt x="4888" y="25589"/>
                  </a:cubicBezTo>
                  <a:cubicBezTo>
                    <a:pt x="5289" y="25664"/>
                    <a:pt x="5740" y="25689"/>
                    <a:pt x="6191" y="25740"/>
                  </a:cubicBezTo>
                  <a:cubicBezTo>
                    <a:pt x="6442" y="25765"/>
                    <a:pt x="6667" y="25765"/>
                    <a:pt x="6918" y="25765"/>
                  </a:cubicBezTo>
                  <a:lnTo>
                    <a:pt x="7670" y="25765"/>
                  </a:lnTo>
                  <a:cubicBezTo>
                    <a:pt x="8697" y="25740"/>
                    <a:pt x="9800" y="25589"/>
                    <a:pt x="10928" y="25314"/>
                  </a:cubicBezTo>
                  <a:cubicBezTo>
                    <a:pt x="12056" y="25013"/>
                    <a:pt x="13234" y="24587"/>
                    <a:pt x="14337" y="23935"/>
                  </a:cubicBezTo>
                  <a:cubicBezTo>
                    <a:pt x="14612" y="23760"/>
                    <a:pt x="14888" y="23609"/>
                    <a:pt x="15164" y="23409"/>
                  </a:cubicBezTo>
                  <a:cubicBezTo>
                    <a:pt x="15439" y="23208"/>
                    <a:pt x="15690" y="23033"/>
                    <a:pt x="15966" y="22807"/>
                  </a:cubicBezTo>
                  <a:lnTo>
                    <a:pt x="16342" y="22481"/>
                  </a:lnTo>
                  <a:lnTo>
                    <a:pt x="16517" y="22306"/>
                  </a:lnTo>
                  <a:lnTo>
                    <a:pt x="16617" y="22231"/>
                  </a:lnTo>
                  <a:lnTo>
                    <a:pt x="16667" y="22181"/>
                  </a:lnTo>
                  <a:lnTo>
                    <a:pt x="16693" y="22156"/>
                  </a:lnTo>
                  <a:lnTo>
                    <a:pt x="16718" y="22105"/>
                  </a:lnTo>
                  <a:lnTo>
                    <a:pt x="17043" y="21755"/>
                  </a:lnTo>
                  <a:lnTo>
                    <a:pt x="17119" y="21679"/>
                  </a:lnTo>
                  <a:lnTo>
                    <a:pt x="17194" y="21554"/>
                  </a:lnTo>
                  <a:lnTo>
                    <a:pt x="17369" y="21329"/>
                  </a:lnTo>
                  <a:cubicBezTo>
                    <a:pt x="17595" y="21028"/>
                    <a:pt x="17770" y="20727"/>
                    <a:pt x="17946" y="20426"/>
                  </a:cubicBezTo>
                  <a:cubicBezTo>
                    <a:pt x="18096" y="20100"/>
                    <a:pt x="18246" y="19775"/>
                    <a:pt x="18347" y="19424"/>
                  </a:cubicBezTo>
                  <a:cubicBezTo>
                    <a:pt x="18472" y="19098"/>
                    <a:pt x="18547" y="18747"/>
                    <a:pt x="18622" y="18396"/>
                  </a:cubicBezTo>
                  <a:cubicBezTo>
                    <a:pt x="18647" y="18045"/>
                    <a:pt x="18698" y="17694"/>
                    <a:pt x="18698" y="17344"/>
                  </a:cubicBezTo>
                  <a:cubicBezTo>
                    <a:pt x="18723" y="16642"/>
                    <a:pt x="18622" y="15915"/>
                    <a:pt x="18422" y="15263"/>
                  </a:cubicBezTo>
                  <a:cubicBezTo>
                    <a:pt x="18221" y="14587"/>
                    <a:pt x="17946" y="13935"/>
                    <a:pt x="17570" y="13384"/>
                  </a:cubicBezTo>
                  <a:cubicBezTo>
                    <a:pt x="17469" y="13233"/>
                    <a:pt x="17369" y="13083"/>
                    <a:pt x="17269" y="12958"/>
                  </a:cubicBezTo>
                  <a:cubicBezTo>
                    <a:pt x="17169" y="12832"/>
                    <a:pt x="17068" y="12682"/>
                    <a:pt x="16943" y="12557"/>
                  </a:cubicBezTo>
                  <a:lnTo>
                    <a:pt x="16592" y="12206"/>
                  </a:lnTo>
                  <a:lnTo>
                    <a:pt x="16266" y="11880"/>
                  </a:lnTo>
                  <a:cubicBezTo>
                    <a:pt x="15891" y="11479"/>
                    <a:pt x="15540" y="11028"/>
                    <a:pt x="15214" y="10577"/>
                  </a:cubicBezTo>
                  <a:cubicBezTo>
                    <a:pt x="14587" y="9649"/>
                    <a:pt x="14111" y="8647"/>
                    <a:pt x="13810" y="7644"/>
                  </a:cubicBezTo>
                  <a:cubicBezTo>
                    <a:pt x="13510" y="6642"/>
                    <a:pt x="13384" y="5664"/>
                    <a:pt x="13409" y="4762"/>
                  </a:cubicBezTo>
                  <a:cubicBezTo>
                    <a:pt x="13434" y="3885"/>
                    <a:pt x="13635" y="3058"/>
                    <a:pt x="13986" y="2431"/>
                  </a:cubicBezTo>
                  <a:cubicBezTo>
                    <a:pt x="14312" y="1780"/>
                    <a:pt x="14763" y="1328"/>
                    <a:pt x="15189" y="1053"/>
                  </a:cubicBezTo>
                  <a:cubicBezTo>
                    <a:pt x="15615" y="727"/>
                    <a:pt x="16016" y="602"/>
                    <a:pt x="16266" y="501"/>
                  </a:cubicBezTo>
                  <a:cubicBezTo>
                    <a:pt x="16542" y="426"/>
                    <a:pt x="16693" y="376"/>
                    <a:pt x="16693" y="376"/>
                  </a:cubicBezTo>
                  <a:lnTo>
                    <a:pt x="16718" y="376"/>
                  </a:lnTo>
                  <a:cubicBezTo>
                    <a:pt x="16818" y="351"/>
                    <a:pt x="16868" y="251"/>
                    <a:pt x="16843" y="150"/>
                  </a:cubicBezTo>
                  <a:cubicBezTo>
                    <a:pt x="16818" y="50"/>
                    <a:pt x="16718" y="0"/>
                    <a:pt x="16617" y="0"/>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1" name="Google Shape;1871;p38"/>
            <p:cNvSpPr/>
            <p:nvPr/>
          </p:nvSpPr>
          <p:spPr>
            <a:xfrm>
              <a:off x="4750825" y="2438725"/>
              <a:ext cx="302250" cy="159800"/>
            </a:xfrm>
            <a:custGeom>
              <a:avLst/>
              <a:gdLst/>
              <a:ahLst/>
              <a:cxnLst/>
              <a:rect l="l" t="t" r="r" b="b"/>
              <a:pathLst>
                <a:path w="12090" h="6392" extrusionOk="0">
                  <a:moveTo>
                    <a:pt x="8890" y="1"/>
                  </a:moveTo>
                  <a:cubicBezTo>
                    <a:pt x="8322" y="1"/>
                    <a:pt x="7692" y="143"/>
                    <a:pt x="7016" y="498"/>
                  </a:cubicBezTo>
                  <a:cubicBezTo>
                    <a:pt x="7016" y="498"/>
                    <a:pt x="174" y="4683"/>
                    <a:pt x="49" y="5661"/>
                  </a:cubicBezTo>
                  <a:cubicBezTo>
                    <a:pt x="1" y="6131"/>
                    <a:pt x="734" y="6392"/>
                    <a:pt x="1888" y="6392"/>
                  </a:cubicBezTo>
                  <a:cubicBezTo>
                    <a:pt x="3134" y="6392"/>
                    <a:pt x="4870" y="6087"/>
                    <a:pt x="6640" y="5410"/>
                  </a:cubicBezTo>
                  <a:cubicBezTo>
                    <a:pt x="10024" y="4107"/>
                    <a:pt x="11778" y="2854"/>
                    <a:pt x="11954" y="2202"/>
                  </a:cubicBezTo>
                  <a:cubicBezTo>
                    <a:pt x="12090" y="1697"/>
                    <a:pt x="10854" y="1"/>
                    <a:pt x="8890"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2" name="Google Shape;1872;p38"/>
            <p:cNvSpPr/>
            <p:nvPr/>
          </p:nvSpPr>
          <p:spPr>
            <a:xfrm>
              <a:off x="5291250" y="2438725"/>
              <a:ext cx="302550" cy="159800"/>
            </a:xfrm>
            <a:custGeom>
              <a:avLst/>
              <a:gdLst/>
              <a:ahLst/>
              <a:cxnLst/>
              <a:rect l="l" t="t" r="r" b="b"/>
              <a:pathLst>
                <a:path w="12102" h="6392" extrusionOk="0">
                  <a:moveTo>
                    <a:pt x="3221" y="1"/>
                  </a:moveTo>
                  <a:cubicBezTo>
                    <a:pt x="1251" y="1"/>
                    <a:pt x="0" y="1697"/>
                    <a:pt x="136" y="2202"/>
                  </a:cubicBezTo>
                  <a:cubicBezTo>
                    <a:pt x="312" y="2854"/>
                    <a:pt x="2091" y="4107"/>
                    <a:pt x="5475" y="5410"/>
                  </a:cubicBezTo>
                  <a:cubicBezTo>
                    <a:pt x="7232" y="6087"/>
                    <a:pt x="8969" y="6392"/>
                    <a:pt x="10215" y="6392"/>
                  </a:cubicBezTo>
                  <a:cubicBezTo>
                    <a:pt x="11368" y="6392"/>
                    <a:pt x="12101" y="6131"/>
                    <a:pt x="12041" y="5661"/>
                  </a:cubicBezTo>
                  <a:cubicBezTo>
                    <a:pt x="11941" y="4683"/>
                    <a:pt x="5099" y="498"/>
                    <a:pt x="5099" y="498"/>
                  </a:cubicBezTo>
                  <a:cubicBezTo>
                    <a:pt x="4423" y="143"/>
                    <a:pt x="3792" y="1"/>
                    <a:pt x="3221"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3" name="Google Shape;1873;p38"/>
            <p:cNvSpPr/>
            <p:nvPr/>
          </p:nvSpPr>
          <p:spPr>
            <a:xfrm>
              <a:off x="4786500" y="1737500"/>
              <a:ext cx="771950" cy="779475"/>
            </a:xfrm>
            <a:custGeom>
              <a:avLst/>
              <a:gdLst/>
              <a:ahLst/>
              <a:cxnLst/>
              <a:rect l="l" t="t" r="r" b="b"/>
              <a:pathLst>
                <a:path w="30878" h="31179" extrusionOk="0">
                  <a:moveTo>
                    <a:pt x="15439" y="0"/>
                  </a:moveTo>
                  <a:cubicBezTo>
                    <a:pt x="6918" y="0"/>
                    <a:pt x="0" y="10126"/>
                    <a:pt x="0" y="18321"/>
                  </a:cubicBezTo>
                  <a:cubicBezTo>
                    <a:pt x="0" y="26492"/>
                    <a:pt x="6918" y="31178"/>
                    <a:pt x="15439" y="31178"/>
                  </a:cubicBezTo>
                  <a:cubicBezTo>
                    <a:pt x="23960" y="31178"/>
                    <a:pt x="30878" y="26492"/>
                    <a:pt x="30878" y="18321"/>
                  </a:cubicBezTo>
                  <a:cubicBezTo>
                    <a:pt x="30878" y="10126"/>
                    <a:pt x="23960" y="0"/>
                    <a:pt x="15439" y="0"/>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4" name="Google Shape;1874;p38"/>
            <p:cNvSpPr/>
            <p:nvPr/>
          </p:nvSpPr>
          <p:spPr>
            <a:xfrm>
              <a:off x="4950025" y="1902900"/>
              <a:ext cx="444900" cy="448650"/>
            </a:xfrm>
            <a:custGeom>
              <a:avLst/>
              <a:gdLst/>
              <a:ahLst/>
              <a:cxnLst/>
              <a:rect l="l" t="t" r="r" b="b"/>
              <a:pathLst>
                <a:path w="17796" h="17946" extrusionOk="0">
                  <a:moveTo>
                    <a:pt x="8898" y="1"/>
                  </a:moveTo>
                  <a:cubicBezTo>
                    <a:pt x="3986" y="1"/>
                    <a:pt x="1" y="5840"/>
                    <a:pt x="1" y="10552"/>
                  </a:cubicBezTo>
                  <a:cubicBezTo>
                    <a:pt x="1" y="15264"/>
                    <a:pt x="3986" y="17946"/>
                    <a:pt x="8898" y="17946"/>
                  </a:cubicBezTo>
                  <a:cubicBezTo>
                    <a:pt x="13810" y="17946"/>
                    <a:pt x="17795" y="15264"/>
                    <a:pt x="17795" y="10552"/>
                  </a:cubicBezTo>
                  <a:cubicBezTo>
                    <a:pt x="17795" y="5840"/>
                    <a:pt x="13810" y="1"/>
                    <a:pt x="8898" y="1"/>
                  </a:cubicBezTo>
                  <a:close/>
                </a:path>
              </a:pathLst>
            </a:custGeom>
            <a:solidFill>
              <a:srgbClr val="ABABA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5" name="Google Shape;1875;p38"/>
            <p:cNvSpPr/>
            <p:nvPr/>
          </p:nvSpPr>
          <p:spPr>
            <a:xfrm>
              <a:off x="4960050" y="1737500"/>
              <a:ext cx="456175" cy="192775"/>
            </a:xfrm>
            <a:custGeom>
              <a:avLst/>
              <a:gdLst/>
              <a:ahLst/>
              <a:cxnLst/>
              <a:rect l="l" t="t" r="r" b="b"/>
              <a:pathLst>
                <a:path w="18247" h="7711" extrusionOk="0">
                  <a:moveTo>
                    <a:pt x="8497" y="0"/>
                  </a:moveTo>
                  <a:cubicBezTo>
                    <a:pt x="5339" y="0"/>
                    <a:pt x="2432" y="1379"/>
                    <a:pt x="1" y="3534"/>
                  </a:cubicBezTo>
                  <a:cubicBezTo>
                    <a:pt x="3151" y="6290"/>
                    <a:pt x="7198" y="7710"/>
                    <a:pt x="10743" y="7710"/>
                  </a:cubicBezTo>
                  <a:cubicBezTo>
                    <a:pt x="11260" y="7710"/>
                    <a:pt x="11765" y="7680"/>
                    <a:pt x="12256" y="7619"/>
                  </a:cubicBezTo>
                  <a:cubicBezTo>
                    <a:pt x="14612" y="7319"/>
                    <a:pt x="16668" y="6241"/>
                    <a:pt x="18246" y="4737"/>
                  </a:cubicBezTo>
                  <a:cubicBezTo>
                    <a:pt x="15590" y="1905"/>
                    <a:pt x="12181" y="0"/>
                    <a:pt x="8497" y="0"/>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6" name="Google Shape;1876;p38"/>
            <p:cNvSpPr/>
            <p:nvPr/>
          </p:nvSpPr>
          <p:spPr>
            <a:xfrm>
              <a:off x="5116700" y="1902900"/>
              <a:ext cx="143500" cy="27250"/>
            </a:xfrm>
            <a:custGeom>
              <a:avLst/>
              <a:gdLst/>
              <a:ahLst/>
              <a:cxnLst/>
              <a:rect l="l" t="t" r="r" b="b"/>
              <a:pathLst>
                <a:path w="5740" h="1090" extrusionOk="0">
                  <a:moveTo>
                    <a:pt x="2231" y="1"/>
                  </a:moveTo>
                  <a:cubicBezTo>
                    <a:pt x="1454" y="1"/>
                    <a:pt x="702" y="151"/>
                    <a:pt x="0" y="402"/>
                  </a:cubicBezTo>
                  <a:cubicBezTo>
                    <a:pt x="1522" y="864"/>
                    <a:pt x="3043" y="1090"/>
                    <a:pt x="4474" y="1090"/>
                  </a:cubicBezTo>
                  <a:cubicBezTo>
                    <a:pt x="4905" y="1090"/>
                    <a:pt x="5328" y="1069"/>
                    <a:pt x="5740" y="1028"/>
                  </a:cubicBezTo>
                  <a:cubicBezTo>
                    <a:pt x="4662" y="377"/>
                    <a:pt x="3484" y="1"/>
                    <a:pt x="2231" y="1"/>
                  </a:cubicBezTo>
                  <a:close/>
                </a:path>
              </a:pathLst>
            </a:custGeom>
            <a:solidFill>
              <a:srgbClr val="8F8F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7" name="Google Shape;1877;p38"/>
            <p:cNvSpPr/>
            <p:nvPr/>
          </p:nvSpPr>
          <p:spPr>
            <a:xfrm>
              <a:off x="4906800" y="1146100"/>
              <a:ext cx="312675" cy="287525"/>
            </a:xfrm>
            <a:custGeom>
              <a:avLst/>
              <a:gdLst/>
              <a:ahLst/>
              <a:cxnLst/>
              <a:rect l="l" t="t" r="r" b="b"/>
              <a:pathLst>
                <a:path w="12507" h="11501" extrusionOk="0">
                  <a:moveTo>
                    <a:pt x="6050" y="0"/>
                  </a:moveTo>
                  <a:cubicBezTo>
                    <a:pt x="4571" y="0"/>
                    <a:pt x="3137" y="680"/>
                    <a:pt x="2056" y="2152"/>
                  </a:cubicBezTo>
                  <a:cubicBezTo>
                    <a:pt x="0" y="4984"/>
                    <a:pt x="477" y="9897"/>
                    <a:pt x="4913" y="11501"/>
                  </a:cubicBezTo>
                  <a:cubicBezTo>
                    <a:pt x="4913" y="11501"/>
                    <a:pt x="8271" y="10849"/>
                    <a:pt x="9775" y="9270"/>
                  </a:cubicBezTo>
                  <a:cubicBezTo>
                    <a:pt x="10978" y="8243"/>
                    <a:pt x="12507" y="3882"/>
                    <a:pt x="10026" y="1651"/>
                  </a:cubicBezTo>
                  <a:cubicBezTo>
                    <a:pt x="8822" y="580"/>
                    <a:pt x="7417" y="0"/>
                    <a:pt x="6050" y="0"/>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8" name="Google Shape;1878;p38"/>
            <p:cNvSpPr/>
            <p:nvPr/>
          </p:nvSpPr>
          <p:spPr>
            <a:xfrm>
              <a:off x="4768950" y="1343575"/>
              <a:ext cx="694900" cy="549350"/>
            </a:xfrm>
            <a:custGeom>
              <a:avLst/>
              <a:gdLst/>
              <a:ahLst/>
              <a:cxnLst/>
              <a:rect l="l" t="t" r="r" b="b"/>
              <a:pathLst>
                <a:path w="27796" h="21974" extrusionOk="0">
                  <a:moveTo>
                    <a:pt x="15595" y="1"/>
                  </a:moveTo>
                  <a:cubicBezTo>
                    <a:pt x="14299" y="1"/>
                    <a:pt x="12968" y="266"/>
                    <a:pt x="11580" y="845"/>
                  </a:cubicBezTo>
                  <a:cubicBezTo>
                    <a:pt x="8372" y="2173"/>
                    <a:pt x="7344" y="5281"/>
                    <a:pt x="4963" y="5757"/>
                  </a:cubicBezTo>
                  <a:cubicBezTo>
                    <a:pt x="4409" y="5868"/>
                    <a:pt x="3953" y="5904"/>
                    <a:pt x="3574" y="5904"/>
                  </a:cubicBezTo>
                  <a:cubicBezTo>
                    <a:pt x="2864" y="5904"/>
                    <a:pt x="2419" y="5778"/>
                    <a:pt x="2086" y="5778"/>
                  </a:cubicBezTo>
                  <a:cubicBezTo>
                    <a:pt x="1833" y="5778"/>
                    <a:pt x="1645" y="5851"/>
                    <a:pt x="1454" y="6108"/>
                  </a:cubicBezTo>
                  <a:cubicBezTo>
                    <a:pt x="878" y="6860"/>
                    <a:pt x="1" y="10870"/>
                    <a:pt x="3133" y="15181"/>
                  </a:cubicBezTo>
                  <a:cubicBezTo>
                    <a:pt x="6400" y="19656"/>
                    <a:pt x="11724" y="21973"/>
                    <a:pt x="16234" y="21973"/>
                  </a:cubicBezTo>
                  <a:cubicBezTo>
                    <a:pt x="16776" y="21973"/>
                    <a:pt x="17307" y="21940"/>
                    <a:pt x="17820" y="21873"/>
                  </a:cubicBezTo>
                  <a:cubicBezTo>
                    <a:pt x="22607" y="21271"/>
                    <a:pt x="26191" y="17462"/>
                    <a:pt x="27018" y="13276"/>
                  </a:cubicBezTo>
                  <a:cubicBezTo>
                    <a:pt x="27795" y="9341"/>
                    <a:pt x="26417" y="4078"/>
                    <a:pt x="20502" y="1221"/>
                  </a:cubicBezTo>
                  <a:cubicBezTo>
                    <a:pt x="18891" y="444"/>
                    <a:pt x="17272" y="1"/>
                    <a:pt x="15595" y="1"/>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9" name="Google Shape;1879;p38"/>
            <p:cNvSpPr/>
            <p:nvPr/>
          </p:nvSpPr>
          <p:spPr>
            <a:xfrm>
              <a:off x="5359800" y="1444875"/>
              <a:ext cx="98400" cy="283250"/>
            </a:xfrm>
            <a:custGeom>
              <a:avLst/>
              <a:gdLst/>
              <a:ahLst/>
              <a:cxnLst/>
              <a:rect l="l" t="t" r="r" b="b"/>
              <a:pathLst>
                <a:path w="3936" h="11330" extrusionOk="0">
                  <a:moveTo>
                    <a:pt x="753" y="1"/>
                  </a:moveTo>
                  <a:cubicBezTo>
                    <a:pt x="552" y="552"/>
                    <a:pt x="1" y="1956"/>
                    <a:pt x="201" y="3510"/>
                  </a:cubicBezTo>
                  <a:lnTo>
                    <a:pt x="2006" y="10051"/>
                  </a:lnTo>
                  <a:cubicBezTo>
                    <a:pt x="2006" y="10051"/>
                    <a:pt x="2206" y="10803"/>
                    <a:pt x="2708" y="11329"/>
                  </a:cubicBezTo>
                  <a:cubicBezTo>
                    <a:pt x="2958" y="10728"/>
                    <a:pt x="3259" y="9851"/>
                    <a:pt x="3384" y="9224"/>
                  </a:cubicBezTo>
                  <a:cubicBezTo>
                    <a:pt x="3936" y="6467"/>
                    <a:pt x="3334" y="2858"/>
                    <a:pt x="753"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0" name="Google Shape;1880;p38"/>
            <p:cNvSpPr/>
            <p:nvPr/>
          </p:nvSpPr>
          <p:spPr>
            <a:xfrm>
              <a:off x="4791500" y="1489175"/>
              <a:ext cx="94650" cy="75975"/>
            </a:xfrm>
            <a:custGeom>
              <a:avLst/>
              <a:gdLst/>
              <a:ahLst/>
              <a:cxnLst/>
              <a:rect l="l" t="t" r="r" b="b"/>
              <a:pathLst>
                <a:path w="3786" h="3039" extrusionOk="0">
                  <a:moveTo>
                    <a:pt x="947" y="0"/>
                  </a:moveTo>
                  <a:cubicBezTo>
                    <a:pt x="913" y="0"/>
                    <a:pt x="881" y="3"/>
                    <a:pt x="853" y="8"/>
                  </a:cubicBezTo>
                  <a:cubicBezTo>
                    <a:pt x="627" y="59"/>
                    <a:pt x="327" y="510"/>
                    <a:pt x="176" y="961"/>
                  </a:cubicBezTo>
                  <a:cubicBezTo>
                    <a:pt x="26" y="1387"/>
                    <a:pt x="1" y="2690"/>
                    <a:pt x="427" y="2891"/>
                  </a:cubicBezTo>
                  <a:cubicBezTo>
                    <a:pt x="637" y="2996"/>
                    <a:pt x="921" y="3038"/>
                    <a:pt x="1226" y="3038"/>
                  </a:cubicBezTo>
                  <a:cubicBezTo>
                    <a:pt x="1864" y="3038"/>
                    <a:pt x="2594" y="2852"/>
                    <a:pt x="2933" y="2665"/>
                  </a:cubicBezTo>
                  <a:cubicBezTo>
                    <a:pt x="3434" y="2414"/>
                    <a:pt x="3785" y="1838"/>
                    <a:pt x="3409" y="1337"/>
                  </a:cubicBezTo>
                  <a:cubicBezTo>
                    <a:pt x="2960" y="769"/>
                    <a:pt x="1528" y="0"/>
                    <a:pt x="947" y="0"/>
                  </a:cubicBezTo>
                  <a:close/>
                </a:path>
              </a:pathLst>
            </a:custGeom>
            <a:solidFill>
              <a:srgbClr val="52525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1" name="Google Shape;1881;p38"/>
            <p:cNvSpPr/>
            <p:nvPr/>
          </p:nvSpPr>
          <p:spPr>
            <a:xfrm>
              <a:off x="5354800" y="1380625"/>
              <a:ext cx="362175" cy="348275"/>
            </a:xfrm>
            <a:custGeom>
              <a:avLst/>
              <a:gdLst/>
              <a:ahLst/>
              <a:cxnLst/>
              <a:rect l="l" t="t" r="r" b="b"/>
              <a:pathLst>
                <a:path w="14487" h="13931" extrusionOk="0">
                  <a:moveTo>
                    <a:pt x="6869" y="1"/>
                  </a:moveTo>
                  <a:cubicBezTo>
                    <a:pt x="3152" y="1"/>
                    <a:pt x="447" y="4400"/>
                    <a:pt x="376" y="6230"/>
                  </a:cubicBezTo>
                  <a:cubicBezTo>
                    <a:pt x="0" y="8937"/>
                    <a:pt x="1980" y="12721"/>
                    <a:pt x="1980" y="12721"/>
                  </a:cubicBezTo>
                  <a:cubicBezTo>
                    <a:pt x="3341" y="13565"/>
                    <a:pt x="4714" y="13931"/>
                    <a:pt x="6014" y="13931"/>
                  </a:cubicBezTo>
                  <a:cubicBezTo>
                    <a:pt x="9501" y="13931"/>
                    <a:pt x="12469" y="11302"/>
                    <a:pt x="13309" y="8235"/>
                  </a:cubicBezTo>
                  <a:cubicBezTo>
                    <a:pt x="14487" y="4000"/>
                    <a:pt x="11730" y="766"/>
                    <a:pt x="7644" y="65"/>
                  </a:cubicBezTo>
                  <a:cubicBezTo>
                    <a:pt x="7382" y="21"/>
                    <a:pt x="7123" y="1"/>
                    <a:pt x="6869" y="1"/>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2" name="Google Shape;1882;p38"/>
            <p:cNvSpPr/>
            <p:nvPr/>
          </p:nvSpPr>
          <p:spPr>
            <a:xfrm>
              <a:off x="5417450" y="1497050"/>
              <a:ext cx="179875" cy="158125"/>
            </a:xfrm>
            <a:custGeom>
              <a:avLst/>
              <a:gdLst/>
              <a:ahLst/>
              <a:cxnLst/>
              <a:rect l="l" t="t" r="r" b="b"/>
              <a:pathLst>
                <a:path w="7195" h="6325" extrusionOk="0">
                  <a:moveTo>
                    <a:pt x="3844" y="0"/>
                  </a:moveTo>
                  <a:cubicBezTo>
                    <a:pt x="3347" y="0"/>
                    <a:pt x="2877" y="169"/>
                    <a:pt x="2507" y="546"/>
                  </a:cubicBezTo>
                  <a:cubicBezTo>
                    <a:pt x="1179" y="1874"/>
                    <a:pt x="1" y="4556"/>
                    <a:pt x="452" y="5282"/>
                  </a:cubicBezTo>
                  <a:cubicBezTo>
                    <a:pt x="895" y="6013"/>
                    <a:pt x="1777" y="6324"/>
                    <a:pt x="2757" y="6324"/>
                  </a:cubicBezTo>
                  <a:cubicBezTo>
                    <a:pt x="4768" y="6324"/>
                    <a:pt x="7194" y="5013"/>
                    <a:pt x="7093" y="3328"/>
                  </a:cubicBezTo>
                  <a:cubicBezTo>
                    <a:pt x="6981" y="1441"/>
                    <a:pt x="5297" y="0"/>
                    <a:pt x="3844" y="0"/>
                  </a:cubicBezTo>
                  <a:close/>
                </a:path>
              </a:pathLst>
            </a:custGeom>
            <a:solidFill>
              <a:srgbClr val="E3C4B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3" name="Google Shape;1883;p38"/>
            <p:cNvSpPr/>
            <p:nvPr/>
          </p:nvSpPr>
          <p:spPr>
            <a:xfrm>
              <a:off x="5092900" y="1544125"/>
              <a:ext cx="53900" cy="55000"/>
            </a:xfrm>
            <a:custGeom>
              <a:avLst/>
              <a:gdLst/>
              <a:ahLst/>
              <a:cxnLst/>
              <a:rect l="l" t="t" r="r" b="b"/>
              <a:pathLst>
                <a:path w="2156" h="2200" extrusionOk="0">
                  <a:moveTo>
                    <a:pt x="1269" y="1"/>
                  </a:moveTo>
                  <a:cubicBezTo>
                    <a:pt x="889" y="1"/>
                    <a:pt x="491" y="268"/>
                    <a:pt x="276" y="718"/>
                  </a:cubicBezTo>
                  <a:cubicBezTo>
                    <a:pt x="0" y="1294"/>
                    <a:pt x="150" y="1921"/>
                    <a:pt x="577" y="2121"/>
                  </a:cubicBezTo>
                  <a:cubicBezTo>
                    <a:pt x="683" y="2174"/>
                    <a:pt x="797" y="2200"/>
                    <a:pt x="911" y="2200"/>
                  </a:cubicBezTo>
                  <a:cubicBezTo>
                    <a:pt x="1283" y="2200"/>
                    <a:pt x="1669" y="1935"/>
                    <a:pt x="1880" y="1495"/>
                  </a:cubicBezTo>
                  <a:cubicBezTo>
                    <a:pt x="2155" y="918"/>
                    <a:pt x="2030" y="292"/>
                    <a:pt x="1579" y="66"/>
                  </a:cubicBezTo>
                  <a:cubicBezTo>
                    <a:pt x="1480" y="22"/>
                    <a:pt x="1375" y="1"/>
                    <a:pt x="1269" y="1"/>
                  </a:cubicBezTo>
                  <a:close/>
                </a:path>
              </a:pathLst>
            </a:custGeom>
            <a:solidFill>
              <a:srgbClr val="52525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4" name="Google Shape;1884;p38"/>
            <p:cNvSpPr/>
            <p:nvPr/>
          </p:nvSpPr>
          <p:spPr>
            <a:xfrm>
              <a:off x="5022725" y="1673575"/>
              <a:ext cx="144125" cy="118925"/>
            </a:xfrm>
            <a:custGeom>
              <a:avLst/>
              <a:gdLst/>
              <a:ahLst/>
              <a:cxnLst/>
              <a:rect l="l" t="t" r="r" b="b"/>
              <a:pathLst>
                <a:path w="5765" h="4757" extrusionOk="0">
                  <a:moveTo>
                    <a:pt x="221" y="1"/>
                  </a:moveTo>
                  <a:cubicBezTo>
                    <a:pt x="150" y="1"/>
                    <a:pt x="84" y="34"/>
                    <a:pt x="50" y="101"/>
                  </a:cubicBezTo>
                  <a:cubicBezTo>
                    <a:pt x="0" y="176"/>
                    <a:pt x="50" y="302"/>
                    <a:pt x="125" y="352"/>
                  </a:cubicBezTo>
                  <a:cubicBezTo>
                    <a:pt x="125" y="352"/>
                    <a:pt x="226" y="402"/>
                    <a:pt x="401" y="502"/>
                  </a:cubicBezTo>
                  <a:cubicBezTo>
                    <a:pt x="576" y="602"/>
                    <a:pt x="802" y="728"/>
                    <a:pt x="1078" y="903"/>
                  </a:cubicBezTo>
                  <a:cubicBezTo>
                    <a:pt x="1228" y="1003"/>
                    <a:pt x="1378" y="1104"/>
                    <a:pt x="1529" y="1204"/>
                  </a:cubicBezTo>
                  <a:cubicBezTo>
                    <a:pt x="1679" y="1304"/>
                    <a:pt x="1855" y="1429"/>
                    <a:pt x="2030" y="1555"/>
                  </a:cubicBezTo>
                  <a:cubicBezTo>
                    <a:pt x="2356" y="1805"/>
                    <a:pt x="2707" y="2031"/>
                    <a:pt x="3058" y="2332"/>
                  </a:cubicBezTo>
                  <a:cubicBezTo>
                    <a:pt x="3233" y="2457"/>
                    <a:pt x="3409" y="2607"/>
                    <a:pt x="3559" y="2733"/>
                  </a:cubicBezTo>
                  <a:cubicBezTo>
                    <a:pt x="3734" y="2883"/>
                    <a:pt x="3885" y="3033"/>
                    <a:pt x="4035" y="3159"/>
                  </a:cubicBezTo>
                  <a:cubicBezTo>
                    <a:pt x="4361" y="3460"/>
                    <a:pt x="4662" y="3685"/>
                    <a:pt x="4862" y="3936"/>
                  </a:cubicBezTo>
                  <a:cubicBezTo>
                    <a:pt x="5338" y="4412"/>
                    <a:pt x="5639" y="4738"/>
                    <a:pt x="5639" y="4738"/>
                  </a:cubicBezTo>
                  <a:cubicBezTo>
                    <a:pt x="5652" y="4750"/>
                    <a:pt x="5670" y="4757"/>
                    <a:pt x="5689" y="4757"/>
                  </a:cubicBezTo>
                  <a:cubicBezTo>
                    <a:pt x="5708" y="4757"/>
                    <a:pt x="5727" y="4750"/>
                    <a:pt x="5739" y="4738"/>
                  </a:cubicBezTo>
                  <a:cubicBezTo>
                    <a:pt x="5764" y="4713"/>
                    <a:pt x="5764" y="4688"/>
                    <a:pt x="5739" y="4663"/>
                  </a:cubicBezTo>
                  <a:cubicBezTo>
                    <a:pt x="5739" y="4663"/>
                    <a:pt x="5439" y="4337"/>
                    <a:pt x="4988" y="3835"/>
                  </a:cubicBezTo>
                  <a:cubicBezTo>
                    <a:pt x="4762" y="3560"/>
                    <a:pt x="4486" y="3309"/>
                    <a:pt x="4186" y="3008"/>
                  </a:cubicBezTo>
                  <a:cubicBezTo>
                    <a:pt x="4035" y="2883"/>
                    <a:pt x="3885" y="2708"/>
                    <a:pt x="3709" y="2582"/>
                  </a:cubicBezTo>
                  <a:cubicBezTo>
                    <a:pt x="3559" y="2432"/>
                    <a:pt x="3384" y="2282"/>
                    <a:pt x="3208" y="2131"/>
                  </a:cubicBezTo>
                  <a:cubicBezTo>
                    <a:pt x="2882" y="1830"/>
                    <a:pt x="2531" y="1580"/>
                    <a:pt x="2206" y="1304"/>
                  </a:cubicBezTo>
                  <a:cubicBezTo>
                    <a:pt x="2030" y="1179"/>
                    <a:pt x="1855" y="1053"/>
                    <a:pt x="1704" y="953"/>
                  </a:cubicBezTo>
                  <a:cubicBezTo>
                    <a:pt x="1554" y="828"/>
                    <a:pt x="1404" y="728"/>
                    <a:pt x="1278" y="627"/>
                  </a:cubicBezTo>
                  <a:cubicBezTo>
                    <a:pt x="977" y="452"/>
                    <a:pt x="752" y="277"/>
                    <a:pt x="576" y="176"/>
                  </a:cubicBezTo>
                  <a:cubicBezTo>
                    <a:pt x="426" y="76"/>
                    <a:pt x="326" y="26"/>
                    <a:pt x="326" y="26"/>
                  </a:cubicBezTo>
                  <a:cubicBezTo>
                    <a:pt x="292" y="9"/>
                    <a:pt x="256" y="1"/>
                    <a:pt x="221"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5" name="Google Shape;1885;p38"/>
            <p:cNvSpPr/>
            <p:nvPr/>
          </p:nvSpPr>
          <p:spPr>
            <a:xfrm>
              <a:off x="5003925" y="1691875"/>
              <a:ext cx="109050" cy="137750"/>
            </a:xfrm>
            <a:custGeom>
              <a:avLst/>
              <a:gdLst/>
              <a:ahLst/>
              <a:cxnLst/>
              <a:rect l="l" t="t" r="r" b="b"/>
              <a:pathLst>
                <a:path w="4362" h="5510" extrusionOk="0">
                  <a:moveTo>
                    <a:pt x="214" y="0"/>
                  </a:moveTo>
                  <a:cubicBezTo>
                    <a:pt x="159" y="0"/>
                    <a:pt x="104" y="27"/>
                    <a:pt x="75" y="71"/>
                  </a:cubicBezTo>
                  <a:cubicBezTo>
                    <a:pt x="0" y="146"/>
                    <a:pt x="0" y="246"/>
                    <a:pt x="75" y="321"/>
                  </a:cubicBezTo>
                  <a:cubicBezTo>
                    <a:pt x="75" y="321"/>
                    <a:pt x="376" y="622"/>
                    <a:pt x="802" y="1048"/>
                  </a:cubicBezTo>
                  <a:cubicBezTo>
                    <a:pt x="1028" y="1274"/>
                    <a:pt x="1278" y="1550"/>
                    <a:pt x="1554" y="1825"/>
                  </a:cubicBezTo>
                  <a:cubicBezTo>
                    <a:pt x="1805" y="2126"/>
                    <a:pt x="2080" y="2427"/>
                    <a:pt x="2356" y="2753"/>
                  </a:cubicBezTo>
                  <a:cubicBezTo>
                    <a:pt x="2506" y="2903"/>
                    <a:pt x="2632" y="3078"/>
                    <a:pt x="2757" y="3229"/>
                  </a:cubicBezTo>
                  <a:cubicBezTo>
                    <a:pt x="2882" y="3379"/>
                    <a:pt x="3008" y="3555"/>
                    <a:pt x="3133" y="3705"/>
                  </a:cubicBezTo>
                  <a:cubicBezTo>
                    <a:pt x="3359" y="4006"/>
                    <a:pt x="3559" y="4306"/>
                    <a:pt x="3735" y="4557"/>
                  </a:cubicBezTo>
                  <a:cubicBezTo>
                    <a:pt x="3810" y="4707"/>
                    <a:pt x="3885" y="4833"/>
                    <a:pt x="3935" y="4933"/>
                  </a:cubicBezTo>
                  <a:cubicBezTo>
                    <a:pt x="4010" y="5033"/>
                    <a:pt x="4060" y="5134"/>
                    <a:pt x="4110" y="5209"/>
                  </a:cubicBezTo>
                  <a:cubicBezTo>
                    <a:pt x="4186" y="5384"/>
                    <a:pt x="4236" y="5459"/>
                    <a:pt x="4236" y="5459"/>
                  </a:cubicBezTo>
                  <a:lnTo>
                    <a:pt x="4236" y="5484"/>
                  </a:lnTo>
                  <a:cubicBezTo>
                    <a:pt x="4261" y="5509"/>
                    <a:pt x="4311" y="5509"/>
                    <a:pt x="4336" y="5509"/>
                  </a:cubicBezTo>
                  <a:cubicBezTo>
                    <a:pt x="4361" y="5484"/>
                    <a:pt x="4361" y="5459"/>
                    <a:pt x="4361" y="5409"/>
                  </a:cubicBezTo>
                  <a:cubicBezTo>
                    <a:pt x="4361" y="5409"/>
                    <a:pt x="4311" y="5334"/>
                    <a:pt x="4236" y="5159"/>
                  </a:cubicBezTo>
                  <a:cubicBezTo>
                    <a:pt x="4186" y="5083"/>
                    <a:pt x="4136" y="4983"/>
                    <a:pt x="4060" y="4858"/>
                  </a:cubicBezTo>
                  <a:cubicBezTo>
                    <a:pt x="4010" y="4758"/>
                    <a:pt x="3960" y="4607"/>
                    <a:pt x="3860" y="4482"/>
                  </a:cubicBezTo>
                  <a:cubicBezTo>
                    <a:pt x="3709" y="4206"/>
                    <a:pt x="3509" y="3905"/>
                    <a:pt x="3283" y="3580"/>
                  </a:cubicBezTo>
                  <a:cubicBezTo>
                    <a:pt x="3158" y="3429"/>
                    <a:pt x="3058" y="3254"/>
                    <a:pt x="2933" y="3078"/>
                  </a:cubicBezTo>
                  <a:cubicBezTo>
                    <a:pt x="2807" y="2928"/>
                    <a:pt x="2682" y="2753"/>
                    <a:pt x="2557" y="2577"/>
                  </a:cubicBezTo>
                  <a:cubicBezTo>
                    <a:pt x="2281" y="2276"/>
                    <a:pt x="2030" y="1926"/>
                    <a:pt x="1780" y="1625"/>
                  </a:cubicBezTo>
                  <a:cubicBezTo>
                    <a:pt x="1504" y="1349"/>
                    <a:pt x="1278" y="1048"/>
                    <a:pt x="1053" y="823"/>
                  </a:cubicBezTo>
                  <a:cubicBezTo>
                    <a:pt x="627" y="372"/>
                    <a:pt x="351" y="71"/>
                    <a:pt x="351" y="71"/>
                  </a:cubicBezTo>
                  <a:lnTo>
                    <a:pt x="326" y="71"/>
                  </a:lnTo>
                  <a:cubicBezTo>
                    <a:pt x="326" y="46"/>
                    <a:pt x="326" y="46"/>
                    <a:pt x="326" y="46"/>
                  </a:cubicBezTo>
                  <a:cubicBezTo>
                    <a:pt x="294" y="14"/>
                    <a:pt x="254" y="0"/>
                    <a:pt x="214"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6" name="Google Shape;1886;p38"/>
            <p:cNvSpPr/>
            <p:nvPr/>
          </p:nvSpPr>
          <p:spPr>
            <a:xfrm>
              <a:off x="4983875" y="1709300"/>
              <a:ext cx="38225" cy="111550"/>
            </a:xfrm>
            <a:custGeom>
              <a:avLst/>
              <a:gdLst/>
              <a:ahLst/>
              <a:cxnLst/>
              <a:rect l="l" t="t" r="r" b="b"/>
              <a:pathLst>
                <a:path w="1529" h="4462" extrusionOk="0">
                  <a:moveTo>
                    <a:pt x="224" y="0"/>
                  </a:moveTo>
                  <a:cubicBezTo>
                    <a:pt x="192" y="0"/>
                    <a:pt x="159" y="9"/>
                    <a:pt x="125" y="26"/>
                  </a:cubicBezTo>
                  <a:cubicBezTo>
                    <a:pt x="25" y="76"/>
                    <a:pt x="0" y="176"/>
                    <a:pt x="50" y="276"/>
                  </a:cubicBezTo>
                  <a:cubicBezTo>
                    <a:pt x="50" y="276"/>
                    <a:pt x="75" y="351"/>
                    <a:pt x="125" y="452"/>
                  </a:cubicBezTo>
                  <a:cubicBezTo>
                    <a:pt x="201" y="552"/>
                    <a:pt x="251" y="702"/>
                    <a:pt x="351" y="878"/>
                  </a:cubicBezTo>
                  <a:cubicBezTo>
                    <a:pt x="501" y="1254"/>
                    <a:pt x="727" y="1755"/>
                    <a:pt x="877" y="2281"/>
                  </a:cubicBezTo>
                  <a:cubicBezTo>
                    <a:pt x="927" y="2406"/>
                    <a:pt x="978" y="2532"/>
                    <a:pt x="1003" y="2682"/>
                  </a:cubicBezTo>
                  <a:cubicBezTo>
                    <a:pt x="1053" y="2807"/>
                    <a:pt x="1078" y="2933"/>
                    <a:pt x="1103" y="3058"/>
                  </a:cubicBezTo>
                  <a:cubicBezTo>
                    <a:pt x="1178" y="3309"/>
                    <a:pt x="1253" y="3534"/>
                    <a:pt x="1278" y="3735"/>
                  </a:cubicBezTo>
                  <a:cubicBezTo>
                    <a:pt x="1354" y="4136"/>
                    <a:pt x="1404" y="4411"/>
                    <a:pt x="1404" y="4411"/>
                  </a:cubicBezTo>
                  <a:cubicBezTo>
                    <a:pt x="1429" y="4437"/>
                    <a:pt x="1454" y="4462"/>
                    <a:pt x="1479" y="4462"/>
                  </a:cubicBezTo>
                  <a:cubicBezTo>
                    <a:pt x="1504" y="4437"/>
                    <a:pt x="1529" y="4411"/>
                    <a:pt x="1529" y="4386"/>
                  </a:cubicBezTo>
                  <a:cubicBezTo>
                    <a:pt x="1529" y="4386"/>
                    <a:pt x="1504" y="4111"/>
                    <a:pt x="1429" y="3710"/>
                  </a:cubicBezTo>
                  <a:cubicBezTo>
                    <a:pt x="1429" y="3484"/>
                    <a:pt x="1354" y="3259"/>
                    <a:pt x="1303" y="3008"/>
                  </a:cubicBezTo>
                  <a:cubicBezTo>
                    <a:pt x="1278" y="2883"/>
                    <a:pt x="1253" y="2732"/>
                    <a:pt x="1228" y="2607"/>
                  </a:cubicBezTo>
                  <a:cubicBezTo>
                    <a:pt x="1203" y="2482"/>
                    <a:pt x="1153" y="2356"/>
                    <a:pt x="1128" y="2206"/>
                  </a:cubicBezTo>
                  <a:cubicBezTo>
                    <a:pt x="978" y="1680"/>
                    <a:pt x="802" y="1153"/>
                    <a:pt x="652" y="752"/>
                  </a:cubicBezTo>
                  <a:cubicBezTo>
                    <a:pt x="577" y="552"/>
                    <a:pt x="526" y="401"/>
                    <a:pt x="476" y="276"/>
                  </a:cubicBezTo>
                  <a:cubicBezTo>
                    <a:pt x="426" y="176"/>
                    <a:pt x="376" y="101"/>
                    <a:pt x="376" y="101"/>
                  </a:cubicBezTo>
                  <a:cubicBezTo>
                    <a:pt x="343" y="34"/>
                    <a:pt x="287" y="0"/>
                    <a:pt x="224"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7" name="Google Shape;1887;p38"/>
            <p:cNvSpPr/>
            <p:nvPr/>
          </p:nvSpPr>
          <p:spPr>
            <a:xfrm>
              <a:off x="5153400" y="1344625"/>
              <a:ext cx="150675" cy="56750"/>
            </a:xfrm>
            <a:custGeom>
              <a:avLst/>
              <a:gdLst/>
              <a:ahLst/>
              <a:cxnLst/>
              <a:rect l="l" t="t" r="r" b="b"/>
              <a:pathLst>
                <a:path w="6027" h="2270" extrusionOk="0">
                  <a:moveTo>
                    <a:pt x="1164" y="1"/>
                  </a:moveTo>
                  <a:lnTo>
                    <a:pt x="1164" y="1"/>
                  </a:lnTo>
                  <a:cubicBezTo>
                    <a:pt x="1264" y="151"/>
                    <a:pt x="1415" y="277"/>
                    <a:pt x="1590" y="327"/>
                  </a:cubicBezTo>
                  <a:cubicBezTo>
                    <a:pt x="1444" y="305"/>
                    <a:pt x="1307" y="295"/>
                    <a:pt x="1180" y="295"/>
                  </a:cubicBezTo>
                  <a:cubicBezTo>
                    <a:pt x="410" y="295"/>
                    <a:pt x="0" y="670"/>
                    <a:pt x="237" y="1229"/>
                  </a:cubicBezTo>
                  <a:cubicBezTo>
                    <a:pt x="431" y="1687"/>
                    <a:pt x="1715" y="2270"/>
                    <a:pt x="3333" y="2270"/>
                  </a:cubicBezTo>
                  <a:cubicBezTo>
                    <a:pt x="4015" y="2270"/>
                    <a:pt x="4756" y="2166"/>
                    <a:pt x="5500" y="1906"/>
                  </a:cubicBezTo>
                  <a:cubicBezTo>
                    <a:pt x="5500" y="1906"/>
                    <a:pt x="5776" y="1705"/>
                    <a:pt x="6026" y="1655"/>
                  </a:cubicBezTo>
                  <a:cubicBezTo>
                    <a:pt x="5725" y="1480"/>
                    <a:pt x="5425" y="1329"/>
                    <a:pt x="5124" y="1179"/>
                  </a:cubicBezTo>
                  <a:cubicBezTo>
                    <a:pt x="3821" y="552"/>
                    <a:pt x="2492" y="151"/>
                    <a:pt x="1164"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88" name="Google Shape;1888;p38"/>
            <p:cNvSpPr/>
            <p:nvPr/>
          </p:nvSpPr>
          <p:spPr>
            <a:xfrm>
              <a:off x="5159150" y="1292550"/>
              <a:ext cx="146800" cy="100450"/>
            </a:xfrm>
            <a:custGeom>
              <a:avLst/>
              <a:gdLst/>
              <a:ahLst/>
              <a:cxnLst/>
              <a:rect l="l" t="t" r="r" b="b"/>
              <a:pathLst>
                <a:path w="5872" h="4018" extrusionOk="0">
                  <a:moveTo>
                    <a:pt x="3059" y="0"/>
                  </a:moveTo>
                  <a:cubicBezTo>
                    <a:pt x="2826" y="0"/>
                    <a:pt x="2727" y="176"/>
                    <a:pt x="2688" y="304"/>
                  </a:cubicBezTo>
                  <a:cubicBezTo>
                    <a:pt x="2588" y="530"/>
                    <a:pt x="3014" y="1207"/>
                    <a:pt x="3014" y="1207"/>
                  </a:cubicBezTo>
                  <a:cubicBezTo>
                    <a:pt x="3014" y="1207"/>
                    <a:pt x="2141" y="583"/>
                    <a:pt x="1612" y="583"/>
                  </a:cubicBezTo>
                  <a:cubicBezTo>
                    <a:pt x="1513" y="583"/>
                    <a:pt x="1427" y="604"/>
                    <a:pt x="1360" y="655"/>
                  </a:cubicBezTo>
                  <a:cubicBezTo>
                    <a:pt x="934" y="956"/>
                    <a:pt x="1185" y="1608"/>
                    <a:pt x="1586" y="1808"/>
                  </a:cubicBezTo>
                  <a:cubicBezTo>
                    <a:pt x="1339" y="1732"/>
                    <a:pt x="1112" y="1696"/>
                    <a:pt x="915" y="1696"/>
                  </a:cubicBezTo>
                  <a:cubicBezTo>
                    <a:pt x="332" y="1696"/>
                    <a:pt x="1" y="2011"/>
                    <a:pt x="132" y="2535"/>
                  </a:cubicBezTo>
                  <a:cubicBezTo>
                    <a:pt x="298" y="3096"/>
                    <a:pt x="2340" y="4018"/>
                    <a:pt x="4519" y="4018"/>
                  </a:cubicBezTo>
                  <a:cubicBezTo>
                    <a:pt x="4969" y="4018"/>
                    <a:pt x="5425" y="3979"/>
                    <a:pt x="5871" y="3888"/>
                  </a:cubicBezTo>
                  <a:cubicBezTo>
                    <a:pt x="5871" y="3888"/>
                    <a:pt x="5195" y="1658"/>
                    <a:pt x="4142" y="655"/>
                  </a:cubicBezTo>
                  <a:cubicBezTo>
                    <a:pt x="3619" y="156"/>
                    <a:pt x="3279" y="0"/>
                    <a:pt x="3059" y="0"/>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889" name="Google Shape;1889;p38"/>
          <p:cNvSpPr txBox="1">
            <a:spLocks noGrp="1"/>
          </p:cNvSpPr>
          <p:nvPr>
            <p:ph type="title"/>
          </p:nvPr>
        </p:nvSpPr>
        <p:spPr>
          <a:xfrm>
            <a:off x="1654388" y="1866150"/>
            <a:ext cx="5902800" cy="1308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Clr>
                <a:schemeClr val="dk1"/>
              </a:buClr>
              <a:buSzPts val="1400"/>
              <a:buFont typeface="Arial"/>
              <a:buNone/>
            </a:pPr>
            <a:r>
              <a:rPr lang="en" sz="9600"/>
              <a:t>Baby Animals</a:t>
            </a:r>
            <a:endParaRPr sz="9600"/>
          </a:p>
        </p:txBody>
      </p:sp>
      <p:sp>
        <p:nvSpPr>
          <p:cNvPr id="1890" name="Google Shape;1890;p38">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4"/>
        <p:cNvGrpSpPr/>
        <p:nvPr/>
      </p:nvGrpSpPr>
      <p:grpSpPr>
        <a:xfrm>
          <a:off x="0" y="0"/>
          <a:ext cx="0" cy="0"/>
          <a:chOff x="0" y="0"/>
          <a:chExt cx="0" cy="0"/>
        </a:xfrm>
      </p:grpSpPr>
      <p:sp>
        <p:nvSpPr>
          <p:cNvPr id="1895" name="Google Shape;1895;p39"/>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t>Baby Mammals</a:t>
            </a:r>
            <a:endParaRPr u="sng"/>
          </a:p>
        </p:txBody>
      </p:sp>
      <p:sp>
        <p:nvSpPr>
          <p:cNvPr id="1896" name="Google Shape;1896;p39"/>
          <p:cNvSpPr txBox="1"/>
          <p:nvPr/>
        </p:nvSpPr>
        <p:spPr>
          <a:xfrm>
            <a:off x="2774300" y="3274650"/>
            <a:ext cx="22548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 </a:t>
            </a:r>
            <a:r>
              <a:rPr lang="en" sz="800" u="sng">
                <a:solidFill>
                  <a:schemeClr val="hlink"/>
                </a:solidFill>
                <a:hlinkClick r:id="rId3"/>
              </a:rPr>
              <a:t>Koalas Animals Wildlife</a:t>
            </a:r>
            <a:r>
              <a:rPr lang="en" sz="800"/>
              <a:t> </a:t>
            </a:r>
            <a:endParaRPr sz="800"/>
          </a:p>
        </p:txBody>
      </p:sp>
      <p:sp>
        <p:nvSpPr>
          <p:cNvPr id="1897" name="Google Shape;1897;p39"/>
          <p:cNvSpPr txBox="1"/>
          <p:nvPr/>
        </p:nvSpPr>
        <p:spPr>
          <a:xfrm>
            <a:off x="6338517" y="3282451"/>
            <a:ext cx="2435700" cy="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 </a:t>
            </a:r>
            <a:r>
              <a:rPr lang="en" sz="800" u="sng">
                <a:solidFill>
                  <a:schemeClr val="hlink"/>
                </a:solidFill>
                <a:hlinkClick r:id="rId4"/>
              </a:rPr>
              <a:t>Elephant </a:t>
            </a:r>
            <a:endParaRPr sz="800"/>
          </a:p>
        </p:txBody>
      </p:sp>
      <p:pic>
        <p:nvPicPr>
          <p:cNvPr id="1898" name="Google Shape;1898;p39"/>
          <p:cNvPicPr preferRelativeResize="0"/>
          <p:nvPr/>
        </p:nvPicPr>
        <p:blipFill>
          <a:blip r:embed="rId5">
            <a:alphaModFix/>
          </a:blip>
          <a:stretch>
            <a:fillRect/>
          </a:stretch>
        </p:blipFill>
        <p:spPr>
          <a:xfrm>
            <a:off x="6338528" y="1118863"/>
            <a:ext cx="3277200" cy="2181389"/>
          </a:xfrm>
          <a:prstGeom prst="rect">
            <a:avLst/>
          </a:prstGeom>
          <a:noFill/>
          <a:ln>
            <a:noFill/>
          </a:ln>
        </p:spPr>
      </p:pic>
      <p:pic>
        <p:nvPicPr>
          <p:cNvPr id="1899" name="Google Shape;1899;p39"/>
          <p:cNvPicPr preferRelativeResize="0"/>
          <p:nvPr/>
        </p:nvPicPr>
        <p:blipFill>
          <a:blip r:embed="rId6">
            <a:alphaModFix/>
          </a:blip>
          <a:stretch>
            <a:fillRect/>
          </a:stretch>
        </p:blipFill>
        <p:spPr>
          <a:xfrm>
            <a:off x="2727075" y="1144475"/>
            <a:ext cx="3277200" cy="2130164"/>
          </a:xfrm>
          <a:prstGeom prst="rect">
            <a:avLst/>
          </a:prstGeom>
          <a:noFill/>
          <a:ln>
            <a:noFill/>
          </a:ln>
        </p:spPr>
      </p:pic>
      <p:sp>
        <p:nvSpPr>
          <p:cNvPr id="1900" name="Google Shape;1900;p39"/>
          <p:cNvSpPr txBox="1"/>
          <p:nvPr/>
        </p:nvSpPr>
        <p:spPr>
          <a:xfrm>
            <a:off x="654848" y="3628550"/>
            <a:ext cx="1832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7"/>
              </a:rPr>
              <a:t>Baby Birth Born</a:t>
            </a:r>
            <a:r>
              <a:rPr lang="en" sz="800"/>
              <a:t> </a:t>
            </a:r>
            <a:endParaRPr sz="800"/>
          </a:p>
        </p:txBody>
      </p:sp>
      <p:pic>
        <p:nvPicPr>
          <p:cNvPr id="1901" name="Google Shape;1901;p39"/>
          <p:cNvPicPr preferRelativeResize="0"/>
          <p:nvPr/>
        </p:nvPicPr>
        <p:blipFill rotWithShape="1">
          <a:blip r:embed="rId8">
            <a:alphaModFix/>
          </a:blip>
          <a:srcRect l="31842" r="31940"/>
          <a:stretch/>
        </p:blipFill>
        <p:spPr>
          <a:xfrm>
            <a:off x="654850" y="790575"/>
            <a:ext cx="1832416" cy="2837975"/>
          </a:xfrm>
          <a:prstGeom prst="rect">
            <a:avLst/>
          </a:prstGeom>
          <a:noFill/>
          <a:ln>
            <a:noFill/>
          </a:ln>
        </p:spPr>
      </p:pic>
      <p:sp>
        <p:nvSpPr>
          <p:cNvPr id="1902" name="Google Shape;1902;p39"/>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40"/>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t>Baby Insects:</a:t>
            </a:r>
            <a:endParaRPr u="sng"/>
          </a:p>
        </p:txBody>
      </p:sp>
      <p:sp>
        <p:nvSpPr>
          <p:cNvPr id="1908" name="Google Shape;1908;p40"/>
          <p:cNvSpPr txBox="1"/>
          <p:nvPr/>
        </p:nvSpPr>
        <p:spPr>
          <a:xfrm>
            <a:off x="5808325" y="3032275"/>
            <a:ext cx="15918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3"/>
              </a:rPr>
              <a:t>Red Garden Ant</a:t>
            </a:r>
            <a:endParaRPr sz="800"/>
          </a:p>
        </p:txBody>
      </p:sp>
      <p:pic>
        <p:nvPicPr>
          <p:cNvPr id="1909" name="Google Shape;1909;p40"/>
          <p:cNvPicPr preferRelativeResize="0"/>
          <p:nvPr/>
        </p:nvPicPr>
        <p:blipFill>
          <a:blip r:embed="rId4">
            <a:alphaModFix/>
          </a:blip>
          <a:stretch>
            <a:fillRect/>
          </a:stretch>
        </p:blipFill>
        <p:spPr>
          <a:xfrm>
            <a:off x="5808325" y="1208600"/>
            <a:ext cx="2847600" cy="1899883"/>
          </a:xfrm>
          <a:prstGeom prst="rect">
            <a:avLst/>
          </a:prstGeom>
          <a:noFill/>
          <a:ln>
            <a:noFill/>
          </a:ln>
        </p:spPr>
      </p:pic>
      <p:sp>
        <p:nvSpPr>
          <p:cNvPr id="1910" name="Google Shape;1910;p40"/>
          <p:cNvSpPr txBox="1"/>
          <p:nvPr/>
        </p:nvSpPr>
        <p:spPr>
          <a:xfrm>
            <a:off x="829775" y="3550450"/>
            <a:ext cx="15918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Jocelynn Foxon</a:t>
            </a:r>
            <a:endParaRPr sz="800"/>
          </a:p>
        </p:txBody>
      </p:sp>
      <p:pic>
        <p:nvPicPr>
          <p:cNvPr id="1911" name="Google Shape;1911;p40"/>
          <p:cNvPicPr preferRelativeResize="0"/>
          <p:nvPr/>
        </p:nvPicPr>
        <p:blipFill>
          <a:blip r:embed="rId5">
            <a:alphaModFix/>
          </a:blip>
          <a:stretch>
            <a:fillRect/>
          </a:stretch>
        </p:blipFill>
        <p:spPr>
          <a:xfrm>
            <a:off x="3133998" y="1205450"/>
            <a:ext cx="2406721" cy="1941901"/>
          </a:xfrm>
          <a:prstGeom prst="rect">
            <a:avLst/>
          </a:prstGeom>
          <a:noFill/>
          <a:ln>
            <a:noFill/>
          </a:ln>
        </p:spPr>
      </p:pic>
      <p:pic>
        <p:nvPicPr>
          <p:cNvPr id="1912" name="Google Shape;1912;p40"/>
          <p:cNvPicPr preferRelativeResize="0"/>
          <p:nvPr/>
        </p:nvPicPr>
        <p:blipFill rotWithShape="1">
          <a:blip r:embed="rId6">
            <a:alphaModFix/>
          </a:blip>
          <a:srcRect t="12927" b="26263"/>
          <a:stretch/>
        </p:blipFill>
        <p:spPr>
          <a:xfrm>
            <a:off x="829785" y="824450"/>
            <a:ext cx="1933440" cy="1513242"/>
          </a:xfrm>
          <a:prstGeom prst="rect">
            <a:avLst/>
          </a:prstGeom>
          <a:noFill/>
          <a:ln>
            <a:noFill/>
          </a:ln>
        </p:spPr>
      </p:pic>
      <p:pic>
        <p:nvPicPr>
          <p:cNvPr id="1913" name="Google Shape;1913;p40"/>
          <p:cNvPicPr preferRelativeResize="0"/>
          <p:nvPr/>
        </p:nvPicPr>
        <p:blipFill rotWithShape="1">
          <a:blip r:embed="rId7">
            <a:alphaModFix/>
          </a:blip>
          <a:srcRect l="33744" t="35795" r="22686" b="11103"/>
          <a:stretch/>
        </p:blipFill>
        <p:spPr>
          <a:xfrm rot="5400000">
            <a:off x="1018978" y="1882404"/>
            <a:ext cx="1555043" cy="1933450"/>
          </a:xfrm>
          <a:prstGeom prst="rect">
            <a:avLst/>
          </a:prstGeom>
          <a:noFill/>
          <a:ln>
            <a:noFill/>
          </a:ln>
        </p:spPr>
      </p:pic>
      <p:sp>
        <p:nvSpPr>
          <p:cNvPr id="1914" name="Google Shape;1914;p40"/>
          <p:cNvSpPr txBox="1"/>
          <p:nvPr/>
        </p:nvSpPr>
        <p:spPr>
          <a:xfrm>
            <a:off x="3134000" y="3147350"/>
            <a:ext cx="15918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Jocelynn Foxon</a:t>
            </a:r>
            <a:endParaRPr sz="800"/>
          </a:p>
        </p:txBody>
      </p:sp>
      <p:sp>
        <p:nvSpPr>
          <p:cNvPr id="1915" name="Google Shape;1915;p40"/>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41"/>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t>Baby Birds</a:t>
            </a:r>
            <a:endParaRPr u="sng"/>
          </a:p>
        </p:txBody>
      </p:sp>
      <p:sp>
        <p:nvSpPr>
          <p:cNvPr id="1921" name="Google Shape;1921;p41"/>
          <p:cNvSpPr txBox="1"/>
          <p:nvPr/>
        </p:nvSpPr>
        <p:spPr>
          <a:xfrm>
            <a:off x="6534775" y="2896702"/>
            <a:ext cx="4810200" cy="3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3"/>
              </a:rPr>
              <a:t>Free Image on Pixabay - Swan, Swan Babies, Baby Swans</a:t>
            </a:r>
            <a:r>
              <a:rPr lang="en" sz="800"/>
              <a:t> </a:t>
            </a:r>
            <a:endParaRPr sz="800"/>
          </a:p>
        </p:txBody>
      </p:sp>
      <p:pic>
        <p:nvPicPr>
          <p:cNvPr id="1922" name="Google Shape;1922;p41"/>
          <p:cNvPicPr preferRelativeResize="0"/>
          <p:nvPr/>
        </p:nvPicPr>
        <p:blipFill rotWithShape="1">
          <a:blip r:embed="rId4">
            <a:alphaModFix/>
          </a:blip>
          <a:srcRect l="11841" r="7048"/>
          <a:stretch/>
        </p:blipFill>
        <p:spPr>
          <a:xfrm>
            <a:off x="6644775" y="1178547"/>
            <a:ext cx="3246294" cy="1803744"/>
          </a:xfrm>
          <a:prstGeom prst="rect">
            <a:avLst/>
          </a:prstGeom>
          <a:noFill/>
          <a:ln>
            <a:noFill/>
          </a:ln>
        </p:spPr>
      </p:pic>
      <p:pic>
        <p:nvPicPr>
          <p:cNvPr id="1923" name="Google Shape;1923;p41"/>
          <p:cNvPicPr preferRelativeResize="0"/>
          <p:nvPr/>
        </p:nvPicPr>
        <p:blipFill>
          <a:blip r:embed="rId5">
            <a:alphaModFix/>
          </a:blip>
          <a:stretch>
            <a:fillRect/>
          </a:stretch>
        </p:blipFill>
        <p:spPr>
          <a:xfrm>
            <a:off x="3197951" y="1651975"/>
            <a:ext cx="3220650" cy="1343214"/>
          </a:xfrm>
          <a:prstGeom prst="rect">
            <a:avLst/>
          </a:prstGeom>
          <a:noFill/>
          <a:ln>
            <a:noFill/>
          </a:ln>
        </p:spPr>
      </p:pic>
      <p:pic>
        <p:nvPicPr>
          <p:cNvPr id="1924" name="Google Shape;1924;p41"/>
          <p:cNvPicPr preferRelativeResize="0"/>
          <p:nvPr/>
        </p:nvPicPr>
        <p:blipFill>
          <a:blip r:embed="rId6">
            <a:alphaModFix/>
          </a:blip>
          <a:stretch>
            <a:fillRect/>
          </a:stretch>
        </p:blipFill>
        <p:spPr>
          <a:xfrm>
            <a:off x="234368" y="1178500"/>
            <a:ext cx="2737408" cy="2053055"/>
          </a:xfrm>
          <a:prstGeom prst="rect">
            <a:avLst/>
          </a:prstGeom>
          <a:noFill/>
          <a:ln>
            <a:noFill/>
          </a:ln>
        </p:spPr>
      </p:pic>
      <p:sp>
        <p:nvSpPr>
          <p:cNvPr id="1925" name="Google Shape;1925;p41"/>
          <p:cNvSpPr txBox="1"/>
          <p:nvPr/>
        </p:nvSpPr>
        <p:spPr>
          <a:xfrm>
            <a:off x="3053726" y="2912356"/>
            <a:ext cx="29904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a:t>
            </a:r>
            <a:r>
              <a:rPr lang="en" sz="800" u="sng">
                <a:solidFill>
                  <a:schemeClr val="hlink"/>
                </a:solidFill>
                <a:hlinkClick r:id="rId7"/>
              </a:rPr>
              <a:t>Mallard Chicks Baby</a:t>
            </a:r>
            <a:r>
              <a:rPr lang="en" sz="800"/>
              <a:t> </a:t>
            </a:r>
            <a:endParaRPr sz="800"/>
          </a:p>
        </p:txBody>
      </p:sp>
      <p:sp>
        <p:nvSpPr>
          <p:cNvPr id="1926" name="Google Shape;1926;p41"/>
          <p:cNvSpPr txBox="1"/>
          <p:nvPr/>
        </p:nvSpPr>
        <p:spPr>
          <a:xfrm>
            <a:off x="152425" y="3143700"/>
            <a:ext cx="2901300" cy="4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 </a:t>
            </a:r>
            <a:r>
              <a:rPr lang="en" sz="800" u="sng">
                <a:solidFill>
                  <a:schemeClr val="hlink"/>
                </a:solidFill>
                <a:hlinkClick r:id="rId8"/>
              </a:rPr>
              <a:t>Emperor Penguins</a:t>
            </a:r>
            <a:r>
              <a:rPr lang="en" sz="800"/>
              <a:t> </a:t>
            </a:r>
            <a:endParaRPr sz="800"/>
          </a:p>
        </p:txBody>
      </p:sp>
      <p:sp>
        <p:nvSpPr>
          <p:cNvPr id="1927" name="Google Shape;1927;p41"/>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42"/>
          <p:cNvSpPr txBox="1">
            <a:spLocks noGrp="1"/>
          </p:cNvSpPr>
          <p:nvPr>
            <p:ph type="title"/>
          </p:nvPr>
        </p:nvSpPr>
        <p:spPr>
          <a:xfrm>
            <a:off x="0" y="81025"/>
            <a:ext cx="49749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Baby Amphibians, Reptiles &amp; Fish</a:t>
            </a:r>
            <a:endParaRPr/>
          </a:p>
        </p:txBody>
      </p:sp>
      <p:pic>
        <p:nvPicPr>
          <p:cNvPr id="1933" name="Google Shape;1933;p42"/>
          <p:cNvPicPr preferRelativeResize="0"/>
          <p:nvPr/>
        </p:nvPicPr>
        <p:blipFill rotWithShape="1">
          <a:blip r:embed="rId3">
            <a:alphaModFix/>
          </a:blip>
          <a:srcRect l="25766" t="16346" r="27419" b="18395"/>
          <a:stretch/>
        </p:blipFill>
        <p:spPr>
          <a:xfrm>
            <a:off x="310500" y="1371150"/>
            <a:ext cx="2293776" cy="1804707"/>
          </a:xfrm>
          <a:prstGeom prst="rect">
            <a:avLst/>
          </a:prstGeom>
          <a:noFill/>
          <a:ln>
            <a:noFill/>
          </a:ln>
        </p:spPr>
      </p:pic>
      <p:pic>
        <p:nvPicPr>
          <p:cNvPr id="1934" name="Google Shape;1934;p42"/>
          <p:cNvPicPr preferRelativeResize="0"/>
          <p:nvPr/>
        </p:nvPicPr>
        <p:blipFill rotWithShape="1">
          <a:blip r:embed="rId4">
            <a:alphaModFix/>
          </a:blip>
          <a:srcRect l="33304" t="31495" r="30069" b="33007"/>
          <a:stretch/>
        </p:blipFill>
        <p:spPr>
          <a:xfrm>
            <a:off x="1441885" y="2181894"/>
            <a:ext cx="1794539" cy="1132893"/>
          </a:xfrm>
          <a:prstGeom prst="rect">
            <a:avLst/>
          </a:prstGeom>
          <a:noFill/>
          <a:ln>
            <a:noFill/>
          </a:ln>
        </p:spPr>
      </p:pic>
      <p:pic>
        <p:nvPicPr>
          <p:cNvPr id="1935" name="Google Shape;1935;p42"/>
          <p:cNvPicPr preferRelativeResize="0"/>
          <p:nvPr/>
        </p:nvPicPr>
        <p:blipFill rotWithShape="1">
          <a:blip r:embed="rId5">
            <a:alphaModFix/>
          </a:blip>
          <a:srcRect l="24301" t="871" r="23582" b="29982"/>
          <a:stretch/>
        </p:blipFill>
        <p:spPr>
          <a:xfrm>
            <a:off x="3637500" y="1371148"/>
            <a:ext cx="1865026" cy="1565500"/>
          </a:xfrm>
          <a:prstGeom prst="rect">
            <a:avLst/>
          </a:prstGeom>
          <a:noFill/>
          <a:ln>
            <a:noFill/>
          </a:ln>
        </p:spPr>
      </p:pic>
      <p:pic>
        <p:nvPicPr>
          <p:cNvPr id="1936" name="Google Shape;1936;p42"/>
          <p:cNvPicPr preferRelativeResize="0"/>
          <p:nvPr/>
        </p:nvPicPr>
        <p:blipFill rotWithShape="1">
          <a:blip r:embed="rId6">
            <a:alphaModFix/>
          </a:blip>
          <a:srcRect l="30012" t="28459" r="8648" b="15240"/>
          <a:stretch/>
        </p:blipFill>
        <p:spPr>
          <a:xfrm>
            <a:off x="5102447" y="2111717"/>
            <a:ext cx="1936978" cy="1273234"/>
          </a:xfrm>
          <a:prstGeom prst="rect">
            <a:avLst/>
          </a:prstGeom>
          <a:noFill/>
          <a:ln>
            <a:noFill/>
          </a:ln>
        </p:spPr>
      </p:pic>
      <p:pic>
        <p:nvPicPr>
          <p:cNvPr id="1937" name="Google Shape;1937;p42"/>
          <p:cNvPicPr preferRelativeResize="0"/>
          <p:nvPr/>
        </p:nvPicPr>
        <p:blipFill rotWithShape="1">
          <a:blip r:embed="rId7">
            <a:alphaModFix/>
          </a:blip>
          <a:srcRect l="1714" t="41578" r="25313" b="32721"/>
          <a:stretch/>
        </p:blipFill>
        <p:spPr>
          <a:xfrm flipH="1">
            <a:off x="7236576" y="1371154"/>
            <a:ext cx="2031971" cy="868056"/>
          </a:xfrm>
          <a:prstGeom prst="rect">
            <a:avLst/>
          </a:prstGeom>
          <a:noFill/>
          <a:ln>
            <a:noFill/>
          </a:ln>
        </p:spPr>
      </p:pic>
      <p:pic>
        <p:nvPicPr>
          <p:cNvPr id="1938" name="Google Shape;1938;p42"/>
          <p:cNvPicPr preferRelativeResize="0"/>
          <p:nvPr/>
        </p:nvPicPr>
        <p:blipFill rotWithShape="1">
          <a:blip r:embed="rId8">
            <a:alphaModFix/>
          </a:blip>
          <a:srcRect l="27023" t="22937" r="32266" b="35777"/>
          <a:stretch/>
        </p:blipFill>
        <p:spPr>
          <a:xfrm>
            <a:off x="7993118" y="2130857"/>
            <a:ext cx="1917882" cy="1234959"/>
          </a:xfrm>
          <a:prstGeom prst="rect">
            <a:avLst/>
          </a:prstGeom>
          <a:noFill/>
          <a:ln>
            <a:noFill/>
          </a:ln>
        </p:spPr>
      </p:pic>
      <p:sp>
        <p:nvSpPr>
          <p:cNvPr id="1939" name="Google Shape;1939;p42"/>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1944" name="Google Shape;1944;p43"/>
          <p:cNvGrpSpPr/>
          <p:nvPr/>
        </p:nvGrpSpPr>
        <p:grpSpPr>
          <a:xfrm>
            <a:off x="99677" y="-357376"/>
            <a:ext cx="9859051" cy="8800140"/>
            <a:chOff x="713227" y="7393"/>
            <a:chExt cx="7884718" cy="5369868"/>
          </a:xfrm>
        </p:grpSpPr>
        <p:grpSp>
          <p:nvGrpSpPr>
            <p:cNvPr id="1945" name="Google Shape;1945;p43"/>
            <p:cNvGrpSpPr/>
            <p:nvPr/>
          </p:nvGrpSpPr>
          <p:grpSpPr>
            <a:xfrm rot="815345">
              <a:off x="1045572" y="1449655"/>
              <a:ext cx="1318375" cy="1005271"/>
              <a:chOff x="5913226" y="4077344"/>
              <a:chExt cx="914289" cy="694967"/>
            </a:xfrm>
          </p:grpSpPr>
          <p:sp>
            <p:nvSpPr>
              <p:cNvPr id="1946" name="Google Shape;1946;p43"/>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47" name="Google Shape;1947;p43"/>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48" name="Google Shape;1948;p43"/>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49" name="Google Shape;1949;p43"/>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0" name="Google Shape;1950;p43"/>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1" name="Google Shape;1951;p43"/>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2" name="Google Shape;1952;p43"/>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53" name="Google Shape;1953;p43"/>
            <p:cNvGrpSpPr/>
            <p:nvPr/>
          </p:nvGrpSpPr>
          <p:grpSpPr>
            <a:xfrm rot="344346">
              <a:off x="1771931" y="1089247"/>
              <a:ext cx="545286" cy="773116"/>
              <a:chOff x="6055204" y="4369368"/>
              <a:chExt cx="545279" cy="773107"/>
            </a:xfrm>
          </p:grpSpPr>
          <p:sp>
            <p:nvSpPr>
              <p:cNvPr id="1954" name="Google Shape;1954;p43"/>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5" name="Google Shape;1955;p43"/>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6" name="Google Shape;1956;p43"/>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7" name="Google Shape;1957;p43"/>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8" name="Google Shape;1958;p43"/>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9" name="Google Shape;1959;p43"/>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960" name="Google Shape;1960;p43"/>
            <p:cNvSpPr/>
            <p:nvPr/>
          </p:nvSpPr>
          <p:spPr>
            <a:xfrm rot="980762">
              <a:off x="1984109" y="689843"/>
              <a:ext cx="5424989" cy="400496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961" name="Google Shape;1961;p43"/>
            <p:cNvGrpSpPr/>
            <p:nvPr/>
          </p:nvGrpSpPr>
          <p:grpSpPr>
            <a:xfrm rot="5400000">
              <a:off x="7829384" y="3080233"/>
              <a:ext cx="864149" cy="672973"/>
              <a:chOff x="1530147" y="3725108"/>
              <a:chExt cx="864149" cy="672973"/>
            </a:xfrm>
          </p:grpSpPr>
          <p:sp>
            <p:nvSpPr>
              <p:cNvPr id="1962" name="Google Shape;1962;p43"/>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3" name="Google Shape;1963;p43"/>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4" name="Google Shape;1964;p43"/>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5" name="Google Shape;1965;p43"/>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6" name="Google Shape;1966;p43"/>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67" name="Google Shape;1967;p43"/>
            <p:cNvGrpSpPr/>
            <p:nvPr/>
          </p:nvGrpSpPr>
          <p:grpSpPr>
            <a:xfrm rot="5400000">
              <a:off x="610768" y="3373189"/>
              <a:ext cx="890274" cy="685355"/>
              <a:chOff x="8267893" y="1920039"/>
              <a:chExt cx="890274" cy="685355"/>
            </a:xfrm>
          </p:grpSpPr>
          <p:sp>
            <p:nvSpPr>
              <p:cNvPr id="1968" name="Google Shape;1968;p43"/>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9" name="Google Shape;1969;p43"/>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0" name="Google Shape;1970;p43"/>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1" name="Google Shape;1971;p43"/>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2" name="Google Shape;1972;p43"/>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1973" name="Google Shape;1973;p43"/>
          <p:cNvGrpSpPr/>
          <p:nvPr/>
        </p:nvGrpSpPr>
        <p:grpSpPr>
          <a:xfrm>
            <a:off x="6633954" y="2449797"/>
            <a:ext cx="2687381" cy="5170437"/>
            <a:chOff x="5526162" y="1469176"/>
            <a:chExt cx="2443073" cy="3421638"/>
          </a:xfrm>
        </p:grpSpPr>
        <p:grpSp>
          <p:nvGrpSpPr>
            <p:cNvPr id="1974" name="Google Shape;1974;p43"/>
            <p:cNvGrpSpPr/>
            <p:nvPr/>
          </p:nvGrpSpPr>
          <p:grpSpPr>
            <a:xfrm rot="-1789426" flipH="1">
              <a:off x="5964270" y="1535381"/>
              <a:ext cx="579625" cy="1176806"/>
              <a:chOff x="6358918" y="3044707"/>
              <a:chExt cx="579665" cy="1176886"/>
            </a:xfrm>
          </p:grpSpPr>
          <p:sp>
            <p:nvSpPr>
              <p:cNvPr id="1975" name="Google Shape;1975;p43"/>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6" name="Google Shape;1976;p43"/>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7" name="Google Shape;1977;p43"/>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8" name="Google Shape;1978;p43"/>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9" name="Google Shape;1979;p43"/>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0" name="Google Shape;1980;p43"/>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1" name="Google Shape;1981;p43"/>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2" name="Google Shape;1982;p43"/>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3" name="Google Shape;1983;p43"/>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84" name="Google Shape;1984;p43"/>
            <p:cNvGrpSpPr/>
            <p:nvPr/>
          </p:nvGrpSpPr>
          <p:grpSpPr>
            <a:xfrm rot="-4352739">
              <a:off x="5481206" y="2391263"/>
              <a:ext cx="2532986" cy="1764488"/>
              <a:chOff x="482875" y="2377725"/>
              <a:chExt cx="1432425" cy="1000425"/>
            </a:xfrm>
          </p:grpSpPr>
          <p:sp>
            <p:nvSpPr>
              <p:cNvPr id="1985" name="Google Shape;1985;p43"/>
              <p:cNvSpPr/>
              <p:nvPr/>
            </p:nvSpPr>
            <p:spPr>
              <a:xfrm>
                <a:off x="1154300" y="2522925"/>
                <a:ext cx="269325" cy="478025"/>
              </a:xfrm>
              <a:custGeom>
                <a:avLst/>
                <a:gdLst/>
                <a:ahLst/>
                <a:cxnLst/>
                <a:rect l="l" t="t" r="r" b="b"/>
                <a:pathLst>
                  <a:path w="10773" h="19121" extrusionOk="0">
                    <a:moveTo>
                      <a:pt x="8968" y="1"/>
                    </a:moveTo>
                    <a:cubicBezTo>
                      <a:pt x="7025" y="1"/>
                      <a:pt x="0" y="9287"/>
                      <a:pt x="1497" y="17100"/>
                    </a:cubicBezTo>
                    <a:cubicBezTo>
                      <a:pt x="1723" y="17927"/>
                      <a:pt x="3794" y="19120"/>
                      <a:pt x="5661" y="19120"/>
                    </a:cubicBezTo>
                    <a:cubicBezTo>
                      <a:pt x="6103" y="19120"/>
                      <a:pt x="6534" y="19053"/>
                      <a:pt x="6926" y="18899"/>
                    </a:cubicBezTo>
                    <a:cubicBezTo>
                      <a:pt x="6926" y="18899"/>
                      <a:pt x="4227" y="11361"/>
                      <a:pt x="9190" y="3295"/>
                    </a:cubicBezTo>
                    <a:cubicBezTo>
                      <a:pt x="9904" y="2582"/>
                      <a:pt x="10772" y="751"/>
                      <a:pt x="9159" y="38"/>
                    </a:cubicBezTo>
                    <a:cubicBezTo>
                      <a:pt x="9103" y="13"/>
                      <a:pt x="9039" y="1"/>
                      <a:pt x="8968" y="1"/>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6" name="Google Shape;1986;p43"/>
              <p:cNvSpPr/>
              <p:nvPr/>
            </p:nvSpPr>
            <p:spPr>
              <a:xfrm>
                <a:off x="840400" y="2446725"/>
                <a:ext cx="281075" cy="446225"/>
              </a:xfrm>
              <a:custGeom>
                <a:avLst/>
                <a:gdLst/>
                <a:ahLst/>
                <a:cxnLst/>
                <a:rect l="l" t="t" r="r" b="b"/>
                <a:pathLst>
                  <a:path w="11243" h="17849" extrusionOk="0">
                    <a:moveTo>
                      <a:pt x="8995" y="0"/>
                    </a:moveTo>
                    <a:cubicBezTo>
                      <a:pt x="8341" y="0"/>
                      <a:pt x="7576" y="229"/>
                      <a:pt x="6763" y="821"/>
                    </a:cubicBezTo>
                    <a:cubicBezTo>
                      <a:pt x="0" y="7646"/>
                      <a:pt x="93" y="16673"/>
                      <a:pt x="93" y="16673"/>
                    </a:cubicBezTo>
                    <a:cubicBezTo>
                      <a:pt x="1321" y="17445"/>
                      <a:pt x="3196" y="17849"/>
                      <a:pt x="4797" y="17849"/>
                    </a:cubicBezTo>
                    <a:cubicBezTo>
                      <a:pt x="6352" y="17849"/>
                      <a:pt x="7650" y="17468"/>
                      <a:pt x="7848" y="16673"/>
                    </a:cubicBezTo>
                    <a:cubicBezTo>
                      <a:pt x="6111" y="10717"/>
                      <a:pt x="10827" y="2900"/>
                      <a:pt x="11075" y="1752"/>
                    </a:cubicBezTo>
                    <a:cubicBezTo>
                      <a:pt x="11243" y="997"/>
                      <a:pt x="10361" y="0"/>
                      <a:pt x="8995" y="0"/>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7" name="Google Shape;1987;p43"/>
              <p:cNvSpPr/>
              <p:nvPr/>
            </p:nvSpPr>
            <p:spPr>
              <a:xfrm>
                <a:off x="482875" y="2377725"/>
                <a:ext cx="1252500" cy="298850"/>
              </a:xfrm>
              <a:custGeom>
                <a:avLst/>
                <a:gdLst/>
                <a:ahLst/>
                <a:cxnLst/>
                <a:rect l="l" t="t" r="r" b="b"/>
                <a:pathLst>
                  <a:path w="50100" h="11954" extrusionOk="0">
                    <a:moveTo>
                      <a:pt x="2289" y="1"/>
                    </a:moveTo>
                    <a:cubicBezTo>
                      <a:pt x="1732" y="1"/>
                      <a:pt x="1182" y="227"/>
                      <a:pt x="776" y="665"/>
                    </a:cubicBezTo>
                    <a:cubicBezTo>
                      <a:pt x="0" y="1534"/>
                      <a:pt x="62" y="2837"/>
                      <a:pt x="900" y="3612"/>
                    </a:cubicBezTo>
                    <a:cubicBezTo>
                      <a:pt x="2668" y="5256"/>
                      <a:pt x="4777" y="6249"/>
                      <a:pt x="6856" y="6932"/>
                    </a:cubicBezTo>
                    <a:cubicBezTo>
                      <a:pt x="8934" y="7583"/>
                      <a:pt x="11013" y="7924"/>
                      <a:pt x="13060" y="8141"/>
                    </a:cubicBezTo>
                    <a:cubicBezTo>
                      <a:pt x="14115" y="8266"/>
                      <a:pt x="15139" y="8328"/>
                      <a:pt x="16162" y="8359"/>
                    </a:cubicBezTo>
                    <a:cubicBezTo>
                      <a:pt x="16889" y="8404"/>
                      <a:pt x="17666" y="8433"/>
                      <a:pt x="18419" y="8433"/>
                    </a:cubicBezTo>
                    <a:cubicBezTo>
                      <a:pt x="18695" y="8433"/>
                      <a:pt x="18967" y="8429"/>
                      <a:pt x="19233" y="8421"/>
                    </a:cubicBezTo>
                    <a:cubicBezTo>
                      <a:pt x="21312" y="8390"/>
                      <a:pt x="23297" y="8235"/>
                      <a:pt x="25252" y="8173"/>
                    </a:cubicBezTo>
                    <a:cubicBezTo>
                      <a:pt x="26061" y="8134"/>
                      <a:pt x="26849" y="8111"/>
                      <a:pt x="27632" y="8111"/>
                    </a:cubicBezTo>
                    <a:cubicBezTo>
                      <a:pt x="28738" y="8111"/>
                      <a:pt x="29833" y="8157"/>
                      <a:pt x="30960" y="8266"/>
                    </a:cubicBezTo>
                    <a:cubicBezTo>
                      <a:pt x="32883" y="8452"/>
                      <a:pt x="34775" y="8762"/>
                      <a:pt x="36730" y="9103"/>
                    </a:cubicBezTo>
                    <a:cubicBezTo>
                      <a:pt x="40576" y="9848"/>
                      <a:pt x="44392" y="10778"/>
                      <a:pt x="48145" y="11895"/>
                    </a:cubicBezTo>
                    <a:cubicBezTo>
                      <a:pt x="48276" y="11935"/>
                      <a:pt x="48408" y="11954"/>
                      <a:pt x="48538" y="11954"/>
                    </a:cubicBezTo>
                    <a:cubicBezTo>
                      <a:pt x="49115" y="11954"/>
                      <a:pt x="49649" y="11578"/>
                      <a:pt x="49852" y="10995"/>
                    </a:cubicBezTo>
                    <a:cubicBezTo>
                      <a:pt x="50100" y="10282"/>
                      <a:pt x="49697" y="9506"/>
                      <a:pt x="48983" y="9258"/>
                    </a:cubicBezTo>
                    <a:cubicBezTo>
                      <a:pt x="45167" y="7986"/>
                      <a:pt x="41259" y="6901"/>
                      <a:pt x="37350" y="6063"/>
                    </a:cubicBezTo>
                    <a:cubicBezTo>
                      <a:pt x="35365" y="5629"/>
                      <a:pt x="33379" y="5256"/>
                      <a:pt x="31332" y="5008"/>
                    </a:cubicBezTo>
                    <a:cubicBezTo>
                      <a:pt x="30308" y="4884"/>
                      <a:pt x="29284" y="4791"/>
                      <a:pt x="28230" y="4729"/>
                    </a:cubicBezTo>
                    <a:cubicBezTo>
                      <a:pt x="27702" y="4698"/>
                      <a:pt x="27183" y="4690"/>
                      <a:pt x="26671" y="4690"/>
                    </a:cubicBezTo>
                    <a:cubicBezTo>
                      <a:pt x="26159" y="4690"/>
                      <a:pt x="25655" y="4698"/>
                      <a:pt x="25159" y="4698"/>
                    </a:cubicBezTo>
                    <a:cubicBezTo>
                      <a:pt x="23142" y="4729"/>
                      <a:pt x="21157" y="4791"/>
                      <a:pt x="19233" y="4791"/>
                    </a:cubicBezTo>
                    <a:cubicBezTo>
                      <a:pt x="18272" y="4760"/>
                      <a:pt x="17341" y="4729"/>
                      <a:pt x="16380" y="4667"/>
                    </a:cubicBezTo>
                    <a:cubicBezTo>
                      <a:pt x="15418" y="4574"/>
                      <a:pt x="14456" y="4481"/>
                      <a:pt x="13526" y="4357"/>
                    </a:cubicBezTo>
                    <a:cubicBezTo>
                      <a:pt x="11633" y="4109"/>
                      <a:pt x="9803" y="3736"/>
                      <a:pt x="8097" y="3147"/>
                    </a:cubicBezTo>
                    <a:cubicBezTo>
                      <a:pt x="6422" y="2558"/>
                      <a:pt x="4902" y="1720"/>
                      <a:pt x="3785" y="634"/>
                    </a:cubicBezTo>
                    <a:lnTo>
                      <a:pt x="3754" y="603"/>
                    </a:lnTo>
                    <a:lnTo>
                      <a:pt x="3723" y="572"/>
                    </a:lnTo>
                    <a:cubicBezTo>
                      <a:pt x="3309" y="188"/>
                      <a:pt x="2796" y="1"/>
                      <a:pt x="228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8" name="Google Shape;1988;p43"/>
              <p:cNvSpPr/>
              <p:nvPr/>
            </p:nvSpPr>
            <p:spPr>
              <a:xfrm>
                <a:off x="1116475" y="2580475"/>
                <a:ext cx="573925" cy="95425"/>
              </a:xfrm>
              <a:custGeom>
                <a:avLst/>
                <a:gdLst/>
                <a:ahLst/>
                <a:cxnLst/>
                <a:rect l="l" t="t" r="r" b="b"/>
                <a:pathLst>
                  <a:path w="22957" h="3817" extrusionOk="0">
                    <a:moveTo>
                      <a:pt x="22957" y="3816"/>
                    </a:moveTo>
                    <a:cubicBezTo>
                      <a:pt x="22895" y="3816"/>
                      <a:pt x="22832" y="3816"/>
                      <a:pt x="22801" y="3785"/>
                    </a:cubicBezTo>
                    <a:cubicBezTo>
                      <a:pt x="19048" y="2668"/>
                      <a:pt x="15232" y="1738"/>
                      <a:pt x="11386" y="993"/>
                    </a:cubicBezTo>
                    <a:cubicBezTo>
                      <a:pt x="11199" y="962"/>
                      <a:pt x="11013" y="931"/>
                      <a:pt x="10827" y="900"/>
                    </a:cubicBezTo>
                    <a:lnTo>
                      <a:pt x="10827" y="900"/>
                    </a:lnTo>
                    <a:cubicBezTo>
                      <a:pt x="11013" y="931"/>
                      <a:pt x="11199" y="962"/>
                      <a:pt x="11386" y="993"/>
                    </a:cubicBezTo>
                    <a:cubicBezTo>
                      <a:pt x="15232" y="1738"/>
                      <a:pt x="19048" y="2668"/>
                      <a:pt x="22801" y="3785"/>
                    </a:cubicBezTo>
                    <a:cubicBezTo>
                      <a:pt x="22832" y="3816"/>
                      <a:pt x="22895" y="3816"/>
                      <a:pt x="22957" y="3816"/>
                    </a:cubicBezTo>
                    <a:close/>
                    <a:moveTo>
                      <a:pt x="7384" y="342"/>
                    </a:moveTo>
                    <a:cubicBezTo>
                      <a:pt x="6794" y="280"/>
                      <a:pt x="6205" y="218"/>
                      <a:pt x="5616" y="156"/>
                    </a:cubicBezTo>
                    <a:cubicBezTo>
                      <a:pt x="5585" y="156"/>
                      <a:pt x="5585" y="156"/>
                      <a:pt x="5554" y="156"/>
                    </a:cubicBezTo>
                    <a:cubicBezTo>
                      <a:pt x="5585" y="156"/>
                      <a:pt x="5585" y="156"/>
                      <a:pt x="5616" y="156"/>
                    </a:cubicBezTo>
                    <a:cubicBezTo>
                      <a:pt x="6205" y="218"/>
                      <a:pt x="6794" y="280"/>
                      <a:pt x="7384" y="342"/>
                    </a:cubicBezTo>
                    <a:lnTo>
                      <a:pt x="7384" y="342"/>
                    </a:lnTo>
                    <a:close/>
                    <a:moveTo>
                      <a:pt x="5554" y="156"/>
                    </a:moveTo>
                    <a:cubicBezTo>
                      <a:pt x="5523" y="156"/>
                      <a:pt x="5523" y="156"/>
                      <a:pt x="5491" y="156"/>
                    </a:cubicBezTo>
                    <a:cubicBezTo>
                      <a:pt x="5523" y="156"/>
                      <a:pt x="5523" y="156"/>
                      <a:pt x="5554" y="156"/>
                    </a:cubicBezTo>
                    <a:close/>
                    <a:moveTo>
                      <a:pt x="5460" y="156"/>
                    </a:moveTo>
                    <a:cubicBezTo>
                      <a:pt x="5460" y="156"/>
                      <a:pt x="5429" y="156"/>
                      <a:pt x="5398" y="125"/>
                    </a:cubicBezTo>
                    <a:cubicBezTo>
                      <a:pt x="5429" y="156"/>
                      <a:pt x="5460" y="156"/>
                      <a:pt x="5460" y="156"/>
                    </a:cubicBezTo>
                    <a:close/>
                    <a:moveTo>
                      <a:pt x="5367" y="125"/>
                    </a:moveTo>
                    <a:cubicBezTo>
                      <a:pt x="5336" y="125"/>
                      <a:pt x="5336" y="125"/>
                      <a:pt x="5336" y="125"/>
                    </a:cubicBezTo>
                    <a:cubicBezTo>
                      <a:pt x="5336" y="125"/>
                      <a:pt x="5336" y="125"/>
                      <a:pt x="5367" y="125"/>
                    </a:cubicBezTo>
                    <a:close/>
                    <a:moveTo>
                      <a:pt x="1" y="31"/>
                    </a:moveTo>
                    <a:cubicBezTo>
                      <a:pt x="714" y="0"/>
                      <a:pt x="1397" y="0"/>
                      <a:pt x="2110" y="0"/>
                    </a:cubicBezTo>
                    <a:cubicBezTo>
                      <a:pt x="1397" y="0"/>
                      <a:pt x="714" y="0"/>
                      <a:pt x="1" y="31"/>
                    </a:cubicBezTo>
                    <a:close/>
                    <a:moveTo>
                      <a:pt x="2110" y="0"/>
                    </a:moveTo>
                    <a:lnTo>
                      <a:pt x="2110" y="0"/>
                    </a:lnTo>
                    <a:lnTo>
                      <a:pt x="2110" y="0"/>
                    </a:lnTo>
                    <a:lnTo>
                      <a:pt x="2110"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9" name="Google Shape;1989;p43"/>
              <p:cNvSpPr/>
              <p:nvPr/>
            </p:nvSpPr>
            <p:spPr>
              <a:xfrm>
                <a:off x="952850" y="2583575"/>
                <a:ext cx="124100" cy="4675"/>
              </a:xfrm>
              <a:custGeom>
                <a:avLst/>
                <a:gdLst/>
                <a:ahLst/>
                <a:cxnLst/>
                <a:rect l="l" t="t" r="r" b="b"/>
                <a:pathLst>
                  <a:path w="4964" h="187" extrusionOk="0">
                    <a:moveTo>
                      <a:pt x="0" y="187"/>
                    </a:moveTo>
                    <a:lnTo>
                      <a:pt x="0" y="187"/>
                    </a:lnTo>
                    <a:lnTo>
                      <a:pt x="0" y="187"/>
                    </a:lnTo>
                    <a:close/>
                    <a:moveTo>
                      <a:pt x="31" y="187"/>
                    </a:moveTo>
                    <a:lnTo>
                      <a:pt x="62" y="187"/>
                    </a:lnTo>
                    <a:lnTo>
                      <a:pt x="31" y="187"/>
                    </a:lnTo>
                    <a:close/>
                    <a:moveTo>
                      <a:pt x="62" y="187"/>
                    </a:moveTo>
                    <a:cubicBezTo>
                      <a:pt x="186" y="187"/>
                      <a:pt x="310" y="187"/>
                      <a:pt x="434" y="187"/>
                    </a:cubicBezTo>
                    <a:cubicBezTo>
                      <a:pt x="1986" y="156"/>
                      <a:pt x="3475" y="63"/>
                      <a:pt x="4964" y="1"/>
                    </a:cubicBezTo>
                    <a:lnTo>
                      <a:pt x="4964" y="1"/>
                    </a:lnTo>
                    <a:cubicBezTo>
                      <a:pt x="3475" y="63"/>
                      <a:pt x="1986" y="156"/>
                      <a:pt x="434" y="187"/>
                    </a:cubicBezTo>
                    <a:cubicBezTo>
                      <a:pt x="310" y="187"/>
                      <a:pt x="186" y="187"/>
                      <a:pt x="62" y="187"/>
                    </a:cubicBezTo>
                    <a:close/>
                  </a:path>
                </a:pathLst>
              </a:custGeom>
              <a:solidFill>
                <a:srgbClr val="6D480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0" name="Google Shape;1990;p43"/>
              <p:cNvSpPr/>
              <p:nvPr/>
            </p:nvSpPr>
            <p:spPr>
              <a:xfrm>
                <a:off x="802400" y="2547125"/>
                <a:ext cx="919800" cy="129550"/>
              </a:xfrm>
              <a:custGeom>
                <a:avLst/>
                <a:gdLst/>
                <a:ahLst/>
                <a:cxnLst/>
                <a:rect l="l" t="t" r="r" b="b"/>
                <a:pathLst>
                  <a:path w="36792" h="5182" extrusionOk="0">
                    <a:moveTo>
                      <a:pt x="12285" y="1"/>
                    </a:moveTo>
                    <a:cubicBezTo>
                      <a:pt x="9368" y="1"/>
                      <a:pt x="6452" y="156"/>
                      <a:pt x="3536" y="373"/>
                    </a:cubicBezTo>
                    <a:cubicBezTo>
                      <a:pt x="3040" y="404"/>
                      <a:pt x="2544" y="404"/>
                      <a:pt x="2078" y="404"/>
                    </a:cubicBezTo>
                    <a:cubicBezTo>
                      <a:pt x="1458" y="404"/>
                      <a:pt x="838" y="373"/>
                      <a:pt x="217" y="342"/>
                    </a:cubicBezTo>
                    <a:cubicBezTo>
                      <a:pt x="155" y="652"/>
                      <a:pt x="62" y="993"/>
                      <a:pt x="0" y="1334"/>
                    </a:cubicBezTo>
                    <a:cubicBezTo>
                      <a:pt x="93" y="1334"/>
                      <a:pt x="186" y="1365"/>
                      <a:pt x="279" y="1365"/>
                    </a:cubicBezTo>
                    <a:lnTo>
                      <a:pt x="341" y="1365"/>
                    </a:lnTo>
                    <a:cubicBezTo>
                      <a:pt x="1365" y="1490"/>
                      <a:pt x="2358" y="1552"/>
                      <a:pt x="3381" y="1583"/>
                    </a:cubicBezTo>
                    <a:cubicBezTo>
                      <a:pt x="4095" y="1645"/>
                      <a:pt x="4870" y="1645"/>
                      <a:pt x="5646" y="1645"/>
                    </a:cubicBezTo>
                    <a:lnTo>
                      <a:pt x="6452" y="1645"/>
                    </a:lnTo>
                    <a:cubicBezTo>
                      <a:pt x="8004" y="1614"/>
                      <a:pt x="9493" y="1521"/>
                      <a:pt x="10982" y="1459"/>
                    </a:cubicBezTo>
                    <a:cubicBezTo>
                      <a:pt x="11478" y="1428"/>
                      <a:pt x="11974" y="1397"/>
                      <a:pt x="12471" y="1397"/>
                    </a:cubicBezTo>
                    <a:cubicBezTo>
                      <a:pt x="12502" y="1397"/>
                      <a:pt x="12533" y="1397"/>
                      <a:pt x="12564" y="1365"/>
                    </a:cubicBezTo>
                    <a:cubicBezTo>
                      <a:pt x="13277" y="1334"/>
                      <a:pt x="13960" y="1334"/>
                      <a:pt x="14673" y="1334"/>
                    </a:cubicBezTo>
                    <a:cubicBezTo>
                      <a:pt x="15759" y="1334"/>
                      <a:pt x="16814" y="1365"/>
                      <a:pt x="17899" y="1459"/>
                    </a:cubicBezTo>
                    <a:lnTo>
                      <a:pt x="17961" y="1459"/>
                    </a:lnTo>
                    <a:cubicBezTo>
                      <a:pt x="17992" y="1490"/>
                      <a:pt x="18023" y="1490"/>
                      <a:pt x="18023" y="1490"/>
                    </a:cubicBezTo>
                    <a:lnTo>
                      <a:pt x="18179" y="1490"/>
                    </a:lnTo>
                    <a:cubicBezTo>
                      <a:pt x="18768" y="1552"/>
                      <a:pt x="19357" y="1614"/>
                      <a:pt x="19947" y="1676"/>
                    </a:cubicBezTo>
                    <a:cubicBezTo>
                      <a:pt x="21095" y="1831"/>
                      <a:pt x="22211" y="2017"/>
                      <a:pt x="23390" y="2234"/>
                    </a:cubicBezTo>
                    <a:cubicBezTo>
                      <a:pt x="23576" y="2265"/>
                      <a:pt x="23762" y="2296"/>
                      <a:pt x="23949" y="2327"/>
                    </a:cubicBezTo>
                    <a:cubicBezTo>
                      <a:pt x="27795" y="3072"/>
                      <a:pt x="31611" y="4002"/>
                      <a:pt x="35364" y="5119"/>
                    </a:cubicBezTo>
                    <a:cubicBezTo>
                      <a:pt x="35395" y="5150"/>
                      <a:pt x="35458" y="5150"/>
                      <a:pt x="35520" y="5150"/>
                    </a:cubicBezTo>
                    <a:cubicBezTo>
                      <a:pt x="35582" y="5181"/>
                      <a:pt x="35675" y="5181"/>
                      <a:pt x="35737" y="5181"/>
                    </a:cubicBezTo>
                    <a:cubicBezTo>
                      <a:pt x="36140" y="5181"/>
                      <a:pt x="36512" y="4995"/>
                      <a:pt x="36791" y="4716"/>
                    </a:cubicBezTo>
                    <a:cubicBezTo>
                      <a:pt x="27330" y="993"/>
                      <a:pt x="19668" y="1"/>
                      <a:pt x="12285"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1" name="Google Shape;1991;p43"/>
              <p:cNvSpPr/>
              <p:nvPr/>
            </p:nvSpPr>
            <p:spPr>
              <a:xfrm>
                <a:off x="502250" y="2465700"/>
                <a:ext cx="171425" cy="90750"/>
              </a:xfrm>
              <a:custGeom>
                <a:avLst/>
                <a:gdLst/>
                <a:ahLst/>
                <a:cxnLst/>
                <a:rect l="l" t="t" r="r" b="b"/>
                <a:pathLst>
                  <a:path w="6857" h="3630" extrusionOk="0">
                    <a:moveTo>
                      <a:pt x="6856" y="3630"/>
                    </a:moveTo>
                    <a:cubicBezTo>
                      <a:pt x="6608" y="3568"/>
                      <a:pt x="6329" y="3475"/>
                      <a:pt x="6081" y="3413"/>
                    </a:cubicBezTo>
                    <a:cubicBezTo>
                      <a:pt x="4002" y="2730"/>
                      <a:pt x="1893" y="1737"/>
                      <a:pt x="125" y="93"/>
                    </a:cubicBezTo>
                    <a:lnTo>
                      <a:pt x="125" y="93"/>
                    </a:lnTo>
                    <a:lnTo>
                      <a:pt x="125" y="93"/>
                    </a:lnTo>
                    <a:cubicBezTo>
                      <a:pt x="1893" y="1737"/>
                      <a:pt x="4002" y="2730"/>
                      <a:pt x="6081" y="3413"/>
                    </a:cubicBezTo>
                    <a:cubicBezTo>
                      <a:pt x="6329" y="3475"/>
                      <a:pt x="6608" y="3568"/>
                      <a:pt x="6856" y="3630"/>
                    </a:cubicBezTo>
                    <a:lnTo>
                      <a:pt x="6856" y="3630"/>
                    </a:lnTo>
                    <a:close/>
                    <a:moveTo>
                      <a:pt x="125" y="93"/>
                    </a:moveTo>
                    <a:cubicBezTo>
                      <a:pt x="125" y="93"/>
                      <a:pt x="125" y="93"/>
                      <a:pt x="94" y="93"/>
                    </a:cubicBezTo>
                    <a:cubicBezTo>
                      <a:pt x="125" y="93"/>
                      <a:pt x="125" y="93"/>
                      <a:pt x="125" y="93"/>
                    </a:cubicBezTo>
                    <a:close/>
                    <a:moveTo>
                      <a:pt x="94" y="93"/>
                    </a:moveTo>
                    <a:cubicBezTo>
                      <a:pt x="63" y="62"/>
                      <a:pt x="32" y="31"/>
                      <a:pt x="32" y="0"/>
                    </a:cubicBezTo>
                    <a:cubicBezTo>
                      <a:pt x="32" y="31"/>
                      <a:pt x="63" y="62"/>
                      <a:pt x="94" y="93"/>
                    </a:cubicBezTo>
                    <a:close/>
                    <a:moveTo>
                      <a:pt x="32" y="0"/>
                    </a:moveTo>
                    <a:cubicBezTo>
                      <a:pt x="1" y="0"/>
                      <a:pt x="1" y="0"/>
                      <a:pt x="1" y="0"/>
                    </a:cubicBezTo>
                    <a:cubicBezTo>
                      <a:pt x="1" y="0"/>
                      <a:pt x="1" y="0"/>
                      <a:pt x="32" y="0"/>
                    </a:cubicBezTo>
                    <a:close/>
                    <a:moveTo>
                      <a:pt x="1" y="0"/>
                    </a:moveTo>
                    <a:lnTo>
                      <a:pt x="1" y="0"/>
                    </a:lnTo>
                    <a:lnTo>
                      <a:pt x="1"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2" name="Google Shape;1992;p43"/>
              <p:cNvSpPr/>
              <p:nvPr/>
            </p:nvSpPr>
            <p:spPr>
              <a:xfrm>
                <a:off x="486750" y="2420725"/>
                <a:ext cx="198550" cy="135725"/>
              </a:xfrm>
              <a:custGeom>
                <a:avLst/>
                <a:gdLst/>
                <a:ahLst/>
                <a:cxnLst/>
                <a:rect l="l" t="t" r="r" b="b"/>
                <a:pathLst>
                  <a:path w="7942" h="5429" extrusionOk="0">
                    <a:moveTo>
                      <a:pt x="93" y="0"/>
                    </a:moveTo>
                    <a:cubicBezTo>
                      <a:pt x="0" y="620"/>
                      <a:pt x="155" y="1303"/>
                      <a:pt x="621" y="1799"/>
                    </a:cubicBezTo>
                    <a:lnTo>
                      <a:pt x="652" y="1799"/>
                    </a:lnTo>
                    <a:cubicBezTo>
                      <a:pt x="652" y="1830"/>
                      <a:pt x="683" y="1861"/>
                      <a:pt x="714" y="1892"/>
                    </a:cubicBezTo>
                    <a:lnTo>
                      <a:pt x="745" y="1892"/>
                    </a:lnTo>
                    <a:cubicBezTo>
                      <a:pt x="2513" y="3536"/>
                      <a:pt x="4622" y="4529"/>
                      <a:pt x="6701" y="5212"/>
                    </a:cubicBezTo>
                    <a:cubicBezTo>
                      <a:pt x="6949" y="5274"/>
                      <a:pt x="7228" y="5367"/>
                      <a:pt x="7476" y="5429"/>
                    </a:cubicBezTo>
                    <a:cubicBezTo>
                      <a:pt x="7632" y="5088"/>
                      <a:pt x="7787" y="4746"/>
                      <a:pt x="7942" y="4374"/>
                    </a:cubicBezTo>
                    <a:cubicBezTo>
                      <a:pt x="4188" y="3164"/>
                      <a:pt x="1489" y="1210"/>
                      <a:pt x="93"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3" name="Google Shape;1993;p43"/>
              <p:cNvSpPr/>
              <p:nvPr/>
            </p:nvSpPr>
            <p:spPr>
              <a:xfrm>
                <a:off x="1306475" y="2738675"/>
                <a:ext cx="20200" cy="183825"/>
              </a:xfrm>
              <a:custGeom>
                <a:avLst/>
                <a:gdLst/>
                <a:ahLst/>
                <a:cxnLst/>
                <a:rect l="l" t="t" r="r" b="b"/>
                <a:pathLst>
                  <a:path w="808" h="7353" extrusionOk="0">
                    <a:moveTo>
                      <a:pt x="776" y="1"/>
                    </a:moveTo>
                    <a:cubicBezTo>
                      <a:pt x="1" y="2917"/>
                      <a:pt x="32" y="5492"/>
                      <a:pt x="249" y="7353"/>
                    </a:cubicBezTo>
                    <a:cubicBezTo>
                      <a:pt x="32" y="5492"/>
                      <a:pt x="1" y="2917"/>
                      <a:pt x="808" y="1"/>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4" name="Google Shape;1994;p43"/>
              <p:cNvSpPr/>
              <p:nvPr/>
            </p:nvSpPr>
            <p:spPr>
              <a:xfrm>
                <a:off x="1186275" y="2738675"/>
                <a:ext cx="139625" cy="183825"/>
              </a:xfrm>
              <a:custGeom>
                <a:avLst/>
                <a:gdLst/>
                <a:ahLst/>
                <a:cxnLst/>
                <a:rect l="l" t="t" r="r" b="b"/>
                <a:pathLst>
                  <a:path w="5585" h="7353" extrusionOk="0">
                    <a:moveTo>
                      <a:pt x="5584" y="1"/>
                    </a:moveTo>
                    <a:cubicBezTo>
                      <a:pt x="4747" y="745"/>
                      <a:pt x="4033" y="2079"/>
                      <a:pt x="3599" y="3165"/>
                    </a:cubicBezTo>
                    <a:cubicBezTo>
                      <a:pt x="3258" y="3972"/>
                      <a:pt x="2451" y="4499"/>
                      <a:pt x="1583" y="4499"/>
                    </a:cubicBezTo>
                    <a:lnTo>
                      <a:pt x="1397" y="4499"/>
                    </a:lnTo>
                    <a:cubicBezTo>
                      <a:pt x="962" y="4468"/>
                      <a:pt x="497" y="4437"/>
                      <a:pt x="125" y="4437"/>
                    </a:cubicBezTo>
                    <a:cubicBezTo>
                      <a:pt x="32" y="5212"/>
                      <a:pt x="1" y="5957"/>
                      <a:pt x="32" y="6733"/>
                    </a:cubicBezTo>
                    <a:cubicBezTo>
                      <a:pt x="2048" y="7074"/>
                      <a:pt x="3723" y="7260"/>
                      <a:pt x="5057" y="7353"/>
                    </a:cubicBezTo>
                    <a:cubicBezTo>
                      <a:pt x="4840" y="5492"/>
                      <a:pt x="4809" y="2917"/>
                      <a:pt x="5584" y="1"/>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5" name="Google Shape;1995;p43"/>
              <p:cNvSpPr/>
              <p:nvPr/>
            </p:nvSpPr>
            <p:spPr>
              <a:xfrm>
                <a:off x="1025750" y="2744900"/>
                <a:ext cx="4675" cy="83775"/>
              </a:xfrm>
              <a:custGeom>
                <a:avLst/>
                <a:gdLst/>
                <a:ahLst/>
                <a:cxnLst/>
                <a:rect l="l" t="t" r="r" b="b"/>
                <a:pathLst>
                  <a:path w="187" h="3351" extrusionOk="0">
                    <a:moveTo>
                      <a:pt x="155" y="3350"/>
                    </a:moveTo>
                    <a:lnTo>
                      <a:pt x="155" y="3350"/>
                    </a:lnTo>
                    <a:cubicBezTo>
                      <a:pt x="0" y="2265"/>
                      <a:pt x="31" y="1117"/>
                      <a:pt x="186" y="0"/>
                    </a:cubicBezTo>
                    <a:cubicBezTo>
                      <a:pt x="186" y="0"/>
                      <a:pt x="186" y="0"/>
                      <a:pt x="186" y="0"/>
                    </a:cubicBezTo>
                    <a:cubicBezTo>
                      <a:pt x="31" y="1117"/>
                      <a:pt x="0" y="2265"/>
                      <a:pt x="155" y="3350"/>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6" name="Google Shape;1996;p43"/>
              <p:cNvSpPr/>
              <p:nvPr/>
            </p:nvSpPr>
            <p:spPr>
              <a:xfrm>
                <a:off x="859775" y="2682075"/>
                <a:ext cx="170650" cy="146600"/>
              </a:xfrm>
              <a:custGeom>
                <a:avLst/>
                <a:gdLst/>
                <a:ahLst/>
                <a:cxnLst/>
                <a:rect l="l" t="t" r="r" b="b"/>
                <a:pathLst>
                  <a:path w="6826" h="5864" extrusionOk="0">
                    <a:moveTo>
                      <a:pt x="683" y="0"/>
                    </a:moveTo>
                    <a:cubicBezTo>
                      <a:pt x="404" y="807"/>
                      <a:pt x="156" y="1613"/>
                      <a:pt x="1" y="2358"/>
                    </a:cubicBezTo>
                    <a:cubicBezTo>
                      <a:pt x="2637" y="2699"/>
                      <a:pt x="5026" y="4343"/>
                      <a:pt x="6794" y="5863"/>
                    </a:cubicBezTo>
                    <a:cubicBezTo>
                      <a:pt x="6639" y="4778"/>
                      <a:pt x="6670" y="3630"/>
                      <a:pt x="6825" y="2513"/>
                    </a:cubicBezTo>
                    <a:cubicBezTo>
                      <a:pt x="4809" y="900"/>
                      <a:pt x="2234" y="217"/>
                      <a:pt x="683" y="0"/>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7" name="Google Shape;1997;p43"/>
              <p:cNvSpPr/>
              <p:nvPr/>
            </p:nvSpPr>
            <p:spPr>
              <a:xfrm>
                <a:off x="1629100" y="3249750"/>
                <a:ext cx="179025" cy="83275"/>
              </a:xfrm>
              <a:custGeom>
                <a:avLst/>
                <a:gdLst/>
                <a:ahLst/>
                <a:cxnLst/>
                <a:rect l="l" t="t" r="r" b="b"/>
                <a:pathLst>
                  <a:path w="7161" h="3331" extrusionOk="0">
                    <a:moveTo>
                      <a:pt x="7074" y="1"/>
                    </a:moveTo>
                    <a:cubicBezTo>
                      <a:pt x="4441" y="1931"/>
                      <a:pt x="706" y="1987"/>
                      <a:pt x="288" y="1987"/>
                    </a:cubicBezTo>
                    <a:cubicBezTo>
                      <a:pt x="262" y="1987"/>
                      <a:pt x="249" y="1986"/>
                      <a:pt x="249" y="1986"/>
                    </a:cubicBezTo>
                    <a:lnTo>
                      <a:pt x="249" y="1986"/>
                    </a:lnTo>
                    <a:cubicBezTo>
                      <a:pt x="249" y="1986"/>
                      <a:pt x="1" y="3103"/>
                      <a:pt x="1149" y="3289"/>
                    </a:cubicBezTo>
                    <a:cubicBezTo>
                      <a:pt x="1291" y="3317"/>
                      <a:pt x="1443" y="3330"/>
                      <a:pt x="1601" y="3330"/>
                    </a:cubicBezTo>
                    <a:cubicBezTo>
                      <a:pt x="3749" y="3330"/>
                      <a:pt x="7160" y="926"/>
                      <a:pt x="7074"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8" name="Google Shape;1998;p43"/>
              <p:cNvSpPr/>
              <p:nvPr/>
            </p:nvSpPr>
            <p:spPr>
              <a:xfrm>
                <a:off x="1623675" y="3315675"/>
                <a:ext cx="221050" cy="62475"/>
              </a:xfrm>
              <a:custGeom>
                <a:avLst/>
                <a:gdLst/>
                <a:ahLst/>
                <a:cxnLst/>
                <a:rect l="l" t="t" r="r" b="b"/>
                <a:pathLst>
                  <a:path w="8842" h="2499" extrusionOk="0">
                    <a:moveTo>
                      <a:pt x="8842" y="1"/>
                    </a:moveTo>
                    <a:lnTo>
                      <a:pt x="8842" y="1"/>
                    </a:lnTo>
                    <a:cubicBezTo>
                      <a:pt x="7173" y="724"/>
                      <a:pt x="5349" y="923"/>
                      <a:pt x="3843" y="923"/>
                    </a:cubicBezTo>
                    <a:cubicBezTo>
                      <a:pt x="1990" y="923"/>
                      <a:pt x="621" y="621"/>
                      <a:pt x="621" y="621"/>
                    </a:cubicBezTo>
                    <a:lnTo>
                      <a:pt x="621" y="621"/>
                    </a:lnTo>
                    <a:cubicBezTo>
                      <a:pt x="621" y="621"/>
                      <a:pt x="1" y="1831"/>
                      <a:pt x="1211" y="2265"/>
                    </a:cubicBezTo>
                    <a:cubicBezTo>
                      <a:pt x="1596" y="2428"/>
                      <a:pt x="2072" y="2499"/>
                      <a:pt x="2599" y="2499"/>
                    </a:cubicBezTo>
                    <a:cubicBezTo>
                      <a:pt x="5082" y="2499"/>
                      <a:pt x="8663" y="922"/>
                      <a:pt x="8842"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9" name="Google Shape;1999;p43"/>
              <p:cNvSpPr/>
              <p:nvPr/>
            </p:nvSpPr>
            <p:spPr>
              <a:xfrm>
                <a:off x="591450" y="2432225"/>
                <a:ext cx="1100500" cy="940400"/>
              </a:xfrm>
              <a:custGeom>
                <a:avLst/>
                <a:gdLst/>
                <a:ahLst/>
                <a:cxnLst/>
                <a:rect l="l" t="t" r="r" b="b"/>
                <a:pathLst>
                  <a:path w="44020" h="37616" extrusionOk="0">
                    <a:moveTo>
                      <a:pt x="7729" y="1"/>
                    </a:moveTo>
                    <a:cubicBezTo>
                      <a:pt x="6951" y="1"/>
                      <a:pt x="6026" y="359"/>
                      <a:pt x="5150" y="1339"/>
                    </a:cubicBezTo>
                    <a:cubicBezTo>
                      <a:pt x="0" y="9436"/>
                      <a:pt x="1986" y="18246"/>
                      <a:pt x="1986" y="18246"/>
                    </a:cubicBezTo>
                    <a:lnTo>
                      <a:pt x="2017" y="18246"/>
                    </a:lnTo>
                    <a:cubicBezTo>
                      <a:pt x="1924" y="18742"/>
                      <a:pt x="1924" y="19208"/>
                      <a:pt x="1986" y="19704"/>
                    </a:cubicBezTo>
                    <a:cubicBezTo>
                      <a:pt x="2389" y="23271"/>
                      <a:pt x="4902" y="29228"/>
                      <a:pt x="14270" y="30903"/>
                    </a:cubicBezTo>
                    <a:cubicBezTo>
                      <a:pt x="15416" y="31102"/>
                      <a:pt x="16556" y="31190"/>
                      <a:pt x="17676" y="31190"/>
                    </a:cubicBezTo>
                    <a:cubicBezTo>
                      <a:pt x="20558" y="31190"/>
                      <a:pt x="23300" y="30608"/>
                      <a:pt x="25624" y="29848"/>
                    </a:cubicBezTo>
                    <a:cubicBezTo>
                      <a:pt x="29032" y="35935"/>
                      <a:pt x="38568" y="37616"/>
                      <a:pt x="41870" y="37616"/>
                    </a:cubicBezTo>
                    <a:cubicBezTo>
                      <a:pt x="42506" y="37616"/>
                      <a:pt x="42911" y="37553"/>
                      <a:pt x="42996" y="37448"/>
                    </a:cubicBezTo>
                    <a:cubicBezTo>
                      <a:pt x="43585" y="36766"/>
                      <a:pt x="44020" y="34842"/>
                      <a:pt x="41755" y="34253"/>
                    </a:cubicBezTo>
                    <a:cubicBezTo>
                      <a:pt x="35675" y="33260"/>
                      <a:pt x="32325" y="30003"/>
                      <a:pt x="30680" y="27770"/>
                    </a:cubicBezTo>
                    <a:cubicBezTo>
                      <a:pt x="31952" y="27118"/>
                      <a:pt x="32697" y="26622"/>
                      <a:pt x="32697" y="26622"/>
                    </a:cubicBezTo>
                    <a:cubicBezTo>
                      <a:pt x="32697" y="26622"/>
                      <a:pt x="31115" y="23923"/>
                      <a:pt x="31797" y="19704"/>
                    </a:cubicBezTo>
                    <a:lnTo>
                      <a:pt x="31797" y="19704"/>
                    </a:lnTo>
                    <a:cubicBezTo>
                      <a:pt x="31797" y="19704"/>
                      <a:pt x="31636" y="19710"/>
                      <a:pt x="31330" y="19710"/>
                    </a:cubicBezTo>
                    <a:cubicBezTo>
                      <a:pt x="29978" y="19710"/>
                      <a:pt x="25788" y="19587"/>
                      <a:pt x="20071" y="18246"/>
                    </a:cubicBezTo>
                    <a:cubicBezTo>
                      <a:pt x="18658" y="16925"/>
                      <a:pt x="14507" y="12289"/>
                      <a:pt x="9727" y="12289"/>
                    </a:cubicBezTo>
                    <a:cubicBezTo>
                      <a:pt x="9680" y="12289"/>
                      <a:pt x="9633" y="12289"/>
                      <a:pt x="9586" y="12290"/>
                    </a:cubicBezTo>
                    <a:cubicBezTo>
                      <a:pt x="9152" y="12290"/>
                      <a:pt x="8717" y="12321"/>
                      <a:pt x="8314" y="12414"/>
                    </a:cubicBezTo>
                    <a:cubicBezTo>
                      <a:pt x="7259" y="7513"/>
                      <a:pt x="9586" y="2332"/>
                      <a:pt x="9586" y="1339"/>
                    </a:cubicBezTo>
                    <a:cubicBezTo>
                      <a:pt x="9586" y="675"/>
                      <a:pt x="8797" y="1"/>
                      <a:pt x="7729"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0" name="Google Shape;2000;p43"/>
              <p:cNvSpPr/>
              <p:nvPr/>
            </p:nvSpPr>
            <p:spPr>
              <a:xfrm>
                <a:off x="705450" y="2941100"/>
                <a:ext cx="76800" cy="200875"/>
              </a:xfrm>
              <a:custGeom>
                <a:avLst/>
                <a:gdLst/>
                <a:ahLst/>
                <a:cxnLst/>
                <a:rect l="l" t="t" r="r" b="b"/>
                <a:pathLst>
                  <a:path w="3072" h="8035" extrusionOk="0">
                    <a:moveTo>
                      <a:pt x="3071" y="0"/>
                    </a:moveTo>
                    <a:lnTo>
                      <a:pt x="3071" y="0"/>
                    </a:lnTo>
                    <a:cubicBezTo>
                      <a:pt x="1086" y="1583"/>
                      <a:pt x="311" y="3754"/>
                      <a:pt x="0" y="5398"/>
                    </a:cubicBezTo>
                    <a:cubicBezTo>
                      <a:pt x="776" y="6329"/>
                      <a:pt x="1769" y="7259"/>
                      <a:pt x="2978" y="8035"/>
                    </a:cubicBezTo>
                    <a:cubicBezTo>
                      <a:pt x="2451" y="5584"/>
                      <a:pt x="2513" y="1676"/>
                      <a:pt x="307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1" name="Google Shape;2001;p43"/>
              <p:cNvSpPr/>
              <p:nvPr/>
            </p:nvSpPr>
            <p:spPr>
              <a:xfrm>
                <a:off x="1129675" y="3036500"/>
                <a:ext cx="93850" cy="162875"/>
              </a:xfrm>
              <a:custGeom>
                <a:avLst/>
                <a:gdLst/>
                <a:ahLst/>
                <a:cxnLst/>
                <a:rect l="l" t="t" r="r" b="b"/>
                <a:pathLst>
                  <a:path w="3754" h="6515" extrusionOk="0">
                    <a:moveTo>
                      <a:pt x="1086" y="0"/>
                    </a:moveTo>
                    <a:cubicBezTo>
                      <a:pt x="0" y="2482"/>
                      <a:pt x="434" y="4933"/>
                      <a:pt x="993" y="6515"/>
                    </a:cubicBezTo>
                    <a:cubicBezTo>
                      <a:pt x="1954" y="6297"/>
                      <a:pt x="2885" y="6080"/>
                      <a:pt x="3754" y="5801"/>
                    </a:cubicBezTo>
                    <a:cubicBezTo>
                      <a:pt x="2482" y="3878"/>
                      <a:pt x="1334" y="1396"/>
                      <a:pt x="1086"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2" name="Google Shape;2002;p43"/>
              <p:cNvSpPr/>
              <p:nvPr/>
            </p:nvSpPr>
            <p:spPr>
              <a:xfrm>
                <a:off x="905525" y="2969800"/>
                <a:ext cx="117150" cy="241975"/>
              </a:xfrm>
              <a:custGeom>
                <a:avLst/>
                <a:gdLst/>
                <a:ahLst/>
                <a:cxnLst/>
                <a:rect l="l" t="t" r="r" b="b"/>
                <a:pathLst>
                  <a:path w="4686" h="9679" extrusionOk="0">
                    <a:moveTo>
                      <a:pt x="2607" y="0"/>
                    </a:moveTo>
                    <a:lnTo>
                      <a:pt x="2607" y="0"/>
                    </a:lnTo>
                    <a:cubicBezTo>
                      <a:pt x="1" y="3289"/>
                      <a:pt x="249" y="7259"/>
                      <a:pt x="559" y="9152"/>
                    </a:cubicBezTo>
                    <a:cubicBezTo>
                      <a:pt x="932" y="9245"/>
                      <a:pt x="1304" y="9307"/>
                      <a:pt x="1707" y="9400"/>
                    </a:cubicBezTo>
                    <a:cubicBezTo>
                      <a:pt x="2731" y="9555"/>
                      <a:pt x="3723" y="9648"/>
                      <a:pt x="4685" y="9679"/>
                    </a:cubicBezTo>
                    <a:cubicBezTo>
                      <a:pt x="3382" y="6825"/>
                      <a:pt x="2421" y="2172"/>
                      <a:pt x="2607"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3" name="Google Shape;2003;p43"/>
              <p:cNvSpPr/>
              <p:nvPr/>
            </p:nvSpPr>
            <p:spPr>
              <a:xfrm>
                <a:off x="1328975" y="2680250"/>
                <a:ext cx="586325" cy="542150"/>
              </a:xfrm>
              <a:custGeom>
                <a:avLst/>
                <a:gdLst/>
                <a:ahLst/>
                <a:cxnLst/>
                <a:rect l="l" t="t" r="r" b="b"/>
                <a:pathLst>
                  <a:path w="23453" h="21686" extrusionOk="0">
                    <a:moveTo>
                      <a:pt x="9587" y="1"/>
                    </a:moveTo>
                    <a:cubicBezTo>
                      <a:pt x="8266" y="1"/>
                      <a:pt x="6898" y="280"/>
                      <a:pt x="5522" y="911"/>
                    </a:cubicBezTo>
                    <a:cubicBezTo>
                      <a:pt x="2079" y="2524"/>
                      <a:pt x="683" y="6588"/>
                      <a:pt x="125" y="10093"/>
                    </a:cubicBezTo>
                    <a:cubicBezTo>
                      <a:pt x="1" y="10931"/>
                      <a:pt x="1" y="11768"/>
                      <a:pt x="63" y="12575"/>
                    </a:cubicBezTo>
                    <a:cubicBezTo>
                      <a:pt x="590" y="17476"/>
                      <a:pt x="4592" y="20703"/>
                      <a:pt x="9245" y="21509"/>
                    </a:cubicBezTo>
                    <a:cubicBezTo>
                      <a:pt x="9948" y="21623"/>
                      <a:pt x="10682" y="21685"/>
                      <a:pt x="11423" y="21685"/>
                    </a:cubicBezTo>
                    <a:cubicBezTo>
                      <a:pt x="14698" y="21685"/>
                      <a:pt x="18096" y="20478"/>
                      <a:pt x="19513" y="17290"/>
                    </a:cubicBezTo>
                    <a:cubicBezTo>
                      <a:pt x="20351" y="15367"/>
                      <a:pt x="20785" y="12885"/>
                      <a:pt x="20599" y="10528"/>
                    </a:cubicBezTo>
                    <a:cubicBezTo>
                      <a:pt x="21219" y="9535"/>
                      <a:pt x="21964" y="8604"/>
                      <a:pt x="22739" y="7736"/>
                    </a:cubicBezTo>
                    <a:cubicBezTo>
                      <a:pt x="22460" y="7674"/>
                      <a:pt x="22212" y="7580"/>
                      <a:pt x="21995" y="7425"/>
                    </a:cubicBezTo>
                    <a:cubicBezTo>
                      <a:pt x="22522" y="7084"/>
                      <a:pt x="23018" y="6681"/>
                      <a:pt x="23453" y="6185"/>
                    </a:cubicBezTo>
                    <a:cubicBezTo>
                      <a:pt x="22677" y="6185"/>
                      <a:pt x="21871" y="5967"/>
                      <a:pt x="21157" y="5595"/>
                    </a:cubicBezTo>
                    <a:cubicBezTo>
                      <a:pt x="21374" y="5440"/>
                      <a:pt x="21591" y="5285"/>
                      <a:pt x="21840" y="5130"/>
                    </a:cubicBezTo>
                    <a:cubicBezTo>
                      <a:pt x="20537" y="5006"/>
                      <a:pt x="19265" y="4695"/>
                      <a:pt x="18055" y="4230"/>
                    </a:cubicBezTo>
                    <a:cubicBezTo>
                      <a:pt x="15985" y="1804"/>
                      <a:pt x="12941" y="1"/>
                      <a:pt x="9587"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4" name="Google Shape;2004;p43"/>
              <p:cNvSpPr/>
              <p:nvPr/>
            </p:nvSpPr>
            <p:spPr>
              <a:xfrm>
                <a:off x="1384825" y="2750575"/>
                <a:ext cx="382350" cy="409350"/>
              </a:xfrm>
              <a:custGeom>
                <a:avLst/>
                <a:gdLst/>
                <a:ahLst/>
                <a:cxnLst/>
                <a:rect l="l" t="t" r="r" b="b"/>
                <a:pathLst>
                  <a:path w="15294" h="16374" extrusionOk="0">
                    <a:moveTo>
                      <a:pt x="7241" y="1"/>
                    </a:moveTo>
                    <a:cubicBezTo>
                      <a:pt x="6231" y="1"/>
                      <a:pt x="5078" y="323"/>
                      <a:pt x="3754" y="1076"/>
                    </a:cubicBezTo>
                    <a:cubicBezTo>
                      <a:pt x="1024" y="2627"/>
                      <a:pt x="0" y="6070"/>
                      <a:pt x="155" y="9048"/>
                    </a:cubicBezTo>
                    <a:cubicBezTo>
                      <a:pt x="217" y="10010"/>
                      <a:pt x="434" y="10910"/>
                      <a:pt x="838" y="11747"/>
                    </a:cubicBezTo>
                    <a:cubicBezTo>
                      <a:pt x="1706" y="13640"/>
                      <a:pt x="3319" y="15098"/>
                      <a:pt x="5367" y="15842"/>
                    </a:cubicBezTo>
                    <a:cubicBezTo>
                      <a:pt x="6286" y="16182"/>
                      <a:pt x="7370" y="16374"/>
                      <a:pt x="8466" y="16374"/>
                    </a:cubicBezTo>
                    <a:cubicBezTo>
                      <a:pt x="10773" y="16374"/>
                      <a:pt x="13137" y="15525"/>
                      <a:pt x="14146" y="13422"/>
                    </a:cubicBezTo>
                    <a:cubicBezTo>
                      <a:pt x="15294" y="11003"/>
                      <a:pt x="14270" y="7994"/>
                      <a:pt x="13246" y="5698"/>
                    </a:cubicBezTo>
                    <a:cubicBezTo>
                      <a:pt x="11971" y="2823"/>
                      <a:pt x="10228" y="1"/>
                      <a:pt x="7241" y="1"/>
                    </a:cubicBezTo>
                    <a:close/>
                  </a:path>
                </a:pathLst>
              </a:custGeom>
              <a:solidFill>
                <a:srgbClr val="FDCF8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5" name="Google Shape;2005;p43"/>
              <p:cNvSpPr/>
              <p:nvPr/>
            </p:nvSpPr>
            <p:spPr>
              <a:xfrm>
                <a:off x="1556700" y="2982025"/>
                <a:ext cx="132150" cy="177875"/>
              </a:xfrm>
              <a:custGeom>
                <a:avLst/>
                <a:gdLst/>
                <a:ahLst/>
                <a:cxnLst/>
                <a:rect l="l" t="t" r="r" b="b"/>
                <a:pathLst>
                  <a:path w="5286" h="7115" extrusionOk="0">
                    <a:moveTo>
                      <a:pt x="3181" y="1"/>
                    </a:moveTo>
                    <a:cubicBezTo>
                      <a:pt x="1587" y="1"/>
                      <a:pt x="1" y="3764"/>
                      <a:pt x="260" y="7018"/>
                    </a:cubicBezTo>
                    <a:cubicBezTo>
                      <a:pt x="696" y="7082"/>
                      <a:pt x="1145" y="7115"/>
                      <a:pt x="1595" y="7115"/>
                    </a:cubicBezTo>
                    <a:cubicBezTo>
                      <a:pt x="2904" y="7115"/>
                      <a:pt x="4224" y="6835"/>
                      <a:pt x="5286" y="6212"/>
                    </a:cubicBezTo>
                    <a:cubicBezTo>
                      <a:pt x="5192" y="4009"/>
                      <a:pt x="4820" y="566"/>
                      <a:pt x="3548" y="70"/>
                    </a:cubicBezTo>
                    <a:cubicBezTo>
                      <a:pt x="3426" y="23"/>
                      <a:pt x="3304" y="1"/>
                      <a:pt x="3181" y="1"/>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6" name="Google Shape;2006;p43"/>
              <p:cNvSpPr/>
              <p:nvPr/>
            </p:nvSpPr>
            <p:spPr>
              <a:xfrm>
                <a:off x="1415825" y="2761175"/>
                <a:ext cx="200900" cy="147500"/>
              </a:xfrm>
              <a:custGeom>
                <a:avLst/>
                <a:gdLst/>
                <a:ahLst/>
                <a:cxnLst/>
                <a:rect l="l" t="t" r="r" b="b"/>
                <a:pathLst>
                  <a:path w="8036" h="5900" extrusionOk="0">
                    <a:moveTo>
                      <a:pt x="3941" y="0"/>
                    </a:moveTo>
                    <a:cubicBezTo>
                      <a:pt x="3475" y="187"/>
                      <a:pt x="3010" y="373"/>
                      <a:pt x="2514" y="652"/>
                    </a:cubicBezTo>
                    <a:cubicBezTo>
                      <a:pt x="1428" y="1303"/>
                      <a:pt x="590" y="2234"/>
                      <a:pt x="1" y="3320"/>
                    </a:cubicBezTo>
                    <a:cubicBezTo>
                      <a:pt x="1704" y="4901"/>
                      <a:pt x="4228" y="5899"/>
                      <a:pt x="5920" y="5899"/>
                    </a:cubicBezTo>
                    <a:cubicBezTo>
                      <a:pt x="6817" y="5899"/>
                      <a:pt x="7481" y="5618"/>
                      <a:pt x="7663" y="4995"/>
                    </a:cubicBezTo>
                    <a:cubicBezTo>
                      <a:pt x="8036" y="3754"/>
                      <a:pt x="5616" y="1427"/>
                      <a:pt x="394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7" name="Google Shape;2007;p43"/>
              <p:cNvSpPr/>
              <p:nvPr/>
            </p:nvSpPr>
            <p:spPr>
              <a:xfrm>
                <a:off x="1489525" y="2923100"/>
                <a:ext cx="93125" cy="108625"/>
              </a:xfrm>
              <a:custGeom>
                <a:avLst/>
                <a:gdLst/>
                <a:ahLst/>
                <a:cxnLst/>
                <a:rect l="l" t="t" r="r" b="b"/>
                <a:pathLst>
                  <a:path w="3725" h="4345" extrusionOk="0">
                    <a:moveTo>
                      <a:pt x="1254" y="1"/>
                    </a:moveTo>
                    <a:cubicBezTo>
                      <a:pt x="1166" y="1"/>
                      <a:pt x="1079" y="13"/>
                      <a:pt x="993" y="38"/>
                    </a:cubicBezTo>
                    <a:cubicBezTo>
                      <a:pt x="0" y="348"/>
                      <a:pt x="31" y="1899"/>
                      <a:pt x="93" y="2644"/>
                    </a:cubicBezTo>
                    <a:cubicBezTo>
                      <a:pt x="124" y="2892"/>
                      <a:pt x="248" y="3109"/>
                      <a:pt x="434" y="3295"/>
                    </a:cubicBezTo>
                    <a:cubicBezTo>
                      <a:pt x="1248" y="3995"/>
                      <a:pt x="1890" y="4344"/>
                      <a:pt x="2376" y="4344"/>
                    </a:cubicBezTo>
                    <a:cubicBezTo>
                      <a:pt x="2816" y="4344"/>
                      <a:pt x="3128" y="4057"/>
                      <a:pt x="3319" y="3481"/>
                    </a:cubicBezTo>
                    <a:cubicBezTo>
                      <a:pt x="3724" y="2267"/>
                      <a:pt x="2458" y="1"/>
                      <a:pt x="1254"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8" name="Google Shape;2008;p43"/>
              <p:cNvSpPr/>
              <p:nvPr/>
            </p:nvSpPr>
            <p:spPr>
              <a:xfrm>
                <a:off x="1593425" y="3026375"/>
                <a:ext cx="88450" cy="86950"/>
              </a:xfrm>
              <a:custGeom>
                <a:avLst/>
                <a:gdLst/>
                <a:ahLst/>
                <a:cxnLst/>
                <a:rect l="l" t="t" r="r" b="b"/>
                <a:pathLst>
                  <a:path w="3538" h="3478" extrusionOk="0">
                    <a:moveTo>
                      <a:pt x="1792" y="1"/>
                    </a:moveTo>
                    <a:cubicBezTo>
                      <a:pt x="1774" y="1"/>
                      <a:pt x="1756" y="1"/>
                      <a:pt x="1738" y="2"/>
                    </a:cubicBezTo>
                    <a:cubicBezTo>
                      <a:pt x="776" y="33"/>
                      <a:pt x="1" y="839"/>
                      <a:pt x="32" y="1801"/>
                    </a:cubicBezTo>
                    <a:cubicBezTo>
                      <a:pt x="62" y="2714"/>
                      <a:pt x="839" y="3477"/>
                      <a:pt x="1775" y="3477"/>
                    </a:cubicBezTo>
                    <a:cubicBezTo>
                      <a:pt x="1794" y="3477"/>
                      <a:pt x="1813" y="3477"/>
                      <a:pt x="1831" y="3476"/>
                    </a:cubicBezTo>
                    <a:cubicBezTo>
                      <a:pt x="2793" y="3445"/>
                      <a:pt x="3537" y="2639"/>
                      <a:pt x="3506" y="1677"/>
                    </a:cubicBezTo>
                    <a:cubicBezTo>
                      <a:pt x="3476" y="764"/>
                      <a:pt x="2700" y="1"/>
                      <a:pt x="1792"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9" name="Google Shape;2009;p43"/>
              <p:cNvSpPr/>
              <p:nvPr/>
            </p:nvSpPr>
            <p:spPr>
              <a:xfrm>
                <a:off x="1643075" y="3069050"/>
                <a:ext cx="30275" cy="30275"/>
              </a:xfrm>
              <a:custGeom>
                <a:avLst/>
                <a:gdLst/>
                <a:ahLst/>
                <a:cxnLst/>
                <a:rect l="l" t="t" r="r" b="b"/>
                <a:pathLst>
                  <a:path w="1211" h="1211" extrusionOk="0">
                    <a:moveTo>
                      <a:pt x="590" y="1"/>
                    </a:moveTo>
                    <a:cubicBezTo>
                      <a:pt x="248" y="32"/>
                      <a:pt x="0" y="311"/>
                      <a:pt x="0" y="621"/>
                    </a:cubicBezTo>
                    <a:cubicBezTo>
                      <a:pt x="0" y="963"/>
                      <a:pt x="279" y="1211"/>
                      <a:pt x="621" y="1211"/>
                    </a:cubicBezTo>
                    <a:cubicBezTo>
                      <a:pt x="962" y="1211"/>
                      <a:pt x="1210" y="932"/>
                      <a:pt x="1210" y="590"/>
                    </a:cubicBezTo>
                    <a:cubicBezTo>
                      <a:pt x="1179" y="249"/>
                      <a:pt x="931" y="1"/>
                      <a:pt x="5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0" name="Google Shape;2010;p43"/>
              <p:cNvSpPr/>
              <p:nvPr/>
            </p:nvSpPr>
            <p:spPr>
              <a:xfrm>
                <a:off x="1478650" y="2798400"/>
                <a:ext cx="88450" cy="86900"/>
              </a:xfrm>
              <a:custGeom>
                <a:avLst/>
                <a:gdLst/>
                <a:ahLst/>
                <a:cxnLst/>
                <a:rect l="l" t="t" r="r" b="b"/>
                <a:pathLst>
                  <a:path w="3538" h="3476" extrusionOk="0">
                    <a:moveTo>
                      <a:pt x="1738" y="1"/>
                    </a:moveTo>
                    <a:cubicBezTo>
                      <a:pt x="776" y="32"/>
                      <a:pt x="1" y="838"/>
                      <a:pt x="32" y="1800"/>
                    </a:cubicBezTo>
                    <a:cubicBezTo>
                      <a:pt x="62" y="2742"/>
                      <a:pt x="837" y="3476"/>
                      <a:pt x="1773" y="3476"/>
                    </a:cubicBezTo>
                    <a:cubicBezTo>
                      <a:pt x="1792" y="3476"/>
                      <a:pt x="1812" y="3476"/>
                      <a:pt x="1831" y="3475"/>
                    </a:cubicBezTo>
                    <a:cubicBezTo>
                      <a:pt x="2793" y="3444"/>
                      <a:pt x="3537" y="2668"/>
                      <a:pt x="3506" y="1707"/>
                    </a:cubicBezTo>
                    <a:cubicBezTo>
                      <a:pt x="3475" y="745"/>
                      <a:pt x="2700" y="1"/>
                      <a:pt x="1738"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1" name="Google Shape;2011;p43"/>
              <p:cNvSpPr/>
              <p:nvPr/>
            </p:nvSpPr>
            <p:spPr>
              <a:xfrm>
                <a:off x="1528300" y="2841775"/>
                <a:ext cx="30250" cy="29600"/>
              </a:xfrm>
              <a:custGeom>
                <a:avLst/>
                <a:gdLst/>
                <a:ahLst/>
                <a:cxnLst/>
                <a:rect l="l" t="t" r="r" b="b"/>
                <a:pathLst>
                  <a:path w="1210" h="1184" extrusionOk="0">
                    <a:moveTo>
                      <a:pt x="641" y="0"/>
                    </a:moveTo>
                    <a:cubicBezTo>
                      <a:pt x="624" y="0"/>
                      <a:pt x="607" y="1"/>
                      <a:pt x="589" y="3"/>
                    </a:cubicBezTo>
                    <a:cubicBezTo>
                      <a:pt x="248" y="3"/>
                      <a:pt x="0" y="282"/>
                      <a:pt x="0" y="623"/>
                    </a:cubicBezTo>
                    <a:cubicBezTo>
                      <a:pt x="0" y="917"/>
                      <a:pt x="251" y="1184"/>
                      <a:pt x="569" y="1184"/>
                    </a:cubicBezTo>
                    <a:cubicBezTo>
                      <a:pt x="586" y="1184"/>
                      <a:pt x="603" y="1183"/>
                      <a:pt x="621" y="1182"/>
                    </a:cubicBezTo>
                    <a:cubicBezTo>
                      <a:pt x="962" y="1182"/>
                      <a:pt x="1210" y="902"/>
                      <a:pt x="1210" y="561"/>
                    </a:cubicBezTo>
                    <a:cubicBezTo>
                      <a:pt x="1210" y="267"/>
                      <a:pt x="959" y="0"/>
                      <a:pt x="641"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2" name="Google Shape;2012;p43"/>
              <p:cNvSpPr/>
              <p:nvPr/>
            </p:nvSpPr>
            <p:spPr>
              <a:xfrm>
                <a:off x="1392575" y="2941475"/>
                <a:ext cx="131075" cy="157550"/>
              </a:xfrm>
              <a:custGeom>
                <a:avLst/>
                <a:gdLst/>
                <a:ahLst/>
                <a:cxnLst/>
                <a:rect l="l" t="t" r="r" b="b"/>
                <a:pathLst>
                  <a:path w="5243" h="6302" extrusionOk="0">
                    <a:moveTo>
                      <a:pt x="1745" y="1"/>
                    </a:moveTo>
                    <a:cubicBezTo>
                      <a:pt x="1470" y="1"/>
                      <a:pt x="1185" y="101"/>
                      <a:pt x="931" y="327"/>
                    </a:cubicBezTo>
                    <a:cubicBezTo>
                      <a:pt x="0" y="1102"/>
                      <a:pt x="280" y="2560"/>
                      <a:pt x="714" y="3522"/>
                    </a:cubicBezTo>
                    <a:cubicBezTo>
                      <a:pt x="1179" y="4453"/>
                      <a:pt x="1769" y="5476"/>
                      <a:pt x="2668" y="6035"/>
                    </a:cubicBezTo>
                    <a:cubicBezTo>
                      <a:pt x="2954" y="6208"/>
                      <a:pt x="3324" y="6301"/>
                      <a:pt x="3693" y="6301"/>
                    </a:cubicBezTo>
                    <a:cubicBezTo>
                      <a:pt x="4445" y="6301"/>
                      <a:pt x="5191" y="5916"/>
                      <a:pt x="5212" y="5042"/>
                    </a:cubicBezTo>
                    <a:cubicBezTo>
                      <a:pt x="5243" y="4515"/>
                      <a:pt x="4716" y="4173"/>
                      <a:pt x="4374" y="3863"/>
                    </a:cubicBezTo>
                    <a:cubicBezTo>
                      <a:pt x="3971" y="3522"/>
                      <a:pt x="3630" y="3119"/>
                      <a:pt x="3382" y="2653"/>
                    </a:cubicBezTo>
                    <a:cubicBezTo>
                      <a:pt x="3133" y="2219"/>
                      <a:pt x="3009" y="1754"/>
                      <a:pt x="2978" y="1288"/>
                    </a:cubicBezTo>
                    <a:cubicBezTo>
                      <a:pt x="2957" y="532"/>
                      <a:pt x="2378" y="1"/>
                      <a:pt x="1745"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3" name="Google Shape;2013;p43"/>
              <p:cNvSpPr/>
              <p:nvPr/>
            </p:nvSpPr>
            <p:spPr>
              <a:xfrm>
                <a:off x="1405750" y="3017600"/>
                <a:ext cx="103175" cy="81450"/>
              </a:xfrm>
              <a:custGeom>
                <a:avLst/>
                <a:gdLst/>
                <a:ahLst/>
                <a:cxnLst/>
                <a:rect l="l" t="t" r="r" b="b"/>
                <a:pathLst>
                  <a:path w="4127" h="3258" extrusionOk="0">
                    <a:moveTo>
                      <a:pt x="276" y="1"/>
                    </a:moveTo>
                    <a:cubicBezTo>
                      <a:pt x="186" y="1"/>
                      <a:pt x="94" y="4"/>
                      <a:pt x="1" y="12"/>
                    </a:cubicBezTo>
                    <a:cubicBezTo>
                      <a:pt x="63" y="167"/>
                      <a:pt x="125" y="322"/>
                      <a:pt x="187" y="477"/>
                    </a:cubicBezTo>
                    <a:cubicBezTo>
                      <a:pt x="652" y="1408"/>
                      <a:pt x="1242" y="2431"/>
                      <a:pt x="2141" y="2990"/>
                    </a:cubicBezTo>
                    <a:cubicBezTo>
                      <a:pt x="2411" y="3164"/>
                      <a:pt x="2769" y="3257"/>
                      <a:pt x="3134" y="3257"/>
                    </a:cubicBezTo>
                    <a:cubicBezTo>
                      <a:pt x="3483" y="3257"/>
                      <a:pt x="3838" y="3172"/>
                      <a:pt x="4127" y="2990"/>
                    </a:cubicBezTo>
                    <a:cubicBezTo>
                      <a:pt x="3709" y="2125"/>
                      <a:pt x="2490" y="1"/>
                      <a:pt x="276" y="1"/>
                    </a:cubicBezTo>
                    <a:close/>
                  </a:path>
                </a:pathLst>
              </a:custGeom>
              <a:solidFill>
                <a:srgbClr val="BE1E2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4" name="Google Shape;2014;p43"/>
              <p:cNvSpPr/>
              <p:nvPr/>
            </p:nvSpPr>
            <p:spPr>
              <a:xfrm>
                <a:off x="1225825" y="3178425"/>
                <a:ext cx="6225" cy="2350"/>
              </a:xfrm>
              <a:custGeom>
                <a:avLst/>
                <a:gdLst/>
                <a:ahLst/>
                <a:cxnLst/>
                <a:rect l="l" t="t" r="r" b="b"/>
                <a:pathLst>
                  <a:path w="249" h="94" extrusionOk="0">
                    <a:moveTo>
                      <a:pt x="1" y="93"/>
                    </a:moveTo>
                    <a:cubicBezTo>
                      <a:pt x="63" y="62"/>
                      <a:pt x="156" y="31"/>
                      <a:pt x="249" y="0"/>
                    </a:cubicBezTo>
                    <a:lnTo>
                      <a:pt x="249" y="0"/>
                    </a:lnTo>
                    <a:cubicBezTo>
                      <a:pt x="156" y="31"/>
                      <a:pt x="63" y="62"/>
                      <a:pt x="1" y="9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5" name="Google Shape;2015;p43"/>
              <p:cNvSpPr/>
              <p:nvPr/>
            </p:nvSpPr>
            <p:spPr>
              <a:xfrm>
                <a:off x="950525" y="3138075"/>
                <a:ext cx="582450" cy="221850"/>
              </a:xfrm>
              <a:custGeom>
                <a:avLst/>
                <a:gdLst/>
                <a:ahLst/>
                <a:cxnLst/>
                <a:rect l="l" t="t" r="r" b="b"/>
                <a:pathLst>
                  <a:path w="23298" h="8874" extrusionOk="0">
                    <a:moveTo>
                      <a:pt x="10917" y="1734"/>
                    </a:moveTo>
                    <a:cubicBezTo>
                      <a:pt x="10752" y="1782"/>
                      <a:pt x="10590" y="1829"/>
                      <a:pt x="10444" y="1876"/>
                    </a:cubicBezTo>
                    <a:lnTo>
                      <a:pt x="10444" y="1876"/>
                    </a:lnTo>
                    <a:cubicBezTo>
                      <a:pt x="10605" y="1830"/>
                      <a:pt x="10766" y="1784"/>
                      <a:pt x="10920" y="1738"/>
                    </a:cubicBezTo>
                    <a:cubicBezTo>
                      <a:pt x="10919" y="1737"/>
                      <a:pt x="10918" y="1736"/>
                      <a:pt x="10917" y="1734"/>
                    </a:cubicBezTo>
                    <a:close/>
                    <a:moveTo>
                      <a:pt x="10444" y="1876"/>
                    </a:moveTo>
                    <a:lnTo>
                      <a:pt x="10444" y="1876"/>
                    </a:lnTo>
                    <a:cubicBezTo>
                      <a:pt x="10328" y="1909"/>
                      <a:pt x="10211" y="1943"/>
                      <a:pt x="10097" y="1976"/>
                    </a:cubicBezTo>
                    <a:lnTo>
                      <a:pt x="10097" y="1976"/>
                    </a:lnTo>
                    <a:cubicBezTo>
                      <a:pt x="10161" y="1959"/>
                      <a:pt x="10230" y="1942"/>
                      <a:pt x="10299" y="1924"/>
                    </a:cubicBezTo>
                    <a:lnTo>
                      <a:pt x="10392" y="1893"/>
                    </a:lnTo>
                    <a:cubicBezTo>
                      <a:pt x="10409" y="1888"/>
                      <a:pt x="10427" y="1882"/>
                      <a:pt x="10444" y="1876"/>
                    </a:cubicBezTo>
                    <a:close/>
                    <a:moveTo>
                      <a:pt x="10097" y="1976"/>
                    </a:moveTo>
                    <a:cubicBezTo>
                      <a:pt x="10047" y="1990"/>
                      <a:pt x="9999" y="2004"/>
                      <a:pt x="9958" y="2017"/>
                    </a:cubicBezTo>
                    <a:cubicBezTo>
                      <a:pt x="10004" y="2004"/>
                      <a:pt x="10050" y="1990"/>
                      <a:pt x="10097" y="1976"/>
                    </a:cubicBezTo>
                    <a:close/>
                    <a:moveTo>
                      <a:pt x="0" y="2669"/>
                    </a:moveTo>
                    <a:lnTo>
                      <a:pt x="0" y="2669"/>
                    </a:lnTo>
                    <a:cubicBezTo>
                      <a:pt x="647" y="2777"/>
                      <a:pt x="1305" y="2853"/>
                      <a:pt x="1955" y="2899"/>
                    </a:cubicBezTo>
                    <a:lnTo>
                      <a:pt x="1955" y="2899"/>
                    </a:lnTo>
                    <a:cubicBezTo>
                      <a:pt x="1303" y="2850"/>
                      <a:pt x="652" y="2774"/>
                      <a:pt x="0" y="2669"/>
                    </a:cubicBezTo>
                    <a:close/>
                    <a:moveTo>
                      <a:pt x="1955" y="2899"/>
                    </a:moveTo>
                    <a:lnTo>
                      <a:pt x="1955" y="2899"/>
                    </a:lnTo>
                    <a:cubicBezTo>
                      <a:pt x="2265" y="2921"/>
                      <a:pt x="2575" y="2938"/>
                      <a:pt x="2885" y="2948"/>
                    </a:cubicBezTo>
                    <a:cubicBezTo>
                      <a:pt x="2884" y="2946"/>
                      <a:pt x="2883" y="2944"/>
                      <a:pt x="2883" y="2942"/>
                    </a:cubicBezTo>
                    <a:lnTo>
                      <a:pt x="2883" y="2942"/>
                    </a:lnTo>
                    <a:cubicBezTo>
                      <a:pt x="2576" y="2935"/>
                      <a:pt x="2266" y="2920"/>
                      <a:pt x="1955" y="2899"/>
                    </a:cubicBezTo>
                    <a:close/>
                    <a:moveTo>
                      <a:pt x="7724" y="652"/>
                    </a:moveTo>
                    <a:cubicBezTo>
                      <a:pt x="6546" y="807"/>
                      <a:pt x="5460" y="901"/>
                      <a:pt x="4436" y="901"/>
                    </a:cubicBezTo>
                    <a:cubicBezTo>
                      <a:pt x="3599" y="901"/>
                      <a:pt x="2823" y="838"/>
                      <a:pt x="2048" y="745"/>
                    </a:cubicBezTo>
                    <a:lnTo>
                      <a:pt x="2048" y="745"/>
                    </a:lnTo>
                    <a:cubicBezTo>
                      <a:pt x="2326" y="1550"/>
                      <a:pt x="2604" y="2292"/>
                      <a:pt x="2883" y="2942"/>
                    </a:cubicBezTo>
                    <a:lnTo>
                      <a:pt x="2883" y="2942"/>
                    </a:lnTo>
                    <a:cubicBezTo>
                      <a:pt x="3040" y="2946"/>
                      <a:pt x="3196" y="2948"/>
                      <a:pt x="3350" y="2948"/>
                    </a:cubicBezTo>
                    <a:cubicBezTo>
                      <a:pt x="5026" y="2948"/>
                      <a:pt x="6639" y="2762"/>
                      <a:pt x="8159" y="2452"/>
                    </a:cubicBezTo>
                    <a:cubicBezTo>
                      <a:pt x="7973" y="1924"/>
                      <a:pt x="7818" y="1335"/>
                      <a:pt x="7724" y="652"/>
                    </a:cubicBezTo>
                    <a:close/>
                    <a:moveTo>
                      <a:pt x="11478" y="1"/>
                    </a:moveTo>
                    <a:cubicBezTo>
                      <a:pt x="11292" y="1"/>
                      <a:pt x="11106" y="32"/>
                      <a:pt x="10920" y="94"/>
                    </a:cubicBezTo>
                    <a:cubicBezTo>
                      <a:pt x="10609" y="156"/>
                      <a:pt x="10330" y="218"/>
                      <a:pt x="10051" y="280"/>
                    </a:cubicBezTo>
                    <a:cubicBezTo>
                      <a:pt x="10330" y="775"/>
                      <a:pt x="10608" y="1270"/>
                      <a:pt x="10917" y="1734"/>
                    </a:cubicBezTo>
                    <a:lnTo>
                      <a:pt x="10917" y="1734"/>
                    </a:lnTo>
                    <a:cubicBezTo>
                      <a:pt x="10949" y="1725"/>
                      <a:pt x="10981" y="1716"/>
                      <a:pt x="11013" y="1707"/>
                    </a:cubicBezTo>
                    <a:cubicBezTo>
                      <a:pt x="11075" y="1676"/>
                      <a:pt x="11168" y="1645"/>
                      <a:pt x="11261" y="1614"/>
                    </a:cubicBezTo>
                    <a:cubicBezTo>
                      <a:pt x="13681" y="5926"/>
                      <a:pt x="19140" y="8004"/>
                      <a:pt x="23297" y="8873"/>
                    </a:cubicBezTo>
                    <a:cubicBezTo>
                      <a:pt x="17775" y="7136"/>
                      <a:pt x="13370" y="870"/>
                      <a:pt x="13370" y="870"/>
                    </a:cubicBezTo>
                    <a:lnTo>
                      <a:pt x="13339" y="870"/>
                    </a:lnTo>
                    <a:cubicBezTo>
                      <a:pt x="12874" y="311"/>
                      <a:pt x="12161" y="1"/>
                      <a:pt x="11478" y="1"/>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6" name="Google Shape;2016;p43"/>
              <p:cNvSpPr/>
              <p:nvPr/>
            </p:nvSpPr>
            <p:spPr>
              <a:xfrm>
                <a:off x="641075" y="2927150"/>
                <a:ext cx="304800" cy="276875"/>
              </a:xfrm>
              <a:custGeom>
                <a:avLst/>
                <a:gdLst/>
                <a:ahLst/>
                <a:cxnLst/>
                <a:rect l="l" t="t" r="r" b="b"/>
                <a:pathLst>
                  <a:path w="12192" h="11075" extrusionOk="0">
                    <a:moveTo>
                      <a:pt x="1" y="0"/>
                    </a:moveTo>
                    <a:cubicBezTo>
                      <a:pt x="1" y="0"/>
                      <a:pt x="1" y="0"/>
                      <a:pt x="1" y="31"/>
                    </a:cubicBezTo>
                    <a:cubicBezTo>
                      <a:pt x="33" y="278"/>
                      <a:pt x="76" y="536"/>
                      <a:pt x="130" y="803"/>
                    </a:cubicBezTo>
                    <a:lnTo>
                      <a:pt x="130" y="803"/>
                    </a:lnTo>
                    <a:cubicBezTo>
                      <a:pt x="75" y="525"/>
                      <a:pt x="32" y="256"/>
                      <a:pt x="1" y="0"/>
                    </a:cubicBezTo>
                    <a:close/>
                    <a:moveTo>
                      <a:pt x="130" y="803"/>
                    </a:moveTo>
                    <a:cubicBezTo>
                      <a:pt x="839" y="4364"/>
                      <a:pt x="3646" y="9521"/>
                      <a:pt x="12192" y="11075"/>
                    </a:cubicBezTo>
                    <a:cubicBezTo>
                      <a:pt x="3651" y="9516"/>
                      <a:pt x="853" y="4361"/>
                      <a:pt x="130" y="80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7" name="Google Shape;2017;p43"/>
              <p:cNvSpPr/>
              <p:nvPr/>
            </p:nvSpPr>
            <p:spPr>
              <a:xfrm>
                <a:off x="618575" y="2660350"/>
                <a:ext cx="327300" cy="543675"/>
              </a:xfrm>
              <a:custGeom>
                <a:avLst/>
                <a:gdLst/>
                <a:ahLst/>
                <a:cxnLst/>
                <a:rect l="l" t="t" r="r" b="b"/>
                <a:pathLst>
                  <a:path w="13092" h="21747" extrusionOk="0">
                    <a:moveTo>
                      <a:pt x="994" y="1"/>
                    </a:moveTo>
                    <a:cubicBezTo>
                      <a:pt x="1" y="5057"/>
                      <a:pt x="870" y="9059"/>
                      <a:pt x="901" y="9090"/>
                    </a:cubicBezTo>
                    <a:lnTo>
                      <a:pt x="901" y="9121"/>
                    </a:lnTo>
                    <a:lnTo>
                      <a:pt x="932" y="9121"/>
                    </a:lnTo>
                    <a:cubicBezTo>
                      <a:pt x="870" y="9369"/>
                      <a:pt x="870" y="9648"/>
                      <a:pt x="870" y="9897"/>
                    </a:cubicBezTo>
                    <a:cubicBezTo>
                      <a:pt x="870" y="10145"/>
                      <a:pt x="870" y="10424"/>
                      <a:pt x="901" y="10672"/>
                    </a:cubicBezTo>
                    <a:cubicBezTo>
                      <a:pt x="1331" y="14173"/>
                      <a:pt x="3828" y="19954"/>
                      <a:pt x="12816" y="21695"/>
                    </a:cubicBezTo>
                    <a:lnTo>
                      <a:pt x="12816" y="21695"/>
                    </a:lnTo>
                    <a:cubicBezTo>
                      <a:pt x="12548" y="21640"/>
                      <a:pt x="12293" y="21576"/>
                      <a:pt x="12037" y="21530"/>
                    </a:cubicBezTo>
                    <a:cubicBezTo>
                      <a:pt x="11944" y="20909"/>
                      <a:pt x="11820" y="20041"/>
                      <a:pt x="11851" y="19048"/>
                    </a:cubicBezTo>
                    <a:cubicBezTo>
                      <a:pt x="10889" y="18707"/>
                      <a:pt x="9959" y="18303"/>
                      <a:pt x="9028" y="17869"/>
                    </a:cubicBezTo>
                    <a:cubicBezTo>
                      <a:pt x="7849" y="17311"/>
                      <a:pt x="6888" y="16535"/>
                      <a:pt x="6112" y="15635"/>
                    </a:cubicBezTo>
                    <a:lnTo>
                      <a:pt x="6112" y="15635"/>
                    </a:lnTo>
                    <a:cubicBezTo>
                      <a:pt x="6112" y="16938"/>
                      <a:pt x="6236" y="18241"/>
                      <a:pt x="6453" y="19265"/>
                    </a:cubicBezTo>
                    <a:cubicBezTo>
                      <a:pt x="5244" y="18489"/>
                      <a:pt x="4251" y="17559"/>
                      <a:pt x="3475" y="16628"/>
                    </a:cubicBezTo>
                    <a:cubicBezTo>
                      <a:pt x="3661" y="15698"/>
                      <a:pt x="3972" y="14581"/>
                      <a:pt x="4592" y="13526"/>
                    </a:cubicBezTo>
                    <a:cubicBezTo>
                      <a:pt x="3568" y="11634"/>
                      <a:pt x="3010" y="9648"/>
                      <a:pt x="2731" y="8190"/>
                    </a:cubicBezTo>
                    <a:cubicBezTo>
                      <a:pt x="2514" y="7043"/>
                      <a:pt x="2917" y="5833"/>
                      <a:pt x="3848" y="5088"/>
                    </a:cubicBezTo>
                    <a:lnTo>
                      <a:pt x="3879" y="5088"/>
                    </a:lnTo>
                    <a:cubicBezTo>
                      <a:pt x="2669" y="4158"/>
                      <a:pt x="1490" y="2669"/>
                      <a:pt x="994" y="1"/>
                    </a:cubicBezTo>
                    <a:close/>
                    <a:moveTo>
                      <a:pt x="12816" y="21695"/>
                    </a:moveTo>
                    <a:cubicBezTo>
                      <a:pt x="12907" y="21714"/>
                      <a:pt x="12998" y="21731"/>
                      <a:pt x="13092" y="21747"/>
                    </a:cubicBezTo>
                    <a:cubicBezTo>
                      <a:pt x="12999" y="21730"/>
                      <a:pt x="12908" y="21713"/>
                      <a:pt x="12816" y="21695"/>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8" name="Google Shape;2018;p43"/>
              <p:cNvSpPr/>
              <p:nvPr/>
            </p:nvSpPr>
            <p:spPr>
              <a:xfrm>
                <a:off x="705450" y="2998500"/>
                <a:ext cx="74475" cy="143475"/>
              </a:xfrm>
              <a:custGeom>
                <a:avLst/>
                <a:gdLst/>
                <a:ahLst/>
                <a:cxnLst/>
                <a:rect l="l" t="t" r="r" b="b"/>
                <a:pathLst>
                  <a:path w="2979" h="5739" extrusionOk="0">
                    <a:moveTo>
                      <a:pt x="1117" y="0"/>
                    </a:moveTo>
                    <a:cubicBezTo>
                      <a:pt x="497" y="1055"/>
                      <a:pt x="186" y="2172"/>
                      <a:pt x="0" y="3102"/>
                    </a:cubicBezTo>
                    <a:cubicBezTo>
                      <a:pt x="776" y="4033"/>
                      <a:pt x="1769" y="4963"/>
                      <a:pt x="2978" y="5739"/>
                    </a:cubicBezTo>
                    <a:cubicBezTo>
                      <a:pt x="2761" y="4715"/>
                      <a:pt x="2637" y="3412"/>
                      <a:pt x="2637" y="2109"/>
                    </a:cubicBezTo>
                    <a:cubicBezTo>
                      <a:pt x="2048" y="1458"/>
                      <a:pt x="1551" y="745"/>
                      <a:pt x="111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9" name="Google Shape;2019;p43"/>
              <p:cNvSpPr/>
              <p:nvPr/>
            </p:nvSpPr>
            <p:spPr>
              <a:xfrm>
                <a:off x="1143625" y="3145075"/>
                <a:ext cx="79900" cy="54300"/>
              </a:xfrm>
              <a:custGeom>
                <a:avLst/>
                <a:gdLst/>
                <a:ahLst/>
                <a:cxnLst/>
                <a:rect l="l" t="t" r="r" b="b"/>
                <a:pathLst>
                  <a:path w="3196" h="2172" extrusionOk="0">
                    <a:moveTo>
                      <a:pt x="2327" y="0"/>
                    </a:moveTo>
                    <a:cubicBezTo>
                      <a:pt x="1489" y="155"/>
                      <a:pt x="714" y="279"/>
                      <a:pt x="0" y="372"/>
                    </a:cubicBezTo>
                    <a:cubicBezTo>
                      <a:pt x="94" y="1055"/>
                      <a:pt x="249" y="1644"/>
                      <a:pt x="435" y="2172"/>
                    </a:cubicBezTo>
                    <a:cubicBezTo>
                      <a:pt x="528" y="2141"/>
                      <a:pt x="621" y="2141"/>
                      <a:pt x="714" y="2110"/>
                    </a:cubicBezTo>
                    <a:lnTo>
                      <a:pt x="745" y="2110"/>
                    </a:lnTo>
                    <a:cubicBezTo>
                      <a:pt x="1055" y="2048"/>
                      <a:pt x="1334" y="1954"/>
                      <a:pt x="1645" y="1892"/>
                    </a:cubicBezTo>
                    <a:lnTo>
                      <a:pt x="1738" y="1861"/>
                    </a:lnTo>
                    <a:cubicBezTo>
                      <a:pt x="1893" y="1830"/>
                      <a:pt x="2048" y="1768"/>
                      <a:pt x="2234" y="1737"/>
                    </a:cubicBezTo>
                    <a:cubicBezTo>
                      <a:pt x="2544" y="1644"/>
                      <a:pt x="2885" y="1551"/>
                      <a:pt x="3196" y="1458"/>
                    </a:cubicBezTo>
                    <a:cubicBezTo>
                      <a:pt x="2885" y="993"/>
                      <a:pt x="2606" y="496"/>
                      <a:pt x="232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0" name="Google Shape;2020;p43"/>
              <p:cNvSpPr/>
              <p:nvPr/>
            </p:nvSpPr>
            <p:spPr>
              <a:xfrm>
                <a:off x="914075" y="3136525"/>
                <a:ext cx="108600" cy="75250"/>
              </a:xfrm>
              <a:custGeom>
                <a:avLst/>
                <a:gdLst/>
                <a:ahLst/>
                <a:cxnLst/>
                <a:rect l="l" t="t" r="r" b="b"/>
                <a:pathLst>
                  <a:path w="4344" h="3010" extrusionOk="0">
                    <a:moveTo>
                      <a:pt x="31" y="1"/>
                    </a:moveTo>
                    <a:lnTo>
                      <a:pt x="31" y="1"/>
                    </a:lnTo>
                    <a:cubicBezTo>
                      <a:pt x="0" y="994"/>
                      <a:pt x="124" y="1862"/>
                      <a:pt x="217" y="2483"/>
                    </a:cubicBezTo>
                    <a:cubicBezTo>
                      <a:pt x="558" y="2545"/>
                      <a:pt x="900" y="2638"/>
                      <a:pt x="1272" y="2700"/>
                    </a:cubicBezTo>
                    <a:cubicBezTo>
                      <a:pt x="1303" y="2700"/>
                      <a:pt x="1334" y="2700"/>
                      <a:pt x="1365" y="2731"/>
                    </a:cubicBezTo>
                    <a:lnTo>
                      <a:pt x="1458" y="2731"/>
                    </a:lnTo>
                    <a:cubicBezTo>
                      <a:pt x="2420" y="2886"/>
                      <a:pt x="3381" y="2979"/>
                      <a:pt x="4343" y="3010"/>
                    </a:cubicBezTo>
                    <a:cubicBezTo>
                      <a:pt x="4064" y="2358"/>
                      <a:pt x="3785" y="1614"/>
                      <a:pt x="3506" y="807"/>
                    </a:cubicBezTo>
                    <a:cubicBezTo>
                      <a:pt x="2296" y="652"/>
                      <a:pt x="1148" y="373"/>
                      <a:pt x="31" y="1"/>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21" name="Google Shape;2021;p43"/>
            <p:cNvGrpSpPr/>
            <p:nvPr/>
          </p:nvGrpSpPr>
          <p:grpSpPr>
            <a:xfrm rot="1982718" flipH="1">
              <a:off x="5692120" y="3650613"/>
              <a:ext cx="1270913" cy="972383"/>
              <a:chOff x="5913226" y="4077344"/>
              <a:chExt cx="914289" cy="694967"/>
            </a:xfrm>
          </p:grpSpPr>
          <p:sp>
            <p:nvSpPr>
              <p:cNvPr id="2022" name="Google Shape;2022;p43"/>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3" name="Google Shape;2023;p43"/>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4" name="Google Shape;2024;p43"/>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5" name="Google Shape;2025;p43"/>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6" name="Google Shape;2026;p43"/>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7" name="Google Shape;2027;p43"/>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8" name="Google Shape;2028;p43"/>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pic>
        <p:nvPicPr>
          <p:cNvPr id="2029" name="Google Shape;2029;p43">
            <a:hlinkClick r:id="rId3" action="ppaction://hlinksldjump"/>
          </p:cNvPr>
          <p:cNvPicPr preferRelativeResize="0"/>
          <p:nvPr/>
        </p:nvPicPr>
        <p:blipFill>
          <a:blip r:embed="rId4">
            <a:alphaModFix/>
          </a:blip>
          <a:stretch>
            <a:fillRect/>
          </a:stretch>
        </p:blipFill>
        <p:spPr>
          <a:xfrm>
            <a:off x="3346512" y="3426300"/>
            <a:ext cx="3319776" cy="2565276"/>
          </a:xfrm>
          <a:prstGeom prst="rect">
            <a:avLst/>
          </a:prstGeom>
          <a:noFill/>
          <a:ln w="38100" cap="flat" cmpd="sng">
            <a:solidFill>
              <a:schemeClr val="accent3"/>
            </a:solidFill>
            <a:prstDash val="solid"/>
            <a:round/>
            <a:headEnd type="none" w="sm" len="sm"/>
            <a:tailEnd type="none" w="sm" len="sm"/>
          </a:ln>
        </p:spPr>
      </p:pic>
      <p:sp>
        <p:nvSpPr>
          <p:cNvPr id="2030" name="Google Shape;2030;p43"/>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sp>
        <p:nvSpPr>
          <p:cNvPr id="2031" name="Google Shape;2031;p43"/>
          <p:cNvSpPr txBox="1"/>
          <p:nvPr/>
        </p:nvSpPr>
        <p:spPr>
          <a:xfrm>
            <a:off x="2795250" y="1469450"/>
            <a:ext cx="4422300" cy="13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and list the new things you have learned about animals and babies.</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grpSp>
        <p:nvGrpSpPr>
          <p:cNvPr id="2036" name="Google Shape;2036;p44"/>
          <p:cNvGrpSpPr/>
          <p:nvPr/>
        </p:nvGrpSpPr>
        <p:grpSpPr>
          <a:xfrm>
            <a:off x="691886" y="588808"/>
            <a:ext cx="8625982" cy="6579259"/>
            <a:chOff x="1725162" y="776658"/>
            <a:chExt cx="6298176" cy="3715416"/>
          </a:xfrm>
        </p:grpSpPr>
        <p:grpSp>
          <p:nvGrpSpPr>
            <p:cNvPr id="2037" name="Google Shape;2037;p44"/>
            <p:cNvGrpSpPr/>
            <p:nvPr/>
          </p:nvGrpSpPr>
          <p:grpSpPr>
            <a:xfrm>
              <a:off x="1786221" y="1083493"/>
              <a:ext cx="1630484" cy="3024816"/>
              <a:chOff x="1786221" y="1083493"/>
              <a:chExt cx="1630484" cy="3024816"/>
            </a:xfrm>
          </p:grpSpPr>
          <p:grpSp>
            <p:nvGrpSpPr>
              <p:cNvPr id="2038" name="Google Shape;2038;p44"/>
              <p:cNvGrpSpPr/>
              <p:nvPr/>
            </p:nvGrpSpPr>
            <p:grpSpPr>
              <a:xfrm rot="-4188303" flipH="1">
                <a:off x="2154157" y="2895872"/>
                <a:ext cx="1206951" cy="960535"/>
                <a:chOff x="8757948" y="1920174"/>
                <a:chExt cx="1090443" cy="865316"/>
              </a:xfrm>
            </p:grpSpPr>
            <p:sp>
              <p:nvSpPr>
                <p:cNvPr id="2039" name="Google Shape;2039;p4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040" name="Google Shape;2040;p4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1" name="Google Shape;2041;p44"/>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2" name="Google Shape;2042;p44"/>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3" name="Google Shape;2043;p44"/>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4" name="Google Shape;2044;p44"/>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5" name="Google Shape;2045;p4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6" name="Google Shape;2046;p44"/>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7" name="Google Shape;2047;p44"/>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8" name="Google Shape;2048;p44"/>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9" name="Google Shape;2049;p44"/>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0" name="Google Shape;2050;p4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1" name="Google Shape;2051;p4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2" name="Google Shape;2052;p4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3" name="Google Shape;2053;p4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4" name="Google Shape;2054;p4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5" name="Google Shape;2055;p4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6" name="Google Shape;2056;p4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7" name="Google Shape;2057;p4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8" name="Google Shape;2058;p4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9" name="Google Shape;2059;p4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0" name="Google Shape;2060;p4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61" name="Google Shape;2061;p44"/>
              <p:cNvGrpSpPr/>
              <p:nvPr/>
            </p:nvGrpSpPr>
            <p:grpSpPr>
              <a:xfrm rot="-6364197" flipH="1">
                <a:off x="1793871" y="1342480"/>
                <a:ext cx="1270971" cy="972426"/>
                <a:chOff x="5913226" y="4077344"/>
                <a:chExt cx="914289" cy="694967"/>
              </a:xfrm>
            </p:grpSpPr>
            <p:sp>
              <p:nvSpPr>
                <p:cNvPr id="2062" name="Google Shape;2062;p44"/>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3" name="Google Shape;2063;p44"/>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4" name="Google Shape;2064;p44"/>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5" name="Google Shape;2065;p44"/>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6" name="Google Shape;2066;p44"/>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7" name="Google Shape;2067;p44"/>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8" name="Google Shape;2068;p44"/>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69" name="Google Shape;2069;p44"/>
              <p:cNvGrpSpPr/>
              <p:nvPr/>
            </p:nvGrpSpPr>
            <p:grpSpPr>
              <a:xfrm rot="-5977178" flipH="1">
                <a:off x="2241688" y="2074921"/>
                <a:ext cx="579642" cy="1176840"/>
                <a:chOff x="6358918" y="3044707"/>
                <a:chExt cx="579665" cy="1176886"/>
              </a:xfrm>
            </p:grpSpPr>
            <p:sp>
              <p:nvSpPr>
                <p:cNvPr id="2070" name="Google Shape;2070;p44"/>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1" name="Google Shape;2071;p44"/>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2" name="Google Shape;2072;p44"/>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3" name="Google Shape;2073;p44"/>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4" name="Google Shape;2074;p44"/>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5" name="Google Shape;2075;p44"/>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6" name="Google Shape;2076;p44"/>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7" name="Google Shape;2077;p44"/>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8" name="Google Shape;2078;p44"/>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2079" name="Google Shape;2079;p44"/>
            <p:cNvSpPr/>
            <p:nvPr/>
          </p:nvSpPr>
          <p:spPr>
            <a:xfrm rot="980710">
              <a:off x="2760823" y="1232786"/>
              <a:ext cx="3644218" cy="2803160"/>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0" name="Google Shape;2080;p44"/>
            <p:cNvSpPr/>
            <p:nvPr/>
          </p:nvSpPr>
          <p:spPr>
            <a:xfrm>
              <a:off x="7360132" y="1482563"/>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1" name="Google Shape;2081;p44"/>
            <p:cNvSpPr/>
            <p:nvPr/>
          </p:nvSpPr>
          <p:spPr>
            <a:xfrm>
              <a:off x="1725162" y="2279268"/>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2" name="Google Shape;2082;p44"/>
            <p:cNvSpPr/>
            <p:nvPr/>
          </p:nvSpPr>
          <p:spPr>
            <a:xfrm>
              <a:off x="2894721" y="1308254"/>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3" name="Google Shape;2083;p44"/>
            <p:cNvSpPr/>
            <p:nvPr/>
          </p:nvSpPr>
          <p:spPr>
            <a:xfrm>
              <a:off x="1725168" y="1946488"/>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4" name="Google Shape;2084;p44"/>
            <p:cNvSpPr/>
            <p:nvPr/>
          </p:nvSpPr>
          <p:spPr>
            <a:xfrm>
              <a:off x="7900229" y="2573889"/>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5" name="Google Shape;2085;p44"/>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086" name="Google Shape;2086;p44"/>
          <p:cNvSpPr txBox="1">
            <a:spLocks noGrp="1"/>
          </p:cNvSpPr>
          <p:nvPr>
            <p:ph type="title"/>
          </p:nvPr>
        </p:nvSpPr>
        <p:spPr>
          <a:xfrm>
            <a:off x="1920575" y="1423675"/>
            <a:ext cx="5711400" cy="1308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9600"/>
              <a:t>How Animals Grow</a:t>
            </a:r>
            <a:endParaRPr sz="9600"/>
          </a:p>
        </p:txBody>
      </p:sp>
      <p:grpSp>
        <p:nvGrpSpPr>
          <p:cNvPr id="2087" name="Google Shape;2087;p44"/>
          <p:cNvGrpSpPr/>
          <p:nvPr/>
        </p:nvGrpSpPr>
        <p:grpSpPr>
          <a:xfrm flipH="1">
            <a:off x="6009903" y="2165665"/>
            <a:ext cx="2948538" cy="5194753"/>
            <a:chOff x="2072675" y="629825"/>
            <a:chExt cx="3226325" cy="4396000"/>
          </a:xfrm>
        </p:grpSpPr>
        <p:sp>
          <p:nvSpPr>
            <p:cNvPr id="2088" name="Google Shape;2088;p44"/>
            <p:cNvSpPr/>
            <p:nvPr/>
          </p:nvSpPr>
          <p:spPr>
            <a:xfrm>
              <a:off x="2993025" y="1196400"/>
              <a:ext cx="362250" cy="476300"/>
            </a:xfrm>
            <a:custGeom>
              <a:avLst/>
              <a:gdLst/>
              <a:ahLst/>
              <a:cxnLst/>
              <a:rect l="l" t="t" r="r" b="b"/>
              <a:pathLst>
                <a:path w="14490" h="19052" extrusionOk="0">
                  <a:moveTo>
                    <a:pt x="8679" y="0"/>
                  </a:moveTo>
                  <a:cubicBezTo>
                    <a:pt x="8345" y="0"/>
                    <a:pt x="8031" y="181"/>
                    <a:pt x="7763" y="628"/>
                  </a:cubicBezTo>
                  <a:cubicBezTo>
                    <a:pt x="7522" y="1014"/>
                    <a:pt x="7450" y="1472"/>
                    <a:pt x="7329" y="1906"/>
                  </a:cubicBezTo>
                  <a:cubicBezTo>
                    <a:pt x="6847" y="3690"/>
                    <a:pt x="5666" y="5185"/>
                    <a:pt x="4460" y="6583"/>
                  </a:cubicBezTo>
                  <a:cubicBezTo>
                    <a:pt x="3255" y="7981"/>
                    <a:pt x="1977" y="9379"/>
                    <a:pt x="1206" y="11043"/>
                  </a:cubicBezTo>
                  <a:cubicBezTo>
                    <a:pt x="1109" y="11284"/>
                    <a:pt x="1013" y="11501"/>
                    <a:pt x="940" y="11742"/>
                  </a:cubicBezTo>
                  <a:cubicBezTo>
                    <a:pt x="0" y="14683"/>
                    <a:pt x="1254" y="18420"/>
                    <a:pt x="4629" y="18975"/>
                  </a:cubicBezTo>
                  <a:cubicBezTo>
                    <a:pt x="4938" y="19027"/>
                    <a:pt x="5249" y="19052"/>
                    <a:pt x="5561" y="19052"/>
                  </a:cubicBezTo>
                  <a:cubicBezTo>
                    <a:pt x="7979" y="19052"/>
                    <a:pt x="10428" y="17554"/>
                    <a:pt x="11837" y="15696"/>
                  </a:cubicBezTo>
                  <a:cubicBezTo>
                    <a:pt x="14489" y="12200"/>
                    <a:pt x="13959" y="6583"/>
                    <a:pt x="11765" y="3039"/>
                  </a:cubicBezTo>
                  <a:cubicBezTo>
                    <a:pt x="11313" y="2323"/>
                    <a:pt x="9873" y="0"/>
                    <a:pt x="8679"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9" name="Google Shape;2089;p44"/>
            <p:cNvSpPr/>
            <p:nvPr/>
          </p:nvSpPr>
          <p:spPr>
            <a:xfrm>
              <a:off x="3178050" y="1303700"/>
              <a:ext cx="133825" cy="267625"/>
            </a:xfrm>
            <a:custGeom>
              <a:avLst/>
              <a:gdLst/>
              <a:ahLst/>
              <a:cxnLst/>
              <a:rect l="l" t="t" r="r" b="b"/>
              <a:pathLst>
                <a:path w="5353" h="10705" extrusionOk="0">
                  <a:moveTo>
                    <a:pt x="3134" y="1"/>
                  </a:moveTo>
                  <a:cubicBezTo>
                    <a:pt x="2532" y="1158"/>
                    <a:pt x="1760" y="2219"/>
                    <a:pt x="1061" y="3352"/>
                  </a:cubicBezTo>
                  <a:cubicBezTo>
                    <a:pt x="362" y="4533"/>
                    <a:pt x="0" y="5449"/>
                    <a:pt x="73" y="6823"/>
                  </a:cubicBezTo>
                  <a:cubicBezTo>
                    <a:pt x="121" y="7571"/>
                    <a:pt x="531" y="10705"/>
                    <a:pt x="1543" y="10705"/>
                  </a:cubicBezTo>
                  <a:cubicBezTo>
                    <a:pt x="2050" y="10705"/>
                    <a:pt x="3665" y="9017"/>
                    <a:pt x="3954" y="8511"/>
                  </a:cubicBezTo>
                  <a:cubicBezTo>
                    <a:pt x="5352" y="6052"/>
                    <a:pt x="4509" y="2243"/>
                    <a:pt x="3134"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0" name="Google Shape;2090;p44"/>
            <p:cNvSpPr/>
            <p:nvPr/>
          </p:nvSpPr>
          <p:spPr>
            <a:xfrm>
              <a:off x="2072675" y="790800"/>
              <a:ext cx="896250" cy="879650"/>
            </a:xfrm>
            <a:custGeom>
              <a:avLst/>
              <a:gdLst/>
              <a:ahLst/>
              <a:cxnLst/>
              <a:rect l="l" t="t" r="r" b="b"/>
              <a:pathLst>
                <a:path w="35850" h="35186" extrusionOk="0">
                  <a:moveTo>
                    <a:pt x="7209" y="0"/>
                  </a:moveTo>
                  <a:cubicBezTo>
                    <a:pt x="6703" y="0"/>
                    <a:pt x="6389" y="531"/>
                    <a:pt x="6245" y="1013"/>
                  </a:cubicBezTo>
                  <a:cubicBezTo>
                    <a:pt x="5521" y="3231"/>
                    <a:pt x="5883" y="5666"/>
                    <a:pt x="6655" y="7860"/>
                  </a:cubicBezTo>
                  <a:cubicBezTo>
                    <a:pt x="7426" y="10054"/>
                    <a:pt x="8607" y="12079"/>
                    <a:pt x="9548" y="14200"/>
                  </a:cubicBezTo>
                  <a:cubicBezTo>
                    <a:pt x="9620" y="14393"/>
                    <a:pt x="9692" y="14586"/>
                    <a:pt x="9596" y="14755"/>
                  </a:cubicBezTo>
                  <a:cubicBezTo>
                    <a:pt x="9523" y="14899"/>
                    <a:pt x="9331" y="14948"/>
                    <a:pt x="9138" y="14972"/>
                  </a:cubicBezTo>
                  <a:cubicBezTo>
                    <a:pt x="8969" y="14989"/>
                    <a:pt x="8804" y="14998"/>
                    <a:pt x="8643" y="14998"/>
                  </a:cubicBezTo>
                  <a:cubicBezTo>
                    <a:pt x="7058" y="14998"/>
                    <a:pt x="5830" y="14191"/>
                    <a:pt x="4364" y="13622"/>
                  </a:cubicBezTo>
                  <a:cubicBezTo>
                    <a:pt x="3643" y="13345"/>
                    <a:pt x="2540" y="12678"/>
                    <a:pt x="1678" y="12678"/>
                  </a:cubicBezTo>
                  <a:cubicBezTo>
                    <a:pt x="1187" y="12678"/>
                    <a:pt x="774" y="12895"/>
                    <a:pt x="555" y="13525"/>
                  </a:cubicBezTo>
                  <a:cubicBezTo>
                    <a:pt x="1" y="15092"/>
                    <a:pt x="1447" y="16659"/>
                    <a:pt x="2918" y="17431"/>
                  </a:cubicBezTo>
                  <a:cubicBezTo>
                    <a:pt x="4171" y="18082"/>
                    <a:pt x="5738" y="18805"/>
                    <a:pt x="7113" y="19094"/>
                  </a:cubicBezTo>
                  <a:cubicBezTo>
                    <a:pt x="8559" y="19359"/>
                    <a:pt x="10078" y="19215"/>
                    <a:pt x="11476" y="19697"/>
                  </a:cubicBezTo>
                  <a:cubicBezTo>
                    <a:pt x="12875" y="20203"/>
                    <a:pt x="13983" y="21312"/>
                    <a:pt x="15044" y="22349"/>
                  </a:cubicBezTo>
                  <a:cubicBezTo>
                    <a:pt x="15117" y="22421"/>
                    <a:pt x="15189" y="22493"/>
                    <a:pt x="15261" y="22566"/>
                  </a:cubicBezTo>
                  <a:cubicBezTo>
                    <a:pt x="20155" y="27339"/>
                    <a:pt x="25724" y="30956"/>
                    <a:pt x="31655" y="34355"/>
                  </a:cubicBezTo>
                  <a:cubicBezTo>
                    <a:pt x="32282" y="34716"/>
                    <a:pt x="32933" y="35078"/>
                    <a:pt x="33656" y="35175"/>
                  </a:cubicBezTo>
                  <a:cubicBezTo>
                    <a:pt x="33728" y="35182"/>
                    <a:pt x="33802" y="35185"/>
                    <a:pt x="33875" y="35185"/>
                  </a:cubicBezTo>
                  <a:cubicBezTo>
                    <a:pt x="34538" y="35185"/>
                    <a:pt x="35233" y="34892"/>
                    <a:pt x="35536" y="34307"/>
                  </a:cubicBezTo>
                  <a:cubicBezTo>
                    <a:pt x="35850" y="33632"/>
                    <a:pt x="35560" y="32812"/>
                    <a:pt x="35030" y="32281"/>
                  </a:cubicBezTo>
                  <a:cubicBezTo>
                    <a:pt x="34500" y="31751"/>
                    <a:pt x="33801" y="31462"/>
                    <a:pt x="33126" y="31148"/>
                  </a:cubicBezTo>
                  <a:cubicBezTo>
                    <a:pt x="30835" y="30112"/>
                    <a:pt x="28617" y="28810"/>
                    <a:pt x="26954" y="26929"/>
                  </a:cubicBezTo>
                  <a:cubicBezTo>
                    <a:pt x="25556" y="25338"/>
                    <a:pt x="24278" y="23024"/>
                    <a:pt x="24398" y="20830"/>
                  </a:cubicBezTo>
                  <a:cubicBezTo>
                    <a:pt x="24495" y="18660"/>
                    <a:pt x="24953" y="16442"/>
                    <a:pt x="24109" y="14321"/>
                  </a:cubicBezTo>
                  <a:cubicBezTo>
                    <a:pt x="24013" y="14080"/>
                    <a:pt x="23892" y="13863"/>
                    <a:pt x="23675" y="13742"/>
                  </a:cubicBezTo>
                  <a:cubicBezTo>
                    <a:pt x="23585" y="13699"/>
                    <a:pt x="23497" y="13680"/>
                    <a:pt x="23412" y="13680"/>
                  </a:cubicBezTo>
                  <a:cubicBezTo>
                    <a:pt x="22922" y="13680"/>
                    <a:pt x="22510" y="14321"/>
                    <a:pt x="22325" y="14875"/>
                  </a:cubicBezTo>
                  <a:cubicBezTo>
                    <a:pt x="21964" y="15957"/>
                    <a:pt x="21556" y="20420"/>
                    <a:pt x="20143" y="20420"/>
                  </a:cubicBezTo>
                  <a:cubicBezTo>
                    <a:pt x="20139" y="20420"/>
                    <a:pt x="20135" y="20420"/>
                    <a:pt x="20131" y="20420"/>
                  </a:cubicBezTo>
                  <a:cubicBezTo>
                    <a:pt x="19649" y="20396"/>
                    <a:pt x="19239" y="20131"/>
                    <a:pt x="18853" y="19842"/>
                  </a:cubicBezTo>
                  <a:cubicBezTo>
                    <a:pt x="14466" y="16418"/>
                    <a:pt x="12079" y="11042"/>
                    <a:pt x="10295" y="5762"/>
                  </a:cubicBezTo>
                  <a:cubicBezTo>
                    <a:pt x="9692" y="4026"/>
                    <a:pt x="9138" y="2242"/>
                    <a:pt x="8149" y="700"/>
                  </a:cubicBezTo>
                  <a:cubicBezTo>
                    <a:pt x="7932" y="362"/>
                    <a:pt x="7619" y="0"/>
                    <a:pt x="7209" y="0"/>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1" name="Google Shape;2091;p44"/>
            <p:cNvSpPr/>
            <p:nvPr/>
          </p:nvSpPr>
          <p:spPr>
            <a:xfrm>
              <a:off x="2896575" y="629825"/>
              <a:ext cx="371300" cy="949825"/>
            </a:xfrm>
            <a:custGeom>
              <a:avLst/>
              <a:gdLst/>
              <a:ahLst/>
              <a:cxnLst/>
              <a:rect l="l" t="t" r="r" b="b"/>
              <a:pathLst>
                <a:path w="14852" h="37993" extrusionOk="0">
                  <a:moveTo>
                    <a:pt x="1590" y="1"/>
                  </a:moveTo>
                  <a:cubicBezTo>
                    <a:pt x="1396" y="1"/>
                    <a:pt x="1216" y="54"/>
                    <a:pt x="1086" y="195"/>
                  </a:cubicBezTo>
                  <a:cubicBezTo>
                    <a:pt x="845" y="461"/>
                    <a:pt x="893" y="846"/>
                    <a:pt x="989" y="1184"/>
                  </a:cubicBezTo>
                  <a:cubicBezTo>
                    <a:pt x="1351" y="2727"/>
                    <a:pt x="2146" y="4101"/>
                    <a:pt x="2870" y="5475"/>
                  </a:cubicBezTo>
                  <a:cubicBezTo>
                    <a:pt x="5136" y="9694"/>
                    <a:pt x="7089" y="14323"/>
                    <a:pt x="6655" y="19072"/>
                  </a:cubicBezTo>
                  <a:cubicBezTo>
                    <a:pt x="6631" y="19482"/>
                    <a:pt x="6558" y="19892"/>
                    <a:pt x="6293" y="20205"/>
                  </a:cubicBezTo>
                  <a:cubicBezTo>
                    <a:pt x="6164" y="20346"/>
                    <a:pt x="5979" y="20406"/>
                    <a:pt x="5756" y="20406"/>
                  </a:cubicBezTo>
                  <a:cubicBezTo>
                    <a:pt x="4568" y="20406"/>
                    <a:pt x="2295" y="18690"/>
                    <a:pt x="1544" y="18325"/>
                  </a:cubicBezTo>
                  <a:cubicBezTo>
                    <a:pt x="1291" y="18210"/>
                    <a:pt x="978" y="18122"/>
                    <a:pt x="701" y="18122"/>
                  </a:cubicBezTo>
                  <a:cubicBezTo>
                    <a:pt x="397" y="18122"/>
                    <a:pt x="137" y="18228"/>
                    <a:pt x="49" y="18518"/>
                  </a:cubicBezTo>
                  <a:cubicBezTo>
                    <a:pt x="1" y="18711"/>
                    <a:pt x="73" y="18928"/>
                    <a:pt x="145" y="19120"/>
                  </a:cubicBezTo>
                  <a:cubicBezTo>
                    <a:pt x="989" y="20904"/>
                    <a:pt x="2653" y="21893"/>
                    <a:pt x="4051" y="23098"/>
                  </a:cubicBezTo>
                  <a:cubicBezTo>
                    <a:pt x="5497" y="24328"/>
                    <a:pt x="6197" y="26473"/>
                    <a:pt x="6365" y="28282"/>
                  </a:cubicBezTo>
                  <a:cubicBezTo>
                    <a:pt x="6558" y="30403"/>
                    <a:pt x="6100" y="32573"/>
                    <a:pt x="5401" y="34598"/>
                  </a:cubicBezTo>
                  <a:cubicBezTo>
                    <a:pt x="5184" y="35201"/>
                    <a:pt x="4967" y="35803"/>
                    <a:pt x="4991" y="36454"/>
                  </a:cubicBezTo>
                  <a:cubicBezTo>
                    <a:pt x="5015" y="37081"/>
                    <a:pt x="5353" y="37756"/>
                    <a:pt x="5956" y="37949"/>
                  </a:cubicBezTo>
                  <a:cubicBezTo>
                    <a:pt x="6062" y="37979"/>
                    <a:pt x="6171" y="37993"/>
                    <a:pt x="6279" y="37993"/>
                  </a:cubicBezTo>
                  <a:cubicBezTo>
                    <a:pt x="6781" y="37993"/>
                    <a:pt x="7278" y="37691"/>
                    <a:pt x="7595" y="37274"/>
                  </a:cubicBezTo>
                  <a:cubicBezTo>
                    <a:pt x="7957" y="36792"/>
                    <a:pt x="8125" y="36165"/>
                    <a:pt x="8270" y="35562"/>
                  </a:cubicBezTo>
                  <a:cubicBezTo>
                    <a:pt x="9620" y="29873"/>
                    <a:pt x="10584" y="24280"/>
                    <a:pt x="10488" y="18421"/>
                  </a:cubicBezTo>
                  <a:cubicBezTo>
                    <a:pt x="10464" y="18325"/>
                    <a:pt x="10464" y="18228"/>
                    <a:pt x="10464" y="18156"/>
                  </a:cubicBezTo>
                  <a:cubicBezTo>
                    <a:pt x="10440" y="16878"/>
                    <a:pt x="10391" y="15552"/>
                    <a:pt x="10898" y="14371"/>
                  </a:cubicBezTo>
                  <a:cubicBezTo>
                    <a:pt x="11404" y="13214"/>
                    <a:pt x="12392" y="12370"/>
                    <a:pt x="13068" y="11309"/>
                  </a:cubicBezTo>
                  <a:cubicBezTo>
                    <a:pt x="13694" y="10273"/>
                    <a:pt x="14152" y="8874"/>
                    <a:pt x="14466" y="7717"/>
                  </a:cubicBezTo>
                  <a:cubicBezTo>
                    <a:pt x="14852" y="6343"/>
                    <a:pt x="14731" y="4511"/>
                    <a:pt x="13429" y="3956"/>
                  </a:cubicBezTo>
                  <a:cubicBezTo>
                    <a:pt x="13242" y="3872"/>
                    <a:pt x="13074" y="3834"/>
                    <a:pt x="12921" y="3834"/>
                  </a:cubicBezTo>
                  <a:cubicBezTo>
                    <a:pt x="11895" y="3834"/>
                    <a:pt x="11595" y="5551"/>
                    <a:pt x="11259" y="6391"/>
                  </a:cubicBezTo>
                  <a:cubicBezTo>
                    <a:pt x="10705" y="7765"/>
                    <a:pt x="10488" y="9115"/>
                    <a:pt x="9307" y="10152"/>
                  </a:cubicBezTo>
                  <a:cubicBezTo>
                    <a:pt x="9199" y="10238"/>
                    <a:pt x="9072" y="10325"/>
                    <a:pt x="8943" y="10325"/>
                  </a:cubicBezTo>
                  <a:cubicBezTo>
                    <a:pt x="8927" y="10325"/>
                    <a:pt x="8912" y="10323"/>
                    <a:pt x="8897" y="10321"/>
                  </a:cubicBezTo>
                  <a:cubicBezTo>
                    <a:pt x="8752" y="10273"/>
                    <a:pt x="8656" y="10128"/>
                    <a:pt x="8583" y="9959"/>
                  </a:cubicBezTo>
                  <a:cubicBezTo>
                    <a:pt x="7812" y="8127"/>
                    <a:pt x="7233" y="6198"/>
                    <a:pt x="6317" y="4438"/>
                  </a:cubicBezTo>
                  <a:cubicBezTo>
                    <a:pt x="5401" y="2678"/>
                    <a:pt x="4099" y="1015"/>
                    <a:pt x="2291" y="171"/>
                  </a:cubicBezTo>
                  <a:cubicBezTo>
                    <a:pt x="2080" y="79"/>
                    <a:pt x="1825" y="1"/>
                    <a:pt x="1590"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2" name="Google Shape;2092;p44"/>
            <p:cNvSpPr/>
            <p:nvPr/>
          </p:nvSpPr>
          <p:spPr>
            <a:xfrm>
              <a:off x="2337875" y="3151600"/>
              <a:ext cx="899250" cy="1242350"/>
            </a:xfrm>
            <a:custGeom>
              <a:avLst/>
              <a:gdLst/>
              <a:ahLst/>
              <a:cxnLst/>
              <a:rect l="l" t="t" r="r" b="b"/>
              <a:pathLst>
                <a:path w="35970" h="49694" extrusionOk="0">
                  <a:moveTo>
                    <a:pt x="22783" y="1"/>
                  </a:moveTo>
                  <a:lnTo>
                    <a:pt x="23843" y="1279"/>
                  </a:lnTo>
                  <a:cubicBezTo>
                    <a:pt x="18130" y="1327"/>
                    <a:pt x="12416" y="1472"/>
                    <a:pt x="6727" y="1761"/>
                  </a:cubicBezTo>
                  <a:cubicBezTo>
                    <a:pt x="5039" y="1833"/>
                    <a:pt x="3231" y="1978"/>
                    <a:pt x="1929" y="3039"/>
                  </a:cubicBezTo>
                  <a:cubicBezTo>
                    <a:pt x="145" y="4533"/>
                    <a:pt x="0" y="7161"/>
                    <a:pt x="97" y="9500"/>
                  </a:cubicBezTo>
                  <a:cubicBezTo>
                    <a:pt x="603" y="21433"/>
                    <a:pt x="3954" y="33126"/>
                    <a:pt x="9137" y="43878"/>
                  </a:cubicBezTo>
                  <a:cubicBezTo>
                    <a:pt x="9909" y="45493"/>
                    <a:pt x="10777" y="47133"/>
                    <a:pt x="12127" y="48290"/>
                  </a:cubicBezTo>
                  <a:cubicBezTo>
                    <a:pt x="12271" y="48435"/>
                    <a:pt x="12416" y="48555"/>
                    <a:pt x="12585" y="48652"/>
                  </a:cubicBezTo>
                  <a:cubicBezTo>
                    <a:pt x="13467" y="49288"/>
                    <a:pt x="14536" y="49693"/>
                    <a:pt x="15592" y="49693"/>
                  </a:cubicBezTo>
                  <a:cubicBezTo>
                    <a:pt x="16095" y="49693"/>
                    <a:pt x="16595" y="49601"/>
                    <a:pt x="17069" y="49399"/>
                  </a:cubicBezTo>
                  <a:cubicBezTo>
                    <a:pt x="18733" y="48700"/>
                    <a:pt x="19625" y="46410"/>
                    <a:pt x="18540" y="44987"/>
                  </a:cubicBezTo>
                  <a:cubicBezTo>
                    <a:pt x="17913" y="44167"/>
                    <a:pt x="16852" y="43830"/>
                    <a:pt x="15912" y="43348"/>
                  </a:cubicBezTo>
                  <a:cubicBezTo>
                    <a:pt x="15815" y="43300"/>
                    <a:pt x="15719" y="43251"/>
                    <a:pt x="15623" y="43203"/>
                  </a:cubicBezTo>
                  <a:cubicBezTo>
                    <a:pt x="13260" y="41829"/>
                    <a:pt x="12271" y="38960"/>
                    <a:pt x="11621" y="36284"/>
                  </a:cubicBezTo>
                  <a:cubicBezTo>
                    <a:pt x="9885" y="28979"/>
                    <a:pt x="9499" y="21361"/>
                    <a:pt x="10512" y="13911"/>
                  </a:cubicBezTo>
                  <a:cubicBezTo>
                    <a:pt x="10608" y="13357"/>
                    <a:pt x="10753" y="12706"/>
                    <a:pt x="11283" y="12489"/>
                  </a:cubicBezTo>
                  <a:cubicBezTo>
                    <a:pt x="11393" y="12442"/>
                    <a:pt x="11508" y="12423"/>
                    <a:pt x="11626" y="12423"/>
                  </a:cubicBezTo>
                  <a:cubicBezTo>
                    <a:pt x="11869" y="12423"/>
                    <a:pt x="12124" y="12504"/>
                    <a:pt x="12368" y="12585"/>
                  </a:cubicBezTo>
                  <a:cubicBezTo>
                    <a:pt x="20830" y="15527"/>
                    <a:pt x="28713" y="20155"/>
                    <a:pt x="35343" y="26183"/>
                  </a:cubicBezTo>
                  <a:cubicBezTo>
                    <a:pt x="35970" y="16105"/>
                    <a:pt x="31052" y="5835"/>
                    <a:pt x="22783"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3" name="Google Shape;2093;p44"/>
            <p:cNvSpPr/>
            <p:nvPr/>
          </p:nvSpPr>
          <p:spPr>
            <a:xfrm>
              <a:off x="4076675" y="3306500"/>
              <a:ext cx="638900" cy="1613025"/>
            </a:xfrm>
            <a:custGeom>
              <a:avLst/>
              <a:gdLst/>
              <a:ahLst/>
              <a:cxnLst/>
              <a:rect l="l" t="t" r="r" b="b"/>
              <a:pathLst>
                <a:path w="25556" h="64521" extrusionOk="0">
                  <a:moveTo>
                    <a:pt x="4317" y="1"/>
                  </a:moveTo>
                  <a:cubicBezTo>
                    <a:pt x="3619" y="1"/>
                    <a:pt x="2925" y="116"/>
                    <a:pt x="2364" y="507"/>
                  </a:cubicBezTo>
                  <a:cubicBezTo>
                    <a:pt x="1881" y="869"/>
                    <a:pt x="1568" y="1399"/>
                    <a:pt x="1351" y="1978"/>
                  </a:cubicBezTo>
                  <a:cubicBezTo>
                    <a:pt x="1279" y="2195"/>
                    <a:pt x="1206" y="2436"/>
                    <a:pt x="1134" y="2677"/>
                  </a:cubicBezTo>
                  <a:cubicBezTo>
                    <a:pt x="1" y="7016"/>
                    <a:pt x="1279" y="11573"/>
                    <a:pt x="2532" y="15864"/>
                  </a:cubicBezTo>
                  <a:cubicBezTo>
                    <a:pt x="4003" y="20951"/>
                    <a:pt x="6534" y="26472"/>
                    <a:pt x="6703" y="31776"/>
                  </a:cubicBezTo>
                  <a:cubicBezTo>
                    <a:pt x="6848" y="37393"/>
                    <a:pt x="6751" y="42745"/>
                    <a:pt x="5474" y="48266"/>
                  </a:cubicBezTo>
                  <a:cubicBezTo>
                    <a:pt x="4823" y="50966"/>
                    <a:pt x="3810" y="53570"/>
                    <a:pt x="3015" y="56221"/>
                  </a:cubicBezTo>
                  <a:cubicBezTo>
                    <a:pt x="2749" y="57017"/>
                    <a:pt x="2532" y="57837"/>
                    <a:pt x="2315" y="58632"/>
                  </a:cubicBezTo>
                  <a:cubicBezTo>
                    <a:pt x="2026" y="59862"/>
                    <a:pt x="1230" y="62152"/>
                    <a:pt x="2195" y="63237"/>
                  </a:cubicBezTo>
                  <a:cubicBezTo>
                    <a:pt x="2856" y="63943"/>
                    <a:pt x="4507" y="64521"/>
                    <a:pt x="5501" y="64521"/>
                  </a:cubicBezTo>
                  <a:cubicBezTo>
                    <a:pt x="5558" y="64521"/>
                    <a:pt x="5614" y="64519"/>
                    <a:pt x="5666" y="64515"/>
                  </a:cubicBezTo>
                  <a:cubicBezTo>
                    <a:pt x="5956" y="64491"/>
                    <a:pt x="6221" y="64442"/>
                    <a:pt x="6438" y="64274"/>
                  </a:cubicBezTo>
                  <a:cubicBezTo>
                    <a:pt x="6631" y="64129"/>
                    <a:pt x="6800" y="63936"/>
                    <a:pt x="6944" y="63719"/>
                  </a:cubicBezTo>
                  <a:cubicBezTo>
                    <a:pt x="7812" y="62417"/>
                    <a:pt x="8463" y="61091"/>
                    <a:pt x="8993" y="59597"/>
                  </a:cubicBezTo>
                  <a:cubicBezTo>
                    <a:pt x="9138" y="59187"/>
                    <a:pt x="9307" y="58753"/>
                    <a:pt x="9451" y="58295"/>
                  </a:cubicBezTo>
                  <a:cubicBezTo>
                    <a:pt x="12224" y="50556"/>
                    <a:pt x="14659" y="42552"/>
                    <a:pt x="16491" y="34548"/>
                  </a:cubicBezTo>
                  <a:cubicBezTo>
                    <a:pt x="18227" y="26954"/>
                    <a:pt x="22084" y="20276"/>
                    <a:pt x="24543" y="12923"/>
                  </a:cubicBezTo>
                  <a:cubicBezTo>
                    <a:pt x="25074" y="11308"/>
                    <a:pt x="25556" y="9524"/>
                    <a:pt x="24905" y="7957"/>
                  </a:cubicBezTo>
                  <a:cubicBezTo>
                    <a:pt x="24302" y="6534"/>
                    <a:pt x="22904" y="5618"/>
                    <a:pt x="21554" y="4895"/>
                  </a:cubicBezTo>
                  <a:cubicBezTo>
                    <a:pt x="16515" y="2146"/>
                    <a:pt x="10898" y="483"/>
                    <a:pt x="5184" y="49"/>
                  </a:cubicBezTo>
                  <a:cubicBezTo>
                    <a:pt x="4900" y="21"/>
                    <a:pt x="4608" y="1"/>
                    <a:pt x="4317"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4" name="Google Shape;2094;p44"/>
            <p:cNvSpPr/>
            <p:nvPr/>
          </p:nvSpPr>
          <p:spPr>
            <a:xfrm>
              <a:off x="4107425" y="4712025"/>
              <a:ext cx="205550" cy="207500"/>
            </a:xfrm>
            <a:custGeom>
              <a:avLst/>
              <a:gdLst/>
              <a:ahLst/>
              <a:cxnLst/>
              <a:rect l="l" t="t" r="r" b="b"/>
              <a:pathLst>
                <a:path w="8222" h="8300" extrusionOk="0">
                  <a:moveTo>
                    <a:pt x="1785" y="0"/>
                  </a:moveTo>
                  <a:cubicBezTo>
                    <a:pt x="1519" y="796"/>
                    <a:pt x="1302" y="1616"/>
                    <a:pt x="1085" y="2411"/>
                  </a:cubicBezTo>
                  <a:cubicBezTo>
                    <a:pt x="796" y="3641"/>
                    <a:pt x="0" y="5931"/>
                    <a:pt x="965" y="7016"/>
                  </a:cubicBezTo>
                  <a:cubicBezTo>
                    <a:pt x="1626" y="7722"/>
                    <a:pt x="3277" y="8300"/>
                    <a:pt x="4271" y="8300"/>
                  </a:cubicBezTo>
                  <a:cubicBezTo>
                    <a:pt x="4328" y="8300"/>
                    <a:pt x="4384" y="8298"/>
                    <a:pt x="4436" y="8294"/>
                  </a:cubicBezTo>
                  <a:cubicBezTo>
                    <a:pt x="4726" y="8270"/>
                    <a:pt x="4991" y="8221"/>
                    <a:pt x="5208" y="8053"/>
                  </a:cubicBezTo>
                  <a:cubicBezTo>
                    <a:pt x="5401" y="7908"/>
                    <a:pt x="5570" y="7715"/>
                    <a:pt x="5714" y="7498"/>
                  </a:cubicBezTo>
                  <a:cubicBezTo>
                    <a:pt x="6582" y="6196"/>
                    <a:pt x="7233" y="4870"/>
                    <a:pt x="7763" y="3376"/>
                  </a:cubicBezTo>
                  <a:cubicBezTo>
                    <a:pt x="7908" y="2966"/>
                    <a:pt x="8077" y="2532"/>
                    <a:pt x="8221" y="2074"/>
                  </a:cubicBezTo>
                  <a:cubicBezTo>
                    <a:pt x="6100" y="1302"/>
                    <a:pt x="3954" y="579"/>
                    <a:pt x="178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5" name="Google Shape;2095;p44"/>
            <p:cNvSpPr/>
            <p:nvPr/>
          </p:nvSpPr>
          <p:spPr>
            <a:xfrm>
              <a:off x="2749525" y="2051075"/>
              <a:ext cx="2340950" cy="1788700"/>
            </a:xfrm>
            <a:custGeom>
              <a:avLst/>
              <a:gdLst/>
              <a:ahLst/>
              <a:cxnLst/>
              <a:rect l="l" t="t" r="r" b="b"/>
              <a:pathLst>
                <a:path w="93638" h="71548" extrusionOk="0">
                  <a:moveTo>
                    <a:pt x="6782" y="0"/>
                  </a:moveTo>
                  <a:cubicBezTo>
                    <a:pt x="1657" y="0"/>
                    <a:pt x="2027" y="8384"/>
                    <a:pt x="1447" y="12223"/>
                  </a:cubicBezTo>
                  <a:cubicBezTo>
                    <a:pt x="507" y="18443"/>
                    <a:pt x="0" y="24591"/>
                    <a:pt x="531" y="30907"/>
                  </a:cubicBezTo>
                  <a:cubicBezTo>
                    <a:pt x="1591" y="43299"/>
                    <a:pt x="5955" y="55714"/>
                    <a:pt x="14128" y="65213"/>
                  </a:cubicBezTo>
                  <a:cubicBezTo>
                    <a:pt x="15960" y="67359"/>
                    <a:pt x="18033" y="69360"/>
                    <a:pt x="20589" y="70541"/>
                  </a:cubicBezTo>
                  <a:cubicBezTo>
                    <a:pt x="21951" y="71177"/>
                    <a:pt x="23481" y="71547"/>
                    <a:pt x="24986" y="71547"/>
                  </a:cubicBezTo>
                  <a:cubicBezTo>
                    <a:pt x="26279" y="71547"/>
                    <a:pt x="27553" y="71274"/>
                    <a:pt x="28689" y="70662"/>
                  </a:cubicBezTo>
                  <a:cubicBezTo>
                    <a:pt x="30907" y="69480"/>
                    <a:pt x="32306" y="67262"/>
                    <a:pt x="34186" y="65623"/>
                  </a:cubicBezTo>
                  <a:cubicBezTo>
                    <a:pt x="38212" y="62055"/>
                    <a:pt x="43974" y="61332"/>
                    <a:pt x="49350" y="61283"/>
                  </a:cubicBezTo>
                  <a:cubicBezTo>
                    <a:pt x="49674" y="61279"/>
                    <a:pt x="49998" y="61276"/>
                    <a:pt x="50322" y="61276"/>
                  </a:cubicBezTo>
                  <a:cubicBezTo>
                    <a:pt x="53384" y="61276"/>
                    <a:pt x="56478" y="61510"/>
                    <a:pt x="59355" y="62513"/>
                  </a:cubicBezTo>
                  <a:cubicBezTo>
                    <a:pt x="61911" y="63405"/>
                    <a:pt x="64297" y="64900"/>
                    <a:pt x="66973" y="65285"/>
                  </a:cubicBezTo>
                  <a:cubicBezTo>
                    <a:pt x="67659" y="65381"/>
                    <a:pt x="68350" y="65411"/>
                    <a:pt x="69044" y="65411"/>
                  </a:cubicBezTo>
                  <a:cubicBezTo>
                    <a:pt x="70171" y="65411"/>
                    <a:pt x="71304" y="65333"/>
                    <a:pt x="72429" y="65333"/>
                  </a:cubicBezTo>
                  <a:cubicBezTo>
                    <a:pt x="73049" y="65333"/>
                    <a:pt x="73666" y="65357"/>
                    <a:pt x="74278" y="65430"/>
                  </a:cubicBezTo>
                  <a:cubicBezTo>
                    <a:pt x="76414" y="65659"/>
                    <a:pt x="78338" y="66310"/>
                    <a:pt x="80409" y="66310"/>
                  </a:cubicBezTo>
                  <a:cubicBezTo>
                    <a:pt x="80956" y="66310"/>
                    <a:pt x="81514" y="66264"/>
                    <a:pt x="82089" y="66153"/>
                  </a:cubicBezTo>
                  <a:cubicBezTo>
                    <a:pt x="91853" y="64297"/>
                    <a:pt x="93637" y="46336"/>
                    <a:pt x="93083" y="38839"/>
                  </a:cubicBezTo>
                  <a:cubicBezTo>
                    <a:pt x="92221" y="27341"/>
                    <a:pt x="81632" y="17699"/>
                    <a:pt x="70164" y="17699"/>
                  </a:cubicBezTo>
                  <a:cubicBezTo>
                    <a:pt x="69441" y="17699"/>
                    <a:pt x="68714" y="17737"/>
                    <a:pt x="67986" y="17816"/>
                  </a:cubicBezTo>
                  <a:cubicBezTo>
                    <a:pt x="60729" y="18612"/>
                    <a:pt x="54413" y="22903"/>
                    <a:pt x="47976" y="26375"/>
                  </a:cubicBezTo>
                  <a:cubicBezTo>
                    <a:pt x="46650" y="27074"/>
                    <a:pt x="45276" y="27773"/>
                    <a:pt x="43878" y="28400"/>
                  </a:cubicBezTo>
                  <a:cubicBezTo>
                    <a:pt x="40244" y="29982"/>
                    <a:pt x="36394" y="31121"/>
                    <a:pt x="32604" y="31121"/>
                  </a:cubicBezTo>
                  <a:cubicBezTo>
                    <a:pt x="30735" y="31121"/>
                    <a:pt x="28881" y="30845"/>
                    <a:pt x="27074" y="30208"/>
                  </a:cubicBezTo>
                  <a:cubicBezTo>
                    <a:pt x="25435" y="29629"/>
                    <a:pt x="23844" y="28737"/>
                    <a:pt x="22686" y="27435"/>
                  </a:cubicBezTo>
                  <a:cubicBezTo>
                    <a:pt x="16852" y="20902"/>
                    <a:pt x="23120" y="12247"/>
                    <a:pt x="22204" y="4966"/>
                  </a:cubicBezTo>
                  <a:cubicBezTo>
                    <a:pt x="22057" y="3851"/>
                    <a:pt x="21143" y="3710"/>
                    <a:pt x="20102" y="3710"/>
                  </a:cubicBezTo>
                  <a:cubicBezTo>
                    <a:pt x="19746" y="3710"/>
                    <a:pt x="19376" y="3726"/>
                    <a:pt x="19016" y="3726"/>
                  </a:cubicBezTo>
                  <a:cubicBezTo>
                    <a:pt x="18698" y="3726"/>
                    <a:pt x="18389" y="3713"/>
                    <a:pt x="18106" y="3664"/>
                  </a:cubicBezTo>
                  <a:cubicBezTo>
                    <a:pt x="15936" y="3279"/>
                    <a:pt x="13814" y="2628"/>
                    <a:pt x="11862" y="1736"/>
                  </a:cubicBezTo>
                  <a:cubicBezTo>
                    <a:pt x="10632" y="1157"/>
                    <a:pt x="9451" y="482"/>
                    <a:pt x="8125" y="169"/>
                  </a:cubicBezTo>
                  <a:cubicBezTo>
                    <a:pt x="7640" y="54"/>
                    <a:pt x="7193" y="0"/>
                    <a:pt x="6782"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6" name="Google Shape;2096;p44"/>
            <p:cNvSpPr/>
            <p:nvPr/>
          </p:nvSpPr>
          <p:spPr>
            <a:xfrm>
              <a:off x="4704700" y="2387125"/>
              <a:ext cx="433975" cy="355925"/>
            </a:xfrm>
            <a:custGeom>
              <a:avLst/>
              <a:gdLst/>
              <a:ahLst/>
              <a:cxnLst/>
              <a:rect l="l" t="t" r="r" b="b"/>
              <a:pathLst>
                <a:path w="17359" h="14237" extrusionOk="0">
                  <a:moveTo>
                    <a:pt x="12026" y="0"/>
                  </a:moveTo>
                  <a:cubicBezTo>
                    <a:pt x="11584" y="0"/>
                    <a:pt x="11142" y="82"/>
                    <a:pt x="10729" y="252"/>
                  </a:cubicBezTo>
                  <a:cubicBezTo>
                    <a:pt x="9138" y="902"/>
                    <a:pt x="8270" y="2566"/>
                    <a:pt x="7233" y="3940"/>
                  </a:cubicBezTo>
                  <a:cubicBezTo>
                    <a:pt x="5594" y="6062"/>
                    <a:pt x="3280" y="7677"/>
                    <a:pt x="700" y="8448"/>
                  </a:cubicBezTo>
                  <a:cubicBezTo>
                    <a:pt x="387" y="8545"/>
                    <a:pt x="1" y="8762"/>
                    <a:pt x="121" y="9075"/>
                  </a:cubicBezTo>
                  <a:cubicBezTo>
                    <a:pt x="146" y="9148"/>
                    <a:pt x="194" y="9196"/>
                    <a:pt x="266" y="9268"/>
                  </a:cubicBezTo>
                  <a:cubicBezTo>
                    <a:pt x="1616" y="10594"/>
                    <a:pt x="3256" y="11462"/>
                    <a:pt x="4943" y="12330"/>
                  </a:cubicBezTo>
                  <a:cubicBezTo>
                    <a:pt x="6365" y="13077"/>
                    <a:pt x="8005" y="13222"/>
                    <a:pt x="9524" y="13632"/>
                  </a:cubicBezTo>
                  <a:cubicBezTo>
                    <a:pt x="10223" y="13825"/>
                    <a:pt x="11067" y="14017"/>
                    <a:pt x="11910" y="14138"/>
                  </a:cubicBezTo>
                  <a:cubicBezTo>
                    <a:pt x="12290" y="14195"/>
                    <a:pt x="12723" y="14237"/>
                    <a:pt x="13165" y="14237"/>
                  </a:cubicBezTo>
                  <a:cubicBezTo>
                    <a:pt x="14405" y="14237"/>
                    <a:pt x="15714" y="13906"/>
                    <a:pt x="16105" y="12643"/>
                  </a:cubicBezTo>
                  <a:cubicBezTo>
                    <a:pt x="16443" y="11655"/>
                    <a:pt x="16033" y="10522"/>
                    <a:pt x="15286" y="9798"/>
                  </a:cubicBezTo>
                  <a:cubicBezTo>
                    <a:pt x="16443" y="9654"/>
                    <a:pt x="17359" y="8400"/>
                    <a:pt x="17142" y="7243"/>
                  </a:cubicBezTo>
                  <a:cubicBezTo>
                    <a:pt x="16937" y="6237"/>
                    <a:pt x="15945" y="5511"/>
                    <a:pt x="14955" y="5511"/>
                  </a:cubicBezTo>
                  <a:cubicBezTo>
                    <a:pt x="14783" y="5511"/>
                    <a:pt x="14610" y="5533"/>
                    <a:pt x="14442" y="5580"/>
                  </a:cubicBezTo>
                  <a:cubicBezTo>
                    <a:pt x="15575" y="4326"/>
                    <a:pt x="15840" y="2494"/>
                    <a:pt x="14707" y="1192"/>
                  </a:cubicBezTo>
                  <a:cubicBezTo>
                    <a:pt x="14037" y="422"/>
                    <a:pt x="13031" y="0"/>
                    <a:pt x="1202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7" name="Google Shape;2097;p44"/>
            <p:cNvSpPr/>
            <p:nvPr/>
          </p:nvSpPr>
          <p:spPr>
            <a:xfrm>
              <a:off x="4191200" y="3225050"/>
              <a:ext cx="1107800" cy="1800775"/>
            </a:xfrm>
            <a:custGeom>
              <a:avLst/>
              <a:gdLst/>
              <a:ahLst/>
              <a:cxnLst/>
              <a:rect l="l" t="t" r="r" b="b"/>
              <a:pathLst>
                <a:path w="44312" h="72031" extrusionOk="0">
                  <a:moveTo>
                    <a:pt x="11650" y="1"/>
                  </a:moveTo>
                  <a:cubicBezTo>
                    <a:pt x="9916" y="1"/>
                    <a:pt x="8177" y="272"/>
                    <a:pt x="6606" y="848"/>
                  </a:cubicBezTo>
                  <a:cubicBezTo>
                    <a:pt x="3713" y="1909"/>
                    <a:pt x="1375" y="4030"/>
                    <a:pt x="651" y="7478"/>
                  </a:cubicBezTo>
                  <a:cubicBezTo>
                    <a:pt x="1" y="10636"/>
                    <a:pt x="1110" y="13963"/>
                    <a:pt x="3038" y="16542"/>
                  </a:cubicBezTo>
                  <a:cubicBezTo>
                    <a:pt x="4967" y="19098"/>
                    <a:pt x="7691" y="21003"/>
                    <a:pt x="10488" y="22570"/>
                  </a:cubicBezTo>
                  <a:cubicBezTo>
                    <a:pt x="15710" y="25524"/>
                    <a:pt x="21672" y="27484"/>
                    <a:pt x="27633" y="27484"/>
                  </a:cubicBezTo>
                  <a:cubicBezTo>
                    <a:pt x="29211" y="27484"/>
                    <a:pt x="30789" y="27346"/>
                    <a:pt x="32354" y="27054"/>
                  </a:cubicBezTo>
                  <a:lnTo>
                    <a:pt x="32354" y="27054"/>
                  </a:lnTo>
                  <a:cubicBezTo>
                    <a:pt x="32113" y="36215"/>
                    <a:pt x="31486" y="45304"/>
                    <a:pt x="31149" y="54441"/>
                  </a:cubicBezTo>
                  <a:cubicBezTo>
                    <a:pt x="31004" y="58009"/>
                    <a:pt x="30980" y="61553"/>
                    <a:pt x="31221" y="65121"/>
                  </a:cubicBezTo>
                  <a:cubicBezTo>
                    <a:pt x="31245" y="65531"/>
                    <a:pt x="31269" y="65941"/>
                    <a:pt x="31293" y="66350"/>
                  </a:cubicBezTo>
                  <a:cubicBezTo>
                    <a:pt x="31527" y="69200"/>
                    <a:pt x="31780" y="72030"/>
                    <a:pt x="34697" y="72030"/>
                  </a:cubicBezTo>
                  <a:cubicBezTo>
                    <a:pt x="35088" y="72030"/>
                    <a:pt x="35526" y="71979"/>
                    <a:pt x="36018" y="71871"/>
                  </a:cubicBezTo>
                  <a:cubicBezTo>
                    <a:pt x="36838" y="71702"/>
                    <a:pt x="37658" y="71244"/>
                    <a:pt x="38044" y="70521"/>
                  </a:cubicBezTo>
                  <a:cubicBezTo>
                    <a:pt x="38285" y="70039"/>
                    <a:pt x="38309" y="69484"/>
                    <a:pt x="38333" y="68954"/>
                  </a:cubicBezTo>
                  <a:cubicBezTo>
                    <a:pt x="38405" y="67387"/>
                    <a:pt x="38453" y="65844"/>
                    <a:pt x="38502" y="64277"/>
                  </a:cubicBezTo>
                  <a:cubicBezTo>
                    <a:pt x="38911" y="51692"/>
                    <a:pt x="39008" y="39084"/>
                    <a:pt x="42913" y="26909"/>
                  </a:cubicBezTo>
                  <a:cubicBezTo>
                    <a:pt x="43564" y="24932"/>
                    <a:pt x="44312" y="22787"/>
                    <a:pt x="43685" y="20810"/>
                  </a:cubicBezTo>
                  <a:cubicBezTo>
                    <a:pt x="42793" y="17965"/>
                    <a:pt x="39586" y="16711"/>
                    <a:pt x="36959" y="15313"/>
                  </a:cubicBezTo>
                  <a:cubicBezTo>
                    <a:pt x="33487" y="13457"/>
                    <a:pt x="30546" y="10756"/>
                    <a:pt x="27605" y="8153"/>
                  </a:cubicBezTo>
                  <a:cubicBezTo>
                    <a:pt x="24639" y="5525"/>
                    <a:pt x="21602" y="2945"/>
                    <a:pt x="18009" y="1306"/>
                  </a:cubicBezTo>
                  <a:cubicBezTo>
                    <a:pt x="16155" y="461"/>
                    <a:pt x="13907" y="1"/>
                    <a:pt x="11650"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8" name="Google Shape;2098;p44"/>
            <p:cNvSpPr/>
            <p:nvPr/>
          </p:nvSpPr>
          <p:spPr>
            <a:xfrm>
              <a:off x="4971700" y="4831975"/>
              <a:ext cx="182050" cy="193850"/>
            </a:xfrm>
            <a:custGeom>
              <a:avLst/>
              <a:gdLst/>
              <a:ahLst/>
              <a:cxnLst/>
              <a:rect l="l" t="t" r="r" b="b"/>
              <a:pathLst>
                <a:path w="7282" h="7754" extrusionOk="0">
                  <a:moveTo>
                    <a:pt x="7282" y="0"/>
                  </a:moveTo>
                  <a:cubicBezTo>
                    <a:pt x="6558" y="193"/>
                    <a:pt x="5811" y="506"/>
                    <a:pt x="5305" y="603"/>
                  </a:cubicBezTo>
                  <a:cubicBezTo>
                    <a:pt x="4121" y="814"/>
                    <a:pt x="2926" y="915"/>
                    <a:pt x="1735" y="915"/>
                  </a:cubicBezTo>
                  <a:cubicBezTo>
                    <a:pt x="1156" y="915"/>
                    <a:pt x="577" y="891"/>
                    <a:pt x="1" y="844"/>
                  </a:cubicBezTo>
                  <a:lnTo>
                    <a:pt x="1" y="844"/>
                  </a:lnTo>
                  <a:cubicBezTo>
                    <a:pt x="25" y="1254"/>
                    <a:pt x="49" y="1664"/>
                    <a:pt x="73" y="2073"/>
                  </a:cubicBezTo>
                  <a:cubicBezTo>
                    <a:pt x="307" y="4923"/>
                    <a:pt x="560" y="7753"/>
                    <a:pt x="3477" y="7753"/>
                  </a:cubicBezTo>
                  <a:cubicBezTo>
                    <a:pt x="3868" y="7753"/>
                    <a:pt x="4306" y="7702"/>
                    <a:pt x="4798" y="7594"/>
                  </a:cubicBezTo>
                  <a:cubicBezTo>
                    <a:pt x="5618" y="7425"/>
                    <a:pt x="6438" y="6967"/>
                    <a:pt x="6824" y="6244"/>
                  </a:cubicBezTo>
                  <a:cubicBezTo>
                    <a:pt x="7065" y="5762"/>
                    <a:pt x="7089" y="5207"/>
                    <a:pt x="7113" y="4677"/>
                  </a:cubicBezTo>
                  <a:cubicBezTo>
                    <a:pt x="7185" y="3110"/>
                    <a:pt x="7233" y="1567"/>
                    <a:pt x="7282" y="0"/>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9" name="Google Shape;2099;p44"/>
            <p:cNvSpPr/>
            <p:nvPr/>
          </p:nvSpPr>
          <p:spPr>
            <a:xfrm>
              <a:off x="2652475" y="4235275"/>
              <a:ext cx="176025" cy="158675"/>
            </a:xfrm>
            <a:custGeom>
              <a:avLst/>
              <a:gdLst/>
              <a:ahLst/>
              <a:cxnLst/>
              <a:rect l="l" t="t" r="r" b="b"/>
              <a:pathLst>
                <a:path w="7041" h="6347" extrusionOk="0">
                  <a:moveTo>
                    <a:pt x="3328" y="1"/>
                  </a:moveTo>
                  <a:cubicBezTo>
                    <a:pt x="3304" y="194"/>
                    <a:pt x="3304" y="386"/>
                    <a:pt x="3256" y="507"/>
                  </a:cubicBezTo>
                  <a:cubicBezTo>
                    <a:pt x="2966" y="1278"/>
                    <a:pt x="2580" y="2098"/>
                    <a:pt x="2122" y="2773"/>
                  </a:cubicBezTo>
                  <a:cubicBezTo>
                    <a:pt x="1472" y="3665"/>
                    <a:pt x="676" y="4437"/>
                    <a:pt x="1" y="5305"/>
                  </a:cubicBezTo>
                  <a:cubicBezTo>
                    <a:pt x="883" y="5941"/>
                    <a:pt x="1952" y="6346"/>
                    <a:pt x="3008" y="6346"/>
                  </a:cubicBezTo>
                  <a:cubicBezTo>
                    <a:pt x="3511" y="6346"/>
                    <a:pt x="4011" y="6254"/>
                    <a:pt x="4485" y="6052"/>
                  </a:cubicBezTo>
                  <a:cubicBezTo>
                    <a:pt x="6149" y="5353"/>
                    <a:pt x="7041" y="3063"/>
                    <a:pt x="5956" y="1640"/>
                  </a:cubicBezTo>
                  <a:cubicBezTo>
                    <a:pt x="5329" y="820"/>
                    <a:pt x="4268" y="483"/>
                    <a:pt x="3328"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0" name="Google Shape;2100;p44"/>
            <p:cNvSpPr/>
            <p:nvPr/>
          </p:nvSpPr>
          <p:spPr>
            <a:xfrm>
              <a:off x="2749525" y="2148100"/>
              <a:ext cx="1424825" cy="1691675"/>
            </a:xfrm>
            <a:custGeom>
              <a:avLst/>
              <a:gdLst/>
              <a:ahLst/>
              <a:cxnLst/>
              <a:rect l="l" t="t" r="r" b="b"/>
              <a:pathLst>
                <a:path w="56993" h="67667" extrusionOk="0">
                  <a:moveTo>
                    <a:pt x="2749" y="0"/>
                  </a:moveTo>
                  <a:cubicBezTo>
                    <a:pt x="2700" y="25"/>
                    <a:pt x="2652" y="73"/>
                    <a:pt x="2604" y="97"/>
                  </a:cubicBezTo>
                  <a:cubicBezTo>
                    <a:pt x="1808" y="2797"/>
                    <a:pt x="1760" y="6245"/>
                    <a:pt x="1447" y="8342"/>
                  </a:cubicBezTo>
                  <a:cubicBezTo>
                    <a:pt x="507" y="14562"/>
                    <a:pt x="0" y="20710"/>
                    <a:pt x="531" y="27026"/>
                  </a:cubicBezTo>
                  <a:cubicBezTo>
                    <a:pt x="1591" y="39418"/>
                    <a:pt x="5955" y="51833"/>
                    <a:pt x="14128" y="61332"/>
                  </a:cubicBezTo>
                  <a:cubicBezTo>
                    <a:pt x="15960" y="63478"/>
                    <a:pt x="18033" y="65479"/>
                    <a:pt x="20589" y="66660"/>
                  </a:cubicBezTo>
                  <a:cubicBezTo>
                    <a:pt x="21951" y="67296"/>
                    <a:pt x="23481" y="67666"/>
                    <a:pt x="24986" y="67666"/>
                  </a:cubicBezTo>
                  <a:cubicBezTo>
                    <a:pt x="26279" y="67666"/>
                    <a:pt x="27553" y="67393"/>
                    <a:pt x="28689" y="66781"/>
                  </a:cubicBezTo>
                  <a:cubicBezTo>
                    <a:pt x="30907" y="65599"/>
                    <a:pt x="32306" y="63381"/>
                    <a:pt x="34186" y="61742"/>
                  </a:cubicBezTo>
                  <a:cubicBezTo>
                    <a:pt x="38212" y="58174"/>
                    <a:pt x="43974" y="57451"/>
                    <a:pt x="49350" y="57402"/>
                  </a:cubicBezTo>
                  <a:cubicBezTo>
                    <a:pt x="49722" y="57395"/>
                    <a:pt x="50094" y="57392"/>
                    <a:pt x="50467" y="57392"/>
                  </a:cubicBezTo>
                  <a:cubicBezTo>
                    <a:pt x="52655" y="57392"/>
                    <a:pt x="54850" y="57528"/>
                    <a:pt x="56993" y="57981"/>
                  </a:cubicBezTo>
                  <a:cubicBezTo>
                    <a:pt x="55884" y="57137"/>
                    <a:pt x="54461" y="56559"/>
                    <a:pt x="53473" y="56269"/>
                  </a:cubicBezTo>
                  <a:cubicBezTo>
                    <a:pt x="50459" y="55329"/>
                    <a:pt x="47373" y="54654"/>
                    <a:pt x="44239" y="54317"/>
                  </a:cubicBezTo>
                  <a:cubicBezTo>
                    <a:pt x="38309" y="53666"/>
                    <a:pt x="32161" y="54051"/>
                    <a:pt x="26568" y="52050"/>
                  </a:cubicBezTo>
                  <a:cubicBezTo>
                    <a:pt x="8583" y="45638"/>
                    <a:pt x="2797" y="22132"/>
                    <a:pt x="3496" y="5232"/>
                  </a:cubicBezTo>
                  <a:cubicBezTo>
                    <a:pt x="3568" y="3448"/>
                    <a:pt x="3665" y="1519"/>
                    <a:pt x="2749"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1" name="Google Shape;2101;p44"/>
            <p:cNvSpPr/>
            <p:nvPr/>
          </p:nvSpPr>
          <p:spPr>
            <a:xfrm>
              <a:off x="3030375" y="3140150"/>
              <a:ext cx="675675" cy="1794675"/>
            </a:xfrm>
            <a:custGeom>
              <a:avLst/>
              <a:gdLst/>
              <a:ahLst/>
              <a:cxnLst/>
              <a:rect l="l" t="t" r="r" b="b"/>
              <a:pathLst>
                <a:path w="27027" h="71787" extrusionOk="0">
                  <a:moveTo>
                    <a:pt x="12028" y="0"/>
                  </a:moveTo>
                  <a:cubicBezTo>
                    <a:pt x="11300" y="0"/>
                    <a:pt x="10580" y="179"/>
                    <a:pt x="9885" y="411"/>
                  </a:cubicBezTo>
                  <a:cubicBezTo>
                    <a:pt x="1" y="3930"/>
                    <a:pt x="2050" y="16395"/>
                    <a:pt x="5064" y="23723"/>
                  </a:cubicBezTo>
                  <a:cubicBezTo>
                    <a:pt x="7065" y="28617"/>
                    <a:pt x="10175" y="33849"/>
                    <a:pt x="10898" y="39105"/>
                  </a:cubicBezTo>
                  <a:cubicBezTo>
                    <a:pt x="11645" y="44650"/>
                    <a:pt x="12103" y="50002"/>
                    <a:pt x="11404" y="55619"/>
                  </a:cubicBezTo>
                  <a:cubicBezTo>
                    <a:pt x="11067" y="58367"/>
                    <a:pt x="10343" y="61067"/>
                    <a:pt x="9813" y="63792"/>
                  </a:cubicBezTo>
                  <a:cubicBezTo>
                    <a:pt x="9644" y="64611"/>
                    <a:pt x="9500" y="65455"/>
                    <a:pt x="9379" y="66275"/>
                  </a:cubicBezTo>
                  <a:cubicBezTo>
                    <a:pt x="9234" y="67504"/>
                    <a:pt x="8656" y="69891"/>
                    <a:pt x="9765" y="70855"/>
                  </a:cubicBezTo>
                  <a:cubicBezTo>
                    <a:pt x="10394" y="71424"/>
                    <a:pt x="11826" y="71787"/>
                    <a:pt x="12824" y="71787"/>
                  </a:cubicBezTo>
                  <a:cubicBezTo>
                    <a:pt x="13012" y="71787"/>
                    <a:pt x="13184" y="71774"/>
                    <a:pt x="13333" y="71747"/>
                  </a:cubicBezTo>
                  <a:cubicBezTo>
                    <a:pt x="13598" y="71699"/>
                    <a:pt x="13863" y="71627"/>
                    <a:pt x="14080" y="71434"/>
                  </a:cubicBezTo>
                  <a:cubicBezTo>
                    <a:pt x="14273" y="71289"/>
                    <a:pt x="14394" y="71072"/>
                    <a:pt x="14514" y="70831"/>
                  </a:cubicBezTo>
                  <a:cubicBezTo>
                    <a:pt x="15261" y="69433"/>
                    <a:pt x="15744" y="68059"/>
                    <a:pt x="16105" y="66516"/>
                  </a:cubicBezTo>
                  <a:cubicBezTo>
                    <a:pt x="16226" y="66082"/>
                    <a:pt x="16346" y="65624"/>
                    <a:pt x="16443" y="65190"/>
                  </a:cubicBezTo>
                  <a:cubicBezTo>
                    <a:pt x="18371" y="57186"/>
                    <a:pt x="19963" y="48965"/>
                    <a:pt x="20927" y="40816"/>
                  </a:cubicBezTo>
                  <a:cubicBezTo>
                    <a:pt x="21891" y="32812"/>
                    <a:pt x="27026" y="24567"/>
                    <a:pt x="26930" y="16563"/>
                  </a:cubicBezTo>
                  <a:cubicBezTo>
                    <a:pt x="26882" y="14538"/>
                    <a:pt x="26183" y="9861"/>
                    <a:pt x="25411" y="8149"/>
                  </a:cubicBezTo>
                  <a:cubicBezTo>
                    <a:pt x="24061" y="5136"/>
                    <a:pt x="18154" y="2942"/>
                    <a:pt x="15358" y="1230"/>
                  </a:cubicBezTo>
                  <a:cubicBezTo>
                    <a:pt x="14562" y="748"/>
                    <a:pt x="13718" y="242"/>
                    <a:pt x="12802" y="73"/>
                  </a:cubicBezTo>
                  <a:cubicBezTo>
                    <a:pt x="12544" y="23"/>
                    <a:pt x="12286" y="0"/>
                    <a:pt x="12028"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2" name="Google Shape;2102;p44"/>
            <p:cNvSpPr/>
            <p:nvPr/>
          </p:nvSpPr>
          <p:spPr>
            <a:xfrm>
              <a:off x="3246750" y="4734925"/>
              <a:ext cx="194700" cy="199900"/>
            </a:xfrm>
            <a:custGeom>
              <a:avLst/>
              <a:gdLst/>
              <a:ahLst/>
              <a:cxnLst/>
              <a:rect l="l" t="t" r="r" b="b"/>
              <a:pathLst>
                <a:path w="7788" h="7996" extrusionOk="0">
                  <a:moveTo>
                    <a:pt x="1158" y="1"/>
                  </a:moveTo>
                  <a:cubicBezTo>
                    <a:pt x="989" y="820"/>
                    <a:pt x="845" y="1664"/>
                    <a:pt x="724" y="2484"/>
                  </a:cubicBezTo>
                  <a:cubicBezTo>
                    <a:pt x="579" y="3713"/>
                    <a:pt x="1" y="6100"/>
                    <a:pt x="1110" y="7064"/>
                  </a:cubicBezTo>
                  <a:cubicBezTo>
                    <a:pt x="1739" y="7633"/>
                    <a:pt x="3171" y="7996"/>
                    <a:pt x="4169" y="7996"/>
                  </a:cubicBezTo>
                  <a:cubicBezTo>
                    <a:pt x="4357" y="7996"/>
                    <a:pt x="4529" y="7983"/>
                    <a:pt x="4678" y="7956"/>
                  </a:cubicBezTo>
                  <a:cubicBezTo>
                    <a:pt x="4943" y="7908"/>
                    <a:pt x="5208" y="7836"/>
                    <a:pt x="5425" y="7643"/>
                  </a:cubicBezTo>
                  <a:cubicBezTo>
                    <a:pt x="5618" y="7498"/>
                    <a:pt x="5739" y="7281"/>
                    <a:pt x="5859" y="7040"/>
                  </a:cubicBezTo>
                  <a:cubicBezTo>
                    <a:pt x="6606" y="5642"/>
                    <a:pt x="7089" y="4268"/>
                    <a:pt x="7450" y="2725"/>
                  </a:cubicBezTo>
                  <a:cubicBezTo>
                    <a:pt x="7571" y="2291"/>
                    <a:pt x="7691" y="1833"/>
                    <a:pt x="7788" y="1399"/>
                  </a:cubicBezTo>
                  <a:cubicBezTo>
                    <a:pt x="5594" y="820"/>
                    <a:pt x="3376" y="362"/>
                    <a:pt x="1158"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3" name="Google Shape;2103;p44"/>
            <p:cNvSpPr/>
            <p:nvPr/>
          </p:nvSpPr>
          <p:spPr>
            <a:xfrm>
              <a:off x="2685625" y="1521775"/>
              <a:ext cx="1168075" cy="828575"/>
            </a:xfrm>
            <a:custGeom>
              <a:avLst/>
              <a:gdLst/>
              <a:ahLst/>
              <a:cxnLst/>
              <a:rect l="l" t="t" r="r" b="b"/>
              <a:pathLst>
                <a:path w="46723" h="33143" extrusionOk="0">
                  <a:moveTo>
                    <a:pt x="20436" y="1"/>
                  </a:moveTo>
                  <a:cubicBezTo>
                    <a:pt x="20273" y="1"/>
                    <a:pt x="20107" y="2"/>
                    <a:pt x="19938" y="5"/>
                  </a:cubicBezTo>
                  <a:cubicBezTo>
                    <a:pt x="17021" y="53"/>
                    <a:pt x="14056" y="535"/>
                    <a:pt x="11380" y="1765"/>
                  </a:cubicBezTo>
                  <a:cubicBezTo>
                    <a:pt x="6631" y="3959"/>
                    <a:pt x="2870" y="8226"/>
                    <a:pt x="1520" y="13313"/>
                  </a:cubicBezTo>
                  <a:cubicBezTo>
                    <a:pt x="1" y="18954"/>
                    <a:pt x="2339" y="25463"/>
                    <a:pt x="6751" y="29200"/>
                  </a:cubicBezTo>
                  <a:cubicBezTo>
                    <a:pt x="10164" y="32097"/>
                    <a:pt x="14534" y="33143"/>
                    <a:pt x="18982" y="33143"/>
                  </a:cubicBezTo>
                  <a:cubicBezTo>
                    <a:pt x="22642" y="33143"/>
                    <a:pt x="26355" y="32435"/>
                    <a:pt x="29630" y="31466"/>
                  </a:cubicBezTo>
                  <a:cubicBezTo>
                    <a:pt x="31559" y="30888"/>
                    <a:pt x="33343" y="29972"/>
                    <a:pt x="35223" y="29297"/>
                  </a:cubicBezTo>
                  <a:cubicBezTo>
                    <a:pt x="36790" y="28742"/>
                    <a:pt x="38333" y="28019"/>
                    <a:pt x="39804" y="27223"/>
                  </a:cubicBezTo>
                  <a:cubicBezTo>
                    <a:pt x="42697" y="25656"/>
                    <a:pt x="45469" y="23390"/>
                    <a:pt x="46409" y="20087"/>
                  </a:cubicBezTo>
                  <a:cubicBezTo>
                    <a:pt x="46626" y="19267"/>
                    <a:pt x="46723" y="18375"/>
                    <a:pt x="46675" y="17508"/>
                  </a:cubicBezTo>
                  <a:cubicBezTo>
                    <a:pt x="46578" y="15916"/>
                    <a:pt x="46000" y="14325"/>
                    <a:pt x="44915" y="13168"/>
                  </a:cubicBezTo>
                  <a:cubicBezTo>
                    <a:pt x="43902" y="12107"/>
                    <a:pt x="42600" y="11456"/>
                    <a:pt x="41323" y="10757"/>
                  </a:cubicBezTo>
                  <a:cubicBezTo>
                    <a:pt x="38647" y="9311"/>
                    <a:pt x="36067" y="7671"/>
                    <a:pt x="33656" y="5839"/>
                  </a:cubicBezTo>
                  <a:cubicBezTo>
                    <a:pt x="31631" y="4272"/>
                    <a:pt x="30185" y="2464"/>
                    <a:pt x="27677" y="1451"/>
                  </a:cubicBezTo>
                  <a:cubicBezTo>
                    <a:pt x="25064" y="383"/>
                    <a:pt x="23115" y="1"/>
                    <a:pt x="20436"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4" name="Google Shape;2104;p44"/>
            <p:cNvSpPr/>
            <p:nvPr/>
          </p:nvSpPr>
          <p:spPr>
            <a:xfrm>
              <a:off x="3305825" y="1782500"/>
              <a:ext cx="99475" cy="119900"/>
            </a:xfrm>
            <a:custGeom>
              <a:avLst/>
              <a:gdLst/>
              <a:ahLst/>
              <a:cxnLst/>
              <a:rect l="l" t="t" r="r" b="b"/>
              <a:pathLst>
                <a:path w="3979" h="4796" extrusionOk="0">
                  <a:moveTo>
                    <a:pt x="1915" y="0"/>
                  </a:moveTo>
                  <a:cubicBezTo>
                    <a:pt x="1616" y="0"/>
                    <a:pt x="1314" y="87"/>
                    <a:pt x="1061" y="256"/>
                  </a:cubicBezTo>
                  <a:cubicBezTo>
                    <a:pt x="0" y="979"/>
                    <a:pt x="434" y="2474"/>
                    <a:pt x="892" y="3438"/>
                  </a:cubicBezTo>
                  <a:cubicBezTo>
                    <a:pt x="1013" y="3727"/>
                    <a:pt x="1182" y="4017"/>
                    <a:pt x="1399" y="4234"/>
                  </a:cubicBezTo>
                  <a:cubicBezTo>
                    <a:pt x="1697" y="4572"/>
                    <a:pt x="2078" y="4795"/>
                    <a:pt x="2540" y="4795"/>
                  </a:cubicBezTo>
                  <a:cubicBezTo>
                    <a:pt x="2638" y="4795"/>
                    <a:pt x="2740" y="4785"/>
                    <a:pt x="2845" y="4764"/>
                  </a:cubicBezTo>
                  <a:cubicBezTo>
                    <a:pt x="3424" y="4644"/>
                    <a:pt x="3737" y="4234"/>
                    <a:pt x="3858" y="3679"/>
                  </a:cubicBezTo>
                  <a:cubicBezTo>
                    <a:pt x="3978" y="3077"/>
                    <a:pt x="3858" y="2474"/>
                    <a:pt x="3665" y="1871"/>
                  </a:cubicBezTo>
                  <a:cubicBezTo>
                    <a:pt x="3472" y="1220"/>
                    <a:pt x="3183" y="449"/>
                    <a:pt x="2532" y="135"/>
                  </a:cubicBezTo>
                  <a:cubicBezTo>
                    <a:pt x="2341" y="45"/>
                    <a:pt x="2129" y="0"/>
                    <a:pt x="1915"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5" name="Google Shape;2105;p44"/>
            <p:cNvSpPr/>
            <p:nvPr/>
          </p:nvSpPr>
          <p:spPr>
            <a:xfrm>
              <a:off x="3768100" y="1842525"/>
              <a:ext cx="82000" cy="72675"/>
            </a:xfrm>
            <a:custGeom>
              <a:avLst/>
              <a:gdLst/>
              <a:ahLst/>
              <a:cxnLst/>
              <a:rect l="l" t="t" r="r" b="b"/>
              <a:pathLst>
                <a:path w="3280" h="2907" extrusionOk="0">
                  <a:moveTo>
                    <a:pt x="1592" y="0"/>
                  </a:moveTo>
                  <a:cubicBezTo>
                    <a:pt x="1447" y="0"/>
                    <a:pt x="1326" y="49"/>
                    <a:pt x="1206" y="121"/>
                  </a:cubicBezTo>
                  <a:cubicBezTo>
                    <a:pt x="989" y="266"/>
                    <a:pt x="772" y="386"/>
                    <a:pt x="555" y="531"/>
                  </a:cubicBezTo>
                  <a:cubicBezTo>
                    <a:pt x="314" y="724"/>
                    <a:pt x="73" y="917"/>
                    <a:pt x="25" y="1230"/>
                  </a:cubicBezTo>
                  <a:cubicBezTo>
                    <a:pt x="0" y="1351"/>
                    <a:pt x="25" y="1471"/>
                    <a:pt x="49" y="1592"/>
                  </a:cubicBezTo>
                  <a:cubicBezTo>
                    <a:pt x="217" y="2074"/>
                    <a:pt x="651" y="2411"/>
                    <a:pt x="1109" y="2580"/>
                  </a:cubicBezTo>
                  <a:cubicBezTo>
                    <a:pt x="1386" y="2679"/>
                    <a:pt x="1824" y="2907"/>
                    <a:pt x="2159" y="2907"/>
                  </a:cubicBezTo>
                  <a:cubicBezTo>
                    <a:pt x="2233" y="2907"/>
                    <a:pt x="2302" y="2896"/>
                    <a:pt x="2363" y="2869"/>
                  </a:cubicBezTo>
                  <a:cubicBezTo>
                    <a:pt x="3279" y="2460"/>
                    <a:pt x="2460" y="603"/>
                    <a:pt x="1929" y="169"/>
                  </a:cubicBezTo>
                  <a:cubicBezTo>
                    <a:pt x="1833" y="73"/>
                    <a:pt x="1712" y="0"/>
                    <a:pt x="1592"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6" name="Google Shape;2106;p44"/>
            <p:cNvSpPr/>
            <p:nvPr/>
          </p:nvSpPr>
          <p:spPr>
            <a:xfrm>
              <a:off x="4365375" y="2540450"/>
              <a:ext cx="187475" cy="82575"/>
            </a:xfrm>
            <a:custGeom>
              <a:avLst/>
              <a:gdLst/>
              <a:ahLst/>
              <a:cxnLst/>
              <a:rect l="l" t="t" r="r" b="b"/>
              <a:pathLst>
                <a:path w="7499" h="3303" extrusionOk="0">
                  <a:moveTo>
                    <a:pt x="4477" y="1"/>
                  </a:moveTo>
                  <a:cubicBezTo>
                    <a:pt x="4191" y="1"/>
                    <a:pt x="3895" y="16"/>
                    <a:pt x="3593" y="49"/>
                  </a:cubicBezTo>
                  <a:cubicBezTo>
                    <a:pt x="1568" y="266"/>
                    <a:pt x="1" y="1158"/>
                    <a:pt x="97" y="2050"/>
                  </a:cubicBezTo>
                  <a:cubicBezTo>
                    <a:pt x="180" y="2790"/>
                    <a:pt x="1437" y="3303"/>
                    <a:pt x="3062" y="3303"/>
                  </a:cubicBezTo>
                  <a:cubicBezTo>
                    <a:pt x="3342" y="3303"/>
                    <a:pt x="3633" y="3288"/>
                    <a:pt x="3931" y="3256"/>
                  </a:cubicBezTo>
                  <a:cubicBezTo>
                    <a:pt x="5956" y="3039"/>
                    <a:pt x="7499" y="2147"/>
                    <a:pt x="7426" y="1255"/>
                  </a:cubicBezTo>
                  <a:cubicBezTo>
                    <a:pt x="7344" y="497"/>
                    <a:pt x="6081" y="1"/>
                    <a:pt x="4477"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7" name="Google Shape;2107;p44"/>
            <p:cNvSpPr/>
            <p:nvPr/>
          </p:nvSpPr>
          <p:spPr>
            <a:xfrm>
              <a:off x="4515450" y="2832050"/>
              <a:ext cx="90450" cy="39450"/>
            </a:xfrm>
            <a:custGeom>
              <a:avLst/>
              <a:gdLst/>
              <a:ahLst/>
              <a:cxnLst/>
              <a:rect l="l" t="t" r="r" b="b"/>
              <a:pathLst>
                <a:path w="3618" h="1578" extrusionOk="0">
                  <a:moveTo>
                    <a:pt x="1633" y="1"/>
                  </a:moveTo>
                  <a:cubicBezTo>
                    <a:pt x="737" y="1"/>
                    <a:pt x="25" y="300"/>
                    <a:pt x="25" y="705"/>
                  </a:cubicBezTo>
                  <a:cubicBezTo>
                    <a:pt x="1" y="1139"/>
                    <a:pt x="772" y="1524"/>
                    <a:pt x="1761" y="1572"/>
                  </a:cubicBezTo>
                  <a:cubicBezTo>
                    <a:pt x="1828" y="1576"/>
                    <a:pt x="1895" y="1577"/>
                    <a:pt x="1960" y="1577"/>
                  </a:cubicBezTo>
                  <a:cubicBezTo>
                    <a:pt x="2857" y="1577"/>
                    <a:pt x="3571" y="1278"/>
                    <a:pt x="3593" y="873"/>
                  </a:cubicBezTo>
                  <a:cubicBezTo>
                    <a:pt x="3617" y="439"/>
                    <a:pt x="2822" y="54"/>
                    <a:pt x="1833" y="5"/>
                  </a:cubicBezTo>
                  <a:cubicBezTo>
                    <a:pt x="1766" y="2"/>
                    <a:pt x="1699" y="1"/>
                    <a:pt x="1633"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8" name="Google Shape;2108;p44"/>
            <p:cNvSpPr/>
            <p:nvPr/>
          </p:nvSpPr>
          <p:spPr>
            <a:xfrm>
              <a:off x="3712650" y="3014075"/>
              <a:ext cx="90425" cy="39450"/>
            </a:xfrm>
            <a:custGeom>
              <a:avLst/>
              <a:gdLst/>
              <a:ahLst/>
              <a:cxnLst/>
              <a:rect l="l" t="t" r="r" b="b"/>
              <a:pathLst>
                <a:path w="3617" h="1578" extrusionOk="0">
                  <a:moveTo>
                    <a:pt x="1633" y="0"/>
                  </a:moveTo>
                  <a:cubicBezTo>
                    <a:pt x="736" y="0"/>
                    <a:pt x="23" y="300"/>
                    <a:pt x="1" y="704"/>
                  </a:cubicBezTo>
                  <a:cubicBezTo>
                    <a:pt x="1" y="1138"/>
                    <a:pt x="772" y="1524"/>
                    <a:pt x="1760" y="1572"/>
                  </a:cubicBezTo>
                  <a:cubicBezTo>
                    <a:pt x="1828" y="1576"/>
                    <a:pt x="1894" y="1577"/>
                    <a:pt x="1960" y="1577"/>
                  </a:cubicBezTo>
                  <a:cubicBezTo>
                    <a:pt x="2857" y="1577"/>
                    <a:pt x="3570" y="1277"/>
                    <a:pt x="3593" y="873"/>
                  </a:cubicBezTo>
                  <a:cubicBezTo>
                    <a:pt x="3617" y="439"/>
                    <a:pt x="2821" y="53"/>
                    <a:pt x="1833" y="5"/>
                  </a:cubicBezTo>
                  <a:cubicBezTo>
                    <a:pt x="1765" y="2"/>
                    <a:pt x="1699" y="0"/>
                    <a:pt x="1633"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9" name="Google Shape;2109;p44"/>
            <p:cNvSpPr/>
            <p:nvPr/>
          </p:nvSpPr>
          <p:spPr>
            <a:xfrm>
              <a:off x="3933250" y="2708750"/>
              <a:ext cx="187450" cy="101925"/>
            </a:xfrm>
            <a:custGeom>
              <a:avLst/>
              <a:gdLst/>
              <a:ahLst/>
              <a:cxnLst/>
              <a:rect l="l" t="t" r="r" b="b"/>
              <a:pathLst>
                <a:path w="7498" h="4077" extrusionOk="0">
                  <a:moveTo>
                    <a:pt x="5625" y="0"/>
                  </a:moveTo>
                  <a:cubicBezTo>
                    <a:pt x="4913" y="0"/>
                    <a:pt x="4032" y="182"/>
                    <a:pt x="3134" y="550"/>
                  </a:cubicBezTo>
                  <a:cubicBezTo>
                    <a:pt x="1254" y="1321"/>
                    <a:pt x="0" y="2623"/>
                    <a:pt x="338" y="3443"/>
                  </a:cubicBezTo>
                  <a:cubicBezTo>
                    <a:pt x="512" y="3865"/>
                    <a:pt x="1076" y="4076"/>
                    <a:pt x="1839" y="4076"/>
                  </a:cubicBezTo>
                  <a:cubicBezTo>
                    <a:pt x="2557" y="4076"/>
                    <a:pt x="3452" y="3889"/>
                    <a:pt x="4364" y="3515"/>
                  </a:cubicBezTo>
                  <a:cubicBezTo>
                    <a:pt x="6244" y="2744"/>
                    <a:pt x="7498" y="1466"/>
                    <a:pt x="7160" y="646"/>
                  </a:cubicBezTo>
                  <a:cubicBezTo>
                    <a:pt x="6984" y="218"/>
                    <a:pt x="6406" y="0"/>
                    <a:pt x="5625"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0" name="Google Shape;2110;p44"/>
            <p:cNvSpPr/>
            <p:nvPr/>
          </p:nvSpPr>
          <p:spPr>
            <a:xfrm>
              <a:off x="4332850" y="2701425"/>
              <a:ext cx="188050" cy="83125"/>
            </a:xfrm>
            <a:custGeom>
              <a:avLst/>
              <a:gdLst/>
              <a:ahLst/>
              <a:cxnLst/>
              <a:rect l="l" t="t" r="r" b="b"/>
              <a:pathLst>
                <a:path w="7522" h="3325" extrusionOk="0">
                  <a:moveTo>
                    <a:pt x="4624" y="1"/>
                  </a:moveTo>
                  <a:cubicBezTo>
                    <a:pt x="4287" y="1"/>
                    <a:pt x="3933" y="24"/>
                    <a:pt x="3568" y="71"/>
                  </a:cubicBezTo>
                  <a:cubicBezTo>
                    <a:pt x="1543" y="312"/>
                    <a:pt x="0" y="1253"/>
                    <a:pt x="121" y="2120"/>
                  </a:cubicBezTo>
                  <a:cubicBezTo>
                    <a:pt x="200" y="2852"/>
                    <a:pt x="1381" y="3324"/>
                    <a:pt x="2920" y="3324"/>
                  </a:cubicBezTo>
                  <a:cubicBezTo>
                    <a:pt x="3258" y="3324"/>
                    <a:pt x="3613" y="3301"/>
                    <a:pt x="3978" y="3254"/>
                  </a:cubicBezTo>
                  <a:cubicBezTo>
                    <a:pt x="5979" y="3012"/>
                    <a:pt x="7522" y="2096"/>
                    <a:pt x="7425" y="1204"/>
                  </a:cubicBezTo>
                  <a:cubicBezTo>
                    <a:pt x="7327" y="473"/>
                    <a:pt x="6158" y="1"/>
                    <a:pt x="4624"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1" name="Google Shape;2111;p44"/>
            <p:cNvSpPr/>
            <p:nvPr/>
          </p:nvSpPr>
          <p:spPr>
            <a:xfrm>
              <a:off x="4285825" y="2911775"/>
              <a:ext cx="110325" cy="48525"/>
            </a:xfrm>
            <a:custGeom>
              <a:avLst/>
              <a:gdLst/>
              <a:ahLst/>
              <a:cxnLst/>
              <a:rect l="l" t="t" r="r" b="b"/>
              <a:pathLst>
                <a:path w="4413" h="1941" extrusionOk="0">
                  <a:moveTo>
                    <a:pt x="2721" y="1"/>
                  </a:moveTo>
                  <a:cubicBezTo>
                    <a:pt x="2522" y="1"/>
                    <a:pt x="2312" y="16"/>
                    <a:pt x="2098" y="47"/>
                  </a:cubicBezTo>
                  <a:cubicBezTo>
                    <a:pt x="917" y="192"/>
                    <a:pt x="1" y="722"/>
                    <a:pt x="73" y="1228"/>
                  </a:cubicBezTo>
                  <a:cubicBezTo>
                    <a:pt x="133" y="1667"/>
                    <a:pt x="819" y="1940"/>
                    <a:pt x="1722" y="1940"/>
                  </a:cubicBezTo>
                  <a:cubicBezTo>
                    <a:pt x="1911" y="1940"/>
                    <a:pt x="2110" y="1928"/>
                    <a:pt x="2315" y="1903"/>
                  </a:cubicBezTo>
                  <a:cubicBezTo>
                    <a:pt x="3496" y="1759"/>
                    <a:pt x="4412" y="1204"/>
                    <a:pt x="4340" y="698"/>
                  </a:cubicBezTo>
                  <a:cubicBezTo>
                    <a:pt x="4281" y="285"/>
                    <a:pt x="3598" y="1"/>
                    <a:pt x="2721"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2" name="Google Shape;2112;p44"/>
            <p:cNvSpPr/>
            <p:nvPr/>
          </p:nvSpPr>
          <p:spPr>
            <a:xfrm>
              <a:off x="4118275" y="2809875"/>
              <a:ext cx="157925" cy="77775"/>
            </a:xfrm>
            <a:custGeom>
              <a:avLst/>
              <a:gdLst/>
              <a:ahLst/>
              <a:cxnLst/>
              <a:rect l="l" t="t" r="r" b="b"/>
              <a:pathLst>
                <a:path w="6317" h="3111" extrusionOk="0">
                  <a:moveTo>
                    <a:pt x="4483" y="0"/>
                  </a:moveTo>
                  <a:cubicBezTo>
                    <a:pt x="3972" y="0"/>
                    <a:pt x="3383" y="86"/>
                    <a:pt x="2773" y="266"/>
                  </a:cubicBezTo>
                  <a:cubicBezTo>
                    <a:pt x="1158" y="748"/>
                    <a:pt x="0" y="1712"/>
                    <a:pt x="217" y="2411"/>
                  </a:cubicBezTo>
                  <a:cubicBezTo>
                    <a:pt x="354" y="2866"/>
                    <a:pt x="984" y="3111"/>
                    <a:pt x="1841" y="3111"/>
                  </a:cubicBezTo>
                  <a:cubicBezTo>
                    <a:pt x="2348" y="3111"/>
                    <a:pt x="2935" y="3025"/>
                    <a:pt x="3544" y="2845"/>
                  </a:cubicBezTo>
                  <a:cubicBezTo>
                    <a:pt x="5160" y="2363"/>
                    <a:pt x="6317" y="1399"/>
                    <a:pt x="6100" y="700"/>
                  </a:cubicBezTo>
                  <a:cubicBezTo>
                    <a:pt x="5979" y="245"/>
                    <a:pt x="5344" y="0"/>
                    <a:pt x="4483"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3" name="Google Shape;2113;p44"/>
            <p:cNvSpPr/>
            <p:nvPr/>
          </p:nvSpPr>
          <p:spPr>
            <a:xfrm>
              <a:off x="4187575" y="2624025"/>
              <a:ext cx="103700" cy="54075"/>
            </a:xfrm>
            <a:custGeom>
              <a:avLst/>
              <a:gdLst/>
              <a:ahLst/>
              <a:cxnLst/>
              <a:rect l="l" t="t" r="r" b="b"/>
              <a:pathLst>
                <a:path w="4148" h="2163" extrusionOk="0">
                  <a:moveTo>
                    <a:pt x="3069" y="1"/>
                  </a:moveTo>
                  <a:cubicBezTo>
                    <a:pt x="2696" y="1"/>
                    <a:pt x="2247" y="82"/>
                    <a:pt x="1785" y="250"/>
                  </a:cubicBezTo>
                  <a:cubicBezTo>
                    <a:pt x="724" y="612"/>
                    <a:pt x="1" y="1311"/>
                    <a:pt x="170" y="1769"/>
                  </a:cubicBezTo>
                  <a:cubicBezTo>
                    <a:pt x="265" y="2027"/>
                    <a:pt x="621" y="2163"/>
                    <a:pt x="1103" y="2163"/>
                  </a:cubicBezTo>
                  <a:cubicBezTo>
                    <a:pt x="1476" y="2163"/>
                    <a:pt x="1925" y="2082"/>
                    <a:pt x="2388" y="1914"/>
                  </a:cubicBezTo>
                  <a:cubicBezTo>
                    <a:pt x="3424" y="1552"/>
                    <a:pt x="4148" y="877"/>
                    <a:pt x="4003" y="395"/>
                  </a:cubicBezTo>
                  <a:cubicBezTo>
                    <a:pt x="3908" y="136"/>
                    <a:pt x="3552" y="1"/>
                    <a:pt x="306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4" name="Google Shape;2114;p44"/>
            <p:cNvSpPr/>
            <p:nvPr/>
          </p:nvSpPr>
          <p:spPr>
            <a:xfrm>
              <a:off x="3899500" y="2874150"/>
              <a:ext cx="103675" cy="54075"/>
            </a:xfrm>
            <a:custGeom>
              <a:avLst/>
              <a:gdLst/>
              <a:ahLst/>
              <a:cxnLst/>
              <a:rect l="l" t="t" r="r" b="b"/>
              <a:pathLst>
                <a:path w="4147" h="2163" extrusionOk="0">
                  <a:moveTo>
                    <a:pt x="3069" y="1"/>
                  </a:moveTo>
                  <a:cubicBezTo>
                    <a:pt x="2695" y="1"/>
                    <a:pt x="2247" y="82"/>
                    <a:pt x="1784" y="250"/>
                  </a:cubicBezTo>
                  <a:cubicBezTo>
                    <a:pt x="723" y="612"/>
                    <a:pt x="0" y="1311"/>
                    <a:pt x="169" y="1769"/>
                  </a:cubicBezTo>
                  <a:cubicBezTo>
                    <a:pt x="264" y="2027"/>
                    <a:pt x="620" y="2163"/>
                    <a:pt x="1102" y="2163"/>
                  </a:cubicBezTo>
                  <a:cubicBezTo>
                    <a:pt x="1475" y="2163"/>
                    <a:pt x="1924" y="2082"/>
                    <a:pt x="2387" y="1914"/>
                  </a:cubicBezTo>
                  <a:cubicBezTo>
                    <a:pt x="3423" y="1552"/>
                    <a:pt x="4147" y="853"/>
                    <a:pt x="4002" y="395"/>
                  </a:cubicBezTo>
                  <a:cubicBezTo>
                    <a:pt x="3907" y="136"/>
                    <a:pt x="3551" y="1"/>
                    <a:pt x="306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5" name="Google Shape;2115;p44"/>
            <p:cNvSpPr/>
            <p:nvPr/>
          </p:nvSpPr>
          <p:spPr>
            <a:xfrm>
              <a:off x="3750625" y="2834375"/>
              <a:ext cx="103675" cy="54075"/>
            </a:xfrm>
            <a:custGeom>
              <a:avLst/>
              <a:gdLst/>
              <a:ahLst/>
              <a:cxnLst/>
              <a:rect l="l" t="t" r="r" b="b"/>
              <a:pathLst>
                <a:path w="4147" h="2163" extrusionOk="0">
                  <a:moveTo>
                    <a:pt x="3049" y="1"/>
                  </a:moveTo>
                  <a:cubicBezTo>
                    <a:pt x="2679" y="1"/>
                    <a:pt x="2236" y="82"/>
                    <a:pt x="1784" y="250"/>
                  </a:cubicBezTo>
                  <a:cubicBezTo>
                    <a:pt x="724" y="636"/>
                    <a:pt x="0" y="1311"/>
                    <a:pt x="169" y="1769"/>
                  </a:cubicBezTo>
                  <a:cubicBezTo>
                    <a:pt x="251" y="2027"/>
                    <a:pt x="601" y="2163"/>
                    <a:pt x="1080" y="2163"/>
                  </a:cubicBezTo>
                  <a:cubicBezTo>
                    <a:pt x="1452" y="2163"/>
                    <a:pt x="1900" y="2082"/>
                    <a:pt x="2363" y="1913"/>
                  </a:cubicBezTo>
                  <a:cubicBezTo>
                    <a:pt x="3424" y="1552"/>
                    <a:pt x="4147" y="877"/>
                    <a:pt x="3978" y="395"/>
                  </a:cubicBezTo>
                  <a:cubicBezTo>
                    <a:pt x="3883" y="136"/>
                    <a:pt x="3527" y="1"/>
                    <a:pt x="304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6" name="Google Shape;2116;p44"/>
            <p:cNvSpPr/>
            <p:nvPr/>
          </p:nvSpPr>
          <p:spPr>
            <a:xfrm>
              <a:off x="4565475" y="2635000"/>
              <a:ext cx="103700" cy="46000"/>
            </a:xfrm>
            <a:custGeom>
              <a:avLst/>
              <a:gdLst/>
              <a:ahLst/>
              <a:cxnLst/>
              <a:rect l="l" t="t" r="r" b="b"/>
              <a:pathLst>
                <a:path w="4148" h="1840" extrusionOk="0">
                  <a:moveTo>
                    <a:pt x="1677" y="1"/>
                  </a:moveTo>
                  <a:cubicBezTo>
                    <a:pt x="795" y="1"/>
                    <a:pt x="110" y="274"/>
                    <a:pt x="49" y="703"/>
                  </a:cubicBezTo>
                  <a:cubicBezTo>
                    <a:pt x="1" y="1185"/>
                    <a:pt x="869" y="1667"/>
                    <a:pt x="1978" y="1812"/>
                  </a:cubicBezTo>
                  <a:cubicBezTo>
                    <a:pt x="2147" y="1831"/>
                    <a:pt x="2313" y="1839"/>
                    <a:pt x="2472" y="1839"/>
                  </a:cubicBezTo>
                  <a:cubicBezTo>
                    <a:pt x="3360" y="1839"/>
                    <a:pt x="4058" y="1566"/>
                    <a:pt x="4099" y="1137"/>
                  </a:cubicBezTo>
                  <a:cubicBezTo>
                    <a:pt x="4147" y="655"/>
                    <a:pt x="3304" y="173"/>
                    <a:pt x="2171" y="28"/>
                  </a:cubicBezTo>
                  <a:cubicBezTo>
                    <a:pt x="2001" y="10"/>
                    <a:pt x="1836" y="1"/>
                    <a:pt x="1677"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7" name="Google Shape;2117;p44"/>
            <p:cNvSpPr/>
            <p:nvPr/>
          </p:nvSpPr>
          <p:spPr>
            <a:xfrm>
              <a:off x="2502700" y="1492050"/>
              <a:ext cx="469850" cy="356550"/>
            </a:xfrm>
            <a:custGeom>
              <a:avLst/>
              <a:gdLst/>
              <a:ahLst/>
              <a:cxnLst/>
              <a:rect l="l" t="t" r="r" b="b"/>
              <a:pathLst>
                <a:path w="18794" h="14262" extrusionOk="0">
                  <a:moveTo>
                    <a:pt x="1671" y="0"/>
                  </a:moveTo>
                  <a:cubicBezTo>
                    <a:pt x="1" y="0"/>
                    <a:pt x="605" y="3569"/>
                    <a:pt x="760" y="4545"/>
                  </a:cubicBezTo>
                  <a:cubicBezTo>
                    <a:pt x="1460" y="8667"/>
                    <a:pt x="4762" y="13224"/>
                    <a:pt x="9054" y="14092"/>
                  </a:cubicBezTo>
                  <a:cubicBezTo>
                    <a:pt x="9601" y="14204"/>
                    <a:pt x="10180" y="14262"/>
                    <a:pt x="10768" y="14262"/>
                  </a:cubicBezTo>
                  <a:cubicBezTo>
                    <a:pt x="12955" y="14262"/>
                    <a:pt x="15280" y="13473"/>
                    <a:pt x="16648" y="11802"/>
                  </a:cubicBezTo>
                  <a:cubicBezTo>
                    <a:pt x="18793" y="9150"/>
                    <a:pt x="17275" y="5533"/>
                    <a:pt x="14623" y="3918"/>
                  </a:cubicBezTo>
                  <a:cubicBezTo>
                    <a:pt x="14430" y="3798"/>
                    <a:pt x="14213" y="3677"/>
                    <a:pt x="13972" y="3581"/>
                  </a:cubicBezTo>
                  <a:cubicBezTo>
                    <a:pt x="12284" y="2833"/>
                    <a:pt x="10428" y="2640"/>
                    <a:pt x="8596" y="2375"/>
                  </a:cubicBezTo>
                  <a:cubicBezTo>
                    <a:pt x="6763" y="2134"/>
                    <a:pt x="4883" y="1772"/>
                    <a:pt x="3340" y="760"/>
                  </a:cubicBezTo>
                  <a:cubicBezTo>
                    <a:pt x="2954" y="519"/>
                    <a:pt x="2593" y="230"/>
                    <a:pt x="2159" y="85"/>
                  </a:cubicBezTo>
                  <a:cubicBezTo>
                    <a:pt x="1978" y="27"/>
                    <a:pt x="1816" y="0"/>
                    <a:pt x="1671"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8" name="Google Shape;2118;p44"/>
            <p:cNvSpPr/>
            <p:nvPr/>
          </p:nvSpPr>
          <p:spPr>
            <a:xfrm>
              <a:off x="2565100" y="1608675"/>
              <a:ext cx="226025" cy="179250"/>
            </a:xfrm>
            <a:custGeom>
              <a:avLst/>
              <a:gdLst/>
              <a:ahLst/>
              <a:cxnLst/>
              <a:rect l="l" t="t" r="r" b="b"/>
              <a:pathLst>
                <a:path w="9041" h="7170" extrusionOk="0">
                  <a:moveTo>
                    <a:pt x="0" y="0"/>
                  </a:moveTo>
                  <a:lnTo>
                    <a:pt x="0" y="0"/>
                  </a:lnTo>
                  <a:cubicBezTo>
                    <a:pt x="458" y="2604"/>
                    <a:pt x="2339" y="6028"/>
                    <a:pt x="5015" y="6944"/>
                  </a:cubicBezTo>
                  <a:cubicBezTo>
                    <a:pt x="5356" y="7047"/>
                    <a:pt x="6363" y="7170"/>
                    <a:pt x="7177" y="7170"/>
                  </a:cubicBezTo>
                  <a:cubicBezTo>
                    <a:pt x="7687" y="7170"/>
                    <a:pt x="8121" y="7122"/>
                    <a:pt x="8269" y="6992"/>
                  </a:cubicBezTo>
                  <a:cubicBezTo>
                    <a:pt x="9041" y="6341"/>
                    <a:pt x="7281" y="3689"/>
                    <a:pt x="6823" y="3110"/>
                  </a:cubicBezTo>
                  <a:cubicBezTo>
                    <a:pt x="5955" y="2001"/>
                    <a:pt x="5087" y="1567"/>
                    <a:pt x="3785" y="1158"/>
                  </a:cubicBezTo>
                  <a:cubicBezTo>
                    <a:pt x="2532" y="772"/>
                    <a:pt x="1230" y="483"/>
                    <a:pt x="0"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9" name="Google Shape;2119;p44"/>
            <p:cNvSpPr/>
            <p:nvPr/>
          </p:nvSpPr>
          <p:spPr>
            <a:xfrm>
              <a:off x="3217825" y="1935350"/>
              <a:ext cx="231475" cy="231450"/>
            </a:xfrm>
            <a:custGeom>
              <a:avLst/>
              <a:gdLst/>
              <a:ahLst/>
              <a:cxnLst/>
              <a:rect l="l" t="t" r="r" b="b"/>
              <a:pathLst>
                <a:path w="9259" h="9258" extrusionOk="0">
                  <a:moveTo>
                    <a:pt x="4629" y="0"/>
                  </a:moveTo>
                  <a:cubicBezTo>
                    <a:pt x="2074" y="0"/>
                    <a:pt x="1" y="2074"/>
                    <a:pt x="1" y="4629"/>
                  </a:cubicBezTo>
                  <a:cubicBezTo>
                    <a:pt x="1" y="7184"/>
                    <a:pt x="2074" y="9258"/>
                    <a:pt x="4629" y="9258"/>
                  </a:cubicBezTo>
                  <a:cubicBezTo>
                    <a:pt x="7185" y="9258"/>
                    <a:pt x="9258" y="7184"/>
                    <a:pt x="9258" y="4629"/>
                  </a:cubicBezTo>
                  <a:cubicBezTo>
                    <a:pt x="9258" y="2074"/>
                    <a:pt x="7185" y="0"/>
                    <a:pt x="4629"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120" name="Google Shape;2120;p44">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pSp>
        <p:nvGrpSpPr>
          <p:cNvPr id="2125" name="Google Shape;2125;p45"/>
          <p:cNvGrpSpPr/>
          <p:nvPr/>
        </p:nvGrpSpPr>
        <p:grpSpPr>
          <a:xfrm>
            <a:off x="-7450" y="3109928"/>
            <a:ext cx="2108544" cy="4662589"/>
            <a:chOff x="-7446" y="1038262"/>
            <a:chExt cx="1921399" cy="3744751"/>
          </a:xfrm>
        </p:grpSpPr>
        <p:grpSp>
          <p:nvGrpSpPr>
            <p:cNvPr id="2126" name="Google Shape;2126;p45"/>
            <p:cNvGrpSpPr/>
            <p:nvPr/>
          </p:nvGrpSpPr>
          <p:grpSpPr>
            <a:xfrm>
              <a:off x="-7446" y="1038262"/>
              <a:ext cx="1672773" cy="3437871"/>
              <a:chOff x="-7446" y="1038262"/>
              <a:chExt cx="1672773" cy="3437871"/>
            </a:xfrm>
          </p:grpSpPr>
          <p:grpSp>
            <p:nvGrpSpPr>
              <p:cNvPr id="2127" name="Google Shape;2127;p45"/>
              <p:cNvGrpSpPr/>
              <p:nvPr/>
            </p:nvGrpSpPr>
            <p:grpSpPr>
              <a:xfrm>
                <a:off x="430655" y="2477284"/>
                <a:ext cx="151241" cy="137891"/>
                <a:chOff x="1474943" y="3859420"/>
                <a:chExt cx="118956" cy="108456"/>
              </a:xfrm>
            </p:grpSpPr>
            <p:sp>
              <p:nvSpPr>
                <p:cNvPr id="2128" name="Google Shape;2128;p4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45"/>
              <p:cNvSpPr/>
              <p:nvPr/>
            </p:nvSpPr>
            <p:spPr>
              <a:xfrm>
                <a:off x="317289" y="1839356"/>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73352" y="1727229"/>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430036" y="1839356"/>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2" y="3093384"/>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 y="335433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596110" y="2042421"/>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586158" y="1651056"/>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422185" y="1911600"/>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198945" y="2038612"/>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211471" y="2369062"/>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2" y="1038262"/>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187096" y="2366461"/>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250788" y="2670649"/>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108001" y="2837471"/>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108962" y="3011361"/>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825" y="3122587"/>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6316" y="3430902"/>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7446" y="3682558"/>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457348" y="1868079"/>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608935" y="2063651"/>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885139" y="2530427"/>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536568" y="2281311"/>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 y="2573175"/>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579638" y="2516322"/>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1077047" y="2016545"/>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828741" y="1770958"/>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1192219" y="2109788"/>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895331" y="1702465"/>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593365" y="1278642"/>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842632" y="1145682"/>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11740" y="1407398"/>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2" y="1597204"/>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140192" y="1664062"/>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133133" y="1622222"/>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48563" y="2036141"/>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29488" y="2287591"/>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45"/>
            <p:cNvGrpSpPr/>
            <p:nvPr/>
          </p:nvGrpSpPr>
          <p:grpSpPr>
            <a:xfrm>
              <a:off x="0" y="2397850"/>
              <a:ext cx="1913954" cy="2385163"/>
              <a:chOff x="-7450" y="2242425"/>
              <a:chExt cx="1913954" cy="2385163"/>
            </a:xfrm>
          </p:grpSpPr>
          <p:sp>
            <p:nvSpPr>
              <p:cNvPr id="2168" name="Google Shape;2168;p45"/>
              <p:cNvSpPr/>
              <p:nvPr/>
            </p:nvSpPr>
            <p:spPr>
              <a:xfrm>
                <a:off x="-6669" y="3136967"/>
                <a:ext cx="35650" cy="12461"/>
              </a:xfrm>
              <a:custGeom>
                <a:avLst/>
                <a:gdLst/>
                <a:ahLst/>
                <a:cxnLst/>
                <a:rect l="l" t="t" r="r" b="b"/>
                <a:pathLst>
                  <a:path w="1050" h="367" extrusionOk="0">
                    <a:moveTo>
                      <a:pt x="0" y="1"/>
                    </a:moveTo>
                    <a:lnTo>
                      <a:pt x="0" y="366"/>
                    </a:lnTo>
                    <a:cubicBezTo>
                      <a:pt x="639" y="206"/>
                      <a:pt x="1050" y="92"/>
                      <a:pt x="1050" y="92"/>
                    </a:cubicBezTo>
                    <a:cubicBezTo>
                      <a:pt x="1050" y="92"/>
                      <a:pt x="639" y="69"/>
                      <a:pt x="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553609" y="2695383"/>
                <a:ext cx="1331447" cy="1636646"/>
              </a:xfrm>
              <a:custGeom>
                <a:avLst/>
                <a:gdLst/>
                <a:ahLst/>
                <a:cxnLst/>
                <a:rect l="l" t="t" r="r" b="b"/>
                <a:pathLst>
                  <a:path w="39215" h="48204" extrusionOk="0">
                    <a:moveTo>
                      <a:pt x="7900" y="1"/>
                    </a:moveTo>
                    <a:cubicBezTo>
                      <a:pt x="7600" y="1"/>
                      <a:pt x="7249" y="273"/>
                      <a:pt x="7282" y="521"/>
                    </a:cubicBezTo>
                    <a:cubicBezTo>
                      <a:pt x="7533" y="2325"/>
                      <a:pt x="14152" y="14513"/>
                      <a:pt x="14152" y="14513"/>
                    </a:cubicBezTo>
                    <a:cubicBezTo>
                      <a:pt x="14152" y="14513"/>
                      <a:pt x="11926" y="13823"/>
                      <a:pt x="9664" y="13823"/>
                    </a:cubicBezTo>
                    <a:cubicBezTo>
                      <a:pt x="9325" y="13823"/>
                      <a:pt x="8985" y="13839"/>
                      <a:pt x="8652" y="13874"/>
                    </a:cubicBezTo>
                    <a:cubicBezTo>
                      <a:pt x="6095" y="14148"/>
                      <a:pt x="2466" y="15381"/>
                      <a:pt x="2466" y="15381"/>
                    </a:cubicBezTo>
                    <a:cubicBezTo>
                      <a:pt x="2466" y="15381"/>
                      <a:pt x="6917" y="15586"/>
                      <a:pt x="8286" y="15700"/>
                    </a:cubicBezTo>
                    <a:cubicBezTo>
                      <a:pt x="8387" y="15711"/>
                      <a:pt x="8507" y="15715"/>
                      <a:pt x="8643" y="15715"/>
                    </a:cubicBezTo>
                    <a:cubicBezTo>
                      <a:pt x="10312" y="15715"/>
                      <a:pt x="14335" y="14993"/>
                      <a:pt x="14335" y="14993"/>
                    </a:cubicBezTo>
                    <a:lnTo>
                      <a:pt x="14518" y="15312"/>
                    </a:lnTo>
                    <a:cubicBezTo>
                      <a:pt x="5502" y="17115"/>
                      <a:pt x="1" y="23484"/>
                      <a:pt x="1" y="23484"/>
                    </a:cubicBezTo>
                    <a:cubicBezTo>
                      <a:pt x="1" y="23484"/>
                      <a:pt x="3310" y="23233"/>
                      <a:pt x="7647" y="20242"/>
                    </a:cubicBezTo>
                    <a:cubicBezTo>
                      <a:pt x="11984" y="17252"/>
                      <a:pt x="14906" y="15951"/>
                      <a:pt x="14906" y="15951"/>
                    </a:cubicBezTo>
                    <a:lnTo>
                      <a:pt x="15248" y="16590"/>
                    </a:lnTo>
                    <a:cubicBezTo>
                      <a:pt x="14403" y="17115"/>
                      <a:pt x="8400" y="20859"/>
                      <a:pt x="5661" y="24693"/>
                    </a:cubicBezTo>
                    <a:cubicBezTo>
                      <a:pt x="4086" y="26885"/>
                      <a:pt x="1735" y="30925"/>
                      <a:pt x="1735" y="30925"/>
                    </a:cubicBezTo>
                    <a:cubicBezTo>
                      <a:pt x="1735" y="30925"/>
                      <a:pt x="5890" y="27432"/>
                      <a:pt x="8241" y="25218"/>
                    </a:cubicBezTo>
                    <a:cubicBezTo>
                      <a:pt x="10569" y="23004"/>
                      <a:pt x="15545" y="16978"/>
                      <a:pt x="15545" y="16978"/>
                    </a:cubicBezTo>
                    <a:lnTo>
                      <a:pt x="16115" y="17823"/>
                    </a:lnTo>
                    <a:cubicBezTo>
                      <a:pt x="16115" y="17823"/>
                      <a:pt x="11505" y="23324"/>
                      <a:pt x="9587" y="25652"/>
                    </a:cubicBezTo>
                    <a:cubicBezTo>
                      <a:pt x="7670" y="27957"/>
                      <a:pt x="3972" y="35262"/>
                      <a:pt x="3972" y="35262"/>
                    </a:cubicBezTo>
                    <a:cubicBezTo>
                      <a:pt x="6346" y="33527"/>
                      <a:pt x="10774" y="27273"/>
                      <a:pt x="11938" y="25721"/>
                    </a:cubicBezTo>
                    <a:cubicBezTo>
                      <a:pt x="13125" y="24191"/>
                      <a:pt x="16366" y="18188"/>
                      <a:pt x="16366" y="18188"/>
                    </a:cubicBezTo>
                    <a:lnTo>
                      <a:pt x="17553" y="19969"/>
                    </a:lnTo>
                    <a:cubicBezTo>
                      <a:pt x="15431" y="21772"/>
                      <a:pt x="12349" y="26497"/>
                      <a:pt x="11687" y="27501"/>
                    </a:cubicBezTo>
                    <a:cubicBezTo>
                      <a:pt x="10181" y="29715"/>
                      <a:pt x="6985" y="38594"/>
                      <a:pt x="6985" y="38594"/>
                    </a:cubicBezTo>
                    <a:cubicBezTo>
                      <a:pt x="7510" y="38092"/>
                      <a:pt x="11391" y="32363"/>
                      <a:pt x="11664" y="31655"/>
                    </a:cubicBezTo>
                    <a:cubicBezTo>
                      <a:pt x="11938" y="30970"/>
                      <a:pt x="13148" y="29076"/>
                      <a:pt x="13833" y="28117"/>
                    </a:cubicBezTo>
                    <a:cubicBezTo>
                      <a:pt x="14518" y="27159"/>
                      <a:pt x="17919" y="20471"/>
                      <a:pt x="17919" y="20471"/>
                    </a:cubicBezTo>
                    <a:lnTo>
                      <a:pt x="18786" y="21726"/>
                    </a:lnTo>
                    <a:cubicBezTo>
                      <a:pt x="18786" y="21726"/>
                      <a:pt x="15431" y="27478"/>
                      <a:pt x="13947" y="29783"/>
                    </a:cubicBezTo>
                    <a:cubicBezTo>
                      <a:pt x="12463" y="32112"/>
                      <a:pt x="11687" y="36585"/>
                      <a:pt x="11527" y="37247"/>
                    </a:cubicBezTo>
                    <a:cubicBezTo>
                      <a:pt x="11345" y="37886"/>
                      <a:pt x="10774" y="41653"/>
                      <a:pt x="10774" y="41653"/>
                    </a:cubicBezTo>
                    <a:lnTo>
                      <a:pt x="10774" y="41653"/>
                    </a:lnTo>
                    <a:cubicBezTo>
                      <a:pt x="11459" y="40762"/>
                      <a:pt x="15111" y="31473"/>
                      <a:pt x="16093" y="29510"/>
                    </a:cubicBezTo>
                    <a:cubicBezTo>
                      <a:pt x="17074" y="27547"/>
                      <a:pt x="19083" y="22114"/>
                      <a:pt x="19083" y="22114"/>
                    </a:cubicBezTo>
                    <a:lnTo>
                      <a:pt x="20270" y="23803"/>
                    </a:lnTo>
                    <a:cubicBezTo>
                      <a:pt x="15933" y="30788"/>
                      <a:pt x="15978" y="36038"/>
                      <a:pt x="15613" y="37841"/>
                    </a:cubicBezTo>
                    <a:cubicBezTo>
                      <a:pt x="15248" y="39644"/>
                      <a:pt x="14951" y="44369"/>
                      <a:pt x="14951" y="44369"/>
                    </a:cubicBezTo>
                    <a:cubicBezTo>
                      <a:pt x="14951" y="44369"/>
                      <a:pt x="16207" y="40580"/>
                      <a:pt x="16595" y="39667"/>
                    </a:cubicBezTo>
                    <a:cubicBezTo>
                      <a:pt x="17006" y="38731"/>
                      <a:pt x="18923" y="30856"/>
                      <a:pt x="19539" y="28939"/>
                    </a:cubicBezTo>
                    <a:cubicBezTo>
                      <a:pt x="20155" y="27044"/>
                      <a:pt x="20543" y="24237"/>
                      <a:pt x="20543" y="24237"/>
                    </a:cubicBezTo>
                    <a:lnTo>
                      <a:pt x="21776" y="26200"/>
                    </a:lnTo>
                    <a:cubicBezTo>
                      <a:pt x="21183" y="27250"/>
                      <a:pt x="19813" y="32705"/>
                      <a:pt x="19288" y="33869"/>
                    </a:cubicBezTo>
                    <a:cubicBezTo>
                      <a:pt x="18740" y="35033"/>
                      <a:pt x="19174" y="41721"/>
                      <a:pt x="19083" y="43068"/>
                    </a:cubicBezTo>
                    <a:cubicBezTo>
                      <a:pt x="18991" y="44414"/>
                      <a:pt x="18900" y="46674"/>
                      <a:pt x="18900" y="46674"/>
                    </a:cubicBezTo>
                    <a:cubicBezTo>
                      <a:pt x="18900" y="46674"/>
                      <a:pt x="20064" y="43958"/>
                      <a:pt x="20475" y="42885"/>
                    </a:cubicBezTo>
                    <a:cubicBezTo>
                      <a:pt x="20886" y="41835"/>
                      <a:pt x="21000" y="38662"/>
                      <a:pt x="21046" y="36426"/>
                    </a:cubicBezTo>
                    <a:cubicBezTo>
                      <a:pt x="21114" y="34189"/>
                      <a:pt x="22096" y="26702"/>
                      <a:pt x="22096" y="26702"/>
                    </a:cubicBezTo>
                    <a:lnTo>
                      <a:pt x="22689" y="27684"/>
                    </a:lnTo>
                    <a:cubicBezTo>
                      <a:pt x="21867" y="29373"/>
                      <a:pt x="22506" y="37886"/>
                      <a:pt x="22963" y="39598"/>
                    </a:cubicBezTo>
                    <a:cubicBezTo>
                      <a:pt x="23419" y="41310"/>
                      <a:pt x="23100" y="48203"/>
                      <a:pt x="23100" y="48203"/>
                    </a:cubicBezTo>
                    <a:cubicBezTo>
                      <a:pt x="24812" y="44666"/>
                      <a:pt x="24743" y="41059"/>
                      <a:pt x="24789" y="40283"/>
                    </a:cubicBezTo>
                    <a:cubicBezTo>
                      <a:pt x="24835" y="39507"/>
                      <a:pt x="24584" y="36699"/>
                      <a:pt x="24447" y="34531"/>
                    </a:cubicBezTo>
                    <a:cubicBezTo>
                      <a:pt x="24355" y="33139"/>
                      <a:pt x="23397" y="29213"/>
                      <a:pt x="23397" y="29213"/>
                    </a:cubicBezTo>
                    <a:lnTo>
                      <a:pt x="23397" y="29213"/>
                    </a:lnTo>
                    <a:cubicBezTo>
                      <a:pt x="24561" y="31883"/>
                      <a:pt x="28190" y="38069"/>
                      <a:pt x="29948" y="39758"/>
                    </a:cubicBezTo>
                    <a:cubicBezTo>
                      <a:pt x="31705" y="41424"/>
                      <a:pt x="36498" y="44232"/>
                      <a:pt x="36498" y="44232"/>
                    </a:cubicBezTo>
                    <a:cubicBezTo>
                      <a:pt x="36498" y="44232"/>
                      <a:pt x="32641" y="39667"/>
                      <a:pt x="32253" y="39302"/>
                    </a:cubicBezTo>
                    <a:cubicBezTo>
                      <a:pt x="31865" y="38959"/>
                      <a:pt x="28829" y="35558"/>
                      <a:pt x="28646" y="35033"/>
                    </a:cubicBezTo>
                    <a:cubicBezTo>
                      <a:pt x="28441" y="34508"/>
                      <a:pt x="24106" y="29146"/>
                      <a:pt x="24104" y="29144"/>
                    </a:cubicBezTo>
                    <a:lnTo>
                      <a:pt x="24104" y="29144"/>
                    </a:lnTo>
                    <a:cubicBezTo>
                      <a:pt x="24561" y="29692"/>
                      <a:pt x="29811" y="34531"/>
                      <a:pt x="32778" y="36197"/>
                    </a:cubicBezTo>
                    <a:cubicBezTo>
                      <a:pt x="35745" y="37864"/>
                      <a:pt x="38370" y="38366"/>
                      <a:pt x="38370" y="38366"/>
                    </a:cubicBezTo>
                    <a:cubicBezTo>
                      <a:pt x="38370" y="38366"/>
                      <a:pt x="35563" y="36540"/>
                      <a:pt x="34421" y="35695"/>
                    </a:cubicBezTo>
                    <a:cubicBezTo>
                      <a:pt x="33257" y="34851"/>
                      <a:pt x="30107" y="32500"/>
                      <a:pt x="29400" y="32043"/>
                    </a:cubicBezTo>
                    <a:cubicBezTo>
                      <a:pt x="28669" y="31609"/>
                      <a:pt x="25976" y="29783"/>
                      <a:pt x="25268" y="29395"/>
                    </a:cubicBezTo>
                    <a:cubicBezTo>
                      <a:pt x="24561" y="29007"/>
                      <a:pt x="24036" y="28254"/>
                      <a:pt x="24036" y="28254"/>
                    </a:cubicBezTo>
                    <a:lnTo>
                      <a:pt x="24036" y="28254"/>
                    </a:lnTo>
                    <a:cubicBezTo>
                      <a:pt x="24561" y="28688"/>
                      <a:pt x="30997" y="31792"/>
                      <a:pt x="33714" y="32477"/>
                    </a:cubicBezTo>
                    <a:cubicBezTo>
                      <a:pt x="35169" y="32844"/>
                      <a:pt x="36644" y="32929"/>
                      <a:pt x="37699" y="32929"/>
                    </a:cubicBezTo>
                    <a:cubicBezTo>
                      <a:pt x="38439" y="32929"/>
                      <a:pt x="38973" y="32887"/>
                      <a:pt x="39151" y="32871"/>
                    </a:cubicBezTo>
                    <a:lnTo>
                      <a:pt x="39151" y="32871"/>
                    </a:lnTo>
                    <a:cubicBezTo>
                      <a:pt x="39157" y="32871"/>
                      <a:pt x="39163" y="32871"/>
                      <a:pt x="39169" y="32871"/>
                    </a:cubicBezTo>
                    <a:cubicBezTo>
                      <a:pt x="39190" y="32871"/>
                      <a:pt x="39205" y="32869"/>
                      <a:pt x="39215" y="32865"/>
                    </a:cubicBezTo>
                    <a:lnTo>
                      <a:pt x="39215" y="32865"/>
                    </a:lnTo>
                    <a:cubicBezTo>
                      <a:pt x="39215" y="32865"/>
                      <a:pt x="39193" y="32867"/>
                      <a:pt x="39151" y="32871"/>
                    </a:cubicBezTo>
                    <a:lnTo>
                      <a:pt x="39151" y="32871"/>
                    </a:lnTo>
                    <a:cubicBezTo>
                      <a:pt x="38450" y="32837"/>
                      <a:pt x="33111" y="30950"/>
                      <a:pt x="31842" y="30468"/>
                    </a:cubicBezTo>
                    <a:cubicBezTo>
                      <a:pt x="30495" y="29966"/>
                      <a:pt x="22894" y="27090"/>
                      <a:pt x="22894" y="27090"/>
                    </a:cubicBezTo>
                    <a:lnTo>
                      <a:pt x="22461" y="26519"/>
                    </a:lnTo>
                    <a:lnTo>
                      <a:pt x="22461" y="26519"/>
                    </a:lnTo>
                    <a:cubicBezTo>
                      <a:pt x="22461" y="26519"/>
                      <a:pt x="25040" y="27204"/>
                      <a:pt x="26250" y="27547"/>
                    </a:cubicBezTo>
                    <a:cubicBezTo>
                      <a:pt x="27235" y="27820"/>
                      <a:pt x="30172" y="28108"/>
                      <a:pt x="32291" y="28108"/>
                    </a:cubicBezTo>
                    <a:cubicBezTo>
                      <a:pt x="32824" y="28108"/>
                      <a:pt x="33305" y="28090"/>
                      <a:pt x="33691" y="28049"/>
                    </a:cubicBezTo>
                    <a:cubicBezTo>
                      <a:pt x="35585" y="27820"/>
                      <a:pt x="38781" y="26428"/>
                      <a:pt x="38781" y="26428"/>
                    </a:cubicBezTo>
                    <a:cubicBezTo>
                      <a:pt x="38214" y="26216"/>
                      <a:pt x="36772" y="26133"/>
                      <a:pt x="35070" y="26133"/>
                    </a:cubicBezTo>
                    <a:cubicBezTo>
                      <a:pt x="32933" y="26133"/>
                      <a:pt x="30387" y="26263"/>
                      <a:pt x="28646" y="26428"/>
                    </a:cubicBezTo>
                    <a:cubicBezTo>
                      <a:pt x="28236" y="26464"/>
                      <a:pt x="27822" y="26479"/>
                      <a:pt x="27415" y="26479"/>
                    </a:cubicBezTo>
                    <a:cubicBezTo>
                      <a:pt x="24695" y="26479"/>
                      <a:pt x="22210" y="25789"/>
                      <a:pt x="22210" y="25789"/>
                    </a:cubicBezTo>
                    <a:lnTo>
                      <a:pt x="20886" y="23712"/>
                    </a:lnTo>
                    <a:lnTo>
                      <a:pt x="20886" y="23712"/>
                    </a:lnTo>
                    <a:cubicBezTo>
                      <a:pt x="22268" y="24196"/>
                      <a:pt x="23751" y="24354"/>
                      <a:pt x="25130" y="24354"/>
                    </a:cubicBezTo>
                    <a:cubicBezTo>
                      <a:pt x="27327" y="24354"/>
                      <a:pt x="29257" y="23952"/>
                      <a:pt x="30084" y="23826"/>
                    </a:cubicBezTo>
                    <a:cubicBezTo>
                      <a:pt x="31431" y="23621"/>
                      <a:pt x="36978" y="21247"/>
                      <a:pt x="36864" y="21247"/>
                    </a:cubicBezTo>
                    <a:cubicBezTo>
                      <a:pt x="36772" y="21247"/>
                      <a:pt x="33668" y="21521"/>
                      <a:pt x="33212" y="21589"/>
                    </a:cubicBezTo>
                    <a:cubicBezTo>
                      <a:pt x="32732" y="21635"/>
                      <a:pt x="28601" y="22411"/>
                      <a:pt x="28121" y="22571"/>
                    </a:cubicBezTo>
                    <a:cubicBezTo>
                      <a:pt x="27922" y="22650"/>
                      <a:pt x="27140" y="22678"/>
                      <a:pt x="26204" y="22678"/>
                    </a:cubicBezTo>
                    <a:cubicBezTo>
                      <a:pt x="24996" y="22678"/>
                      <a:pt x="23532" y="22632"/>
                      <a:pt x="22735" y="22593"/>
                    </a:cubicBezTo>
                    <a:cubicBezTo>
                      <a:pt x="22667" y="22590"/>
                      <a:pt x="22601" y="22589"/>
                      <a:pt x="22537" y="22589"/>
                    </a:cubicBezTo>
                    <a:cubicBezTo>
                      <a:pt x="21247" y="22589"/>
                      <a:pt x="20543" y="23210"/>
                      <a:pt x="20543" y="23210"/>
                    </a:cubicBezTo>
                    <a:lnTo>
                      <a:pt x="19037" y="21064"/>
                    </a:lnTo>
                    <a:cubicBezTo>
                      <a:pt x="19037" y="21064"/>
                      <a:pt x="22506" y="20859"/>
                      <a:pt x="23488" y="20813"/>
                    </a:cubicBezTo>
                    <a:cubicBezTo>
                      <a:pt x="24469" y="20790"/>
                      <a:pt x="29240" y="20174"/>
                      <a:pt x="30404" y="19809"/>
                    </a:cubicBezTo>
                    <a:cubicBezTo>
                      <a:pt x="31591" y="19466"/>
                      <a:pt x="36567" y="16887"/>
                      <a:pt x="36567" y="16887"/>
                    </a:cubicBezTo>
                    <a:lnTo>
                      <a:pt x="36567" y="16887"/>
                    </a:lnTo>
                    <a:cubicBezTo>
                      <a:pt x="36567" y="16887"/>
                      <a:pt x="32801" y="17321"/>
                      <a:pt x="31431" y="17595"/>
                    </a:cubicBezTo>
                    <a:cubicBezTo>
                      <a:pt x="30062" y="17846"/>
                      <a:pt x="25246" y="18531"/>
                      <a:pt x="24104" y="18736"/>
                    </a:cubicBezTo>
                    <a:cubicBezTo>
                      <a:pt x="22963" y="18941"/>
                      <a:pt x="18786" y="20676"/>
                      <a:pt x="18786" y="20676"/>
                    </a:cubicBezTo>
                    <a:lnTo>
                      <a:pt x="17211" y="18462"/>
                    </a:lnTo>
                    <a:cubicBezTo>
                      <a:pt x="17211" y="18462"/>
                      <a:pt x="23031" y="17709"/>
                      <a:pt x="24355" y="17526"/>
                    </a:cubicBezTo>
                    <a:cubicBezTo>
                      <a:pt x="25656" y="17344"/>
                      <a:pt x="29057" y="15974"/>
                      <a:pt x="31066" y="15152"/>
                    </a:cubicBezTo>
                    <a:cubicBezTo>
                      <a:pt x="33097" y="14331"/>
                      <a:pt x="34627" y="12391"/>
                      <a:pt x="34627" y="12391"/>
                    </a:cubicBezTo>
                    <a:lnTo>
                      <a:pt x="34627" y="12391"/>
                    </a:lnTo>
                    <a:cubicBezTo>
                      <a:pt x="34010" y="12756"/>
                      <a:pt x="28875" y="14239"/>
                      <a:pt x="28304" y="14445"/>
                    </a:cubicBezTo>
                    <a:cubicBezTo>
                      <a:pt x="27756" y="14650"/>
                      <a:pt x="23009" y="15792"/>
                      <a:pt x="21023" y="16385"/>
                    </a:cubicBezTo>
                    <a:cubicBezTo>
                      <a:pt x="19060" y="17001"/>
                      <a:pt x="16869" y="18028"/>
                      <a:pt x="16869" y="18028"/>
                    </a:cubicBezTo>
                    <a:cubicBezTo>
                      <a:pt x="16869" y="18028"/>
                      <a:pt x="16213" y="17045"/>
                      <a:pt x="16313" y="17045"/>
                    </a:cubicBezTo>
                    <a:cubicBezTo>
                      <a:pt x="16315" y="17045"/>
                      <a:pt x="16318" y="17046"/>
                      <a:pt x="16321" y="17047"/>
                    </a:cubicBezTo>
                    <a:cubicBezTo>
                      <a:pt x="16322" y="17047"/>
                      <a:pt x="16324" y="17047"/>
                      <a:pt x="16326" y="17047"/>
                    </a:cubicBezTo>
                    <a:cubicBezTo>
                      <a:pt x="16512" y="17047"/>
                      <a:pt x="19184" y="15947"/>
                      <a:pt x="20133" y="15472"/>
                    </a:cubicBezTo>
                    <a:cubicBezTo>
                      <a:pt x="21068" y="14993"/>
                      <a:pt x="24310" y="13167"/>
                      <a:pt x="26638" y="11432"/>
                    </a:cubicBezTo>
                    <a:cubicBezTo>
                      <a:pt x="28966" y="9697"/>
                      <a:pt x="30107" y="8100"/>
                      <a:pt x="30107" y="8099"/>
                    </a:cubicBezTo>
                    <a:lnTo>
                      <a:pt x="30107" y="8099"/>
                    </a:lnTo>
                    <a:cubicBezTo>
                      <a:pt x="27870" y="8510"/>
                      <a:pt x="24196" y="10770"/>
                      <a:pt x="22643" y="11500"/>
                    </a:cubicBezTo>
                    <a:cubicBezTo>
                      <a:pt x="21091" y="12254"/>
                      <a:pt x="18284" y="14559"/>
                      <a:pt x="17645" y="15426"/>
                    </a:cubicBezTo>
                    <a:cubicBezTo>
                      <a:pt x="17028" y="16271"/>
                      <a:pt x="15864" y="16522"/>
                      <a:pt x="15864" y="16522"/>
                    </a:cubicBezTo>
                    <a:lnTo>
                      <a:pt x="15385" y="15746"/>
                    </a:lnTo>
                    <a:cubicBezTo>
                      <a:pt x="15385" y="15746"/>
                      <a:pt x="17188" y="14308"/>
                      <a:pt x="17941" y="13692"/>
                    </a:cubicBezTo>
                    <a:cubicBezTo>
                      <a:pt x="18672" y="13053"/>
                      <a:pt x="20178" y="10724"/>
                      <a:pt x="20521" y="10199"/>
                    </a:cubicBezTo>
                    <a:cubicBezTo>
                      <a:pt x="20886" y="9674"/>
                      <a:pt x="23259" y="4996"/>
                      <a:pt x="23260" y="4995"/>
                    </a:cubicBezTo>
                    <a:lnTo>
                      <a:pt x="23260" y="4995"/>
                    </a:lnTo>
                    <a:cubicBezTo>
                      <a:pt x="22712" y="5543"/>
                      <a:pt x="20543" y="7186"/>
                      <a:pt x="19653" y="8122"/>
                    </a:cubicBezTo>
                    <a:cubicBezTo>
                      <a:pt x="18740" y="9081"/>
                      <a:pt x="17188" y="12368"/>
                      <a:pt x="16595" y="13418"/>
                    </a:cubicBezTo>
                    <a:cubicBezTo>
                      <a:pt x="15978" y="14445"/>
                      <a:pt x="15180" y="15358"/>
                      <a:pt x="15180" y="15358"/>
                    </a:cubicBezTo>
                    <a:cubicBezTo>
                      <a:pt x="13719" y="12756"/>
                      <a:pt x="8469" y="453"/>
                      <a:pt x="8195" y="133"/>
                    </a:cubicBezTo>
                    <a:cubicBezTo>
                      <a:pt x="8120" y="39"/>
                      <a:pt x="8014" y="1"/>
                      <a:pt x="79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638082" y="3779956"/>
                <a:ext cx="388315" cy="702409"/>
              </a:xfrm>
              <a:custGeom>
                <a:avLst/>
                <a:gdLst/>
                <a:ahLst/>
                <a:cxnLst/>
                <a:rect l="l" t="t" r="r" b="b"/>
                <a:pathLst>
                  <a:path w="11437" h="20688" extrusionOk="0">
                    <a:moveTo>
                      <a:pt x="11265" y="0"/>
                    </a:moveTo>
                    <a:cubicBezTo>
                      <a:pt x="11223" y="0"/>
                      <a:pt x="11180" y="22"/>
                      <a:pt x="11162" y="76"/>
                    </a:cubicBezTo>
                    <a:cubicBezTo>
                      <a:pt x="11162" y="99"/>
                      <a:pt x="11139" y="145"/>
                      <a:pt x="11139" y="168"/>
                    </a:cubicBezTo>
                    <a:lnTo>
                      <a:pt x="11071" y="168"/>
                    </a:lnTo>
                    <a:cubicBezTo>
                      <a:pt x="9039" y="715"/>
                      <a:pt x="7077" y="1355"/>
                      <a:pt x="5205" y="2336"/>
                    </a:cubicBezTo>
                    <a:cubicBezTo>
                      <a:pt x="3402" y="3272"/>
                      <a:pt x="1461" y="4436"/>
                      <a:pt x="115" y="5965"/>
                    </a:cubicBezTo>
                    <a:cubicBezTo>
                      <a:pt x="92" y="5965"/>
                      <a:pt x="92" y="5965"/>
                      <a:pt x="92" y="5988"/>
                    </a:cubicBezTo>
                    <a:cubicBezTo>
                      <a:pt x="46" y="6034"/>
                      <a:pt x="1" y="6102"/>
                      <a:pt x="23" y="6193"/>
                    </a:cubicBezTo>
                    <a:cubicBezTo>
                      <a:pt x="571" y="8955"/>
                      <a:pt x="1188" y="11763"/>
                      <a:pt x="2397" y="14319"/>
                    </a:cubicBezTo>
                    <a:cubicBezTo>
                      <a:pt x="2968" y="15529"/>
                      <a:pt x="3630" y="16716"/>
                      <a:pt x="4292" y="17880"/>
                    </a:cubicBezTo>
                    <a:cubicBezTo>
                      <a:pt x="4611" y="18451"/>
                      <a:pt x="4977" y="19067"/>
                      <a:pt x="5410" y="19592"/>
                    </a:cubicBezTo>
                    <a:cubicBezTo>
                      <a:pt x="5639" y="19889"/>
                      <a:pt x="5912" y="20163"/>
                      <a:pt x="6232" y="20414"/>
                    </a:cubicBezTo>
                    <a:cubicBezTo>
                      <a:pt x="6244" y="20420"/>
                      <a:pt x="6256" y="20423"/>
                      <a:pt x="6268" y="20423"/>
                    </a:cubicBezTo>
                    <a:cubicBezTo>
                      <a:pt x="6300" y="20423"/>
                      <a:pt x="6329" y="20401"/>
                      <a:pt x="6346" y="20368"/>
                    </a:cubicBezTo>
                    <a:cubicBezTo>
                      <a:pt x="6369" y="20391"/>
                      <a:pt x="6369" y="20391"/>
                      <a:pt x="6392" y="20391"/>
                    </a:cubicBezTo>
                    <a:cubicBezTo>
                      <a:pt x="7645" y="20558"/>
                      <a:pt x="8898" y="20668"/>
                      <a:pt x="10150" y="20668"/>
                    </a:cubicBezTo>
                    <a:cubicBezTo>
                      <a:pt x="10267" y="20668"/>
                      <a:pt x="10384" y="20667"/>
                      <a:pt x="10500" y="20665"/>
                    </a:cubicBezTo>
                    <a:cubicBezTo>
                      <a:pt x="10843" y="20642"/>
                      <a:pt x="11276" y="20688"/>
                      <a:pt x="11345" y="20277"/>
                    </a:cubicBezTo>
                    <a:cubicBezTo>
                      <a:pt x="11436" y="19889"/>
                      <a:pt x="10637" y="18291"/>
                      <a:pt x="10295" y="18131"/>
                    </a:cubicBezTo>
                    <a:cubicBezTo>
                      <a:pt x="10251" y="18109"/>
                      <a:pt x="10207" y="18100"/>
                      <a:pt x="10163" y="18100"/>
                    </a:cubicBezTo>
                    <a:cubicBezTo>
                      <a:pt x="10024" y="18100"/>
                      <a:pt x="9886" y="18188"/>
                      <a:pt x="9747" y="18222"/>
                    </a:cubicBezTo>
                    <a:cubicBezTo>
                      <a:pt x="9478" y="18295"/>
                      <a:pt x="9190" y="18344"/>
                      <a:pt x="8909" y="18344"/>
                    </a:cubicBezTo>
                    <a:cubicBezTo>
                      <a:pt x="8570" y="18344"/>
                      <a:pt x="8241" y="18273"/>
                      <a:pt x="7967" y="18085"/>
                    </a:cubicBezTo>
                    <a:cubicBezTo>
                      <a:pt x="7898" y="18040"/>
                      <a:pt x="7853" y="17994"/>
                      <a:pt x="7784" y="17926"/>
                    </a:cubicBezTo>
                    <a:cubicBezTo>
                      <a:pt x="7807" y="17903"/>
                      <a:pt x="7807" y="17880"/>
                      <a:pt x="7807" y="17857"/>
                    </a:cubicBezTo>
                    <a:cubicBezTo>
                      <a:pt x="7442" y="14821"/>
                      <a:pt x="7647" y="11717"/>
                      <a:pt x="8651" y="8818"/>
                    </a:cubicBezTo>
                    <a:cubicBezTo>
                      <a:pt x="9610" y="6057"/>
                      <a:pt x="10500" y="3295"/>
                      <a:pt x="11276" y="487"/>
                    </a:cubicBezTo>
                    <a:cubicBezTo>
                      <a:pt x="11299" y="442"/>
                      <a:pt x="11322" y="396"/>
                      <a:pt x="11322" y="327"/>
                    </a:cubicBezTo>
                    <a:lnTo>
                      <a:pt x="11368" y="122"/>
                    </a:lnTo>
                    <a:cubicBezTo>
                      <a:pt x="11395" y="53"/>
                      <a:pt x="11331" y="0"/>
                      <a:pt x="11265" y="0"/>
                    </a:cubicBezTo>
                    <a:close/>
                  </a:path>
                </a:pathLst>
              </a:custGeom>
              <a:solidFill>
                <a:srgbClr val="C95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821763" y="4393983"/>
                <a:ext cx="204632" cy="88378"/>
              </a:xfrm>
              <a:custGeom>
                <a:avLst/>
                <a:gdLst/>
                <a:ahLst/>
                <a:cxnLst/>
                <a:rect l="l" t="t" r="r" b="b"/>
                <a:pathLst>
                  <a:path w="6027" h="2603" extrusionOk="0">
                    <a:moveTo>
                      <a:pt x="2557" y="0"/>
                    </a:moveTo>
                    <a:cubicBezTo>
                      <a:pt x="2100" y="23"/>
                      <a:pt x="1667" y="183"/>
                      <a:pt x="1256" y="411"/>
                    </a:cubicBezTo>
                    <a:cubicBezTo>
                      <a:pt x="868" y="640"/>
                      <a:pt x="183" y="1028"/>
                      <a:pt x="0" y="1507"/>
                    </a:cubicBezTo>
                    <a:cubicBezTo>
                      <a:pt x="229" y="1804"/>
                      <a:pt x="502" y="2078"/>
                      <a:pt x="822" y="2329"/>
                    </a:cubicBezTo>
                    <a:cubicBezTo>
                      <a:pt x="834" y="2335"/>
                      <a:pt x="846" y="2338"/>
                      <a:pt x="858" y="2338"/>
                    </a:cubicBezTo>
                    <a:cubicBezTo>
                      <a:pt x="890" y="2338"/>
                      <a:pt x="919" y="2316"/>
                      <a:pt x="936" y="2283"/>
                    </a:cubicBezTo>
                    <a:cubicBezTo>
                      <a:pt x="959" y="2306"/>
                      <a:pt x="959" y="2306"/>
                      <a:pt x="982" y="2306"/>
                    </a:cubicBezTo>
                    <a:cubicBezTo>
                      <a:pt x="2235" y="2473"/>
                      <a:pt x="3488" y="2583"/>
                      <a:pt x="4740" y="2583"/>
                    </a:cubicBezTo>
                    <a:cubicBezTo>
                      <a:pt x="4857" y="2583"/>
                      <a:pt x="4974" y="2582"/>
                      <a:pt x="5090" y="2580"/>
                    </a:cubicBezTo>
                    <a:cubicBezTo>
                      <a:pt x="5433" y="2557"/>
                      <a:pt x="5866" y="2603"/>
                      <a:pt x="5935" y="2192"/>
                    </a:cubicBezTo>
                    <a:cubicBezTo>
                      <a:pt x="6026" y="1804"/>
                      <a:pt x="5227" y="206"/>
                      <a:pt x="4885" y="46"/>
                    </a:cubicBezTo>
                    <a:cubicBezTo>
                      <a:pt x="4841" y="24"/>
                      <a:pt x="4797" y="15"/>
                      <a:pt x="4753" y="15"/>
                    </a:cubicBezTo>
                    <a:cubicBezTo>
                      <a:pt x="4614" y="15"/>
                      <a:pt x="4476" y="103"/>
                      <a:pt x="4337" y="137"/>
                    </a:cubicBezTo>
                    <a:cubicBezTo>
                      <a:pt x="4068" y="210"/>
                      <a:pt x="3780" y="259"/>
                      <a:pt x="3499" y="259"/>
                    </a:cubicBezTo>
                    <a:cubicBezTo>
                      <a:pt x="3160" y="259"/>
                      <a:pt x="2831" y="188"/>
                      <a:pt x="2557"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1556420" y="2635117"/>
                <a:ext cx="350084" cy="30829"/>
              </a:xfrm>
              <a:custGeom>
                <a:avLst/>
                <a:gdLst/>
                <a:ahLst/>
                <a:cxnLst/>
                <a:rect l="l" t="t" r="r" b="b"/>
                <a:pathLst>
                  <a:path w="10311" h="908" extrusionOk="0">
                    <a:moveTo>
                      <a:pt x="4144" y="1"/>
                    </a:moveTo>
                    <a:cubicBezTo>
                      <a:pt x="2775" y="1"/>
                      <a:pt x="1407" y="129"/>
                      <a:pt x="69" y="402"/>
                    </a:cubicBezTo>
                    <a:cubicBezTo>
                      <a:pt x="1" y="425"/>
                      <a:pt x="23" y="539"/>
                      <a:pt x="92" y="539"/>
                    </a:cubicBezTo>
                    <a:cubicBezTo>
                      <a:pt x="1525" y="338"/>
                      <a:pt x="2941" y="230"/>
                      <a:pt x="4352" y="230"/>
                    </a:cubicBezTo>
                    <a:cubicBezTo>
                      <a:pt x="6313" y="230"/>
                      <a:pt x="8262" y="440"/>
                      <a:pt x="10226" y="904"/>
                    </a:cubicBezTo>
                    <a:cubicBezTo>
                      <a:pt x="10234" y="907"/>
                      <a:pt x="10241" y="908"/>
                      <a:pt x="10247" y="908"/>
                    </a:cubicBezTo>
                    <a:cubicBezTo>
                      <a:pt x="10299" y="908"/>
                      <a:pt x="10310" y="833"/>
                      <a:pt x="10249" y="813"/>
                    </a:cubicBezTo>
                    <a:cubicBezTo>
                      <a:pt x="8273" y="291"/>
                      <a:pt x="6207" y="1"/>
                      <a:pt x="4144"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1559713" y="2663400"/>
                <a:ext cx="305742" cy="99447"/>
              </a:xfrm>
              <a:custGeom>
                <a:avLst/>
                <a:gdLst/>
                <a:ahLst/>
                <a:cxnLst/>
                <a:rect l="l" t="t" r="r" b="b"/>
                <a:pathLst>
                  <a:path w="9005" h="2929" extrusionOk="0">
                    <a:moveTo>
                      <a:pt x="71" y="0"/>
                    </a:moveTo>
                    <a:cubicBezTo>
                      <a:pt x="15" y="0"/>
                      <a:pt x="0" y="117"/>
                      <a:pt x="63" y="117"/>
                    </a:cubicBezTo>
                    <a:cubicBezTo>
                      <a:pt x="3213" y="436"/>
                      <a:pt x="6181" y="1304"/>
                      <a:pt x="8920" y="2924"/>
                    </a:cubicBezTo>
                    <a:cubicBezTo>
                      <a:pt x="8926" y="2927"/>
                      <a:pt x="8932" y="2929"/>
                      <a:pt x="8939" y="2929"/>
                    </a:cubicBezTo>
                    <a:cubicBezTo>
                      <a:pt x="8976" y="2929"/>
                      <a:pt x="9005" y="2875"/>
                      <a:pt x="8965" y="2856"/>
                    </a:cubicBezTo>
                    <a:cubicBezTo>
                      <a:pt x="6295" y="1190"/>
                      <a:pt x="3213" y="140"/>
                      <a:pt x="86" y="3"/>
                    </a:cubicBezTo>
                    <a:cubicBezTo>
                      <a:pt x="81" y="1"/>
                      <a:pt x="76" y="0"/>
                      <a:pt x="71"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1615564" y="2684280"/>
                <a:ext cx="180933" cy="106475"/>
              </a:xfrm>
              <a:custGeom>
                <a:avLst/>
                <a:gdLst/>
                <a:ahLst/>
                <a:cxnLst/>
                <a:rect l="l" t="t" r="r" b="b"/>
                <a:pathLst>
                  <a:path w="5329" h="3136" extrusionOk="0">
                    <a:moveTo>
                      <a:pt x="86" y="0"/>
                    </a:moveTo>
                    <a:cubicBezTo>
                      <a:pt x="30" y="0"/>
                      <a:pt x="1" y="77"/>
                      <a:pt x="62" y="118"/>
                    </a:cubicBezTo>
                    <a:cubicBezTo>
                      <a:pt x="1956" y="826"/>
                      <a:pt x="3691" y="1807"/>
                      <a:pt x="5220" y="3131"/>
                    </a:cubicBezTo>
                    <a:cubicBezTo>
                      <a:pt x="5227" y="3134"/>
                      <a:pt x="5234" y="3136"/>
                      <a:pt x="5240" y="3136"/>
                    </a:cubicBezTo>
                    <a:cubicBezTo>
                      <a:pt x="5283" y="3136"/>
                      <a:pt x="5328" y="3082"/>
                      <a:pt x="5289" y="3063"/>
                    </a:cubicBezTo>
                    <a:cubicBezTo>
                      <a:pt x="3782" y="1693"/>
                      <a:pt x="2048" y="643"/>
                      <a:pt x="108" y="4"/>
                    </a:cubicBezTo>
                    <a:cubicBezTo>
                      <a:pt x="100" y="1"/>
                      <a:pt x="93" y="0"/>
                      <a:pt x="8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1551293" y="2682753"/>
                <a:ext cx="184837" cy="131260"/>
              </a:xfrm>
              <a:custGeom>
                <a:avLst/>
                <a:gdLst/>
                <a:ahLst/>
                <a:cxnLst/>
                <a:rect l="l" t="t" r="r" b="b"/>
                <a:pathLst>
                  <a:path w="5444" h="3866" extrusionOk="0">
                    <a:moveTo>
                      <a:pt x="128" y="0"/>
                    </a:moveTo>
                    <a:cubicBezTo>
                      <a:pt x="49" y="0"/>
                      <a:pt x="0" y="99"/>
                      <a:pt x="83" y="140"/>
                    </a:cubicBezTo>
                    <a:cubicBezTo>
                      <a:pt x="2069" y="1076"/>
                      <a:pt x="3827" y="2263"/>
                      <a:pt x="5356" y="3861"/>
                    </a:cubicBezTo>
                    <a:cubicBezTo>
                      <a:pt x="5362" y="3864"/>
                      <a:pt x="5369" y="3865"/>
                      <a:pt x="5375" y="3865"/>
                    </a:cubicBezTo>
                    <a:cubicBezTo>
                      <a:pt x="5413" y="3865"/>
                      <a:pt x="5444" y="3812"/>
                      <a:pt x="5424" y="3792"/>
                    </a:cubicBezTo>
                    <a:cubicBezTo>
                      <a:pt x="3941" y="2194"/>
                      <a:pt x="2160" y="848"/>
                      <a:pt x="152" y="3"/>
                    </a:cubicBezTo>
                    <a:cubicBezTo>
                      <a:pt x="144" y="1"/>
                      <a:pt x="136" y="0"/>
                      <a:pt x="128"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1335731" y="2346489"/>
                <a:ext cx="95950" cy="58704"/>
              </a:xfrm>
              <a:custGeom>
                <a:avLst/>
                <a:gdLst/>
                <a:ahLst/>
                <a:cxnLst/>
                <a:rect l="l" t="t" r="r" b="b"/>
                <a:pathLst>
                  <a:path w="2826" h="1729" extrusionOk="0">
                    <a:moveTo>
                      <a:pt x="2727" y="1"/>
                    </a:moveTo>
                    <a:cubicBezTo>
                      <a:pt x="1587" y="1"/>
                      <a:pt x="648" y="723"/>
                      <a:pt x="18" y="1645"/>
                    </a:cubicBezTo>
                    <a:cubicBezTo>
                      <a:pt x="1" y="1680"/>
                      <a:pt x="50" y="1728"/>
                      <a:pt x="85" y="1728"/>
                    </a:cubicBezTo>
                    <a:cubicBezTo>
                      <a:pt x="95" y="1728"/>
                      <a:pt x="104" y="1724"/>
                      <a:pt x="110" y="1713"/>
                    </a:cubicBezTo>
                    <a:cubicBezTo>
                      <a:pt x="794" y="823"/>
                      <a:pt x="1616" y="184"/>
                      <a:pt x="2780" y="92"/>
                    </a:cubicBezTo>
                    <a:cubicBezTo>
                      <a:pt x="2826" y="92"/>
                      <a:pt x="2826" y="1"/>
                      <a:pt x="2780" y="1"/>
                    </a:cubicBezTo>
                    <a:cubicBezTo>
                      <a:pt x="2762" y="1"/>
                      <a:pt x="2745" y="1"/>
                      <a:pt x="2727"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1349244" y="2286835"/>
                <a:ext cx="103385" cy="98360"/>
              </a:xfrm>
              <a:custGeom>
                <a:avLst/>
                <a:gdLst/>
                <a:ahLst/>
                <a:cxnLst/>
                <a:rect l="l" t="t" r="r" b="b"/>
                <a:pathLst>
                  <a:path w="3045" h="2897" extrusionOk="0">
                    <a:moveTo>
                      <a:pt x="2976" y="1"/>
                    </a:moveTo>
                    <a:cubicBezTo>
                      <a:pt x="1652" y="526"/>
                      <a:pt x="625" y="1507"/>
                      <a:pt x="31" y="2762"/>
                    </a:cubicBezTo>
                    <a:cubicBezTo>
                      <a:pt x="0" y="2840"/>
                      <a:pt x="53" y="2896"/>
                      <a:pt x="105" y="2896"/>
                    </a:cubicBezTo>
                    <a:cubicBezTo>
                      <a:pt x="129" y="2896"/>
                      <a:pt x="153" y="2883"/>
                      <a:pt x="168" y="2854"/>
                    </a:cubicBezTo>
                    <a:cubicBezTo>
                      <a:pt x="762" y="1598"/>
                      <a:pt x="1743" y="662"/>
                      <a:pt x="2998" y="92"/>
                    </a:cubicBezTo>
                    <a:cubicBezTo>
                      <a:pt x="3044" y="69"/>
                      <a:pt x="3021" y="1"/>
                      <a:pt x="2976"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1206135" y="2271081"/>
                <a:ext cx="155808" cy="134044"/>
              </a:xfrm>
              <a:custGeom>
                <a:avLst/>
                <a:gdLst/>
                <a:ahLst/>
                <a:cxnLst/>
                <a:rect l="l" t="t" r="r" b="b"/>
                <a:pathLst>
                  <a:path w="4589" h="3948" extrusionOk="0">
                    <a:moveTo>
                      <a:pt x="3398" y="1"/>
                    </a:moveTo>
                    <a:cubicBezTo>
                      <a:pt x="2867" y="1"/>
                      <a:pt x="2584" y="718"/>
                      <a:pt x="2260" y="1149"/>
                    </a:cubicBezTo>
                    <a:cubicBezTo>
                      <a:pt x="1690" y="1948"/>
                      <a:pt x="1051" y="2564"/>
                      <a:pt x="297" y="3135"/>
                    </a:cubicBezTo>
                    <a:cubicBezTo>
                      <a:pt x="252" y="3158"/>
                      <a:pt x="1" y="3409"/>
                      <a:pt x="366" y="3455"/>
                    </a:cubicBezTo>
                    <a:cubicBezTo>
                      <a:pt x="731" y="3523"/>
                      <a:pt x="1028" y="3797"/>
                      <a:pt x="1393" y="3888"/>
                    </a:cubicBezTo>
                    <a:cubicBezTo>
                      <a:pt x="1538" y="3932"/>
                      <a:pt x="1673" y="3948"/>
                      <a:pt x="1817" y="3948"/>
                    </a:cubicBezTo>
                    <a:cubicBezTo>
                      <a:pt x="1900" y="3948"/>
                      <a:pt x="1986" y="3942"/>
                      <a:pt x="2078" y="3934"/>
                    </a:cubicBezTo>
                    <a:cubicBezTo>
                      <a:pt x="2146" y="3911"/>
                      <a:pt x="2238" y="3888"/>
                      <a:pt x="2306" y="3888"/>
                    </a:cubicBezTo>
                    <a:cubicBezTo>
                      <a:pt x="3038" y="3711"/>
                      <a:pt x="3683" y="3340"/>
                      <a:pt x="4431" y="3340"/>
                    </a:cubicBezTo>
                    <a:cubicBezTo>
                      <a:pt x="4453" y="3340"/>
                      <a:pt x="4475" y="3340"/>
                      <a:pt x="4497" y="3341"/>
                    </a:cubicBezTo>
                    <a:cubicBezTo>
                      <a:pt x="4589" y="3341"/>
                      <a:pt x="4566" y="3158"/>
                      <a:pt x="4566" y="3135"/>
                    </a:cubicBezTo>
                    <a:cubicBezTo>
                      <a:pt x="4543" y="2587"/>
                      <a:pt x="4566" y="1720"/>
                      <a:pt x="4383" y="1035"/>
                    </a:cubicBezTo>
                    <a:cubicBezTo>
                      <a:pt x="4223" y="510"/>
                      <a:pt x="3972" y="77"/>
                      <a:pt x="3493" y="8"/>
                    </a:cubicBezTo>
                    <a:cubicBezTo>
                      <a:pt x="3460" y="3"/>
                      <a:pt x="3429" y="1"/>
                      <a:pt x="339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6669" y="2316271"/>
                <a:ext cx="1677831" cy="2311316"/>
              </a:xfrm>
              <a:custGeom>
                <a:avLst/>
                <a:gdLst/>
                <a:ahLst/>
                <a:cxnLst/>
                <a:rect l="l" t="t" r="r" b="b"/>
                <a:pathLst>
                  <a:path w="49417" h="68075" extrusionOk="0">
                    <a:moveTo>
                      <a:pt x="33760" y="0"/>
                    </a:moveTo>
                    <a:cubicBezTo>
                      <a:pt x="33607" y="0"/>
                      <a:pt x="33455" y="7"/>
                      <a:pt x="33302" y="24"/>
                    </a:cubicBezTo>
                    <a:cubicBezTo>
                      <a:pt x="32914" y="92"/>
                      <a:pt x="32549" y="184"/>
                      <a:pt x="32184" y="389"/>
                    </a:cubicBezTo>
                    <a:cubicBezTo>
                      <a:pt x="31864" y="503"/>
                      <a:pt x="31545" y="640"/>
                      <a:pt x="31248" y="800"/>
                    </a:cubicBezTo>
                    <a:cubicBezTo>
                      <a:pt x="30632" y="1119"/>
                      <a:pt x="30038" y="1507"/>
                      <a:pt x="29490" y="1895"/>
                    </a:cubicBezTo>
                    <a:cubicBezTo>
                      <a:pt x="29102" y="2169"/>
                      <a:pt x="28737" y="2443"/>
                      <a:pt x="28395" y="2694"/>
                    </a:cubicBezTo>
                    <a:cubicBezTo>
                      <a:pt x="28212" y="2831"/>
                      <a:pt x="28052" y="2968"/>
                      <a:pt x="27870" y="3082"/>
                    </a:cubicBezTo>
                    <a:cubicBezTo>
                      <a:pt x="27276" y="3539"/>
                      <a:pt x="26683" y="4041"/>
                      <a:pt x="26089" y="4520"/>
                    </a:cubicBezTo>
                    <a:cubicBezTo>
                      <a:pt x="25359" y="5182"/>
                      <a:pt x="24651" y="5844"/>
                      <a:pt x="23944" y="6552"/>
                    </a:cubicBezTo>
                    <a:cubicBezTo>
                      <a:pt x="23601" y="6894"/>
                      <a:pt x="23282" y="7259"/>
                      <a:pt x="22962" y="7625"/>
                    </a:cubicBezTo>
                    <a:cubicBezTo>
                      <a:pt x="22004" y="8697"/>
                      <a:pt x="21113" y="9816"/>
                      <a:pt x="20246" y="10980"/>
                    </a:cubicBezTo>
                    <a:cubicBezTo>
                      <a:pt x="20200" y="11071"/>
                      <a:pt x="20132" y="11162"/>
                      <a:pt x="20063" y="11231"/>
                    </a:cubicBezTo>
                    <a:cubicBezTo>
                      <a:pt x="19470" y="12030"/>
                      <a:pt x="18899" y="12806"/>
                      <a:pt x="18237" y="13536"/>
                    </a:cubicBezTo>
                    <a:cubicBezTo>
                      <a:pt x="17484" y="14381"/>
                      <a:pt x="16640" y="15134"/>
                      <a:pt x="15635" y="15750"/>
                    </a:cubicBezTo>
                    <a:cubicBezTo>
                      <a:pt x="15521" y="15796"/>
                      <a:pt x="15407" y="15842"/>
                      <a:pt x="15293" y="15864"/>
                    </a:cubicBezTo>
                    <a:cubicBezTo>
                      <a:pt x="13672" y="16458"/>
                      <a:pt x="12029" y="17029"/>
                      <a:pt x="10363" y="17599"/>
                    </a:cubicBezTo>
                    <a:cubicBezTo>
                      <a:pt x="9336" y="17942"/>
                      <a:pt x="8308" y="18284"/>
                      <a:pt x="7258" y="18604"/>
                    </a:cubicBezTo>
                    <a:cubicBezTo>
                      <a:pt x="6574" y="18809"/>
                      <a:pt x="5912" y="19014"/>
                      <a:pt x="5227" y="19220"/>
                    </a:cubicBezTo>
                    <a:cubicBezTo>
                      <a:pt x="4839" y="19334"/>
                      <a:pt x="4428" y="19448"/>
                      <a:pt x="4017" y="19539"/>
                    </a:cubicBezTo>
                    <a:cubicBezTo>
                      <a:pt x="3538" y="19676"/>
                      <a:pt x="3013" y="19790"/>
                      <a:pt x="2511" y="19905"/>
                    </a:cubicBezTo>
                    <a:cubicBezTo>
                      <a:pt x="2054" y="19996"/>
                      <a:pt x="1598" y="20110"/>
                      <a:pt x="1141" y="20178"/>
                    </a:cubicBezTo>
                    <a:cubicBezTo>
                      <a:pt x="753" y="20270"/>
                      <a:pt x="365" y="20315"/>
                      <a:pt x="0" y="20384"/>
                    </a:cubicBezTo>
                    <a:lnTo>
                      <a:pt x="0" y="44716"/>
                    </a:lnTo>
                    <a:cubicBezTo>
                      <a:pt x="662" y="44898"/>
                      <a:pt x="1324" y="45081"/>
                      <a:pt x="1986" y="45309"/>
                    </a:cubicBezTo>
                    <a:cubicBezTo>
                      <a:pt x="2168" y="45355"/>
                      <a:pt x="2351" y="45423"/>
                      <a:pt x="2534" y="45469"/>
                    </a:cubicBezTo>
                    <a:cubicBezTo>
                      <a:pt x="2990" y="45629"/>
                      <a:pt x="3447" y="45811"/>
                      <a:pt x="3926" y="45994"/>
                    </a:cubicBezTo>
                    <a:cubicBezTo>
                      <a:pt x="4999" y="46428"/>
                      <a:pt x="6117" y="46907"/>
                      <a:pt x="7258" y="47318"/>
                    </a:cubicBezTo>
                    <a:cubicBezTo>
                      <a:pt x="7624" y="47455"/>
                      <a:pt x="7989" y="47592"/>
                      <a:pt x="8354" y="47706"/>
                    </a:cubicBezTo>
                    <a:cubicBezTo>
                      <a:pt x="9511" y="48059"/>
                      <a:pt x="10679" y="48299"/>
                      <a:pt x="11826" y="48299"/>
                    </a:cubicBezTo>
                    <a:cubicBezTo>
                      <a:pt x="12309" y="48299"/>
                      <a:pt x="12788" y="48257"/>
                      <a:pt x="13262" y="48162"/>
                    </a:cubicBezTo>
                    <a:cubicBezTo>
                      <a:pt x="13284" y="48368"/>
                      <a:pt x="13307" y="48596"/>
                      <a:pt x="13330" y="48801"/>
                    </a:cubicBezTo>
                    <a:cubicBezTo>
                      <a:pt x="13376" y="49281"/>
                      <a:pt x="13421" y="49760"/>
                      <a:pt x="13490" y="50216"/>
                    </a:cubicBezTo>
                    <a:cubicBezTo>
                      <a:pt x="13535" y="52545"/>
                      <a:pt x="13832" y="54873"/>
                      <a:pt x="14106" y="57178"/>
                    </a:cubicBezTo>
                    <a:cubicBezTo>
                      <a:pt x="14220" y="58137"/>
                      <a:pt x="14289" y="59118"/>
                      <a:pt x="14448" y="60100"/>
                    </a:cubicBezTo>
                    <a:cubicBezTo>
                      <a:pt x="14517" y="60488"/>
                      <a:pt x="14585" y="60899"/>
                      <a:pt x="15042" y="60922"/>
                    </a:cubicBezTo>
                    <a:cubicBezTo>
                      <a:pt x="15430" y="61127"/>
                      <a:pt x="15864" y="61241"/>
                      <a:pt x="16252" y="61447"/>
                    </a:cubicBezTo>
                    <a:cubicBezTo>
                      <a:pt x="16252" y="61447"/>
                      <a:pt x="16252" y="61469"/>
                      <a:pt x="16274" y="61492"/>
                    </a:cubicBezTo>
                    <a:cubicBezTo>
                      <a:pt x="17119" y="62451"/>
                      <a:pt x="17712" y="63592"/>
                      <a:pt x="18352" y="64688"/>
                    </a:cubicBezTo>
                    <a:cubicBezTo>
                      <a:pt x="18762" y="65372"/>
                      <a:pt x="19128" y="66171"/>
                      <a:pt x="19767" y="66628"/>
                    </a:cubicBezTo>
                    <a:cubicBezTo>
                      <a:pt x="19790" y="66674"/>
                      <a:pt x="19790" y="66696"/>
                      <a:pt x="19835" y="66719"/>
                    </a:cubicBezTo>
                    <a:cubicBezTo>
                      <a:pt x="20223" y="66993"/>
                      <a:pt x="20703" y="67016"/>
                      <a:pt x="21159" y="67084"/>
                    </a:cubicBezTo>
                    <a:cubicBezTo>
                      <a:pt x="21501" y="67130"/>
                      <a:pt x="21935" y="67153"/>
                      <a:pt x="22255" y="67313"/>
                    </a:cubicBezTo>
                    <a:cubicBezTo>
                      <a:pt x="22323" y="67335"/>
                      <a:pt x="22369" y="67381"/>
                      <a:pt x="22437" y="67427"/>
                    </a:cubicBezTo>
                    <a:cubicBezTo>
                      <a:pt x="22437" y="67450"/>
                      <a:pt x="22437" y="67450"/>
                      <a:pt x="22437" y="67472"/>
                    </a:cubicBezTo>
                    <a:cubicBezTo>
                      <a:pt x="22597" y="67815"/>
                      <a:pt x="22985" y="67952"/>
                      <a:pt x="23350" y="68020"/>
                    </a:cubicBezTo>
                    <a:cubicBezTo>
                      <a:pt x="23523" y="68053"/>
                      <a:pt x="23741" y="68075"/>
                      <a:pt x="23959" y="68075"/>
                    </a:cubicBezTo>
                    <a:cubicBezTo>
                      <a:pt x="24203" y="68075"/>
                      <a:pt x="24448" y="68047"/>
                      <a:pt x="24629" y="67975"/>
                    </a:cubicBezTo>
                    <a:cubicBezTo>
                      <a:pt x="24925" y="67838"/>
                      <a:pt x="24971" y="67541"/>
                      <a:pt x="24925" y="67221"/>
                    </a:cubicBezTo>
                    <a:cubicBezTo>
                      <a:pt x="25245" y="67176"/>
                      <a:pt x="25587" y="67130"/>
                      <a:pt x="25633" y="66765"/>
                    </a:cubicBezTo>
                    <a:cubicBezTo>
                      <a:pt x="25724" y="66217"/>
                      <a:pt x="25313" y="65418"/>
                      <a:pt x="25108" y="64939"/>
                    </a:cubicBezTo>
                    <a:cubicBezTo>
                      <a:pt x="24971" y="64619"/>
                      <a:pt x="24811" y="64300"/>
                      <a:pt x="24400" y="64300"/>
                    </a:cubicBezTo>
                    <a:cubicBezTo>
                      <a:pt x="24104" y="64300"/>
                      <a:pt x="23830" y="64505"/>
                      <a:pt x="23556" y="64574"/>
                    </a:cubicBezTo>
                    <a:cubicBezTo>
                      <a:pt x="23415" y="64609"/>
                      <a:pt x="23232" y="64633"/>
                      <a:pt x="23043" y="64633"/>
                    </a:cubicBezTo>
                    <a:cubicBezTo>
                      <a:pt x="22621" y="64633"/>
                      <a:pt x="22167" y="64511"/>
                      <a:pt x="22072" y="64117"/>
                    </a:cubicBezTo>
                    <a:cubicBezTo>
                      <a:pt x="21958" y="62633"/>
                      <a:pt x="21775" y="61173"/>
                      <a:pt x="21616" y="59712"/>
                    </a:cubicBezTo>
                    <a:cubicBezTo>
                      <a:pt x="21547" y="59073"/>
                      <a:pt x="21410" y="58388"/>
                      <a:pt x="21410" y="57726"/>
                    </a:cubicBezTo>
                    <a:cubicBezTo>
                      <a:pt x="21410" y="57475"/>
                      <a:pt x="21433" y="57247"/>
                      <a:pt x="21501" y="57018"/>
                    </a:cubicBezTo>
                    <a:cubicBezTo>
                      <a:pt x="21593" y="56562"/>
                      <a:pt x="21821" y="56151"/>
                      <a:pt x="22026" y="55717"/>
                    </a:cubicBezTo>
                    <a:cubicBezTo>
                      <a:pt x="22072" y="55603"/>
                      <a:pt x="22141" y="55466"/>
                      <a:pt x="22186" y="55352"/>
                    </a:cubicBezTo>
                    <a:cubicBezTo>
                      <a:pt x="22574" y="54439"/>
                      <a:pt x="22917" y="53503"/>
                      <a:pt x="23259" y="52567"/>
                    </a:cubicBezTo>
                    <a:cubicBezTo>
                      <a:pt x="23670" y="51426"/>
                      <a:pt x="24081" y="50285"/>
                      <a:pt x="24560" y="49167"/>
                    </a:cubicBezTo>
                    <a:cubicBezTo>
                      <a:pt x="24811" y="48550"/>
                      <a:pt x="25085" y="47934"/>
                      <a:pt x="25405" y="47341"/>
                    </a:cubicBezTo>
                    <a:cubicBezTo>
                      <a:pt x="25405" y="47341"/>
                      <a:pt x="25405" y="47318"/>
                      <a:pt x="25405" y="47318"/>
                    </a:cubicBezTo>
                    <a:cubicBezTo>
                      <a:pt x="27048" y="46838"/>
                      <a:pt x="28714" y="46017"/>
                      <a:pt x="30221" y="45263"/>
                    </a:cubicBezTo>
                    <a:cubicBezTo>
                      <a:pt x="31316" y="44716"/>
                      <a:pt x="32343" y="44077"/>
                      <a:pt x="33279" y="43323"/>
                    </a:cubicBezTo>
                    <a:cubicBezTo>
                      <a:pt x="34398" y="42479"/>
                      <a:pt x="35471" y="41520"/>
                      <a:pt x="36406" y="40516"/>
                    </a:cubicBezTo>
                    <a:cubicBezTo>
                      <a:pt x="36840" y="40036"/>
                      <a:pt x="37365" y="39489"/>
                      <a:pt x="37776" y="38872"/>
                    </a:cubicBezTo>
                    <a:lnTo>
                      <a:pt x="37776" y="38872"/>
                    </a:lnTo>
                    <a:cubicBezTo>
                      <a:pt x="37707" y="39032"/>
                      <a:pt x="37639" y="39192"/>
                      <a:pt x="37548" y="39329"/>
                    </a:cubicBezTo>
                    <a:cubicBezTo>
                      <a:pt x="37297" y="39785"/>
                      <a:pt x="36977" y="40128"/>
                      <a:pt x="36680" y="40539"/>
                    </a:cubicBezTo>
                    <a:cubicBezTo>
                      <a:pt x="36645" y="40592"/>
                      <a:pt x="36678" y="40645"/>
                      <a:pt x="36727" y="40645"/>
                    </a:cubicBezTo>
                    <a:cubicBezTo>
                      <a:pt x="36741" y="40645"/>
                      <a:pt x="36756" y="40640"/>
                      <a:pt x="36772" y="40630"/>
                    </a:cubicBezTo>
                    <a:cubicBezTo>
                      <a:pt x="37593" y="40128"/>
                      <a:pt x="38004" y="38941"/>
                      <a:pt x="38255" y="38005"/>
                    </a:cubicBezTo>
                    <a:cubicBezTo>
                      <a:pt x="38267" y="38005"/>
                      <a:pt x="38273" y="37999"/>
                      <a:pt x="38275" y="37990"/>
                    </a:cubicBezTo>
                    <a:lnTo>
                      <a:pt x="38275" y="37990"/>
                    </a:lnTo>
                    <a:cubicBezTo>
                      <a:pt x="38228" y="38527"/>
                      <a:pt x="38114" y="39042"/>
                      <a:pt x="37913" y="39557"/>
                    </a:cubicBezTo>
                    <a:cubicBezTo>
                      <a:pt x="37898" y="39601"/>
                      <a:pt x="37931" y="39627"/>
                      <a:pt x="37968" y="39627"/>
                    </a:cubicBezTo>
                    <a:cubicBezTo>
                      <a:pt x="37989" y="39627"/>
                      <a:pt x="38011" y="39619"/>
                      <a:pt x="38027" y="39603"/>
                    </a:cubicBezTo>
                    <a:cubicBezTo>
                      <a:pt x="38849" y="38461"/>
                      <a:pt x="38780" y="37069"/>
                      <a:pt x="38483" y="35745"/>
                    </a:cubicBezTo>
                    <a:cubicBezTo>
                      <a:pt x="38347" y="34353"/>
                      <a:pt x="37913" y="32915"/>
                      <a:pt x="37639" y="31591"/>
                    </a:cubicBezTo>
                    <a:cubicBezTo>
                      <a:pt x="37251" y="29628"/>
                      <a:pt x="36863" y="27665"/>
                      <a:pt x="36589" y="25657"/>
                    </a:cubicBezTo>
                    <a:cubicBezTo>
                      <a:pt x="36772" y="23739"/>
                      <a:pt x="36954" y="21868"/>
                      <a:pt x="37502" y="19996"/>
                    </a:cubicBezTo>
                    <a:cubicBezTo>
                      <a:pt x="37707" y="19288"/>
                      <a:pt x="37936" y="18558"/>
                      <a:pt x="38324" y="17919"/>
                    </a:cubicBezTo>
                    <a:cubicBezTo>
                      <a:pt x="38461" y="17713"/>
                      <a:pt x="38620" y="17508"/>
                      <a:pt x="38803" y="17325"/>
                    </a:cubicBezTo>
                    <a:cubicBezTo>
                      <a:pt x="39442" y="16732"/>
                      <a:pt x="40150" y="16207"/>
                      <a:pt x="40834" y="15682"/>
                    </a:cubicBezTo>
                    <a:cubicBezTo>
                      <a:pt x="41862" y="15933"/>
                      <a:pt x="42912" y="16184"/>
                      <a:pt x="43962" y="16367"/>
                    </a:cubicBezTo>
                    <a:cubicBezTo>
                      <a:pt x="44246" y="16414"/>
                      <a:pt x="44536" y="16455"/>
                      <a:pt x="44820" y="16455"/>
                    </a:cubicBezTo>
                    <a:cubicBezTo>
                      <a:pt x="45083" y="16455"/>
                      <a:pt x="45341" y="16420"/>
                      <a:pt x="45582" y="16321"/>
                    </a:cubicBezTo>
                    <a:cubicBezTo>
                      <a:pt x="46701" y="15887"/>
                      <a:pt x="46974" y="14518"/>
                      <a:pt x="47111" y="13354"/>
                    </a:cubicBezTo>
                    <a:cubicBezTo>
                      <a:pt x="47157" y="13103"/>
                      <a:pt x="47203" y="12852"/>
                      <a:pt x="47248" y="12623"/>
                    </a:cubicBezTo>
                    <a:cubicBezTo>
                      <a:pt x="47271" y="12578"/>
                      <a:pt x="47271" y="12555"/>
                      <a:pt x="47294" y="12509"/>
                    </a:cubicBezTo>
                    <a:cubicBezTo>
                      <a:pt x="47340" y="12372"/>
                      <a:pt x="47408" y="12235"/>
                      <a:pt x="47477" y="12121"/>
                    </a:cubicBezTo>
                    <a:lnTo>
                      <a:pt x="47477" y="12098"/>
                    </a:lnTo>
                    <a:cubicBezTo>
                      <a:pt x="47728" y="11687"/>
                      <a:pt x="48024" y="11277"/>
                      <a:pt x="48321" y="10866"/>
                    </a:cubicBezTo>
                    <a:cubicBezTo>
                      <a:pt x="48641" y="10409"/>
                      <a:pt x="48915" y="9953"/>
                      <a:pt x="49074" y="9473"/>
                    </a:cubicBezTo>
                    <a:cubicBezTo>
                      <a:pt x="49074" y="9473"/>
                      <a:pt x="49074" y="9451"/>
                      <a:pt x="49074" y="9451"/>
                    </a:cubicBezTo>
                    <a:cubicBezTo>
                      <a:pt x="49417" y="8880"/>
                      <a:pt x="49211" y="8355"/>
                      <a:pt x="48801" y="7898"/>
                    </a:cubicBezTo>
                    <a:lnTo>
                      <a:pt x="48778" y="7898"/>
                    </a:lnTo>
                    <a:cubicBezTo>
                      <a:pt x="48686" y="7784"/>
                      <a:pt x="48572" y="7693"/>
                      <a:pt x="48458" y="7602"/>
                    </a:cubicBezTo>
                    <a:cubicBezTo>
                      <a:pt x="47545" y="6871"/>
                      <a:pt x="46450" y="6209"/>
                      <a:pt x="45377" y="5662"/>
                    </a:cubicBezTo>
                    <a:cubicBezTo>
                      <a:pt x="45240" y="5593"/>
                      <a:pt x="45103" y="5525"/>
                      <a:pt x="44966" y="5456"/>
                    </a:cubicBezTo>
                    <a:cubicBezTo>
                      <a:pt x="44943" y="5411"/>
                      <a:pt x="44897" y="5365"/>
                      <a:pt x="44875" y="5319"/>
                    </a:cubicBezTo>
                    <a:cubicBezTo>
                      <a:pt x="44875" y="5319"/>
                      <a:pt x="44852" y="5296"/>
                      <a:pt x="44852" y="5296"/>
                    </a:cubicBezTo>
                    <a:cubicBezTo>
                      <a:pt x="44829" y="5274"/>
                      <a:pt x="44806" y="5251"/>
                      <a:pt x="44783" y="5205"/>
                    </a:cubicBezTo>
                    <a:cubicBezTo>
                      <a:pt x="44281" y="4612"/>
                      <a:pt x="42432" y="2649"/>
                      <a:pt x="41839" y="2215"/>
                    </a:cubicBezTo>
                    <a:cubicBezTo>
                      <a:pt x="41793" y="2169"/>
                      <a:pt x="41748" y="2146"/>
                      <a:pt x="41725" y="2124"/>
                    </a:cubicBezTo>
                    <a:lnTo>
                      <a:pt x="41702" y="2124"/>
                    </a:lnTo>
                    <a:cubicBezTo>
                      <a:pt x="41245" y="1895"/>
                      <a:pt x="40766" y="1667"/>
                      <a:pt x="40287" y="1485"/>
                    </a:cubicBezTo>
                    <a:cubicBezTo>
                      <a:pt x="39967" y="1348"/>
                      <a:pt x="39648" y="1233"/>
                      <a:pt x="39328" y="1142"/>
                    </a:cubicBezTo>
                    <a:cubicBezTo>
                      <a:pt x="39123" y="1074"/>
                      <a:pt x="38940" y="1005"/>
                      <a:pt x="38735" y="960"/>
                    </a:cubicBezTo>
                    <a:cubicBezTo>
                      <a:pt x="38369" y="845"/>
                      <a:pt x="38004" y="731"/>
                      <a:pt x="37639" y="640"/>
                    </a:cubicBezTo>
                    <a:cubicBezTo>
                      <a:pt x="37548" y="617"/>
                      <a:pt x="37456" y="617"/>
                      <a:pt x="37365" y="594"/>
                    </a:cubicBezTo>
                    <a:cubicBezTo>
                      <a:pt x="37274" y="572"/>
                      <a:pt x="37182" y="549"/>
                      <a:pt x="37091" y="526"/>
                    </a:cubicBezTo>
                    <a:cubicBezTo>
                      <a:pt x="36475" y="389"/>
                      <a:pt x="35859" y="275"/>
                      <a:pt x="35242" y="161"/>
                    </a:cubicBezTo>
                    <a:cubicBezTo>
                      <a:pt x="34738" y="74"/>
                      <a:pt x="34248" y="0"/>
                      <a:pt x="33760"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875238" y="2420912"/>
                <a:ext cx="64340" cy="182529"/>
              </a:xfrm>
              <a:custGeom>
                <a:avLst/>
                <a:gdLst/>
                <a:ahLst/>
                <a:cxnLst/>
                <a:rect l="l" t="t" r="r" b="b"/>
                <a:pathLst>
                  <a:path w="1895" h="5376" extrusionOk="0">
                    <a:moveTo>
                      <a:pt x="1895" y="0"/>
                    </a:moveTo>
                    <a:lnTo>
                      <a:pt x="1895" y="0"/>
                    </a:lnTo>
                    <a:cubicBezTo>
                      <a:pt x="1301" y="457"/>
                      <a:pt x="708" y="959"/>
                      <a:pt x="114" y="1438"/>
                    </a:cubicBezTo>
                    <a:cubicBezTo>
                      <a:pt x="0" y="2123"/>
                      <a:pt x="0" y="2831"/>
                      <a:pt x="69" y="3515"/>
                    </a:cubicBezTo>
                    <a:cubicBezTo>
                      <a:pt x="0" y="4132"/>
                      <a:pt x="114" y="4680"/>
                      <a:pt x="411" y="5341"/>
                    </a:cubicBezTo>
                    <a:cubicBezTo>
                      <a:pt x="427" y="5365"/>
                      <a:pt x="451" y="5375"/>
                      <a:pt x="475" y="5375"/>
                    </a:cubicBezTo>
                    <a:cubicBezTo>
                      <a:pt x="520" y="5375"/>
                      <a:pt x="563" y="5340"/>
                      <a:pt x="548" y="5296"/>
                    </a:cubicBezTo>
                    <a:cubicBezTo>
                      <a:pt x="434" y="4862"/>
                      <a:pt x="274" y="4406"/>
                      <a:pt x="320" y="3949"/>
                    </a:cubicBezTo>
                    <a:cubicBezTo>
                      <a:pt x="320" y="3858"/>
                      <a:pt x="343" y="3767"/>
                      <a:pt x="365" y="3675"/>
                    </a:cubicBezTo>
                    <a:cubicBezTo>
                      <a:pt x="434" y="3424"/>
                      <a:pt x="571" y="3196"/>
                      <a:pt x="685" y="2968"/>
                    </a:cubicBezTo>
                    <a:cubicBezTo>
                      <a:pt x="822" y="2648"/>
                      <a:pt x="959" y="2329"/>
                      <a:pt x="1096" y="2009"/>
                    </a:cubicBezTo>
                    <a:lnTo>
                      <a:pt x="1096" y="2009"/>
                    </a:lnTo>
                    <a:cubicBezTo>
                      <a:pt x="1005" y="2260"/>
                      <a:pt x="936" y="2534"/>
                      <a:pt x="845" y="2808"/>
                    </a:cubicBezTo>
                    <a:cubicBezTo>
                      <a:pt x="831" y="2836"/>
                      <a:pt x="860" y="2856"/>
                      <a:pt x="885" y="2856"/>
                    </a:cubicBezTo>
                    <a:cubicBezTo>
                      <a:pt x="900" y="2856"/>
                      <a:pt x="913" y="2848"/>
                      <a:pt x="913" y="2831"/>
                    </a:cubicBezTo>
                    <a:cubicBezTo>
                      <a:pt x="1119" y="2443"/>
                      <a:pt x="1324" y="2032"/>
                      <a:pt x="1415" y="1598"/>
                    </a:cubicBezTo>
                    <a:cubicBezTo>
                      <a:pt x="1484" y="1370"/>
                      <a:pt x="1507" y="1119"/>
                      <a:pt x="1552" y="891"/>
                    </a:cubicBezTo>
                    <a:cubicBezTo>
                      <a:pt x="1689" y="594"/>
                      <a:pt x="1803" y="297"/>
                      <a:pt x="189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984496" y="2343399"/>
                <a:ext cx="69772" cy="134995"/>
              </a:xfrm>
              <a:custGeom>
                <a:avLst/>
                <a:gdLst/>
                <a:ahLst/>
                <a:cxnLst/>
                <a:rect l="l" t="t" r="r" b="b"/>
                <a:pathLst>
                  <a:path w="2055" h="3976" extrusionOk="0">
                    <a:moveTo>
                      <a:pt x="2055" y="1"/>
                    </a:moveTo>
                    <a:cubicBezTo>
                      <a:pt x="1439" y="320"/>
                      <a:pt x="845" y="708"/>
                      <a:pt x="297" y="1096"/>
                    </a:cubicBezTo>
                    <a:cubicBezTo>
                      <a:pt x="274" y="1165"/>
                      <a:pt x="252" y="1256"/>
                      <a:pt x="252" y="1325"/>
                    </a:cubicBezTo>
                    <a:cubicBezTo>
                      <a:pt x="160" y="1850"/>
                      <a:pt x="343" y="2352"/>
                      <a:pt x="206" y="2877"/>
                    </a:cubicBezTo>
                    <a:cubicBezTo>
                      <a:pt x="183" y="2877"/>
                      <a:pt x="206" y="2900"/>
                      <a:pt x="206" y="2900"/>
                    </a:cubicBezTo>
                    <a:cubicBezTo>
                      <a:pt x="160" y="2968"/>
                      <a:pt x="138" y="3037"/>
                      <a:pt x="115" y="3105"/>
                    </a:cubicBezTo>
                    <a:cubicBezTo>
                      <a:pt x="23" y="3402"/>
                      <a:pt x="1" y="3630"/>
                      <a:pt x="69" y="3927"/>
                    </a:cubicBezTo>
                    <a:cubicBezTo>
                      <a:pt x="80" y="3959"/>
                      <a:pt x="110" y="3976"/>
                      <a:pt x="139" y="3976"/>
                    </a:cubicBezTo>
                    <a:cubicBezTo>
                      <a:pt x="173" y="3976"/>
                      <a:pt x="206" y="3953"/>
                      <a:pt x="206" y="3904"/>
                    </a:cubicBezTo>
                    <a:cubicBezTo>
                      <a:pt x="138" y="3219"/>
                      <a:pt x="845" y="2352"/>
                      <a:pt x="1073" y="1644"/>
                    </a:cubicBezTo>
                    <a:cubicBezTo>
                      <a:pt x="1119" y="1507"/>
                      <a:pt x="1165" y="1393"/>
                      <a:pt x="1233" y="1279"/>
                    </a:cubicBezTo>
                    <a:lnTo>
                      <a:pt x="1233" y="1279"/>
                    </a:lnTo>
                    <a:cubicBezTo>
                      <a:pt x="1165" y="1553"/>
                      <a:pt x="1119" y="1850"/>
                      <a:pt x="1051" y="2124"/>
                    </a:cubicBezTo>
                    <a:cubicBezTo>
                      <a:pt x="1051" y="2152"/>
                      <a:pt x="1068" y="2171"/>
                      <a:pt x="1087" y="2171"/>
                    </a:cubicBezTo>
                    <a:cubicBezTo>
                      <a:pt x="1098" y="2171"/>
                      <a:pt x="1110" y="2164"/>
                      <a:pt x="1119" y="2146"/>
                    </a:cubicBezTo>
                    <a:cubicBezTo>
                      <a:pt x="1302" y="1690"/>
                      <a:pt x="1347" y="1188"/>
                      <a:pt x="1530" y="731"/>
                    </a:cubicBezTo>
                    <a:cubicBezTo>
                      <a:pt x="1690" y="480"/>
                      <a:pt x="1872" y="252"/>
                      <a:pt x="2055"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782447" y="2421523"/>
                <a:ext cx="877876" cy="1501312"/>
              </a:xfrm>
              <a:custGeom>
                <a:avLst/>
                <a:gdLst/>
                <a:ahLst/>
                <a:cxnLst/>
                <a:rect l="l" t="t" r="r" b="b"/>
                <a:pathLst>
                  <a:path w="25856" h="44218" extrusionOk="0">
                    <a:moveTo>
                      <a:pt x="7554" y="1"/>
                    </a:moveTo>
                    <a:cubicBezTo>
                      <a:pt x="7545" y="1"/>
                      <a:pt x="7536" y="2"/>
                      <a:pt x="7527" y="5"/>
                    </a:cubicBezTo>
                    <a:cubicBezTo>
                      <a:pt x="4011" y="667"/>
                      <a:pt x="3167" y="4913"/>
                      <a:pt x="474" y="6761"/>
                    </a:cubicBezTo>
                    <a:cubicBezTo>
                      <a:pt x="428" y="6807"/>
                      <a:pt x="405" y="6876"/>
                      <a:pt x="405" y="6944"/>
                    </a:cubicBezTo>
                    <a:cubicBezTo>
                      <a:pt x="291" y="6967"/>
                      <a:pt x="200" y="7013"/>
                      <a:pt x="108" y="7058"/>
                    </a:cubicBezTo>
                    <a:cubicBezTo>
                      <a:pt x="0" y="7123"/>
                      <a:pt x="35" y="7311"/>
                      <a:pt x="156" y="7311"/>
                    </a:cubicBezTo>
                    <a:cubicBezTo>
                      <a:pt x="163" y="7311"/>
                      <a:pt x="170" y="7310"/>
                      <a:pt x="177" y="7309"/>
                    </a:cubicBezTo>
                    <a:cubicBezTo>
                      <a:pt x="633" y="7286"/>
                      <a:pt x="1135" y="7127"/>
                      <a:pt x="1638" y="6898"/>
                    </a:cubicBezTo>
                    <a:lnTo>
                      <a:pt x="1638" y="6898"/>
                    </a:lnTo>
                    <a:cubicBezTo>
                      <a:pt x="1204" y="7606"/>
                      <a:pt x="1135" y="8542"/>
                      <a:pt x="1250" y="9432"/>
                    </a:cubicBezTo>
                    <a:cubicBezTo>
                      <a:pt x="1262" y="9457"/>
                      <a:pt x="1295" y="9475"/>
                      <a:pt x="1323" y="9475"/>
                    </a:cubicBezTo>
                    <a:cubicBezTo>
                      <a:pt x="1345" y="9475"/>
                      <a:pt x="1364" y="9463"/>
                      <a:pt x="1364" y="9432"/>
                    </a:cubicBezTo>
                    <a:cubicBezTo>
                      <a:pt x="1478" y="8884"/>
                      <a:pt x="1615" y="8291"/>
                      <a:pt x="1797" y="7743"/>
                    </a:cubicBezTo>
                    <a:cubicBezTo>
                      <a:pt x="1797" y="8017"/>
                      <a:pt x="1866" y="8314"/>
                      <a:pt x="2003" y="8610"/>
                    </a:cubicBezTo>
                    <a:cubicBezTo>
                      <a:pt x="2012" y="8639"/>
                      <a:pt x="2038" y="8652"/>
                      <a:pt x="2064" y="8652"/>
                    </a:cubicBezTo>
                    <a:cubicBezTo>
                      <a:pt x="2101" y="8652"/>
                      <a:pt x="2140" y="8627"/>
                      <a:pt x="2140" y="8587"/>
                    </a:cubicBezTo>
                    <a:cubicBezTo>
                      <a:pt x="2185" y="8291"/>
                      <a:pt x="2185" y="7994"/>
                      <a:pt x="2208" y="7697"/>
                    </a:cubicBezTo>
                    <a:cubicBezTo>
                      <a:pt x="2414" y="8382"/>
                      <a:pt x="2961" y="9021"/>
                      <a:pt x="3372" y="9500"/>
                    </a:cubicBezTo>
                    <a:cubicBezTo>
                      <a:pt x="4331" y="10642"/>
                      <a:pt x="5586" y="11829"/>
                      <a:pt x="6956" y="12445"/>
                    </a:cubicBezTo>
                    <a:cubicBezTo>
                      <a:pt x="6967" y="12456"/>
                      <a:pt x="6979" y="12462"/>
                      <a:pt x="6990" y="12462"/>
                    </a:cubicBezTo>
                    <a:cubicBezTo>
                      <a:pt x="7002" y="12462"/>
                      <a:pt x="7013" y="12456"/>
                      <a:pt x="7024" y="12445"/>
                    </a:cubicBezTo>
                    <a:lnTo>
                      <a:pt x="7024" y="12445"/>
                    </a:lnTo>
                    <a:cubicBezTo>
                      <a:pt x="6317" y="16074"/>
                      <a:pt x="6294" y="19909"/>
                      <a:pt x="6317" y="23584"/>
                    </a:cubicBezTo>
                    <a:cubicBezTo>
                      <a:pt x="6362" y="26962"/>
                      <a:pt x="6454" y="30431"/>
                      <a:pt x="6956" y="33787"/>
                    </a:cubicBezTo>
                    <a:cubicBezTo>
                      <a:pt x="7024" y="34152"/>
                      <a:pt x="7070" y="34517"/>
                      <a:pt x="7138" y="34882"/>
                    </a:cubicBezTo>
                    <a:cubicBezTo>
                      <a:pt x="7138" y="34905"/>
                      <a:pt x="7161" y="34928"/>
                      <a:pt x="7184" y="34951"/>
                    </a:cubicBezTo>
                    <a:cubicBezTo>
                      <a:pt x="6956" y="35841"/>
                      <a:pt x="6340" y="36731"/>
                      <a:pt x="5952" y="37507"/>
                    </a:cubicBezTo>
                    <a:cubicBezTo>
                      <a:pt x="5929" y="37530"/>
                      <a:pt x="5929" y="37553"/>
                      <a:pt x="5906" y="37576"/>
                    </a:cubicBezTo>
                    <a:cubicBezTo>
                      <a:pt x="5495" y="38374"/>
                      <a:pt x="5084" y="39219"/>
                      <a:pt x="4651" y="40018"/>
                    </a:cubicBezTo>
                    <a:cubicBezTo>
                      <a:pt x="4171" y="40885"/>
                      <a:pt x="3669" y="41753"/>
                      <a:pt x="3144" y="42597"/>
                    </a:cubicBezTo>
                    <a:cubicBezTo>
                      <a:pt x="2802" y="43122"/>
                      <a:pt x="2436" y="43647"/>
                      <a:pt x="2185" y="44218"/>
                    </a:cubicBezTo>
                    <a:cubicBezTo>
                      <a:pt x="3829" y="43738"/>
                      <a:pt x="5472" y="42917"/>
                      <a:pt x="6979" y="42163"/>
                    </a:cubicBezTo>
                    <a:cubicBezTo>
                      <a:pt x="8074" y="41616"/>
                      <a:pt x="9101" y="40977"/>
                      <a:pt x="10060" y="40223"/>
                    </a:cubicBezTo>
                    <a:cubicBezTo>
                      <a:pt x="11179" y="39379"/>
                      <a:pt x="12229" y="38420"/>
                      <a:pt x="13164" y="37393"/>
                    </a:cubicBezTo>
                    <a:cubicBezTo>
                      <a:pt x="13598" y="36936"/>
                      <a:pt x="14123" y="36366"/>
                      <a:pt x="14534" y="35772"/>
                    </a:cubicBezTo>
                    <a:lnTo>
                      <a:pt x="14534" y="35772"/>
                    </a:lnTo>
                    <a:cubicBezTo>
                      <a:pt x="14465" y="35932"/>
                      <a:pt x="14397" y="36092"/>
                      <a:pt x="14306" y="36229"/>
                    </a:cubicBezTo>
                    <a:cubicBezTo>
                      <a:pt x="14077" y="36685"/>
                      <a:pt x="13735" y="37028"/>
                      <a:pt x="13438" y="37439"/>
                    </a:cubicBezTo>
                    <a:cubicBezTo>
                      <a:pt x="13403" y="37492"/>
                      <a:pt x="13450" y="37545"/>
                      <a:pt x="13494" y="37545"/>
                    </a:cubicBezTo>
                    <a:cubicBezTo>
                      <a:pt x="13507" y="37545"/>
                      <a:pt x="13519" y="37540"/>
                      <a:pt x="13530" y="37530"/>
                    </a:cubicBezTo>
                    <a:cubicBezTo>
                      <a:pt x="14351" y="37028"/>
                      <a:pt x="14762" y="35841"/>
                      <a:pt x="15036" y="34905"/>
                    </a:cubicBezTo>
                    <a:cubicBezTo>
                      <a:pt x="15036" y="34882"/>
                      <a:pt x="15036" y="34882"/>
                      <a:pt x="15059" y="34859"/>
                    </a:cubicBezTo>
                    <a:lnTo>
                      <a:pt x="15059" y="34859"/>
                    </a:lnTo>
                    <a:cubicBezTo>
                      <a:pt x="14990" y="35384"/>
                      <a:pt x="14876" y="35932"/>
                      <a:pt x="14671" y="36457"/>
                    </a:cubicBezTo>
                    <a:cubicBezTo>
                      <a:pt x="14656" y="36501"/>
                      <a:pt x="14698" y="36527"/>
                      <a:pt x="14736" y="36527"/>
                    </a:cubicBezTo>
                    <a:cubicBezTo>
                      <a:pt x="14757" y="36527"/>
                      <a:pt x="14777" y="36519"/>
                      <a:pt x="14785" y="36503"/>
                    </a:cubicBezTo>
                    <a:cubicBezTo>
                      <a:pt x="15607" y="35361"/>
                      <a:pt x="15538" y="33969"/>
                      <a:pt x="15241" y="32645"/>
                    </a:cubicBezTo>
                    <a:cubicBezTo>
                      <a:pt x="15105" y="31253"/>
                      <a:pt x="14671" y="29792"/>
                      <a:pt x="14397" y="28491"/>
                    </a:cubicBezTo>
                    <a:cubicBezTo>
                      <a:pt x="14009" y="26528"/>
                      <a:pt x="13621" y="24542"/>
                      <a:pt x="13347" y="22557"/>
                    </a:cubicBezTo>
                    <a:cubicBezTo>
                      <a:pt x="13552" y="20639"/>
                      <a:pt x="13735" y="18768"/>
                      <a:pt x="14260" y="16896"/>
                    </a:cubicBezTo>
                    <a:cubicBezTo>
                      <a:pt x="14557" y="15937"/>
                      <a:pt x="14831" y="14956"/>
                      <a:pt x="15561" y="14225"/>
                    </a:cubicBezTo>
                    <a:cubicBezTo>
                      <a:pt x="16200" y="13609"/>
                      <a:pt x="16908" y="13107"/>
                      <a:pt x="17592" y="12582"/>
                    </a:cubicBezTo>
                    <a:cubicBezTo>
                      <a:pt x="18642" y="12833"/>
                      <a:pt x="19692" y="13084"/>
                      <a:pt x="20742" y="13267"/>
                    </a:cubicBezTo>
                    <a:cubicBezTo>
                      <a:pt x="21015" y="13314"/>
                      <a:pt x="21300" y="13355"/>
                      <a:pt x="21584" y="13355"/>
                    </a:cubicBezTo>
                    <a:cubicBezTo>
                      <a:pt x="21847" y="13355"/>
                      <a:pt x="22110" y="13320"/>
                      <a:pt x="22363" y="13221"/>
                    </a:cubicBezTo>
                    <a:cubicBezTo>
                      <a:pt x="23459" y="12787"/>
                      <a:pt x="23732" y="11395"/>
                      <a:pt x="23869" y="10254"/>
                    </a:cubicBezTo>
                    <a:cubicBezTo>
                      <a:pt x="23915" y="10003"/>
                      <a:pt x="23961" y="9752"/>
                      <a:pt x="24006" y="9500"/>
                    </a:cubicBezTo>
                    <a:cubicBezTo>
                      <a:pt x="24006" y="9500"/>
                      <a:pt x="24029" y="9478"/>
                      <a:pt x="24029" y="9455"/>
                    </a:cubicBezTo>
                    <a:cubicBezTo>
                      <a:pt x="24075" y="9318"/>
                      <a:pt x="24143" y="9204"/>
                      <a:pt x="24212" y="9067"/>
                    </a:cubicBezTo>
                    <a:cubicBezTo>
                      <a:pt x="24691" y="8177"/>
                      <a:pt x="25536" y="7309"/>
                      <a:pt x="25832" y="6373"/>
                    </a:cubicBezTo>
                    <a:cubicBezTo>
                      <a:pt x="25832" y="6373"/>
                      <a:pt x="25832" y="6351"/>
                      <a:pt x="25855" y="6351"/>
                    </a:cubicBezTo>
                    <a:cubicBezTo>
                      <a:pt x="25102" y="6054"/>
                      <a:pt x="24394" y="5552"/>
                      <a:pt x="23664" y="5323"/>
                    </a:cubicBezTo>
                    <a:cubicBezTo>
                      <a:pt x="23117" y="5155"/>
                      <a:pt x="22545" y="5082"/>
                      <a:pt x="21979" y="5082"/>
                    </a:cubicBezTo>
                    <a:cubicBezTo>
                      <a:pt x="21622" y="5082"/>
                      <a:pt x="21269" y="5111"/>
                      <a:pt x="20925" y="5164"/>
                    </a:cubicBezTo>
                    <a:cubicBezTo>
                      <a:pt x="18825" y="5460"/>
                      <a:pt x="17410" y="6716"/>
                      <a:pt x="15721" y="7766"/>
                    </a:cubicBezTo>
                    <a:cubicBezTo>
                      <a:pt x="15637" y="7773"/>
                      <a:pt x="15553" y="7776"/>
                      <a:pt x="15471" y="7776"/>
                    </a:cubicBezTo>
                    <a:cubicBezTo>
                      <a:pt x="13643" y="7776"/>
                      <a:pt x="12132" y="6132"/>
                      <a:pt x="10996" y="4844"/>
                    </a:cubicBezTo>
                    <a:cubicBezTo>
                      <a:pt x="9718" y="3406"/>
                      <a:pt x="8691" y="1831"/>
                      <a:pt x="7732" y="165"/>
                    </a:cubicBezTo>
                    <a:cubicBezTo>
                      <a:pt x="7732" y="142"/>
                      <a:pt x="7709" y="119"/>
                      <a:pt x="7686" y="96"/>
                    </a:cubicBezTo>
                    <a:cubicBezTo>
                      <a:pt x="7667" y="57"/>
                      <a:pt x="7613" y="1"/>
                      <a:pt x="7554"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6669" y="3627544"/>
                <a:ext cx="451840" cy="345670"/>
              </a:xfrm>
              <a:custGeom>
                <a:avLst/>
                <a:gdLst/>
                <a:ahLst/>
                <a:cxnLst/>
                <a:rect l="l" t="t" r="r" b="b"/>
                <a:pathLst>
                  <a:path w="13308" h="10181" extrusionOk="0">
                    <a:moveTo>
                      <a:pt x="0" y="0"/>
                    </a:moveTo>
                    <a:lnTo>
                      <a:pt x="0" y="411"/>
                    </a:lnTo>
                    <a:cubicBezTo>
                      <a:pt x="434" y="548"/>
                      <a:pt x="890" y="685"/>
                      <a:pt x="1347" y="845"/>
                    </a:cubicBezTo>
                    <a:cubicBezTo>
                      <a:pt x="890" y="731"/>
                      <a:pt x="434" y="639"/>
                      <a:pt x="0" y="525"/>
                    </a:cubicBezTo>
                    <a:lnTo>
                      <a:pt x="0" y="6095"/>
                    </a:lnTo>
                    <a:cubicBezTo>
                      <a:pt x="822" y="6323"/>
                      <a:pt x="1666" y="6574"/>
                      <a:pt x="2511" y="6848"/>
                    </a:cubicBezTo>
                    <a:cubicBezTo>
                      <a:pt x="5354" y="7815"/>
                      <a:pt x="8608" y="9688"/>
                      <a:pt x="11769" y="9688"/>
                    </a:cubicBezTo>
                    <a:cubicBezTo>
                      <a:pt x="12262" y="9688"/>
                      <a:pt x="12752" y="9643"/>
                      <a:pt x="13239" y="9541"/>
                    </a:cubicBezTo>
                    <a:cubicBezTo>
                      <a:pt x="13262" y="9747"/>
                      <a:pt x="13284" y="9975"/>
                      <a:pt x="13307" y="10180"/>
                    </a:cubicBezTo>
                    <a:cubicBezTo>
                      <a:pt x="13285" y="8087"/>
                      <a:pt x="12552" y="3398"/>
                      <a:pt x="12532" y="3398"/>
                    </a:cubicBezTo>
                    <a:cubicBezTo>
                      <a:pt x="12531" y="3398"/>
                      <a:pt x="12531" y="3399"/>
                      <a:pt x="12531" y="3401"/>
                    </a:cubicBezTo>
                    <a:lnTo>
                      <a:pt x="12531" y="3424"/>
                    </a:lnTo>
                    <a:cubicBezTo>
                      <a:pt x="9838" y="2625"/>
                      <a:pt x="7030" y="2283"/>
                      <a:pt x="4360" y="1461"/>
                    </a:cubicBezTo>
                    <a:cubicBezTo>
                      <a:pt x="2922" y="1027"/>
                      <a:pt x="1461" y="411"/>
                      <a:pt x="0"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1299911" y="2387096"/>
                <a:ext cx="215463" cy="174686"/>
              </a:xfrm>
              <a:custGeom>
                <a:avLst/>
                <a:gdLst/>
                <a:ahLst/>
                <a:cxnLst/>
                <a:rect l="l" t="t" r="r" b="b"/>
                <a:pathLst>
                  <a:path w="6346" h="5145" extrusionOk="0">
                    <a:moveTo>
                      <a:pt x="2991" y="1"/>
                    </a:moveTo>
                    <a:cubicBezTo>
                      <a:pt x="2452" y="1"/>
                      <a:pt x="1920" y="181"/>
                      <a:pt x="1416" y="631"/>
                    </a:cubicBezTo>
                    <a:cubicBezTo>
                      <a:pt x="297" y="1590"/>
                      <a:pt x="0" y="3439"/>
                      <a:pt x="1165" y="4511"/>
                    </a:cubicBezTo>
                    <a:cubicBezTo>
                      <a:pt x="1654" y="4956"/>
                      <a:pt x="2281" y="5144"/>
                      <a:pt x="2926" y="5144"/>
                    </a:cubicBezTo>
                    <a:cubicBezTo>
                      <a:pt x="3904" y="5144"/>
                      <a:pt x="4923" y="4711"/>
                      <a:pt x="5570" y="4078"/>
                    </a:cubicBezTo>
                    <a:cubicBezTo>
                      <a:pt x="5867" y="3804"/>
                      <a:pt x="6163" y="3439"/>
                      <a:pt x="6346" y="3028"/>
                    </a:cubicBezTo>
                    <a:cubicBezTo>
                      <a:pt x="5867" y="2434"/>
                      <a:pt x="3995" y="494"/>
                      <a:pt x="3424" y="38"/>
                    </a:cubicBezTo>
                    <a:cubicBezTo>
                      <a:pt x="3280" y="14"/>
                      <a:pt x="3135" y="1"/>
                      <a:pt x="2991"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1308773" y="2836794"/>
                <a:ext cx="81079" cy="22918"/>
              </a:xfrm>
              <a:custGeom>
                <a:avLst/>
                <a:gdLst/>
                <a:ahLst/>
                <a:cxnLst/>
                <a:rect l="l" t="t" r="r" b="b"/>
                <a:pathLst>
                  <a:path w="2388" h="675" extrusionOk="0">
                    <a:moveTo>
                      <a:pt x="1795" y="0"/>
                    </a:moveTo>
                    <a:cubicBezTo>
                      <a:pt x="1185" y="0"/>
                      <a:pt x="593" y="199"/>
                      <a:pt x="82" y="533"/>
                    </a:cubicBezTo>
                    <a:cubicBezTo>
                      <a:pt x="0" y="595"/>
                      <a:pt x="46" y="674"/>
                      <a:pt x="106" y="674"/>
                    </a:cubicBezTo>
                    <a:cubicBezTo>
                      <a:pt x="113" y="674"/>
                      <a:pt x="120" y="673"/>
                      <a:pt x="128" y="670"/>
                    </a:cubicBezTo>
                    <a:cubicBezTo>
                      <a:pt x="881" y="556"/>
                      <a:pt x="1588" y="237"/>
                      <a:pt x="2342" y="123"/>
                    </a:cubicBezTo>
                    <a:cubicBezTo>
                      <a:pt x="2387" y="123"/>
                      <a:pt x="2387" y="54"/>
                      <a:pt x="2342" y="54"/>
                    </a:cubicBezTo>
                    <a:cubicBezTo>
                      <a:pt x="2159" y="18"/>
                      <a:pt x="1976" y="0"/>
                      <a:pt x="1795"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1238492" y="2824571"/>
                <a:ext cx="100737" cy="55648"/>
              </a:xfrm>
              <a:custGeom>
                <a:avLst/>
                <a:gdLst/>
                <a:ahLst/>
                <a:cxnLst/>
                <a:rect l="l" t="t" r="r" b="b"/>
                <a:pathLst>
                  <a:path w="2967" h="1639" extrusionOk="0">
                    <a:moveTo>
                      <a:pt x="2857" y="1"/>
                    </a:moveTo>
                    <a:cubicBezTo>
                      <a:pt x="2850" y="1"/>
                      <a:pt x="2844" y="2"/>
                      <a:pt x="2837" y="3"/>
                    </a:cubicBezTo>
                    <a:cubicBezTo>
                      <a:pt x="1764" y="163"/>
                      <a:pt x="965" y="825"/>
                      <a:pt x="98" y="1418"/>
                    </a:cubicBezTo>
                    <a:cubicBezTo>
                      <a:pt x="1" y="1496"/>
                      <a:pt x="52" y="1639"/>
                      <a:pt x="153" y="1639"/>
                    </a:cubicBezTo>
                    <a:cubicBezTo>
                      <a:pt x="171" y="1639"/>
                      <a:pt x="191" y="1634"/>
                      <a:pt x="212" y="1624"/>
                    </a:cubicBezTo>
                    <a:cubicBezTo>
                      <a:pt x="1079" y="1145"/>
                      <a:pt x="1924" y="483"/>
                      <a:pt x="2882" y="140"/>
                    </a:cubicBezTo>
                    <a:cubicBezTo>
                      <a:pt x="2967" y="119"/>
                      <a:pt x="2934" y="1"/>
                      <a:pt x="2857"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1134055" y="2825352"/>
                <a:ext cx="150919" cy="44206"/>
              </a:xfrm>
              <a:custGeom>
                <a:avLst/>
                <a:gdLst/>
                <a:ahLst/>
                <a:cxnLst/>
                <a:rect l="l" t="t" r="r" b="b"/>
                <a:pathLst>
                  <a:path w="4445" h="1302" extrusionOk="0">
                    <a:moveTo>
                      <a:pt x="4314" y="1"/>
                    </a:moveTo>
                    <a:cubicBezTo>
                      <a:pt x="4307" y="1"/>
                      <a:pt x="4300" y="2"/>
                      <a:pt x="4292" y="3"/>
                    </a:cubicBezTo>
                    <a:cubicBezTo>
                      <a:pt x="2854" y="186"/>
                      <a:pt x="1644" y="916"/>
                      <a:pt x="161" y="939"/>
                    </a:cubicBezTo>
                    <a:cubicBezTo>
                      <a:pt x="24" y="939"/>
                      <a:pt x="1" y="1144"/>
                      <a:pt x="138" y="1190"/>
                    </a:cubicBezTo>
                    <a:cubicBezTo>
                      <a:pt x="386" y="1268"/>
                      <a:pt x="633" y="1301"/>
                      <a:pt x="878" y="1301"/>
                    </a:cubicBezTo>
                    <a:cubicBezTo>
                      <a:pt x="2071" y="1301"/>
                      <a:pt x="3220" y="508"/>
                      <a:pt x="4338" y="186"/>
                    </a:cubicBezTo>
                    <a:cubicBezTo>
                      <a:pt x="4444" y="143"/>
                      <a:pt x="4411" y="1"/>
                      <a:pt x="4314"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1061228" y="2826099"/>
                <a:ext cx="123044" cy="47737"/>
              </a:xfrm>
              <a:custGeom>
                <a:avLst/>
                <a:gdLst/>
                <a:ahLst/>
                <a:cxnLst/>
                <a:rect l="l" t="t" r="r" b="b"/>
                <a:pathLst>
                  <a:path w="3624" h="1406" extrusionOk="0">
                    <a:moveTo>
                      <a:pt x="3533" y="1"/>
                    </a:moveTo>
                    <a:cubicBezTo>
                      <a:pt x="3528" y="1"/>
                      <a:pt x="3522" y="2"/>
                      <a:pt x="3515" y="4"/>
                    </a:cubicBezTo>
                    <a:cubicBezTo>
                      <a:pt x="3036" y="118"/>
                      <a:pt x="2580" y="346"/>
                      <a:pt x="2123" y="529"/>
                    </a:cubicBezTo>
                    <a:cubicBezTo>
                      <a:pt x="1461" y="826"/>
                      <a:pt x="890" y="940"/>
                      <a:pt x="183" y="1008"/>
                    </a:cubicBezTo>
                    <a:cubicBezTo>
                      <a:pt x="69" y="1031"/>
                      <a:pt x="0" y="1191"/>
                      <a:pt x="114" y="1237"/>
                    </a:cubicBezTo>
                    <a:cubicBezTo>
                      <a:pt x="339" y="1355"/>
                      <a:pt x="569" y="1405"/>
                      <a:pt x="801" y="1405"/>
                    </a:cubicBezTo>
                    <a:cubicBezTo>
                      <a:pt x="1775" y="1405"/>
                      <a:pt x="2787" y="524"/>
                      <a:pt x="3561" y="118"/>
                    </a:cubicBezTo>
                    <a:cubicBezTo>
                      <a:pt x="3623" y="97"/>
                      <a:pt x="3591" y="1"/>
                      <a:pt x="3533"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1036409" y="2814929"/>
                <a:ext cx="63152" cy="39996"/>
              </a:xfrm>
              <a:custGeom>
                <a:avLst/>
                <a:gdLst/>
                <a:ahLst/>
                <a:cxnLst/>
                <a:rect l="l" t="t" r="r" b="b"/>
                <a:pathLst>
                  <a:path w="1860" h="1178" extrusionOk="0">
                    <a:moveTo>
                      <a:pt x="1753" y="1"/>
                    </a:moveTo>
                    <a:cubicBezTo>
                      <a:pt x="1740" y="1"/>
                      <a:pt x="1726" y="5"/>
                      <a:pt x="1713" y="13"/>
                    </a:cubicBezTo>
                    <a:cubicBezTo>
                      <a:pt x="1462" y="219"/>
                      <a:pt x="1211" y="401"/>
                      <a:pt x="914" y="561"/>
                    </a:cubicBezTo>
                    <a:cubicBezTo>
                      <a:pt x="663" y="698"/>
                      <a:pt x="343" y="767"/>
                      <a:pt x="115" y="926"/>
                    </a:cubicBezTo>
                    <a:cubicBezTo>
                      <a:pt x="1" y="1018"/>
                      <a:pt x="47" y="1155"/>
                      <a:pt x="161" y="1177"/>
                    </a:cubicBezTo>
                    <a:cubicBezTo>
                      <a:pt x="480" y="1177"/>
                      <a:pt x="823" y="972"/>
                      <a:pt x="1051" y="812"/>
                    </a:cubicBezTo>
                    <a:cubicBezTo>
                      <a:pt x="1348" y="607"/>
                      <a:pt x="1599" y="379"/>
                      <a:pt x="1804" y="105"/>
                    </a:cubicBezTo>
                    <a:cubicBezTo>
                      <a:pt x="1859" y="68"/>
                      <a:pt x="1810" y="1"/>
                      <a:pt x="1753"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1563414" y="2582865"/>
                <a:ext cx="120124" cy="102401"/>
              </a:xfrm>
              <a:custGeom>
                <a:avLst/>
                <a:gdLst/>
                <a:ahLst/>
                <a:cxnLst/>
                <a:rect l="l" t="t" r="r" b="b"/>
                <a:pathLst>
                  <a:path w="3538" h="3016" extrusionOk="0">
                    <a:moveTo>
                      <a:pt x="1988" y="0"/>
                    </a:moveTo>
                    <a:cubicBezTo>
                      <a:pt x="1530" y="0"/>
                      <a:pt x="898" y="72"/>
                      <a:pt x="137" y="275"/>
                    </a:cubicBezTo>
                    <a:cubicBezTo>
                      <a:pt x="46" y="298"/>
                      <a:pt x="0" y="320"/>
                      <a:pt x="69" y="343"/>
                    </a:cubicBezTo>
                    <a:cubicBezTo>
                      <a:pt x="1963" y="1370"/>
                      <a:pt x="1438" y="2649"/>
                      <a:pt x="2077" y="3014"/>
                    </a:cubicBezTo>
                    <a:cubicBezTo>
                      <a:pt x="2079" y="3015"/>
                      <a:pt x="2081" y="3015"/>
                      <a:pt x="2084" y="3015"/>
                    </a:cubicBezTo>
                    <a:cubicBezTo>
                      <a:pt x="2204" y="3015"/>
                      <a:pt x="3448" y="2065"/>
                      <a:pt x="3515" y="1484"/>
                    </a:cubicBezTo>
                    <a:cubicBezTo>
                      <a:pt x="3538" y="982"/>
                      <a:pt x="3082" y="389"/>
                      <a:pt x="2785" y="138"/>
                    </a:cubicBezTo>
                    <a:cubicBezTo>
                      <a:pt x="2686" y="61"/>
                      <a:pt x="2410" y="0"/>
                      <a:pt x="198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1395996" y="2694093"/>
                <a:ext cx="210064" cy="82267"/>
              </a:xfrm>
              <a:custGeom>
                <a:avLst/>
                <a:gdLst/>
                <a:ahLst/>
                <a:cxnLst/>
                <a:rect l="l" t="t" r="r" b="b"/>
                <a:pathLst>
                  <a:path w="6187" h="2423" extrusionOk="0">
                    <a:moveTo>
                      <a:pt x="423" y="0"/>
                    </a:moveTo>
                    <a:cubicBezTo>
                      <a:pt x="406" y="0"/>
                      <a:pt x="389" y="12"/>
                      <a:pt x="389" y="34"/>
                    </a:cubicBezTo>
                    <a:cubicBezTo>
                      <a:pt x="1" y="1404"/>
                      <a:pt x="1758" y="1997"/>
                      <a:pt x="2786" y="2271"/>
                    </a:cubicBezTo>
                    <a:cubicBezTo>
                      <a:pt x="3132" y="2361"/>
                      <a:pt x="3472" y="2423"/>
                      <a:pt x="3807" y="2423"/>
                    </a:cubicBezTo>
                    <a:cubicBezTo>
                      <a:pt x="4157" y="2423"/>
                      <a:pt x="4502" y="2355"/>
                      <a:pt x="4840" y="2180"/>
                    </a:cubicBezTo>
                    <a:cubicBezTo>
                      <a:pt x="5251" y="1975"/>
                      <a:pt x="5639" y="1655"/>
                      <a:pt x="6004" y="1336"/>
                    </a:cubicBezTo>
                    <a:cubicBezTo>
                      <a:pt x="6072" y="1221"/>
                      <a:pt x="6118" y="1084"/>
                      <a:pt x="6186" y="970"/>
                    </a:cubicBezTo>
                    <a:lnTo>
                      <a:pt x="6186" y="970"/>
                    </a:lnTo>
                    <a:cubicBezTo>
                      <a:pt x="5502" y="1495"/>
                      <a:pt x="4726" y="2020"/>
                      <a:pt x="3904" y="2112"/>
                    </a:cubicBezTo>
                    <a:cubicBezTo>
                      <a:pt x="3820" y="2121"/>
                      <a:pt x="3730" y="2126"/>
                      <a:pt x="3635" y="2126"/>
                    </a:cubicBezTo>
                    <a:cubicBezTo>
                      <a:pt x="2393" y="2126"/>
                      <a:pt x="351" y="1307"/>
                      <a:pt x="457" y="34"/>
                    </a:cubicBezTo>
                    <a:cubicBezTo>
                      <a:pt x="457" y="12"/>
                      <a:pt x="440" y="0"/>
                      <a:pt x="42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1068969" y="2242425"/>
                <a:ext cx="184464" cy="134078"/>
              </a:xfrm>
              <a:custGeom>
                <a:avLst/>
                <a:gdLst/>
                <a:ahLst/>
                <a:cxnLst/>
                <a:rect l="l" t="t" r="r" b="b"/>
                <a:pathLst>
                  <a:path w="5433" h="3949" extrusionOk="0">
                    <a:moveTo>
                      <a:pt x="4022" y="0"/>
                    </a:moveTo>
                    <a:cubicBezTo>
                      <a:pt x="3407" y="0"/>
                      <a:pt x="3061" y="717"/>
                      <a:pt x="2694" y="1149"/>
                    </a:cubicBezTo>
                    <a:cubicBezTo>
                      <a:pt x="2009" y="1948"/>
                      <a:pt x="1256" y="2564"/>
                      <a:pt x="366" y="3135"/>
                    </a:cubicBezTo>
                    <a:cubicBezTo>
                      <a:pt x="297" y="3180"/>
                      <a:pt x="1" y="3408"/>
                      <a:pt x="457" y="3477"/>
                    </a:cubicBezTo>
                    <a:cubicBezTo>
                      <a:pt x="891" y="3523"/>
                      <a:pt x="1233" y="3797"/>
                      <a:pt x="1644" y="3911"/>
                    </a:cubicBezTo>
                    <a:cubicBezTo>
                      <a:pt x="1804" y="3937"/>
                      <a:pt x="1965" y="3948"/>
                      <a:pt x="2125" y="3948"/>
                    </a:cubicBezTo>
                    <a:cubicBezTo>
                      <a:pt x="2239" y="3948"/>
                      <a:pt x="2352" y="3943"/>
                      <a:pt x="2466" y="3933"/>
                    </a:cubicBezTo>
                    <a:cubicBezTo>
                      <a:pt x="2557" y="3911"/>
                      <a:pt x="2648" y="3911"/>
                      <a:pt x="2762" y="3888"/>
                    </a:cubicBezTo>
                    <a:cubicBezTo>
                      <a:pt x="3605" y="3710"/>
                      <a:pt x="4383" y="3339"/>
                      <a:pt x="5285" y="3339"/>
                    </a:cubicBezTo>
                    <a:cubicBezTo>
                      <a:pt x="5311" y="3339"/>
                      <a:pt x="5338" y="3339"/>
                      <a:pt x="5364" y="3340"/>
                    </a:cubicBezTo>
                    <a:cubicBezTo>
                      <a:pt x="5433" y="3340"/>
                      <a:pt x="5410" y="3157"/>
                      <a:pt x="5410" y="3135"/>
                    </a:cubicBezTo>
                    <a:cubicBezTo>
                      <a:pt x="5410" y="2587"/>
                      <a:pt x="5410" y="1719"/>
                      <a:pt x="5205" y="1035"/>
                    </a:cubicBezTo>
                    <a:cubicBezTo>
                      <a:pt x="5022" y="510"/>
                      <a:pt x="4703" y="99"/>
                      <a:pt x="4132" y="8"/>
                    </a:cubicBezTo>
                    <a:cubicBezTo>
                      <a:pt x="4094" y="3"/>
                      <a:pt x="4058" y="0"/>
                      <a:pt x="4022"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1162745" y="2264426"/>
                <a:ext cx="90687" cy="110006"/>
              </a:xfrm>
              <a:custGeom>
                <a:avLst/>
                <a:gdLst/>
                <a:ahLst/>
                <a:cxnLst/>
                <a:rect l="l" t="t" r="r" b="b"/>
                <a:pathLst>
                  <a:path w="2671" h="3240" extrusionOk="0">
                    <a:moveTo>
                      <a:pt x="1755" y="0"/>
                    </a:moveTo>
                    <a:cubicBezTo>
                      <a:pt x="1588" y="0"/>
                      <a:pt x="1406" y="67"/>
                      <a:pt x="1210" y="227"/>
                    </a:cubicBezTo>
                    <a:cubicBezTo>
                      <a:pt x="776" y="569"/>
                      <a:pt x="685" y="1186"/>
                      <a:pt x="525" y="1688"/>
                    </a:cubicBezTo>
                    <a:cubicBezTo>
                      <a:pt x="388" y="2213"/>
                      <a:pt x="183" y="2715"/>
                      <a:pt x="0" y="3240"/>
                    </a:cubicBezTo>
                    <a:cubicBezTo>
                      <a:pt x="843" y="3062"/>
                      <a:pt x="1621" y="2691"/>
                      <a:pt x="2523" y="2691"/>
                    </a:cubicBezTo>
                    <a:cubicBezTo>
                      <a:pt x="2549" y="2691"/>
                      <a:pt x="2576" y="2691"/>
                      <a:pt x="2602" y="2692"/>
                    </a:cubicBezTo>
                    <a:cubicBezTo>
                      <a:pt x="2671" y="2692"/>
                      <a:pt x="2648" y="2509"/>
                      <a:pt x="2648" y="2487"/>
                    </a:cubicBezTo>
                    <a:cubicBezTo>
                      <a:pt x="2648" y="1939"/>
                      <a:pt x="2648" y="1071"/>
                      <a:pt x="2443" y="387"/>
                    </a:cubicBezTo>
                    <a:cubicBezTo>
                      <a:pt x="2248" y="164"/>
                      <a:pt x="2019" y="0"/>
                      <a:pt x="1755"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1303001" y="2446105"/>
                <a:ext cx="107562" cy="123180"/>
              </a:xfrm>
              <a:custGeom>
                <a:avLst/>
                <a:gdLst/>
                <a:ahLst/>
                <a:cxnLst/>
                <a:rect l="l" t="t" r="r" b="b"/>
                <a:pathLst>
                  <a:path w="3168" h="3628" extrusionOk="0">
                    <a:moveTo>
                      <a:pt x="522" y="1"/>
                    </a:moveTo>
                    <a:cubicBezTo>
                      <a:pt x="504" y="1"/>
                      <a:pt x="488" y="11"/>
                      <a:pt x="480" y="34"/>
                    </a:cubicBezTo>
                    <a:cubicBezTo>
                      <a:pt x="252" y="719"/>
                      <a:pt x="1" y="1381"/>
                      <a:pt x="69" y="2020"/>
                    </a:cubicBezTo>
                    <a:cubicBezTo>
                      <a:pt x="1" y="2591"/>
                      <a:pt x="229" y="3184"/>
                      <a:pt x="731" y="3549"/>
                    </a:cubicBezTo>
                    <a:cubicBezTo>
                      <a:pt x="737" y="3556"/>
                      <a:pt x="745" y="3558"/>
                      <a:pt x="752" y="3558"/>
                    </a:cubicBezTo>
                    <a:cubicBezTo>
                      <a:pt x="772" y="3558"/>
                      <a:pt x="787" y="3537"/>
                      <a:pt x="754" y="3504"/>
                    </a:cubicBezTo>
                    <a:cubicBezTo>
                      <a:pt x="594" y="3298"/>
                      <a:pt x="457" y="3070"/>
                      <a:pt x="366" y="2819"/>
                    </a:cubicBezTo>
                    <a:lnTo>
                      <a:pt x="366" y="2819"/>
                    </a:lnTo>
                    <a:cubicBezTo>
                      <a:pt x="412" y="2865"/>
                      <a:pt x="457" y="2933"/>
                      <a:pt x="503" y="2979"/>
                    </a:cubicBezTo>
                    <a:cubicBezTo>
                      <a:pt x="899" y="3467"/>
                      <a:pt x="1393" y="3627"/>
                      <a:pt x="1925" y="3627"/>
                    </a:cubicBezTo>
                    <a:cubicBezTo>
                      <a:pt x="2314" y="3627"/>
                      <a:pt x="2723" y="3541"/>
                      <a:pt x="3128" y="3435"/>
                    </a:cubicBezTo>
                    <a:cubicBezTo>
                      <a:pt x="3167" y="3416"/>
                      <a:pt x="3156" y="3362"/>
                      <a:pt x="3123" y="3362"/>
                    </a:cubicBezTo>
                    <a:cubicBezTo>
                      <a:pt x="3117" y="3362"/>
                      <a:pt x="3111" y="3364"/>
                      <a:pt x="3105" y="3367"/>
                    </a:cubicBezTo>
                    <a:cubicBezTo>
                      <a:pt x="2985" y="3390"/>
                      <a:pt x="2863" y="3401"/>
                      <a:pt x="2741" y="3401"/>
                    </a:cubicBezTo>
                    <a:cubicBezTo>
                      <a:pt x="2026" y="3401"/>
                      <a:pt x="1297" y="3019"/>
                      <a:pt x="868" y="2454"/>
                    </a:cubicBezTo>
                    <a:cubicBezTo>
                      <a:pt x="343" y="1815"/>
                      <a:pt x="434" y="856"/>
                      <a:pt x="594" y="80"/>
                    </a:cubicBezTo>
                    <a:cubicBezTo>
                      <a:pt x="594" y="35"/>
                      <a:pt x="556" y="1"/>
                      <a:pt x="522"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1223179" y="2390321"/>
                <a:ext cx="261027" cy="270534"/>
              </a:xfrm>
              <a:custGeom>
                <a:avLst/>
                <a:gdLst/>
                <a:ahLst/>
                <a:cxnLst/>
                <a:rect l="l" t="t" r="r" b="b"/>
                <a:pathLst>
                  <a:path w="7688" h="7968" extrusionOk="0">
                    <a:moveTo>
                      <a:pt x="1770" y="0"/>
                    </a:moveTo>
                    <a:cubicBezTo>
                      <a:pt x="1750" y="0"/>
                      <a:pt x="1729" y="10"/>
                      <a:pt x="1713" y="34"/>
                    </a:cubicBezTo>
                    <a:cubicBezTo>
                      <a:pt x="1325" y="696"/>
                      <a:pt x="777" y="1426"/>
                      <a:pt x="412" y="2202"/>
                    </a:cubicBezTo>
                    <a:cubicBezTo>
                      <a:pt x="320" y="2362"/>
                      <a:pt x="229" y="2545"/>
                      <a:pt x="183" y="2727"/>
                    </a:cubicBezTo>
                    <a:cubicBezTo>
                      <a:pt x="161" y="2819"/>
                      <a:pt x="161" y="2887"/>
                      <a:pt x="138" y="2956"/>
                    </a:cubicBezTo>
                    <a:cubicBezTo>
                      <a:pt x="69" y="3207"/>
                      <a:pt x="24" y="3481"/>
                      <a:pt x="46" y="3732"/>
                    </a:cubicBezTo>
                    <a:cubicBezTo>
                      <a:pt x="46" y="3800"/>
                      <a:pt x="46" y="3869"/>
                      <a:pt x="46" y="3914"/>
                    </a:cubicBezTo>
                    <a:cubicBezTo>
                      <a:pt x="1" y="4257"/>
                      <a:pt x="24" y="4622"/>
                      <a:pt x="69" y="4941"/>
                    </a:cubicBezTo>
                    <a:cubicBezTo>
                      <a:pt x="183" y="5489"/>
                      <a:pt x="594" y="5946"/>
                      <a:pt x="982" y="6334"/>
                    </a:cubicBezTo>
                    <a:cubicBezTo>
                      <a:pt x="989" y="6346"/>
                      <a:pt x="1000" y="6352"/>
                      <a:pt x="1013" y="6352"/>
                    </a:cubicBezTo>
                    <a:cubicBezTo>
                      <a:pt x="1045" y="6352"/>
                      <a:pt x="1084" y="6315"/>
                      <a:pt x="1051" y="6265"/>
                    </a:cubicBezTo>
                    <a:cubicBezTo>
                      <a:pt x="868" y="5991"/>
                      <a:pt x="731" y="5672"/>
                      <a:pt x="617" y="5352"/>
                    </a:cubicBezTo>
                    <a:lnTo>
                      <a:pt x="617" y="5352"/>
                    </a:lnTo>
                    <a:cubicBezTo>
                      <a:pt x="982" y="5900"/>
                      <a:pt x="1484" y="6402"/>
                      <a:pt x="1850" y="6973"/>
                    </a:cubicBezTo>
                    <a:cubicBezTo>
                      <a:pt x="2101" y="7361"/>
                      <a:pt x="2238" y="7749"/>
                      <a:pt x="2694" y="7909"/>
                    </a:cubicBezTo>
                    <a:cubicBezTo>
                      <a:pt x="2832" y="7952"/>
                      <a:pt x="2983" y="7968"/>
                      <a:pt x="3139" y="7968"/>
                    </a:cubicBezTo>
                    <a:cubicBezTo>
                      <a:pt x="3476" y="7968"/>
                      <a:pt x="3836" y="7894"/>
                      <a:pt x="4132" y="7863"/>
                    </a:cubicBezTo>
                    <a:cubicBezTo>
                      <a:pt x="4817" y="7795"/>
                      <a:pt x="5342" y="7589"/>
                      <a:pt x="5981" y="7315"/>
                    </a:cubicBezTo>
                    <a:cubicBezTo>
                      <a:pt x="6552" y="7110"/>
                      <a:pt x="7145" y="7064"/>
                      <a:pt x="7647" y="6722"/>
                    </a:cubicBezTo>
                    <a:cubicBezTo>
                      <a:pt x="7688" y="6681"/>
                      <a:pt x="7656" y="6604"/>
                      <a:pt x="7616" y="6604"/>
                    </a:cubicBezTo>
                    <a:cubicBezTo>
                      <a:pt x="7611" y="6604"/>
                      <a:pt x="7607" y="6605"/>
                      <a:pt x="7602" y="6608"/>
                    </a:cubicBezTo>
                    <a:cubicBezTo>
                      <a:pt x="7122" y="6790"/>
                      <a:pt x="6666" y="6767"/>
                      <a:pt x="6209" y="6882"/>
                    </a:cubicBezTo>
                    <a:cubicBezTo>
                      <a:pt x="5776" y="6950"/>
                      <a:pt x="5388" y="7087"/>
                      <a:pt x="4977" y="7155"/>
                    </a:cubicBezTo>
                    <a:cubicBezTo>
                      <a:pt x="4924" y="7157"/>
                      <a:pt x="4870" y="7158"/>
                      <a:pt x="4817" y="7158"/>
                    </a:cubicBezTo>
                    <a:cubicBezTo>
                      <a:pt x="3974" y="7158"/>
                      <a:pt x="3092" y="6980"/>
                      <a:pt x="2534" y="6379"/>
                    </a:cubicBezTo>
                    <a:cubicBezTo>
                      <a:pt x="1987" y="5763"/>
                      <a:pt x="1233" y="5056"/>
                      <a:pt x="868" y="4302"/>
                    </a:cubicBezTo>
                    <a:cubicBezTo>
                      <a:pt x="845" y="4165"/>
                      <a:pt x="822" y="4028"/>
                      <a:pt x="822" y="3891"/>
                    </a:cubicBezTo>
                    <a:cubicBezTo>
                      <a:pt x="822" y="3412"/>
                      <a:pt x="822" y="2910"/>
                      <a:pt x="868" y="2431"/>
                    </a:cubicBezTo>
                    <a:cubicBezTo>
                      <a:pt x="1119" y="1632"/>
                      <a:pt x="1484" y="810"/>
                      <a:pt x="1827" y="80"/>
                    </a:cubicBezTo>
                    <a:cubicBezTo>
                      <a:pt x="1842" y="35"/>
                      <a:pt x="1808" y="0"/>
                      <a:pt x="1770"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1134055" y="2388114"/>
                <a:ext cx="205752" cy="354736"/>
              </a:xfrm>
              <a:custGeom>
                <a:avLst/>
                <a:gdLst/>
                <a:ahLst/>
                <a:cxnLst/>
                <a:rect l="l" t="t" r="r" b="b"/>
                <a:pathLst>
                  <a:path w="6060" h="10448" extrusionOk="0">
                    <a:moveTo>
                      <a:pt x="2396" y="1"/>
                    </a:moveTo>
                    <a:cubicBezTo>
                      <a:pt x="2373" y="1"/>
                      <a:pt x="2350" y="10"/>
                      <a:pt x="2329" y="30"/>
                    </a:cubicBezTo>
                    <a:cubicBezTo>
                      <a:pt x="1644" y="807"/>
                      <a:pt x="298" y="1742"/>
                      <a:pt x="115" y="2815"/>
                    </a:cubicBezTo>
                    <a:cubicBezTo>
                      <a:pt x="92" y="2929"/>
                      <a:pt x="92" y="3021"/>
                      <a:pt x="92" y="3135"/>
                    </a:cubicBezTo>
                    <a:cubicBezTo>
                      <a:pt x="69" y="3272"/>
                      <a:pt x="47" y="3409"/>
                      <a:pt x="47" y="3546"/>
                    </a:cubicBezTo>
                    <a:cubicBezTo>
                      <a:pt x="47" y="4093"/>
                      <a:pt x="69" y="4664"/>
                      <a:pt x="138" y="5235"/>
                    </a:cubicBezTo>
                    <a:cubicBezTo>
                      <a:pt x="69" y="5851"/>
                      <a:pt x="1" y="6490"/>
                      <a:pt x="92" y="7106"/>
                    </a:cubicBezTo>
                    <a:cubicBezTo>
                      <a:pt x="183" y="7837"/>
                      <a:pt x="503" y="8567"/>
                      <a:pt x="868" y="9206"/>
                    </a:cubicBezTo>
                    <a:cubicBezTo>
                      <a:pt x="877" y="9231"/>
                      <a:pt x="894" y="9241"/>
                      <a:pt x="912" y="9241"/>
                    </a:cubicBezTo>
                    <a:cubicBezTo>
                      <a:pt x="943" y="9241"/>
                      <a:pt x="974" y="9212"/>
                      <a:pt x="960" y="9183"/>
                    </a:cubicBezTo>
                    <a:cubicBezTo>
                      <a:pt x="800" y="8613"/>
                      <a:pt x="617" y="8088"/>
                      <a:pt x="526" y="7540"/>
                    </a:cubicBezTo>
                    <a:lnTo>
                      <a:pt x="526" y="7540"/>
                    </a:lnTo>
                    <a:cubicBezTo>
                      <a:pt x="572" y="7700"/>
                      <a:pt x="640" y="7837"/>
                      <a:pt x="708" y="7974"/>
                    </a:cubicBezTo>
                    <a:cubicBezTo>
                      <a:pt x="731" y="8042"/>
                      <a:pt x="754" y="8111"/>
                      <a:pt x="800" y="8179"/>
                    </a:cubicBezTo>
                    <a:cubicBezTo>
                      <a:pt x="1188" y="8773"/>
                      <a:pt x="1941" y="9206"/>
                      <a:pt x="2694" y="9457"/>
                    </a:cubicBezTo>
                    <a:cubicBezTo>
                      <a:pt x="3676" y="10005"/>
                      <a:pt x="4885" y="9823"/>
                      <a:pt x="5867" y="10439"/>
                    </a:cubicBezTo>
                    <a:cubicBezTo>
                      <a:pt x="5880" y="10445"/>
                      <a:pt x="5893" y="10448"/>
                      <a:pt x="5906" y="10448"/>
                    </a:cubicBezTo>
                    <a:cubicBezTo>
                      <a:pt x="5986" y="10448"/>
                      <a:pt x="6060" y="10338"/>
                      <a:pt x="5981" y="10279"/>
                    </a:cubicBezTo>
                    <a:cubicBezTo>
                      <a:pt x="5296" y="9731"/>
                      <a:pt x="4429" y="9640"/>
                      <a:pt x="3653" y="9229"/>
                    </a:cubicBezTo>
                    <a:cubicBezTo>
                      <a:pt x="2649" y="8704"/>
                      <a:pt x="1713" y="7860"/>
                      <a:pt x="1485" y="6695"/>
                    </a:cubicBezTo>
                    <a:cubicBezTo>
                      <a:pt x="1393" y="6193"/>
                      <a:pt x="1393" y="5646"/>
                      <a:pt x="1279" y="5143"/>
                    </a:cubicBezTo>
                    <a:cubicBezTo>
                      <a:pt x="1188" y="4618"/>
                      <a:pt x="982" y="4162"/>
                      <a:pt x="868" y="3660"/>
                    </a:cubicBezTo>
                    <a:cubicBezTo>
                      <a:pt x="526" y="2290"/>
                      <a:pt x="1713" y="1195"/>
                      <a:pt x="2489" y="190"/>
                    </a:cubicBezTo>
                    <a:cubicBezTo>
                      <a:pt x="2542" y="102"/>
                      <a:pt x="2472" y="1"/>
                      <a:pt x="239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1439624" y="2496083"/>
                <a:ext cx="98225" cy="81554"/>
              </a:xfrm>
              <a:custGeom>
                <a:avLst/>
                <a:gdLst/>
                <a:ahLst/>
                <a:cxnLst/>
                <a:rect l="l" t="t" r="r" b="b"/>
                <a:pathLst>
                  <a:path w="2893" h="2402" extrusionOk="0">
                    <a:moveTo>
                      <a:pt x="2254" y="0"/>
                    </a:moveTo>
                    <a:lnTo>
                      <a:pt x="2254" y="0"/>
                    </a:lnTo>
                    <a:cubicBezTo>
                      <a:pt x="2277" y="251"/>
                      <a:pt x="2277" y="525"/>
                      <a:pt x="2254" y="776"/>
                    </a:cubicBezTo>
                    <a:cubicBezTo>
                      <a:pt x="2208" y="1164"/>
                      <a:pt x="1934" y="1324"/>
                      <a:pt x="1637" y="1530"/>
                    </a:cubicBezTo>
                    <a:cubicBezTo>
                      <a:pt x="1135" y="1872"/>
                      <a:pt x="565" y="2032"/>
                      <a:pt x="40" y="2329"/>
                    </a:cubicBezTo>
                    <a:cubicBezTo>
                      <a:pt x="0" y="2348"/>
                      <a:pt x="29" y="2402"/>
                      <a:pt x="66" y="2402"/>
                    </a:cubicBezTo>
                    <a:cubicBezTo>
                      <a:pt x="73" y="2402"/>
                      <a:pt x="79" y="2400"/>
                      <a:pt x="85" y="2397"/>
                    </a:cubicBezTo>
                    <a:cubicBezTo>
                      <a:pt x="519" y="2214"/>
                      <a:pt x="976" y="2214"/>
                      <a:pt x="1364" y="1986"/>
                    </a:cubicBezTo>
                    <a:cubicBezTo>
                      <a:pt x="1706" y="1804"/>
                      <a:pt x="2094" y="1621"/>
                      <a:pt x="2391" y="1393"/>
                    </a:cubicBezTo>
                    <a:cubicBezTo>
                      <a:pt x="2414" y="1393"/>
                      <a:pt x="2436" y="1370"/>
                      <a:pt x="2459" y="1347"/>
                    </a:cubicBezTo>
                    <a:lnTo>
                      <a:pt x="2459" y="1347"/>
                    </a:lnTo>
                    <a:cubicBezTo>
                      <a:pt x="2345" y="1598"/>
                      <a:pt x="2162" y="1804"/>
                      <a:pt x="1957" y="2032"/>
                    </a:cubicBezTo>
                    <a:cubicBezTo>
                      <a:pt x="1939" y="2069"/>
                      <a:pt x="1965" y="2136"/>
                      <a:pt x="2012" y="2136"/>
                    </a:cubicBezTo>
                    <a:cubicBezTo>
                      <a:pt x="2023" y="2136"/>
                      <a:pt x="2035" y="2132"/>
                      <a:pt x="2048" y="2123"/>
                    </a:cubicBezTo>
                    <a:cubicBezTo>
                      <a:pt x="2391" y="1941"/>
                      <a:pt x="2710" y="1621"/>
                      <a:pt x="2802" y="1233"/>
                    </a:cubicBezTo>
                    <a:cubicBezTo>
                      <a:pt x="2893" y="936"/>
                      <a:pt x="2847" y="639"/>
                      <a:pt x="2779" y="366"/>
                    </a:cubicBezTo>
                    <a:cubicBezTo>
                      <a:pt x="2642" y="297"/>
                      <a:pt x="2505" y="229"/>
                      <a:pt x="2368" y="160"/>
                    </a:cubicBezTo>
                    <a:cubicBezTo>
                      <a:pt x="2345" y="115"/>
                      <a:pt x="2299" y="69"/>
                      <a:pt x="2277" y="23"/>
                    </a:cubicBezTo>
                    <a:cubicBezTo>
                      <a:pt x="2277" y="23"/>
                      <a:pt x="2254" y="0"/>
                      <a:pt x="2254"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1242838" y="2338001"/>
                <a:ext cx="65630" cy="58093"/>
              </a:xfrm>
              <a:custGeom>
                <a:avLst/>
                <a:gdLst/>
                <a:ahLst/>
                <a:cxnLst/>
                <a:rect l="l" t="t" r="r" b="b"/>
                <a:pathLst>
                  <a:path w="1933" h="1711" extrusionOk="0">
                    <a:moveTo>
                      <a:pt x="837" y="0"/>
                    </a:moveTo>
                    <a:cubicBezTo>
                      <a:pt x="746" y="91"/>
                      <a:pt x="654" y="183"/>
                      <a:pt x="586" y="274"/>
                    </a:cubicBezTo>
                    <a:cubicBezTo>
                      <a:pt x="403" y="525"/>
                      <a:pt x="266" y="845"/>
                      <a:pt x="198" y="1164"/>
                    </a:cubicBezTo>
                    <a:cubicBezTo>
                      <a:pt x="129" y="1301"/>
                      <a:pt x="61" y="1461"/>
                      <a:pt x="15" y="1621"/>
                    </a:cubicBezTo>
                    <a:cubicBezTo>
                      <a:pt x="0" y="1665"/>
                      <a:pt x="54" y="1710"/>
                      <a:pt x="99" y="1710"/>
                    </a:cubicBezTo>
                    <a:cubicBezTo>
                      <a:pt x="123" y="1710"/>
                      <a:pt x="144" y="1698"/>
                      <a:pt x="152" y="1666"/>
                    </a:cubicBezTo>
                    <a:cubicBezTo>
                      <a:pt x="198" y="1575"/>
                      <a:pt x="266" y="1506"/>
                      <a:pt x="312" y="1415"/>
                    </a:cubicBezTo>
                    <a:cubicBezTo>
                      <a:pt x="335" y="1370"/>
                      <a:pt x="380" y="1324"/>
                      <a:pt x="403" y="1278"/>
                    </a:cubicBezTo>
                    <a:cubicBezTo>
                      <a:pt x="677" y="959"/>
                      <a:pt x="1020" y="753"/>
                      <a:pt x="1453" y="571"/>
                    </a:cubicBezTo>
                    <a:cubicBezTo>
                      <a:pt x="1613" y="502"/>
                      <a:pt x="1773" y="411"/>
                      <a:pt x="1933" y="320"/>
                    </a:cubicBezTo>
                    <a:cubicBezTo>
                      <a:pt x="1567" y="205"/>
                      <a:pt x="1202" y="91"/>
                      <a:pt x="837"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680726" y="2575124"/>
                <a:ext cx="227278" cy="459377"/>
              </a:xfrm>
              <a:custGeom>
                <a:avLst/>
                <a:gdLst/>
                <a:ahLst/>
                <a:cxnLst/>
                <a:rect l="l" t="t" r="r" b="b"/>
                <a:pathLst>
                  <a:path w="6694" h="13530" extrusionOk="0">
                    <a:moveTo>
                      <a:pt x="2716" y="1"/>
                    </a:moveTo>
                    <a:cubicBezTo>
                      <a:pt x="1758" y="1073"/>
                      <a:pt x="867" y="2192"/>
                      <a:pt x="0" y="3356"/>
                    </a:cubicBezTo>
                    <a:cubicBezTo>
                      <a:pt x="662" y="6323"/>
                      <a:pt x="2716" y="9039"/>
                      <a:pt x="4702" y="11276"/>
                    </a:cubicBezTo>
                    <a:cubicBezTo>
                      <a:pt x="5204" y="12075"/>
                      <a:pt x="5798" y="12828"/>
                      <a:pt x="6482" y="13490"/>
                    </a:cubicBezTo>
                    <a:cubicBezTo>
                      <a:pt x="6505" y="13518"/>
                      <a:pt x="6530" y="13530"/>
                      <a:pt x="6554" y="13530"/>
                    </a:cubicBezTo>
                    <a:cubicBezTo>
                      <a:pt x="6629" y="13530"/>
                      <a:pt x="6694" y="13422"/>
                      <a:pt x="6642" y="13353"/>
                    </a:cubicBezTo>
                    <a:cubicBezTo>
                      <a:pt x="4953" y="11185"/>
                      <a:pt x="3812" y="8902"/>
                      <a:pt x="3196" y="6232"/>
                    </a:cubicBezTo>
                    <a:cubicBezTo>
                      <a:pt x="2899" y="4999"/>
                      <a:pt x="2739" y="3744"/>
                      <a:pt x="2648" y="2489"/>
                    </a:cubicBezTo>
                    <a:lnTo>
                      <a:pt x="2648" y="2489"/>
                    </a:lnTo>
                    <a:cubicBezTo>
                      <a:pt x="2899" y="4771"/>
                      <a:pt x="3492" y="7054"/>
                      <a:pt x="4542" y="9062"/>
                    </a:cubicBezTo>
                    <a:cubicBezTo>
                      <a:pt x="4550" y="9085"/>
                      <a:pt x="4568" y="9095"/>
                      <a:pt x="4587" y="9095"/>
                    </a:cubicBezTo>
                    <a:cubicBezTo>
                      <a:pt x="4626" y="9095"/>
                      <a:pt x="4672" y="9055"/>
                      <a:pt x="4656" y="8994"/>
                    </a:cubicBezTo>
                    <a:cubicBezTo>
                      <a:pt x="3584" y="6049"/>
                      <a:pt x="2830" y="3150"/>
                      <a:pt x="271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12527" y="2775850"/>
                <a:ext cx="540694" cy="748517"/>
              </a:xfrm>
              <a:custGeom>
                <a:avLst/>
                <a:gdLst/>
                <a:ahLst/>
                <a:cxnLst/>
                <a:rect l="l" t="t" r="r" b="b"/>
                <a:pathLst>
                  <a:path w="15925" h="22046" extrusionOk="0">
                    <a:moveTo>
                      <a:pt x="2945" y="0"/>
                    </a:moveTo>
                    <a:cubicBezTo>
                      <a:pt x="2192" y="845"/>
                      <a:pt x="1348" y="1598"/>
                      <a:pt x="343" y="2214"/>
                    </a:cubicBezTo>
                    <a:cubicBezTo>
                      <a:pt x="229" y="2260"/>
                      <a:pt x="115" y="2306"/>
                      <a:pt x="1" y="2328"/>
                    </a:cubicBezTo>
                    <a:cubicBezTo>
                      <a:pt x="115" y="2557"/>
                      <a:pt x="252" y="2762"/>
                      <a:pt x="366" y="2968"/>
                    </a:cubicBezTo>
                    <a:cubicBezTo>
                      <a:pt x="1873" y="6414"/>
                      <a:pt x="3767" y="9792"/>
                      <a:pt x="6209" y="12645"/>
                    </a:cubicBezTo>
                    <a:cubicBezTo>
                      <a:pt x="6221" y="12663"/>
                      <a:pt x="6237" y="12670"/>
                      <a:pt x="6253" y="12670"/>
                    </a:cubicBezTo>
                    <a:cubicBezTo>
                      <a:pt x="6302" y="12670"/>
                      <a:pt x="6358" y="12606"/>
                      <a:pt x="6324" y="12554"/>
                    </a:cubicBezTo>
                    <a:cubicBezTo>
                      <a:pt x="5548" y="11390"/>
                      <a:pt x="4794" y="10249"/>
                      <a:pt x="4064" y="9085"/>
                    </a:cubicBezTo>
                    <a:lnTo>
                      <a:pt x="4064" y="9085"/>
                    </a:lnTo>
                    <a:cubicBezTo>
                      <a:pt x="4498" y="9747"/>
                      <a:pt x="4954" y="10363"/>
                      <a:pt x="5456" y="10956"/>
                    </a:cubicBezTo>
                    <a:cubicBezTo>
                      <a:pt x="7145" y="12874"/>
                      <a:pt x="9451" y="14335"/>
                      <a:pt x="11436" y="15932"/>
                    </a:cubicBezTo>
                    <a:cubicBezTo>
                      <a:pt x="12578" y="16868"/>
                      <a:pt x="13765" y="17895"/>
                      <a:pt x="14609" y="19151"/>
                    </a:cubicBezTo>
                    <a:cubicBezTo>
                      <a:pt x="14997" y="20064"/>
                      <a:pt x="15362" y="21000"/>
                      <a:pt x="15705" y="21981"/>
                    </a:cubicBezTo>
                    <a:cubicBezTo>
                      <a:pt x="15723" y="22026"/>
                      <a:pt x="15761" y="22046"/>
                      <a:pt x="15800" y="22046"/>
                    </a:cubicBezTo>
                    <a:cubicBezTo>
                      <a:pt x="15862" y="22046"/>
                      <a:pt x="15924" y="21996"/>
                      <a:pt x="15910" y="21913"/>
                    </a:cubicBezTo>
                    <a:cubicBezTo>
                      <a:pt x="15203" y="18329"/>
                      <a:pt x="13126" y="15316"/>
                      <a:pt x="10775" y="12600"/>
                    </a:cubicBezTo>
                    <a:lnTo>
                      <a:pt x="10775" y="12600"/>
                    </a:lnTo>
                    <a:cubicBezTo>
                      <a:pt x="11779" y="13353"/>
                      <a:pt x="12829" y="14038"/>
                      <a:pt x="13605" y="14974"/>
                    </a:cubicBezTo>
                    <a:cubicBezTo>
                      <a:pt x="13615" y="14984"/>
                      <a:pt x="13629" y="14988"/>
                      <a:pt x="13644" y="14988"/>
                    </a:cubicBezTo>
                    <a:cubicBezTo>
                      <a:pt x="13694" y="14988"/>
                      <a:pt x="13754" y="14935"/>
                      <a:pt x="13719" y="14882"/>
                    </a:cubicBezTo>
                    <a:cubicBezTo>
                      <a:pt x="12623" y="13239"/>
                      <a:pt x="10820" y="12212"/>
                      <a:pt x="9291" y="10956"/>
                    </a:cubicBezTo>
                    <a:cubicBezTo>
                      <a:pt x="9108" y="10774"/>
                      <a:pt x="8948" y="10591"/>
                      <a:pt x="8766" y="10409"/>
                    </a:cubicBezTo>
                    <a:cubicBezTo>
                      <a:pt x="6894" y="8446"/>
                      <a:pt x="5456" y="6414"/>
                      <a:pt x="4452" y="3903"/>
                    </a:cubicBezTo>
                    <a:cubicBezTo>
                      <a:pt x="3927" y="2625"/>
                      <a:pt x="3402" y="1324"/>
                      <a:pt x="294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03530" y="3196519"/>
                <a:ext cx="522869" cy="500799"/>
              </a:xfrm>
              <a:custGeom>
                <a:avLst/>
                <a:gdLst/>
                <a:ahLst/>
                <a:cxnLst/>
                <a:rect l="l" t="t" r="r" b="b"/>
                <a:pathLst>
                  <a:path w="15400" h="14750" extrusionOk="0">
                    <a:moveTo>
                      <a:pt x="106" y="0"/>
                    </a:moveTo>
                    <a:cubicBezTo>
                      <a:pt x="56" y="0"/>
                      <a:pt x="1" y="39"/>
                      <a:pt x="15" y="96"/>
                    </a:cubicBezTo>
                    <a:cubicBezTo>
                      <a:pt x="1225" y="3862"/>
                      <a:pt x="4557" y="6122"/>
                      <a:pt x="7890" y="7902"/>
                    </a:cubicBezTo>
                    <a:cubicBezTo>
                      <a:pt x="9784" y="8883"/>
                      <a:pt x="11793" y="9819"/>
                      <a:pt x="13025" y="11645"/>
                    </a:cubicBezTo>
                    <a:cubicBezTo>
                      <a:pt x="13619" y="12513"/>
                      <a:pt x="14007" y="13517"/>
                      <a:pt x="14121" y="14567"/>
                    </a:cubicBezTo>
                    <a:cubicBezTo>
                      <a:pt x="14121" y="14613"/>
                      <a:pt x="14121" y="14681"/>
                      <a:pt x="14121" y="14750"/>
                    </a:cubicBezTo>
                    <a:cubicBezTo>
                      <a:pt x="14144" y="14727"/>
                      <a:pt x="14144" y="14704"/>
                      <a:pt x="14167" y="14681"/>
                    </a:cubicBezTo>
                    <a:cubicBezTo>
                      <a:pt x="14555" y="13905"/>
                      <a:pt x="15171" y="13015"/>
                      <a:pt x="15399" y="12125"/>
                    </a:cubicBezTo>
                    <a:cubicBezTo>
                      <a:pt x="15376" y="12102"/>
                      <a:pt x="15353" y="12079"/>
                      <a:pt x="15353" y="12056"/>
                    </a:cubicBezTo>
                    <a:cubicBezTo>
                      <a:pt x="15285" y="11691"/>
                      <a:pt x="15239" y="11326"/>
                      <a:pt x="15171" y="10961"/>
                    </a:cubicBezTo>
                    <a:cubicBezTo>
                      <a:pt x="14760" y="10093"/>
                      <a:pt x="14349" y="9112"/>
                      <a:pt x="13756" y="8381"/>
                    </a:cubicBezTo>
                    <a:cubicBezTo>
                      <a:pt x="13687" y="8313"/>
                      <a:pt x="13642" y="8244"/>
                      <a:pt x="13573" y="8199"/>
                    </a:cubicBezTo>
                    <a:cubicBezTo>
                      <a:pt x="13185" y="7788"/>
                      <a:pt x="12683" y="7468"/>
                      <a:pt x="12135" y="7263"/>
                    </a:cubicBezTo>
                    <a:cubicBezTo>
                      <a:pt x="11336" y="6920"/>
                      <a:pt x="10492" y="6715"/>
                      <a:pt x="9716" y="6395"/>
                    </a:cubicBezTo>
                    <a:cubicBezTo>
                      <a:pt x="8757" y="6007"/>
                      <a:pt x="7867" y="5505"/>
                      <a:pt x="6954" y="5026"/>
                    </a:cubicBezTo>
                    <a:cubicBezTo>
                      <a:pt x="6943" y="5019"/>
                      <a:pt x="6930" y="5015"/>
                      <a:pt x="6918" y="5015"/>
                    </a:cubicBezTo>
                    <a:cubicBezTo>
                      <a:pt x="6854" y="5015"/>
                      <a:pt x="6786" y="5102"/>
                      <a:pt x="6862" y="5140"/>
                    </a:cubicBezTo>
                    <a:cubicBezTo>
                      <a:pt x="7821" y="5893"/>
                      <a:pt x="8917" y="6464"/>
                      <a:pt x="10035" y="6920"/>
                    </a:cubicBezTo>
                    <a:cubicBezTo>
                      <a:pt x="2982" y="5117"/>
                      <a:pt x="175" y="73"/>
                      <a:pt x="175" y="50"/>
                    </a:cubicBezTo>
                    <a:cubicBezTo>
                      <a:pt x="166" y="15"/>
                      <a:pt x="137" y="0"/>
                      <a:pt x="10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479220" y="3220693"/>
                <a:ext cx="815" cy="0"/>
              </a:xfrm>
              <a:custGeom>
                <a:avLst/>
                <a:gdLst/>
                <a:ahLst/>
                <a:cxnLst/>
                <a:rect l="l" t="t" r="r" b="b"/>
                <a:pathLst>
                  <a:path w="24" fill="none" extrusionOk="0">
                    <a:moveTo>
                      <a:pt x="23" y="0"/>
                    </a:moveTo>
                    <a:cubicBezTo>
                      <a:pt x="0" y="0"/>
                      <a:pt x="0" y="0"/>
                      <a:pt x="23" y="0"/>
                    </a:cubicBezTo>
                  </a:path>
                </a:pathLst>
              </a:custGeom>
              <a:noFill/>
              <a:ln w="6850" cap="rnd" cmpd="sng">
                <a:solidFill>
                  <a:srgbClr val="6146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239756" y="2913798"/>
                <a:ext cx="536653" cy="767870"/>
              </a:xfrm>
              <a:custGeom>
                <a:avLst/>
                <a:gdLst/>
                <a:ahLst/>
                <a:cxnLst/>
                <a:rect l="l" t="t" r="r" b="b"/>
                <a:pathLst>
                  <a:path w="15806" h="22616" extrusionOk="0">
                    <a:moveTo>
                      <a:pt x="3105" y="0"/>
                    </a:moveTo>
                    <a:cubicBezTo>
                      <a:pt x="2078" y="343"/>
                      <a:pt x="1050" y="685"/>
                      <a:pt x="0" y="1005"/>
                    </a:cubicBezTo>
                    <a:cubicBezTo>
                      <a:pt x="160" y="1712"/>
                      <a:pt x="297" y="2420"/>
                      <a:pt x="434" y="3127"/>
                    </a:cubicBezTo>
                    <a:cubicBezTo>
                      <a:pt x="982" y="5980"/>
                      <a:pt x="1484" y="8925"/>
                      <a:pt x="2808" y="11550"/>
                    </a:cubicBezTo>
                    <a:cubicBezTo>
                      <a:pt x="3219" y="12371"/>
                      <a:pt x="3698" y="13102"/>
                      <a:pt x="4246" y="13764"/>
                    </a:cubicBezTo>
                    <a:cubicBezTo>
                      <a:pt x="4177" y="13718"/>
                      <a:pt x="4109" y="13673"/>
                      <a:pt x="4063" y="13604"/>
                    </a:cubicBezTo>
                    <a:cubicBezTo>
                      <a:pt x="2511" y="12120"/>
                      <a:pt x="1712" y="10363"/>
                      <a:pt x="1119" y="8331"/>
                    </a:cubicBezTo>
                    <a:cubicBezTo>
                      <a:pt x="1111" y="8308"/>
                      <a:pt x="1095" y="8298"/>
                      <a:pt x="1078" y="8298"/>
                    </a:cubicBezTo>
                    <a:cubicBezTo>
                      <a:pt x="1046" y="8298"/>
                      <a:pt x="1013" y="8332"/>
                      <a:pt x="1028" y="8377"/>
                    </a:cubicBezTo>
                    <a:cubicBezTo>
                      <a:pt x="1553" y="10294"/>
                      <a:pt x="2055" y="12257"/>
                      <a:pt x="3470" y="13718"/>
                    </a:cubicBezTo>
                    <a:cubicBezTo>
                      <a:pt x="4474" y="14745"/>
                      <a:pt x="5775" y="15636"/>
                      <a:pt x="7122" y="16343"/>
                    </a:cubicBezTo>
                    <a:cubicBezTo>
                      <a:pt x="7373" y="16503"/>
                      <a:pt x="7624" y="16663"/>
                      <a:pt x="7898" y="16800"/>
                    </a:cubicBezTo>
                    <a:cubicBezTo>
                      <a:pt x="9884" y="17918"/>
                      <a:pt x="11915" y="18763"/>
                      <a:pt x="13718" y="20132"/>
                    </a:cubicBezTo>
                    <a:cubicBezTo>
                      <a:pt x="14403" y="20908"/>
                      <a:pt x="15042" y="21730"/>
                      <a:pt x="15659" y="22597"/>
                    </a:cubicBezTo>
                    <a:cubicBezTo>
                      <a:pt x="15671" y="22610"/>
                      <a:pt x="15689" y="22616"/>
                      <a:pt x="15708" y="22616"/>
                    </a:cubicBezTo>
                    <a:cubicBezTo>
                      <a:pt x="15756" y="22616"/>
                      <a:pt x="15806" y="22578"/>
                      <a:pt x="15773" y="22529"/>
                    </a:cubicBezTo>
                    <a:cubicBezTo>
                      <a:pt x="15362" y="21639"/>
                      <a:pt x="14791" y="20840"/>
                      <a:pt x="14129" y="20086"/>
                    </a:cubicBezTo>
                    <a:cubicBezTo>
                      <a:pt x="14084" y="20041"/>
                      <a:pt x="14061" y="19995"/>
                      <a:pt x="14015" y="19972"/>
                    </a:cubicBezTo>
                    <a:cubicBezTo>
                      <a:pt x="13285" y="19151"/>
                      <a:pt x="12440" y="18397"/>
                      <a:pt x="11573" y="17781"/>
                    </a:cubicBezTo>
                    <a:cubicBezTo>
                      <a:pt x="10614" y="17073"/>
                      <a:pt x="9519" y="16526"/>
                      <a:pt x="8606" y="15772"/>
                    </a:cubicBezTo>
                    <a:cubicBezTo>
                      <a:pt x="7624" y="14996"/>
                      <a:pt x="6917" y="13969"/>
                      <a:pt x="6277" y="12919"/>
                    </a:cubicBezTo>
                    <a:cubicBezTo>
                      <a:pt x="5547" y="11687"/>
                      <a:pt x="4839" y="10454"/>
                      <a:pt x="4451" y="9062"/>
                    </a:cubicBezTo>
                    <a:cubicBezTo>
                      <a:pt x="4292" y="8468"/>
                      <a:pt x="4177" y="7852"/>
                      <a:pt x="4086" y="7259"/>
                    </a:cubicBezTo>
                    <a:lnTo>
                      <a:pt x="4086" y="7259"/>
                    </a:lnTo>
                    <a:cubicBezTo>
                      <a:pt x="4680" y="9267"/>
                      <a:pt x="5547" y="11162"/>
                      <a:pt x="6985" y="12737"/>
                    </a:cubicBezTo>
                    <a:cubicBezTo>
                      <a:pt x="7002" y="12754"/>
                      <a:pt x="7021" y="12761"/>
                      <a:pt x="7038" y="12761"/>
                    </a:cubicBezTo>
                    <a:cubicBezTo>
                      <a:pt x="7091" y="12761"/>
                      <a:pt x="7133" y="12697"/>
                      <a:pt x="7099" y="12645"/>
                    </a:cubicBezTo>
                    <a:cubicBezTo>
                      <a:pt x="5889" y="10842"/>
                      <a:pt x="4976" y="8993"/>
                      <a:pt x="4429" y="6871"/>
                    </a:cubicBezTo>
                    <a:cubicBezTo>
                      <a:pt x="3835" y="4611"/>
                      <a:pt x="3447" y="2306"/>
                      <a:pt x="310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383509" y="3584866"/>
                <a:ext cx="443725" cy="516214"/>
              </a:xfrm>
              <a:custGeom>
                <a:avLst/>
                <a:gdLst/>
                <a:ahLst/>
                <a:cxnLst/>
                <a:rect l="l" t="t" r="r" b="b"/>
                <a:pathLst>
                  <a:path w="13069" h="15204" extrusionOk="0">
                    <a:moveTo>
                      <a:pt x="96" y="0"/>
                    </a:moveTo>
                    <a:cubicBezTo>
                      <a:pt x="43" y="0"/>
                      <a:pt x="1" y="65"/>
                      <a:pt x="35" y="116"/>
                    </a:cubicBezTo>
                    <a:cubicBezTo>
                      <a:pt x="857" y="1143"/>
                      <a:pt x="1701" y="2170"/>
                      <a:pt x="2705" y="3015"/>
                    </a:cubicBezTo>
                    <a:cubicBezTo>
                      <a:pt x="2705" y="3038"/>
                      <a:pt x="2705" y="3038"/>
                      <a:pt x="2728" y="3060"/>
                    </a:cubicBezTo>
                    <a:cubicBezTo>
                      <a:pt x="2911" y="3197"/>
                      <a:pt x="3093" y="3312"/>
                      <a:pt x="3276" y="3448"/>
                    </a:cubicBezTo>
                    <a:cubicBezTo>
                      <a:pt x="3299" y="3471"/>
                      <a:pt x="3299" y="3471"/>
                      <a:pt x="3322" y="3494"/>
                    </a:cubicBezTo>
                    <a:cubicBezTo>
                      <a:pt x="4257" y="4156"/>
                      <a:pt x="5193" y="4818"/>
                      <a:pt x="6038" y="5594"/>
                    </a:cubicBezTo>
                    <a:cubicBezTo>
                      <a:pt x="7019" y="6507"/>
                      <a:pt x="7727" y="7580"/>
                      <a:pt x="8389" y="8698"/>
                    </a:cubicBezTo>
                    <a:cubicBezTo>
                      <a:pt x="8161" y="8424"/>
                      <a:pt x="7910" y="8150"/>
                      <a:pt x="7658" y="7899"/>
                    </a:cubicBezTo>
                    <a:cubicBezTo>
                      <a:pt x="7632" y="7879"/>
                      <a:pt x="7605" y="7870"/>
                      <a:pt x="7580" y="7870"/>
                    </a:cubicBezTo>
                    <a:cubicBezTo>
                      <a:pt x="7494" y="7870"/>
                      <a:pt x="7428" y="7971"/>
                      <a:pt x="7499" y="8059"/>
                    </a:cubicBezTo>
                    <a:cubicBezTo>
                      <a:pt x="8343" y="9086"/>
                      <a:pt x="9074" y="10136"/>
                      <a:pt x="9781" y="11232"/>
                    </a:cubicBezTo>
                    <a:cubicBezTo>
                      <a:pt x="9941" y="11529"/>
                      <a:pt x="10101" y="11803"/>
                      <a:pt x="10261" y="12099"/>
                    </a:cubicBezTo>
                    <a:cubicBezTo>
                      <a:pt x="10557" y="12647"/>
                      <a:pt x="10831" y="13218"/>
                      <a:pt x="11105" y="13788"/>
                    </a:cubicBezTo>
                    <a:cubicBezTo>
                      <a:pt x="11288" y="14222"/>
                      <a:pt x="11584" y="14701"/>
                      <a:pt x="11767" y="15203"/>
                    </a:cubicBezTo>
                    <a:cubicBezTo>
                      <a:pt x="12178" y="14062"/>
                      <a:pt x="12589" y="12921"/>
                      <a:pt x="13068" y="11803"/>
                    </a:cubicBezTo>
                    <a:cubicBezTo>
                      <a:pt x="12703" y="10479"/>
                      <a:pt x="11995" y="9246"/>
                      <a:pt x="11128" y="8128"/>
                    </a:cubicBezTo>
                    <a:cubicBezTo>
                      <a:pt x="9895" y="6165"/>
                      <a:pt x="8115" y="4590"/>
                      <a:pt x="6015" y="3517"/>
                    </a:cubicBezTo>
                    <a:cubicBezTo>
                      <a:pt x="6002" y="3508"/>
                      <a:pt x="5990" y="3505"/>
                      <a:pt x="5979" y="3505"/>
                    </a:cubicBezTo>
                    <a:cubicBezTo>
                      <a:pt x="5932" y="3505"/>
                      <a:pt x="5910" y="3571"/>
                      <a:pt x="5947" y="3608"/>
                    </a:cubicBezTo>
                    <a:cubicBezTo>
                      <a:pt x="7453" y="4407"/>
                      <a:pt x="8777" y="5503"/>
                      <a:pt x="9850" y="6781"/>
                    </a:cubicBezTo>
                    <a:cubicBezTo>
                      <a:pt x="9439" y="6393"/>
                      <a:pt x="9005" y="6028"/>
                      <a:pt x="8549" y="5685"/>
                    </a:cubicBezTo>
                    <a:cubicBezTo>
                      <a:pt x="7133" y="4681"/>
                      <a:pt x="5559" y="4270"/>
                      <a:pt x="4029" y="3494"/>
                    </a:cubicBezTo>
                    <a:cubicBezTo>
                      <a:pt x="2454" y="2695"/>
                      <a:pt x="1267" y="1326"/>
                      <a:pt x="149" y="25"/>
                    </a:cubicBezTo>
                    <a:cubicBezTo>
                      <a:pt x="132" y="8"/>
                      <a:pt x="113" y="0"/>
                      <a:pt x="9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33747" y="3886260"/>
                <a:ext cx="207450" cy="389978"/>
              </a:xfrm>
              <a:custGeom>
                <a:avLst/>
                <a:gdLst/>
                <a:ahLst/>
                <a:cxnLst/>
                <a:rect l="l" t="t" r="r" b="b"/>
                <a:pathLst>
                  <a:path w="6110" h="11486" extrusionOk="0">
                    <a:moveTo>
                      <a:pt x="173" y="1"/>
                    </a:moveTo>
                    <a:cubicBezTo>
                      <a:pt x="139" y="1"/>
                      <a:pt x="106" y="23"/>
                      <a:pt x="106" y="72"/>
                    </a:cubicBezTo>
                    <a:cubicBezTo>
                      <a:pt x="221" y="894"/>
                      <a:pt x="426" y="1716"/>
                      <a:pt x="700" y="2515"/>
                    </a:cubicBezTo>
                    <a:cubicBezTo>
                      <a:pt x="974" y="3405"/>
                      <a:pt x="1293" y="4295"/>
                      <a:pt x="1567" y="5162"/>
                    </a:cubicBezTo>
                    <a:cubicBezTo>
                      <a:pt x="1636" y="5413"/>
                      <a:pt x="1704" y="5642"/>
                      <a:pt x="1795" y="5893"/>
                    </a:cubicBezTo>
                    <a:cubicBezTo>
                      <a:pt x="1179" y="4774"/>
                      <a:pt x="631" y="3633"/>
                      <a:pt x="106" y="2469"/>
                    </a:cubicBezTo>
                    <a:cubicBezTo>
                      <a:pt x="98" y="2445"/>
                      <a:pt x="82" y="2435"/>
                      <a:pt x="65" y="2435"/>
                    </a:cubicBezTo>
                    <a:cubicBezTo>
                      <a:pt x="34" y="2435"/>
                      <a:pt x="0" y="2470"/>
                      <a:pt x="15" y="2515"/>
                    </a:cubicBezTo>
                    <a:cubicBezTo>
                      <a:pt x="837" y="4569"/>
                      <a:pt x="1636" y="6578"/>
                      <a:pt x="2960" y="8335"/>
                    </a:cubicBezTo>
                    <a:cubicBezTo>
                      <a:pt x="3690" y="9431"/>
                      <a:pt x="4603" y="10526"/>
                      <a:pt x="5493" y="11485"/>
                    </a:cubicBezTo>
                    <a:cubicBezTo>
                      <a:pt x="5493" y="11234"/>
                      <a:pt x="5516" y="11006"/>
                      <a:pt x="5584" y="10777"/>
                    </a:cubicBezTo>
                    <a:cubicBezTo>
                      <a:pt x="5676" y="10321"/>
                      <a:pt x="5904" y="9910"/>
                      <a:pt x="6109" y="9476"/>
                    </a:cubicBezTo>
                    <a:cubicBezTo>
                      <a:pt x="5858" y="9088"/>
                      <a:pt x="5539" y="8700"/>
                      <a:pt x="5288" y="8358"/>
                    </a:cubicBezTo>
                    <a:cubicBezTo>
                      <a:pt x="4557" y="7354"/>
                      <a:pt x="3736" y="6372"/>
                      <a:pt x="2914" y="5436"/>
                    </a:cubicBezTo>
                    <a:cubicBezTo>
                      <a:pt x="2897" y="5419"/>
                      <a:pt x="2878" y="5412"/>
                      <a:pt x="2861" y="5412"/>
                    </a:cubicBezTo>
                    <a:cubicBezTo>
                      <a:pt x="2810" y="5412"/>
                      <a:pt x="2771" y="5476"/>
                      <a:pt x="2823" y="5528"/>
                    </a:cubicBezTo>
                    <a:cubicBezTo>
                      <a:pt x="3553" y="6372"/>
                      <a:pt x="4238" y="7240"/>
                      <a:pt x="4877" y="8153"/>
                    </a:cubicBezTo>
                    <a:cubicBezTo>
                      <a:pt x="4945" y="8289"/>
                      <a:pt x="5037" y="8404"/>
                      <a:pt x="5128" y="8518"/>
                    </a:cubicBezTo>
                    <a:cubicBezTo>
                      <a:pt x="4580" y="7879"/>
                      <a:pt x="4010" y="7240"/>
                      <a:pt x="3439" y="6669"/>
                    </a:cubicBezTo>
                    <a:cubicBezTo>
                      <a:pt x="1681" y="4866"/>
                      <a:pt x="837" y="2469"/>
                      <a:pt x="243" y="50"/>
                    </a:cubicBezTo>
                    <a:cubicBezTo>
                      <a:pt x="233" y="18"/>
                      <a:pt x="202" y="1"/>
                      <a:pt x="17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6669" y="2979666"/>
                <a:ext cx="243372" cy="666114"/>
              </a:xfrm>
              <a:custGeom>
                <a:avLst/>
                <a:gdLst/>
                <a:ahLst/>
                <a:cxnLst/>
                <a:rect l="l" t="t" r="r" b="b"/>
                <a:pathLst>
                  <a:path w="7168" h="19619" extrusionOk="0">
                    <a:moveTo>
                      <a:pt x="4017" y="0"/>
                    </a:moveTo>
                    <a:cubicBezTo>
                      <a:pt x="3538" y="137"/>
                      <a:pt x="3013" y="251"/>
                      <a:pt x="2511" y="366"/>
                    </a:cubicBezTo>
                    <a:cubicBezTo>
                      <a:pt x="2465" y="1233"/>
                      <a:pt x="2419" y="2077"/>
                      <a:pt x="2374" y="2945"/>
                    </a:cubicBezTo>
                    <a:cubicBezTo>
                      <a:pt x="2328" y="4086"/>
                      <a:pt x="2214" y="5273"/>
                      <a:pt x="2305" y="6414"/>
                    </a:cubicBezTo>
                    <a:cubicBezTo>
                      <a:pt x="2031" y="5912"/>
                      <a:pt x="1735" y="5410"/>
                      <a:pt x="1484" y="4885"/>
                    </a:cubicBezTo>
                    <a:cubicBezTo>
                      <a:pt x="1050" y="3493"/>
                      <a:pt x="1187" y="2055"/>
                      <a:pt x="1141" y="639"/>
                    </a:cubicBezTo>
                    <a:lnTo>
                      <a:pt x="1141" y="639"/>
                    </a:lnTo>
                    <a:cubicBezTo>
                      <a:pt x="753" y="731"/>
                      <a:pt x="365" y="776"/>
                      <a:pt x="0" y="845"/>
                    </a:cubicBezTo>
                    <a:cubicBezTo>
                      <a:pt x="0" y="2032"/>
                      <a:pt x="137" y="3219"/>
                      <a:pt x="548" y="4291"/>
                    </a:cubicBezTo>
                    <a:cubicBezTo>
                      <a:pt x="890" y="5136"/>
                      <a:pt x="1438" y="5866"/>
                      <a:pt x="1917" y="6642"/>
                    </a:cubicBezTo>
                    <a:cubicBezTo>
                      <a:pt x="2100" y="6939"/>
                      <a:pt x="2283" y="7259"/>
                      <a:pt x="2465" y="7578"/>
                    </a:cubicBezTo>
                    <a:cubicBezTo>
                      <a:pt x="2762" y="8925"/>
                      <a:pt x="3424" y="10158"/>
                      <a:pt x="3835" y="11481"/>
                    </a:cubicBezTo>
                    <a:cubicBezTo>
                      <a:pt x="4360" y="13102"/>
                      <a:pt x="4382" y="14791"/>
                      <a:pt x="4428" y="16480"/>
                    </a:cubicBezTo>
                    <a:cubicBezTo>
                      <a:pt x="4428" y="16537"/>
                      <a:pt x="4468" y="16566"/>
                      <a:pt x="4508" y="16566"/>
                    </a:cubicBezTo>
                    <a:cubicBezTo>
                      <a:pt x="4548" y="16566"/>
                      <a:pt x="4588" y="16537"/>
                      <a:pt x="4588" y="16480"/>
                    </a:cubicBezTo>
                    <a:cubicBezTo>
                      <a:pt x="4611" y="15019"/>
                      <a:pt x="4565" y="13513"/>
                      <a:pt x="4246" y="12075"/>
                    </a:cubicBezTo>
                    <a:cubicBezTo>
                      <a:pt x="4246" y="12052"/>
                      <a:pt x="4246" y="12029"/>
                      <a:pt x="4246" y="12006"/>
                    </a:cubicBezTo>
                    <a:cubicBezTo>
                      <a:pt x="4862" y="13513"/>
                      <a:pt x="5569" y="14997"/>
                      <a:pt x="6231" y="16412"/>
                    </a:cubicBezTo>
                    <a:cubicBezTo>
                      <a:pt x="6505" y="17416"/>
                      <a:pt x="6688" y="18443"/>
                      <a:pt x="6665" y="19516"/>
                    </a:cubicBezTo>
                    <a:cubicBezTo>
                      <a:pt x="6665" y="19584"/>
                      <a:pt x="6711" y="19619"/>
                      <a:pt x="6759" y="19619"/>
                    </a:cubicBezTo>
                    <a:cubicBezTo>
                      <a:pt x="6808" y="19619"/>
                      <a:pt x="6859" y="19584"/>
                      <a:pt x="6870" y="19516"/>
                    </a:cubicBezTo>
                    <a:cubicBezTo>
                      <a:pt x="7167" y="15955"/>
                      <a:pt x="4999" y="12737"/>
                      <a:pt x="4451" y="9290"/>
                    </a:cubicBezTo>
                    <a:cubicBezTo>
                      <a:pt x="3972" y="6232"/>
                      <a:pt x="4246" y="3105"/>
                      <a:pt x="4017"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6669" y="3471363"/>
                <a:ext cx="133298" cy="406513"/>
              </a:xfrm>
              <a:custGeom>
                <a:avLst/>
                <a:gdLst/>
                <a:ahLst/>
                <a:cxnLst/>
                <a:rect l="l" t="t" r="r" b="b"/>
                <a:pathLst>
                  <a:path w="3926" h="11973" extrusionOk="0">
                    <a:moveTo>
                      <a:pt x="46" y="1"/>
                    </a:moveTo>
                    <a:cubicBezTo>
                      <a:pt x="23" y="1"/>
                      <a:pt x="0" y="12"/>
                      <a:pt x="0" y="35"/>
                    </a:cubicBezTo>
                    <a:cubicBezTo>
                      <a:pt x="0" y="81"/>
                      <a:pt x="0" y="104"/>
                      <a:pt x="0" y="127"/>
                    </a:cubicBezTo>
                    <a:lnTo>
                      <a:pt x="0" y="1222"/>
                    </a:lnTo>
                    <a:cubicBezTo>
                      <a:pt x="46" y="1930"/>
                      <a:pt x="183" y="2592"/>
                      <a:pt x="457" y="3254"/>
                    </a:cubicBezTo>
                    <a:cubicBezTo>
                      <a:pt x="571" y="3527"/>
                      <a:pt x="708" y="3779"/>
                      <a:pt x="867" y="4030"/>
                    </a:cubicBezTo>
                    <a:cubicBezTo>
                      <a:pt x="525" y="3550"/>
                      <a:pt x="251" y="3048"/>
                      <a:pt x="0" y="2523"/>
                    </a:cubicBezTo>
                    <a:lnTo>
                      <a:pt x="0" y="4395"/>
                    </a:lnTo>
                    <a:cubicBezTo>
                      <a:pt x="183" y="4829"/>
                      <a:pt x="365" y="5262"/>
                      <a:pt x="548" y="5673"/>
                    </a:cubicBezTo>
                    <a:cubicBezTo>
                      <a:pt x="1210" y="7271"/>
                      <a:pt x="1666" y="8960"/>
                      <a:pt x="1940" y="10672"/>
                    </a:cubicBezTo>
                    <a:cubicBezTo>
                      <a:pt x="1963" y="10832"/>
                      <a:pt x="1986" y="11037"/>
                      <a:pt x="1986" y="11288"/>
                    </a:cubicBezTo>
                    <a:cubicBezTo>
                      <a:pt x="2168" y="11334"/>
                      <a:pt x="2351" y="11402"/>
                      <a:pt x="2534" y="11448"/>
                    </a:cubicBezTo>
                    <a:cubicBezTo>
                      <a:pt x="2990" y="11608"/>
                      <a:pt x="3447" y="11790"/>
                      <a:pt x="3926" y="11973"/>
                    </a:cubicBezTo>
                    <a:cubicBezTo>
                      <a:pt x="3903" y="10763"/>
                      <a:pt x="3766" y="9553"/>
                      <a:pt x="3424" y="8389"/>
                    </a:cubicBezTo>
                    <a:cubicBezTo>
                      <a:pt x="3104" y="7316"/>
                      <a:pt x="2556" y="6426"/>
                      <a:pt x="1940" y="5536"/>
                    </a:cubicBezTo>
                    <a:cubicBezTo>
                      <a:pt x="1689" y="4965"/>
                      <a:pt x="1324" y="4440"/>
                      <a:pt x="1004" y="3870"/>
                    </a:cubicBezTo>
                    <a:cubicBezTo>
                      <a:pt x="320" y="2706"/>
                      <a:pt x="0" y="1405"/>
                      <a:pt x="91" y="35"/>
                    </a:cubicBezTo>
                    <a:cubicBezTo>
                      <a:pt x="91" y="12"/>
                      <a:pt x="68" y="1"/>
                      <a:pt x="4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7450" y="3475641"/>
                <a:ext cx="815" cy="37246"/>
              </a:xfrm>
              <a:custGeom>
                <a:avLst/>
                <a:gdLst/>
                <a:ahLst/>
                <a:cxnLst/>
                <a:rect l="l" t="t" r="r" b="b"/>
                <a:pathLst>
                  <a:path w="24" h="1097" extrusionOk="0">
                    <a:moveTo>
                      <a:pt x="23" y="1"/>
                    </a:moveTo>
                    <a:cubicBezTo>
                      <a:pt x="0" y="366"/>
                      <a:pt x="0" y="731"/>
                      <a:pt x="23" y="1096"/>
                    </a:cubicBezTo>
                    <a:lnTo>
                      <a:pt x="23" y="1"/>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239756" y="3552984"/>
                <a:ext cx="92249" cy="383018"/>
              </a:xfrm>
              <a:custGeom>
                <a:avLst/>
                <a:gdLst/>
                <a:ahLst/>
                <a:cxnLst/>
                <a:rect l="l" t="t" r="r" b="b"/>
                <a:pathLst>
                  <a:path w="2717" h="11281" extrusionOk="0">
                    <a:moveTo>
                      <a:pt x="1493" y="0"/>
                    </a:moveTo>
                    <a:cubicBezTo>
                      <a:pt x="1436" y="0"/>
                      <a:pt x="1370" y="41"/>
                      <a:pt x="1370" y="119"/>
                    </a:cubicBezTo>
                    <a:cubicBezTo>
                      <a:pt x="1484" y="2242"/>
                      <a:pt x="1918" y="4410"/>
                      <a:pt x="1804" y="6556"/>
                    </a:cubicBezTo>
                    <a:cubicBezTo>
                      <a:pt x="1781" y="7012"/>
                      <a:pt x="1712" y="7446"/>
                      <a:pt x="1598" y="7857"/>
                    </a:cubicBezTo>
                    <a:cubicBezTo>
                      <a:pt x="1758" y="6716"/>
                      <a:pt x="1598" y="5483"/>
                      <a:pt x="1347" y="4593"/>
                    </a:cubicBezTo>
                    <a:cubicBezTo>
                      <a:pt x="1338" y="4558"/>
                      <a:pt x="1313" y="4543"/>
                      <a:pt x="1286" y="4543"/>
                    </a:cubicBezTo>
                    <a:cubicBezTo>
                      <a:pt x="1243" y="4543"/>
                      <a:pt x="1196" y="4582"/>
                      <a:pt x="1210" y="4639"/>
                    </a:cubicBezTo>
                    <a:cubicBezTo>
                      <a:pt x="1530" y="6556"/>
                      <a:pt x="1256" y="8199"/>
                      <a:pt x="594" y="9980"/>
                    </a:cubicBezTo>
                    <a:cubicBezTo>
                      <a:pt x="411" y="10299"/>
                      <a:pt x="183" y="10596"/>
                      <a:pt x="0" y="10893"/>
                    </a:cubicBezTo>
                    <a:cubicBezTo>
                      <a:pt x="366" y="11030"/>
                      <a:pt x="731" y="11167"/>
                      <a:pt x="1096" y="11281"/>
                    </a:cubicBezTo>
                    <a:cubicBezTo>
                      <a:pt x="1575" y="10505"/>
                      <a:pt x="1986" y="9660"/>
                      <a:pt x="2283" y="8975"/>
                    </a:cubicBezTo>
                    <a:cubicBezTo>
                      <a:pt x="2717" y="8017"/>
                      <a:pt x="2534" y="7127"/>
                      <a:pt x="2420" y="6214"/>
                    </a:cubicBezTo>
                    <a:cubicBezTo>
                      <a:pt x="2397" y="5871"/>
                      <a:pt x="2351" y="5506"/>
                      <a:pt x="2306" y="5164"/>
                    </a:cubicBezTo>
                    <a:cubicBezTo>
                      <a:pt x="2306" y="4890"/>
                      <a:pt x="2329" y="4616"/>
                      <a:pt x="2374" y="4319"/>
                    </a:cubicBezTo>
                    <a:cubicBezTo>
                      <a:pt x="2388" y="4279"/>
                      <a:pt x="2362" y="4255"/>
                      <a:pt x="2334" y="4255"/>
                    </a:cubicBezTo>
                    <a:cubicBezTo>
                      <a:pt x="2314" y="4255"/>
                      <a:pt x="2293" y="4268"/>
                      <a:pt x="2283" y="4296"/>
                    </a:cubicBezTo>
                    <a:cubicBezTo>
                      <a:pt x="2260" y="4365"/>
                      <a:pt x="2237" y="4433"/>
                      <a:pt x="2215" y="4502"/>
                    </a:cubicBezTo>
                    <a:cubicBezTo>
                      <a:pt x="2192" y="4296"/>
                      <a:pt x="2169" y="4114"/>
                      <a:pt x="2123" y="3931"/>
                    </a:cubicBezTo>
                    <a:cubicBezTo>
                      <a:pt x="1963" y="2653"/>
                      <a:pt x="1804" y="1352"/>
                      <a:pt x="1575" y="74"/>
                    </a:cubicBezTo>
                    <a:cubicBezTo>
                      <a:pt x="1575" y="24"/>
                      <a:pt x="1537" y="0"/>
                      <a:pt x="149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370430" y="2431539"/>
                <a:ext cx="77548" cy="52491"/>
              </a:xfrm>
              <a:custGeom>
                <a:avLst/>
                <a:gdLst/>
                <a:ahLst/>
                <a:cxnLst/>
                <a:rect l="l" t="t" r="r" b="b"/>
                <a:pathLst>
                  <a:path w="2284" h="1546" extrusionOk="0">
                    <a:moveTo>
                      <a:pt x="1277" y="1"/>
                    </a:moveTo>
                    <a:cubicBezTo>
                      <a:pt x="1272" y="1"/>
                      <a:pt x="1265" y="3"/>
                      <a:pt x="1256" y="7"/>
                    </a:cubicBezTo>
                    <a:cubicBezTo>
                      <a:pt x="1028" y="53"/>
                      <a:pt x="799" y="189"/>
                      <a:pt x="617" y="349"/>
                    </a:cubicBezTo>
                    <a:cubicBezTo>
                      <a:pt x="571" y="395"/>
                      <a:pt x="526" y="441"/>
                      <a:pt x="480" y="486"/>
                    </a:cubicBezTo>
                    <a:cubicBezTo>
                      <a:pt x="457" y="509"/>
                      <a:pt x="434" y="532"/>
                      <a:pt x="411" y="555"/>
                    </a:cubicBezTo>
                    <a:cubicBezTo>
                      <a:pt x="434" y="486"/>
                      <a:pt x="480" y="418"/>
                      <a:pt x="503" y="326"/>
                    </a:cubicBezTo>
                    <a:cubicBezTo>
                      <a:pt x="503" y="326"/>
                      <a:pt x="503" y="316"/>
                      <a:pt x="496" y="316"/>
                    </a:cubicBezTo>
                    <a:cubicBezTo>
                      <a:pt x="493" y="316"/>
                      <a:pt x="488" y="319"/>
                      <a:pt x="480" y="326"/>
                    </a:cubicBezTo>
                    <a:cubicBezTo>
                      <a:pt x="252" y="600"/>
                      <a:pt x="69" y="988"/>
                      <a:pt x="46" y="1354"/>
                    </a:cubicBezTo>
                    <a:cubicBezTo>
                      <a:pt x="23" y="1399"/>
                      <a:pt x="23" y="1445"/>
                      <a:pt x="1" y="1491"/>
                    </a:cubicBezTo>
                    <a:cubicBezTo>
                      <a:pt x="1" y="1524"/>
                      <a:pt x="25" y="1545"/>
                      <a:pt x="47" y="1545"/>
                    </a:cubicBezTo>
                    <a:cubicBezTo>
                      <a:pt x="55" y="1545"/>
                      <a:pt x="63" y="1542"/>
                      <a:pt x="69" y="1536"/>
                    </a:cubicBezTo>
                    <a:cubicBezTo>
                      <a:pt x="320" y="1239"/>
                      <a:pt x="457" y="943"/>
                      <a:pt x="868" y="851"/>
                    </a:cubicBezTo>
                    <a:cubicBezTo>
                      <a:pt x="1210" y="760"/>
                      <a:pt x="1530" y="760"/>
                      <a:pt x="1872" y="714"/>
                    </a:cubicBezTo>
                    <a:cubicBezTo>
                      <a:pt x="2215" y="692"/>
                      <a:pt x="2283" y="167"/>
                      <a:pt x="1918" y="121"/>
                    </a:cubicBezTo>
                    <a:cubicBezTo>
                      <a:pt x="1853" y="116"/>
                      <a:pt x="1786" y="113"/>
                      <a:pt x="1718" y="113"/>
                    </a:cubicBezTo>
                    <a:cubicBezTo>
                      <a:pt x="1496" y="113"/>
                      <a:pt x="1260" y="143"/>
                      <a:pt x="1051" y="212"/>
                    </a:cubicBezTo>
                    <a:cubicBezTo>
                      <a:pt x="1119" y="144"/>
                      <a:pt x="1210" y="98"/>
                      <a:pt x="1279" y="53"/>
                    </a:cubicBezTo>
                    <a:cubicBezTo>
                      <a:pt x="1297" y="34"/>
                      <a:pt x="1301" y="1"/>
                      <a:pt x="127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1372773" y="2478088"/>
                <a:ext cx="105185" cy="61828"/>
              </a:xfrm>
              <a:custGeom>
                <a:avLst/>
                <a:gdLst/>
                <a:ahLst/>
                <a:cxnLst/>
                <a:rect l="l" t="t" r="r" b="b"/>
                <a:pathLst>
                  <a:path w="3098" h="1821" extrusionOk="0">
                    <a:moveTo>
                      <a:pt x="1567" y="1"/>
                    </a:moveTo>
                    <a:cubicBezTo>
                      <a:pt x="1504" y="1"/>
                      <a:pt x="1438" y="9"/>
                      <a:pt x="1370" y="28"/>
                    </a:cubicBezTo>
                    <a:cubicBezTo>
                      <a:pt x="548" y="256"/>
                      <a:pt x="936" y="1124"/>
                      <a:pt x="46" y="1261"/>
                    </a:cubicBezTo>
                    <a:cubicBezTo>
                      <a:pt x="0" y="1261"/>
                      <a:pt x="0" y="1329"/>
                      <a:pt x="46" y="1329"/>
                    </a:cubicBezTo>
                    <a:cubicBezTo>
                      <a:pt x="113" y="1317"/>
                      <a:pt x="175" y="1312"/>
                      <a:pt x="234" y="1312"/>
                    </a:cubicBezTo>
                    <a:cubicBezTo>
                      <a:pt x="804" y="1312"/>
                      <a:pt x="1015" y="1821"/>
                      <a:pt x="1597" y="1821"/>
                    </a:cubicBezTo>
                    <a:cubicBezTo>
                      <a:pt x="1648" y="1821"/>
                      <a:pt x="1701" y="1817"/>
                      <a:pt x="1758" y="1809"/>
                    </a:cubicBezTo>
                    <a:cubicBezTo>
                      <a:pt x="2511" y="1694"/>
                      <a:pt x="2420" y="713"/>
                      <a:pt x="3059" y="508"/>
                    </a:cubicBezTo>
                    <a:cubicBezTo>
                      <a:pt x="3098" y="488"/>
                      <a:pt x="3087" y="434"/>
                      <a:pt x="3053" y="434"/>
                    </a:cubicBezTo>
                    <a:cubicBezTo>
                      <a:pt x="3048" y="434"/>
                      <a:pt x="3042" y="436"/>
                      <a:pt x="3036" y="439"/>
                    </a:cubicBezTo>
                    <a:cubicBezTo>
                      <a:pt x="2962" y="463"/>
                      <a:pt x="2892" y="473"/>
                      <a:pt x="2825" y="473"/>
                    </a:cubicBezTo>
                    <a:cubicBezTo>
                      <a:pt x="2369" y="473"/>
                      <a:pt x="2040" y="1"/>
                      <a:pt x="156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1399119" y="2482841"/>
                <a:ext cx="55818" cy="52796"/>
              </a:xfrm>
              <a:custGeom>
                <a:avLst/>
                <a:gdLst/>
                <a:ahLst/>
                <a:cxnLst/>
                <a:rect l="l" t="t" r="r" b="b"/>
                <a:pathLst>
                  <a:path w="1644" h="1555" extrusionOk="0">
                    <a:moveTo>
                      <a:pt x="762" y="0"/>
                    </a:moveTo>
                    <a:cubicBezTo>
                      <a:pt x="605" y="0"/>
                      <a:pt x="448" y="60"/>
                      <a:pt x="320" y="162"/>
                    </a:cubicBezTo>
                    <a:cubicBezTo>
                      <a:pt x="46" y="368"/>
                      <a:pt x="0" y="710"/>
                      <a:pt x="91" y="1029"/>
                    </a:cubicBezTo>
                    <a:cubicBezTo>
                      <a:pt x="181" y="1374"/>
                      <a:pt x="499" y="1555"/>
                      <a:pt x="814" y="1555"/>
                    </a:cubicBezTo>
                    <a:cubicBezTo>
                      <a:pt x="1062" y="1555"/>
                      <a:pt x="1307" y="1443"/>
                      <a:pt x="1438" y="1212"/>
                    </a:cubicBezTo>
                    <a:cubicBezTo>
                      <a:pt x="1644" y="824"/>
                      <a:pt x="1484" y="253"/>
                      <a:pt x="1119" y="116"/>
                    </a:cubicBezTo>
                    <a:cubicBezTo>
                      <a:pt x="1008" y="36"/>
                      <a:pt x="885" y="0"/>
                      <a:pt x="762" y="0"/>
                    </a:cubicBezTo>
                    <a:close/>
                  </a:path>
                </a:pathLst>
              </a:custGeom>
              <a:solidFill>
                <a:srgbClr val="A9B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1420475" y="2489869"/>
                <a:ext cx="20507" cy="40709"/>
              </a:xfrm>
              <a:custGeom>
                <a:avLst/>
                <a:gdLst/>
                <a:ahLst/>
                <a:cxnLst/>
                <a:rect l="l" t="t" r="r" b="b"/>
                <a:pathLst>
                  <a:path w="604" h="1199" extrusionOk="0">
                    <a:moveTo>
                      <a:pt x="196" y="0"/>
                    </a:moveTo>
                    <a:cubicBezTo>
                      <a:pt x="97" y="0"/>
                      <a:pt x="0" y="91"/>
                      <a:pt x="33" y="206"/>
                    </a:cubicBezTo>
                    <a:cubicBezTo>
                      <a:pt x="79" y="366"/>
                      <a:pt x="102" y="526"/>
                      <a:pt x="147" y="686"/>
                    </a:cubicBezTo>
                    <a:cubicBezTo>
                      <a:pt x="193" y="845"/>
                      <a:pt x="238" y="982"/>
                      <a:pt x="307" y="1142"/>
                    </a:cubicBezTo>
                    <a:cubicBezTo>
                      <a:pt x="326" y="1180"/>
                      <a:pt x="369" y="1198"/>
                      <a:pt x="414" y="1198"/>
                    </a:cubicBezTo>
                    <a:cubicBezTo>
                      <a:pt x="477" y="1198"/>
                      <a:pt x="545" y="1163"/>
                      <a:pt x="558" y="1096"/>
                    </a:cubicBezTo>
                    <a:cubicBezTo>
                      <a:pt x="604" y="891"/>
                      <a:pt x="604" y="754"/>
                      <a:pt x="558" y="549"/>
                    </a:cubicBezTo>
                    <a:cubicBezTo>
                      <a:pt x="512" y="343"/>
                      <a:pt x="421" y="206"/>
                      <a:pt x="307" y="46"/>
                    </a:cubicBezTo>
                    <a:cubicBezTo>
                      <a:pt x="275" y="14"/>
                      <a:pt x="235" y="0"/>
                      <a:pt x="19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1424685" y="3044752"/>
                <a:ext cx="815" cy="815"/>
              </a:xfrm>
              <a:custGeom>
                <a:avLst/>
                <a:gdLst/>
                <a:ahLst/>
                <a:cxnLst/>
                <a:rect l="l" t="t" r="r" b="b"/>
                <a:pathLst>
                  <a:path w="24" h="24" extrusionOk="0">
                    <a:moveTo>
                      <a:pt x="23" y="1"/>
                    </a:moveTo>
                    <a:cubicBezTo>
                      <a:pt x="0" y="1"/>
                      <a:pt x="0" y="23"/>
                      <a:pt x="23" y="23"/>
                    </a:cubicBezTo>
                    <a:cubicBezTo>
                      <a:pt x="23" y="23"/>
                      <a:pt x="23" y="1"/>
                      <a:pt x="23"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1537169" y="2667202"/>
                <a:ext cx="12528" cy="8794"/>
              </a:xfrm>
              <a:custGeom>
                <a:avLst/>
                <a:gdLst/>
                <a:ahLst/>
                <a:cxnLst/>
                <a:rect l="l" t="t" r="r" b="b"/>
                <a:pathLst>
                  <a:path w="369" h="259" extrusionOk="0">
                    <a:moveTo>
                      <a:pt x="128" y="0"/>
                    </a:moveTo>
                    <a:cubicBezTo>
                      <a:pt x="66" y="0"/>
                      <a:pt x="0" y="60"/>
                      <a:pt x="20" y="119"/>
                    </a:cubicBezTo>
                    <a:cubicBezTo>
                      <a:pt x="43" y="142"/>
                      <a:pt x="43" y="142"/>
                      <a:pt x="43" y="165"/>
                    </a:cubicBezTo>
                    <a:cubicBezTo>
                      <a:pt x="61" y="233"/>
                      <a:pt x="98" y="259"/>
                      <a:pt x="138" y="259"/>
                    </a:cubicBezTo>
                    <a:cubicBezTo>
                      <a:pt x="244" y="259"/>
                      <a:pt x="369" y="71"/>
                      <a:pt x="202" y="5"/>
                    </a:cubicBezTo>
                    <a:lnTo>
                      <a:pt x="157" y="5"/>
                    </a:lnTo>
                    <a:cubicBezTo>
                      <a:pt x="148" y="2"/>
                      <a:pt x="138" y="0"/>
                      <a:pt x="12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1478160" y="2693685"/>
                <a:ext cx="11646" cy="9337"/>
              </a:xfrm>
              <a:custGeom>
                <a:avLst/>
                <a:gdLst/>
                <a:ahLst/>
                <a:cxnLst/>
                <a:rect l="l" t="t" r="r" b="b"/>
                <a:pathLst>
                  <a:path w="343" h="275" extrusionOk="0">
                    <a:moveTo>
                      <a:pt x="183" y="1"/>
                    </a:moveTo>
                    <a:cubicBezTo>
                      <a:pt x="0" y="1"/>
                      <a:pt x="0" y="275"/>
                      <a:pt x="183" y="275"/>
                    </a:cubicBezTo>
                    <a:cubicBezTo>
                      <a:pt x="343" y="275"/>
                      <a:pt x="343" y="1"/>
                      <a:pt x="18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1485120" y="2663468"/>
                <a:ext cx="10899" cy="8556"/>
              </a:xfrm>
              <a:custGeom>
                <a:avLst/>
                <a:gdLst/>
                <a:ahLst/>
                <a:cxnLst/>
                <a:rect l="l" t="t" r="r" b="b"/>
                <a:pathLst>
                  <a:path w="321" h="252" extrusionOk="0">
                    <a:moveTo>
                      <a:pt x="161" y="1"/>
                    </a:moveTo>
                    <a:cubicBezTo>
                      <a:pt x="1" y="1"/>
                      <a:pt x="1" y="252"/>
                      <a:pt x="161" y="252"/>
                    </a:cubicBezTo>
                    <a:cubicBezTo>
                      <a:pt x="320" y="252"/>
                      <a:pt x="320" y="1"/>
                      <a:pt x="161"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1554892" y="2708421"/>
                <a:ext cx="10865" cy="8556"/>
              </a:xfrm>
              <a:custGeom>
                <a:avLst/>
                <a:gdLst/>
                <a:ahLst/>
                <a:cxnLst/>
                <a:rect l="l" t="t" r="r" b="b"/>
                <a:pathLst>
                  <a:path w="320" h="252" extrusionOk="0">
                    <a:moveTo>
                      <a:pt x="160" y="1"/>
                    </a:moveTo>
                    <a:cubicBezTo>
                      <a:pt x="0" y="1"/>
                      <a:pt x="0" y="252"/>
                      <a:pt x="160" y="252"/>
                    </a:cubicBezTo>
                    <a:cubicBezTo>
                      <a:pt x="320" y="252"/>
                      <a:pt x="320" y="1"/>
                      <a:pt x="16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1427775" y="2709134"/>
                <a:ext cx="135844" cy="311718"/>
              </a:xfrm>
              <a:custGeom>
                <a:avLst/>
                <a:gdLst/>
                <a:ahLst/>
                <a:cxnLst/>
                <a:rect l="l" t="t" r="r" b="b"/>
                <a:pathLst>
                  <a:path w="4001" h="9181" extrusionOk="0">
                    <a:moveTo>
                      <a:pt x="3922" y="1"/>
                    </a:moveTo>
                    <a:cubicBezTo>
                      <a:pt x="3907" y="1"/>
                      <a:pt x="3893" y="8"/>
                      <a:pt x="3881" y="25"/>
                    </a:cubicBezTo>
                    <a:cubicBezTo>
                      <a:pt x="1553" y="2490"/>
                      <a:pt x="685" y="5891"/>
                      <a:pt x="1" y="9132"/>
                    </a:cubicBezTo>
                    <a:cubicBezTo>
                      <a:pt x="1" y="9161"/>
                      <a:pt x="27" y="9180"/>
                      <a:pt x="47" y="9180"/>
                    </a:cubicBezTo>
                    <a:cubicBezTo>
                      <a:pt x="59" y="9180"/>
                      <a:pt x="69" y="9173"/>
                      <a:pt x="69" y="9155"/>
                    </a:cubicBezTo>
                    <a:cubicBezTo>
                      <a:pt x="845" y="5891"/>
                      <a:pt x="1735" y="2696"/>
                      <a:pt x="3949" y="94"/>
                    </a:cubicBezTo>
                    <a:cubicBezTo>
                      <a:pt x="4000" y="60"/>
                      <a:pt x="3963" y="1"/>
                      <a:pt x="3922"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1357256" y="2670224"/>
                <a:ext cx="187452" cy="335926"/>
              </a:xfrm>
              <a:custGeom>
                <a:avLst/>
                <a:gdLst/>
                <a:ahLst/>
                <a:cxnLst/>
                <a:rect l="l" t="t" r="r" b="b"/>
                <a:pathLst>
                  <a:path w="5521" h="9894" extrusionOk="0">
                    <a:moveTo>
                      <a:pt x="5458" y="1"/>
                    </a:moveTo>
                    <a:cubicBezTo>
                      <a:pt x="5450" y="1"/>
                      <a:pt x="5441" y="3"/>
                      <a:pt x="5433" y="7"/>
                    </a:cubicBezTo>
                    <a:cubicBezTo>
                      <a:pt x="2922" y="2792"/>
                      <a:pt x="936" y="6216"/>
                      <a:pt x="1" y="9868"/>
                    </a:cubicBezTo>
                    <a:cubicBezTo>
                      <a:pt x="1" y="9881"/>
                      <a:pt x="16" y="9894"/>
                      <a:pt x="33" y="9894"/>
                    </a:cubicBezTo>
                    <a:cubicBezTo>
                      <a:pt x="46" y="9894"/>
                      <a:pt x="59" y="9887"/>
                      <a:pt x="69" y="9868"/>
                    </a:cubicBezTo>
                    <a:cubicBezTo>
                      <a:pt x="1256" y="6238"/>
                      <a:pt x="2968" y="2997"/>
                      <a:pt x="5501" y="76"/>
                    </a:cubicBezTo>
                    <a:cubicBezTo>
                      <a:pt x="5520" y="38"/>
                      <a:pt x="5493" y="1"/>
                      <a:pt x="5458"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1265280" y="2694840"/>
                <a:ext cx="221133" cy="226633"/>
              </a:xfrm>
              <a:custGeom>
                <a:avLst/>
                <a:gdLst/>
                <a:ahLst/>
                <a:cxnLst/>
                <a:rect l="l" t="t" r="r" b="b"/>
                <a:pathLst>
                  <a:path w="6513" h="6675" extrusionOk="0">
                    <a:moveTo>
                      <a:pt x="6456" y="0"/>
                    </a:moveTo>
                    <a:cubicBezTo>
                      <a:pt x="6448" y="0"/>
                      <a:pt x="6439" y="4"/>
                      <a:pt x="6430" y="12"/>
                    </a:cubicBezTo>
                    <a:cubicBezTo>
                      <a:pt x="3782" y="1565"/>
                      <a:pt x="1591" y="4030"/>
                      <a:pt x="16" y="6632"/>
                    </a:cubicBezTo>
                    <a:cubicBezTo>
                      <a:pt x="0" y="6648"/>
                      <a:pt x="17" y="6674"/>
                      <a:pt x="37" y="6674"/>
                    </a:cubicBezTo>
                    <a:cubicBezTo>
                      <a:pt x="45" y="6674"/>
                      <a:pt x="55" y="6669"/>
                      <a:pt x="62" y="6655"/>
                    </a:cubicBezTo>
                    <a:cubicBezTo>
                      <a:pt x="1728" y="3938"/>
                      <a:pt x="3919" y="1953"/>
                      <a:pt x="6476" y="104"/>
                    </a:cubicBezTo>
                    <a:cubicBezTo>
                      <a:pt x="6513" y="67"/>
                      <a:pt x="6490" y="0"/>
                      <a:pt x="645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1193335" y="2665675"/>
                <a:ext cx="299563" cy="176587"/>
              </a:xfrm>
              <a:custGeom>
                <a:avLst/>
                <a:gdLst/>
                <a:ahLst/>
                <a:cxnLst/>
                <a:rect l="l" t="t" r="r" b="b"/>
                <a:pathLst>
                  <a:path w="8823" h="5201" extrusionOk="0">
                    <a:moveTo>
                      <a:pt x="8593" y="0"/>
                    </a:moveTo>
                    <a:cubicBezTo>
                      <a:pt x="6967" y="0"/>
                      <a:pt x="5371" y="857"/>
                      <a:pt x="4030" y="1693"/>
                    </a:cubicBezTo>
                    <a:cubicBezTo>
                      <a:pt x="2523" y="2629"/>
                      <a:pt x="1177" y="3770"/>
                      <a:pt x="35" y="5140"/>
                    </a:cubicBezTo>
                    <a:cubicBezTo>
                      <a:pt x="1" y="5157"/>
                      <a:pt x="32" y="5201"/>
                      <a:pt x="59" y="5201"/>
                    </a:cubicBezTo>
                    <a:cubicBezTo>
                      <a:pt x="67" y="5201"/>
                      <a:pt x="75" y="5196"/>
                      <a:pt x="81" y="5185"/>
                    </a:cubicBezTo>
                    <a:cubicBezTo>
                      <a:pt x="2226" y="2812"/>
                      <a:pt x="5422" y="164"/>
                      <a:pt x="8777" y="95"/>
                    </a:cubicBezTo>
                    <a:cubicBezTo>
                      <a:pt x="8823" y="95"/>
                      <a:pt x="8823" y="4"/>
                      <a:pt x="8777" y="4"/>
                    </a:cubicBezTo>
                    <a:cubicBezTo>
                      <a:pt x="8716" y="2"/>
                      <a:pt x="8654" y="0"/>
                      <a:pt x="8593"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664429" y="4499371"/>
                <a:ext cx="202323" cy="128205"/>
              </a:xfrm>
              <a:custGeom>
                <a:avLst/>
                <a:gdLst/>
                <a:ahLst/>
                <a:cxnLst/>
                <a:rect l="l" t="t" r="r" b="b"/>
                <a:pathLst>
                  <a:path w="5959" h="3776" extrusionOk="0">
                    <a:moveTo>
                      <a:pt x="4634" y="1"/>
                    </a:moveTo>
                    <a:cubicBezTo>
                      <a:pt x="4338" y="1"/>
                      <a:pt x="4064" y="206"/>
                      <a:pt x="3790" y="275"/>
                    </a:cubicBezTo>
                    <a:cubicBezTo>
                      <a:pt x="3655" y="311"/>
                      <a:pt x="3482" y="335"/>
                      <a:pt x="3304" y="335"/>
                    </a:cubicBezTo>
                    <a:cubicBezTo>
                      <a:pt x="3149" y="335"/>
                      <a:pt x="2992" y="317"/>
                      <a:pt x="2854" y="275"/>
                    </a:cubicBezTo>
                    <a:cubicBezTo>
                      <a:pt x="2626" y="457"/>
                      <a:pt x="2420" y="640"/>
                      <a:pt x="2238" y="891"/>
                    </a:cubicBezTo>
                    <a:cubicBezTo>
                      <a:pt x="2192" y="959"/>
                      <a:pt x="2146" y="1005"/>
                      <a:pt x="2101" y="1073"/>
                    </a:cubicBezTo>
                    <a:cubicBezTo>
                      <a:pt x="1644" y="1256"/>
                      <a:pt x="1119" y="1279"/>
                      <a:pt x="708" y="1553"/>
                    </a:cubicBezTo>
                    <a:cubicBezTo>
                      <a:pt x="412" y="1735"/>
                      <a:pt x="161" y="2009"/>
                      <a:pt x="1" y="2329"/>
                    </a:cubicBezTo>
                    <a:cubicBezTo>
                      <a:pt x="24" y="2375"/>
                      <a:pt x="24" y="2397"/>
                      <a:pt x="69" y="2420"/>
                    </a:cubicBezTo>
                    <a:cubicBezTo>
                      <a:pt x="457" y="2694"/>
                      <a:pt x="937" y="2717"/>
                      <a:pt x="1393" y="2785"/>
                    </a:cubicBezTo>
                    <a:cubicBezTo>
                      <a:pt x="1735" y="2831"/>
                      <a:pt x="2169" y="2854"/>
                      <a:pt x="2489" y="3014"/>
                    </a:cubicBezTo>
                    <a:cubicBezTo>
                      <a:pt x="2557" y="3036"/>
                      <a:pt x="2603" y="3082"/>
                      <a:pt x="2671" y="3128"/>
                    </a:cubicBezTo>
                    <a:cubicBezTo>
                      <a:pt x="2671" y="3151"/>
                      <a:pt x="2671" y="3151"/>
                      <a:pt x="2671" y="3173"/>
                    </a:cubicBezTo>
                    <a:cubicBezTo>
                      <a:pt x="2831" y="3516"/>
                      <a:pt x="3219" y="3653"/>
                      <a:pt x="3584" y="3721"/>
                    </a:cubicBezTo>
                    <a:cubicBezTo>
                      <a:pt x="3757" y="3754"/>
                      <a:pt x="3975" y="3776"/>
                      <a:pt x="4193" y="3776"/>
                    </a:cubicBezTo>
                    <a:cubicBezTo>
                      <a:pt x="4437" y="3776"/>
                      <a:pt x="4682" y="3748"/>
                      <a:pt x="4863" y="3676"/>
                    </a:cubicBezTo>
                    <a:cubicBezTo>
                      <a:pt x="5159" y="3539"/>
                      <a:pt x="5205" y="3242"/>
                      <a:pt x="5159" y="2922"/>
                    </a:cubicBezTo>
                    <a:cubicBezTo>
                      <a:pt x="5479" y="2877"/>
                      <a:pt x="5821" y="2831"/>
                      <a:pt x="5867" y="2466"/>
                    </a:cubicBezTo>
                    <a:cubicBezTo>
                      <a:pt x="5958" y="1918"/>
                      <a:pt x="5547" y="1119"/>
                      <a:pt x="5342" y="640"/>
                    </a:cubicBezTo>
                    <a:cubicBezTo>
                      <a:pt x="5205" y="320"/>
                      <a:pt x="5045" y="1"/>
                      <a:pt x="4634"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785333" y="4535361"/>
                <a:ext cx="58942" cy="65698"/>
              </a:xfrm>
              <a:custGeom>
                <a:avLst/>
                <a:gdLst/>
                <a:ahLst/>
                <a:cxnLst/>
                <a:rect l="l" t="t" r="r" b="b"/>
                <a:pathLst>
                  <a:path w="1736" h="1935" extrusionOk="0">
                    <a:moveTo>
                      <a:pt x="799" y="1"/>
                    </a:moveTo>
                    <a:cubicBezTo>
                      <a:pt x="568" y="1"/>
                      <a:pt x="315" y="91"/>
                      <a:pt x="69" y="128"/>
                    </a:cubicBezTo>
                    <a:cubicBezTo>
                      <a:pt x="0" y="128"/>
                      <a:pt x="0" y="219"/>
                      <a:pt x="69" y="219"/>
                    </a:cubicBezTo>
                    <a:cubicBezTo>
                      <a:pt x="297" y="219"/>
                      <a:pt x="548" y="219"/>
                      <a:pt x="754" y="287"/>
                    </a:cubicBezTo>
                    <a:cubicBezTo>
                      <a:pt x="1005" y="356"/>
                      <a:pt x="1096" y="561"/>
                      <a:pt x="1142" y="790"/>
                    </a:cubicBezTo>
                    <a:cubicBezTo>
                      <a:pt x="1256" y="1155"/>
                      <a:pt x="1302" y="1588"/>
                      <a:pt x="1530" y="1885"/>
                    </a:cubicBezTo>
                    <a:cubicBezTo>
                      <a:pt x="1556" y="1920"/>
                      <a:pt x="1585" y="1935"/>
                      <a:pt x="1612" y="1935"/>
                    </a:cubicBezTo>
                    <a:cubicBezTo>
                      <a:pt x="1655" y="1935"/>
                      <a:pt x="1690" y="1896"/>
                      <a:pt x="1690" y="1839"/>
                    </a:cubicBezTo>
                    <a:cubicBezTo>
                      <a:pt x="1735" y="1543"/>
                      <a:pt x="1644" y="1223"/>
                      <a:pt x="1575" y="926"/>
                    </a:cubicBezTo>
                    <a:cubicBezTo>
                      <a:pt x="1507" y="721"/>
                      <a:pt x="1461" y="470"/>
                      <a:pt x="1324" y="287"/>
                    </a:cubicBezTo>
                    <a:cubicBezTo>
                      <a:pt x="1177" y="66"/>
                      <a:pt x="996" y="1"/>
                      <a:pt x="799"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6669" y="2924629"/>
                <a:ext cx="1319021" cy="1702956"/>
              </a:xfrm>
              <a:custGeom>
                <a:avLst/>
                <a:gdLst/>
                <a:ahLst/>
                <a:cxnLst/>
                <a:rect l="l" t="t" r="r" b="b"/>
                <a:pathLst>
                  <a:path w="38849" h="50157" extrusionOk="0">
                    <a:moveTo>
                      <a:pt x="38324" y="1"/>
                    </a:moveTo>
                    <a:lnTo>
                      <a:pt x="38324" y="1"/>
                    </a:lnTo>
                    <a:cubicBezTo>
                      <a:pt x="36794" y="1142"/>
                      <a:pt x="36863" y="1781"/>
                      <a:pt x="35630" y="3242"/>
                    </a:cubicBezTo>
                    <a:cubicBezTo>
                      <a:pt x="33827" y="5388"/>
                      <a:pt x="35151" y="14381"/>
                      <a:pt x="33508" y="16572"/>
                    </a:cubicBezTo>
                    <a:cubicBezTo>
                      <a:pt x="32976" y="17272"/>
                      <a:pt x="32490" y="17541"/>
                      <a:pt x="32056" y="17541"/>
                    </a:cubicBezTo>
                    <a:cubicBezTo>
                      <a:pt x="30606" y="17541"/>
                      <a:pt x="29741" y="14540"/>
                      <a:pt x="29741" y="14540"/>
                    </a:cubicBezTo>
                    <a:cubicBezTo>
                      <a:pt x="29216" y="15887"/>
                      <a:pt x="26021" y="21000"/>
                      <a:pt x="25245" y="22255"/>
                    </a:cubicBezTo>
                    <a:cubicBezTo>
                      <a:pt x="24423" y="23602"/>
                      <a:pt x="22460" y="23876"/>
                      <a:pt x="21045" y="24310"/>
                    </a:cubicBezTo>
                    <a:cubicBezTo>
                      <a:pt x="18708" y="25019"/>
                      <a:pt x="12828" y="25414"/>
                      <a:pt x="9485" y="25414"/>
                    </a:cubicBezTo>
                    <a:cubicBezTo>
                      <a:pt x="8419" y="25414"/>
                      <a:pt x="7612" y="25374"/>
                      <a:pt x="7258" y="25291"/>
                    </a:cubicBezTo>
                    <a:cubicBezTo>
                      <a:pt x="4839" y="24721"/>
                      <a:pt x="2419" y="24173"/>
                      <a:pt x="0" y="23648"/>
                    </a:cubicBezTo>
                    <a:lnTo>
                      <a:pt x="0" y="26798"/>
                    </a:lnTo>
                    <a:cubicBezTo>
                      <a:pt x="662" y="26980"/>
                      <a:pt x="1324" y="27163"/>
                      <a:pt x="1986" y="27391"/>
                    </a:cubicBezTo>
                    <a:cubicBezTo>
                      <a:pt x="2168" y="27437"/>
                      <a:pt x="2351" y="27505"/>
                      <a:pt x="2534" y="27551"/>
                    </a:cubicBezTo>
                    <a:cubicBezTo>
                      <a:pt x="2990" y="27711"/>
                      <a:pt x="3447" y="27893"/>
                      <a:pt x="3926" y="28076"/>
                    </a:cubicBezTo>
                    <a:cubicBezTo>
                      <a:pt x="4999" y="28510"/>
                      <a:pt x="6117" y="28989"/>
                      <a:pt x="7258" y="29400"/>
                    </a:cubicBezTo>
                    <a:cubicBezTo>
                      <a:pt x="7624" y="29537"/>
                      <a:pt x="7989" y="29674"/>
                      <a:pt x="8354" y="29788"/>
                    </a:cubicBezTo>
                    <a:cubicBezTo>
                      <a:pt x="9511" y="30141"/>
                      <a:pt x="10679" y="30381"/>
                      <a:pt x="11826" y="30381"/>
                    </a:cubicBezTo>
                    <a:cubicBezTo>
                      <a:pt x="12309" y="30381"/>
                      <a:pt x="12788" y="30339"/>
                      <a:pt x="13262" y="30244"/>
                    </a:cubicBezTo>
                    <a:cubicBezTo>
                      <a:pt x="13284" y="30450"/>
                      <a:pt x="13307" y="30678"/>
                      <a:pt x="13330" y="30883"/>
                    </a:cubicBezTo>
                    <a:cubicBezTo>
                      <a:pt x="13376" y="31363"/>
                      <a:pt x="13421" y="31842"/>
                      <a:pt x="13490" y="32298"/>
                    </a:cubicBezTo>
                    <a:cubicBezTo>
                      <a:pt x="13535" y="34627"/>
                      <a:pt x="13832" y="36955"/>
                      <a:pt x="14106" y="39260"/>
                    </a:cubicBezTo>
                    <a:cubicBezTo>
                      <a:pt x="14220" y="40219"/>
                      <a:pt x="14289" y="41200"/>
                      <a:pt x="14448" y="42182"/>
                    </a:cubicBezTo>
                    <a:cubicBezTo>
                      <a:pt x="14517" y="42570"/>
                      <a:pt x="14585" y="42981"/>
                      <a:pt x="15042" y="43004"/>
                    </a:cubicBezTo>
                    <a:cubicBezTo>
                      <a:pt x="15430" y="43209"/>
                      <a:pt x="15864" y="43323"/>
                      <a:pt x="16252" y="43529"/>
                    </a:cubicBezTo>
                    <a:cubicBezTo>
                      <a:pt x="16252" y="43529"/>
                      <a:pt x="16252" y="43551"/>
                      <a:pt x="16274" y="43574"/>
                    </a:cubicBezTo>
                    <a:cubicBezTo>
                      <a:pt x="17119" y="44533"/>
                      <a:pt x="17712" y="45674"/>
                      <a:pt x="18352" y="46770"/>
                    </a:cubicBezTo>
                    <a:cubicBezTo>
                      <a:pt x="18762" y="47454"/>
                      <a:pt x="19128" y="48253"/>
                      <a:pt x="19767" y="48710"/>
                    </a:cubicBezTo>
                    <a:cubicBezTo>
                      <a:pt x="19790" y="48756"/>
                      <a:pt x="19790" y="48778"/>
                      <a:pt x="19835" y="48801"/>
                    </a:cubicBezTo>
                    <a:cubicBezTo>
                      <a:pt x="20223" y="49075"/>
                      <a:pt x="20703" y="49098"/>
                      <a:pt x="21159" y="49166"/>
                    </a:cubicBezTo>
                    <a:cubicBezTo>
                      <a:pt x="21501" y="49212"/>
                      <a:pt x="21935" y="49235"/>
                      <a:pt x="22255" y="49395"/>
                    </a:cubicBezTo>
                    <a:cubicBezTo>
                      <a:pt x="22323" y="49417"/>
                      <a:pt x="22369" y="49463"/>
                      <a:pt x="22437" y="49509"/>
                    </a:cubicBezTo>
                    <a:cubicBezTo>
                      <a:pt x="22437" y="49532"/>
                      <a:pt x="22437" y="49532"/>
                      <a:pt x="22437" y="49554"/>
                    </a:cubicBezTo>
                    <a:cubicBezTo>
                      <a:pt x="22597" y="49897"/>
                      <a:pt x="22985" y="50034"/>
                      <a:pt x="23350" y="50102"/>
                    </a:cubicBezTo>
                    <a:cubicBezTo>
                      <a:pt x="23523" y="50135"/>
                      <a:pt x="23741" y="50157"/>
                      <a:pt x="23959" y="50157"/>
                    </a:cubicBezTo>
                    <a:cubicBezTo>
                      <a:pt x="24203" y="50157"/>
                      <a:pt x="24448" y="50129"/>
                      <a:pt x="24629" y="50057"/>
                    </a:cubicBezTo>
                    <a:cubicBezTo>
                      <a:pt x="24925" y="49920"/>
                      <a:pt x="24971" y="49623"/>
                      <a:pt x="24925" y="49303"/>
                    </a:cubicBezTo>
                    <a:cubicBezTo>
                      <a:pt x="25245" y="49258"/>
                      <a:pt x="25587" y="49212"/>
                      <a:pt x="25633" y="48847"/>
                    </a:cubicBezTo>
                    <a:cubicBezTo>
                      <a:pt x="25724" y="48299"/>
                      <a:pt x="25313" y="47500"/>
                      <a:pt x="25108" y="47021"/>
                    </a:cubicBezTo>
                    <a:cubicBezTo>
                      <a:pt x="24971" y="46701"/>
                      <a:pt x="24811" y="46382"/>
                      <a:pt x="24400" y="46382"/>
                    </a:cubicBezTo>
                    <a:cubicBezTo>
                      <a:pt x="24104" y="46382"/>
                      <a:pt x="23830" y="46587"/>
                      <a:pt x="23556" y="46656"/>
                    </a:cubicBezTo>
                    <a:cubicBezTo>
                      <a:pt x="23421" y="46692"/>
                      <a:pt x="23248" y="46716"/>
                      <a:pt x="23070" y="46716"/>
                    </a:cubicBezTo>
                    <a:cubicBezTo>
                      <a:pt x="22915" y="46716"/>
                      <a:pt x="22758" y="46698"/>
                      <a:pt x="22620" y="46656"/>
                    </a:cubicBezTo>
                    <a:cubicBezTo>
                      <a:pt x="22346" y="46587"/>
                      <a:pt x="22141" y="46450"/>
                      <a:pt x="22072" y="46199"/>
                    </a:cubicBezTo>
                    <a:cubicBezTo>
                      <a:pt x="21958" y="44715"/>
                      <a:pt x="21775" y="43255"/>
                      <a:pt x="21616" y="41794"/>
                    </a:cubicBezTo>
                    <a:cubicBezTo>
                      <a:pt x="21547" y="41155"/>
                      <a:pt x="21410" y="40470"/>
                      <a:pt x="21410" y="39808"/>
                    </a:cubicBezTo>
                    <a:cubicBezTo>
                      <a:pt x="21410" y="39557"/>
                      <a:pt x="21433" y="39329"/>
                      <a:pt x="21501" y="39100"/>
                    </a:cubicBezTo>
                    <a:cubicBezTo>
                      <a:pt x="21593" y="38644"/>
                      <a:pt x="21821" y="38233"/>
                      <a:pt x="22026" y="37799"/>
                    </a:cubicBezTo>
                    <a:cubicBezTo>
                      <a:pt x="22072" y="37685"/>
                      <a:pt x="22141" y="37548"/>
                      <a:pt x="22186" y="37434"/>
                    </a:cubicBezTo>
                    <a:cubicBezTo>
                      <a:pt x="22574" y="36521"/>
                      <a:pt x="22917" y="35585"/>
                      <a:pt x="23259" y="34649"/>
                    </a:cubicBezTo>
                    <a:cubicBezTo>
                      <a:pt x="23670" y="33508"/>
                      <a:pt x="24081" y="32367"/>
                      <a:pt x="24560" y="31249"/>
                    </a:cubicBezTo>
                    <a:cubicBezTo>
                      <a:pt x="24811" y="30632"/>
                      <a:pt x="25085" y="30016"/>
                      <a:pt x="25405" y="29423"/>
                    </a:cubicBezTo>
                    <a:cubicBezTo>
                      <a:pt x="25405" y="29423"/>
                      <a:pt x="25405" y="29400"/>
                      <a:pt x="25405" y="29400"/>
                    </a:cubicBezTo>
                    <a:cubicBezTo>
                      <a:pt x="27048" y="28920"/>
                      <a:pt x="28714" y="28099"/>
                      <a:pt x="30221" y="27345"/>
                    </a:cubicBezTo>
                    <a:cubicBezTo>
                      <a:pt x="31316" y="26798"/>
                      <a:pt x="32343" y="26159"/>
                      <a:pt x="33279" y="25405"/>
                    </a:cubicBezTo>
                    <a:cubicBezTo>
                      <a:pt x="34398" y="24561"/>
                      <a:pt x="35471" y="23602"/>
                      <a:pt x="36406" y="22598"/>
                    </a:cubicBezTo>
                    <a:cubicBezTo>
                      <a:pt x="36840" y="22118"/>
                      <a:pt x="37365" y="21571"/>
                      <a:pt x="37776" y="20954"/>
                    </a:cubicBezTo>
                    <a:lnTo>
                      <a:pt x="37776" y="20954"/>
                    </a:lnTo>
                    <a:cubicBezTo>
                      <a:pt x="37707" y="21114"/>
                      <a:pt x="37639" y="21274"/>
                      <a:pt x="37548" y="21411"/>
                    </a:cubicBezTo>
                    <a:cubicBezTo>
                      <a:pt x="37297" y="21867"/>
                      <a:pt x="36977" y="22210"/>
                      <a:pt x="36680" y="22621"/>
                    </a:cubicBezTo>
                    <a:cubicBezTo>
                      <a:pt x="36645" y="22674"/>
                      <a:pt x="36678" y="22727"/>
                      <a:pt x="36727" y="22727"/>
                    </a:cubicBezTo>
                    <a:cubicBezTo>
                      <a:pt x="36741" y="22727"/>
                      <a:pt x="36756" y="22722"/>
                      <a:pt x="36772" y="22712"/>
                    </a:cubicBezTo>
                    <a:cubicBezTo>
                      <a:pt x="37593" y="22210"/>
                      <a:pt x="38004" y="21023"/>
                      <a:pt x="38255" y="20087"/>
                    </a:cubicBezTo>
                    <a:cubicBezTo>
                      <a:pt x="38267" y="20087"/>
                      <a:pt x="38273" y="20081"/>
                      <a:pt x="38275" y="20072"/>
                    </a:cubicBezTo>
                    <a:lnTo>
                      <a:pt x="38275" y="20072"/>
                    </a:lnTo>
                    <a:cubicBezTo>
                      <a:pt x="38228" y="20609"/>
                      <a:pt x="38114" y="21124"/>
                      <a:pt x="37913" y="21639"/>
                    </a:cubicBezTo>
                    <a:cubicBezTo>
                      <a:pt x="37898" y="21683"/>
                      <a:pt x="37931" y="21709"/>
                      <a:pt x="37968" y="21709"/>
                    </a:cubicBezTo>
                    <a:cubicBezTo>
                      <a:pt x="37989" y="21709"/>
                      <a:pt x="38011" y="21701"/>
                      <a:pt x="38027" y="21685"/>
                    </a:cubicBezTo>
                    <a:cubicBezTo>
                      <a:pt x="38849" y="20543"/>
                      <a:pt x="38780" y="19151"/>
                      <a:pt x="38483" y="17827"/>
                    </a:cubicBezTo>
                    <a:cubicBezTo>
                      <a:pt x="38347" y="16435"/>
                      <a:pt x="37913" y="14997"/>
                      <a:pt x="37639" y="13673"/>
                    </a:cubicBezTo>
                    <a:cubicBezTo>
                      <a:pt x="37251" y="11710"/>
                      <a:pt x="36863" y="9747"/>
                      <a:pt x="36589" y="7739"/>
                    </a:cubicBezTo>
                    <a:cubicBezTo>
                      <a:pt x="36772" y="5821"/>
                      <a:pt x="36954" y="3950"/>
                      <a:pt x="37502" y="2078"/>
                    </a:cubicBezTo>
                    <a:cubicBezTo>
                      <a:pt x="37707" y="1370"/>
                      <a:pt x="37936" y="640"/>
                      <a:pt x="38324" y="1"/>
                    </a:cubicBezTo>
                    <a:close/>
                  </a:path>
                </a:pathLst>
              </a:custGeom>
              <a:solidFill>
                <a:srgbClr val="412606">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6" name="Google Shape;2226;p45"/>
          <p:cNvGrpSpPr/>
          <p:nvPr/>
        </p:nvGrpSpPr>
        <p:grpSpPr>
          <a:xfrm>
            <a:off x="7780960" y="3389605"/>
            <a:ext cx="2270008" cy="4048569"/>
            <a:chOff x="7089702" y="1262884"/>
            <a:chExt cx="2068533" cy="3251602"/>
          </a:xfrm>
        </p:grpSpPr>
        <p:grpSp>
          <p:nvGrpSpPr>
            <p:cNvPr id="2227" name="Google Shape;2227;p45"/>
            <p:cNvGrpSpPr/>
            <p:nvPr/>
          </p:nvGrpSpPr>
          <p:grpSpPr>
            <a:xfrm>
              <a:off x="7543850" y="1262884"/>
              <a:ext cx="1614385" cy="2929394"/>
              <a:chOff x="7543850" y="1262884"/>
              <a:chExt cx="1614385" cy="2929394"/>
            </a:xfrm>
          </p:grpSpPr>
          <p:sp>
            <p:nvSpPr>
              <p:cNvPr id="2228" name="Google Shape;2228;p45"/>
              <p:cNvSpPr/>
              <p:nvPr/>
            </p:nvSpPr>
            <p:spPr>
              <a:xfrm>
                <a:off x="7659831" y="2058530"/>
                <a:ext cx="987919" cy="790805"/>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7828565" y="2153716"/>
                <a:ext cx="827813" cy="68530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8556097" y="2736188"/>
                <a:ext cx="12200" cy="11510"/>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8372842" y="2572379"/>
                <a:ext cx="216934" cy="186105"/>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8463043" y="2656746"/>
                <a:ext cx="13643" cy="13611"/>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5"/>
              <p:cNvSpPr/>
              <p:nvPr/>
            </p:nvSpPr>
            <p:spPr>
              <a:xfrm>
                <a:off x="8201035" y="2451820"/>
                <a:ext cx="286371" cy="229542"/>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5"/>
              <p:cNvSpPr/>
              <p:nvPr/>
            </p:nvSpPr>
            <p:spPr>
              <a:xfrm>
                <a:off x="8087249" y="2300996"/>
                <a:ext cx="227629" cy="243404"/>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8147341" y="2402612"/>
                <a:ext cx="10757" cy="10757"/>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7969104" y="2247271"/>
                <a:ext cx="201880" cy="177543"/>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7986981" y="2274463"/>
                <a:ext cx="13643" cy="9346"/>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7857419" y="2127528"/>
                <a:ext cx="158224" cy="169577"/>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8079345" y="2214340"/>
                <a:ext cx="42245" cy="32962"/>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5"/>
              <p:cNvSpPr/>
              <p:nvPr/>
            </p:nvSpPr>
            <p:spPr>
              <a:xfrm>
                <a:off x="8040675" y="2179967"/>
                <a:ext cx="42277" cy="32962"/>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5"/>
              <p:cNvSpPr/>
              <p:nvPr/>
            </p:nvSpPr>
            <p:spPr>
              <a:xfrm>
                <a:off x="8087939" y="2169241"/>
                <a:ext cx="42245" cy="32241"/>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5"/>
              <p:cNvSpPr/>
              <p:nvPr/>
            </p:nvSpPr>
            <p:spPr>
              <a:xfrm>
                <a:off x="8008465" y="2517149"/>
                <a:ext cx="42277" cy="32962"/>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7965497" y="2485661"/>
                <a:ext cx="42277" cy="32931"/>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8022076" y="2469195"/>
                <a:ext cx="42245" cy="32962"/>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8286938" y="2270888"/>
                <a:ext cx="41555" cy="32962"/>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8251153" y="2241532"/>
                <a:ext cx="42245" cy="32241"/>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8169546" y="2672490"/>
                <a:ext cx="42245" cy="32962"/>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8125857" y="2656746"/>
                <a:ext cx="42277" cy="32962"/>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7543850" y="1262884"/>
                <a:ext cx="1614291" cy="889221"/>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7772394" y="1411575"/>
                <a:ext cx="1385752" cy="578011"/>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8204610" y="1585796"/>
                <a:ext cx="19351" cy="16497"/>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7896059" y="1360172"/>
                <a:ext cx="340785" cy="266424"/>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8415810" y="1691050"/>
                <a:ext cx="14333" cy="16497"/>
              </a:xfrm>
              <a:custGeom>
                <a:avLst/>
                <a:gdLst/>
                <a:ahLst/>
                <a:cxnLst/>
                <a:rect l="l" t="t" r="r" b="b"/>
                <a:pathLst>
                  <a:path w="457" h="526" extrusionOk="0">
                    <a:moveTo>
                      <a:pt x="457" y="0"/>
                    </a:moveTo>
                    <a:cubicBezTo>
                      <a:pt x="297" y="46"/>
                      <a:pt x="160" y="91"/>
                      <a:pt x="0" y="114"/>
                    </a:cubicBezTo>
                    <a:cubicBezTo>
                      <a:pt x="91" y="251"/>
                      <a:pt x="160" y="388"/>
                      <a:pt x="251" y="525"/>
                    </a:cubicBezTo>
                    <a:cubicBezTo>
                      <a:pt x="320" y="342"/>
                      <a:pt x="388" y="183"/>
                      <a:pt x="457"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8050868" y="1438422"/>
                <a:ext cx="395011" cy="334199"/>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8728626" y="1839209"/>
                <a:ext cx="17939" cy="16497"/>
              </a:xfrm>
              <a:custGeom>
                <a:avLst/>
                <a:gdLst/>
                <a:ahLst/>
                <a:cxnLst/>
                <a:rect l="l" t="t" r="r" b="b"/>
                <a:pathLst>
                  <a:path w="572" h="526" extrusionOk="0">
                    <a:moveTo>
                      <a:pt x="571" y="1"/>
                    </a:moveTo>
                    <a:cubicBezTo>
                      <a:pt x="389" y="1"/>
                      <a:pt x="183" y="24"/>
                      <a:pt x="1" y="47"/>
                    </a:cubicBezTo>
                    <a:cubicBezTo>
                      <a:pt x="92" y="206"/>
                      <a:pt x="183" y="366"/>
                      <a:pt x="275" y="526"/>
                    </a:cubicBezTo>
                    <a:cubicBezTo>
                      <a:pt x="389" y="343"/>
                      <a:pt x="480" y="161"/>
                      <a:pt x="571"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8329812" y="1516265"/>
                <a:ext cx="431046" cy="414048"/>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9014251" y="1943741"/>
                <a:ext cx="17218" cy="18629"/>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8628421" y="1665364"/>
                <a:ext cx="419505" cy="413985"/>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8441122" y="2126995"/>
                <a:ext cx="715880" cy="2065283"/>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8549292" y="2271985"/>
                <a:ext cx="608872" cy="1482913"/>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8515074" y="2408885"/>
                <a:ext cx="272289" cy="224712"/>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8747946" y="2607349"/>
                <a:ext cx="14364" cy="15054"/>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8868945" y="2839999"/>
                <a:ext cx="15775" cy="12200"/>
              </a:xfrm>
              <a:custGeom>
                <a:avLst/>
                <a:gdLst/>
                <a:ahLst/>
                <a:cxnLst/>
                <a:rect l="l" t="t" r="r" b="b"/>
                <a:pathLst>
                  <a:path w="503" h="389" extrusionOk="0">
                    <a:moveTo>
                      <a:pt x="69" y="1"/>
                    </a:moveTo>
                    <a:cubicBezTo>
                      <a:pt x="46" y="137"/>
                      <a:pt x="23" y="252"/>
                      <a:pt x="0" y="389"/>
                    </a:cubicBezTo>
                    <a:cubicBezTo>
                      <a:pt x="160" y="320"/>
                      <a:pt x="320" y="252"/>
                      <a:pt x="503" y="183"/>
                    </a:cubicBezTo>
                    <a:cubicBezTo>
                      <a:pt x="366" y="115"/>
                      <a:pt x="229" y="69"/>
                      <a:pt x="69"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8517928" y="2616037"/>
                <a:ext cx="417466" cy="249551"/>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8965576" y="3105580"/>
                <a:ext cx="13643" cy="10067"/>
              </a:xfrm>
              <a:custGeom>
                <a:avLst/>
                <a:gdLst/>
                <a:ahLst/>
                <a:cxnLst/>
                <a:rect l="l" t="t" r="r" b="b"/>
                <a:pathLst>
                  <a:path w="435" h="321" extrusionOk="0">
                    <a:moveTo>
                      <a:pt x="115" y="1"/>
                    </a:moveTo>
                    <a:cubicBezTo>
                      <a:pt x="92" y="115"/>
                      <a:pt x="47" y="206"/>
                      <a:pt x="1" y="320"/>
                    </a:cubicBezTo>
                    <a:cubicBezTo>
                      <a:pt x="138" y="252"/>
                      <a:pt x="298" y="160"/>
                      <a:pt x="435" y="92"/>
                    </a:cubicBezTo>
                    <a:cubicBezTo>
                      <a:pt x="320" y="69"/>
                      <a:pt x="229" y="23"/>
                      <a:pt x="11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8503658" y="2777806"/>
                <a:ext cx="587075" cy="351981"/>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8559328" y="3132082"/>
                <a:ext cx="598836" cy="228162"/>
              </a:xfrm>
              <a:custGeom>
                <a:avLst/>
                <a:gdLst/>
                <a:ahLst/>
                <a:cxnLst/>
                <a:rect l="l" t="t" r="r" b="b"/>
                <a:pathLst>
                  <a:path w="19094" h="7275" extrusionOk="0">
                    <a:moveTo>
                      <a:pt x="19094" y="0"/>
                    </a:moveTo>
                    <a:cubicBezTo>
                      <a:pt x="18660" y="845"/>
                      <a:pt x="18226" y="1712"/>
                      <a:pt x="17861" y="2579"/>
                    </a:cubicBezTo>
                    <a:cubicBezTo>
                      <a:pt x="17099" y="4405"/>
                      <a:pt x="16478" y="6494"/>
                      <a:pt x="14480" y="6494"/>
                    </a:cubicBezTo>
                    <a:cubicBezTo>
                      <a:pt x="14204" y="6494"/>
                      <a:pt x="13902" y="6454"/>
                      <a:pt x="13570" y="6368"/>
                    </a:cubicBezTo>
                    <a:cubicBezTo>
                      <a:pt x="11539" y="5843"/>
                      <a:pt x="9781" y="4588"/>
                      <a:pt x="7841" y="3835"/>
                    </a:cubicBezTo>
                    <a:cubicBezTo>
                      <a:pt x="5399" y="2853"/>
                      <a:pt x="2934" y="1872"/>
                      <a:pt x="674" y="502"/>
                    </a:cubicBezTo>
                    <a:cubicBezTo>
                      <a:pt x="613" y="467"/>
                      <a:pt x="554" y="451"/>
                      <a:pt x="498" y="451"/>
                    </a:cubicBezTo>
                    <a:cubicBezTo>
                      <a:pt x="196" y="451"/>
                      <a:pt x="0" y="907"/>
                      <a:pt x="309" y="1119"/>
                    </a:cubicBezTo>
                    <a:cubicBezTo>
                      <a:pt x="2819" y="2625"/>
                      <a:pt x="5558" y="3538"/>
                      <a:pt x="8206" y="4748"/>
                    </a:cubicBezTo>
                    <a:cubicBezTo>
                      <a:pt x="10238" y="5661"/>
                      <a:pt x="12223" y="6985"/>
                      <a:pt x="14483" y="7259"/>
                    </a:cubicBezTo>
                    <a:cubicBezTo>
                      <a:pt x="14582" y="7269"/>
                      <a:pt x="14678" y="7275"/>
                      <a:pt x="14772" y="7275"/>
                    </a:cubicBezTo>
                    <a:cubicBezTo>
                      <a:pt x="16455" y="7275"/>
                      <a:pt x="17346" y="5585"/>
                      <a:pt x="17930" y="4223"/>
                    </a:cubicBezTo>
                    <a:cubicBezTo>
                      <a:pt x="18295" y="3378"/>
                      <a:pt x="18683" y="2557"/>
                      <a:pt x="19094" y="1735"/>
                    </a:cubicBezTo>
                    <a:lnTo>
                      <a:pt x="19094" y="0"/>
                    </a:ln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8579607" y="3429873"/>
                <a:ext cx="564650" cy="221670"/>
              </a:xfrm>
              <a:custGeom>
                <a:avLst/>
                <a:gdLst/>
                <a:ahLst/>
                <a:cxnLst/>
                <a:rect l="l" t="t" r="r" b="b"/>
                <a:pathLst>
                  <a:path w="18004" h="7068" extrusionOk="0">
                    <a:moveTo>
                      <a:pt x="537" y="1"/>
                    </a:moveTo>
                    <a:cubicBezTo>
                      <a:pt x="251" y="1"/>
                      <a:pt x="0" y="356"/>
                      <a:pt x="269" y="571"/>
                    </a:cubicBezTo>
                    <a:cubicBezTo>
                      <a:pt x="2277" y="2237"/>
                      <a:pt x="4879" y="2740"/>
                      <a:pt x="7322" y="3470"/>
                    </a:cubicBezTo>
                    <a:cubicBezTo>
                      <a:pt x="10700" y="4474"/>
                      <a:pt x="13850" y="6026"/>
                      <a:pt x="17205" y="7053"/>
                    </a:cubicBezTo>
                    <a:cubicBezTo>
                      <a:pt x="17238" y="7063"/>
                      <a:pt x="17271" y="7068"/>
                      <a:pt x="17302" y="7068"/>
                    </a:cubicBezTo>
                    <a:cubicBezTo>
                      <a:pt x="17420" y="7068"/>
                      <a:pt x="17521" y="7002"/>
                      <a:pt x="17593" y="6894"/>
                    </a:cubicBezTo>
                    <a:cubicBezTo>
                      <a:pt x="17730" y="6711"/>
                      <a:pt x="17867" y="6506"/>
                      <a:pt x="18004" y="6323"/>
                    </a:cubicBezTo>
                    <a:lnTo>
                      <a:pt x="18004" y="5068"/>
                    </a:lnTo>
                    <a:cubicBezTo>
                      <a:pt x="17798" y="5364"/>
                      <a:pt x="17616" y="5661"/>
                      <a:pt x="17410" y="5958"/>
                    </a:cubicBezTo>
                    <a:cubicBezTo>
                      <a:pt x="17273" y="6153"/>
                      <a:pt x="17090" y="6225"/>
                      <a:pt x="16884" y="6225"/>
                    </a:cubicBezTo>
                    <a:cubicBezTo>
                      <a:pt x="16442" y="6225"/>
                      <a:pt x="15898" y="5893"/>
                      <a:pt x="15493" y="5752"/>
                    </a:cubicBezTo>
                    <a:cubicBezTo>
                      <a:pt x="12937" y="4817"/>
                      <a:pt x="10449" y="3767"/>
                      <a:pt x="7869" y="2899"/>
                    </a:cubicBezTo>
                    <a:cubicBezTo>
                      <a:pt x="5450" y="2123"/>
                      <a:pt x="2779" y="1735"/>
                      <a:pt x="771" y="92"/>
                    </a:cubicBezTo>
                    <a:cubicBezTo>
                      <a:pt x="697" y="28"/>
                      <a:pt x="616" y="1"/>
                      <a:pt x="53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5"/>
              <p:cNvSpPr/>
              <p:nvPr/>
            </p:nvSpPr>
            <p:spPr>
              <a:xfrm>
                <a:off x="8676532" y="3743878"/>
                <a:ext cx="481634" cy="188551"/>
              </a:xfrm>
              <a:custGeom>
                <a:avLst/>
                <a:gdLst/>
                <a:ahLst/>
                <a:cxnLst/>
                <a:rect l="l" t="t" r="r" b="b"/>
                <a:pathLst>
                  <a:path w="15357" h="6012" extrusionOk="0">
                    <a:moveTo>
                      <a:pt x="509" y="0"/>
                    </a:moveTo>
                    <a:cubicBezTo>
                      <a:pt x="134" y="0"/>
                      <a:pt x="0" y="585"/>
                      <a:pt x="406" y="671"/>
                    </a:cubicBezTo>
                    <a:cubicBezTo>
                      <a:pt x="5588" y="1926"/>
                      <a:pt x="10358" y="4254"/>
                      <a:pt x="15357" y="6012"/>
                    </a:cubicBezTo>
                    <a:lnTo>
                      <a:pt x="15357" y="5304"/>
                    </a:lnTo>
                    <a:cubicBezTo>
                      <a:pt x="15220" y="5236"/>
                      <a:pt x="15083" y="5190"/>
                      <a:pt x="14946" y="5144"/>
                    </a:cubicBezTo>
                    <a:cubicBezTo>
                      <a:pt x="10153" y="3433"/>
                      <a:pt x="5565" y="1218"/>
                      <a:pt x="589" y="9"/>
                    </a:cubicBezTo>
                    <a:cubicBezTo>
                      <a:pt x="561" y="3"/>
                      <a:pt x="534" y="0"/>
                      <a:pt x="50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8623842" y="1998501"/>
                <a:ext cx="534323" cy="721243"/>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8866876" y="2114481"/>
                <a:ext cx="291295" cy="487875"/>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8727372" y="2300275"/>
                <a:ext cx="430795" cy="366502"/>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8665273" y="2483089"/>
                <a:ext cx="492893" cy="220196"/>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9069921" y="2072486"/>
                <a:ext cx="88254" cy="376664"/>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8664928" y="3146383"/>
                <a:ext cx="9315" cy="9346"/>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6" name="Google Shape;2276;p45"/>
              <p:cNvGrpSpPr/>
              <p:nvPr/>
            </p:nvGrpSpPr>
            <p:grpSpPr>
              <a:xfrm>
                <a:off x="8344614" y="1291769"/>
                <a:ext cx="813621" cy="626346"/>
                <a:chOff x="8267893" y="1920039"/>
                <a:chExt cx="890274" cy="685355"/>
              </a:xfrm>
            </p:grpSpPr>
            <p:sp>
              <p:nvSpPr>
                <p:cNvPr id="2277" name="Google Shape;2277;p45"/>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2" name="Google Shape;2282;p45"/>
            <p:cNvGrpSpPr/>
            <p:nvPr/>
          </p:nvGrpSpPr>
          <p:grpSpPr>
            <a:xfrm>
              <a:off x="7089702" y="2810575"/>
              <a:ext cx="2066580" cy="1703911"/>
              <a:chOff x="7089702" y="2810575"/>
              <a:chExt cx="2066580" cy="1703911"/>
            </a:xfrm>
          </p:grpSpPr>
          <p:sp>
            <p:nvSpPr>
              <p:cNvPr id="2283" name="Google Shape;2283;p45"/>
              <p:cNvSpPr/>
              <p:nvPr/>
            </p:nvSpPr>
            <p:spPr>
              <a:xfrm>
                <a:off x="8531999" y="2810575"/>
                <a:ext cx="624269" cy="1228338"/>
              </a:xfrm>
              <a:custGeom>
                <a:avLst/>
                <a:gdLst/>
                <a:ahLst/>
                <a:cxnLst/>
                <a:rect l="l" t="t" r="r" b="b"/>
                <a:pathLst>
                  <a:path w="18307" h="36019" extrusionOk="0">
                    <a:moveTo>
                      <a:pt x="14906" y="0"/>
                    </a:moveTo>
                    <a:lnTo>
                      <a:pt x="14906" y="0"/>
                    </a:lnTo>
                    <a:cubicBezTo>
                      <a:pt x="14906" y="1"/>
                      <a:pt x="13468" y="4132"/>
                      <a:pt x="13262" y="6049"/>
                    </a:cubicBezTo>
                    <a:cubicBezTo>
                      <a:pt x="13080" y="7966"/>
                      <a:pt x="14084" y="13535"/>
                      <a:pt x="14769" y="15749"/>
                    </a:cubicBezTo>
                    <a:cubicBezTo>
                      <a:pt x="14769" y="15749"/>
                      <a:pt x="13308" y="12896"/>
                      <a:pt x="12646" y="12006"/>
                    </a:cubicBezTo>
                    <a:cubicBezTo>
                      <a:pt x="11619" y="10637"/>
                      <a:pt x="10318" y="8833"/>
                      <a:pt x="9907" y="8400"/>
                    </a:cubicBezTo>
                    <a:cubicBezTo>
                      <a:pt x="9473" y="7943"/>
                      <a:pt x="7670" y="5752"/>
                      <a:pt x="4817" y="4519"/>
                    </a:cubicBezTo>
                    <a:lnTo>
                      <a:pt x="4817" y="4519"/>
                    </a:lnTo>
                    <a:cubicBezTo>
                      <a:pt x="4817" y="4520"/>
                      <a:pt x="8538" y="8468"/>
                      <a:pt x="9154" y="9746"/>
                    </a:cubicBezTo>
                    <a:cubicBezTo>
                      <a:pt x="9770" y="11002"/>
                      <a:pt x="13765" y="16434"/>
                      <a:pt x="15134" y="17005"/>
                    </a:cubicBezTo>
                    <a:lnTo>
                      <a:pt x="15271" y="17918"/>
                    </a:lnTo>
                    <a:cubicBezTo>
                      <a:pt x="15271" y="17918"/>
                      <a:pt x="10820" y="13923"/>
                      <a:pt x="9633" y="12622"/>
                    </a:cubicBezTo>
                    <a:cubicBezTo>
                      <a:pt x="8469" y="11299"/>
                      <a:pt x="6757" y="9472"/>
                      <a:pt x="5981" y="9039"/>
                    </a:cubicBezTo>
                    <a:cubicBezTo>
                      <a:pt x="5182" y="8628"/>
                      <a:pt x="3083" y="7578"/>
                      <a:pt x="3082" y="7578"/>
                    </a:cubicBezTo>
                    <a:lnTo>
                      <a:pt x="3082" y="7578"/>
                    </a:lnTo>
                    <a:cubicBezTo>
                      <a:pt x="3083" y="7578"/>
                      <a:pt x="4292" y="8879"/>
                      <a:pt x="5045" y="9655"/>
                    </a:cubicBezTo>
                    <a:cubicBezTo>
                      <a:pt x="5799" y="10408"/>
                      <a:pt x="8971" y="14631"/>
                      <a:pt x="9884" y="15065"/>
                    </a:cubicBezTo>
                    <a:cubicBezTo>
                      <a:pt x="10820" y="15476"/>
                      <a:pt x="14449" y="18055"/>
                      <a:pt x="15340" y="18397"/>
                    </a:cubicBezTo>
                    <a:lnTo>
                      <a:pt x="15613" y="20200"/>
                    </a:lnTo>
                    <a:cubicBezTo>
                      <a:pt x="15613" y="20200"/>
                      <a:pt x="13924" y="18717"/>
                      <a:pt x="12578" y="17895"/>
                    </a:cubicBezTo>
                    <a:cubicBezTo>
                      <a:pt x="11231" y="17073"/>
                      <a:pt x="6027" y="13307"/>
                      <a:pt x="5319" y="12965"/>
                    </a:cubicBezTo>
                    <a:cubicBezTo>
                      <a:pt x="4589" y="12622"/>
                      <a:pt x="1896" y="11002"/>
                      <a:pt x="1895" y="11002"/>
                    </a:cubicBezTo>
                    <a:lnTo>
                      <a:pt x="1895" y="11002"/>
                    </a:lnTo>
                    <a:cubicBezTo>
                      <a:pt x="1896" y="11002"/>
                      <a:pt x="4498" y="13672"/>
                      <a:pt x="5662" y="14563"/>
                    </a:cubicBezTo>
                    <a:cubicBezTo>
                      <a:pt x="6803" y="15476"/>
                      <a:pt x="9473" y="18648"/>
                      <a:pt x="15659" y="20588"/>
                    </a:cubicBezTo>
                    <a:lnTo>
                      <a:pt x="15819" y="22209"/>
                    </a:lnTo>
                    <a:cubicBezTo>
                      <a:pt x="15819" y="22209"/>
                      <a:pt x="11824" y="19995"/>
                      <a:pt x="10227" y="19310"/>
                    </a:cubicBezTo>
                    <a:cubicBezTo>
                      <a:pt x="8629" y="18648"/>
                      <a:pt x="1667" y="14951"/>
                      <a:pt x="777" y="14768"/>
                    </a:cubicBezTo>
                    <a:lnTo>
                      <a:pt x="777" y="14768"/>
                    </a:lnTo>
                    <a:cubicBezTo>
                      <a:pt x="777" y="14768"/>
                      <a:pt x="3060" y="16731"/>
                      <a:pt x="3516" y="17028"/>
                    </a:cubicBezTo>
                    <a:cubicBezTo>
                      <a:pt x="3950" y="17347"/>
                      <a:pt x="6712" y="19630"/>
                      <a:pt x="8789" y="20246"/>
                    </a:cubicBezTo>
                    <a:cubicBezTo>
                      <a:pt x="10866" y="20885"/>
                      <a:pt x="15842" y="22597"/>
                      <a:pt x="15842" y="22597"/>
                    </a:cubicBezTo>
                    <a:lnTo>
                      <a:pt x="15956" y="23784"/>
                    </a:lnTo>
                    <a:cubicBezTo>
                      <a:pt x="15956" y="23784"/>
                      <a:pt x="10501" y="21547"/>
                      <a:pt x="9588" y="21319"/>
                    </a:cubicBezTo>
                    <a:cubicBezTo>
                      <a:pt x="8675" y="21091"/>
                      <a:pt x="6985" y="20588"/>
                      <a:pt x="6460" y="20314"/>
                    </a:cubicBezTo>
                    <a:cubicBezTo>
                      <a:pt x="5936" y="20041"/>
                      <a:pt x="663" y="18603"/>
                      <a:pt x="92" y="18557"/>
                    </a:cubicBezTo>
                    <a:lnTo>
                      <a:pt x="92" y="18557"/>
                    </a:lnTo>
                    <a:cubicBezTo>
                      <a:pt x="92" y="18557"/>
                      <a:pt x="6575" y="22232"/>
                      <a:pt x="8629" y="22780"/>
                    </a:cubicBezTo>
                    <a:cubicBezTo>
                      <a:pt x="9534" y="23051"/>
                      <a:pt x="13734" y="24286"/>
                      <a:pt x="15942" y="24286"/>
                    </a:cubicBezTo>
                    <a:cubicBezTo>
                      <a:pt x="15962" y="24286"/>
                      <a:pt x="15982" y="24286"/>
                      <a:pt x="16001" y="24286"/>
                    </a:cubicBezTo>
                    <a:lnTo>
                      <a:pt x="16207" y="25975"/>
                    </a:lnTo>
                    <a:cubicBezTo>
                      <a:pt x="16207" y="25975"/>
                      <a:pt x="11185" y="24035"/>
                      <a:pt x="9679" y="23715"/>
                    </a:cubicBezTo>
                    <a:cubicBezTo>
                      <a:pt x="8281" y="23414"/>
                      <a:pt x="2970" y="22079"/>
                      <a:pt x="434" y="22079"/>
                    </a:cubicBezTo>
                    <a:cubicBezTo>
                      <a:pt x="278" y="22079"/>
                      <a:pt x="134" y="22084"/>
                      <a:pt x="1" y="22095"/>
                    </a:cubicBezTo>
                    <a:cubicBezTo>
                      <a:pt x="1" y="22095"/>
                      <a:pt x="5981" y="24583"/>
                      <a:pt x="8309" y="24994"/>
                    </a:cubicBezTo>
                    <a:cubicBezTo>
                      <a:pt x="10638" y="25382"/>
                      <a:pt x="16253" y="26318"/>
                      <a:pt x="16253" y="26318"/>
                    </a:cubicBezTo>
                    <a:lnTo>
                      <a:pt x="16344" y="27094"/>
                    </a:lnTo>
                    <a:cubicBezTo>
                      <a:pt x="16344" y="27094"/>
                      <a:pt x="10249" y="26066"/>
                      <a:pt x="7716" y="25930"/>
                    </a:cubicBezTo>
                    <a:cubicBezTo>
                      <a:pt x="6308" y="25866"/>
                      <a:pt x="4358" y="25852"/>
                      <a:pt x="2903" y="25852"/>
                    </a:cubicBezTo>
                    <a:cubicBezTo>
                      <a:pt x="1739" y="25852"/>
                      <a:pt x="891" y="25861"/>
                      <a:pt x="891" y="25861"/>
                    </a:cubicBezTo>
                    <a:cubicBezTo>
                      <a:pt x="891" y="25861"/>
                      <a:pt x="4383" y="27048"/>
                      <a:pt x="6460" y="27573"/>
                    </a:cubicBezTo>
                    <a:cubicBezTo>
                      <a:pt x="7678" y="27873"/>
                      <a:pt x="9113" y="27976"/>
                      <a:pt x="10511" y="27976"/>
                    </a:cubicBezTo>
                    <a:cubicBezTo>
                      <a:pt x="13255" y="27976"/>
                      <a:pt x="15853" y="27580"/>
                      <a:pt x="16367" y="27504"/>
                    </a:cubicBezTo>
                    <a:lnTo>
                      <a:pt x="16481" y="28052"/>
                    </a:lnTo>
                    <a:cubicBezTo>
                      <a:pt x="16481" y="28052"/>
                      <a:pt x="14061" y="28783"/>
                      <a:pt x="9930" y="29216"/>
                    </a:cubicBezTo>
                    <a:cubicBezTo>
                      <a:pt x="5799" y="29650"/>
                      <a:pt x="3676" y="31202"/>
                      <a:pt x="3676" y="31202"/>
                    </a:cubicBezTo>
                    <a:cubicBezTo>
                      <a:pt x="3676" y="31202"/>
                      <a:pt x="4531" y="31333"/>
                      <a:pt x="5921" y="31333"/>
                    </a:cubicBezTo>
                    <a:cubicBezTo>
                      <a:pt x="8385" y="31333"/>
                      <a:pt x="12530" y="30922"/>
                      <a:pt x="16572" y="28646"/>
                    </a:cubicBezTo>
                    <a:lnTo>
                      <a:pt x="16641" y="28920"/>
                    </a:lnTo>
                    <a:cubicBezTo>
                      <a:pt x="16641" y="28920"/>
                      <a:pt x="13399" y="30837"/>
                      <a:pt x="12646" y="31613"/>
                    </a:cubicBezTo>
                    <a:cubicBezTo>
                      <a:pt x="11870" y="32389"/>
                      <a:pt x="9314" y="34786"/>
                      <a:pt x="9314" y="34786"/>
                    </a:cubicBezTo>
                    <a:cubicBezTo>
                      <a:pt x="9314" y="34786"/>
                      <a:pt x="12144" y="33667"/>
                      <a:pt x="13810" y="32526"/>
                    </a:cubicBezTo>
                    <a:cubicBezTo>
                      <a:pt x="15476" y="31362"/>
                      <a:pt x="16778" y="29308"/>
                      <a:pt x="16778" y="29308"/>
                    </a:cubicBezTo>
                    <a:cubicBezTo>
                      <a:pt x="16778" y="29308"/>
                      <a:pt x="17531" y="32800"/>
                      <a:pt x="18307" y="36018"/>
                    </a:cubicBezTo>
                    <a:lnTo>
                      <a:pt x="18307" y="33211"/>
                    </a:lnTo>
                    <a:cubicBezTo>
                      <a:pt x="17691" y="31088"/>
                      <a:pt x="17120" y="29125"/>
                      <a:pt x="16960" y="28258"/>
                    </a:cubicBezTo>
                    <a:lnTo>
                      <a:pt x="16960" y="28258"/>
                    </a:lnTo>
                    <a:cubicBezTo>
                      <a:pt x="16960" y="28258"/>
                      <a:pt x="17577" y="28372"/>
                      <a:pt x="18307" y="28554"/>
                    </a:cubicBezTo>
                    <a:lnTo>
                      <a:pt x="18307" y="27892"/>
                    </a:lnTo>
                    <a:cubicBezTo>
                      <a:pt x="17599" y="27915"/>
                      <a:pt x="16869" y="27938"/>
                      <a:pt x="16869" y="27938"/>
                    </a:cubicBezTo>
                    <a:lnTo>
                      <a:pt x="16755" y="27231"/>
                    </a:lnTo>
                    <a:cubicBezTo>
                      <a:pt x="16755" y="27231"/>
                      <a:pt x="17325" y="26929"/>
                      <a:pt x="17976" y="26929"/>
                    </a:cubicBezTo>
                    <a:cubicBezTo>
                      <a:pt x="18085" y="26929"/>
                      <a:pt x="18196" y="26937"/>
                      <a:pt x="18307" y="26957"/>
                    </a:cubicBezTo>
                    <a:lnTo>
                      <a:pt x="18307" y="26112"/>
                    </a:lnTo>
                    <a:cubicBezTo>
                      <a:pt x="17531" y="26363"/>
                      <a:pt x="16800" y="26614"/>
                      <a:pt x="16778" y="26683"/>
                    </a:cubicBezTo>
                    <a:cubicBezTo>
                      <a:pt x="16774" y="26687"/>
                      <a:pt x="16771" y="26689"/>
                      <a:pt x="16768" y="26689"/>
                    </a:cubicBezTo>
                    <a:cubicBezTo>
                      <a:pt x="16699" y="26689"/>
                      <a:pt x="16595" y="25815"/>
                      <a:pt x="16595" y="25815"/>
                    </a:cubicBezTo>
                    <a:cubicBezTo>
                      <a:pt x="16595" y="25815"/>
                      <a:pt x="17371" y="25587"/>
                      <a:pt x="18307" y="25268"/>
                    </a:cubicBezTo>
                    <a:lnTo>
                      <a:pt x="18307" y="24240"/>
                    </a:lnTo>
                    <a:cubicBezTo>
                      <a:pt x="17371" y="24857"/>
                      <a:pt x="16595" y="25359"/>
                      <a:pt x="16595" y="25359"/>
                    </a:cubicBezTo>
                    <a:lnTo>
                      <a:pt x="16367" y="23236"/>
                    </a:lnTo>
                    <a:cubicBezTo>
                      <a:pt x="16367" y="23236"/>
                      <a:pt x="17303" y="22917"/>
                      <a:pt x="18307" y="22574"/>
                    </a:cubicBezTo>
                    <a:lnTo>
                      <a:pt x="18307" y="21364"/>
                    </a:lnTo>
                    <a:cubicBezTo>
                      <a:pt x="17439" y="22026"/>
                      <a:pt x="16321" y="22871"/>
                      <a:pt x="16321" y="22871"/>
                    </a:cubicBezTo>
                    <a:lnTo>
                      <a:pt x="16138" y="20817"/>
                    </a:lnTo>
                    <a:cubicBezTo>
                      <a:pt x="16138" y="20817"/>
                      <a:pt x="16960" y="20817"/>
                      <a:pt x="17759" y="20041"/>
                    </a:cubicBezTo>
                    <a:cubicBezTo>
                      <a:pt x="17919" y="19904"/>
                      <a:pt x="18101" y="19721"/>
                      <a:pt x="18307" y="19538"/>
                    </a:cubicBezTo>
                    <a:lnTo>
                      <a:pt x="18307" y="17758"/>
                    </a:lnTo>
                    <a:cubicBezTo>
                      <a:pt x="17485" y="18466"/>
                      <a:pt x="16663" y="19333"/>
                      <a:pt x="16070" y="20337"/>
                    </a:cubicBezTo>
                    <a:lnTo>
                      <a:pt x="15819" y="18397"/>
                    </a:lnTo>
                    <a:cubicBezTo>
                      <a:pt x="15819" y="18397"/>
                      <a:pt x="16823" y="16891"/>
                      <a:pt x="18307" y="15544"/>
                    </a:cubicBezTo>
                    <a:lnTo>
                      <a:pt x="18307" y="14106"/>
                    </a:lnTo>
                    <a:cubicBezTo>
                      <a:pt x="17873" y="14585"/>
                      <a:pt x="17508" y="15019"/>
                      <a:pt x="17325" y="15270"/>
                    </a:cubicBezTo>
                    <a:cubicBezTo>
                      <a:pt x="16778" y="16092"/>
                      <a:pt x="15591" y="17849"/>
                      <a:pt x="15591" y="17849"/>
                    </a:cubicBezTo>
                    <a:lnTo>
                      <a:pt x="15545" y="17279"/>
                    </a:lnTo>
                    <a:cubicBezTo>
                      <a:pt x="15545" y="17279"/>
                      <a:pt x="17211" y="14220"/>
                      <a:pt x="18307" y="12212"/>
                    </a:cubicBezTo>
                    <a:lnTo>
                      <a:pt x="18307" y="10089"/>
                    </a:lnTo>
                    <a:cubicBezTo>
                      <a:pt x="17097" y="12348"/>
                      <a:pt x="15705" y="15567"/>
                      <a:pt x="15636" y="15978"/>
                    </a:cubicBezTo>
                    <a:cubicBezTo>
                      <a:pt x="15636" y="15978"/>
                      <a:pt x="15568" y="15247"/>
                      <a:pt x="15796" y="14677"/>
                    </a:cubicBezTo>
                    <a:cubicBezTo>
                      <a:pt x="16001" y="14083"/>
                      <a:pt x="16686" y="11595"/>
                      <a:pt x="16892" y="10956"/>
                    </a:cubicBezTo>
                    <a:cubicBezTo>
                      <a:pt x="17097" y="10317"/>
                      <a:pt x="17759" y="7281"/>
                      <a:pt x="18033" y="6186"/>
                    </a:cubicBezTo>
                    <a:cubicBezTo>
                      <a:pt x="18101" y="5889"/>
                      <a:pt x="18193" y="5501"/>
                      <a:pt x="18307" y="5067"/>
                    </a:cubicBezTo>
                    <a:lnTo>
                      <a:pt x="18307" y="3606"/>
                    </a:lnTo>
                    <a:cubicBezTo>
                      <a:pt x="17850" y="4337"/>
                      <a:pt x="17280" y="5410"/>
                      <a:pt x="16778" y="6733"/>
                    </a:cubicBezTo>
                    <a:cubicBezTo>
                      <a:pt x="15865" y="9244"/>
                      <a:pt x="15225" y="14859"/>
                      <a:pt x="15225" y="15407"/>
                    </a:cubicBezTo>
                    <a:cubicBezTo>
                      <a:pt x="15225" y="15407"/>
                      <a:pt x="15066" y="9975"/>
                      <a:pt x="14906" y="9564"/>
                    </a:cubicBezTo>
                    <a:cubicBezTo>
                      <a:pt x="14746" y="9130"/>
                      <a:pt x="14837" y="5547"/>
                      <a:pt x="14883" y="5136"/>
                    </a:cubicBezTo>
                    <a:cubicBezTo>
                      <a:pt x="14929" y="4725"/>
                      <a:pt x="14906" y="1"/>
                      <a:pt x="14906"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7359031" y="3454273"/>
                <a:ext cx="1297164" cy="1060213"/>
              </a:xfrm>
              <a:custGeom>
                <a:avLst/>
                <a:gdLst/>
                <a:ahLst/>
                <a:cxnLst/>
                <a:rect l="l" t="t" r="r" b="b"/>
                <a:pathLst>
                  <a:path w="38040" h="31089" extrusionOk="0">
                    <a:moveTo>
                      <a:pt x="12326" y="1"/>
                    </a:moveTo>
                    <a:cubicBezTo>
                      <a:pt x="12321" y="10"/>
                      <a:pt x="12319" y="28"/>
                      <a:pt x="12320" y="52"/>
                    </a:cubicBezTo>
                    <a:lnTo>
                      <a:pt x="12320" y="52"/>
                    </a:lnTo>
                    <a:cubicBezTo>
                      <a:pt x="12324" y="18"/>
                      <a:pt x="12326" y="1"/>
                      <a:pt x="12326" y="1"/>
                    </a:cubicBezTo>
                    <a:close/>
                    <a:moveTo>
                      <a:pt x="12320" y="52"/>
                    </a:moveTo>
                    <a:cubicBezTo>
                      <a:pt x="12283" y="394"/>
                      <a:pt x="12097" y="2387"/>
                      <a:pt x="12554" y="4360"/>
                    </a:cubicBezTo>
                    <a:cubicBezTo>
                      <a:pt x="13079" y="6506"/>
                      <a:pt x="15430" y="11641"/>
                      <a:pt x="15772" y="12052"/>
                    </a:cubicBezTo>
                    <a:cubicBezTo>
                      <a:pt x="15772" y="12052"/>
                      <a:pt x="15179" y="11619"/>
                      <a:pt x="14882" y="11071"/>
                    </a:cubicBezTo>
                    <a:cubicBezTo>
                      <a:pt x="14586" y="10500"/>
                      <a:pt x="13193" y="8355"/>
                      <a:pt x="12851" y="7784"/>
                    </a:cubicBezTo>
                    <a:cubicBezTo>
                      <a:pt x="12508" y="7213"/>
                      <a:pt x="10660" y="4703"/>
                      <a:pt x="10021" y="3767"/>
                    </a:cubicBezTo>
                    <a:cubicBezTo>
                      <a:pt x="9359" y="2854"/>
                      <a:pt x="7966" y="617"/>
                      <a:pt x="7966" y="617"/>
                    </a:cubicBezTo>
                    <a:lnTo>
                      <a:pt x="7966" y="617"/>
                    </a:lnTo>
                    <a:cubicBezTo>
                      <a:pt x="7966" y="617"/>
                      <a:pt x="8332" y="2671"/>
                      <a:pt x="9610" y="5045"/>
                    </a:cubicBezTo>
                    <a:cubicBezTo>
                      <a:pt x="10888" y="7419"/>
                      <a:pt x="14654" y="11619"/>
                      <a:pt x="15065" y="11984"/>
                    </a:cubicBezTo>
                    <a:cubicBezTo>
                      <a:pt x="15065" y="11984"/>
                      <a:pt x="10888" y="8492"/>
                      <a:pt x="10477" y="8332"/>
                    </a:cubicBezTo>
                    <a:cubicBezTo>
                      <a:pt x="10066" y="8172"/>
                      <a:pt x="7418" y="5730"/>
                      <a:pt x="7145" y="5433"/>
                    </a:cubicBezTo>
                    <a:cubicBezTo>
                      <a:pt x="6871" y="5113"/>
                      <a:pt x="3310" y="2009"/>
                      <a:pt x="3310" y="2009"/>
                    </a:cubicBezTo>
                    <a:lnTo>
                      <a:pt x="3310" y="2009"/>
                    </a:lnTo>
                    <a:cubicBezTo>
                      <a:pt x="3310" y="2010"/>
                      <a:pt x="5456" y="5844"/>
                      <a:pt x="6779" y="7236"/>
                    </a:cubicBezTo>
                    <a:cubicBezTo>
                      <a:pt x="8080" y="8651"/>
                      <a:pt x="12919" y="11596"/>
                      <a:pt x="15019" y="12532"/>
                    </a:cubicBezTo>
                    <a:cubicBezTo>
                      <a:pt x="15019" y="12532"/>
                      <a:pt x="11915" y="11733"/>
                      <a:pt x="10819" y="11641"/>
                    </a:cubicBezTo>
                    <a:cubicBezTo>
                      <a:pt x="9188" y="11533"/>
                      <a:pt x="7101" y="11320"/>
                      <a:pt x="6375" y="11320"/>
                    </a:cubicBezTo>
                    <a:cubicBezTo>
                      <a:pt x="6339" y="11320"/>
                      <a:pt x="6306" y="11321"/>
                      <a:pt x="6277" y="11322"/>
                    </a:cubicBezTo>
                    <a:cubicBezTo>
                      <a:pt x="5684" y="11345"/>
                      <a:pt x="2831" y="11231"/>
                      <a:pt x="0" y="12554"/>
                    </a:cubicBezTo>
                    <a:cubicBezTo>
                      <a:pt x="0" y="12554"/>
                      <a:pt x="1188" y="12520"/>
                      <a:pt x="2592" y="12520"/>
                    </a:cubicBezTo>
                    <a:cubicBezTo>
                      <a:pt x="4197" y="12520"/>
                      <a:pt x="6084" y="12565"/>
                      <a:pt x="6802" y="12760"/>
                    </a:cubicBezTo>
                    <a:cubicBezTo>
                      <a:pt x="7729" y="13027"/>
                      <a:pt x="11193" y="13402"/>
                      <a:pt x="13704" y="13402"/>
                    </a:cubicBezTo>
                    <a:cubicBezTo>
                      <a:pt x="14843" y="13402"/>
                      <a:pt x="15786" y="13324"/>
                      <a:pt x="16206" y="13125"/>
                    </a:cubicBezTo>
                    <a:lnTo>
                      <a:pt x="16982" y="13604"/>
                    </a:lnTo>
                    <a:cubicBezTo>
                      <a:pt x="16982" y="13604"/>
                      <a:pt x="11048" y="14289"/>
                      <a:pt x="9290" y="14312"/>
                    </a:cubicBezTo>
                    <a:cubicBezTo>
                      <a:pt x="7510" y="14335"/>
                      <a:pt x="4999" y="14380"/>
                      <a:pt x="4177" y="14700"/>
                    </a:cubicBezTo>
                    <a:cubicBezTo>
                      <a:pt x="3333" y="14997"/>
                      <a:pt x="1164" y="15887"/>
                      <a:pt x="1164" y="15887"/>
                    </a:cubicBezTo>
                    <a:cubicBezTo>
                      <a:pt x="1164" y="15887"/>
                      <a:pt x="2945" y="15841"/>
                      <a:pt x="4017" y="15796"/>
                    </a:cubicBezTo>
                    <a:cubicBezTo>
                      <a:pt x="4101" y="15790"/>
                      <a:pt x="4212" y="15788"/>
                      <a:pt x="4346" y="15788"/>
                    </a:cubicBezTo>
                    <a:cubicBezTo>
                      <a:pt x="5334" y="15788"/>
                      <a:pt x="7560" y="15919"/>
                      <a:pt x="9251" y="15919"/>
                    </a:cubicBezTo>
                    <a:cubicBezTo>
                      <a:pt x="10196" y="15919"/>
                      <a:pt x="10975" y="15878"/>
                      <a:pt x="11276" y="15750"/>
                    </a:cubicBezTo>
                    <a:cubicBezTo>
                      <a:pt x="12212" y="15339"/>
                      <a:pt x="16526" y="14312"/>
                      <a:pt x="17370" y="13878"/>
                    </a:cubicBezTo>
                    <a:lnTo>
                      <a:pt x="18900" y="14860"/>
                    </a:lnTo>
                    <a:cubicBezTo>
                      <a:pt x="18900" y="14860"/>
                      <a:pt x="16686" y="15134"/>
                      <a:pt x="15179" y="15590"/>
                    </a:cubicBezTo>
                    <a:cubicBezTo>
                      <a:pt x="13650" y="16069"/>
                      <a:pt x="7418" y="17485"/>
                      <a:pt x="6665" y="17781"/>
                    </a:cubicBezTo>
                    <a:cubicBezTo>
                      <a:pt x="5935" y="18101"/>
                      <a:pt x="2922" y="19037"/>
                      <a:pt x="2922" y="19037"/>
                    </a:cubicBezTo>
                    <a:cubicBezTo>
                      <a:pt x="2922" y="19037"/>
                      <a:pt x="6665" y="18854"/>
                      <a:pt x="8103" y="18580"/>
                    </a:cubicBezTo>
                    <a:cubicBezTo>
                      <a:pt x="9541" y="18329"/>
                      <a:pt x="13673" y="18420"/>
                      <a:pt x="19242" y="15065"/>
                    </a:cubicBezTo>
                    <a:lnTo>
                      <a:pt x="20566" y="16047"/>
                    </a:lnTo>
                    <a:cubicBezTo>
                      <a:pt x="20566" y="16047"/>
                      <a:pt x="16252" y="17576"/>
                      <a:pt x="14677" y="18329"/>
                    </a:cubicBezTo>
                    <a:cubicBezTo>
                      <a:pt x="13125" y="19082"/>
                      <a:pt x="5752" y="21844"/>
                      <a:pt x="5022" y="22369"/>
                    </a:cubicBezTo>
                    <a:cubicBezTo>
                      <a:pt x="5022" y="22369"/>
                      <a:pt x="8012" y="21958"/>
                      <a:pt x="8537" y="21821"/>
                    </a:cubicBezTo>
                    <a:cubicBezTo>
                      <a:pt x="9039" y="21707"/>
                      <a:pt x="12577" y="21160"/>
                      <a:pt x="14449" y="19995"/>
                    </a:cubicBezTo>
                    <a:cubicBezTo>
                      <a:pt x="16297" y="18854"/>
                      <a:pt x="20863" y="16275"/>
                      <a:pt x="20863" y="16275"/>
                    </a:cubicBezTo>
                    <a:lnTo>
                      <a:pt x="21844" y="16982"/>
                    </a:lnTo>
                    <a:cubicBezTo>
                      <a:pt x="21844" y="16982"/>
                      <a:pt x="16526" y="19585"/>
                      <a:pt x="15750" y="20110"/>
                    </a:cubicBezTo>
                    <a:cubicBezTo>
                      <a:pt x="14996" y="20635"/>
                      <a:pt x="13490" y="21570"/>
                      <a:pt x="12942" y="21776"/>
                    </a:cubicBezTo>
                    <a:cubicBezTo>
                      <a:pt x="12394" y="22004"/>
                      <a:pt x="7806" y="24994"/>
                      <a:pt x="7396" y="25382"/>
                    </a:cubicBezTo>
                    <a:cubicBezTo>
                      <a:pt x="7396" y="25382"/>
                      <a:pt x="14449" y="22963"/>
                      <a:pt x="16229" y="21821"/>
                    </a:cubicBezTo>
                    <a:cubicBezTo>
                      <a:pt x="17005" y="21296"/>
                      <a:pt x="20794" y="18923"/>
                      <a:pt x="22232" y="17279"/>
                    </a:cubicBezTo>
                    <a:lnTo>
                      <a:pt x="23624" y="18238"/>
                    </a:lnTo>
                    <a:cubicBezTo>
                      <a:pt x="23624" y="18238"/>
                      <a:pt x="18854" y="20726"/>
                      <a:pt x="17621" y="21639"/>
                    </a:cubicBezTo>
                    <a:cubicBezTo>
                      <a:pt x="16389" y="22552"/>
                      <a:pt x="11390" y="25953"/>
                      <a:pt x="9998" y="27802"/>
                    </a:cubicBezTo>
                    <a:cubicBezTo>
                      <a:pt x="9998" y="27802"/>
                      <a:pt x="15795" y="24994"/>
                      <a:pt x="17667" y="23511"/>
                    </a:cubicBezTo>
                    <a:cubicBezTo>
                      <a:pt x="19516" y="22027"/>
                      <a:pt x="23921" y="18443"/>
                      <a:pt x="23921" y="18443"/>
                    </a:cubicBezTo>
                    <a:lnTo>
                      <a:pt x="24560" y="18900"/>
                    </a:lnTo>
                    <a:cubicBezTo>
                      <a:pt x="24560" y="18900"/>
                      <a:pt x="19744" y="22757"/>
                      <a:pt x="17987" y="24583"/>
                    </a:cubicBezTo>
                    <a:cubicBezTo>
                      <a:pt x="16206" y="26387"/>
                      <a:pt x="13399" y="29628"/>
                      <a:pt x="13399" y="29628"/>
                    </a:cubicBezTo>
                    <a:cubicBezTo>
                      <a:pt x="13399" y="29628"/>
                      <a:pt x="16594" y="27824"/>
                      <a:pt x="18375" y="26615"/>
                    </a:cubicBezTo>
                    <a:cubicBezTo>
                      <a:pt x="21433" y="24492"/>
                      <a:pt x="24446" y="19813"/>
                      <a:pt x="24880" y="19128"/>
                    </a:cubicBezTo>
                    <a:lnTo>
                      <a:pt x="25382" y="19425"/>
                    </a:lnTo>
                    <a:cubicBezTo>
                      <a:pt x="25382" y="19425"/>
                      <a:pt x="24332" y="21707"/>
                      <a:pt x="21912" y="25108"/>
                    </a:cubicBezTo>
                    <a:cubicBezTo>
                      <a:pt x="19493" y="28486"/>
                      <a:pt x="19242" y="31089"/>
                      <a:pt x="19242" y="31089"/>
                    </a:cubicBezTo>
                    <a:cubicBezTo>
                      <a:pt x="19242" y="31089"/>
                      <a:pt x="24355" y="26820"/>
                      <a:pt x="25884" y="19744"/>
                    </a:cubicBezTo>
                    <a:lnTo>
                      <a:pt x="26112" y="19881"/>
                    </a:lnTo>
                    <a:cubicBezTo>
                      <a:pt x="26112" y="19881"/>
                      <a:pt x="25405" y="23579"/>
                      <a:pt x="25496" y="24652"/>
                    </a:cubicBezTo>
                    <a:cubicBezTo>
                      <a:pt x="25565" y="25725"/>
                      <a:pt x="25679" y="29240"/>
                      <a:pt x="25679" y="29240"/>
                    </a:cubicBezTo>
                    <a:cubicBezTo>
                      <a:pt x="25679" y="29240"/>
                      <a:pt x="26706" y="26387"/>
                      <a:pt x="26957" y="24378"/>
                    </a:cubicBezTo>
                    <a:cubicBezTo>
                      <a:pt x="27185" y="22347"/>
                      <a:pt x="26500" y="20018"/>
                      <a:pt x="26500" y="20018"/>
                    </a:cubicBezTo>
                    <a:lnTo>
                      <a:pt x="26500" y="20018"/>
                    </a:lnTo>
                    <a:cubicBezTo>
                      <a:pt x="26501" y="20019"/>
                      <a:pt x="36064" y="25405"/>
                      <a:pt x="37479" y="25610"/>
                    </a:cubicBezTo>
                    <a:cubicBezTo>
                      <a:pt x="37490" y="25612"/>
                      <a:pt x="37500" y="25613"/>
                      <a:pt x="37511" y="25613"/>
                    </a:cubicBezTo>
                    <a:cubicBezTo>
                      <a:pt x="37756" y="25613"/>
                      <a:pt x="38040" y="25122"/>
                      <a:pt x="37799" y="24903"/>
                    </a:cubicBezTo>
                    <a:cubicBezTo>
                      <a:pt x="37548" y="24697"/>
                      <a:pt x="27893" y="20383"/>
                      <a:pt x="25838" y="19219"/>
                    </a:cubicBezTo>
                    <a:cubicBezTo>
                      <a:pt x="25838" y="19219"/>
                      <a:pt x="26569" y="18580"/>
                      <a:pt x="27413" y="18124"/>
                    </a:cubicBezTo>
                    <a:cubicBezTo>
                      <a:pt x="28235" y="17644"/>
                      <a:pt x="30860" y="16480"/>
                      <a:pt x="31613" y="15773"/>
                    </a:cubicBezTo>
                    <a:cubicBezTo>
                      <a:pt x="32366" y="15065"/>
                      <a:pt x="33690" y="13376"/>
                      <a:pt x="34124" y="12942"/>
                    </a:cubicBezTo>
                    <a:lnTo>
                      <a:pt x="34124" y="12942"/>
                    </a:lnTo>
                    <a:cubicBezTo>
                      <a:pt x="34124" y="12943"/>
                      <a:pt x="30426" y="14768"/>
                      <a:pt x="29993" y="15042"/>
                    </a:cubicBezTo>
                    <a:cubicBezTo>
                      <a:pt x="29582" y="15316"/>
                      <a:pt x="27710" y="16480"/>
                      <a:pt x="27208" y="17051"/>
                    </a:cubicBezTo>
                    <a:cubicBezTo>
                      <a:pt x="26706" y="17622"/>
                      <a:pt x="25542" y="19037"/>
                      <a:pt x="25542" y="19037"/>
                    </a:cubicBezTo>
                    <a:lnTo>
                      <a:pt x="24925" y="18649"/>
                    </a:lnTo>
                    <a:cubicBezTo>
                      <a:pt x="24925" y="18649"/>
                      <a:pt x="25154" y="17736"/>
                      <a:pt x="25838" y="17256"/>
                    </a:cubicBezTo>
                    <a:cubicBezTo>
                      <a:pt x="26523" y="16754"/>
                      <a:pt x="28395" y="14586"/>
                      <a:pt x="28988" y="13353"/>
                    </a:cubicBezTo>
                    <a:cubicBezTo>
                      <a:pt x="29582" y="12144"/>
                      <a:pt x="31408" y="9268"/>
                      <a:pt x="31750" y="7510"/>
                    </a:cubicBezTo>
                    <a:lnTo>
                      <a:pt x="31750" y="7510"/>
                    </a:lnTo>
                    <a:cubicBezTo>
                      <a:pt x="31750" y="7510"/>
                      <a:pt x="30495" y="8400"/>
                      <a:pt x="29102" y="10203"/>
                    </a:cubicBezTo>
                    <a:cubicBezTo>
                      <a:pt x="27687" y="12029"/>
                      <a:pt x="26204" y="14563"/>
                      <a:pt x="25816" y="15293"/>
                    </a:cubicBezTo>
                    <a:cubicBezTo>
                      <a:pt x="25428" y="16047"/>
                      <a:pt x="24515" y="18169"/>
                      <a:pt x="24537" y="18284"/>
                    </a:cubicBezTo>
                    <a:cubicBezTo>
                      <a:pt x="24540" y="18294"/>
                      <a:pt x="24534" y="18299"/>
                      <a:pt x="24523" y="18299"/>
                    </a:cubicBezTo>
                    <a:cubicBezTo>
                      <a:pt x="24417" y="18299"/>
                      <a:pt x="23761" y="17850"/>
                      <a:pt x="23761" y="17850"/>
                    </a:cubicBezTo>
                    <a:cubicBezTo>
                      <a:pt x="23761" y="17850"/>
                      <a:pt x="24606" y="16115"/>
                      <a:pt x="25108" y="14563"/>
                    </a:cubicBezTo>
                    <a:cubicBezTo>
                      <a:pt x="25610" y="13011"/>
                      <a:pt x="26569" y="9290"/>
                      <a:pt x="26729" y="8857"/>
                    </a:cubicBezTo>
                    <a:cubicBezTo>
                      <a:pt x="26888" y="8400"/>
                      <a:pt x="28144" y="4360"/>
                      <a:pt x="28441" y="3881"/>
                    </a:cubicBezTo>
                    <a:lnTo>
                      <a:pt x="28441" y="3881"/>
                    </a:lnTo>
                    <a:cubicBezTo>
                      <a:pt x="28440" y="3881"/>
                      <a:pt x="26888" y="5068"/>
                      <a:pt x="26204" y="6665"/>
                    </a:cubicBezTo>
                    <a:cubicBezTo>
                      <a:pt x="25542" y="8240"/>
                      <a:pt x="24423" y="10911"/>
                      <a:pt x="24264" y="11938"/>
                    </a:cubicBezTo>
                    <a:cubicBezTo>
                      <a:pt x="24081" y="12965"/>
                      <a:pt x="23419" y="17553"/>
                      <a:pt x="23419" y="17553"/>
                    </a:cubicBezTo>
                    <a:lnTo>
                      <a:pt x="21684" y="16298"/>
                    </a:lnTo>
                    <a:cubicBezTo>
                      <a:pt x="21684" y="16298"/>
                      <a:pt x="23122" y="13011"/>
                      <a:pt x="23305" y="12121"/>
                    </a:cubicBezTo>
                    <a:cubicBezTo>
                      <a:pt x="23487" y="11208"/>
                      <a:pt x="24058" y="7419"/>
                      <a:pt x="24286" y="6346"/>
                    </a:cubicBezTo>
                    <a:cubicBezTo>
                      <a:pt x="24515" y="5250"/>
                      <a:pt x="24903" y="2306"/>
                      <a:pt x="24903" y="2306"/>
                    </a:cubicBezTo>
                    <a:lnTo>
                      <a:pt x="24903" y="2306"/>
                    </a:lnTo>
                    <a:cubicBezTo>
                      <a:pt x="24902" y="2306"/>
                      <a:pt x="22803" y="6209"/>
                      <a:pt x="22506" y="7122"/>
                    </a:cubicBezTo>
                    <a:cubicBezTo>
                      <a:pt x="22209" y="8058"/>
                      <a:pt x="21684" y="11801"/>
                      <a:pt x="21639" y="12577"/>
                    </a:cubicBezTo>
                    <a:cubicBezTo>
                      <a:pt x="21593" y="13353"/>
                      <a:pt x="21388" y="16092"/>
                      <a:pt x="21388" y="16092"/>
                    </a:cubicBezTo>
                    <a:lnTo>
                      <a:pt x="19721" y="14883"/>
                    </a:lnTo>
                    <a:cubicBezTo>
                      <a:pt x="19721" y="14883"/>
                      <a:pt x="20269" y="14266"/>
                      <a:pt x="20223" y="13148"/>
                    </a:cubicBezTo>
                    <a:cubicBezTo>
                      <a:pt x="20201" y="12029"/>
                      <a:pt x="20178" y="9245"/>
                      <a:pt x="20315" y="8880"/>
                    </a:cubicBezTo>
                    <a:cubicBezTo>
                      <a:pt x="20452" y="8514"/>
                      <a:pt x="21091" y="5273"/>
                      <a:pt x="21159" y="4885"/>
                    </a:cubicBezTo>
                    <a:cubicBezTo>
                      <a:pt x="21205" y="4520"/>
                      <a:pt x="21456" y="2078"/>
                      <a:pt x="21479" y="2009"/>
                    </a:cubicBezTo>
                    <a:cubicBezTo>
                      <a:pt x="21479" y="2008"/>
                      <a:pt x="21479" y="2008"/>
                      <a:pt x="21478" y="2008"/>
                    </a:cubicBezTo>
                    <a:cubicBezTo>
                      <a:pt x="21438" y="2008"/>
                      <a:pt x="19514" y="6288"/>
                      <a:pt x="19356" y="7327"/>
                    </a:cubicBezTo>
                    <a:cubicBezTo>
                      <a:pt x="19173" y="8400"/>
                      <a:pt x="18375" y="11756"/>
                      <a:pt x="19310" y="14609"/>
                    </a:cubicBezTo>
                    <a:lnTo>
                      <a:pt x="17690" y="13536"/>
                    </a:lnTo>
                    <a:cubicBezTo>
                      <a:pt x="17690" y="13536"/>
                      <a:pt x="17005" y="10911"/>
                      <a:pt x="17279" y="8446"/>
                    </a:cubicBezTo>
                    <a:cubicBezTo>
                      <a:pt x="17553" y="5958"/>
                      <a:pt x="17758" y="1438"/>
                      <a:pt x="17393" y="434"/>
                    </a:cubicBezTo>
                    <a:lnTo>
                      <a:pt x="17393" y="434"/>
                    </a:lnTo>
                    <a:cubicBezTo>
                      <a:pt x="17393" y="434"/>
                      <a:pt x="16252" y="2945"/>
                      <a:pt x="16069" y="4451"/>
                    </a:cubicBezTo>
                    <a:cubicBezTo>
                      <a:pt x="15864" y="5935"/>
                      <a:pt x="16115" y="9336"/>
                      <a:pt x="16366" y="10318"/>
                    </a:cubicBezTo>
                    <a:cubicBezTo>
                      <a:pt x="16617" y="11276"/>
                      <a:pt x="17119" y="13330"/>
                      <a:pt x="17119" y="13330"/>
                    </a:cubicBezTo>
                    <a:lnTo>
                      <a:pt x="16686" y="12988"/>
                    </a:lnTo>
                    <a:cubicBezTo>
                      <a:pt x="16686" y="12988"/>
                      <a:pt x="14494" y="6917"/>
                      <a:pt x="14129" y="5867"/>
                    </a:cubicBezTo>
                    <a:cubicBezTo>
                      <a:pt x="13757" y="4861"/>
                      <a:pt x="12339" y="609"/>
                      <a:pt x="12320" y="52"/>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8521905" y="3020571"/>
                <a:ext cx="197712" cy="125020"/>
              </a:xfrm>
              <a:custGeom>
                <a:avLst/>
                <a:gdLst/>
                <a:ahLst/>
                <a:cxnLst/>
                <a:rect l="l" t="t" r="r" b="b"/>
                <a:pathLst>
                  <a:path w="5798" h="3666" extrusionOk="0">
                    <a:moveTo>
                      <a:pt x="4763" y="1"/>
                    </a:moveTo>
                    <a:cubicBezTo>
                      <a:pt x="4329" y="1"/>
                      <a:pt x="3871" y="287"/>
                      <a:pt x="3470" y="416"/>
                    </a:cubicBezTo>
                    <a:cubicBezTo>
                      <a:pt x="2465" y="758"/>
                      <a:pt x="1507" y="895"/>
                      <a:pt x="457" y="941"/>
                    </a:cubicBezTo>
                    <a:cubicBezTo>
                      <a:pt x="388" y="941"/>
                      <a:pt x="0" y="1009"/>
                      <a:pt x="343" y="1283"/>
                    </a:cubicBezTo>
                    <a:cubicBezTo>
                      <a:pt x="708" y="1557"/>
                      <a:pt x="845" y="1968"/>
                      <a:pt x="1164" y="2265"/>
                    </a:cubicBezTo>
                    <a:cubicBezTo>
                      <a:pt x="1370" y="2447"/>
                      <a:pt x="1598" y="2584"/>
                      <a:pt x="1849" y="2698"/>
                    </a:cubicBezTo>
                    <a:cubicBezTo>
                      <a:pt x="1940" y="2744"/>
                      <a:pt x="2032" y="2767"/>
                      <a:pt x="2123" y="2812"/>
                    </a:cubicBezTo>
                    <a:cubicBezTo>
                      <a:pt x="2967" y="3109"/>
                      <a:pt x="3858" y="3155"/>
                      <a:pt x="4634" y="3657"/>
                    </a:cubicBezTo>
                    <a:cubicBezTo>
                      <a:pt x="4645" y="3663"/>
                      <a:pt x="4656" y="3665"/>
                      <a:pt x="4667" y="3665"/>
                    </a:cubicBezTo>
                    <a:cubicBezTo>
                      <a:pt x="4741" y="3665"/>
                      <a:pt x="4794" y="3540"/>
                      <a:pt x="4794" y="3520"/>
                    </a:cubicBezTo>
                    <a:cubicBezTo>
                      <a:pt x="5067" y="3041"/>
                      <a:pt x="5524" y="2287"/>
                      <a:pt x="5684" y="1603"/>
                    </a:cubicBezTo>
                    <a:cubicBezTo>
                      <a:pt x="5798" y="1055"/>
                      <a:pt x="5729" y="530"/>
                      <a:pt x="5296" y="187"/>
                    </a:cubicBezTo>
                    <a:cubicBezTo>
                      <a:pt x="5126" y="52"/>
                      <a:pt x="4947" y="1"/>
                      <a:pt x="476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8613739" y="3053479"/>
                <a:ext cx="104687" cy="120655"/>
              </a:xfrm>
              <a:custGeom>
                <a:avLst/>
                <a:gdLst/>
                <a:ahLst/>
                <a:cxnLst/>
                <a:rect l="l" t="t" r="r" b="b"/>
                <a:pathLst>
                  <a:path w="3070" h="3538" extrusionOk="0">
                    <a:moveTo>
                      <a:pt x="2590" y="1"/>
                    </a:moveTo>
                    <a:cubicBezTo>
                      <a:pt x="2513" y="1"/>
                      <a:pt x="2426" y="15"/>
                      <a:pt x="2329" y="44"/>
                    </a:cubicBezTo>
                    <a:cubicBezTo>
                      <a:pt x="1872" y="181"/>
                      <a:pt x="1484" y="683"/>
                      <a:pt x="1142" y="1048"/>
                    </a:cubicBezTo>
                    <a:cubicBezTo>
                      <a:pt x="777" y="1459"/>
                      <a:pt x="389" y="1825"/>
                      <a:pt x="1" y="2167"/>
                    </a:cubicBezTo>
                    <a:cubicBezTo>
                      <a:pt x="663" y="2372"/>
                      <a:pt x="914" y="3148"/>
                      <a:pt x="1507" y="3536"/>
                    </a:cubicBezTo>
                    <a:cubicBezTo>
                      <a:pt x="1509" y="3537"/>
                      <a:pt x="1510" y="3538"/>
                      <a:pt x="1512" y="3538"/>
                    </a:cubicBezTo>
                    <a:cubicBezTo>
                      <a:pt x="1599" y="3538"/>
                      <a:pt x="2101" y="2577"/>
                      <a:pt x="2123" y="2555"/>
                    </a:cubicBezTo>
                    <a:cubicBezTo>
                      <a:pt x="2374" y="2076"/>
                      <a:pt x="2808" y="1345"/>
                      <a:pt x="3014" y="660"/>
                    </a:cubicBezTo>
                    <a:cubicBezTo>
                      <a:pt x="3069" y="270"/>
                      <a:pt x="2928" y="1"/>
                      <a:pt x="2590"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8611999" y="3119227"/>
                <a:ext cx="204157" cy="50062"/>
              </a:xfrm>
              <a:custGeom>
                <a:avLst/>
                <a:gdLst/>
                <a:ahLst/>
                <a:cxnLst/>
                <a:rect l="l" t="t" r="r" b="b"/>
                <a:pathLst>
                  <a:path w="5987" h="1468" extrusionOk="0">
                    <a:moveTo>
                      <a:pt x="4228" y="0"/>
                    </a:moveTo>
                    <a:cubicBezTo>
                      <a:pt x="2751" y="0"/>
                      <a:pt x="1246" y="477"/>
                      <a:pt x="74" y="1335"/>
                    </a:cubicBezTo>
                    <a:cubicBezTo>
                      <a:pt x="1" y="1371"/>
                      <a:pt x="31" y="1467"/>
                      <a:pt x="93" y="1467"/>
                    </a:cubicBezTo>
                    <a:cubicBezTo>
                      <a:pt x="108" y="1467"/>
                      <a:pt x="125" y="1462"/>
                      <a:pt x="143" y="1449"/>
                    </a:cubicBezTo>
                    <a:cubicBezTo>
                      <a:pt x="1518" y="613"/>
                      <a:pt x="2906" y="216"/>
                      <a:pt x="4419" y="216"/>
                    </a:cubicBezTo>
                    <a:cubicBezTo>
                      <a:pt x="4890" y="216"/>
                      <a:pt x="5373" y="254"/>
                      <a:pt x="5872" y="330"/>
                    </a:cubicBezTo>
                    <a:cubicBezTo>
                      <a:pt x="5941" y="330"/>
                      <a:pt x="5986" y="216"/>
                      <a:pt x="5895" y="216"/>
                    </a:cubicBezTo>
                    <a:cubicBezTo>
                      <a:pt x="5357" y="71"/>
                      <a:pt x="4794" y="0"/>
                      <a:pt x="4228"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8624651" y="3176074"/>
                <a:ext cx="136741" cy="24622"/>
              </a:xfrm>
              <a:custGeom>
                <a:avLst/>
                <a:gdLst/>
                <a:ahLst/>
                <a:cxnLst/>
                <a:rect l="l" t="t" r="r" b="b"/>
                <a:pathLst>
                  <a:path w="4010" h="722" extrusionOk="0">
                    <a:moveTo>
                      <a:pt x="1784" y="0"/>
                    </a:moveTo>
                    <a:cubicBezTo>
                      <a:pt x="1192" y="0"/>
                      <a:pt x="599" y="121"/>
                      <a:pt x="46" y="352"/>
                    </a:cubicBezTo>
                    <a:cubicBezTo>
                      <a:pt x="0" y="375"/>
                      <a:pt x="23" y="421"/>
                      <a:pt x="69" y="421"/>
                    </a:cubicBezTo>
                    <a:cubicBezTo>
                      <a:pt x="586" y="230"/>
                      <a:pt x="1100" y="141"/>
                      <a:pt x="1608" y="141"/>
                    </a:cubicBezTo>
                    <a:cubicBezTo>
                      <a:pt x="2379" y="141"/>
                      <a:pt x="3138" y="346"/>
                      <a:pt x="3880" y="717"/>
                    </a:cubicBezTo>
                    <a:cubicBezTo>
                      <a:pt x="3888" y="720"/>
                      <a:pt x="3895" y="721"/>
                      <a:pt x="3903" y="721"/>
                    </a:cubicBezTo>
                    <a:cubicBezTo>
                      <a:pt x="3962" y="721"/>
                      <a:pt x="4010" y="644"/>
                      <a:pt x="3949" y="603"/>
                    </a:cubicBezTo>
                    <a:cubicBezTo>
                      <a:pt x="3285" y="195"/>
                      <a:pt x="2535" y="0"/>
                      <a:pt x="1784"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8203539" y="2884439"/>
                <a:ext cx="185299" cy="138968"/>
              </a:xfrm>
              <a:custGeom>
                <a:avLst/>
                <a:gdLst/>
                <a:ahLst/>
                <a:cxnLst/>
                <a:rect l="l" t="t" r="r" b="b"/>
                <a:pathLst>
                  <a:path w="5434" h="4075" extrusionOk="0">
                    <a:moveTo>
                      <a:pt x="1588" y="1"/>
                    </a:moveTo>
                    <a:cubicBezTo>
                      <a:pt x="1569" y="1"/>
                      <a:pt x="1549" y="1"/>
                      <a:pt x="1530" y="2"/>
                    </a:cubicBezTo>
                    <a:cubicBezTo>
                      <a:pt x="959" y="48"/>
                      <a:pt x="617" y="436"/>
                      <a:pt x="412" y="961"/>
                    </a:cubicBezTo>
                    <a:cubicBezTo>
                      <a:pt x="138" y="1623"/>
                      <a:pt x="92" y="2468"/>
                      <a:pt x="46" y="3038"/>
                    </a:cubicBezTo>
                    <a:cubicBezTo>
                      <a:pt x="46" y="3061"/>
                      <a:pt x="1" y="3244"/>
                      <a:pt x="92" y="3244"/>
                    </a:cubicBezTo>
                    <a:cubicBezTo>
                      <a:pt x="1028" y="3266"/>
                      <a:pt x="1781" y="3723"/>
                      <a:pt x="2648" y="3951"/>
                    </a:cubicBezTo>
                    <a:cubicBezTo>
                      <a:pt x="2740" y="3997"/>
                      <a:pt x="2831" y="3997"/>
                      <a:pt x="2945" y="4020"/>
                    </a:cubicBezTo>
                    <a:cubicBezTo>
                      <a:pt x="3146" y="4053"/>
                      <a:pt x="3334" y="4074"/>
                      <a:pt x="3528" y="4074"/>
                    </a:cubicBezTo>
                    <a:cubicBezTo>
                      <a:pt x="3599" y="4074"/>
                      <a:pt x="3671" y="4071"/>
                      <a:pt x="3744" y="4065"/>
                    </a:cubicBezTo>
                    <a:cubicBezTo>
                      <a:pt x="4178" y="3997"/>
                      <a:pt x="4543" y="3723"/>
                      <a:pt x="4977" y="3700"/>
                    </a:cubicBezTo>
                    <a:cubicBezTo>
                      <a:pt x="5433" y="3677"/>
                      <a:pt x="5136" y="3426"/>
                      <a:pt x="5091" y="3381"/>
                    </a:cubicBezTo>
                    <a:cubicBezTo>
                      <a:pt x="4246" y="2741"/>
                      <a:pt x="3516" y="2080"/>
                      <a:pt x="2899" y="1235"/>
                    </a:cubicBezTo>
                    <a:cubicBezTo>
                      <a:pt x="2544" y="769"/>
                      <a:pt x="2254" y="1"/>
                      <a:pt x="158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5"/>
              <p:cNvSpPr/>
              <p:nvPr/>
            </p:nvSpPr>
            <p:spPr>
              <a:xfrm>
                <a:off x="8200436" y="2905172"/>
                <a:ext cx="93434" cy="121916"/>
              </a:xfrm>
              <a:custGeom>
                <a:avLst/>
                <a:gdLst/>
                <a:ahLst/>
                <a:cxnLst/>
                <a:rect l="l" t="t" r="r" b="b"/>
                <a:pathLst>
                  <a:path w="2740" h="3575" extrusionOk="0">
                    <a:moveTo>
                      <a:pt x="1155" y="1"/>
                    </a:moveTo>
                    <a:cubicBezTo>
                      <a:pt x="908" y="1"/>
                      <a:pt x="687" y="143"/>
                      <a:pt x="503" y="353"/>
                    </a:cubicBezTo>
                    <a:cubicBezTo>
                      <a:pt x="229" y="1015"/>
                      <a:pt x="183" y="1860"/>
                      <a:pt x="137" y="2430"/>
                    </a:cubicBezTo>
                    <a:cubicBezTo>
                      <a:pt x="137" y="2453"/>
                      <a:pt x="0" y="3571"/>
                      <a:pt x="69" y="3571"/>
                    </a:cubicBezTo>
                    <a:cubicBezTo>
                      <a:pt x="110" y="3573"/>
                      <a:pt x="151" y="3574"/>
                      <a:pt x="192" y="3574"/>
                    </a:cubicBezTo>
                    <a:cubicBezTo>
                      <a:pt x="907" y="3574"/>
                      <a:pt x="1584" y="3283"/>
                      <a:pt x="2253" y="3283"/>
                    </a:cubicBezTo>
                    <a:cubicBezTo>
                      <a:pt x="2415" y="3283"/>
                      <a:pt x="2577" y="3301"/>
                      <a:pt x="2739" y="3343"/>
                    </a:cubicBezTo>
                    <a:cubicBezTo>
                      <a:pt x="2580" y="2841"/>
                      <a:pt x="2420" y="2316"/>
                      <a:pt x="2306" y="1768"/>
                    </a:cubicBezTo>
                    <a:cubicBezTo>
                      <a:pt x="2192" y="1266"/>
                      <a:pt x="2146" y="627"/>
                      <a:pt x="1735" y="262"/>
                    </a:cubicBezTo>
                    <a:cubicBezTo>
                      <a:pt x="1532" y="78"/>
                      <a:pt x="1337" y="1"/>
                      <a:pt x="1155"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5"/>
              <p:cNvSpPr/>
              <p:nvPr/>
            </p:nvSpPr>
            <p:spPr>
              <a:xfrm>
                <a:off x="8100793" y="2970135"/>
                <a:ext cx="120987" cy="75264"/>
              </a:xfrm>
              <a:custGeom>
                <a:avLst/>
                <a:gdLst/>
                <a:ahLst/>
                <a:cxnLst/>
                <a:rect l="l" t="t" r="r" b="b"/>
                <a:pathLst>
                  <a:path w="3548" h="2207" extrusionOk="0">
                    <a:moveTo>
                      <a:pt x="69" y="0"/>
                    </a:moveTo>
                    <a:cubicBezTo>
                      <a:pt x="24" y="0"/>
                      <a:pt x="1" y="91"/>
                      <a:pt x="69" y="91"/>
                    </a:cubicBezTo>
                    <a:cubicBezTo>
                      <a:pt x="1439" y="297"/>
                      <a:pt x="2580" y="1027"/>
                      <a:pt x="3379" y="2169"/>
                    </a:cubicBezTo>
                    <a:cubicBezTo>
                      <a:pt x="3399" y="2196"/>
                      <a:pt x="3424" y="2207"/>
                      <a:pt x="3447" y="2207"/>
                    </a:cubicBezTo>
                    <a:cubicBezTo>
                      <a:pt x="3502" y="2207"/>
                      <a:pt x="3548" y="2148"/>
                      <a:pt x="3516" y="2100"/>
                    </a:cubicBezTo>
                    <a:cubicBezTo>
                      <a:pt x="2785" y="868"/>
                      <a:pt x="1484" y="137"/>
                      <a:pt x="69"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5"/>
              <p:cNvSpPr/>
              <p:nvPr/>
            </p:nvSpPr>
            <p:spPr>
              <a:xfrm>
                <a:off x="8090665" y="2903979"/>
                <a:ext cx="148130" cy="138729"/>
              </a:xfrm>
              <a:custGeom>
                <a:avLst/>
                <a:gdLst/>
                <a:ahLst/>
                <a:cxnLst/>
                <a:rect l="l" t="t" r="r" b="b"/>
                <a:pathLst>
                  <a:path w="4344" h="4068" extrusionOk="0">
                    <a:moveTo>
                      <a:pt x="92" y="0"/>
                    </a:moveTo>
                    <a:cubicBezTo>
                      <a:pt x="24" y="0"/>
                      <a:pt x="1" y="91"/>
                      <a:pt x="69" y="114"/>
                    </a:cubicBezTo>
                    <a:cubicBezTo>
                      <a:pt x="2055" y="730"/>
                      <a:pt x="3493" y="2031"/>
                      <a:pt x="4178" y="4017"/>
                    </a:cubicBezTo>
                    <a:cubicBezTo>
                      <a:pt x="4187" y="4052"/>
                      <a:pt x="4215" y="4067"/>
                      <a:pt x="4245" y="4067"/>
                    </a:cubicBezTo>
                    <a:cubicBezTo>
                      <a:pt x="4293" y="4067"/>
                      <a:pt x="4343" y="4028"/>
                      <a:pt x="4315" y="3972"/>
                    </a:cubicBezTo>
                    <a:cubicBezTo>
                      <a:pt x="3858" y="2009"/>
                      <a:pt x="2101" y="320"/>
                      <a:pt x="92"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5"/>
              <p:cNvSpPr/>
              <p:nvPr/>
            </p:nvSpPr>
            <p:spPr>
              <a:xfrm>
                <a:off x="7089702" y="2983469"/>
                <a:ext cx="2066528" cy="1526360"/>
              </a:xfrm>
              <a:custGeom>
                <a:avLst/>
                <a:gdLst/>
                <a:ahLst/>
                <a:cxnLst/>
                <a:rect l="l" t="t" r="r" b="b"/>
                <a:pathLst>
                  <a:path w="60602" h="44758" extrusionOk="0">
                    <a:moveTo>
                      <a:pt x="34981" y="1"/>
                    </a:moveTo>
                    <a:cubicBezTo>
                      <a:pt x="34839" y="1"/>
                      <a:pt x="34697" y="7"/>
                      <a:pt x="34558" y="20"/>
                    </a:cubicBezTo>
                    <a:cubicBezTo>
                      <a:pt x="34490" y="20"/>
                      <a:pt x="34421" y="89"/>
                      <a:pt x="34398" y="134"/>
                    </a:cubicBezTo>
                    <a:cubicBezTo>
                      <a:pt x="33782" y="225"/>
                      <a:pt x="33234" y="591"/>
                      <a:pt x="32709" y="1002"/>
                    </a:cubicBezTo>
                    <a:cubicBezTo>
                      <a:pt x="32664" y="1024"/>
                      <a:pt x="32641" y="1047"/>
                      <a:pt x="32595" y="1070"/>
                    </a:cubicBezTo>
                    <a:cubicBezTo>
                      <a:pt x="31568" y="1892"/>
                      <a:pt x="30655" y="2850"/>
                      <a:pt x="29788" y="3809"/>
                    </a:cubicBezTo>
                    <a:cubicBezTo>
                      <a:pt x="29377" y="4243"/>
                      <a:pt x="28989" y="4699"/>
                      <a:pt x="28578" y="5133"/>
                    </a:cubicBezTo>
                    <a:cubicBezTo>
                      <a:pt x="28441" y="5270"/>
                      <a:pt x="28304" y="5407"/>
                      <a:pt x="28190" y="5544"/>
                    </a:cubicBezTo>
                    <a:cubicBezTo>
                      <a:pt x="28076" y="5658"/>
                      <a:pt x="27939" y="5795"/>
                      <a:pt x="27825" y="5909"/>
                    </a:cubicBezTo>
                    <a:cubicBezTo>
                      <a:pt x="27574" y="6160"/>
                      <a:pt x="27323" y="6388"/>
                      <a:pt x="27049" y="6639"/>
                    </a:cubicBezTo>
                    <a:cubicBezTo>
                      <a:pt x="26866" y="6776"/>
                      <a:pt x="26683" y="6936"/>
                      <a:pt x="26501" y="7073"/>
                    </a:cubicBezTo>
                    <a:cubicBezTo>
                      <a:pt x="26227" y="7278"/>
                      <a:pt x="25930" y="7484"/>
                      <a:pt x="25633" y="7667"/>
                    </a:cubicBezTo>
                    <a:cubicBezTo>
                      <a:pt x="25108" y="8009"/>
                      <a:pt x="24584" y="8351"/>
                      <a:pt x="24081" y="8739"/>
                    </a:cubicBezTo>
                    <a:cubicBezTo>
                      <a:pt x="22301" y="10132"/>
                      <a:pt x="22552" y="12551"/>
                      <a:pt x="23009" y="14560"/>
                    </a:cubicBezTo>
                    <a:cubicBezTo>
                      <a:pt x="23260" y="15655"/>
                      <a:pt x="23716" y="16728"/>
                      <a:pt x="24401" y="17641"/>
                    </a:cubicBezTo>
                    <a:cubicBezTo>
                      <a:pt x="25245" y="18760"/>
                      <a:pt x="26455" y="19581"/>
                      <a:pt x="27254" y="20745"/>
                    </a:cubicBezTo>
                    <a:cubicBezTo>
                      <a:pt x="27870" y="22891"/>
                      <a:pt x="27026" y="25379"/>
                      <a:pt x="26752" y="27547"/>
                    </a:cubicBezTo>
                    <a:cubicBezTo>
                      <a:pt x="26752" y="27547"/>
                      <a:pt x="26752" y="27547"/>
                      <a:pt x="26752" y="27570"/>
                    </a:cubicBezTo>
                    <a:cubicBezTo>
                      <a:pt x="26752" y="27593"/>
                      <a:pt x="26752" y="27616"/>
                      <a:pt x="26775" y="27639"/>
                    </a:cubicBezTo>
                    <a:cubicBezTo>
                      <a:pt x="25907" y="28301"/>
                      <a:pt x="25268" y="29122"/>
                      <a:pt x="24720" y="30081"/>
                    </a:cubicBezTo>
                    <a:cubicBezTo>
                      <a:pt x="24104" y="31131"/>
                      <a:pt x="23511" y="32226"/>
                      <a:pt x="22963" y="33345"/>
                    </a:cubicBezTo>
                    <a:cubicBezTo>
                      <a:pt x="22940" y="33391"/>
                      <a:pt x="22894" y="33459"/>
                      <a:pt x="22872" y="33505"/>
                    </a:cubicBezTo>
                    <a:cubicBezTo>
                      <a:pt x="22621" y="34007"/>
                      <a:pt x="22392" y="34509"/>
                      <a:pt x="22164" y="35011"/>
                    </a:cubicBezTo>
                    <a:cubicBezTo>
                      <a:pt x="22164" y="35034"/>
                      <a:pt x="22141" y="35034"/>
                      <a:pt x="22141" y="35034"/>
                    </a:cubicBezTo>
                    <a:cubicBezTo>
                      <a:pt x="21662" y="35262"/>
                      <a:pt x="21068" y="35331"/>
                      <a:pt x="20566" y="35422"/>
                    </a:cubicBezTo>
                    <a:cubicBezTo>
                      <a:pt x="20498" y="35445"/>
                      <a:pt x="20406" y="35468"/>
                      <a:pt x="20338" y="35468"/>
                    </a:cubicBezTo>
                    <a:cubicBezTo>
                      <a:pt x="19745" y="35605"/>
                      <a:pt x="19151" y="35742"/>
                      <a:pt x="18558" y="35856"/>
                    </a:cubicBezTo>
                    <a:cubicBezTo>
                      <a:pt x="18284" y="35924"/>
                      <a:pt x="18033" y="35993"/>
                      <a:pt x="17759" y="36038"/>
                    </a:cubicBezTo>
                    <a:cubicBezTo>
                      <a:pt x="16732" y="36267"/>
                      <a:pt x="15704" y="36518"/>
                      <a:pt x="14677" y="36746"/>
                    </a:cubicBezTo>
                    <a:cubicBezTo>
                      <a:pt x="14609" y="36769"/>
                      <a:pt x="14563" y="36769"/>
                      <a:pt x="14518" y="36792"/>
                    </a:cubicBezTo>
                    <a:cubicBezTo>
                      <a:pt x="12555" y="37225"/>
                      <a:pt x="10477" y="37887"/>
                      <a:pt x="8446" y="38070"/>
                    </a:cubicBezTo>
                    <a:cubicBezTo>
                      <a:pt x="8094" y="38107"/>
                      <a:pt x="7742" y="38124"/>
                      <a:pt x="7394" y="38124"/>
                    </a:cubicBezTo>
                    <a:cubicBezTo>
                      <a:pt x="7110" y="38124"/>
                      <a:pt x="6829" y="38113"/>
                      <a:pt x="6552" y="38093"/>
                    </a:cubicBezTo>
                    <a:cubicBezTo>
                      <a:pt x="5391" y="37987"/>
                      <a:pt x="4172" y="37745"/>
                      <a:pt x="2985" y="37745"/>
                    </a:cubicBezTo>
                    <a:cubicBezTo>
                      <a:pt x="2888" y="37745"/>
                      <a:pt x="2791" y="37747"/>
                      <a:pt x="2694" y="37750"/>
                    </a:cubicBezTo>
                    <a:cubicBezTo>
                      <a:pt x="1758" y="37796"/>
                      <a:pt x="1461" y="38321"/>
                      <a:pt x="1005" y="39097"/>
                    </a:cubicBezTo>
                    <a:cubicBezTo>
                      <a:pt x="708" y="39599"/>
                      <a:pt x="1" y="40307"/>
                      <a:pt x="343" y="40900"/>
                    </a:cubicBezTo>
                    <a:cubicBezTo>
                      <a:pt x="503" y="41151"/>
                      <a:pt x="936" y="41334"/>
                      <a:pt x="1165" y="41494"/>
                    </a:cubicBezTo>
                    <a:cubicBezTo>
                      <a:pt x="1758" y="41882"/>
                      <a:pt x="2352" y="42224"/>
                      <a:pt x="2968" y="42544"/>
                    </a:cubicBezTo>
                    <a:cubicBezTo>
                      <a:pt x="3014" y="42566"/>
                      <a:pt x="3036" y="42566"/>
                      <a:pt x="3059" y="42566"/>
                    </a:cubicBezTo>
                    <a:lnTo>
                      <a:pt x="3082" y="42566"/>
                    </a:lnTo>
                    <a:cubicBezTo>
                      <a:pt x="3658" y="42628"/>
                      <a:pt x="4234" y="42649"/>
                      <a:pt x="4806" y="42649"/>
                    </a:cubicBezTo>
                    <a:cubicBezTo>
                      <a:pt x="5300" y="42649"/>
                      <a:pt x="5791" y="42633"/>
                      <a:pt x="6278" y="42612"/>
                    </a:cubicBezTo>
                    <a:cubicBezTo>
                      <a:pt x="8104" y="42498"/>
                      <a:pt x="9930" y="42270"/>
                      <a:pt x="11756" y="42201"/>
                    </a:cubicBezTo>
                    <a:cubicBezTo>
                      <a:pt x="12205" y="42180"/>
                      <a:pt x="12652" y="42170"/>
                      <a:pt x="13098" y="42170"/>
                    </a:cubicBezTo>
                    <a:cubicBezTo>
                      <a:pt x="14552" y="42170"/>
                      <a:pt x="15989" y="42277"/>
                      <a:pt x="17439" y="42452"/>
                    </a:cubicBezTo>
                    <a:cubicBezTo>
                      <a:pt x="17873" y="42498"/>
                      <a:pt x="18307" y="42566"/>
                      <a:pt x="18763" y="42612"/>
                    </a:cubicBezTo>
                    <a:cubicBezTo>
                      <a:pt x="18786" y="42612"/>
                      <a:pt x="18832" y="42635"/>
                      <a:pt x="18854" y="42635"/>
                    </a:cubicBezTo>
                    <a:cubicBezTo>
                      <a:pt x="19288" y="42680"/>
                      <a:pt x="19722" y="42749"/>
                      <a:pt x="20178" y="42817"/>
                    </a:cubicBezTo>
                    <a:cubicBezTo>
                      <a:pt x="20749" y="42909"/>
                      <a:pt x="21319" y="43000"/>
                      <a:pt x="21867" y="43091"/>
                    </a:cubicBezTo>
                    <a:lnTo>
                      <a:pt x="21890" y="43091"/>
                    </a:lnTo>
                    <a:cubicBezTo>
                      <a:pt x="23967" y="43411"/>
                      <a:pt x="26044" y="43730"/>
                      <a:pt x="28121" y="43913"/>
                    </a:cubicBezTo>
                    <a:cubicBezTo>
                      <a:pt x="28964" y="43990"/>
                      <a:pt x="29929" y="44128"/>
                      <a:pt x="30845" y="44128"/>
                    </a:cubicBezTo>
                    <a:cubicBezTo>
                      <a:pt x="31295" y="44128"/>
                      <a:pt x="31733" y="44094"/>
                      <a:pt x="32139" y="44004"/>
                    </a:cubicBezTo>
                    <a:cubicBezTo>
                      <a:pt x="32184" y="43982"/>
                      <a:pt x="32230" y="43982"/>
                      <a:pt x="32298" y="43959"/>
                    </a:cubicBezTo>
                    <a:cubicBezTo>
                      <a:pt x="32938" y="43753"/>
                      <a:pt x="33303" y="43183"/>
                      <a:pt x="33782" y="42703"/>
                    </a:cubicBezTo>
                    <a:cubicBezTo>
                      <a:pt x="33805" y="42658"/>
                      <a:pt x="33828" y="42635"/>
                      <a:pt x="33873" y="42589"/>
                    </a:cubicBezTo>
                    <a:cubicBezTo>
                      <a:pt x="33873" y="42635"/>
                      <a:pt x="33896" y="42658"/>
                      <a:pt x="33942" y="42680"/>
                    </a:cubicBezTo>
                    <a:cubicBezTo>
                      <a:pt x="34033" y="42703"/>
                      <a:pt x="34124" y="42726"/>
                      <a:pt x="34239" y="42772"/>
                    </a:cubicBezTo>
                    <a:cubicBezTo>
                      <a:pt x="35220" y="43068"/>
                      <a:pt x="36247" y="43274"/>
                      <a:pt x="37274" y="43411"/>
                    </a:cubicBezTo>
                    <a:cubicBezTo>
                      <a:pt x="38416" y="43571"/>
                      <a:pt x="39603" y="43662"/>
                      <a:pt x="40767" y="43730"/>
                    </a:cubicBezTo>
                    <a:cubicBezTo>
                      <a:pt x="43300" y="43890"/>
                      <a:pt x="45811" y="44050"/>
                      <a:pt x="48322" y="44187"/>
                    </a:cubicBezTo>
                    <a:lnTo>
                      <a:pt x="48413" y="44187"/>
                    </a:lnTo>
                    <a:cubicBezTo>
                      <a:pt x="49669" y="44255"/>
                      <a:pt x="50924" y="44347"/>
                      <a:pt x="52202" y="44415"/>
                    </a:cubicBezTo>
                    <a:cubicBezTo>
                      <a:pt x="54622" y="44575"/>
                      <a:pt x="57064" y="44712"/>
                      <a:pt x="59506" y="44758"/>
                    </a:cubicBezTo>
                    <a:lnTo>
                      <a:pt x="60602" y="44758"/>
                    </a:lnTo>
                    <a:lnTo>
                      <a:pt x="60602" y="23074"/>
                    </a:lnTo>
                    <a:cubicBezTo>
                      <a:pt x="60442" y="23028"/>
                      <a:pt x="60259" y="22982"/>
                      <a:pt x="60100" y="22959"/>
                    </a:cubicBezTo>
                    <a:cubicBezTo>
                      <a:pt x="59734" y="22891"/>
                      <a:pt x="59392" y="22822"/>
                      <a:pt x="59050" y="22731"/>
                    </a:cubicBezTo>
                    <a:cubicBezTo>
                      <a:pt x="58114" y="22503"/>
                      <a:pt x="57201" y="22183"/>
                      <a:pt x="56334" y="21750"/>
                    </a:cubicBezTo>
                    <a:cubicBezTo>
                      <a:pt x="56037" y="21613"/>
                      <a:pt x="55717" y="21430"/>
                      <a:pt x="55420" y="21270"/>
                    </a:cubicBezTo>
                    <a:cubicBezTo>
                      <a:pt x="55078" y="21065"/>
                      <a:pt x="54667" y="20791"/>
                      <a:pt x="54188" y="20471"/>
                    </a:cubicBezTo>
                    <a:cubicBezTo>
                      <a:pt x="53458" y="20015"/>
                      <a:pt x="52636" y="19444"/>
                      <a:pt x="51883" y="18897"/>
                    </a:cubicBezTo>
                    <a:cubicBezTo>
                      <a:pt x="51175" y="18417"/>
                      <a:pt x="50559" y="17961"/>
                      <a:pt x="50102" y="17618"/>
                    </a:cubicBezTo>
                    <a:cubicBezTo>
                      <a:pt x="50102" y="17595"/>
                      <a:pt x="50079" y="17595"/>
                      <a:pt x="50057" y="17573"/>
                    </a:cubicBezTo>
                    <a:cubicBezTo>
                      <a:pt x="50079" y="17573"/>
                      <a:pt x="50262" y="17481"/>
                      <a:pt x="50513" y="17322"/>
                    </a:cubicBezTo>
                    <a:cubicBezTo>
                      <a:pt x="50627" y="17253"/>
                      <a:pt x="50718" y="17162"/>
                      <a:pt x="50833" y="17093"/>
                    </a:cubicBezTo>
                    <a:cubicBezTo>
                      <a:pt x="51175" y="16819"/>
                      <a:pt x="51517" y="16500"/>
                      <a:pt x="51677" y="16112"/>
                    </a:cubicBezTo>
                    <a:cubicBezTo>
                      <a:pt x="51883" y="15587"/>
                      <a:pt x="52020" y="15153"/>
                      <a:pt x="51860" y="14583"/>
                    </a:cubicBezTo>
                    <a:cubicBezTo>
                      <a:pt x="51654" y="13966"/>
                      <a:pt x="51152" y="13441"/>
                      <a:pt x="50764" y="12916"/>
                    </a:cubicBezTo>
                    <a:lnTo>
                      <a:pt x="49258" y="10885"/>
                    </a:lnTo>
                    <a:cubicBezTo>
                      <a:pt x="49052" y="10588"/>
                      <a:pt x="48824" y="10314"/>
                      <a:pt x="48619" y="10018"/>
                    </a:cubicBezTo>
                    <a:cubicBezTo>
                      <a:pt x="48596" y="9995"/>
                      <a:pt x="48573" y="9972"/>
                      <a:pt x="48573" y="9949"/>
                    </a:cubicBezTo>
                    <a:cubicBezTo>
                      <a:pt x="48527" y="9903"/>
                      <a:pt x="48504" y="9881"/>
                      <a:pt x="48482" y="9835"/>
                    </a:cubicBezTo>
                    <a:cubicBezTo>
                      <a:pt x="48276" y="9561"/>
                      <a:pt x="48094" y="9287"/>
                      <a:pt x="47911" y="9013"/>
                    </a:cubicBezTo>
                    <a:cubicBezTo>
                      <a:pt x="47842" y="8922"/>
                      <a:pt x="47797" y="8853"/>
                      <a:pt x="47751" y="8785"/>
                    </a:cubicBezTo>
                    <a:cubicBezTo>
                      <a:pt x="47660" y="8648"/>
                      <a:pt x="47591" y="8534"/>
                      <a:pt x="47500" y="8397"/>
                    </a:cubicBezTo>
                    <a:cubicBezTo>
                      <a:pt x="47500" y="8374"/>
                      <a:pt x="47477" y="8328"/>
                      <a:pt x="47454" y="8306"/>
                    </a:cubicBezTo>
                    <a:cubicBezTo>
                      <a:pt x="47363" y="8146"/>
                      <a:pt x="47272" y="7986"/>
                      <a:pt x="47181" y="7803"/>
                    </a:cubicBezTo>
                    <a:cubicBezTo>
                      <a:pt x="46952" y="7393"/>
                      <a:pt x="46770" y="6959"/>
                      <a:pt x="46610" y="6480"/>
                    </a:cubicBezTo>
                    <a:cubicBezTo>
                      <a:pt x="46496" y="6160"/>
                      <a:pt x="46382" y="5818"/>
                      <a:pt x="46245" y="5475"/>
                    </a:cubicBezTo>
                    <a:cubicBezTo>
                      <a:pt x="46131" y="5179"/>
                      <a:pt x="45994" y="4882"/>
                      <a:pt x="45811" y="4631"/>
                    </a:cubicBezTo>
                    <a:cubicBezTo>
                      <a:pt x="45834" y="4608"/>
                      <a:pt x="45857" y="4562"/>
                      <a:pt x="45811" y="4517"/>
                    </a:cubicBezTo>
                    <a:cubicBezTo>
                      <a:pt x="44396" y="3170"/>
                      <a:pt x="42615" y="2188"/>
                      <a:pt x="40812" y="1458"/>
                    </a:cubicBezTo>
                    <a:cubicBezTo>
                      <a:pt x="40767" y="1435"/>
                      <a:pt x="40744" y="1412"/>
                      <a:pt x="40698" y="1390"/>
                    </a:cubicBezTo>
                    <a:cubicBezTo>
                      <a:pt x="40424" y="1275"/>
                      <a:pt x="40128" y="1184"/>
                      <a:pt x="39831" y="1070"/>
                    </a:cubicBezTo>
                    <a:cubicBezTo>
                      <a:pt x="39648" y="1002"/>
                      <a:pt x="39466" y="933"/>
                      <a:pt x="39260" y="887"/>
                    </a:cubicBezTo>
                    <a:cubicBezTo>
                      <a:pt x="39078" y="819"/>
                      <a:pt x="38895" y="773"/>
                      <a:pt x="38712" y="705"/>
                    </a:cubicBezTo>
                    <a:cubicBezTo>
                      <a:pt x="38302" y="591"/>
                      <a:pt x="37891" y="477"/>
                      <a:pt x="37480" y="385"/>
                    </a:cubicBezTo>
                    <a:cubicBezTo>
                      <a:pt x="36699" y="210"/>
                      <a:pt x="35819" y="1"/>
                      <a:pt x="34981"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5"/>
              <p:cNvSpPr/>
              <p:nvPr/>
            </p:nvSpPr>
            <p:spPr>
              <a:xfrm>
                <a:off x="7813903" y="3209868"/>
                <a:ext cx="1095633" cy="713049"/>
              </a:xfrm>
              <a:custGeom>
                <a:avLst/>
                <a:gdLst/>
                <a:ahLst/>
                <a:cxnLst/>
                <a:rect l="l" t="t" r="r" b="b"/>
                <a:pathLst>
                  <a:path w="32130" h="20909" extrusionOk="0">
                    <a:moveTo>
                      <a:pt x="5812" y="0"/>
                    </a:moveTo>
                    <a:cubicBezTo>
                      <a:pt x="4899" y="799"/>
                      <a:pt x="3803" y="1347"/>
                      <a:pt x="2844" y="2100"/>
                    </a:cubicBezTo>
                    <a:cubicBezTo>
                      <a:pt x="2799" y="2146"/>
                      <a:pt x="2730" y="2192"/>
                      <a:pt x="2685" y="2237"/>
                    </a:cubicBezTo>
                    <a:cubicBezTo>
                      <a:pt x="2251" y="2534"/>
                      <a:pt x="1840" y="2854"/>
                      <a:pt x="1452" y="3219"/>
                    </a:cubicBezTo>
                    <a:cubicBezTo>
                      <a:pt x="1429" y="3242"/>
                      <a:pt x="1406" y="3242"/>
                      <a:pt x="1384" y="3264"/>
                    </a:cubicBezTo>
                    <a:cubicBezTo>
                      <a:pt x="562" y="4040"/>
                      <a:pt x="219" y="4976"/>
                      <a:pt x="14" y="6095"/>
                    </a:cubicBezTo>
                    <a:cubicBezTo>
                      <a:pt x="0" y="6218"/>
                      <a:pt x="85" y="6292"/>
                      <a:pt x="175" y="6292"/>
                    </a:cubicBezTo>
                    <a:cubicBezTo>
                      <a:pt x="235" y="6292"/>
                      <a:pt x="297" y="6259"/>
                      <a:pt x="334" y="6186"/>
                    </a:cubicBezTo>
                    <a:cubicBezTo>
                      <a:pt x="630" y="5433"/>
                      <a:pt x="927" y="4771"/>
                      <a:pt x="1361" y="4177"/>
                    </a:cubicBezTo>
                    <a:cubicBezTo>
                      <a:pt x="1452" y="4063"/>
                      <a:pt x="1566" y="3949"/>
                      <a:pt x="1657" y="3812"/>
                    </a:cubicBezTo>
                    <a:lnTo>
                      <a:pt x="1657" y="3812"/>
                    </a:lnTo>
                    <a:cubicBezTo>
                      <a:pt x="1635" y="3903"/>
                      <a:pt x="1612" y="3995"/>
                      <a:pt x="1589" y="4086"/>
                    </a:cubicBezTo>
                    <a:cubicBezTo>
                      <a:pt x="1520" y="4223"/>
                      <a:pt x="1452" y="4337"/>
                      <a:pt x="1384" y="4474"/>
                    </a:cubicBezTo>
                    <a:cubicBezTo>
                      <a:pt x="881" y="5387"/>
                      <a:pt x="630" y="6437"/>
                      <a:pt x="699" y="7556"/>
                    </a:cubicBezTo>
                    <a:cubicBezTo>
                      <a:pt x="712" y="7607"/>
                      <a:pt x="760" y="7636"/>
                      <a:pt x="805" y="7636"/>
                    </a:cubicBezTo>
                    <a:cubicBezTo>
                      <a:pt x="839" y="7636"/>
                      <a:pt x="871" y="7618"/>
                      <a:pt x="881" y="7578"/>
                    </a:cubicBezTo>
                    <a:cubicBezTo>
                      <a:pt x="1087" y="6916"/>
                      <a:pt x="1247" y="6209"/>
                      <a:pt x="1452" y="5547"/>
                    </a:cubicBezTo>
                    <a:cubicBezTo>
                      <a:pt x="1452" y="5844"/>
                      <a:pt x="1475" y="6163"/>
                      <a:pt x="1520" y="6460"/>
                    </a:cubicBezTo>
                    <a:cubicBezTo>
                      <a:pt x="1361" y="7875"/>
                      <a:pt x="1520" y="9222"/>
                      <a:pt x="2251" y="10546"/>
                    </a:cubicBezTo>
                    <a:cubicBezTo>
                      <a:pt x="2267" y="10577"/>
                      <a:pt x="2293" y="10590"/>
                      <a:pt x="2320" y="10590"/>
                    </a:cubicBezTo>
                    <a:cubicBezTo>
                      <a:pt x="2369" y="10590"/>
                      <a:pt x="2418" y="10545"/>
                      <a:pt x="2388" y="10500"/>
                    </a:cubicBezTo>
                    <a:cubicBezTo>
                      <a:pt x="2137" y="9747"/>
                      <a:pt x="1954" y="8948"/>
                      <a:pt x="1840" y="8172"/>
                    </a:cubicBezTo>
                    <a:lnTo>
                      <a:pt x="1840" y="8172"/>
                    </a:lnTo>
                    <a:cubicBezTo>
                      <a:pt x="2091" y="9176"/>
                      <a:pt x="2525" y="10158"/>
                      <a:pt x="3164" y="11002"/>
                    </a:cubicBezTo>
                    <a:cubicBezTo>
                      <a:pt x="3917" y="11984"/>
                      <a:pt x="4921" y="12737"/>
                      <a:pt x="5698" y="13673"/>
                    </a:cubicBezTo>
                    <a:cubicBezTo>
                      <a:pt x="5812" y="13810"/>
                      <a:pt x="5926" y="13947"/>
                      <a:pt x="6017" y="14106"/>
                    </a:cubicBezTo>
                    <a:cubicBezTo>
                      <a:pt x="6633" y="16252"/>
                      <a:pt x="5789" y="18740"/>
                      <a:pt x="5515" y="20908"/>
                    </a:cubicBezTo>
                    <a:cubicBezTo>
                      <a:pt x="7387" y="19744"/>
                      <a:pt x="9235" y="18603"/>
                      <a:pt x="11267" y="17781"/>
                    </a:cubicBezTo>
                    <a:cubicBezTo>
                      <a:pt x="13412" y="16937"/>
                      <a:pt x="15649" y="16343"/>
                      <a:pt x="17863" y="15681"/>
                    </a:cubicBezTo>
                    <a:cubicBezTo>
                      <a:pt x="18594" y="15476"/>
                      <a:pt x="19324" y="15248"/>
                      <a:pt x="20032" y="14997"/>
                    </a:cubicBezTo>
                    <a:cubicBezTo>
                      <a:pt x="21515" y="14494"/>
                      <a:pt x="22999" y="13924"/>
                      <a:pt x="24437" y="13285"/>
                    </a:cubicBezTo>
                    <a:cubicBezTo>
                      <a:pt x="24779" y="13148"/>
                      <a:pt x="25099" y="12988"/>
                      <a:pt x="25441" y="12851"/>
                    </a:cubicBezTo>
                    <a:cubicBezTo>
                      <a:pt x="26628" y="12326"/>
                      <a:pt x="27815" y="11755"/>
                      <a:pt x="28888" y="10979"/>
                    </a:cubicBezTo>
                    <a:cubicBezTo>
                      <a:pt x="29025" y="10888"/>
                      <a:pt x="29139" y="10774"/>
                      <a:pt x="29276" y="10683"/>
                    </a:cubicBezTo>
                    <a:cubicBezTo>
                      <a:pt x="29413" y="10568"/>
                      <a:pt x="29527" y="10454"/>
                      <a:pt x="29664" y="10340"/>
                    </a:cubicBezTo>
                    <a:lnTo>
                      <a:pt x="29664" y="10340"/>
                    </a:lnTo>
                    <a:cubicBezTo>
                      <a:pt x="29641" y="10386"/>
                      <a:pt x="29618" y="10409"/>
                      <a:pt x="29618" y="10454"/>
                    </a:cubicBezTo>
                    <a:cubicBezTo>
                      <a:pt x="29596" y="10477"/>
                      <a:pt x="29573" y="10523"/>
                      <a:pt x="29550" y="10546"/>
                    </a:cubicBezTo>
                    <a:cubicBezTo>
                      <a:pt x="29499" y="10648"/>
                      <a:pt x="29576" y="10738"/>
                      <a:pt x="29656" y="10738"/>
                    </a:cubicBezTo>
                    <a:cubicBezTo>
                      <a:pt x="29683" y="10738"/>
                      <a:pt x="29710" y="10728"/>
                      <a:pt x="29733" y="10705"/>
                    </a:cubicBezTo>
                    <a:cubicBezTo>
                      <a:pt x="30166" y="10272"/>
                      <a:pt x="30463" y="9770"/>
                      <a:pt x="30600" y="9199"/>
                    </a:cubicBezTo>
                    <a:cubicBezTo>
                      <a:pt x="30691" y="9633"/>
                      <a:pt x="30737" y="10066"/>
                      <a:pt x="30783" y="10523"/>
                    </a:cubicBezTo>
                    <a:cubicBezTo>
                      <a:pt x="30783" y="10612"/>
                      <a:pt x="30839" y="10658"/>
                      <a:pt x="30901" y="10658"/>
                    </a:cubicBezTo>
                    <a:cubicBezTo>
                      <a:pt x="30951" y="10658"/>
                      <a:pt x="31003" y="10629"/>
                      <a:pt x="31034" y="10568"/>
                    </a:cubicBezTo>
                    <a:cubicBezTo>
                      <a:pt x="31513" y="9313"/>
                      <a:pt x="31011" y="8081"/>
                      <a:pt x="30258" y="7031"/>
                    </a:cubicBezTo>
                    <a:lnTo>
                      <a:pt x="30258" y="7031"/>
                    </a:lnTo>
                    <a:cubicBezTo>
                      <a:pt x="30965" y="7692"/>
                      <a:pt x="31627" y="8377"/>
                      <a:pt x="31947" y="9382"/>
                    </a:cubicBezTo>
                    <a:cubicBezTo>
                      <a:pt x="31957" y="9425"/>
                      <a:pt x="31994" y="9447"/>
                      <a:pt x="32029" y="9447"/>
                    </a:cubicBezTo>
                    <a:cubicBezTo>
                      <a:pt x="32068" y="9447"/>
                      <a:pt x="32106" y="9419"/>
                      <a:pt x="32106" y="9359"/>
                    </a:cubicBezTo>
                    <a:cubicBezTo>
                      <a:pt x="32129" y="8035"/>
                      <a:pt x="30942" y="7031"/>
                      <a:pt x="30029" y="6209"/>
                    </a:cubicBezTo>
                    <a:cubicBezTo>
                      <a:pt x="29048" y="5319"/>
                      <a:pt x="28135" y="4360"/>
                      <a:pt x="27336" y="3310"/>
                    </a:cubicBezTo>
                    <a:cubicBezTo>
                      <a:pt x="27313" y="3264"/>
                      <a:pt x="27267" y="3242"/>
                      <a:pt x="27245" y="3196"/>
                    </a:cubicBezTo>
                    <a:cubicBezTo>
                      <a:pt x="27039" y="2945"/>
                      <a:pt x="26857" y="2648"/>
                      <a:pt x="26674" y="2374"/>
                    </a:cubicBezTo>
                    <a:cubicBezTo>
                      <a:pt x="26605" y="2283"/>
                      <a:pt x="26560" y="2214"/>
                      <a:pt x="26514" y="2146"/>
                    </a:cubicBezTo>
                    <a:cubicBezTo>
                      <a:pt x="26423" y="2009"/>
                      <a:pt x="26354" y="1895"/>
                      <a:pt x="26286" y="1758"/>
                    </a:cubicBezTo>
                    <a:cubicBezTo>
                      <a:pt x="26149" y="2511"/>
                      <a:pt x="26126" y="3264"/>
                      <a:pt x="26240" y="4018"/>
                    </a:cubicBezTo>
                    <a:cubicBezTo>
                      <a:pt x="26354" y="4725"/>
                      <a:pt x="26583" y="5182"/>
                      <a:pt x="25944" y="5684"/>
                    </a:cubicBezTo>
                    <a:cubicBezTo>
                      <a:pt x="25510" y="6026"/>
                      <a:pt x="24871" y="6232"/>
                      <a:pt x="24391" y="6437"/>
                    </a:cubicBezTo>
                    <a:cubicBezTo>
                      <a:pt x="22474" y="7213"/>
                      <a:pt x="20443" y="7533"/>
                      <a:pt x="18434" y="7989"/>
                    </a:cubicBezTo>
                    <a:cubicBezTo>
                      <a:pt x="18388" y="7989"/>
                      <a:pt x="18366" y="8012"/>
                      <a:pt x="18343" y="8058"/>
                    </a:cubicBezTo>
                    <a:cubicBezTo>
                      <a:pt x="17042" y="7715"/>
                      <a:pt x="16197" y="5935"/>
                      <a:pt x="15490" y="4953"/>
                    </a:cubicBezTo>
                    <a:cubicBezTo>
                      <a:pt x="14736" y="3903"/>
                      <a:pt x="13846" y="3447"/>
                      <a:pt x="12682" y="2899"/>
                    </a:cubicBezTo>
                    <a:cubicBezTo>
                      <a:pt x="12657" y="2886"/>
                      <a:pt x="12633" y="2881"/>
                      <a:pt x="12611" y="2881"/>
                    </a:cubicBezTo>
                    <a:cubicBezTo>
                      <a:pt x="12554" y="2881"/>
                      <a:pt x="12510" y="2918"/>
                      <a:pt x="12477" y="2968"/>
                    </a:cubicBezTo>
                    <a:cubicBezTo>
                      <a:pt x="12143" y="2899"/>
                      <a:pt x="11802" y="2869"/>
                      <a:pt x="11456" y="2869"/>
                    </a:cubicBezTo>
                    <a:cubicBezTo>
                      <a:pt x="10548" y="2869"/>
                      <a:pt x="9616" y="3072"/>
                      <a:pt x="8756" y="3287"/>
                    </a:cubicBezTo>
                    <a:cubicBezTo>
                      <a:pt x="8543" y="3342"/>
                      <a:pt x="8338" y="3375"/>
                      <a:pt x="8144" y="3375"/>
                    </a:cubicBezTo>
                    <a:cubicBezTo>
                      <a:pt x="7695" y="3375"/>
                      <a:pt x="7308" y="3202"/>
                      <a:pt x="7021" y="2739"/>
                    </a:cubicBezTo>
                    <a:cubicBezTo>
                      <a:pt x="6816" y="2397"/>
                      <a:pt x="6656" y="2009"/>
                      <a:pt x="6496" y="1621"/>
                    </a:cubicBezTo>
                    <a:cubicBezTo>
                      <a:pt x="6268" y="1073"/>
                      <a:pt x="6063" y="525"/>
                      <a:pt x="5812"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5"/>
              <p:cNvSpPr/>
              <p:nvPr/>
            </p:nvSpPr>
            <p:spPr>
              <a:xfrm>
                <a:off x="7835386" y="3362438"/>
                <a:ext cx="846089" cy="560475"/>
              </a:xfrm>
              <a:custGeom>
                <a:avLst/>
                <a:gdLst/>
                <a:ahLst/>
                <a:cxnLst/>
                <a:rect l="l" t="t" r="r" b="b"/>
                <a:pathLst>
                  <a:path w="24812" h="16435" extrusionOk="0">
                    <a:moveTo>
                      <a:pt x="754" y="0"/>
                    </a:moveTo>
                    <a:cubicBezTo>
                      <a:pt x="251" y="913"/>
                      <a:pt x="0" y="1963"/>
                      <a:pt x="69" y="3082"/>
                    </a:cubicBezTo>
                    <a:cubicBezTo>
                      <a:pt x="82" y="3133"/>
                      <a:pt x="130" y="3162"/>
                      <a:pt x="175" y="3162"/>
                    </a:cubicBezTo>
                    <a:cubicBezTo>
                      <a:pt x="209" y="3162"/>
                      <a:pt x="241" y="3144"/>
                      <a:pt x="251" y="3104"/>
                    </a:cubicBezTo>
                    <a:cubicBezTo>
                      <a:pt x="457" y="2442"/>
                      <a:pt x="617" y="1735"/>
                      <a:pt x="822" y="1073"/>
                    </a:cubicBezTo>
                    <a:cubicBezTo>
                      <a:pt x="822" y="1370"/>
                      <a:pt x="845" y="1689"/>
                      <a:pt x="890" y="1986"/>
                    </a:cubicBezTo>
                    <a:cubicBezTo>
                      <a:pt x="731" y="3401"/>
                      <a:pt x="890" y="4748"/>
                      <a:pt x="1621" y="6072"/>
                    </a:cubicBezTo>
                    <a:cubicBezTo>
                      <a:pt x="1637" y="6103"/>
                      <a:pt x="1663" y="6116"/>
                      <a:pt x="1690" y="6116"/>
                    </a:cubicBezTo>
                    <a:cubicBezTo>
                      <a:pt x="1739" y="6116"/>
                      <a:pt x="1788" y="6071"/>
                      <a:pt x="1758" y="6026"/>
                    </a:cubicBezTo>
                    <a:cubicBezTo>
                      <a:pt x="1507" y="5273"/>
                      <a:pt x="1324" y="4474"/>
                      <a:pt x="1210" y="3698"/>
                    </a:cubicBezTo>
                    <a:lnTo>
                      <a:pt x="1210" y="3698"/>
                    </a:lnTo>
                    <a:cubicBezTo>
                      <a:pt x="1461" y="4702"/>
                      <a:pt x="1895" y="5684"/>
                      <a:pt x="2534" y="6528"/>
                    </a:cubicBezTo>
                    <a:cubicBezTo>
                      <a:pt x="3287" y="7510"/>
                      <a:pt x="4291" y="8263"/>
                      <a:pt x="5068" y="9199"/>
                    </a:cubicBezTo>
                    <a:cubicBezTo>
                      <a:pt x="5182" y="9336"/>
                      <a:pt x="5296" y="9473"/>
                      <a:pt x="5387" y="9632"/>
                    </a:cubicBezTo>
                    <a:cubicBezTo>
                      <a:pt x="6003" y="11778"/>
                      <a:pt x="5159" y="14266"/>
                      <a:pt x="4885" y="16434"/>
                    </a:cubicBezTo>
                    <a:cubicBezTo>
                      <a:pt x="6757" y="15270"/>
                      <a:pt x="8605" y="14129"/>
                      <a:pt x="10637" y="13307"/>
                    </a:cubicBezTo>
                    <a:cubicBezTo>
                      <a:pt x="12782" y="12463"/>
                      <a:pt x="15019" y="11869"/>
                      <a:pt x="17233" y="11207"/>
                    </a:cubicBezTo>
                    <a:cubicBezTo>
                      <a:pt x="17964" y="11002"/>
                      <a:pt x="18694" y="10774"/>
                      <a:pt x="19402" y="10523"/>
                    </a:cubicBezTo>
                    <a:cubicBezTo>
                      <a:pt x="20885" y="10020"/>
                      <a:pt x="22369" y="9450"/>
                      <a:pt x="23807" y="8811"/>
                    </a:cubicBezTo>
                    <a:cubicBezTo>
                      <a:pt x="24149" y="8674"/>
                      <a:pt x="24469" y="8514"/>
                      <a:pt x="24811" y="8377"/>
                    </a:cubicBezTo>
                    <a:lnTo>
                      <a:pt x="24811" y="8377"/>
                    </a:lnTo>
                    <a:cubicBezTo>
                      <a:pt x="20406" y="9883"/>
                      <a:pt x="15613" y="10477"/>
                      <a:pt x="11048" y="10774"/>
                    </a:cubicBezTo>
                    <a:cubicBezTo>
                      <a:pt x="10951" y="10781"/>
                      <a:pt x="10857" y="10785"/>
                      <a:pt x="10767" y="10785"/>
                    </a:cubicBezTo>
                    <a:cubicBezTo>
                      <a:pt x="9245" y="10785"/>
                      <a:pt x="8666" y="9724"/>
                      <a:pt x="7761" y="8582"/>
                    </a:cubicBezTo>
                    <a:cubicBezTo>
                      <a:pt x="6894" y="7487"/>
                      <a:pt x="5707" y="6848"/>
                      <a:pt x="4588" y="6026"/>
                    </a:cubicBezTo>
                    <a:cubicBezTo>
                      <a:pt x="2580" y="4588"/>
                      <a:pt x="890" y="2397"/>
                      <a:pt x="754" y="0"/>
                    </a:cubicBezTo>
                    <a:close/>
                  </a:path>
                </a:pathLst>
              </a:custGeom>
              <a:solidFill>
                <a:srgbClr val="412606">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5"/>
              <p:cNvSpPr/>
              <p:nvPr/>
            </p:nvSpPr>
            <p:spPr>
              <a:xfrm>
                <a:off x="7813903" y="3319607"/>
                <a:ext cx="49513" cy="104831"/>
              </a:xfrm>
              <a:custGeom>
                <a:avLst/>
                <a:gdLst/>
                <a:ahLst/>
                <a:cxnLst/>
                <a:rect l="l" t="t" r="r" b="b"/>
                <a:pathLst>
                  <a:path w="1452" h="3074" extrusionOk="0">
                    <a:moveTo>
                      <a:pt x="1452" y="1"/>
                    </a:moveTo>
                    <a:cubicBezTo>
                      <a:pt x="1429" y="24"/>
                      <a:pt x="1406" y="24"/>
                      <a:pt x="1384" y="46"/>
                    </a:cubicBezTo>
                    <a:cubicBezTo>
                      <a:pt x="562" y="822"/>
                      <a:pt x="219" y="1758"/>
                      <a:pt x="14" y="2877"/>
                    </a:cubicBezTo>
                    <a:cubicBezTo>
                      <a:pt x="0" y="3000"/>
                      <a:pt x="85" y="3074"/>
                      <a:pt x="175" y="3074"/>
                    </a:cubicBezTo>
                    <a:cubicBezTo>
                      <a:pt x="235" y="3074"/>
                      <a:pt x="297" y="3041"/>
                      <a:pt x="334" y="2968"/>
                    </a:cubicBezTo>
                    <a:cubicBezTo>
                      <a:pt x="630" y="2215"/>
                      <a:pt x="927" y="1553"/>
                      <a:pt x="1361" y="959"/>
                    </a:cubicBezTo>
                    <a:cubicBezTo>
                      <a:pt x="1361" y="663"/>
                      <a:pt x="1384" y="320"/>
                      <a:pt x="1452"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5"/>
              <p:cNvSpPr/>
              <p:nvPr/>
            </p:nvSpPr>
            <p:spPr>
              <a:xfrm>
                <a:off x="8241698" y="4291531"/>
                <a:ext cx="914562" cy="218256"/>
              </a:xfrm>
              <a:custGeom>
                <a:avLst/>
                <a:gdLst/>
                <a:ahLst/>
                <a:cxnLst/>
                <a:rect l="l" t="t" r="r" b="b"/>
                <a:pathLst>
                  <a:path w="26820" h="6400" extrusionOk="0">
                    <a:moveTo>
                      <a:pt x="8" y="4330"/>
                    </a:moveTo>
                    <a:cubicBezTo>
                      <a:pt x="5" y="4335"/>
                      <a:pt x="3" y="4340"/>
                      <a:pt x="0" y="4345"/>
                    </a:cubicBezTo>
                    <a:cubicBezTo>
                      <a:pt x="3" y="4340"/>
                      <a:pt x="5" y="4335"/>
                      <a:pt x="8" y="4330"/>
                    </a:cubicBezTo>
                    <a:close/>
                    <a:moveTo>
                      <a:pt x="3566" y="0"/>
                    </a:moveTo>
                    <a:cubicBezTo>
                      <a:pt x="3473" y="0"/>
                      <a:pt x="3409" y="134"/>
                      <a:pt x="3470" y="214"/>
                    </a:cubicBezTo>
                    <a:lnTo>
                      <a:pt x="3447" y="214"/>
                    </a:lnTo>
                    <a:cubicBezTo>
                      <a:pt x="2309" y="1420"/>
                      <a:pt x="831" y="2784"/>
                      <a:pt x="8" y="4330"/>
                    </a:cubicBezTo>
                    <a:lnTo>
                      <a:pt x="8" y="4330"/>
                    </a:lnTo>
                    <a:cubicBezTo>
                      <a:pt x="29" y="4294"/>
                      <a:pt x="51" y="4271"/>
                      <a:pt x="91" y="4231"/>
                    </a:cubicBezTo>
                    <a:cubicBezTo>
                      <a:pt x="91" y="4277"/>
                      <a:pt x="114" y="4300"/>
                      <a:pt x="160" y="4322"/>
                    </a:cubicBezTo>
                    <a:cubicBezTo>
                      <a:pt x="2374" y="5030"/>
                      <a:pt x="4679" y="5235"/>
                      <a:pt x="6985" y="5372"/>
                    </a:cubicBezTo>
                    <a:cubicBezTo>
                      <a:pt x="9541" y="5532"/>
                      <a:pt x="12098" y="5692"/>
                      <a:pt x="14631" y="5829"/>
                    </a:cubicBezTo>
                    <a:cubicBezTo>
                      <a:pt x="18694" y="6080"/>
                      <a:pt x="22757" y="6377"/>
                      <a:pt x="26820" y="6400"/>
                    </a:cubicBezTo>
                    <a:lnTo>
                      <a:pt x="26820" y="5213"/>
                    </a:lnTo>
                    <a:cubicBezTo>
                      <a:pt x="25907" y="5099"/>
                      <a:pt x="24994" y="4962"/>
                      <a:pt x="24104" y="4825"/>
                    </a:cubicBezTo>
                    <a:cubicBezTo>
                      <a:pt x="20566" y="4277"/>
                      <a:pt x="17188" y="3341"/>
                      <a:pt x="13764" y="2359"/>
                    </a:cubicBezTo>
                    <a:lnTo>
                      <a:pt x="13764" y="2359"/>
                    </a:lnTo>
                    <a:cubicBezTo>
                      <a:pt x="16526" y="2770"/>
                      <a:pt x="19173" y="3546"/>
                      <a:pt x="21912" y="4186"/>
                    </a:cubicBezTo>
                    <a:cubicBezTo>
                      <a:pt x="21919" y="4188"/>
                      <a:pt x="21925" y="4189"/>
                      <a:pt x="21930" y="4189"/>
                    </a:cubicBezTo>
                    <a:cubicBezTo>
                      <a:pt x="21988" y="4189"/>
                      <a:pt x="22018" y="4092"/>
                      <a:pt x="21935" y="4071"/>
                    </a:cubicBezTo>
                    <a:cubicBezTo>
                      <a:pt x="19196" y="3113"/>
                      <a:pt x="16389" y="2428"/>
                      <a:pt x="13513" y="1949"/>
                    </a:cubicBezTo>
                    <a:cubicBezTo>
                      <a:pt x="10819" y="1515"/>
                      <a:pt x="8126" y="944"/>
                      <a:pt x="5410" y="602"/>
                    </a:cubicBezTo>
                    <a:cubicBezTo>
                      <a:pt x="4793" y="442"/>
                      <a:pt x="4200" y="260"/>
                      <a:pt x="3606" y="8"/>
                    </a:cubicBezTo>
                    <a:cubicBezTo>
                      <a:pt x="3593" y="3"/>
                      <a:pt x="3579" y="0"/>
                      <a:pt x="3566"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5"/>
              <p:cNvSpPr/>
              <p:nvPr/>
            </p:nvSpPr>
            <p:spPr>
              <a:xfrm>
                <a:off x="7089702" y="4270627"/>
                <a:ext cx="288009" cy="167273"/>
              </a:xfrm>
              <a:custGeom>
                <a:avLst/>
                <a:gdLst/>
                <a:ahLst/>
                <a:cxnLst/>
                <a:rect l="l" t="t" r="r" b="b"/>
                <a:pathLst>
                  <a:path w="8446" h="4905" extrusionOk="0">
                    <a:moveTo>
                      <a:pt x="2985" y="0"/>
                    </a:moveTo>
                    <a:cubicBezTo>
                      <a:pt x="2888" y="0"/>
                      <a:pt x="2791" y="2"/>
                      <a:pt x="2694" y="5"/>
                    </a:cubicBezTo>
                    <a:cubicBezTo>
                      <a:pt x="1758" y="51"/>
                      <a:pt x="1461" y="576"/>
                      <a:pt x="1005" y="1352"/>
                    </a:cubicBezTo>
                    <a:cubicBezTo>
                      <a:pt x="708" y="1854"/>
                      <a:pt x="1" y="2562"/>
                      <a:pt x="343" y="3155"/>
                    </a:cubicBezTo>
                    <a:cubicBezTo>
                      <a:pt x="503" y="3406"/>
                      <a:pt x="936" y="3589"/>
                      <a:pt x="1165" y="3749"/>
                    </a:cubicBezTo>
                    <a:cubicBezTo>
                      <a:pt x="1758" y="4137"/>
                      <a:pt x="2352" y="4479"/>
                      <a:pt x="2968" y="4799"/>
                    </a:cubicBezTo>
                    <a:cubicBezTo>
                      <a:pt x="3014" y="4821"/>
                      <a:pt x="3036" y="4821"/>
                      <a:pt x="3059" y="4821"/>
                    </a:cubicBezTo>
                    <a:lnTo>
                      <a:pt x="3082" y="4821"/>
                    </a:lnTo>
                    <a:cubicBezTo>
                      <a:pt x="3658" y="4883"/>
                      <a:pt x="4234" y="4904"/>
                      <a:pt x="4806" y="4904"/>
                    </a:cubicBezTo>
                    <a:cubicBezTo>
                      <a:pt x="5300" y="4904"/>
                      <a:pt x="5791" y="4888"/>
                      <a:pt x="6278" y="4867"/>
                    </a:cubicBezTo>
                    <a:cubicBezTo>
                      <a:pt x="6894" y="3931"/>
                      <a:pt x="7076" y="2767"/>
                      <a:pt x="8081" y="2082"/>
                    </a:cubicBezTo>
                    <a:cubicBezTo>
                      <a:pt x="8159" y="2023"/>
                      <a:pt x="8103" y="1913"/>
                      <a:pt x="8027" y="1913"/>
                    </a:cubicBezTo>
                    <a:cubicBezTo>
                      <a:pt x="8015" y="1913"/>
                      <a:pt x="8002" y="1916"/>
                      <a:pt x="7990" y="1923"/>
                    </a:cubicBezTo>
                    <a:cubicBezTo>
                      <a:pt x="7556" y="2174"/>
                      <a:pt x="7191" y="2493"/>
                      <a:pt x="6894" y="2858"/>
                    </a:cubicBezTo>
                    <a:cubicBezTo>
                      <a:pt x="7259" y="1877"/>
                      <a:pt x="7647" y="918"/>
                      <a:pt x="8446" y="325"/>
                    </a:cubicBezTo>
                    <a:lnTo>
                      <a:pt x="8446" y="325"/>
                    </a:lnTo>
                    <a:cubicBezTo>
                      <a:pt x="8094" y="362"/>
                      <a:pt x="7742" y="379"/>
                      <a:pt x="7394" y="379"/>
                    </a:cubicBezTo>
                    <a:cubicBezTo>
                      <a:pt x="7110" y="379"/>
                      <a:pt x="6829" y="368"/>
                      <a:pt x="6552" y="348"/>
                    </a:cubicBezTo>
                    <a:cubicBezTo>
                      <a:pt x="5391" y="242"/>
                      <a:pt x="4172" y="0"/>
                      <a:pt x="2985"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5"/>
              <p:cNvSpPr/>
              <p:nvPr/>
            </p:nvSpPr>
            <p:spPr>
              <a:xfrm>
                <a:off x="8488657" y="3314116"/>
                <a:ext cx="186800" cy="106809"/>
              </a:xfrm>
              <a:custGeom>
                <a:avLst/>
                <a:gdLst/>
                <a:ahLst/>
                <a:cxnLst/>
                <a:rect l="l" t="t" r="r" b="b"/>
                <a:pathLst>
                  <a:path w="5478" h="3132" extrusionOk="0">
                    <a:moveTo>
                      <a:pt x="5357" y="1"/>
                    </a:moveTo>
                    <a:cubicBezTo>
                      <a:pt x="5335" y="1"/>
                      <a:pt x="5311" y="8"/>
                      <a:pt x="5289" y="25"/>
                    </a:cubicBezTo>
                    <a:cubicBezTo>
                      <a:pt x="4627" y="550"/>
                      <a:pt x="4125" y="1326"/>
                      <a:pt x="3395" y="1737"/>
                    </a:cubicBezTo>
                    <a:cubicBezTo>
                      <a:pt x="2881" y="2022"/>
                      <a:pt x="2345" y="2136"/>
                      <a:pt x="1797" y="2136"/>
                    </a:cubicBezTo>
                    <a:cubicBezTo>
                      <a:pt x="1249" y="2136"/>
                      <a:pt x="690" y="2022"/>
                      <a:pt x="131" y="1851"/>
                    </a:cubicBezTo>
                    <a:cubicBezTo>
                      <a:pt x="124" y="1849"/>
                      <a:pt x="117" y="1848"/>
                      <a:pt x="111" y="1848"/>
                    </a:cubicBezTo>
                    <a:cubicBezTo>
                      <a:pt x="33" y="1848"/>
                      <a:pt x="1" y="1968"/>
                      <a:pt x="85" y="2011"/>
                    </a:cubicBezTo>
                    <a:cubicBezTo>
                      <a:pt x="718" y="2368"/>
                      <a:pt x="1640" y="2632"/>
                      <a:pt x="2481" y="2632"/>
                    </a:cubicBezTo>
                    <a:cubicBezTo>
                      <a:pt x="2822" y="2632"/>
                      <a:pt x="3150" y="2589"/>
                      <a:pt x="3440" y="2490"/>
                    </a:cubicBezTo>
                    <a:cubicBezTo>
                      <a:pt x="3577" y="2444"/>
                      <a:pt x="3714" y="2399"/>
                      <a:pt x="3851" y="2353"/>
                    </a:cubicBezTo>
                    <a:lnTo>
                      <a:pt x="3851" y="2353"/>
                    </a:lnTo>
                    <a:cubicBezTo>
                      <a:pt x="3486" y="2650"/>
                      <a:pt x="2984" y="2832"/>
                      <a:pt x="2573" y="2992"/>
                    </a:cubicBezTo>
                    <a:cubicBezTo>
                      <a:pt x="2489" y="3013"/>
                      <a:pt x="2521" y="3132"/>
                      <a:pt x="2599" y="3132"/>
                    </a:cubicBezTo>
                    <a:cubicBezTo>
                      <a:pt x="2605" y="3132"/>
                      <a:pt x="2612" y="3131"/>
                      <a:pt x="2619" y="3129"/>
                    </a:cubicBezTo>
                    <a:cubicBezTo>
                      <a:pt x="3189" y="3038"/>
                      <a:pt x="3851" y="2764"/>
                      <a:pt x="4308" y="2399"/>
                    </a:cubicBezTo>
                    <a:cubicBezTo>
                      <a:pt x="4719" y="2079"/>
                      <a:pt x="4787" y="1577"/>
                      <a:pt x="4878" y="1098"/>
                    </a:cubicBezTo>
                    <a:cubicBezTo>
                      <a:pt x="5015" y="755"/>
                      <a:pt x="5129" y="413"/>
                      <a:pt x="5426" y="139"/>
                    </a:cubicBezTo>
                    <a:cubicBezTo>
                      <a:pt x="5478" y="70"/>
                      <a:pt x="5425" y="1"/>
                      <a:pt x="535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5"/>
              <p:cNvSpPr/>
              <p:nvPr/>
            </p:nvSpPr>
            <p:spPr>
              <a:xfrm>
                <a:off x="8391912" y="3264260"/>
                <a:ext cx="81601" cy="149642"/>
              </a:xfrm>
              <a:custGeom>
                <a:avLst/>
                <a:gdLst/>
                <a:ahLst/>
                <a:cxnLst/>
                <a:rect l="l" t="t" r="r" b="b"/>
                <a:pathLst>
                  <a:path w="2393" h="4388" extrusionOk="0">
                    <a:moveTo>
                      <a:pt x="618" y="0"/>
                    </a:moveTo>
                    <a:cubicBezTo>
                      <a:pt x="585" y="0"/>
                      <a:pt x="550" y="15"/>
                      <a:pt x="525" y="49"/>
                    </a:cubicBezTo>
                    <a:cubicBezTo>
                      <a:pt x="320" y="460"/>
                      <a:pt x="183" y="893"/>
                      <a:pt x="160" y="1350"/>
                    </a:cubicBezTo>
                    <a:cubicBezTo>
                      <a:pt x="46" y="1715"/>
                      <a:pt x="0" y="2080"/>
                      <a:pt x="92" y="2491"/>
                    </a:cubicBezTo>
                    <a:cubicBezTo>
                      <a:pt x="229" y="3130"/>
                      <a:pt x="594" y="3792"/>
                      <a:pt x="891" y="4363"/>
                    </a:cubicBezTo>
                    <a:cubicBezTo>
                      <a:pt x="899" y="4380"/>
                      <a:pt x="915" y="4388"/>
                      <a:pt x="929" y="4388"/>
                    </a:cubicBezTo>
                    <a:cubicBezTo>
                      <a:pt x="952" y="4388"/>
                      <a:pt x="973" y="4368"/>
                      <a:pt x="959" y="4340"/>
                    </a:cubicBezTo>
                    <a:cubicBezTo>
                      <a:pt x="822" y="3929"/>
                      <a:pt x="685" y="3495"/>
                      <a:pt x="594" y="3062"/>
                    </a:cubicBezTo>
                    <a:lnTo>
                      <a:pt x="594" y="3062"/>
                    </a:lnTo>
                    <a:cubicBezTo>
                      <a:pt x="1005" y="3632"/>
                      <a:pt x="1644" y="3952"/>
                      <a:pt x="2306" y="4249"/>
                    </a:cubicBezTo>
                    <a:cubicBezTo>
                      <a:pt x="2311" y="4251"/>
                      <a:pt x="2316" y="4252"/>
                      <a:pt x="2320" y="4252"/>
                    </a:cubicBezTo>
                    <a:cubicBezTo>
                      <a:pt x="2360" y="4252"/>
                      <a:pt x="2392" y="4175"/>
                      <a:pt x="2351" y="4135"/>
                    </a:cubicBezTo>
                    <a:cubicBezTo>
                      <a:pt x="1918" y="3815"/>
                      <a:pt x="1416" y="3610"/>
                      <a:pt x="1164" y="3107"/>
                    </a:cubicBezTo>
                    <a:cubicBezTo>
                      <a:pt x="1028" y="2833"/>
                      <a:pt x="959" y="2468"/>
                      <a:pt x="891" y="2172"/>
                    </a:cubicBezTo>
                    <a:cubicBezTo>
                      <a:pt x="776" y="1487"/>
                      <a:pt x="799" y="802"/>
                      <a:pt x="731" y="117"/>
                    </a:cubicBezTo>
                    <a:cubicBezTo>
                      <a:pt x="731" y="45"/>
                      <a:pt x="676" y="0"/>
                      <a:pt x="61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5"/>
              <p:cNvSpPr/>
              <p:nvPr/>
            </p:nvSpPr>
            <p:spPr>
              <a:xfrm>
                <a:off x="8126471" y="3191147"/>
                <a:ext cx="153723" cy="98931"/>
              </a:xfrm>
              <a:custGeom>
                <a:avLst/>
                <a:gdLst/>
                <a:ahLst/>
                <a:cxnLst/>
                <a:rect l="l" t="t" r="r" b="b"/>
                <a:pathLst>
                  <a:path w="4508" h="2901" extrusionOk="0">
                    <a:moveTo>
                      <a:pt x="4340" y="1"/>
                    </a:moveTo>
                    <a:cubicBezTo>
                      <a:pt x="4306" y="1"/>
                      <a:pt x="4273" y="14"/>
                      <a:pt x="4246" y="47"/>
                    </a:cubicBezTo>
                    <a:cubicBezTo>
                      <a:pt x="3813" y="595"/>
                      <a:pt x="3333" y="1371"/>
                      <a:pt x="2717" y="1759"/>
                    </a:cubicBezTo>
                    <a:cubicBezTo>
                      <a:pt x="1964" y="2261"/>
                      <a:pt x="914" y="2238"/>
                      <a:pt x="47" y="2490"/>
                    </a:cubicBezTo>
                    <a:cubicBezTo>
                      <a:pt x="1" y="2512"/>
                      <a:pt x="1" y="2604"/>
                      <a:pt x="69" y="2604"/>
                    </a:cubicBezTo>
                    <a:cubicBezTo>
                      <a:pt x="594" y="2604"/>
                      <a:pt x="1211" y="2604"/>
                      <a:pt x="1804" y="2512"/>
                    </a:cubicBezTo>
                    <a:lnTo>
                      <a:pt x="1804" y="2512"/>
                    </a:lnTo>
                    <a:cubicBezTo>
                      <a:pt x="1507" y="2626"/>
                      <a:pt x="1211" y="2741"/>
                      <a:pt x="914" y="2832"/>
                    </a:cubicBezTo>
                    <a:cubicBezTo>
                      <a:pt x="868" y="2855"/>
                      <a:pt x="891" y="2900"/>
                      <a:pt x="937" y="2900"/>
                    </a:cubicBezTo>
                    <a:cubicBezTo>
                      <a:pt x="1690" y="2786"/>
                      <a:pt x="2420" y="2604"/>
                      <a:pt x="3014" y="2216"/>
                    </a:cubicBezTo>
                    <a:cubicBezTo>
                      <a:pt x="3060" y="2216"/>
                      <a:pt x="3082" y="2193"/>
                      <a:pt x="3105" y="2193"/>
                    </a:cubicBezTo>
                    <a:cubicBezTo>
                      <a:pt x="3927" y="1782"/>
                      <a:pt x="4246" y="1006"/>
                      <a:pt x="4475" y="184"/>
                    </a:cubicBezTo>
                    <a:cubicBezTo>
                      <a:pt x="4507" y="87"/>
                      <a:pt x="4424" y="1"/>
                      <a:pt x="434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5"/>
              <p:cNvSpPr/>
              <p:nvPr/>
            </p:nvSpPr>
            <p:spPr>
              <a:xfrm>
                <a:off x="8386456" y="3019958"/>
                <a:ext cx="138889" cy="188416"/>
              </a:xfrm>
              <a:custGeom>
                <a:avLst/>
                <a:gdLst/>
                <a:ahLst/>
                <a:cxnLst/>
                <a:rect l="l" t="t" r="r" b="b"/>
                <a:pathLst>
                  <a:path w="4073" h="5525" extrusionOk="0">
                    <a:moveTo>
                      <a:pt x="1804" y="0"/>
                    </a:moveTo>
                    <a:cubicBezTo>
                      <a:pt x="1735" y="68"/>
                      <a:pt x="1690" y="137"/>
                      <a:pt x="1621" y="228"/>
                    </a:cubicBezTo>
                    <a:cubicBezTo>
                      <a:pt x="1416" y="502"/>
                      <a:pt x="1324" y="845"/>
                      <a:pt x="1142" y="1118"/>
                    </a:cubicBezTo>
                    <a:cubicBezTo>
                      <a:pt x="959" y="1392"/>
                      <a:pt x="685" y="1598"/>
                      <a:pt x="548" y="1895"/>
                    </a:cubicBezTo>
                    <a:cubicBezTo>
                      <a:pt x="1" y="3081"/>
                      <a:pt x="1142" y="4565"/>
                      <a:pt x="1735" y="5501"/>
                    </a:cubicBezTo>
                    <a:cubicBezTo>
                      <a:pt x="1752" y="5517"/>
                      <a:pt x="1776" y="5525"/>
                      <a:pt x="1800" y="5525"/>
                    </a:cubicBezTo>
                    <a:cubicBezTo>
                      <a:pt x="1845" y="5525"/>
                      <a:pt x="1887" y="5499"/>
                      <a:pt x="1872" y="5455"/>
                    </a:cubicBezTo>
                    <a:cubicBezTo>
                      <a:pt x="1667" y="4885"/>
                      <a:pt x="1347" y="4314"/>
                      <a:pt x="1210" y="3721"/>
                    </a:cubicBezTo>
                    <a:cubicBezTo>
                      <a:pt x="1028" y="2899"/>
                      <a:pt x="1188" y="2419"/>
                      <a:pt x="1621" y="1735"/>
                    </a:cubicBezTo>
                    <a:cubicBezTo>
                      <a:pt x="1758" y="1529"/>
                      <a:pt x="1849" y="1324"/>
                      <a:pt x="1964" y="1096"/>
                    </a:cubicBezTo>
                    <a:cubicBezTo>
                      <a:pt x="1964" y="1141"/>
                      <a:pt x="1964" y="1187"/>
                      <a:pt x="1964" y="1210"/>
                    </a:cubicBezTo>
                    <a:cubicBezTo>
                      <a:pt x="2101" y="2283"/>
                      <a:pt x="3356" y="2830"/>
                      <a:pt x="3949" y="3584"/>
                    </a:cubicBezTo>
                    <a:cubicBezTo>
                      <a:pt x="3963" y="3604"/>
                      <a:pt x="3980" y="3612"/>
                      <a:pt x="3997" y="3612"/>
                    </a:cubicBezTo>
                    <a:cubicBezTo>
                      <a:pt x="4037" y="3612"/>
                      <a:pt x="4073" y="3564"/>
                      <a:pt x="4041" y="3515"/>
                    </a:cubicBezTo>
                    <a:cubicBezTo>
                      <a:pt x="3744" y="2967"/>
                      <a:pt x="3128" y="2442"/>
                      <a:pt x="2831" y="1895"/>
                    </a:cubicBezTo>
                    <a:lnTo>
                      <a:pt x="2831" y="1895"/>
                    </a:lnTo>
                    <a:cubicBezTo>
                      <a:pt x="3105" y="2237"/>
                      <a:pt x="3493" y="2534"/>
                      <a:pt x="3812" y="2762"/>
                    </a:cubicBezTo>
                    <a:cubicBezTo>
                      <a:pt x="3823" y="2772"/>
                      <a:pt x="3832" y="2777"/>
                      <a:pt x="3840" y="2777"/>
                    </a:cubicBezTo>
                    <a:cubicBezTo>
                      <a:pt x="3866" y="2777"/>
                      <a:pt x="3876" y="2728"/>
                      <a:pt x="3858" y="2693"/>
                    </a:cubicBezTo>
                    <a:cubicBezTo>
                      <a:pt x="3402" y="2146"/>
                      <a:pt x="2694" y="1666"/>
                      <a:pt x="2648" y="890"/>
                    </a:cubicBezTo>
                    <a:cubicBezTo>
                      <a:pt x="2671" y="708"/>
                      <a:pt x="2717" y="548"/>
                      <a:pt x="2785" y="388"/>
                    </a:cubicBezTo>
                    <a:cubicBezTo>
                      <a:pt x="2740" y="365"/>
                      <a:pt x="2717" y="342"/>
                      <a:pt x="2671" y="320"/>
                    </a:cubicBezTo>
                    <a:cubicBezTo>
                      <a:pt x="2397" y="205"/>
                      <a:pt x="2101" y="114"/>
                      <a:pt x="1804"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5"/>
              <p:cNvSpPr/>
              <p:nvPr/>
            </p:nvSpPr>
            <p:spPr>
              <a:xfrm>
                <a:off x="8265023" y="3007477"/>
                <a:ext cx="163510" cy="149710"/>
              </a:xfrm>
              <a:custGeom>
                <a:avLst/>
                <a:gdLst/>
                <a:ahLst/>
                <a:cxnLst/>
                <a:rect l="l" t="t" r="r" b="b"/>
                <a:pathLst>
                  <a:path w="4795" h="4390" extrusionOk="0">
                    <a:moveTo>
                      <a:pt x="4246" y="1"/>
                    </a:moveTo>
                    <a:cubicBezTo>
                      <a:pt x="4178" y="161"/>
                      <a:pt x="4109" y="298"/>
                      <a:pt x="4018" y="434"/>
                    </a:cubicBezTo>
                    <a:cubicBezTo>
                      <a:pt x="3625" y="744"/>
                      <a:pt x="3177" y="849"/>
                      <a:pt x="2587" y="849"/>
                    </a:cubicBezTo>
                    <a:cubicBezTo>
                      <a:pt x="2525" y="849"/>
                      <a:pt x="2462" y="848"/>
                      <a:pt x="2398" y="845"/>
                    </a:cubicBezTo>
                    <a:cubicBezTo>
                      <a:pt x="2370" y="845"/>
                      <a:pt x="2342" y="844"/>
                      <a:pt x="2314" y="844"/>
                    </a:cubicBezTo>
                    <a:cubicBezTo>
                      <a:pt x="1589" y="844"/>
                      <a:pt x="863" y="1123"/>
                      <a:pt x="138" y="1211"/>
                    </a:cubicBezTo>
                    <a:cubicBezTo>
                      <a:pt x="47" y="1233"/>
                      <a:pt x="1" y="1393"/>
                      <a:pt x="115" y="1416"/>
                    </a:cubicBezTo>
                    <a:cubicBezTo>
                      <a:pt x="282" y="1452"/>
                      <a:pt x="448" y="1464"/>
                      <a:pt x="613" y="1464"/>
                    </a:cubicBezTo>
                    <a:cubicBezTo>
                      <a:pt x="983" y="1464"/>
                      <a:pt x="1350" y="1402"/>
                      <a:pt x="1722" y="1402"/>
                    </a:cubicBezTo>
                    <a:cubicBezTo>
                      <a:pt x="1818" y="1402"/>
                      <a:pt x="1913" y="1406"/>
                      <a:pt x="2009" y="1416"/>
                    </a:cubicBezTo>
                    <a:cubicBezTo>
                      <a:pt x="2388" y="1470"/>
                      <a:pt x="2752" y="1610"/>
                      <a:pt x="3136" y="1610"/>
                    </a:cubicBezTo>
                    <a:cubicBezTo>
                      <a:pt x="3238" y="1610"/>
                      <a:pt x="3342" y="1600"/>
                      <a:pt x="3447" y="1576"/>
                    </a:cubicBezTo>
                    <a:lnTo>
                      <a:pt x="3447" y="1576"/>
                    </a:lnTo>
                    <a:cubicBezTo>
                      <a:pt x="3379" y="1690"/>
                      <a:pt x="3333" y="1804"/>
                      <a:pt x="3265" y="1918"/>
                    </a:cubicBezTo>
                    <a:cubicBezTo>
                      <a:pt x="2694" y="2922"/>
                      <a:pt x="1485" y="3128"/>
                      <a:pt x="480" y="3562"/>
                    </a:cubicBezTo>
                    <a:cubicBezTo>
                      <a:pt x="396" y="3604"/>
                      <a:pt x="448" y="3724"/>
                      <a:pt x="528" y="3724"/>
                    </a:cubicBezTo>
                    <a:cubicBezTo>
                      <a:pt x="535" y="3724"/>
                      <a:pt x="542" y="3723"/>
                      <a:pt x="549" y="3721"/>
                    </a:cubicBezTo>
                    <a:cubicBezTo>
                      <a:pt x="1348" y="3562"/>
                      <a:pt x="2124" y="3356"/>
                      <a:pt x="2922" y="3196"/>
                    </a:cubicBezTo>
                    <a:lnTo>
                      <a:pt x="2922" y="3196"/>
                    </a:lnTo>
                    <a:cubicBezTo>
                      <a:pt x="2603" y="3425"/>
                      <a:pt x="2238" y="3607"/>
                      <a:pt x="1781" y="3744"/>
                    </a:cubicBezTo>
                    <a:cubicBezTo>
                      <a:pt x="1348" y="3858"/>
                      <a:pt x="937" y="3995"/>
                      <a:pt x="617" y="4315"/>
                    </a:cubicBezTo>
                    <a:cubicBezTo>
                      <a:pt x="599" y="4352"/>
                      <a:pt x="610" y="4389"/>
                      <a:pt x="640" y="4389"/>
                    </a:cubicBezTo>
                    <a:cubicBezTo>
                      <a:pt x="647" y="4389"/>
                      <a:pt x="654" y="4387"/>
                      <a:pt x="663" y="4383"/>
                    </a:cubicBezTo>
                    <a:cubicBezTo>
                      <a:pt x="1233" y="3972"/>
                      <a:pt x="1895" y="3927"/>
                      <a:pt x="2534" y="3698"/>
                    </a:cubicBezTo>
                    <a:cubicBezTo>
                      <a:pt x="2968" y="3539"/>
                      <a:pt x="3242" y="3288"/>
                      <a:pt x="3470" y="2945"/>
                    </a:cubicBezTo>
                    <a:cubicBezTo>
                      <a:pt x="3516" y="2877"/>
                      <a:pt x="3584" y="2831"/>
                      <a:pt x="3653" y="2740"/>
                    </a:cubicBezTo>
                    <a:cubicBezTo>
                      <a:pt x="4201" y="2078"/>
                      <a:pt x="4543" y="1096"/>
                      <a:pt x="4794" y="183"/>
                    </a:cubicBezTo>
                    <a:cubicBezTo>
                      <a:pt x="4612" y="115"/>
                      <a:pt x="4429" y="69"/>
                      <a:pt x="424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5"/>
              <p:cNvSpPr/>
              <p:nvPr/>
            </p:nvSpPr>
            <p:spPr>
              <a:xfrm>
                <a:off x="8488077" y="3266681"/>
                <a:ext cx="259569" cy="260441"/>
              </a:xfrm>
              <a:custGeom>
                <a:avLst/>
                <a:gdLst/>
                <a:ahLst/>
                <a:cxnLst/>
                <a:rect l="l" t="t" r="r" b="b"/>
                <a:pathLst>
                  <a:path w="7612" h="7637" extrusionOk="0">
                    <a:moveTo>
                      <a:pt x="6447" y="1"/>
                    </a:moveTo>
                    <a:cubicBezTo>
                      <a:pt x="6379" y="229"/>
                      <a:pt x="6333" y="480"/>
                      <a:pt x="6288" y="754"/>
                    </a:cubicBezTo>
                    <a:cubicBezTo>
                      <a:pt x="6082" y="1804"/>
                      <a:pt x="6037" y="2785"/>
                      <a:pt x="6037" y="3812"/>
                    </a:cubicBezTo>
                    <a:cubicBezTo>
                      <a:pt x="6037" y="5547"/>
                      <a:pt x="4188" y="5707"/>
                      <a:pt x="2887" y="6232"/>
                    </a:cubicBezTo>
                    <a:cubicBezTo>
                      <a:pt x="1905" y="6597"/>
                      <a:pt x="969" y="7054"/>
                      <a:pt x="56" y="7533"/>
                    </a:cubicBezTo>
                    <a:cubicBezTo>
                      <a:pt x="1" y="7570"/>
                      <a:pt x="20" y="7637"/>
                      <a:pt x="66" y="7637"/>
                    </a:cubicBezTo>
                    <a:cubicBezTo>
                      <a:pt x="77" y="7637"/>
                      <a:pt x="89" y="7633"/>
                      <a:pt x="102" y="7624"/>
                    </a:cubicBezTo>
                    <a:cubicBezTo>
                      <a:pt x="1335" y="7008"/>
                      <a:pt x="2613" y="6506"/>
                      <a:pt x="3937" y="6186"/>
                    </a:cubicBezTo>
                    <a:cubicBezTo>
                      <a:pt x="4667" y="6004"/>
                      <a:pt x="5512" y="5867"/>
                      <a:pt x="6105" y="5387"/>
                    </a:cubicBezTo>
                    <a:lnTo>
                      <a:pt x="6105" y="5387"/>
                    </a:lnTo>
                    <a:cubicBezTo>
                      <a:pt x="5694" y="6163"/>
                      <a:pt x="4576" y="6460"/>
                      <a:pt x="3868" y="6825"/>
                    </a:cubicBezTo>
                    <a:cubicBezTo>
                      <a:pt x="3768" y="6886"/>
                      <a:pt x="3826" y="7016"/>
                      <a:pt x="3904" y="7016"/>
                    </a:cubicBezTo>
                    <a:cubicBezTo>
                      <a:pt x="3914" y="7016"/>
                      <a:pt x="3926" y="7014"/>
                      <a:pt x="3937" y="7008"/>
                    </a:cubicBezTo>
                    <a:cubicBezTo>
                      <a:pt x="5009" y="6734"/>
                      <a:pt x="6699" y="6232"/>
                      <a:pt x="6904" y="4931"/>
                    </a:cubicBezTo>
                    <a:cubicBezTo>
                      <a:pt x="7018" y="4018"/>
                      <a:pt x="6972" y="3173"/>
                      <a:pt x="7338" y="2306"/>
                    </a:cubicBezTo>
                    <a:cubicBezTo>
                      <a:pt x="7406" y="2101"/>
                      <a:pt x="7497" y="1895"/>
                      <a:pt x="7612" y="1713"/>
                    </a:cubicBezTo>
                    <a:cubicBezTo>
                      <a:pt x="7589" y="1690"/>
                      <a:pt x="7566" y="1667"/>
                      <a:pt x="7566" y="1644"/>
                    </a:cubicBezTo>
                    <a:cubicBezTo>
                      <a:pt x="7520" y="1598"/>
                      <a:pt x="7497" y="1576"/>
                      <a:pt x="7475" y="1530"/>
                    </a:cubicBezTo>
                    <a:cubicBezTo>
                      <a:pt x="7269" y="1256"/>
                      <a:pt x="7087" y="982"/>
                      <a:pt x="6904" y="708"/>
                    </a:cubicBezTo>
                    <a:cubicBezTo>
                      <a:pt x="6835" y="617"/>
                      <a:pt x="6790" y="548"/>
                      <a:pt x="6744" y="480"/>
                    </a:cubicBezTo>
                    <a:cubicBezTo>
                      <a:pt x="6653" y="343"/>
                      <a:pt x="6584" y="229"/>
                      <a:pt x="6493" y="92"/>
                    </a:cubicBezTo>
                    <a:cubicBezTo>
                      <a:pt x="6493" y="69"/>
                      <a:pt x="6470" y="23"/>
                      <a:pt x="644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5"/>
              <p:cNvSpPr/>
              <p:nvPr/>
            </p:nvSpPr>
            <p:spPr>
              <a:xfrm>
                <a:off x="8038525" y="3158478"/>
                <a:ext cx="39965" cy="94941"/>
              </a:xfrm>
              <a:custGeom>
                <a:avLst/>
                <a:gdLst/>
                <a:ahLst/>
                <a:cxnLst/>
                <a:rect l="l" t="t" r="r" b="b"/>
                <a:pathLst>
                  <a:path w="1172" h="2784" extrusionOk="0">
                    <a:moveTo>
                      <a:pt x="754" y="1"/>
                    </a:moveTo>
                    <a:cubicBezTo>
                      <a:pt x="617" y="138"/>
                      <a:pt x="480" y="275"/>
                      <a:pt x="366" y="412"/>
                    </a:cubicBezTo>
                    <a:cubicBezTo>
                      <a:pt x="252" y="526"/>
                      <a:pt x="115" y="663"/>
                      <a:pt x="1" y="777"/>
                    </a:cubicBezTo>
                    <a:cubicBezTo>
                      <a:pt x="46" y="1188"/>
                      <a:pt x="138" y="1622"/>
                      <a:pt x="297" y="2010"/>
                    </a:cubicBezTo>
                    <a:cubicBezTo>
                      <a:pt x="297" y="2029"/>
                      <a:pt x="306" y="2036"/>
                      <a:pt x="315" y="2036"/>
                    </a:cubicBezTo>
                    <a:cubicBezTo>
                      <a:pt x="328" y="2036"/>
                      <a:pt x="343" y="2023"/>
                      <a:pt x="343" y="2010"/>
                    </a:cubicBezTo>
                    <a:cubicBezTo>
                      <a:pt x="275" y="1667"/>
                      <a:pt x="229" y="1325"/>
                      <a:pt x="206" y="982"/>
                    </a:cubicBezTo>
                    <a:lnTo>
                      <a:pt x="206" y="982"/>
                    </a:lnTo>
                    <a:cubicBezTo>
                      <a:pt x="389" y="1576"/>
                      <a:pt x="685" y="2169"/>
                      <a:pt x="1005" y="2740"/>
                    </a:cubicBezTo>
                    <a:cubicBezTo>
                      <a:pt x="1021" y="2771"/>
                      <a:pt x="1047" y="2784"/>
                      <a:pt x="1074" y="2784"/>
                    </a:cubicBezTo>
                    <a:cubicBezTo>
                      <a:pt x="1123" y="2784"/>
                      <a:pt x="1172" y="2739"/>
                      <a:pt x="1142" y="2694"/>
                    </a:cubicBezTo>
                    <a:cubicBezTo>
                      <a:pt x="1028" y="2352"/>
                      <a:pt x="891" y="2032"/>
                      <a:pt x="800" y="1690"/>
                    </a:cubicBezTo>
                    <a:cubicBezTo>
                      <a:pt x="685" y="1256"/>
                      <a:pt x="777" y="823"/>
                      <a:pt x="754" y="389"/>
                    </a:cubicBezTo>
                    <a:cubicBezTo>
                      <a:pt x="754" y="252"/>
                      <a:pt x="754" y="138"/>
                      <a:pt x="75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5"/>
              <p:cNvSpPr/>
              <p:nvPr/>
            </p:nvSpPr>
            <p:spPr>
              <a:xfrm>
                <a:off x="7963810" y="3224668"/>
                <a:ext cx="65131" cy="116903"/>
              </a:xfrm>
              <a:custGeom>
                <a:avLst/>
                <a:gdLst/>
                <a:ahLst/>
                <a:cxnLst/>
                <a:rect l="l" t="t" r="r" b="b"/>
                <a:pathLst>
                  <a:path w="1910" h="3428" extrusionOk="0">
                    <a:moveTo>
                      <a:pt x="868" y="0"/>
                    </a:moveTo>
                    <a:cubicBezTo>
                      <a:pt x="594" y="205"/>
                      <a:pt x="297" y="411"/>
                      <a:pt x="0" y="594"/>
                    </a:cubicBezTo>
                    <a:cubicBezTo>
                      <a:pt x="343" y="1233"/>
                      <a:pt x="845" y="1826"/>
                      <a:pt x="1256" y="2305"/>
                    </a:cubicBezTo>
                    <a:lnTo>
                      <a:pt x="1302" y="2305"/>
                    </a:lnTo>
                    <a:cubicBezTo>
                      <a:pt x="1484" y="2648"/>
                      <a:pt x="1644" y="3013"/>
                      <a:pt x="1735" y="3378"/>
                    </a:cubicBezTo>
                    <a:cubicBezTo>
                      <a:pt x="1744" y="3413"/>
                      <a:pt x="1773" y="3428"/>
                      <a:pt x="1803" y="3428"/>
                    </a:cubicBezTo>
                    <a:cubicBezTo>
                      <a:pt x="1853" y="3428"/>
                      <a:pt x="1909" y="3389"/>
                      <a:pt x="1895" y="3333"/>
                    </a:cubicBezTo>
                    <a:cubicBezTo>
                      <a:pt x="1712" y="2283"/>
                      <a:pt x="1142" y="1324"/>
                      <a:pt x="913" y="274"/>
                    </a:cubicBezTo>
                    <a:cubicBezTo>
                      <a:pt x="891" y="183"/>
                      <a:pt x="891" y="91"/>
                      <a:pt x="86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5"/>
              <p:cNvSpPr/>
              <p:nvPr/>
            </p:nvSpPr>
            <p:spPr>
              <a:xfrm>
                <a:off x="8408247" y="3158034"/>
                <a:ext cx="290362" cy="234011"/>
              </a:xfrm>
              <a:custGeom>
                <a:avLst/>
                <a:gdLst/>
                <a:ahLst/>
                <a:cxnLst/>
                <a:rect l="l" t="t" r="r" b="b"/>
                <a:pathLst>
                  <a:path w="8515" h="6862" extrusionOk="0">
                    <a:moveTo>
                      <a:pt x="5712" y="0"/>
                    </a:moveTo>
                    <a:cubicBezTo>
                      <a:pt x="4545" y="0"/>
                      <a:pt x="3364" y="378"/>
                      <a:pt x="2420" y="1041"/>
                    </a:cubicBezTo>
                    <a:cubicBezTo>
                      <a:pt x="845" y="2159"/>
                      <a:pt x="1" y="4259"/>
                      <a:pt x="1484" y="5857"/>
                    </a:cubicBezTo>
                    <a:cubicBezTo>
                      <a:pt x="2142" y="6556"/>
                      <a:pt x="3003" y="6861"/>
                      <a:pt x="3882" y="6861"/>
                    </a:cubicBezTo>
                    <a:cubicBezTo>
                      <a:pt x="4956" y="6861"/>
                      <a:pt x="6057" y="6405"/>
                      <a:pt x="6848" y="5652"/>
                    </a:cubicBezTo>
                    <a:cubicBezTo>
                      <a:pt x="7442" y="5081"/>
                      <a:pt x="8241" y="3849"/>
                      <a:pt x="8515" y="2684"/>
                    </a:cubicBezTo>
                    <a:cubicBezTo>
                      <a:pt x="8286" y="2274"/>
                      <a:pt x="8104" y="1840"/>
                      <a:pt x="7944" y="1361"/>
                    </a:cubicBezTo>
                    <a:cubicBezTo>
                      <a:pt x="7830" y="1041"/>
                      <a:pt x="7716" y="699"/>
                      <a:pt x="7579" y="356"/>
                    </a:cubicBezTo>
                    <a:cubicBezTo>
                      <a:pt x="6988" y="114"/>
                      <a:pt x="6352" y="0"/>
                      <a:pt x="5712"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5"/>
              <p:cNvSpPr/>
              <p:nvPr/>
            </p:nvSpPr>
            <p:spPr>
              <a:xfrm>
                <a:off x="8050972" y="3017605"/>
                <a:ext cx="222639" cy="240832"/>
              </a:xfrm>
              <a:custGeom>
                <a:avLst/>
                <a:gdLst/>
                <a:ahLst/>
                <a:cxnLst/>
                <a:rect l="l" t="t" r="r" b="b"/>
                <a:pathLst>
                  <a:path w="6529" h="7062" extrusionOk="0">
                    <a:moveTo>
                      <a:pt x="4520" y="1"/>
                    </a:moveTo>
                    <a:cubicBezTo>
                      <a:pt x="4475" y="23"/>
                      <a:pt x="4452" y="46"/>
                      <a:pt x="4406" y="69"/>
                    </a:cubicBezTo>
                    <a:cubicBezTo>
                      <a:pt x="3379" y="891"/>
                      <a:pt x="2466" y="1849"/>
                      <a:pt x="1599" y="2808"/>
                    </a:cubicBezTo>
                    <a:cubicBezTo>
                      <a:pt x="1074" y="3401"/>
                      <a:pt x="549" y="3995"/>
                      <a:pt x="1" y="4543"/>
                    </a:cubicBezTo>
                    <a:cubicBezTo>
                      <a:pt x="469" y="5930"/>
                      <a:pt x="1592" y="7061"/>
                      <a:pt x="2975" y="7061"/>
                    </a:cubicBezTo>
                    <a:cubicBezTo>
                      <a:pt x="3345" y="7061"/>
                      <a:pt x="3733" y="6980"/>
                      <a:pt x="4132" y="6802"/>
                    </a:cubicBezTo>
                    <a:cubicBezTo>
                      <a:pt x="6095" y="5935"/>
                      <a:pt x="6529" y="3493"/>
                      <a:pt x="5707" y="1667"/>
                    </a:cubicBezTo>
                    <a:cubicBezTo>
                      <a:pt x="5502" y="1210"/>
                      <a:pt x="5068" y="571"/>
                      <a:pt x="4520"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5"/>
              <p:cNvSpPr/>
              <p:nvPr/>
            </p:nvSpPr>
            <p:spPr>
              <a:xfrm>
                <a:off x="8134417" y="3119568"/>
                <a:ext cx="88353" cy="32943"/>
              </a:xfrm>
              <a:custGeom>
                <a:avLst/>
                <a:gdLst/>
                <a:ahLst/>
                <a:cxnLst/>
                <a:rect l="l" t="t" r="r" b="b"/>
                <a:pathLst>
                  <a:path w="2591" h="966" extrusionOk="0">
                    <a:moveTo>
                      <a:pt x="932" y="1"/>
                    </a:moveTo>
                    <a:cubicBezTo>
                      <a:pt x="590" y="183"/>
                      <a:pt x="270" y="457"/>
                      <a:pt x="110" y="777"/>
                    </a:cubicBezTo>
                    <a:cubicBezTo>
                      <a:pt x="110" y="777"/>
                      <a:pt x="110" y="800"/>
                      <a:pt x="110" y="800"/>
                    </a:cubicBezTo>
                    <a:cubicBezTo>
                      <a:pt x="88" y="822"/>
                      <a:pt x="42" y="868"/>
                      <a:pt x="19" y="891"/>
                    </a:cubicBezTo>
                    <a:cubicBezTo>
                      <a:pt x="0" y="928"/>
                      <a:pt x="27" y="965"/>
                      <a:pt x="50" y="965"/>
                    </a:cubicBezTo>
                    <a:cubicBezTo>
                      <a:pt x="56" y="965"/>
                      <a:pt x="60" y="963"/>
                      <a:pt x="65" y="959"/>
                    </a:cubicBezTo>
                    <a:cubicBezTo>
                      <a:pt x="381" y="801"/>
                      <a:pt x="594" y="626"/>
                      <a:pt x="912" y="626"/>
                    </a:cubicBezTo>
                    <a:cubicBezTo>
                      <a:pt x="962" y="626"/>
                      <a:pt x="1014" y="631"/>
                      <a:pt x="1069" y="640"/>
                    </a:cubicBezTo>
                    <a:cubicBezTo>
                      <a:pt x="1411" y="685"/>
                      <a:pt x="1731" y="822"/>
                      <a:pt x="2050" y="936"/>
                    </a:cubicBezTo>
                    <a:cubicBezTo>
                      <a:pt x="2084" y="948"/>
                      <a:pt x="2117" y="954"/>
                      <a:pt x="2148" y="954"/>
                    </a:cubicBezTo>
                    <a:cubicBezTo>
                      <a:pt x="2417" y="954"/>
                      <a:pt x="2590" y="555"/>
                      <a:pt x="2324" y="411"/>
                    </a:cubicBezTo>
                    <a:cubicBezTo>
                      <a:pt x="2073" y="252"/>
                      <a:pt x="1777" y="160"/>
                      <a:pt x="1480" y="115"/>
                    </a:cubicBezTo>
                    <a:cubicBezTo>
                      <a:pt x="1571" y="115"/>
                      <a:pt x="1685" y="92"/>
                      <a:pt x="1777" y="69"/>
                    </a:cubicBezTo>
                    <a:cubicBezTo>
                      <a:pt x="1799" y="69"/>
                      <a:pt x="1799" y="23"/>
                      <a:pt x="1777" y="23"/>
                    </a:cubicBezTo>
                    <a:cubicBezTo>
                      <a:pt x="1706" y="11"/>
                      <a:pt x="1636" y="5"/>
                      <a:pt x="1567" y="5"/>
                    </a:cubicBezTo>
                    <a:cubicBezTo>
                      <a:pt x="1387" y="5"/>
                      <a:pt x="1211" y="43"/>
                      <a:pt x="1046" y="92"/>
                    </a:cubicBezTo>
                    <a:cubicBezTo>
                      <a:pt x="978" y="115"/>
                      <a:pt x="909" y="138"/>
                      <a:pt x="841" y="160"/>
                    </a:cubicBezTo>
                    <a:cubicBezTo>
                      <a:pt x="818" y="183"/>
                      <a:pt x="795" y="206"/>
                      <a:pt x="772" y="206"/>
                    </a:cubicBezTo>
                    <a:cubicBezTo>
                      <a:pt x="818" y="138"/>
                      <a:pt x="886" y="92"/>
                      <a:pt x="932" y="23"/>
                    </a:cubicBezTo>
                    <a:cubicBezTo>
                      <a:pt x="955" y="23"/>
                      <a:pt x="932" y="1"/>
                      <a:pt x="932"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5"/>
              <p:cNvSpPr/>
              <p:nvPr/>
            </p:nvSpPr>
            <p:spPr>
              <a:xfrm>
                <a:off x="8121254" y="3166730"/>
                <a:ext cx="107995" cy="61896"/>
              </a:xfrm>
              <a:custGeom>
                <a:avLst/>
                <a:gdLst/>
                <a:ahLst/>
                <a:cxnLst/>
                <a:rect l="l" t="t" r="r" b="b"/>
                <a:pathLst>
                  <a:path w="3167" h="1815" extrusionOk="0">
                    <a:moveTo>
                      <a:pt x="1613" y="0"/>
                    </a:moveTo>
                    <a:cubicBezTo>
                      <a:pt x="989" y="0"/>
                      <a:pt x="894" y="639"/>
                      <a:pt x="302" y="639"/>
                    </a:cubicBezTo>
                    <a:cubicBezTo>
                      <a:pt x="224" y="639"/>
                      <a:pt x="137" y="628"/>
                      <a:pt x="40" y="603"/>
                    </a:cubicBezTo>
                    <a:cubicBezTo>
                      <a:pt x="37" y="600"/>
                      <a:pt x="33" y="599"/>
                      <a:pt x="30" y="599"/>
                    </a:cubicBezTo>
                    <a:cubicBezTo>
                      <a:pt x="12" y="599"/>
                      <a:pt x="1" y="652"/>
                      <a:pt x="40" y="672"/>
                    </a:cubicBezTo>
                    <a:cubicBezTo>
                      <a:pt x="793" y="855"/>
                      <a:pt x="656" y="1585"/>
                      <a:pt x="1387" y="1790"/>
                    </a:cubicBezTo>
                    <a:cubicBezTo>
                      <a:pt x="1457" y="1807"/>
                      <a:pt x="1524" y="1815"/>
                      <a:pt x="1587" y="1815"/>
                    </a:cubicBezTo>
                    <a:cubicBezTo>
                      <a:pt x="2203" y="1815"/>
                      <a:pt x="2503" y="1104"/>
                      <a:pt x="3073" y="1104"/>
                    </a:cubicBezTo>
                    <a:cubicBezTo>
                      <a:pt x="3089" y="1104"/>
                      <a:pt x="3105" y="1104"/>
                      <a:pt x="3121" y="1106"/>
                    </a:cubicBezTo>
                    <a:cubicBezTo>
                      <a:pt x="3167" y="1106"/>
                      <a:pt x="3167" y="1037"/>
                      <a:pt x="3121" y="1037"/>
                    </a:cubicBezTo>
                    <a:cubicBezTo>
                      <a:pt x="2459" y="991"/>
                      <a:pt x="2436" y="101"/>
                      <a:pt x="1752" y="10"/>
                    </a:cubicBezTo>
                    <a:cubicBezTo>
                      <a:pt x="1703" y="3"/>
                      <a:pt x="1657" y="0"/>
                      <a:pt x="161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5"/>
              <p:cNvSpPr/>
              <p:nvPr/>
            </p:nvSpPr>
            <p:spPr>
              <a:xfrm>
                <a:off x="8147511" y="3170890"/>
                <a:ext cx="56845" cy="52927"/>
              </a:xfrm>
              <a:custGeom>
                <a:avLst/>
                <a:gdLst/>
                <a:ahLst/>
                <a:cxnLst/>
                <a:rect l="l" t="t" r="r" b="b"/>
                <a:pathLst>
                  <a:path w="1667" h="1552" extrusionOk="0">
                    <a:moveTo>
                      <a:pt x="828" y="0"/>
                    </a:moveTo>
                    <a:cubicBezTo>
                      <a:pt x="758" y="0"/>
                      <a:pt x="687" y="9"/>
                      <a:pt x="617" y="25"/>
                    </a:cubicBezTo>
                    <a:cubicBezTo>
                      <a:pt x="297" y="116"/>
                      <a:pt x="114" y="390"/>
                      <a:pt x="69" y="733"/>
                    </a:cubicBezTo>
                    <a:cubicBezTo>
                      <a:pt x="1" y="1193"/>
                      <a:pt x="416" y="1551"/>
                      <a:pt x="840" y="1551"/>
                    </a:cubicBezTo>
                    <a:cubicBezTo>
                      <a:pt x="984" y="1551"/>
                      <a:pt x="1128" y="1510"/>
                      <a:pt x="1256" y="1417"/>
                    </a:cubicBezTo>
                    <a:cubicBezTo>
                      <a:pt x="1575" y="1166"/>
                      <a:pt x="1666" y="573"/>
                      <a:pt x="1393" y="299"/>
                    </a:cubicBezTo>
                    <a:cubicBezTo>
                      <a:pt x="1271" y="90"/>
                      <a:pt x="1055" y="0"/>
                      <a:pt x="828" y="0"/>
                    </a:cubicBezTo>
                    <a:close/>
                  </a:path>
                </a:pathLst>
              </a:custGeom>
              <a:solidFill>
                <a:srgbClr val="A9B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5"/>
              <p:cNvSpPr/>
              <p:nvPr/>
            </p:nvSpPr>
            <p:spPr>
              <a:xfrm>
                <a:off x="8165414" y="3177029"/>
                <a:ext cx="22370" cy="40173"/>
              </a:xfrm>
              <a:custGeom>
                <a:avLst/>
                <a:gdLst/>
                <a:ahLst/>
                <a:cxnLst/>
                <a:rect l="l" t="t" r="r" b="b"/>
                <a:pathLst>
                  <a:path w="656" h="1178" extrusionOk="0">
                    <a:moveTo>
                      <a:pt x="497" y="0"/>
                    </a:moveTo>
                    <a:cubicBezTo>
                      <a:pt x="467" y="0"/>
                      <a:pt x="436" y="9"/>
                      <a:pt x="411" y="28"/>
                    </a:cubicBezTo>
                    <a:cubicBezTo>
                      <a:pt x="251" y="187"/>
                      <a:pt x="160" y="301"/>
                      <a:pt x="92" y="507"/>
                    </a:cubicBezTo>
                    <a:cubicBezTo>
                      <a:pt x="23" y="689"/>
                      <a:pt x="0" y="872"/>
                      <a:pt x="23" y="1055"/>
                    </a:cubicBezTo>
                    <a:cubicBezTo>
                      <a:pt x="35" y="1138"/>
                      <a:pt x="108" y="1178"/>
                      <a:pt x="183" y="1178"/>
                    </a:cubicBezTo>
                    <a:cubicBezTo>
                      <a:pt x="251" y="1178"/>
                      <a:pt x="321" y="1143"/>
                      <a:pt x="343" y="1078"/>
                    </a:cubicBezTo>
                    <a:cubicBezTo>
                      <a:pt x="388" y="918"/>
                      <a:pt x="457" y="758"/>
                      <a:pt x="502" y="598"/>
                    </a:cubicBezTo>
                    <a:cubicBezTo>
                      <a:pt x="571" y="438"/>
                      <a:pt x="594" y="324"/>
                      <a:pt x="639" y="142"/>
                    </a:cubicBezTo>
                    <a:cubicBezTo>
                      <a:pt x="656" y="59"/>
                      <a:pt x="576" y="0"/>
                      <a:pt x="497"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5"/>
              <p:cNvSpPr/>
              <p:nvPr/>
            </p:nvSpPr>
            <p:spPr>
              <a:xfrm>
                <a:off x="8478290" y="3236331"/>
                <a:ext cx="72428" cy="56917"/>
              </a:xfrm>
              <a:custGeom>
                <a:avLst/>
                <a:gdLst/>
                <a:ahLst/>
                <a:cxnLst/>
                <a:rect l="l" t="t" r="r" b="b"/>
                <a:pathLst>
                  <a:path w="2124" h="1669" extrusionOk="0">
                    <a:moveTo>
                      <a:pt x="1005" y="0"/>
                    </a:moveTo>
                    <a:cubicBezTo>
                      <a:pt x="982" y="0"/>
                      <a:pt x="960" y="23"/>
                      <a:pt x="982" y="46"/>
                    </a:cubicBezTo>
                    <a:cubicBezTo>
                      <a:pt x="1051" y="115"/>
                      <a:pt x="1142" y="160"/>
                      <a:pt x="1211" y="229"/>
                    </a:cubicBezTo>
                    <a:cubicBezTo>
                      <a:pt x="972" y="129"/>
                      <a:pt x="699" y="65"/>
                      <a:pt x="452" y="65"/>
                    </a:cubicBezTo>
                    <a:cubicBezTo>
                      <a:pt x="415" y="65"/>
                      <a:pt x="379" y="66"/>
                      <a:pt x="343" y="69"/>
                    </a:cubicBezTo>
                    <a:cubicBezTo>
                      <a:pt x="1" y="69"/>
                      <a:pt x="1" y="594"/>
                      <a:pt x="321" y="662"/>
                    </a:cubicBezTo>
                    <a:cubicBezTo>
                      <a:pt x="663" y="731"/>
                      <a:pt x="1005" y="754"/>
                      <a:pt x="1325" y="891"/>
                    </a:cubicBezTo>
                    <a:cubicBezTo>
                      <a:pt x="1713" y="1028"/>
                      <a:pt x="1827" y="1324"/>
                      <a:pt x="2032" y="1644"/>
                    </a:cubicBezTo>
                    <a:cubicBezTo>
                      <a:pt x="2041" y="1661"/>
                      <a:pt x="2057" y="1669"/>
                      <a:pt x="2072" y="1669"/>
                    </a:cubicBezTo>
                    <a:cubicBezTo>
                      <a:pt x="2098" y="1669"/>
                      <a:pt x="2124" y="1649"/>
                      <a:pt x="2124" y="1621"/>
                    </a:cubicBezTo>
                    <a:cubicBezTo>
                      <a:pt x="2101" y="1575"/>
                      <a:pt x="2101" y="1530"/>
                      <a:pt x="2101" y="1484"/>
                    </a:cubicBezTo>
                    <a:cubicBezTo>
                      <a:pt x="2101" y="1096"/>
                      <a:pt x="1964" y="708"/>
                      <a:pt x="1759" y="411"/>
                    </a:cubicBezTo>
                    <a:cubicBezTo>
                      <a:pt x="1751" y="404"/>
                      <a:pt x="1746" y="401"/>
                      <a:pt x="1742" y="401"/>
                    </a:cubicBezTo>
                    <a:cubicBezTo>
                      <a:pt x="1736" y="401"/>
                      <a:pt x="1736" y="411"/>
                      <a:pt x="1736" y="411"/>
                    </a:cubicBezTo>
                    <a:cubicBezTo>
                      <a:pt x="1759" y="480"/>
                      <a:pt x="1781" y="571"/>
                      <a:pt x="1804" y="662"/>
                    </a:cubicBezTo>
                    <a:cubicBezTo>
                      <a:pt x="1781" y="617"/>
                      <a:pt x="1759" y="594"/>
                      <a:pt x="1736" y="571"/>
                    </a:cubicBezTo>
                    <a:cubicBezTo>
                      <a:pt x="1713" y="525"/>
                      <a:pt x="1667" y="480"/>
                      <a:pt x="1622" y="411"/>
                    </a:cubicBezTo>
                    <a:cubicBezTo>
                      <a:pt x="1439" y="252"/>
                      <a:pt x="1234" y="69"/>
                      <a:pt x="100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5"/>
              <p:cNvSpPr/>
              <p:nvPr/>
            </p:nvSpPr>
            <p:spPr>
              <a:xfrm>
                <a:off x="8441938" y="3282027"/>
                <a:ext cx="102573" cy="61998"/>
              </a:xfrm>
              <a:custGeom>
                <a:avLst/>
                <a:gdLst/>
                <a:ahLst/>
                <a:cxnLst/>
                <a:rect l="l" t="t" r="r" b="b"/>
                <a:pathLst>
                  <a:path w="3008" h="1818" extrusionOk="0">
                    <a:moveTo>
                      <a:pt x="1490" y="1"/>
                    </a:moveTo>
                    <a:cubicBezTo>
                      <a:pt x="1089" y="1"/>
                      <a:pt x="743" y="342"/>
                      <a:pt x="344" y="342"/>
                    </a:cubicBezTo>
                    <a:cubicBezTo>
                      <a:pt x="253" y="342"/>
                      <a:pt x="160" y="324"/>
                      <a:pt x="63" y="281"/>
                    </a:cubicBezTo>
                    <a:cubicBezTo>
                      <a:pt x="56" y="278"/>
                      <a:pt x="50" y="276"/>
                      <a:pt x="45" y="276"/>
                    </a:cubicBezTo>
                    <a:cubicBezTo>
                      <a:pt x="12" y="276"/>
                      <a:pt x="1" y="330"/>
                      <a:pt x="40" y="350"/>
                    </a:cubicBezTo>
                    <a:cubicBezTo>
                      <a:pt x="656" y="623"/>
                      <a:pt x="451" y="1582"/>
                      <a:pt x="1204" y="1787"/>
                    </a:cubicBezTo>
                    <a:cubicBezTo>
                      <a:pt x="1292" y="1809"/>
                      <a:pt x="1372" y="1818"/>
                      <a:pt x="1447" y="1818"/>
                    </a:cubicBezTo>
                    <a:cubicBezTo>
                      <a:pt x="1934" y="1818"/>
                      <a:pt x="2192" y="1430"/>
                      <a:pt x="2671" y="1430"/>
                    </a:cubicBezTo>
                    <a:cubicBezTo>
                      <a:pt x="2753" y="1430"/>
                      <a:pt x="2842" y="1441"/>
                      <a:pt x="2939" y="1468"/>
                    </a:cubicBezTo>
                    <a:cubicBezTo>
                      <a:pt x="2984" y="1468"/>
                      <a:pt x="3007" y="1399"/>
                      <a:pt x="2961" y="1399"/>
                    </a:cubicBezTo>
                    <a:cubicBezTo>
                      <a:pt x="2071" y="1194"/>
                      <a:pt x="2551" y="350"/>
                      <a:pt x="1752" y="53"/>
                    </a:cubicBezTo>
                    <a:cubicBezTo>
                      <a:pt x="1661" y="16"/>
                      <a:pt x="1574" y="1"/>
                      <a:pt x="149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5"/>
              <p:cNvSpPr/>
              <p:nvPr/>
            </p:nvSpPr>
            <p:spPr>
              <a:xfrm>
                <a:off x="8462740" y="3286494"/>
                <a:ext cx="56845" cy="52825"/>
              </a:xfrm>
              <a:custGeom>
                <a:avLst/>
                <a:gdLst/>
                <a:ahLst/>
                <a:cxnLst/>
                <a:rect l="l" t="t" r="r" b="b"/>
                <a:pathLst>
                  <a:path w="1667" h="1549" extrusionOk="0">
                    <a:moveTo>
                      <a:pt x="899" y="0"/>
                    </a:moveTo>
                    <a:cubicBezTo>
                      <a:pt x="802" y="0"/>
                      <a:pt x="705" y="25"/>
                      <a:pt x="617" y="82"/>
                    </a:cubicBezTo>
                    <a:cubicBezTo>
                      <a:pt x="229" y="196"/>
                      <a:pt x="0" y="743"/>
                      <a:pt x="183" y="1132"/>
                    </a:cubicBezTo>
                    <a:cubicBezTo>
                      <a:pt x="295" y="1411"/>
                      <a:pt x="571" y="1548"/>
                      <a:pt x="848" y="1548"/>
                    </a:cubicBezTo>
                    <a:cubicBezTo>
                      <a:pt x="1136" y="1548"/>
                      <a:pt x="1425" y="1400"/>
                      <a:pt x="1530" y="1109"/>
                    </a:cubicBezTo>
                    <a:cubicBezTo>
                      <a:pt x="1667" y="789"/>
                      <a:pt x="1644" y="447"/>
                      <a:pt x="1393" y="219"/>
                    </a:cubicBezTo>
                    <a:cubicBezTo>
                      <a:pt x="1260" y="85"/>
                      <a:pt x="1079" y="0"/>
                      <a:pt x="899" y="0"/>
                    </a:cubicBezTo>
                    <a:close/>
                  </a:path>
                </a:pathLst>
              </a:custGeom>
              <a:solidFill>
                <a:srgbClr val="A9B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5"/>
              <p:cNvSpPr/>
              <p:nvPr/>
            </p:nvSpPr>
            <p:spPr>
              <a:xfrm>
                <a:off x="8478529" y="3292837"/>
                <a:ext cx="22370" cy="40207"/>
              </a:xfrm>
              <a:custGeom>
                <a:avLst/>
                <a:gdLst/>
                <a:ahLst/>
                <a:cxnLst/>
                <a:rect l="l" t="t" r="r" b="b"/>
                <a:pathLst>
                  <a:path w="656" h="1179" extrusionOk="0">
                    <a:moveTo>
                      <a:pt x="494" y="1"/>
                    </a:moveTo>
                    <a:cubicBezTo>
                      <a:pt x="428" y="1"/>
                      <a:pt x="358" y="35"/>
                      <a:pt x="336" y="101"/>
                    </a:cubicBezTo>
                    <a:cubicBezTo>
                      <a:pt x="268" y="261"/>
                      <a:pt x="199" y="421"/>
                      <a:pt x="154" y="580"/>
                    </a:cubicBezTo>
                    <a:cubicBezTo>
                      <a:pt x="85" y="740"/>
                      <a:pt x="62" y="854"/>
                      <a:pt x="17" y="1037"/>
                    </a:cubicBezTo>
                    <a:cubicBezTo>
                      <a:pt x="0" y="1120"/>
                      <a:pt x="80" y="1178"/>
                      <a:pt x="159" y="1178"/>
                    </a:cubicBezTo>
                    <a:cubicBezTo>
                      <a:pt x="190" y="1178"/>
                      <a:pt x="220" y="1170"/>
                      <a:pt x="245" y="1151"/>
                    </a:cubicBezTo>
                    <a:cubicBezTo>
                      <a:pt x="382" y="1014"/>
                      <a:pt x="496" y="877"/>
                      <a:pt x="565" y="694"/>
                    </a:cubicBezTo>
                    <a:cubicBezTo>
                      <a:pt x="633" y="512"/>
                      <a:pt x="656" y="329"/>
                      <a:pt x="633" y="124"/>
                    </a:cubicBezTo>
                    <a:cubicBezTo>
                      <a:pt x="633" y="41"/>
                      <a:pt x="565" y="1"/>
                      <a:pt x="49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5"/>
              <p:cNvSpPr/>
              <p:nvPr/>
            </p:nvSpPr>
            <p:spPr>
              <a:xfrm>
                <a:off x="8187205" y="3289188"/>
                <a:ext cx="199758" cy="123894"/>
              </a:xfrm>
              <a:custGeom>
                <a:avLst/>
                <a:gdLst/>
                <a:ahLst/>
                <a:cxnLst/>
                <a:rect l="l" t="t" r="r" b="b"/>
                <a:pathLst>
                  <a:path w="5858" h="3633" extrusionOk="0">
                    <a:moveTo>
                      <a:pt x="1099" y="0"/>
                    </a:moveTo>
                    <a:cubicBezTo>
                      <a:pt x="980" y="0"/>
                      <a:pt x="858" y="28"/>
                      <a:pt x="731" y="94"/>
                    </a:cubicBezTo>
                    <a:cubicBezTo>
                      <a:pt x="0" y="459"/>
                      <a:pt x="1347" y="3335"/>
                      <a:pt x="1804" y="3586"/>
                    </a:cubicBezTo>
                    <a:cubicBezTo>
                      <a:pt x="1864" y="3618"/>
                      <a:pt x="1974" y="3633"/>
                      <a:pt x="2119" y="3633"/>
                    </a:cubicBezTo>
                    <a:cubicBezTo>
                      <a:pt x="3130" y="3633"/>
                      <a:pt x="5858" y="2912"/>
                      <a:pt x="5638" y="2034"/>
                    </a:cubicBezTo>
                    <a:cubicBezTo>
                      <a:pt x="5456" y="1349"/>
                      <a:pt x="3744" y="1167"/>
                      <a:pt x="2853" y="847"/>
                    </a:cubicBezTo>
                    <a:cubicBezTo>
                      <a:pt x="2142" y="585"/>
                      <a:pt x="1645" y="0"/>
                      <a:pt x="1099"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5"/>
              <p:cNvSpPr/>
              <p:nvPr/>
            </p:nvSpPr>
            <p:spPr>
              <a:xfrm>
                <a:off x="8092234" y="3315242"/>
                <a:ext cx="387205" cy="219859"/>
              </a:xfrm>
              <a:custGeom>
                <a:avLst/>
                <a:gdLst/>
                <a:ahLst/>
                <a:cxnLst/>
                <a:rect l="l" t="t" r="r" b="b"/>
                <a:pathLst>
                  <a:path w="11355" h="6447" extrusionOk="0">
                    <a:moveTo>
                      <a:pt x="143" y="0"/>
                    </a:moveTo>
                    <a:cubicBezTo>
                      <a:pt x="117" y="0"/>
                      <a:pt x="92" y="18"/>
                      <a:pt x="92" y="60"/>
                    </a:cubicBezTo>
                    <a:cubicBezTo>
                      <a:pt x="1" y="1338"/>
                      <a:pt x="1" y="3324"/>
                      <a:pt x="1233" y="4123"/>
                    </a:cubicBezTo>
                    <a:cubicBezTo>
                      <a:pt x="1595" y="4362"/>
                      <a:pt x="1959" y="4463"/>
                      <a:pt x="2315" y="4463"/>
                    </a:cubicBezTo>
                    <a:cubicBezTo>
                      <a:pt x="3082" y="4463"/>
                      <a:pt x="3813" y="3993"/>
                      <a:pt x="4406" y="3416"/>
                    </a:cubicBezTo>
                    <a:cubicBezTo>
                      <a:pt x="4452" y="4123"/>
                      <a:pt x="4611" y="5150"/>
                      <a:pt x="5114" y="5675"/>
                    </a:cubicBezTo>
                    <a:cubicBezTo>
                      <a:pt x="5593" y="6177"/>
                      <a:pt x="6574" y="6360"/>
                      <a:pt x="7236" y="6429"/>
                    </a:cubicBezTo>
                    <a:cubicBezTo>
                      <a:pt x="7346" y="6441"/>
                      <a:pt x="7452" y="6447"/>
                      <a:pt x="7556" y="6447"/>
                    </a:cubicBezTo>
                    <a:cubicBezTo>
                      <a:pt x="9405" y="6447"/>
                      <a:pt x="10414" y="4591"/>
                      <a:pt x="11322" y="3164"/>
                    </a:cubicBezTo>
                    <a:cubicBezTo>
                      <a:pt x="11354" y="3116"/>
                      <a:pt x="11318" y="3068"/>
                      <a:pt x="11278" y="3068"/>
                    </a:cubicBezTo>
                    <a:cubicBezTo>
                      <a:pt x="11261" y="3068"/>
                      <a:pt x="11244" y="3076"/>
                      <a:pt x="11231" y="3096"/>
                    </a:cubicBezTo>
                    <a:cubicBezTo>
                      <a:pt x="10455" y="4192"/>
                      <a:pt x="9291" y="5926"/>
                      <a:pt x="7853" y="6063"/>
                    </a:cubicBezTo>
                    <a:cubicBezTo>
                      <a:pt x="7753" y="6074"/>
                      <a:pt x="7648" y="6079"/>
                      <a:pt x="7540" y="6079"/>
                    </a:cubicBezTo>
                    <a:cubicBezTo>
                      <a:pt x="6956" y="6079"/>
                      <a:pt x="6276" y="5929"/>
                      <a:pt x="5775" y="5698"/>
                    </a:cubicBezTo>
                    <a:cubicBezTo>
                      <a:pt x="4794" y="5219"/>
                      <a:pt x="4703" y="4260"/>
                      <a:pt x="4543" y="3301"/>
                    </a:cubicBezTo>
                    <a:cubicBezTo>
                      <a:pt x="4543" y="3256"/>
                      <a:pt x="4497" y="3256"/>
                      <a:pt x="4452" y="3256"/>
                    </a:cubicBezTo>
                    <a:cubicBezTo>
                      <a:pt x="4452" y="3244"/>
                      <a:pt x="4440" y="3239"/>
                      <a:pt x="4426" y="3239"/>
                    </a:cubicBezTo>
                    <a:cubicBezTo>
                      <a:pt x="4412" y="3239"/>
                      <a:pt x="4395" y="3244"/>
                      <a:pt x="4383" y="3256"/>
                    </a:cubicBezTo>
                    <a:cubicBezTo>
                      <a:pt x="3750" y="3716"/>
                      <a:pt x="2973" y="4194"/>
                      <a:pt x="2227" y="4194"/>
                    </a:cubicBezTo>
                    <a:cubicBezTo>
                      <a:pt x="1789" y="4194"/>
                      <a:pt x="1362" y="4029"/>
                      <a:pt x="982" y="3598"/>
                    </a:cubicBezTo>
                    <a:cubicBezTo>
                      <a:pt x="160" y="2662"/>
                      <a:pt x="297" y="1247"/>
                      <a:pt x="206" y="60"/>
                    </a:cubicBezTo>
                    <a:cubicBezTo>
                      <a:pt x="206" y="24"/>
                      <a:pt x="173" y="0"/>
                      <a:pt x="14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5"/>
              <p:cNvSpPr/>
              <p:nvPr/>
            </p:nvSpPr>
            <p:spPr>
              <a:xfrm>
                <a:off x="8349866" y="3479883"/>
                <a:ext cx="15447" cy="12140"/>
              </a:xfrm>
              <a:custGeom>
                <a:avLst/>
                <a:gdLst/>
                <a:ahLst/>
                <a:cxnLst/>
                <a:rect l="l" t="t" r="r" b="b"/>
                <a:pathLst>
                  <a:path w="453" h="356" extrusionOk="0">
                    <a:moveTo>
                      <a:pt x="236" y="0"/>
                    </a:moveTo>
                    <a:cubicBezTo>
                      <a:pt x="226" y="0"/>
                      <a:pt x="216" y="1"/>
                      <a:pt x="206" y="3"/>
                    </a:cubicBezTo>
                    <a:cubicBezTo>
                      <a:pt x="92" y="26"/>
                      <a:pt x="1" y="185"/>
                      <a:pt x="92" y="277"/>
                    </a:cubicBezTo>
                    <a:lnTo>
                      <a:pt x="115" y="299"/>
                    </a:lnTo>
                    <a:cubicBezTo>
                      <a:pt x="153" y="338"/>
                      <a:pt x="199" y="356"/>
                      <a:pt x="243" y="356"/>
                    </a:cubicBezTo>
                    <a:cubicBezTo>
                      <a:pt x="305" y="356"/>
                      <a:pt x="362" y="320"/>
                      <a:pt x="389" y="254"/>
                    </a:cubicBezTo>
                    <a:cubicBezTo>
                      <a:pt x="452" y="127"/>
                      <a:pt x="359" y="0"/>
                      <a:pt x="23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5"/>
              <p:cNvSpPr/>
              <p:nvPr/>
            </p:nvSpPr>
            <p:spPr>
              <a:xfrm>
                <a:off x="8359994" y="3431630"/>
                <a:ext cx="9923" cy="7093"/>
              </a:xfrm>
              <a:custGeom>
                <a:avLst/>
                <a:gdLst/>
                <a:ahLst/>
                <a:cxnLst/>
                <a:rect l="l" t="t" r="r" b="b"/>
                <a:pathLst>
                  <a:path w="291" h="208" extrusionOk="0">
                    <a:moveTo>
                      <a:pt x="158" y="1"/>
                    </a:moveTo>
                    <a:cubicBezTo>
                      <a:pt x="152" y="1"/>
                      <a:pt x="145" y="1"/>
                      <a:pt x="137" y="3"/>
                    </a:cubicBezTo>
                    <a:cubicBezTo>
                      <a:pt x="1" y="25"/>
                      <a:pt x="46" y="208"/>
                      <a:pt x="160" y="208"/>
                    </a:cubicBezTo>
                    <a:cubicBezTo>
                      <a:pt x="290" y="186"/>
                      <a:pt x="276" y="1"/>
                      <a:pt x="15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5"/>
              <p:cNvSpPr/>
              <p:nvPr/>
            </p:nvSpPr>
            <p:spPr>
              <a:xfrm>
                <a:off x="8152968" y="3407554"/>
                <a:ext cx="15140" cy="11936"/>
              </a:xfrm>
              <a:custGeom>
                <a:avLst/>
                <a:gdLst/>
                <a:ahLst/>
                <a:cxnLst/>
                <a:rect l="l" t="t" r="r" b="b"/>
                <a:pathLst>
                  <a:path w="444" h="350" extrusionOk="0">
                    <a:moveTo>
                      <a:pt x="240" y="1"/>
                    </a:moveTo>
                    <a:cubicBezTo>
                      <a:pt x="216" y="1"/>
                      <a:pt x="189" y="8"/>
                      <a:pt x="160" y="24"/>
                    </a:cubicBezTo>
                    <a:cubicBezTo>
                      <a:pt x="160" y="24"/>
                      <a:pt x="137" y="24"/>
                      <a:pt x="137" y="47"/>
                    </a:cubicBezTo>
                    <a:cubicBezTo>
                      <a:pt x="0" y="115"/>
                      <a:pt x="23" y="298"/>
                      <a:pt x="183" y="321"/>
                    </a:cubicBezTo>
                    <a:cubicBezTo>
                      <a:pt x="183" y="343"/>
                      <a:pt x="183" y="343"/>
                      <a:pt x="205" y="343"/>
                    </a:cubicBezTo>
                    <a:cubicBezTo>
                      <a:pt x="222" y="348"/>
                      <a:pt x="238" y="350"/>
                      <a:pt x="252" y="350"/>
                    </a:cubicBezTo>
                    <a:cubicBezTo>
                      <a:pt x="443" y="350"/>
                      <a:pt x="409" y="1"/>
                      <a:pt x="24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5"/>
              <p:cNvSpPr/>
              <p:nvPr/>
            </p:nvSpPr>
            <p:spPr>
              <a:xfrm>
                <a:off x="8118969" y="3370929"/>
                <a:ext cx="14288" cy="10265"/>
              </a:xfrm>
              <a:custGeom>
                <a:avLst/>
                <a:gdLst/>
                <a:ahLst/>
                <a:cxnLst/>
                <a:rect l="l" t="t" r="r" b="b"/>
                <a:pathLst>
                  <a:path w="419" h="301" extrusionOk="0">
                    <a:moveTo>
                      <a:pt x="218" y="1"/>
                    </a:moveTo>
                    <a:cubicBezTo>
                      <a:pt x="211" y="1"/>
                      <a:pt x="205" y="1"/>
                      <a:pt x="198" y="2"/>
                    </a:cubicBezTo>
                    <a:cubicBezTo>
                      <a:pt x="0" y="24"/>
                      <a:pt x="35" y="300"/>
                      <a:pt x="201" y="300"/>
                    </a:cubicBezTo>
                    <a:cubicBezTo>
                      <a:pt x="208" y="300"/>
                      <a:pt x="214" y="300"/>
                      <a:pt x="221" y="299"/>
                    </a:cubicBezTo>
                    <a:cubicBezTo>
                      <a:pt x="419" y="277"/>
                      <a:pt x="384" y="1"/>
                      <a:pt x="21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5"/>
              <p:cNvSpPr/>
              <p:nvPr/>
            </p:nvSpPr>
            <p:spPr>
              <a:xfrm>
                <a:off x="8160743" y="3371441"/>
                <a:ext cx="11799" cy="8969"/>
              </a:xfrm>
              <a:custGeom>
                <a:avLst/>
                <a:gdLst/>
                <a:ahLst/>
                <a:cxnLst/>
                <a:rect l="l" t="t" r="r" b="b"/>
                <a:pathLst>
                  <a:path w="346" h="263" extrusionOk="0">
                    <a:moveTo>
                      <a:pt x="184" y="1"/>
                    </a:moveTo>
                    <a:cubicBezTo>
                      <a:pt x="169" y="1"/>
                      <a:pt x="154" y="4"/>
                      <a:pt x="137" y="10"/>
                    </a:cubicBezTo>
                    <a:cubicBezTo>
                      <a:pt x="137" y="10"/>
                      <a:pt x="114" y="33"/>
                      <a:pt x="114" y="33"/>
                    </a:cubicBezTo>
                    <a:cubicBezTo>
                      <a:pt x="0" y="79"/>
                      <a:pt x="23" y="238"/>
                      <a:pt x="137" y="261"/>
                    </a:cubicBezTo>
                    <a:lnTo>
                      <a:pt x="160" y="261"/>
                    </a:lnTo>
                    <a:cubicBezTo>
                      <a:pt x="167" y="262"/>
                      <a:pt x="173" y="262"/>
                      <a:pt x="179" y="262"/>
                    </a:cubicBezTo>
                    <a:cubicBezTo>
                      <a:pt x="345" y="262"/>
                      <a:pt x="321" y="1"/>
                      <a:pt x="18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5"/>
              <p:cNvSpPr/>
              <p:nvPr/>
            </p:nvSpPr>
            <p:spPr>
              <a:xfrm>
                <a:off x="8135815" y="3339522"/>
                <a:ext cx="9514" cy="7537"/>
              </a:xfrm>
              <a:custGeom>
                <a:avLst/>
                <a:gdLst/>
                <a:ahLst/>
                <a:cxnLst/>
                <a:rect l="l" t="t" r="r" b="b"/>
                <a:pathLst>
                  <a:path w="279" h="221" extrusionOk="0">
                    <a:moveTo>
                      <a:pt x="136" y="1"/>
                    </a:moveTo>
                    <a:cubicBezTo>
                      <a:pt x="122" y="1"/>
                      <a:pt x="108" y="4"/>
                      <a:pt x="92" y="10"/>
                    </a:cubicBezTo>
                    <a:cubicBezTo>
                      <a:pt x="92" y="10"/>
                      <a:pt x="92" y="33"/>
                      <a:pt x="92" y="33"/>
                    </a:cubicBezTo>
                    <a:cubicBezTo>
                      <a:pt x="1" y="79"/>
                      <a:pt x="24" y="193"/>
                      <a:pt x="115" y="216"/>
                    </a:cubicBezTo>
                    <a:lnTo>
                      <a:pt x="138" y="216"/>
                    </a:lnTo>
                    <a:cubicBezTo>
                      <a:pt x="149" y="219"/>
                      <a:pt x="158" y="220"/>
                      <a:pt x="167" y="220"/>
                    </a:cubicBezTo>
                    <a:cubicBezTo>
                      <a:pt x="278" y="220"/>
                      <a:pt x="250" y="1"/>
                      <a:pt x="13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5"/>
              <p:cNvSpPr/>
              <p:nvPr/>
            </p:nvSpPr>
            <p:spPr>
              <a:xfrm>
                <a:off x="8386456" y="3455705"/>
                <a:ext cx="12378" cy="8969"/>
              </a:xfrm>
              <a:custGeom>
                <a:avLst/>
                <a:gdLst/>
                <a:ahLst/>
                <a:cxnLst/>
                <a:rect l="l" t="t" r="r" b="b"/>
                <a:pathLst>
                  <a:path w="363" h="263" extrusionOk="0">
                    <a:moveTo>
                      <a:pt x="214" y="1"/>
                    </a:moveTo>
                    <a:cubicBezTo>
                      <a:pt x="204" y="1"/>
                      <a:pt x="194" y="2"/>
                      <a:pt x="183" y="4"/>
                    </a:cubicBezTo>
                    <a:lnTo>
                      <a:pt x="138" y="4"/>
                    </a:lnTo>
                    <a:cubicBezTo>
                      <a:pt x="69" y="27"/>
                      <a:pt x="1" y="118"/>
                      <a:pt x="69" y="164"/>
                    </a:cubicBezTo>
                    <a:cubicBezTo>
                      <a:pt x="69" y="187"/>
                      <a:pt x="92" y="187"/>
                      <a:pt x="92" y="210"/>
                    </a:cubicBezTo>
                    <a:cubicBezTo>
                      <a:pt x="126" y="248"/>
                      <a:pt x="158" y="263"/>
                      <a:pt x="187" y="263"/>
                    </a:cubicBezTo>
                    <a:cubicBezTo>
                      <a:pt x="305" y="263"/>
                      <a:pt x="362" y="1"/>
                      <a:pt x="21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5"/>
              <p:cNvSpPr/>
              <p:nvPr/>
            </p:nvSpPr>
            <p:spPr>
              <a:xfrm>
                <a:off x="8315083" y="3457342"/>
                <a:ext cx="10469" cy="7912"/>
              </a:xfrm>
              <a:custGeom>
                <a:avLst/>
                <a:gdLst/>
                <a:ahLst/>
                <a:cxnLst/>
                <a:rect l="l" t="t" r="r" b="b"/>
                <a:pathLst>
                  <a:path w="307" h="232" extrusionOk="0">
                    <a:moveTo>
                      <a:pt x="152" y="0"/>
                    </a:moveTo>
                    <a:cubicBezTo>
                      <a:pt x="146" y="0"/>
                      <a:pt x="138" y="1"/>
                      <a:pt x="131" y="2"/>
                    </a:cubicBezTo>
                    <a:cubicBezTo>
                      <a:pt x="0" y="24"/>
                      <a:pt x="15" y="232"/>
                      <a:pt x="154" y="232"/>
                    </a:cubicBezTo>
                    <a:cubicBezTo>
                      <a:pt x="161" y="232"/>
                      <a:pt x="169" y="231"/>
                      <a:pt x="176" y="230"/>
                    </a:cubicBezTo>
                    <a:cubicBezTo>
                      <a:pt x="307" y="208"/>
                      <a:pt x="292" y="0"/>
                      <a:pt x="152"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5"/>
              <p:cNvSpPr/>
              <p:nvPr/>
            </p:nvSpPr>
            <p:spPr>
              <a:xfrm>
                <a:off x="8316413" y="3461264"/>
                <a:ext cx="73963" cy="342662"/>
              </a:xfrm>
              <a:custGeom>
                <a:avLst/>
                <a:gdLst/>
                <a:ahLst/>
                <a:cxnLst/>
                <a:rect l="l" t="t" r="r" b="b"/>
                <a:pathLst>
                  <a:path w="2169" h="10048" extrusionOk="0">
                    <a:moveTo>
                      <a:pt x="55" y="0"/>
                    </a:moveTo>
                    <a:cubicBezTo>
                      <a:pt x="29" y="0"/>
                      <a:pt x="0" y="25"/>
                      <a:pt x="0" y="69"/>
                    </a:cubicBezTo>
                    <a:cubicBezTo>
                      <a:pt x="434" y="1758"/>
                      <a:pt x="936" y="3425"/>
                      <a:pt x="1279" y="5137"/>
                    </a:cubicBezTo>
                    <a:cubicBezTo>
                      <a:pt x="1598" y="6757"/>
                      <a:pt x="1781" y="8378"/>
                      <a:pt x="2032" y="9998"/>
                    </a:cubicBezTo>
                    <a:cubicBezTo>
                      <a:pt x="2042" y="10030"/>
                      <a:pt x="2073" y="10047"/>
                      <a:pt x="2102" y="10047"/>
                    </a:cubicBezTo>
                    <a:cubicBezTo>
                      <a:pt x="2136" y="10047"/>
                      <a:pt x="2169" y="10025"/>
                      <a:pt x="2169" y="9976"/>
                    </a:cubicBezTo>
                    <a:cubicBezTo>
                      <a:pt x="1986" y="6666"/>
                      <a:pt x="1256" y="3128"/>
                      <a:pt x="92" y="24"/>
                    </a:cubicBezTo>
                    <a:cubicBezTo>
                      <a:pt x="84" y="8"/>
                      <a:pt x="70" y="0"/>
                      <a:pt x="55"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5"/>
              <p:cNvSpPr/>
              <p:nvPr/>
            </p:nvSpPr>
            <p:spPr>
              <a:xfrm>
                <a:off x="8355561" y="3484419"/>
                <a:ext cx="140663" cy="444151"/>
              </a:xfrm>
              <a:custGeom>
                <a:avLst/>
                <a:gdLst/>
                <a:ahLst/>
                <a:cxnLst/>
                <a:rect l="l" t="t" r="r" b="b"/>
                <a:pathLst>
                  <a:path w="4125" h="13024" extrusionOk="0">
                    <a:moveTo>
                      <a:pt x="81" y="1"/>
                    </a:moveTo>
                    <a:cubicBezTo>
                      <a:pt x="40" y="1"/>
                      <a:pt x="1" y="43"/>
                      <a:pt x="16" y="75"/>
                    </a:cubicBezTo>
                    <a:cubicBezTo>
                      <a:pt x="998" y="2061"/>
                      <a:pt x="1888" y="4070"/>
                      <a:pt x="2550" y="6170"/>
                    </a:cubicBezTo>
                    <a:cubicBezTo>
                      <a:pt x="3235" y="8406"/>
                      <a:pt x="3600" y="10666"/>
                      <a:pt x="3965" y="12949"/>
                    </a:cubicBezTo>
                    <a:cubicBezTo>
                      <a:pt x="3965" y="13000"/>
                      <a:pt x="3998" y="13024"/>
                      <a:pt x="4033" y="13024"/>
                    </a:cubicBezTo>
                    <a:cubicBezTo>
                      <a:pt x="4077" y="13024"/>
                      <a:pt x="4125" y="12989"/>
                      <a:pt x="4125" y="12926"/>
                    </a:cubicBezTo>
                    <a:cubicBezTo>
                      <a:pt x="3874" y="8498"/>
                      <a:pt x="2299" y="3887"/>
                      <a:pt x="131" y="30"/>
                    </a:cubicBezTo>
                    <a:cubicBezTo>
                      <a:pt x="117" y="9"/>
                      <a:pt x="99" y="1"/>
                      <a:pt x="81"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5"/>
              <p:cNvSpPr/>
              <p:nvPr/>
            </p:nvSpPr>
            <p:spPr>
              <a:xfrm>
                <a:off x="8386183" y="3458229"/>
                <a:ext cx="241803" cy="319984"/>
              </a:xfrm>
              <a:custGeom>
                <a:avLst/>
                <a:gdLst/>
                <a:ahLst/>
                <a:cxnLst/>
                <a:rect l="l" t="t" r="r" b="b"/>
                <a:pathLst>
                  <a:path w="7091" h="9383" extrusionOk="0">
                    <a:moveTo>
                      <a:pt x="79" y="0"/>
                    </a:moveTo>
                    <a:cubicBezTo>
                      <a:pt x="31" y="0"/>
                      <a:pt x="1" y="77"/>
                      <a:pt x="54" y="113"/>
                    </a:cubicBezTo>
                    <a:cubicBezTo>
                      <a:pt x="3022" y="2715"/>
                      <a:pt x="5213" y="5773"/>
                      <a:pt x="6902" y="9334"/>
                    </a:cubicBezTo>
                    <a:cubicBezTo>
                      <a:pt x="6919" y="9368"/>
                      <a:pt x="6951" y="9383"/>
                      <a:pt x="6982" y="9383"/>
                    </a:cubicBezTo>
                    <a:cubicBezTo>
                      <a:pt x="7037" y="9383"/>
                      <a:pt x="7091" y="9338"/>
                      <a:pt x="7062" y="9266"/>
                    </a:cubicBezTo>
                    <a:cubicBezTo>
                      <a:pt x="5601" y="5682"/>
                      <a:pt x="3090" y="2464"/>
                      <a:pt x="123" y="21"/>
                    </a:cubicBezTo>
                    <a:cubicBezTo>
                      <a:pt x="108" y="6"/>
                      <a:pt x="92" y="0"/>
                      <a:pt x="79"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5"/>
              <p:cNvSpPr/>
              <p:nvPr/>
            </p:nvSpPr>
            <p:spPr>
              <a:xfrm>
                <a:off x="8365655" y="3431527"/>
                <a:ext cx="252204" cy="229101"/>
              </a:xfrm>
              <a:custGeom>
                <a:avLst/>
                <a:gdLst/>
                <a:ahLst/>
                <a:cxnLst/>
                <a:rect l="l" t="t" r="r" b="b"/>
                <a:pathLst>
                  <a:path w="7396" h="6718" extrusionOk="0">
                    <a:moveTo>
                      <a:pt x="67" y="1"/>
                    </a:moveTo>
                    <a:cubicBezTo>
                      <a:pt x="29" y="1"/>
                      <a:pt x="1" y="54"/>
                      <a:pt x="40" y="74"/>
                    </a:cubicBezTo>
                    <a:cubicBezTo>
                      <a:pt x="1341" y="987"/>
                      <a:pt x="2642" y="1877"/>
                      <a:pt x="3829" y="2950"/>
                    </a:cubicBezTo>
                    <a:cubicBezTo>
                      <a:pt x="5084" y="4091"/>
                      <a:pt x="6180" y="5347"/>
                      <a:pt x="7230" y="6693"/>
                    </a:cubicBezTo>
                    <a:cubicBezTo>
                      <a:pt x="7247" y="6710"/>
                      <a:pt x="7267" y="6718"/>
                      <a:pt x="7286" y="6718"/>
                    </a:cubicBezTo>
                    <a:cubicBezTo>
                      <a:pt x="7344" y="6718"/>
                      <a:pt x="7395" y="6653"/>
                      <a:pt x="7344" y="6602"/>
                    </a:cubicBezTo>
                    <a:cubicBezTo>
                      <a:pt x="5518" y="4000"/>
                      <a:pt x="2916" y="1512"/>
                      <a:pt x="86" y="6"/>
                    </a:cubicBezTo>
                    <a:cubicBezTo>
                      <a:pt x="79" y="2"/>
                      <a:pt x="73" y="1"/>
                      <a:pt x="67"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5"/>
              <p:cNvSpPr/>
              <p:nvPr/>
            </p:nvSpPr>
            <p:spPr>
              <a:xfrm>
                <a:off x="7829930" y="3230875"/>
                <a:ext cx="313413" cy="114107"/>
              </a:xfrm>
              <a:custGeom>
                <a:avLst/>
                <a:gdLst/>
                <a:ahLst/>
                <a:cxnLst/>
                <a:rect l="l" t="t" r="r" b="b"/>
                <a:pathLst>
                  <a:path w="9191" h="3346" extrusionOk="0">
                    <a:moveTo>
                      <a:pt x="92" y="1"/>
                    </a:moveTo>
                    <a:cubicBezTo>
                      <a:pt x="23" y="1"/>
                      <a:pt x="1" y="92"/>
                      <a:pt x="69" y="92"/>
                    </a:cubicBezTo>
                    <a:cubicBezTo>
                      <a:pt x="3082" y="412"/>
                      <a:pt x="6780" y="1165"/>
                      <a:pt x="9062" y="3333"/>
                    </a:cubicBezTo>
                    <a:cubicBezTo>
                      <a:pt x="9075" y="3342"/>
                      <a:pt x="9088" y="3345"/>
                      <a:pt x="9100" y="3345"/>
                    </a:cubicBezTo>
                    <a:cubicBezTo>
                      <a:pt x="9152" y="3345"/>
                      <a:pt x="9191" y="3275"/>
                      <a:pt x="9153" y="3219"/>
                    </a:cubicBezTo>
                    <a:cubicBezTo>
                      <a:pt x="8035" y="2101"/>
                      <a:pt x="6369" y="1484"/>
                      <a:pt x="4885" y="982"/>
                    </a:cubicBezTo>
                    <a:cubicBezTo>
                      <a:pt x="3333" y="457"/>
                      <a:pt x="1712" y="115"/>
                      <a:pt x="92"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5"/>
              <p:cNvSpPr/>
              <p:nvPr/>
            </p:nvSpPr>
            <p:spPr>
              <a:xfrm>
                <a:off x="7774652" y="3318822"/>
                <a:ext cx="396617" cy="60259"/>
              </a:xfrm>
              <a:custGeom>
                <a:avLst/>
                <a:gdLst/>
                <a:ahLst/>
                <a:cxnLst/>
                <a:rect l="l" t="t" r="r" b="b"/>
                <a:pathLst>
                  <a:path w="11631" h="1767" extrusionOk="0">
                    <a:moveTo>
                      <a:pt x="3116" y="0"/>
                    </a:moveTo>
                    <a:cubicBezTo>
                      <a:pt x="2106" y="0"/>
                      <a:pt x="1101" y="34"/>
                      <a:pt x="115" y="69"/>
                    </a:cubicBezTo>
                    <a:cubicBezTo>
                      <a:pt x="1" y="92"/>
                      <a:pt x="24" y="229"/>
                      <a:pt x="115" y="229"/>
                    </a:cubicBezTo>
                    <a:cubicBezTo>
                      <a:pt x="896" y="211"/>
                      <a:pt x="1674" y="195"/>
                      <a:pt x="2447" y="195"/>
                    </a:cubicBezTo>
                    <a:cubicBezTo>
                      <a:pt x="5543" y="195"/>
                      <a:pt x="8574" y="444"/>
                      <a:pt x="11459" y="1758"/>
                    </a:cubicBezTo>
                    <a:cubicBezTo>
                      <a:pt x="11473" y="1764"/>
                      <a:pt x="11487" y="1767"/>
                      <a:pt x="11499" y="1767"/>
                    </a:cubicBezTo>
                    <a:cubicBezTo>
                      <a:pt x="11588" y="1767"/>
                      <a:pt x="11631" y="1639"/>
                      <a:pt x="11551" y="1599"/>
                    </a:cubicBezTo>
                    <a:cubicBezTo>
                      <a:pt x="8944" y="279"/>
                      <a:pt x="6012" y="0"/>
                      <a:pt x="311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5"/>
              <p:cNvSpPr/>
              <p:nvPr/>
            </p:nvSpPr>
            <p:spPr>
              <a:xfrm>
                <a:off x="7698812" y="3373316"/>
                <a:ext cx="430035" cy="118677"/>
              </a:xfrm>
              <a:custGeom>
                <a:avLst/>
                <a:gdLst/>
                <a:ahLst/>
                <a:cxnLst/>
                <a:rect l="l" t="t" r="r" b="b"/>
                <a:pathLst>
                  <a:path w="12611" h="3480" extrusionOk="0">
                    <a:moveTo>
                      <a:pt x="12519" y="1"/>
                    </a:moveTo>
                    <a:cubicBezTo>
                      <a:pt x="8251" y="92"/>
                      <a:pt x="3891" y="1439"/>
                      <a:pt x="79" y="3333"/>
                    </a:cubicBezTo>
                    <a:cubicBezTo>
                      <a:pt x="1" y="3372"/>
                      <a:pt x="24" y="3479"/>
                      <a:pt x="90" y="3479"/>
                    </a:cubicBezTo>
                    <a:cubicBezTo>
                      <a:pt x="100" y="3479"/>
                      <a:pt x="112" y="3476"/>
                      <a:pt x="125" y="3470"/>
                    </a:cubicBezTo>
                    <a:cubicBezTo>
                      <a:pt x="4074" y="1530"/>
                      <a:pt x="8182" y="594"/>
                      <a:pt x="12542" y="115"/>
                    </a:cubicBezTo>
                    <a:cubicBezTo>
                      <a:pt x="12610" y="115"/>
                      <a:pt x="12610" y="1"/>
                      <a:pt x="12519"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5"/>
              <p:cNvSpPr/>
              <p:nvPr/>
            </p:nvSpPr>
            <p:spPr>
              <a:xfrm>
                <a:off x="7888038" y="3410589"/>
                <a:ext cx="273277" cy="104797"/>
              </a:xfrm>
              <a:custGeom>
                <a:avLst/>
                <a:gdLst/>
                <a:ahLst/>
                <a:cxnLst/>
                <a:rect l="l" t="t" r="r" b="b"/>
                <a:pathLst>
                  <a:path w="8014" h="3073" extrusionOk="0">
                    <a:moveTo>
                      <a:pt x="7946" y="0"/>
                    </a:moveTo>
                    <a:cubicBezTo>
                      <a:pt x="7941" y="0"/>
                      <a:pt x="7935" y="1"/>
                      <a:pt x="7929" y="3"/>
                    </a:cubicBezTo>
                    <a:cubicBezTo>
                      <a:pt x="5190" y="277"/>
                      <a:pt x="2382" y="1487"/>
                      <a:pt x="77" y="2925"/>
                    </a:cubicBezTo>
                    <a:cubicBezTo>
                      <a:pt x="0" y="2983"/>
                      <a:pt x="52" y="3072"/>
                      <a:pt x="125" y="3072"/>
                    </a:cubicBezTo>
                    <a:cubicBezTo>
                      <a:pt x="139" y="3072"/>
                      <a:pt x="154" y="3069"/>
                      <a:pt x="168" y="3062"/>
                    </a:cubicBezTo>
                    <a:cubicBezTo>
                      <a:pt x="1424" y="2331"/>
                      <a:pt x="2725" y="1692"/>
                      <a:pt x="4071" y="1190"/>
                    </a:cubicBezTo>
                    <a:cubicBezTo>
                      <a:pt x="5350" y="711"/>
                      <a:pt x="6651" y="460"/>
                      <a:pt x="7952" y="117"/>
                    </a:cubicBezTo>
                    <a:cubicBezTo>
                      <a:pt x="8014" y="97"/>
                      <a:pt x="8001" y="0"/>
                      <a:pt x="794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5"/>
              <p:cNvSpPr/>
              <p:nvPr/>
            </p:nvSpPr>
            <p:spPr>
              <a:xfrm>
                <a:off x="8137520" y="3503720"/>
                <a:ext cx="99538" cy="98079"/>
              </a:xfrm>
              <a:custGeom>
                <a:avLst/>
                <a:gdLst/>
                <a:ahLst/>
                <a:cxnLst/>
                <a:rect l="l" t="t" r="r" b="b"/>
                <a:pathLst>
                  <a:path w="2919" h="2876" extrusionOk="0">
                    <a:moveTo>
                      <a:pt x="137" y="0"/>
                    </a:moveTo>
                    <a:cubicBezTo>
                      <a:pt x="91" y="0"/>
                      <a:pt x="42" y="35"/>
                      <a:pt x="42" y="80"/>
                    </a:cubicBezTo>
                    <a:cubicBezTo>
                      <a:pt x="0" y="1302"/>
                      <a:pt x="1184" y="2875"/>
                      <a:pt x="2498" y="2875"/>
                    </a:cubicBezTo>
                    <a:cubicBezTo>
                      <a:pt x="2607" y="2875"/>
                      <a:pt x="2717" y="2864"/>
                      <a:pt x="2827" y="2842"/>
                    </a:cubicBezTo>
                    <a:cubicBezTo>
                      <a:pt x="2895" y="2819"/>
                      <a:pt x="2918" y="2705"/>
                      <a:pt x="2827" y="2682"/>
                    </a:cubicBezTo>
                    <a:cubicBezTo>
                      <a:pt x="2256" y="2408"/>
                      <a:pt x="1708" y="2248"/>
                      <a:pt x="1252" y="1792"/>
                    </a:cubicBezTo>
                    <a:cubicBezTo>
                      <a:pt x="727" y="1290"/>
                      <a:pt x="544" y="673"/>
                      <a:pt x="202" y="34"/>
                    </a:cubicBezTo>
                    <a:cubicBezTo>
                      <a:pt x="186" y="10"/>
                      <a:pt x="162" y="0"/>
                      <a:pt x="137"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5"/>
              <p:cNvSpPr/>
              <p:nvPr/>
            </p:nvSpPr>
            <p:spPr>
              <a:xfrm>
                <a:off x="7937450" y="3627849"/>
                <a:ext cx="1000085" cy="427066"/>
              </a:xfrm>
              <a:custGeom>
                <a:avLst/>
                <a:gdLst/>
                <a:ahLst/>
                <a:cxnLst/>
                <a:rect l="l" t="t" r="r" b="b"/>
                <a:pathLst>
                  <a:path w="29328" h="12523" extrusionOk="0">
                    <a:moveTo>
                      <a:pt x="27023" y="1"/>
                    </a:moveTo>
                    <a:cubicBezTo>
                      <a:pt x="24557" y="1690"/>
                      <a:pt x="21910" y="3333"/>
                      <a:pt x="19079" y="4086"/>
                    </a:cubicBezTo>
                    <a:cubicBezTo>
                      <a:pt x="19018" y="4086"/>
                      <a:pt x="19030" y="4158"/>
                      <a:pt x="19081" y="4158"/>
                    </a:cubicBezTo>
                    <a:cubicBezTo>
                      <a:pt x="19088" y="4158"/>
                      <a:pt x="19095" y="4157"/>
                      <a:pt x="19102" y="4155"/>
                    </a:cubicBezTo>
                    <a:cubicBezTo>
                      <a:pt x="21271" y="3812"/>
                      <a:pt x="23142" y="2968"/>
                      <a:pt x="24900" y="1872"/>
                    </a:cubicBezTo>
                    <a:lnTo>
                      <a:pt x="24900" y="1872"/>
                    </a:lnTo>
                    <a:cubicBezTo>
                      <a:pt x="24535" y="2146"/>
                      <a:pt x="24192" y="2420"/>
                      <a:pt x="23827" y="2671"/>
                    </a:cubicBezTo>
                    <a:cubicBezTo>
                      <a:pt x="22663" y="3470"/>
                      <a:pt x="21408" y="4155"/>
                      <a:pt x="20015" y="4497"/>
                    </a:cubicBezTo>
                    <a:cubicBezTo>
                      <a:pt x="18486" y="4908"/>
                      <a:pt x="16888" y="4931"/>
                      <a:pt x="15313" y="5136"/>
                    </a:cubicBezTo>
                    <a:cubicBezTo>
                      <a:pt x="12277" y="5547"/>
                      <a:pt x="9242" y="6414"/>
                      <a:pt x="6457" y="7761"/>
                    </a:cubicBezTo>
                    <a:cubicBezTo>
                      <a:pt x="6229" y="7852"/>
                      <a:pt x="6000" y="7967"/>
                      <a:pt x="5795" y="8104"/>
                    </a:cubicBezTo>
                    <a:cubicBezTo>
                      <a:pt x="3672" y="9199"/>
                      <a:pt x="1732" y="10591"/>
                      <a:pt x="89" y="12303"/>
                    </a:cubicBezTo>
                    <a:cubicBezTo>
                      <a:pt x="0" y="12392"/>
                      <a:pt x="77" y="12522"/>
                      <a:pt x="180" y="12522"/>
                    </a:cubicBezTo>
                    <a:cubicBezTo>
                      <a:pt x="209" y="12522"/>
                      <a:pt x="241" y="12511"/>
                      <a:pt x="271" y="12486"/>
                    </a:cubicBezTo>
                    <a:cubicBezTo>
                      <a:pt x="2417" y="10500"/>
                      <a:pt x="4859" y="8971"/>
                      <a:pt x="7484" y="7852"/>
                    </a:cubicBezTo>
                    <a:cubicBezTo>
                      <a:pt x="8101" y="7729"/>
                      <a:pt x="8741" y="7685"/>
                      <a:pt x="9389" y="7685"/>
                    </a:cubicBezTo>
                    <a:cubicBezTo>
                      <a:pt x="10299" y="7685"/>
                      <a:pt x="11224" y="7772"/>
                      <a:pt x="12118" y="7852"/>
                    </a:cubicBezTo>
                    <a:cubicBezTo>
                      <a:pt x="13556" y="7967"/>
                      <a:pt x="15016" y="8058"/>
                      <a:pt x="16454" y="8081"/>
                    </a:cubicBezTo>
                    <a:cubicBezTo>
                      <a:pt x="16767" y="8081"/>
                      <a:pt x="17084" y="8084"/>
                      <a:pt x="17403" y="8084"/>
                    </a:cubicBezTo>
                    <a:cubicBezTo>
                      <a:pt x="18195" y="8084"/>
                      <a:pt x="18997" y="8061"/>
                      <a:pt x="19776" y="7900"/>
                    </a:cubicBezTo>
                    <a:lnTo>
                      <a:pt x="19776" y="7900"/>
                    </a:lnTo>
                    <a:cubicBezTo>
                      <a:pt x="19763" y="7906"/>
                      <a:pt x="19760" y="7921"/>
                      <a:pt x="19741" y="7921"/>
                    </a:cubicBezTo>
                    <a:cubicBezTo>
                      <a:pt x="18897" y="8263"/>
                      <a:pt x="18075" y="8263"/>
                      <a:pt x="17185" y="8286"/>
                    </a:cubicBezTo>
                    <a:cubicBezTo>
                      <a:pt x="15747" y="8332"/>
                      <a:pt x="14195" y="8514"/>
                      <a:pt x="12848" y="9062"/>
                    </a:cubicBezTo>
                    <a:cubicBezTo>
                      <a:pt x="12739" y="9106"/>
                      <a:pt x="12734" y="9338"/>
                      <a:pt x="12874" y="9338"/>
                    </a:cubicBezTo>
                    <a:cubicBezTo>
                      <a:pt x="12880" y="9338"/>
                      <a:pt x="12887" y="9337"/>
                      <a:pt x="12894" y="9336"/>
                    </a:cubicBezTo>
                    <a:cubicBezTo>
                      <a:pt x="14583" y="9131"/>
                      <a:pt x="16203" y="8948"/>
                      <a:pt x="17915" y="8902"/>
                    </a:cubicBezTo>
                    <a:cubicBezTo>
                      <a:pt x="19285" y="8857"/>
                      <a:pt x="20380" y="8355"/>
                      <a:pt x="21499" y="7624"/>
                    </a:cubicBezTo>
                    <a:cubicBezTo>
                      <a:pt x="22823" y="6734"/>
                      <a:pt x="23964" y="5661"/>
                      <a:pt x="25151" y="4611"/>
                    </a:cubicBezTo>
                    <a:cubicBezTo>
                      <a:pt x="25630" y="4246"/>
                      <a:pt x="26110" y="3881"/>
                      <a:pt x="26589" y="3516"/>
                    </a:cubicBezTo>
                    <a:cubicBezTo>
                      <a:pt x="27502" y="2854"/>
                      <a:pt x="28415" y="2215"/>
                      <a:pt x="29328" y="1575"/>
                    </a:cubicBezTo>
                    <a:cubicBezTo>
                      <a:pt x="28598" y="1119"/>
                      <a:pt x="27776" y="548"/>
                      <a:pt x="2702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5"/>
              <p:cNvSpPr/>
              <p:nvPr/>
            </p:nvSpPr>
            <p:spPr>
              <a:xfrm>
                <a:off x="7844730" y="4025608"/>
                <a:ext cx="537075" cy="152575"/>
              </a:xfrm>
              <a:custGeom>
                <a:avLst/>
                <a:gdLst/>
                <a:ahLst/>
                <a:cxnLst/>
                <a:rect l="l" t="t" r="r" b="b"/>
                <a:pathLst>
                  <a:path w="15750" h="4474" extrusionOk="0">
                    <a:moveTo>
                      <a:pt x="15636" y="0"/>
                    </a:moveTo>
                    <a:cubicBezTo>
                      <a:pt x="14449" y="114"/>
                      <a:pt x="13216" y="206"/>
                      <a:pt x="12029" y="434"/>
                    </a:cubicBezTo>
                    <a:cubicBezTo>
                      <a:pt x="12029" y="411"/>
                      <a:pt x="12006" y="411"/>
                      <a:pt x="11983" y="411"/>
                    </a:cubicBezTo>
                    <a:cubicBezTo>
                      <a:pt x="9130" y="982"/>
                      <a:pt x="6391" y="1849"/>
                      <a:pt x="3584" y="2511"/>
                    </a:cubicBezTo>
                    <a:cubicBezTo>
                      <a:pt x="3470" y="2534"/>
                      <a:pt x="3378" y="2557"/>
                      <a:pt x="3264" y="2580"/>
                    </a:cubicBezTo>
                    <a:cubicBezTo>
                      <a:pt x="5090" y="1781"/>
                      <a:pt x="6825" y="845"/>
                      <a:pt x="8834" y="480"/>
                    </a:cubicBezTo>
                    <a:cubicBezTo>
                      <a:pt x="8925" y="457"/>
                      <a:pt x="8902" y="297"/>
                      <a:pt x="8811" y="297"/>
                    </a:cubicBezTo>
                    <a:cubicBezTo>
                      <a:pt x="6848" y="388"/>
                      <a:pt x="5022" y="1301"/>
                      <a:pt x="3241" y="2009"/>
                    </a:cubicBezTo>
                    <a:cubicBezTo>
                      <a:pt x="2443" y="2328"/>
                      <a:pt x="1644" y="2580"/>
                      <a:pt x="822" y="2785"/>
                    </a:cubicBezTo>
                    <a:cubicBezTo>
                      <a:pt x="799" y="2831"/>
                      <a:pt x="753" y="2899"/>
                      <a:pt x="731" y="2945"/>
                    </a:cubicBezTo>
                    <a:cubicBezTo>
                      <a:pt x="480" y="3447"/>
                      <a:pt x="251" y="3949"/>
                      <a:pt x="23" y="4451"/>
                    </a:cubicBezTo>
                    <a:cubicBezTo>
                      <a:pt x="23" y="4466"/>
                      <a:pt x="14" y="4471"/>
                      <a:pt x="7" y="4473"/>
                    </a:cubicBezTo>
                    <a:lnTo>
                      <a:pt x="7" y="4473"/>
                    </a:lnTo>
                    <a:cubicBezTo>
                      <a:pt x="712" y="4359"/>
                      <a:pt x="1418" y="4245"/>
                      <a:pt x="2123" y="4132"/>
                    </a:cubicBezTo>
                    <a:cubicBezTo>
                      <a:pt x="3721" y="3903"/>
                      <a:pt x="5524" y="3858"/>
                      <a:pt x="7053" y="3287"/>
                    </a:cubicBezTo>
                    <a:cubicBezTo>
                      <a:pt x="7806" y="3013"/>
                      <a:pt x="8400" y="2511"/>
                      <a:pt x="9085" y="2077"/>
                    </a:cubicBezTo>
                    <a:cubicBezTo>
                      <a:pt x="9792" y="1644"/>
                      <a:pt x="10523" y="1301"/>
                      <a:pt x="11299" y="1050"/>
                    </a:cubicBezTo>
                    <a:cubicBezTo>
                      <a:pt x="12714" y="571"/>
                      <a:pt x="14198" y="365"/>
                      <a:pt x="15658" y="183"/>
                    </a:cubicBezTo>
                    <a:cubicBezTo>
                      <a:pt x="15750" y="183"/>
                      <a:pt x="15750" y="0"/>
                      <a:pt x="15636" y="0"/>
                    </a:cubicBezTo>
                    <a:close/>
                    <a:moveTo>
                      <a:pt x="7" y="4473"/>
                    </a:moveTo>
                    <a:cubicBezTo>
                      <a:pt x="5" y="4473"/>
                      <a:pt x="3" y="4474"/>
                      <a:pt x="0" y="4474"/>
                    </a:cubicBezTo>
                    <a:cubicBezTo>
                      <a:pt x="0" y="4474"/>
                      <a:pt x="3" y="4474"/>
                      <a:pt x="7" y="4473"/>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5"/>
              <p:cNvSpPr/>
              <p:nvPr/>
            </p:nvSpPr>
            <p:spPr>
              <a:xfrm>
                <a:off x="7514872" y="4295964"/>
                <a:ext cx="320540" cy="157008"/>
              </a:xfrm>
              <a:custGeom>
                <a:avLst/>
                <a:gdLst/>
                <a:ahLst/>
                <a:cxnLst/>
                <a:rect l="l" t="t" r="r" b="b"/>
                <a:pathLst>
                  <a:path w="9400" h="4604" extrusionOk="0">
                    <a:moveTo>
                      <a:pt x="65" y="0"/>
                    </a:moveTo>
                    <a:cubicBezTo>
                      <a:pt x="37" y="0"/>
                      <a:pt x="1" y="49"/>
                      <a:pt x="18" y="84"/>
                    </a:cubicBezTo>
                    <a:cubicBezTo>
                      <a:pt x="315" y="655"/>
                      <a:pt x="817" y="1020"/>
                      <a:pt x="1365" y="1362"/>
                    </a:cubicBezTo>
                    <a:cubicBezTo>
                      <a:pt x="1365" y="1385"/>
                      <a:pt x="1388" y="1408"/>
                      <a:pt x="1410" y="1431"/>
                    </a:cubicBezTo>
                    <a:cubicBezTo>
                      <a:pt x="1456" y="1431"/>
                      <a:pt x="1502" y="1453"/>
                      <a:pt x="1547" y="1453"/>
                    </a:cubicBezTo>
                    <a:cubicBezTo>
                      <a:pt x="2072" y="1750"/>
                      <a:pt x="2597" y="1978"/>
                      <a:pt x="3077" y="2275"/>
                    </a:cubicBezTo>
                    <a:cubicBezTo>
                      <a:pt x="3898" y="2754"/>
                      <a:pt x="4674" y="3348"/>
                      <a:pt x="5405" y="3941"/>
                    </a:cubicBezTo>
                    <a:cubicBezTo>
                      <a:pt x="4743" y="3531"/>
                      <a:pt x="4058" y="3188"/>
                      <a:pt x="3328" y="2960"/>
                    </a:cubicBezTo>
                    <a:cubicBezTo>
                      <a:pt x="3322" y="2958"/>
                      <a:pt x="3316" y="2957"/>
                      <a:pt x="3310" y="2957"/>
                    </a:cubicBezTo>
                    <a:cubicBezTo>
                      <a:pt x="3252" y="2957"/>
                      <a:pt x="3220" y="3055"/>
                      <a:pt x="3282" y="3097"/>
                    </a:cubicBezTo>
                    <a:cubicBezTo>
                      <a:pt x="3830" y="3394"/>
                      <a:pt x="4401" y="3667"/>
                      <a:pt x="4971" y="3964"/>
                    </a:cubicBezTo>
                    <a:cubicBezTo>
                      <a:pt x="5405" y="4010"/>
                      <a:pt x="5839" y="4078"/>
                      <a:pt x="6295" y="4124"/>
                    </a:cubicBezTo>
                    <a:cubicBezTo>
                      <a:pt x="6227" y="4078"/>
                      <a:pt x="6181" y="4033"/>
                      <a:pt x="6135" y="3987"/>
                    </a:cubicBezTo>
                    <a:lnTo>
                      <a:pt x="6135" y="3987"/>
                    </a:lnTo>
                    <a:cubicBezTo>
                      <a:pt x="6227" y="4033"/>
                      <a:pt x="6295" y="4078"/>
                      <a:pt x="6386" y="4147"/>
                    </a:cubicBezTo>
                    <a:cubicBezTo>
                      <a:pt x="6820" y="4192"/>
                      <a:pt x="7254" y="4261"/>
                      <a:pt x="7710" y="4329"/>
                    </a:cubicBezTo>
                    <a:cubicBezTo>
                      <a:pt x="8281" y="4421"/>
                      <a:pt x="8851" y="4512"/>
                      <a:pt x="9399" y="4603"/>
                    </a:cubicBezTo>
                    <a:cubicBezTo>
                      <a:pt x="7003" y="3302"/>
                      <a:pt x="4629" y="1750"/>
                      <a:pt x="1935" y="1294"/>
                    </a:cubicBezTo>
                    <a:cubicBezTo>
                      <a:pt x="1228" y="974"/>
                      <a:pt x="566" y="609"/>
                      <a:pt x="87" y="15"/>
                    </a:cubicBezTo>
                    <a:cubicBezTo>
                      <a:pt x="81" y="5"/>
                      <a:pt x="73" y="0"/>
                      <a:pt x="6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5"/>
              <p:cNvSpPr/>
              <p:nvPr/>
            </p:nvSpPr>
            <p:spPr>
              <a:xfrm>
                <a:off x="7590201" y="4212416"/>
                <a:ext cx="460452" cy="178015"/>
              </a:xfrm>
              <a:custGeom>
                <a:avLst/>
                <a:gdLst/>
                <a:ahLst/>
                <a:cxnLst/>
                <a:rect l="l" t="t" r="r" b="b"/>
                <a:pathLst>
                  <a:path w="13503" h="5220" extrusionOk="0">
                    <a:moveTo>
                      <a:pt x="3082" y="0"/>
                    </a:moveTo>
                    <a:cubicBezTo>
                      <a:pt x="2055" y="229"/>
                      <a:pt x="1027" y="480"/>
                      <a:pt x="0" y="708"/>
                    </a:cubicBezTo>
                    <a:cubicBezTo>
                      <a:pt x="776" y="1484"/>
                      <a:pt x="1940" y="1872"/>
                      <a:pt x="3105" y="2055"/>
                    </a:cubicBezTo>
                    <a:cubicBezTo>
                      <a:pt x="4474" y="2260"/>
                      <a:pt x="5821" y="2260"/>
                      <a:pt x="7167" y="2580"/>
                    </a:cubicBezTo>
                    <a:cubicBezTo>
                      <a:pt x="8400" y="2853"/>
                      <a:pt x="9564" y="3333"/>
                      <a:pt x="10751" y="3721"/>
                    </a:cubicBezTo>
                    <a:cubicBezTo>
                      <a:pt x="10757" y="3723"/>
                      <a:pt x="10763" y="3724"/>
                      <a:pt x="10769" y="3724"/>
                    </a:cubicBezTo>
                    <a:cubicBezTo>
                      <a:pt x="10827" y="3724"/>
                      <a:pt x="10859" y="3625"/>
                      <a:pt x="10797" y="3584"/>
                    </a:cubicBezTo>
                    <a:cubicBezTo>
                      <a:pt x="10728" y="3538"/>
                      <a:pt x="10637" y="3493"/>
                      <a:pt x="10546" y="3447"/>
                    </a:cubicBezTo>
                    <a:lnTo>
                      <a:pt x="10546" y="3447"/>
                    </a:lnTo>
                    <a:cubicBezTo>
                      <a:pt x="11596" y="3858"/>
                      <a:pt x="12554" y="4383"/>
                      <a:pt x="13399" y="5204"/>
                    </a:cubicBezTo>
                    <a:cubicBezTo>
                      <a:pt x="13409" y="5215"/>
                      <a:pt x="13421" y="5220"/>
                      <a:pt x="13433" y="5220"/>
                    </a:cubicBezTo>
                    <a:cubicBezTo>
                      <a:pt x="13470" y="5220"/>
                      <a:pt x="13502" y="5171"/>
                      <a:pt x="13467" y="5136"/>
                    </a:cubicBezTo>
                    <a:cubicBezTo>
                      <a:pt x="12052" y="3493"/>
                      <a:pt x="9907" y="2739"/>
                      <a:pt x="7875" y="2123"/>
                    </a:cubicBezTo>
                    <a:cubicBezTo>
                      <a:pt x="7190" y="1918"/>
                      <a:pt x="6506" y="1689"/>
                      <a:pt x="5844" y="1438"/>
                    </a:cubicBezTo>
                    <a:lnTo>
                      <a:pt x="5844" y="1438"/>
                    </a:lnTo>
                    <a:cubicBezTo>
                      <a:pt x="6140" y="1461"/>
                      <a:pt x="6437" y="1461"/>
                      <a:pt x="6734" y="1507"/>
                    </a:cubicBezTo>
                    <a:cubicBezTo>
                      <a:pt x="7807" y="1598"/>
                      <a:pt x="8834" y="1872"/>
                      <a:pt x="9884" y="2169"/>
                    </a:cubicBezTo>
                    <a:cubicBezTo>
                      <a:pt x="9890" y="2170"/>
                      <a:pt x="9896" y="2171"/>
                      <a:pt x="9901" y="2171"/>
                    </a:cubicBezTo>
                    <a:cubicBezTo>
                      <a:pt x="9980" y="2171"/>
                      <a:pt x="10015" y="2030"/>
                      <a:pt x="9929" y="2009"/>
                    </a:cubicBezTo>
                    <a:cubicBezTo>
                      <a:pt x="8332" y="1393"/>
                      <a:pt x="6711" y="1347"/>
                      <a:pt x="5090" y="936"/>
                    </a:cubicBezTo>
                    <a:cubicBezTo>
                      <a:pt x="4406" y="754"/>
                      <a:pt x="3721" y="434"/>
                      <a:pt x="3082"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5"/>
              <p:cNvSpPr/>
              <p:nvPr/>
            </p:nvSpPr>
            <p:spPr>
              <a:xfrm>
                <a:off x="8257248" y="3897762"/>
                <a:ext cx="555318" cy="566101"/>
              </a:xfrm>
              <a:custGeom>
                <a:avLst/>
                <a:gdLst/>
                <a:ahLst/>
                <a:cxnLst/>
                <a:rect l="l" t="t" r="r" b="b"/>
                <a:pathLst>
                  <a:path w="16285" h="16600" extrusionOk="0">
                    <a:moveTo>
                      <a:pt x="16190" y="0"/>
                    </a:moveTo>
                    <a:cubicBezTo>
                      <a:pt x="16171" y="0"/>
                      <a:pt x="16151" y="9"/>
                      <a:pt x="16138" y="29"/>
                    </a:cubicBezTo>
                    <a:cubicBezTo>
                      <a:pt x="13741" y="3247"/>
                      <a:pt x="11048" y="6580"/>
                      <a:pt x="7647" y="8794"/>
                    </a:cubicBezTo>
                    <a:cubicBezTo>
                      <a:pt x="6848" y="9296"/>
                      <a:pt x="5981" y="9729"/>
                      <a:pt x="5250" y="10346"/>
                    </a:cubicBezTo>
                    <a:cubicBezTo>
                      <a:pt x="4520" y="10939"/>
                      <a:pt x="3995" y="11715"/>
                      <a:pt x="3424" y="12468"/>
                    </a:cubicBezTo>
                    <a:cubicBezTo>
                      <a:pt x="2945" y="13108"/>
                      <a:pt x="2420" y="13701"/>
                      <a:pt x="1895" y="14249"/>
                    </a:cubicBezTo>
                    <a:cubicBezTo>
                      <a:pt x="2078" y="13975"/>
                      <a:pt x="2260" y="13678"/>
                      <a:pt x="2443" y="13404"/>
                    </a:cubicBezTo>
                    <a:cubicBezTo>
                      <a:pt x="3630" y="11715"/>
                      <a:pt x="4954" y="10140"/>
                      <a:pt x="6460" y="8725"/>
                    </a:cubicBezTo>
                    <a:cubicBezTo>
                      <a:pt x="6516" y="8688"/>
                      <a:pt x="6466" y="8621"/>
                      <a:pt x="6409" y="8621"/>
                    </a:cubicBezTo>
                    <a:cubicBezTo>
                      <a:pt x="6396" y="8621"/>
                      <a:pt x="6382" y="8625"/>
                      <a:pt x="6369" y="8634"/>
                    </a:cubicBezTo>
                    <a:cubicBezTo>
                      <a:pt x="4931" y="9889"/>
                      <a:pt x="3561" y="11213"/>
                      <a:pt x="2374" y="12720"/>
                    </a:cubicBezTo>
                    <a:cubicBezTo>
                      <a:pt x="1553" y="13770"/>
                      <a:pt x="914" y="14934"/>
                      <a:pt x="46" y="15915"/>
                    </a:cubicBezTo>
                    <a:cubicBezTo>
                      <a:pt x="23" y="15915"/>
                      <a:pt x="1" y="15938"/>
                      <a:pt x="1" y="15961"/>
                    </a:cubicBezTo>
                    <a:cubicBezTo>
                      <a:pt x="982" y="16257"/>
                      <a:pt x="2009" y="16463"/>
                      <a:pt x="3036" y="16600"/>
                    </a:cubicBezTo>
                    <a:cubicBezTo>
                      <a:pt x="3630" y="16098"/>
                      <a:pt x="4200" y="15527"/>
                      <a:pt x="4748" y="14956"/>
                    </a:cubicBezTo>
                    <a:cubicBezTo>
                      <a:pt x="4862" y="14888"/>
                      <a:pt x="4954" y="14819"/>
                      <a:pt x="5045" y="14728"/>
                    </a:cubicBezTo>
                    <a:cubicBezTo>
                      <a:pt x="6255" y="13838"/>
                      <a:pt x="7464" y="12948"/>
                      <a:pt x="8606" y="11966"/>
                    </a:cubicBezTo>
                    <a:cubicBezTo>
                      <a:pt x="10592" y="10254"/>
                      <a:pt x="12555" y="8132"/>
                      <a:pt x="13513" y="5644"/>
                    </a:cubicBezTo>
                    <a:cubicBezTo>
                      <a:pt x="13544" y="5583"/>
                      <a:pt x="13493" y="5532"/>
                      <a:pt x="13442" y="5532"/>
                    </a:cubicBezTo>
                    <a:cubicBezTo>
                      <a:pt x="13417" y="5532"/>
                      <a:pt x="13391" y="5545"/>
                      <a:pt x="13376" y="5575"/>
                    </a:cubicBezTo>
                    <a:cubicBezTo>
                      <a:pt x="12075" y="8109"/>
                      <a:pt x="10249" y="10072"/>
                      <a:pt x="8035" y="11829"/>
                    </a:cubicBezTo>
                    <a:cubicBezTo>
                      <a:pt x="7693" y="12103"/>
                      <a:pt x="7373" y="12354"/>
                      <a:pt x="7031" y="12628"/>
                    </a:cubicBezTo>
                    <a:cubicBezTo>
                      <a:pt x="7236" y="12423"/>
                      <a:pt x="7442" y="12217"/>
                      <a:pt x="7647" y="12035"/>
                    </a:cubicBezTo>
                    <a:cubicBezTo>
                      <a:pt x="10592" y="9410"/>
                      <a:pt x="12691" y="5735"/>
                      <a:pt x="14654" y="2311"/>
                    </a:cubicBezTo>
                    <a:cubicBezTo>
                      <a:pt x="15202" y="1581"/>
                      <a:pt x="15727" y="850"/>
                      <a:pt x="16252" y="97"/>
                    </a:cubicBezTo>
                    <a:cubicBezTo>
                      <a:pt x="16285" y="49"/>
                      <a:pt x="16237" y="0"/>
                      <a:pt x="16190"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5"/>
              <p:cNvSpPr/>
              <p:nvPr/>
            </p:nvSpPr>
            <p:spPr>
              <a:xfrm>
                <a:off x="9076044" y="4155603"/>
                <a:ext cx="80237" cy="111890"/>
              </a:xfrm>
              <a:custGeom>
                <a:avLst/>
                <a:gdLst/>
                <a:ahLst/>
                <a:cxnLst/>
                <a:rect l="l" t="t" r="r" b="b"/>
                <a:pathLst>
                  <a:path w="2353" h="3281" extrusionOk="0">
                    <a:moveTo>
                      <a:pt x="2353" y="0"/>
                    </a:moveTo>
                    <a:cubicBezTo>
                      <a:pt x="1622" y="1027"/>
                      <a:pt x="801" y="2009"/>
                      <a:pt x="70" y="3059"/>
                    </a:cubicBezTo>
                    <a:cubicBezTo>
                      <a:pt x="1" y="3163"/>
                      <a:pt x="77" y="3280"/>
                      <a:pt x="177" y="3280"/>
                    </a:cubicBezTo>
                    <a:cubicBezTo>
                      <a:pt x="209" y="3280"/>
                      <a:pt x="243" y="3269"/>
                      <a:pt x="276" y="3241"/>
                    </a:cubicBezTo>
                    <a:cubicBezTo>
                      <a:pt x="1029" y="2556"/>
                      <a:pt x="1714" y="1735"/>
                      <a:pt x="2353" y="913"/>
                    </a:cubicBezTo>
                    <a:lnTo>
                      <a:pt x="2353" y="0"/>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5"/>
              <p:cNvSpPr/>
              <p:nvPr/>
            </p:nvSpPr>
            <p:spPr>
              <a:xfrm>
                <a:off x="8569032" y="3725141"/>
                <a:ext cx="534313" cy="673013"/>
              </a:xfrm>
              <a:custGeom>
                <a:avLst/>
                <a:gdLst/>
                <a:ahLst/>
                <a:cxnLst/>
                <a:rect l="l" t="t" r="r" b="b"/>
                <a:pathLst>
                  <a:path w="15669" h="19735" extrusionOk="0">
                    <a:moveTo>
                      <a:pt x="12953" y="1"/>
                    </a:moveTo>
                    <a:cubicBezTo>
                      <a:pt x="12405" y="731"/>
                      <a:pt x="11925" y="1484"/>
                      <a:pt x="11492" y="2283"/>
                    </a:cubicBezTo>
                    <a:cubicBezTo>
                      <a:pt x="11378" y="2466"/>
                      <a:pt x="11263" y="2648"/>
                      <a:pt x="11149" y="2808"/>
                    </a:cubicBezTo>
                    <a:cubicBezTo>
                      <a:pt x="10099" y="4474"/>
                      <a:pt x="8981" y="6300"/>
                      <a:pt x="8365" y="8149"/>
                    </a:cubicBezTo>
                    <a:cubicBezTo>
                      <a:pt x="8349" y="8210"/>
                      <a:pt x="8395" y="8251"/>
                      <a:pt x="8441" y="8251"/>
                    </a:cubicBezTo>
                    <a:cubicBezTo>
                      <a:pt x="8464" y="8251"/>
                      <a:pt x="8486" y="8241"/>
                      <a:pt x="8502" y="8218"/>
                    </a:cubicBezTo>
                    <a:cubicBezTo>
                      <a:pt x="9255" y="6962"/>
                      <a:pt x="9871" y="5639"/>
                      <a:pt x="10579" y="4360"/>
                    </a:cubicBezTo>
                    <a:lnTo>
                      <a:pt x="10579" y="4360"/>
                    </a:lnTo>
                    <a:cubicBezTo>
                      <a:pt x="10054" y="5730"/>
                      <a:pt x="9666" y="7122"/>
                      <a:pt x="9186" y="8492"/>
                    </a:cubicBezTo>
                    <a:cubicBezTo>
                      <a:pt x="8639" y="9998"/>
                      <a:pt x="7817" y="11276"/>
                      <a:pt x="6881" y="12463"/>
                    </a:cubicBezTo>
                    <a:cubicBezTo>
                      <a:pt x="6105" y="13308"/>
                      <a:pt x="5329" y="14152"/>
                      <a:pt x="4576" y="15020"/>
                    </a:cubicBezTo>
                    <a:cubicBezTo>
                      <a:pt x="4553" y="15020"/>
                      <a:pt x="4553" y="15043"/>
                      <a:pt x="4553" y="15065"/>
                    </a:cubicBezTo>
                    <a:cubicBezTo>
                      <a:pt x="3092" y="16617"/>
                      <a:pt x="1608" y="18170"/>
                      <a:pt x="56" y="19630"/>
                    </a:cubicBezTo>
                    <a:cubicBezTo>
                      <a:pt x="1" y="19667"/>
                      <a:pt x="50" y="19734"/>
                      <a:pt x="107" y="19734"/>
                    </a:cubicBezTo>
                    <a:cubicBezTo>
                      <a:pt x="121" y="19734"/>
                      <a:pt x="134" y="19730"/>
                      <a:pt x="148" y="19722"/>
                    </a:cubicBezTo>
                    <a:cubicBezTo>
                      <a:pt x="2042" y="18192"/>
                      <a:pt x="3754" y="16481"/>
                      <a:pt x="5443" y="14746"/>
                    </a:cubicBezTo>
                    <a:cubicBezTo>
                      <a:pt x="6333" y="13810"/>
                      <a:pt x="7223" y="12920"/>
                      <a:pt x="7977" y="11915"/>
                    </a:cubicBezTo>
                    <a:cubicBezTo>
                      <a:pt x="8228" y="11687"/>
                      <a:pt x="8479" y="11436"/>
                      <a:pt x="8730" y="11185"/>
                    </a:cubicBezTo>
                    <a:cubicBezTo>
                      <a:pt x="9666" y="10249"/>
                      <a:pt x="10510" y="9336"/>
                      <a:pt x="11149" y="8218"/>
                    </a:cubicBezTo>
                    <a:lnTo>
                      <a:pt x="11149" y="8218"/>
                    </a:lnTo>
                    <a:cubicBezTo>
                      <a:pt x="10510" y="9656"/>
                      <a:pt x="9825" y="10888"/>
                      <a:pt x="8753" y="12075"/>
                    </a:cubicBezTo>
                    <a:cubicBezTo>
                      <a:pt x="7703" y="13239"/>
                      <a:pt x="6516" y="14312"/>
                      <a:pt x="5511" y="15499"/>
                    </a:cubicBezTo>
                    <a:cubicBezTo>
                      <a:pt x="5476" y="15552"/>
                      <a:pt x="5509" y="15605"/>
                      <a:pt x="5558" y="15605"/>
                    </a:cubicBezTo>
                    <a:cubicBezTo>
                      <a:pt x="5572" y="15605"/>
                      <a:pt x="5587" y="15601"/>
                      <a:pt x="5603" y="15590"/>
                    </a:cubicBezTo>
                    <a:cubicBezTo>
                      <a:pt x="7794" y="13696"/>
                      <a:pt x="10054" y="11527"/>
                      <a:pt x="11286" y="8857"/>
                    </a:cubicBezTo>
                    <a:cubicBezTo>
                      <a:pt x="12564" y="6095"/>
                      <a:pt x="13843" y="3424"/>
                      <a:pt x="15669" y="982"/>
                    </a:cubicBezTo>
                    <a:cubicBezTo>
                      <a:pt x="14733" y="754"/>
                      <a:pt x="13820" y="434"/>
                      <a:pt x="1295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5"/>
              <p:cNvSpPr/>
              <p:nvPr/>
            </p:nvSpPr>
            <p:spPr>
              <a:xfrm>
                <a:off x="8737491" y="3933739"/>
                <a:ext cx="418782" cy="564396"/>
              </a:xfrm>
              <a:custGeom>
                <a:avLst/>
                <a:gdLst/>
                <a:ahLst/>
                <a:cxnLst/>
                <a:rect l="l" t="t" r="r" b="b"/>
                <a:pathLst>
                  <a:path w="12281" h="16550" extrusionOk="0">
                    <a:moveTo>
                      <a:pt x="12281" y="1"/>
                    </a:moveTo>
                    <a:cubicBezTo>
                      <a:pt x="11208" y="823"/>
                      <a:pt x="10272" y="1850"/>
                      <a:pt x="9633" y="3059"/>
                    </a:cubicBezTo>
                    <a:cubicBezTo>
                      <a:pt x="8743" y="4794"/>
                      <a:pt x="8697" y="6803"/>
                      <a:pt x="7967" y="8606"/>
                    </a:cubicBezTo>
                    <a:cubicBezTo>
                      <a:pt x="7488" y="9747"/>
                      <a:pt x="6666" y="10569"/>
                      <a:pt x="5821" y="11413"/>
                    </a:cubicBezTo>
                    <a:cubicBezTo>
                      <a:pt x="5000" y="12235"/>
                      <a:pt x="4178" y="13057"/>
                      <a:pt x="3356" y="13856"/>
                    </a:cubicBezTo>
                    <a:cubicBezTo>
                      <a:pt x="2694" y="14518"/>
                      <a:pt x="1987" y="15180"/>
                      <a:pt x="1279" y="15819"/>
                    </a:cubicBezTo>
                    <a:cubicBezTo>
                      <a:pt x="1644" y="15294"/>
                      <a:pt x="2032" y="14746"/>
                      <a:pt x="2420" y="14244"/>
                    </a:cubicBezTo>
                    <a:cubicBezTo>
                      <a:pt x="3813" y="12418"/>
                      <a:pt x="5273" y="10683"/>
                      <a:pt x="6689" y="8903"/>
                    </a:cubicBezTo>
                    <a:cubicBezTo>
                      <a:pt x="6740" y="8851"/>
                      <a:pt x="6701" y="8787"/>
                      <a:pt x="6640" y="8787"/>
                    </a:cubicBezTo>
                    <a:cubicBezTo>
                      <a:pt x="6620" y="8787"/>
                      <a:pt x="6597" y="8794"/>
                      <a:pt x="6575" y="8811"/>
                    </a:cubicBezTo>
                    <a:cubicBezTo>
                      <a:pt x="5000" y="10341"/>
                      <a:pt x="3516" y="12053"/>
                      <a:pt x="2101" y="13764"/>
                    </a:cubicBezTo>
                    <a:cubicBezTo>
                      <a:pt x="1416" y="14563"/>
                      <a:pt x="686" y="15431"/>
                      <a:pt x="1" y="16321"/>
                    </a:cubicBezTo>
                    <a:lnTo>
                      <a:pt x="92" y="16321"/>
                    </a:lnTo>
                    <a:cubicBezTo>
                      <a:pt x="1348" y="16389"/>
                      <a:pt x="2603" y="16481"/>
                      <a:pt x="3881" y="16549"/>
                    </a:cubicBezTo>
                    <a:cubicBezTo>
                      <a:pt x="4680" y="15819"/>
                      <a:pt x="5456" y="15066"/>
                      <a:pt x="6232" y="14335"/>
                    </a:cubicBezTo>
                    <a:cubicBezTo>
                      <a:pt x="6894" y="13696"/>
                      <a:pt x="7624" y="13080"/>
                      <a:pt x="8172" y="12327"/>
                    </a:cubicBezTo>
                    <a:cubicBezTo>
                      <a:pt x="8629" y="11665"/>
                      <a:pt x="8811" y="10911"/>
                      <a:pt x="8948" y="10135"/>
                    </a:cubicBezTo>
                    <a:cubicBezTo>
                      <a:pt x="9565" y="6643"/>
                      <a:pt x="9975" y="3037"/>
                      <a:pt x="12281" y="412"/>
                    </a:cubicBezTo>
                    <a:lnTo>
                      <a:pt x="12281" y="1"/>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5"/>
              <p:cNvSpPr/>
              <p:nvPr/>
            </p:nvSpPr>
            <p:spPr>
              <a:xfrm>
                <a:off x="9118909" y="4354857"/>
                <a:ext cx="37374" cy="154928"/>
              </a:xfrm>
              <a:custGeom>
                <a:avLst/>
                <a:gdLst/>
                <a:ahLst/>
                <a:cxnLst/>
                <a:rect l="l" t="t" r="r" b="b"/>
                <a:pathLst>
                  <a:path w="1096" h="4543" extrusionOk="0">
                    <a:moveTo>
                      <a:pt x="1096" y="0"/>
                    </a:moveTo>
                    <a:cubicBezTo>
                      <a:pt x="1027" y="183"/>
                      <a:pt x="959" y="366"/>
                      <a:pt x="890" y="548"/>
                    </a:cubicBezTo>
                    <a:cubicBezTo>
                      <a:pt x="525" y="1712"/>
                      <a:pt x="388" y="2922"/>
                      <a:pt x="114" y="4109"/>
                    </a:cubicBezTo>
                    <a:cubicBezTo>
                      <a:pt x="69" y="4246"/>
                      <a:pt x="46" y="4383"/>
                      <a:pt x="0" y="4543"/>
                    </a:cubicBezTo>
                    <a:lnTo>
                      <a:pt x="1005" y="4543"/>
                    </a:lnTo>
                    <a:cubicBezTo>
                      <a:pt x="1027" y="4428"/>
                      <a:pt x="1073" y="4337"/>
                      <a:pt x="1096" y="4223"/>
                    </a:cubicBezTo>
                    <a:lnTo>
                      <a:pt x="1096" y="0"/>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5"/>
              <p:cNvSpPr/>
              <p:nvPr/>
            </p:nvSpPr>
            <p:spPr>
              <a:xfrm>
                <a:off x="8243983" y="4235673"/>
                <a:ext cx="912277" cy="274116"/>
              </a:xfrm>
              <a:custGeom>
                <a:avLst/>
                <a:gdLst/>
                <a:ahLst/>
                <a:cxnLst/>
                <a:rect l="l" t="t" r="r" b="b"/>
                <a:pathLst>
                  <a:path w="26753" h="8038" extrusionOk="0">
                    <a:moveTo>
                      <a:pt x="3417" y="0"/>
                    </a:moveTo>
                    <a:cubicBezTo>
                      <a:pt x="3317" y="0"/>
                      <a:pt x="3218" y="52"/>
                      <a:pt x="3151" y="163"/>
                    </a:cubicBezTo>
                    <a:cubicBezTo>
                      <a:pt x="1587" y="2498"/>
                      <a:pt x="0" y="5870"/>
                      <a:pt x="24" y="5870"/>
                    </a:cubicBezTo>
                    <a:cubicBezTo>
                      <a:pt x="24" y="5870"/>
                      <a:pt x="24" y="5869"/>
                      <a:pt x="24" y="5869"/>
                    </a:cubicBezTo>
                    <a:cubicBezTo>
                      <a:pt x="24" y="5915"/>
                      <a:pt x="47" y="5938"/>
                      <a:pt x="93" y="5960"/>
                    </a:cubicBezTo>
                    <a:cubicBezTo>
                      <a:pt x="184" y="5983"/>
                      <a:pt x="275" y="6006"/>
                      <a:pt x="390" y="6052"/>
                    </a:cubicBezTo>
                    <a:cubicBezTo>
                      <a:pt x="1371" y="6348"/>
                      <a:pt x="2398" y="6554"/>
                      <a:pt x="3425" y="6691"/>
                    </a:cubicBezTo>
                    <a:cubicBezTo>
                      <a:pt x="4567" y="6851"/>
                      <a:pt x="5754" y="6942"/>
                      <a:pt x="6918" y="7010"/>
                    </a:cubicBezTo>
                    <a:cubicBezTo>
                      <a:pt x="9451" y="7170"/>
                      <a:pt x="11962" y="7330"/>
                      <a:pt x="14473" y="7467"/>
                    </a:cubicBezTo>
                    <a:lnTo>
                      <a:pt x="14564" y="7467"/>
                    </a:lnTo>
                    <a:cubicBezTo>
                      <a:pt x="15820" y="7535"/>
                      <a:pt x="17075" y="7627"/>
                      <a:pt x="18353" y="7695"/>
                    </a:cubicBezTo>
                    <a:cubicBezTo>
                      <a:pt x="20773" y="7855"/>
                      <a:pt x="23215" y="7992"/>
                      <a:pt x="25657" y="8038"/>
                    </a:cubicBezTo>
                    <a:lnTo>
                      <a:pt x="26753" y="8038"/>
                    </a:lnTo>
                    <a:lnTo>
                      <a:pt x="26753" y="4180"/>
                    </a:lnTo>
                    <a:cubicBezTo>
                      <a:pt x="24217" y="4495"/>
                      <a:pt x="21669" y="4714"/>
                      <a:pt x="19109" y="4714"/>
                    </a:cubicBezTo>
                    <a:cubicBezTo>
                      <a:pt x="18144" y="4714"/>
                      <a:pt x="17176" y="4683"/>
                      <a:pt x="16208" y="4614"/>
                    </a:cubicBezTo>
                    <a:cubicBezTo>
                      <a:pt x="14062" y="4454"/>
                      <a:pt x="11916" y="4089"/>
                      <a:pt x="9862" y="3450"/>
                    </a:cubicBezTo>
                    <a:cubicBezTo>
                      <a:pt x="7831" y="2833"/>
                      <a:pt x="5046" y="1920"/>
                      <a:pt x="3699" y="163"/>
                    </a:cubicBezTo>
                    <a:cubicBezTo>
                      <a:pt x="3629" y="57"/>
                      <a:pt x="3523" y="0"/>
                      <a:pt x="3417" y="0"/>
                    </a:cubicBezTo>
                    <a:close/>
                  </a:path>
                </a:pathLst>
              </a:custGeom>
              <a:solidFill>
                <a:srgbClr val="412606">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5"/>
              <p:cNvSpPr/>
              <p:nvPr/>
            </p:nvSpPr>
            <p:spPr>
              <a:xfrm>
                <a:off x="7090180" y="4294361"/>
                <a:ext cx="79726" cy="77754"/>
              </a:xfrm>
              <a:custGeom>
                <a:avLst/>
                <a:gdLst/>
                <a:ahLst/>
                <a:cxnLst/>
                <a:rect l="l" t="t" r="r" b="b"/>
                <a:pathLst>
                  <a:path w="2338" h="2280" extrusionOk="0">
                    <a:moveTo>
                      <a:pt x="2033" y="1"/>
                    </a:moveTo>
                    <a:cubicBezTo>
                      <a:pt x="1036" y="1"/>
                      <a:pt x="0" y="1287"/>
                      <a:pt x="215" y="2231"/>
                    </a:cubicBezTo>
                    <a:cubicBezTo>
                      <a:pt x="225" y="2263"/>
                      <a:pt x="256" y="2280"/>
                      <a:pt x="285" y="2280"/>
                    </a:cubicBezTo>
                    <a:cubicBezTo>
                      <a:pt x="319" y="2280"/>
                      <a:pt x="352" y="2257"/>
                      <a:pt x="352" y="2208"/>
                    </a:cubicBezTo>
                    <a:cubicBezTo>
                      <a:pt x="352" y="1660"/>
                      <a:pt x="740" y="1181"/>
                      <a:pt x="1151" y="838"/>
                    </a:cubicBezTo>
                    <a:cubicBezTo>
                      <a:pt x="1493" y="565"/>
                      <a:pt x="1904" y="450"/>
                      <a:pt x="2246" y="245"/>
                    </a:cubicBezTo>
                    <a:cubicBezTo>
                      <a:pt x="2338" y="199"/>
                      <a:pt x="2338" y="40"/>
                      <a:pt x="2224" y="17"/>
                    </a:cubicBezTo>
                    <a:cubicBezTo>
                      <a:pt x="2160" y="6"/>
                      <a:pt x="2097" y="1"/>
                      <a:pt x="2033"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5"/>
              <p:cNvSpPr/>
              <p:nvPr/>
            </p:nvSpPr>
            <p:spPr>
              <a:xfrm>
                <a:off x="7142627" y="4326041"/>
                <a:ext cx="77100" cy="91156"/>
              </a:xfrm>
              <a:custGeom>
                <a:avLst/>
                <a:gdLst/>
                <a:ahLst/>
                <a:cxnLst/>
                <a:rect l="l" t="t" r="r" b="b"/>
                <a:pathLst>
                  <a:path w="2261" h="2673" extrusionOk="0">
                    <a:moveTo>
                      <a:pt x="2101" y="1"/>
                    </a:moveTo>
                    <a:cubicBezTo>
                      <a:pt x="1439" y="69"/>
                      <a:pt x="914" y="366"/>
                      <a:pt x="571" y="914"/>
                    </a:cubicBezTo>
                    <a:cubicBezTo>
                      <a:pt x="252" y="1439"/>
                      <a:pt x="1" y="2101"/>
                      <a:pt x="389" y="2626"/>
                    </a:cubicBezTo>
                    <a:cubicBezTo>
                      <a:pt x="409" y="2656"/>
                      <a:pt x="446" y="2672"/>
                      <a:pt x="482" y="2672"/>
                    </a:cubicBezTo>
                    <a:cubicBezTo>
                      <a:pt x="528" y="2672"/>
                      <a:pt x="571" y="2644"/>
                      <a:pt x="571" y="2580"/>
                    </a:cubicBezTo>
                    <a:cubicBezTo>
                      <a:pt x="571" y="2055"/>
                      <a:pt x="663" y="1599"/>
                      <a:pt x="937" y="1142"/>
                    </a:cubicBezTo>
                    <a:cubicBezTo>
                      <a:pt x="1233" y="663"/>
                      <a:pt x="1713" y="526"/>
                      <a:pt x="2169" y="252"/>
                    </a:cubicBezTo>
                    <a:cubicBezTo>
                      <a:pt x="2260" y="183"/>
                      <a:pt x="2238" y="1"/>
                      <a:pt x="2101"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48" name="Google Shape;2348;p45"/>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Make A Minibook</a:t>
            </a:r>
            <a:endParaRPr/>
          </a:p>
        </p:txBody>
      </p:sp>
      <p:sp>
        <p:nvSpPr>
          <p:cNvPr id="2349" name="Google Shape;2349;p45"/>
          <p:cNvSpPr txBox="1">
            <a:spLocks noGrp="1"/>
          </p:cNvSpPr>
          <p:nvPr>
            <p:ph type="subTitle" idx="1"/>
          </p:nvPr>
        </p:nvSpPr>
        <p:spPr>
          <a:xfrm>
            <a:off x="2311800" y="1321425"/>
            <a:ext cx="5605800" cy="5122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The next 4 slides have pictures, videos, articles and story books. </a:t>
            </a:r>
            <a:endParaRPr/>
          </a:p>
          <a:p>
            <a:pPr marL="457200" lvl="0" indent="-355600" algn="l" rtl="0">
              <a:spcBef>
                <a:spcPts val="0"/>
              </a:spcBef>
              <a:spcAft>
                <a:spcPts val="0"/>
              </a:spcAft>
              <a:buSzPts val="2000"/>
              <a:buAutoNum type="arabicPeriod"/>
            </a:pPr>
            <a:r>
              <a:rPr lang="en"/>
              <a:t>View as many as you can.</a:t>
            </a:r>
            <a:endParaRPr/>
          </a:p>
          <a:p>
            <a:pPr marL="0" lvl="0" indent="0" algn="l" rtl="0">
              <a:spcBef>
                <a:spcPts val="0"/>
              </a:spcBef>
              <a:spcAft>
                <a:spcPts val="0"/>
              </a:spcAft>
              <a:buNone/>
            </a:pPr>
            <a:r>
              <a:rPr lang="en"/>
              <a:t>When you are done you will create a mini-book of an animal of your choosing. </a:t>
            </a:r>
            <a:endParaRPr/>
          </a:p>
          <a:p>
            <a:pPr marL="0" lvl="0" indent="0" algn="l" rtl="0">
              <a:spcBef>
                <a:spcPts val="0"/>
              </a:spcBef>
              <a:spcAft>
                <a:spcPts val="0"/>
              </a:spcAft>
              <a:buNone/>
            </a:pPr>
            <a:endParaRPr/>
          </a:p>
          <a:p>
            <a:pPr marL="0" lvl="0" indent="0" algn="l" rtl="0">
              <a:spcBef>
                <a:spcPts val="0"/>
              </a:spcBef>
              <a:spcAft>
                <a:spcPts val="0"/>
              </a:spcAft>
              <a:buNone/>
            </a:pPr>
            <a:r>
              <a:rPr lang="en"/>
              <a:t>Here is a video link on how to create a minibook → </a:t>
            </a:r>
            <a:r>
              <a:rPr lang="en" u="sng">
                <a:solidFill>
                  <a:schemeClr val="hlink"/>
                </a:solidFill>
                <a:hlinkClick r:id="rId3"/>
              </a:rPr>
              <a:t>How to Make a Quick and Easy 8 Page Mini-Book From One Piece of Paper</a:t>
            </a: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2354" name="Google Shape;2354;p46"/>
          <p:cNvSpPr txBox="1">
            <a:spLocks noGrp="1"/>
          </p:cNvSpPr>
          <p:nvPr>
            <p:ph type="title"/>
          </p:nvPr>
        </p:nvSpPr>
        <p:spPr>
          <a:xfrm>
            <a:off x="-3" y="-4"/>
            <a:ext cx="8489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How do Birds Grow</a:t>
            </a:r>
            <a:endParaRPr/>
          </a:p>
        </p:txBody>
      </p:sp>
      <p:sp>
        <p:nvSpPr>
          <p:cNvPr id="2355" name="Google Shape;2355;p46"/>
          <p:cNvSpPr txBox="1"/>
          <p:nvPr/>
        </p:nvSpPr>
        <p:spPr>
          <a:xfrm>
            <a:off x="-7327975" y="2448263"/>
            <a:ext cx="3827400" cy="2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3"/>
              </a:rPr>
              <a:t>Chicken And Eggs, Baby Chick</a:t>
            </a:r>
            <a:r>
              <a:rPr lang="en" sz="800"/>
              <a:t> </a:t>
            </a:r>
            <a:endParaRPr sz="800"/>
          </a:p>
        </p:txBody>
      </p:sp>
      <p:grpSp>
        <p:nvGrpSpPr>
          <p:cNvPr id="2356" name="Google Shape;2356;p46"/>
          <p:cNvGrpSpPr/>
          <p:nvPr/>
        </p:nvGrpSpPr>
        <p:grpSpPr>
          <a:xfrm>
            <a:off x="386162" y="1007428"/>
            <a:ext cx="4699380" cy="3414423"/>
            <a:chOff x="386150" y="1007425"/>
            <a:chExt cx="7667449" cy="5835624"/>
          </a:xfrm>
        </p:grpSpPr>
        <p:pic>
          <p:nvPicPr>
            <p:cNvPr id="2357" name="Google Shape;2357;p46"/>
            <p:cNvPicPr preferRelativeResize="0"/>
            <p:nvPr/>
          </p:nvPicPr>
          <p:blipFill rotWithShape="1">
            <a:blip r:embed="rId4">
              <a:alphaModFix/>
            </a:blip>
            <a:srcRect l="67113" t="67940" r="9895" b="-1005"/>
            <a:stretch/>
          </p:blipFill>
          <p:spPr>
            <a:xfrm>
              <a:off x="2534675" y="5158525"/>
              <a:ext cx="1653499" cy="1582825"/>
            </a:xfrm>
            <a:prstGeom prst="rect">
              <a:avLst/>
            </a:prstGeom>
            <a:noFill/>
            <a:ln>
              <a:noFill/>
            </a:ln>
          </p:spPr>
        </p:pic>
        <p:pic>
          <p:nvPicPr>
            <p:cNvPr id="2358" name="Google Shape;2358;p46"/>
            <p:cNvPicPr preferRelativeResize="0"/>
            <p:nvPr/>
          </p:nvPicPr>
          <p:blipFill rotWithShape="1">
            <a:blip r:embed="rId4">
              <a:alphaModFix/>
            </a:blip>
            <a:srcRect l="39112" t="71636" r="37896"/>
            <a:stretch/>
          </p:blipFill>
          <p:spPr>
            <a:xfrm>
              <a:off x="6400100" y="5485224"/>
              <a:ext cx="1653499" cy="1357825"/>
            </a:xfrm>
            <a:prstGeom prst="rect">
              <a:avLst/>
            </a:prstGeom>
            <a:noFill/>
            <a:ln>
              <a:noFill/>
            </a:ln>
          </p:spPr>
        </p:pic>
        <p:pic>
          <p:nvPicPr>
            <p:cNvPr id="2359" name="Google Shape;2359;p46"/>
            <p:cNvPicPr preferRelativeResize="0"/>
            <p:nvPr/>
          </p:nvPicPr>
          <p:blipFill rotWithShape="1">
            <a:blip r:embed="rId4">
              <a:alphaModFix/>
            </a:blip>
            <a:srcRect l="14195" t="67940" r="66392" b="-1005"/>
            <a:stretch/>
          </p:blipFill>
          <p:spPr>
            <a:xfrm>
              <a:off x="6528825" y="1459550"/>
              <a:ext cx="1396050" cy="1582825"/>
            </a:xfrm>
            <a:prstGeom prst="rect">
              <a:avLst/>
            </a:prstGeom>
            <a:noFill/>
            <a:ln>
              <a:noFill/>
            </a:ln>
          </p:spPr>
        </p:pic>
        <p:pic>
          <p:nvPicPr>
            <p:cNvPr id="2360" name="Google Shape;2360;p46"/>
            <p:cNvPicPr preferRelativeResize="0"/>
            <p:nvPr/>
          </p:nvPicPr>
          <p:blipFill rotWithShape="1">
            <a:blip r:embed="rId4">
              <a:alphaModFix/>
            </a:blip>
            <a:srcRect l="53569" t="38129" r="24127" b="37258"/>
            <a:stretch/>
          </p:blipFill>
          <p:spPr>
            <a:xfrm>
              <a:off x="2712975" y="1661847"/>
              <a:ext cx="1604000" cy="1178225"/>
            </a:xfrm>
            <a:prstGeom prst="rect">
              <a:avLst/>
            </a:prstGeom>
            <a:noFill/>
            <a:ln>
              <a:noFill/>
            </a:ln>
          </p:spPr>
        </p:pic>
        <p:grpSp>
          <p:nvGrpSpPr>
            <p:cNvPr id="2361" name="Google Shape;2361;p46"/>
            <p:cNvGrpSpPr/>
            <p:nvPr/>
          </p:nvGrpSpPr>
          <p:grpSpPr>
            <a:xfrm>
              <a:off x="386150" y="1007425"/>
              <a:ext cx="1742650" cy="1586653"/>
              <a:chOff x="891100" y="1730225"/>
              <a:chExt cx="1742650" cy="1586653"/>
            </a:xfrm>
          </p:grpSpPr>
          <p:pic>
            <p:nvPicPr>
              <p:cNvPr id="2362" name="Google Shape;2362;p46"/>
              <p:cNvPicPr preferRelativeResize="0"/>
              <p:nvPr/>
            </p:nvPicPr>
            <p:blipFill rotWithShape="1">
              <a:blip r:embed="rId4">
                <a:alphaModFix/>
              </a:blip>
              <a:srcRect l="39112" r="38584" b="71636"/>
              <a:stretch/>
            </p:blipFill>
            <p:spPr>
              <a:xfrm>
                <a:off x="1029750" y="1730225"/>
                <a:ext cx="1604000" cy="1357825"/>
              </a:xfrm>
              <a:prstGeom prst="rect">
                <a:avLst/>
              </a:prstGeom>
              <a:noFill/>
              <a:ln>
                <a:noFill/>
              </a:ln>
            </p:spPr>
          </p:pic>
          <p:pic>
            <p:nvPicPr>
              <p:cNvPr id="2363" name="Google Shape;2363;p46"/>
              <p:cNvPicPr preferRelativeResize="0"/>
              <p:nvPr/>
            </p:nvPicPr>
            <p:blipFill rotWithShape="1">
              <a:blip r:embed="rId4">
                <a:alphaModFix/>
              </a:blip>
              <a:srcRect l="-673" t="35857" r="78371" b="38290"/>
              <a:stretch/>
            </p:blipFill>
            <p:spPr>
              <a:xfrm>
                <a:off x="891100" y="2524803"/>
                <a:ext cx="1026574" cy="792075"/>
              </a:xfrm>
              <a:prstGeom prst="rect">
                <a:avLst/>
              </a:prstGeom>
              <a:noFill/>
              <a:ln>
                <a:noFill/>
              </a:ln>
            </p:spPr>
          </p:pic>
        </p:grpSp>
        <p:cxnSp>
          <p:nvCxnSpPr>
            <p:cNvPr id="2364" name="Google Shape;2364;p46"/>
            <p:cNvCxnSpPr>
              <a:stCxn id="2363" idx="2"/>
              <a:endCxn id="2360" idx="1"/>
            </p:cNvCxnSpPr>
            <p:nvPr/>
          </p:nvCxnSpPr>
          <p:spPr>
            <a:xfrm rot="-5400000">
              <a:off x="1634587" y="1515728"/>
              <a:ext cx="343200" cy="1813500"/>
            </a:xfrm>
            <a:prstGeom prst="curvedConnector4">
              <a:avLst>
                <a:gd name="adj1" fmla="val -118584"/>
                <a:gd name="adj2" fmla="val 64153"/>
              </a:avLst>
            </a:prstGeom>
            <a:noFill/>
            <a:ln w="28575" cap="flat" cmpd="sng">
              <a:solidFill>
                <a:schemeClr val="dk2"/>
              </a:solidFill>
              <a:prstDash val="solid"/>
              <a:round/>
              <a:headEnd type="none" w="med" len="med"/>
              <a:tailEnd type="triangle" w="med" len="med"/>
            </a:ln>
          </p:spPr>
        </p:cxnSp>
        <p:cxnSp>
          <p:nvCxnSpPr>
            <p:cNvPr id="2365" name="Google Shape;2365;p46"/>
            <p:cNvCxnSpPr>
              <a:stCxn id="2360" idx="0"/>
              <a:endCxn id="2359" idx="0"/>
            </p:cNvCxnSpPr>
            <p:nvPr/>
          </p:nvCxnSpPr>
          <p:spPr>
            <a:xfrm rot="-5400000">
              <a:off x="5269825" y="-295203"/>
              <a:ext cx="202200" cy="3711900"/>
            </a:xfrm>
            <a:prstGeom prst="curvedConnector3">
              <a:avLst>
                <a:gd name="adj1" fmla="val 301325"/>
              </a:avLst>
            </a:prstGeom>
            <a:noFill/>
            <a:ln w="28575" cap="flat" cmpd="sng">
              <a:solidFill>
                <a:schemeClr val="dk2"/>
              </a:solidFill>
              <a:prstDash val="solid"/>
              <a:round/>
              <a:headEnd type="none" w="med" len="med"/>
              <a:tailEnd type="triangle" w="med" len="med"/>
            </a:ln>
          </p:spPr>
        </p:cxnSp>
        <p:cxnSp>
          <p:nvCxnSpPr>
            <p:cNvPr id="2366" name="Google Shape;2366;p46"/>
            <p:cNvCxnSpPr>
              <a:stCxn id="2359" idx="3"/>
              <a:endCxn id="2358" idx="3"/>
            </p:cNvCxnSpPr>
            <p:nvPr/>
          </p:nvCxnSpPr>
          <p:spPr>
            <a:xfrm>
              <a:off x="7924875" y="2250963"/>
              <a:ext cx="128700" cy="3913200"/>
            </a:xfrm>
            <a:prstGeom prst="curvedConnector3">
              <a:avLst>
                <a:gd name="adj1" fmla="val 401901"/>
              </a:avLst>
            </a:prstGeom>
            <a:noFill/>
            <a:ln w="28575" cap="flat" cmpd="sng">
              <a:solidFill>
                <a:schemeClr val="dk2"/>
              </a:solidFill>
              <a:prstDash val="solid"/>
              <a:round/>
              <a:headEnd type="none" w="med" len="med"/>
              <a:tailEnd type="triangle" w="med" len="med"/>
            </a:ln>
          </p:spPr>
        </p:cxnSp>
        <p:cxnSp>
          <p:nvCxnSpPr>
            <p:cNvPr id="2367" name="Google Shape;2367;p46"/>
            <p:cNvCxnSpPr>
              <a:stCxn id="2358" idx="2"/>
              <a:endCxn id="2357" idx="2"/>
            </p:cNvCxnSpPr>
            <p:nvPr/>
          </p:nvCxnSpPr>
          <p:spPr>
            <a:xfrm rot="5400000" flipH="1">
              <a:off x="5243250" y="4859449"/>
              <a:ext cx="101700" cy="3865500"/>
            </a:xfrm>
            <a:prstGeom prst="curvedConnector3">
              <a:avLst>
                <a:gd name="adj1" fmla="val -400179"/>
              </a:avLst>
            </a:prstGeom>
            <a:noFill/>
            <a:ln w="28575" cap="flat" cmpd="sng">
              <a:solidFill>
                <a:schemeClr val="dk2"/>
              </a:solidFill>
              <a:prstDash val="solid"/>
              <a:round/>
              <a:headEnd type="none" w="med" len="med"/>
              <a:tailEnd type="triangle" w="med" len="med"/>
            </a:ln>
          </p:spPr>
        </p:cxnSp>
        <p:cxnSp>
          <p:nvCxnSpPr>
            <p:cNvPr id="2368" name="Google Shape;2368;p46"/>
            <p:cNvCxnSpPr>
              <a:stCxn id="2357" idx="1"/>
              <a:endCxn id="2360" idx="1"/>
            </p:cNvCxnSpPr>
            <p:nvPr/>
          </p:nvCxnSpPr>
          <p:spPr>
            <a:xfrm rot="10800000" flipH="1">
              <a:off x="2534675" y="2250938"/>
              <a:ext cx="178200" cy="3699000"/>
            </a:xfrm>
            <a:prstGeom prst="curvedConnector3">
              <a:avLst>
                <a:gd name="adj1" fmla="val -218026"/>
              </a:avLst>
            </a:prstGeom>
            <a:noFill/>
            <a:ln w="28575" cap="flat" cmpd="sng">
              <a:solidFill>
                <a:schemeClr val="dk2"/>
              </a:solidFill>
              <a:prstDash val="solid"/>
              <a:round/>
              <a:headEnd type="none" w="med" len="med"/>
              <a:tailEnd type="triangle" w="med" len="med"/>
            </a:ln>
          </p:spPr>
        </p:cxnSp>
      </p:grpSp>
      <p:pic>
        <p:nvPicPr>
          <p:cNvPr id="2369" name="Google Shape;2369;p46" descr="Discover the very best videos about birds YouTube has to offer - brought to you by National Geographic Kids!&#10;Hatchlings: © Photowitch | Dreamstime&#10;Fledglings: © 111camellia | Dreamstime&#10;➡ Subscribe for more National Geographic Kids videos: http://bit.ly/SubscribeToNatGeoKids &#10;➡ Watch more Birds: http://bit.ly/NGKBirdsPlaylist&#10;&#10;More National Geographic Kids:&#10;Visit our website for more games, photos, and videos: http://bit.ly/NatGeoKidsSite &#10;Facebook: http://bit.ly/NGKFacebook&#10;Twitter: http://bit.ly/NGKTwitter&#10;KIDS: Visit this page for more fun facts about birds! http://bit.ly/BirdsFunFacts&#10;EDUCATORS: Check out these resources all about birds from National Geographic Education! http://bit.ly/BirdsEdu&#10;&#10;About National Geographic Kids:&#10;Nat Geo Kids makes it fun to explore your world with weird, wild, and wacky videos! Videos featuring awesome animals, cool science, funny pets, and more, are made just for curious kids like you. So pick a topic you love and start watching today!&#10;&#10;Visit the National Geographic Kids website for more games, photos, and videos at http://natgeokids.com. Watch more National Geographic Kids videos at http://natgeokids.com/video&#10;&#10;Learn About Baby Birds | Nat Geo Kids Birds Playlist&#10;https://youtu.be/JF4pBKXUAFc&#10;&#10;National Geographic Kids&#10;https://www.youtube.com/NatGeoKids" title="Learn About Baby Birds | Nat Geo Kids Birds Playlist">
            <a:hlinkClick r:id="rId5"/>
          </p:cNvPr>
          <p:cNvPicPr preferRelativeResize="0"/>
          <p:nvPr/>
        </p:nvPicPr>
        <p:blipFill>
          <a:blip r:embed="rId6">
            <a:alphaModFix/>
          </a:blip>
          <a:stretch>
            <a:fillRect/>
          </a:stretch>
        </p:blipFill>
        <p:spPr>
          <a:xfrm>
            <a:off x="5651075" y="135165"/>
            <a:ext cx="3933100" cy="2949811"/>
          </a:xfrm>
          <a:prstGeom prst="rect">
            <a:avLst/>
          </a:prstGeom>
          <a:noFill/>
          <a:ln>
            <a:noFill/>
          </a:ln>
        </p:spPr>
      </p:pic>
      <p:sp>
        <p:nvSpPr>
          <p:cNvPr id="2370" name="Google Shape;2370;p46"/>
          <p:cNvSpPr txBox="1"/>
          <p:nvPr/>
        </p:nvSpPr>
        <p:spPr>
          <a:xfrm>
            <a:off x="5594150" y="3083125"/>
            <a:ext cx="399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Watch Video Here: </a:t>
            </a:r>
            <a:r>
              <a:rPr lang="en" u="sng">
                <a:solidFill>
                  <a:schemeClr val="hlink"/>
                </a:solidFill>
                <a:hlinkClick r:id="rId7"/>
              </a:rPr>
              <a:t>Learn About Baby Birds | Nat Geo Kids Birds Playlist</a:t>
            </a:r>
            <a:r>
              <a:rPr lang="en"/>
              <a:t> </a:t>
            </a:r>
            <a:endParaRPr/>
          </a:p>
        </p:txBody>
      </p:sp>
      <p:pic>
        <p:nvPicPr>
          <p:cNvPr id="2371" name="Google Shape;2371;p46" descr="Kindergarten Wonders Curriculum Interactive Read Aloud Smart Start Week 1" title="&quot;The Ugly Duckling&quot; Read Aloud by Ms. Torres">
            <a:hlinkClick r:id="rId8"/>
          </p:cNvPr>
          <p:cNvPicPr preferRelativeResize="0"/>
          <p:nvPr/>
        </p:nvPicPr>
        <p:blipFill>
          <a:blip r:embed="rId9">
            <a:alphaModFix/>
          </a:blip>
          <a:stretch>
            <a:fillRect/>
          </a:stretch>
        </p:blipFill>
        <p:spPr>
          <a:xfrm>
            <a:off x="5486400" y="3765775"/>
            <a:ext cx="4572000" cy="3429000"/>
          </a:xfrm>
          <a:prstGeom prst="rect">
            <a:avLst/>
          </a:prstGeom>
          <a:noFill/>
          <a:ln>
            <a:noFill/>
          </a:ln>
        </p:spPr>
      </p:pic>
      <p:sp>
        <p:nvSpPr>
          <p:cNvPr id="2372" name="Google Shape;2372;p46"/>
          <p:cNvSpPr txBox="1"/>
          <p:nvPr/>
        </p:nvSpPr>
        <p:spPr>
          <a:xfrm>
            <a:off x="214125" y="5500075"/>
            <a:ext cx="515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Read the story The Ugly Duckling by Hans Christian Anderson or view it here → </a:t>
            </a:r>
            <a:r>
              <a:rPr lang="en" u="sng">
                <a:solidFill>
                  <a:schemeClr val="hlink"/>
                </a:solidFill>
                <a:hlinkClick r:id="rId10"/>
              </a:rPr>
              <a:t>"The Ugly Duckling" Read Aloud by Ms. Torres</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9"/>
                                        </p:tgtEl>
                                        <p:attrNameLst>
                                          <p:attrName>style.visibility</p:attrName>
                                        </p:attrNameLst>
                                      </p:cBhvr>
                                      <p:to>
                                        <p:strVal val="visible"/>
                                      </p:to>
                                    </p:set>
                                    <p:animEffect transition="in" filter="fade">
                                      <p:cBhvr>
                                        <p:cTn id="7" dur="1000"/>
                                        <p:tgtEl>
                                          <p:spTgt spid="2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1"/>
                                        </p:tgtEl>
                                        <p:attrNameLst>
                                          <p:attrName>style.visibility</p:attrName>
                                        </p:attrNameLst>
                                      </p:cBhvr>
                                      <p:to>
                                        <p:strVal val="visible"/>
                                      </p:to>
                                    </p:set>
                                    <p:animEffect transition="in" filter="fade">
                                      <p:cBhvr>
                                        <p:cTn id="12" dur="1000"/>
                                        <p:tgtEl>
                                          <p:spTgt spid="2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78" name="Google Shape;978;p29"/>
          <p:cNvGrpSpPr/>
          <p:nvPr/>
        </p:nvGrpSpPr>
        <p:grpSpPr>
          <a:xfrm>
            <a:off x="14" y="216550"/>
            <a:ext cx="9831739" cy="7916976"/>
            <a:chOff x="1725162" y="15080"/>
            <a:chExt cx="6298360" cy="4792068"/>
          </a:xfrm>
        </p:grpSpPr>
        <p:grpSp>
          <p:nvGrpSpPr>
            <p:cNvPr id="979" name="Google Shape;979;p29"/>
            <p:cNvGrpSpPr/>
            <p:nvPr/>
          </p:nvGrpSpPr>
          <p:grpSpPr>
            <a:xfrm>
              <a:off x="1786221" y="1083493"/>
              <a:ext cx="1630484" cy="3024816"/>
              <a:chOff x="1786221" y="1083493"/>
              <a:chExt cx="1630484" cy="3024816"/>
            </a:xfrm>
          </p:grpSpPr>
          <p:grpSp>
            <p:nvGrpSpPr>
              <p:cNvPr id="980" name="Google Shape;980;p29"/>
              <p:cNvGrpSpPr/>
              <p:nvPr/>
            </p:nvGrpSpPr>
            <p:grpSpPr>
              <a:xfrm rot="-4188303" flipH="1">
                <a:off x="2154157" y="2895872"/>
                <a:ext cx="1206951" cy="960535"/>
                <a:chOff x="8757948" y="1920174"/>
                <a:chExt cx="1090443" cy="865316"/>
              </a:xfrm>
            </p:grpSpPr>
            <p:sp>
              <p:nvSpPr>
                <p:cNvPr id="981" name="Google Shape;981;p29"/>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82" name="Google Shape;982;p29"/>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3" name="Google Shape;983;p29"/>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4" name="Google Shape;984;p29"/>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5" name="Google Shape;985;p29"/>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6" name="Google Shape;986;p29"/>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7" name="Google Shape;987;p29"/>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8" name="Google Shape;988;p29"/>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9" name="Google Shape;989;p29"/>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0" name="Google Shape;990;p29"/>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1" name="Google Shape;991;p29"/>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2" name="Google Shape;992;p29"/>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3" name="Google Shape;993;p29"/>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4" name="Google Shape;994;p29"/>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5" name="Google Shape;995;p29"/>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6" name="Google Shape;996;p29"/>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7" name="Google Shape;997;p29"/>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8" name="Google Shape;998;p29"/>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9" name="Google Shape;999;p29"/>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0" name="Google Shape;1000;p29"/>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1" name="Google Shape;1001;p29"/>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2" name="Google Shape;1002;p29"/>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03" name="Google Shape;1003;p29"/>
              <p:cNvGrpSpPr/>
              <p:nvPr/>
            </p:nvGrpSpPr>
            <p:grpSpPr>
              <a:xfrm rot="-6364197" flipH="1">
                <a:off x="1793871" y="1342480"/>
                <a:ext cx="1270971" cy="972426"/>
                <a:chOff x="5913226" y="4077344"/>
                <a:chExt cx="914289" cy="694967"/>
              </a:xfrm>
            </p:grpSpPr>
            <p:sp>
              <p:nvSpPr>
                <p:cNvPr id="1004" name="Google Shape;1004;p29"/>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5" name="Google Shape;1005;p29"/>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6" name="Google Shape;1006;p29"/>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7" name="Google Shape;1007;p29"/>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8" name="Google Shape;1008;p29"/>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9" name="Google Shape;1009;p29"/>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0" name="Google Shape;1010;p29"/>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11" name="Google Shape;1011;p29"/>
              <p:cNvGrpSpPr/>
              <p:nvPr/>
            </p:nvGrpSpPr>
            <p:grpSpPr>
              <a:xfrm rot="-5977178" flipH="1">
                <a:off x="2241688" y="2074921"/>
                <a:ext cx="579642" cy="1176840"/>
                <a:chOff x="6358918" y="3044707"/>
                <a:chExt cx="579665" cy="1176886"/>
              </a:xfrm>
            </p:grpSpPr>
            <p:sp>
              <p:nvSpPr>
                <p:cNvPr id="1012" name="Google Shape;1012;p29"/>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3" name="Google Shape;1013;p29"/>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4" name="Google Shape;1014;p29"/>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5" name="Google Shape;1015;p29"/>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6" name="Google Shape;1016;p29"/>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7" name="Google Shape;1017;p29"/>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8" name="Google Shape;1018;p29"/>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9" name="Google Shape;1019;p29"/>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0" name="Google Shape;1020;p29"/>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021" name="Google Shape;1021;p29"/>
            <p:cNvSpPr/>
            <p:nvPr/>
          </p:nvSpPr>
          <p:spPr>
            <a:xfrm rot="980694">
              <a:off x="2849855" y="612675"/>
              <a:ext cx="4763734" cy="359687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2" name="Google Shape;1022;p29"/>
            <p:cNvSpPr/>
            <p:nvPr/>
          </p:nvSpPr>
          <p:spPr>
            <a:xfrm>
              <a:off x="7360132" y="1482563"/>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3" name="Google Shape;1023;p29"/>
            <p:cNvSpPr/>
            <p:nvPr/>
          </p:nvSpPr>
          <p:spPr>
            <a:xfrm>
              <a:off x="1725162" y="2279268"/>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4" name="Google Shape;1024;p29"/>
            <p:cNvSpPr/>
            <p:nvPr/>
          </p:nvSpPr>
          <p:spPr>
            <a:xfrm>
              <a:off x="2894721" y="1308254"/>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5" name="Google Shape;1025;p29"/>
            <p:cNvSpPr/>
            <p:nvPr/>
          </p:nvSpPr>
          <p:spPr>
            <a:xfrm>
              <a:off x="1725168" y="1946488"/>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6" name="Google Shape;1026;p29"/>
            <p:cNvSpPr/>
            <p:nvPr/>
          </p:nvSpPr>
          <p:spPr>
            <a:xfrm>
              <a:off x="7900229" y="2573889"/>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7" name="Google Shape;1027;p29"/>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028" name="Google Shape;1028;p29"/>
          <p:cNvSpPr txBox="1">
            <a:spLocks noGrp="1"/>
          </p:cNvSpPr>
          <p:nvPr>
            <p:ph type="subTitle" idx="1"/>
          </p:nvPr>
        </p:nvSpPr>
        <p:spPr>
          <a:xfrm>
            <a:off x="3281675" y="2016100"/>
            <a:ext cx="4809600" cy="25941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1800" dirty="0"/>
              <a:t>In this lesson you will learn:</a:t>
            </a:r>
            <a:endParaRPr sz="1800" dirty="0"/>
          </a:p>
          <a:p>
            <a:pPr marL="0" lvl="0" indent="0" algn="l" rtl="0">
              <a:spcBef>
                <a:spcPts val="0"/>
              </a:spcBef>
              <a:spcAft>
                <a:spcPts val="0"/>
              </a:spcAft>
              <a:buNone/>
            </a:pPr>
            <a:r>
              <a:rPr lang="en" sz="1800" dirty="0"/>
              <a:t>Science:</a:t>
            </a:r>
            <a:endParaRPr sz="1800" dirty="0"/>
          </a:p>
          <a:p>
            <a:pPr marL="457200" lvl="0" indent="-342900" algn="l" rtl="0">
              <a:spcBef>
                <a:spcPts val="0"/>
              </a:spcBef>
              <a:spcAft>
                <a:spcPts val="0"/>
              </a:spcAft>
              <a:buSzPts val="1800"/>
              <a:buChar char="●"/>
            </a:pPr>
            <a:r>
              <a:rPr lang="en" sz="1800" dirty="0"/>
              <a:t>New words about growth and changes in animals</a:t>
            </a:r>
            <a:endParaRPr sz="1800" dirty="0"/>
          </a:p>
          <a:p>
            <a:pPr marL="457200" lvl="0" indent="-342900" algn="l" rtl="0">
              <a:spcBef>
                <a:spcPts val="0"/>
              </a:spcBef>
              <a:spcAft>
                <a:spcPts val="0"/>
              </a:spcAft>
              <a:buSzPts val="1800"/>
              <a:buChar char="●"/>
            </a:pPr>
            <a:r>
              <a:rPr lang="en" sz="1800" dirty="0"/>
              <a:t>How different animals grow and change</a:t>
            </a:r>
            <a:endParaRPr sz="1800" dirty="0"/>
          </a:p>
          <a:p>
            <a:pPr marL="457200" lvl="0" indent="-342900" algn="l" rtl="0">
              <a:spcBef>
                <a:spcPts val="0"/>
              </a:spcBef>
              <a:spcAft>
                <a:spcPts val="0"/>
              </a:spcAft>
              <a:buSzPts val="1800"/>
              <a:buChar char="●"/>
            </a:pPr>
            <a:r>
              <a:rPr lang="en" sz="1800" dirty="0"/>
              <a:t>How young animals compare to older animals</a:t>
            </a:r>
            <a:endParaRPr sz="1800" dirty="0"/>
          </a:p>
          <a:p>
            <a:pPr marL="457200" lvl="0" indent="-342900" algn="l" rtl="0">
              <a:spcBef>
                <a:spcPts val="0"/>
              </a:spcBef>
              <a:spcAft>
                <a:spcPts val="0"/>
              </a:spcAft>
              <a:buSzPts val="1800"/>
              <a:buChar char="●"/>
            </a:pPr>
            <a:r>
              <a:rPr lang="en" sz="1800" dirty="0"/>
              <a:t>Where animals live and their basic needs.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ELA:</a:t>
            </a:r>
            <a:endParaRPr sz="1800" dirty="0"/>
          </a:p>
          <a:p>
            <a:pPr marL="457200" lvl="0" indent="-342900" algn="l" rtl="0">
              <a:spcBef>
                <a:spcPts val="0"/>
              </a:spcBef>
              <a:spcAft>
                <a:spcPts val="0"/>
              </a:spcAft>
              <a:buSzPts val="1800"/>
              <a:buChar char="●"/>
            </a:pPr>
            <a:r>
              <a:rPr lang="en" sz="1800" dirty="0" smtClean="0"/>
              <a:t>How </a:t>
            </a:r>
            <a:r>
              <a:rPr lang="en" sz="1800" dirty="0"/>
              <a:t>to research and study a topic</a:t>
            </a:r>
            <a:endParaRPr sz="1800" dirty="0"/>
          </a:p>
          <a:p>
            <a:pPr marL="457200" lvl="0" indent="-342900" algn="l" rtl="0">
              <a:spcBef>
                <a:spcPts val="0"/>
              </a:spcBef>
              <a:spcAft>
                <a:spcPts val="0"/>
              </a:spcAft>
              <a:buSzPts val="1800"/>
              <a:buChar char="●"/>
            </a:pPr>
            <a:r>
              <a:rPr lang="en" sz="1800" dirty="0"/>
              <a:t>How to create a paragraph using your research</a:t>
            </a:r>
            <a:endParaRPr sz="1800" dirty="0"/>
          </a:p>
          <a:p>
            <a:pPr marL="0" lvl="0" indent="0" algn="l" rtl="0">
              <a:spcBef>
                <a:spcPts val="0"/>
              </a:spcBef>
              <a:spcAft>
                <a:spcPts val="0"/>
              </a:spcAft>
              <a:buNone/>
            </a:pPr>
            <a:endParaRPr sz="1800" dirty="0"/>
          </a:p>
        </p:txBody>
      </p:sp>
      <p:sp>
        <p:nvSpPr>
          <p:cNvPr id="1029" name="Google Shape;1029;p29"/>
          <p:cNvSpPr txBox="1">
            <a:spLocks noGrp="1"/>
          </p:cNvSpPr>
          <p:nvPr>
            <p:ph type="ctrTitle"/>
          </p:nvPr>
        </p:nvSpPr>
        <p:spPr>
          <a:xfrm>
            <a:off x="0" y="0"/>
            <a:ext cx="10058400" cy="12621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7200"/>
              <a:t>Learning Objectives</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47"/>
          <p:cNvSpPr txBox="1">
            <a:spLocks noGrp="1"/>
          </p:cNvSpPr>
          <p:nvPr>
            <p:ph type="title"/>
          </p:nvPr>
        </p:nvSpPr>
        <p:spPr>
          <a:xfrm>
            <a:off x="-5" y="10"/>
            <a:ext cx="93726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How Butterflies Grow</a:t>
            </a:r>
            <a:endParaRPr/>
          </a:p>
        </p:txBody>
      </p:sp>
      <p:sp>
        <p:nvSpPr>
          <p:cNvPr id="2378" name="Google Shape;2378;p47"/>
          <p:cNvSpPr txBox="1"/>
          <p:nvPr/>
        </p:nvSpPr>
        <p:spPr>
          <a:xfrm>
            <a:off x="249875" y="5668575"/>
            <a:ext cx="54897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Video Link here: </a:t>
            </a:r>
            <a:r>
              <a:rPr lang="en" u="sng">
                <a:solidFill>
                  <a:schemeClr val="hlink"/>
                </a:solidFill>
                <a:hlinkClick r:id="rId3"/>
              </a:rPr>
              <a:t>https://www.youtube.com/watch?v=TvmQiWpgX5c</a:t>
            </a:r>
            <a:r>
              <a:rPr lang="en"/>
              <a:t> </a:t>
            </a:r>
            <a:endParaRPr/>
          </a:p>
        </p:txBody>
      </p:sp>
      <p:pic>
        <p:nvPicPr>
          <p:cNvPr id="2379" name="Google Shape;2379;p47" descr="https://patreon.com/freeschool - Help support more content like this!&#10;One of the most famous examples of metamorphosis in the world, the transformation from caterpillar to butterfly fascinates children and adults alike. After hatching from a tiny egg, caterpillars eat almost constantly for a week or two, until they have enough stored energy to begin their metamorphosis.  Then, they hang upside down from a branch or stem, develop into a chrysalis, and shed their caterpillar skin. After a few more weeks, the adult butterfly emerges from the chrysalis to begin the cycle all over again.&#10;&#10;Like this video if you want to see more videos about ANIMALS!&#10;&#10;Subscribe to FreeSchool: https://www.youtube.com/user/watchfreeschool?sub_confirmation=1&#10;&#10;Visit us on Facebook: https://www.facebook.com/watchFreeSchool&#10;&#10;Check our our companion channel, FreeSchool Mom! https://www.youtube.com/channel/UCTcEtHRQhqiCZIIb77LyDmA&#10;&#10;And our NEW channel for little ones, FreeSchool Early Birds!&#10;https://www.youtube.com/channel/UC3OV62x86XHwaqsxLsuy8dA&#10;&#10;Music: Jaunty Gumption, Brittle Rille - Kevin MacLeod (incompetech.com)&#10;&#10;Some footage courtesy of the US Fish and Wildlife Service" title="Metamorphosis: Caterpillar to Butterfly for Children - FreeSchool">
            <a:hlinkClick r:id="rId4"/>
          </p:cNvPr>
          <p:cNvPicPr preferRelativeResize="0"/>
          <p:nvPr/>
        </p:nvPicPr>
        <p:blipFill>
          <a:blip r:embed="rId5">
            <a:alphaModFix/>
          </a:blip>
          <a:stretch>
            <a:fillRect/>
          </a:stretch>
        </p:blipFill>
        <p:spPr>
          <a:xfrm>
            <a:off x="249875" y="1627500"/>
            <a:ext cx="5388100" cy="4041075"/>
          </a:xfrm>
          <a:prstGeom prst="rect">
            <a:avLst/>
          </a:prstGeom>
          <a:noFill/>
          <a:ln>
            <a:noFill/>
          </a:ln>
        </p:spPr>
      </p:pic>
      <p:sp>
        <p:nvSpPr>
          <p:cNvPr id="2380" name="Google Shape;2380;p47"/>
          <p:cNvSpPr txBox="1"/>
          <p:nvPr/>
        </p:nvSpPr>
        <p:spPr>
          <a:xfrm>
            <a:off x="5012400" y="7323300"/>
            <a:ext cx="50460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Video Link Here: </a:t>
            </a:r>
            <a:r>
              <a:rPr lang="en" u="sng">
                <a:solidFill>
                  <a:schemeClr val="hlink"/>
                </a:solidFill>
                <a:hlinkClick r:id="rId6"/>
              </a:rPr>
              <a:t>The Very Hungry Caterpillar - Animated Film</a:t>
            </a:r>
            <a:r>
              <a:rPr lang="en"/>
              <a:t> </a:t>
            </a:r>
            <a:endParaRPr/>
          </a:p>
        </p:txBody>
      </p:sp>
      <p:pic>
        <p:nvPicPr>
          <p:cNvPr id="2381" name="Google Shape;2381;p47" descr="In the internationally acclaimed The Very Hungry Caterpillar, a tiny caterpillar eats and eats…and eats his way through the week. &#10;Taken from The Very Hungry Caterpillar and Other Stories collection. Based on Eric Carle's picture book. &#10;&#10;The full 5 stories including children's favourite The Very Hungry Caterpillar are available to own on iTunes: https://itunes.apple.com/gb/tv-season/very-hungry-caterpillar-other/id826374687&#10;&#10;Want more? Click here to Subscribe: http://www.youtube.com/channel/UC12bW2PEn1Ot-arl_ZaPrFQ?sub_confirmation=1&#10;&#10;More on:&#10;Twitter: https://twitter.com/IFCLondon&#10;Facebook: https://www.facebook.com/IlluminatedFilms/&#10;Website: http://www.illuminatedfilms.com/" title="The Very Hungry Caterpillar - Animated Film">
            <a:hlinkClick r:id="rId7"/>
          </p:cNvPr>
          <p:cNvPicPr preferRelativeResize="0"/>
          <p:nvPr/>
        </p:nvPicPr>
        <p:blipFill>
          <a:blip r:embed="rId8">
            <a:alphaModFix/>
          </a:blip>
          <a:stretch>
            <a:fillRect/>
          </a:stretch>
        </p:blipFill>
        <p:spPr>
          <a:xfrm>
            <a:off x="5866575" y="4100285"/>
            <a:ext cx="4115626" cy="3086719"/>
          </a:xfrm>
          <a:prstGeom prst="rect">
            <a:avLst/>
          </a:prstGeom>
          <a:noFill/>
          <a:ln>
            <a:noFill/>
          </a:ln>
        </p:spPr>
      </p:pic>
      <p:pic>
        <p:nvPicPr>
          <p:cNvPr id="2382" name="Google Shape;2382;p47"/>
          <p:cNvPicPr preferRelativeResize="0"/>
          <p:nvPr/>
        </p:nvPicPr>
        <p:blipFill>
          <a:blip r:embed="rId9">
            <a:alphaModFix/>
          </a:blip>
          <a:stretch>
            <a:fillRect/>
          </a:stretch>
        </p:blipFill>
        <p:spPr>
          <a:xfrm>
            <a:off x="6174050" y="710960"/>
            <a:ext cx="3602831" cy="2929976"/>
          </a:xfrm>
          <a:prstGeom prst="rect">
            <a:avLst/>
          </a:prstGeom>
          <a:noFill/>
          <a:ln>
            <a:noFill/>
          </a:ln>
        </p:spPr>
      </p:pic>
      <p:sp>
        <p:nvSpPr>
          <p:cNvPr id="2383" name="Google Shape;2383;p47"/>
          <p:cNvSpPr txBox="1"/>
          <p:nvPr/>
        </p:nvSpPr>
        <p:spPr>
          <a:xfrm>
            <a:off x="6174050" y="3670500"/>
            <a:ext cx="360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Photo Credit: </a:t>
            </a:r>
            <a:r>
              <a:rPr lang="en" u="sng">
                <a:solidFill>
                  <a:schemeClr val="hlink"/>
                </a:solidFill>
                <a:hlinkClick r:id="rId10"/>
              </a:rPr>
              <a:t>https://pixy.org/1112746/</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9"/>
                                        </p:tgtEl>
                                        <p:attrNameLst>
                                          <p:attrName>style.visibility</p:attrName>
                                        </p:attrNameLst>
                                      </p:cBhvr>
                                      <p:to>
                                        <p:strVal val="visible"/>
                                      </p:to>
                                    </p:set>
                                    <p:animEffect transition="in" filter="fade">
                                      <p:cBhvr>
                                        <p:cTn id="7" dur="1000"/>
                                        <p:tgtEl>
                                          <p:spTgt spid="2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1"/>
                                        </p:tgtEl>
                                        <p:attrNameLst>
                                          <p:attrName>style.visibility</p:attrName>
                                        </p:attrNameLst>
                                      </p:cBhvr>
                                      <p:to>
                                        <p:strVal val="visible"/>
                                      </p:to>
                                    </p:set>
                                    <p:animEffect transition="in" filter="fade">
                                      <p:cBhvr>
                                        <p:cTn id="12" dur="1000"/>
                                        <p:tgtEl>
                                          <p:spTgt spid="2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2388" name="Google Shape;2388;p48"/>
          <p:cNvSpPr txBox="1">
            <a:spLocks noGrp="1"/>
          </p:cNvSpPr>
          <p:nvPr>
            <p:ph type="title"/>
          </p:nvPr>
        </p:nvSpPr>
        <p:spPr>
          <a:xfrm>
            <a:off x="-5" y="-2690"/>
            <a:ext cx="93726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How Frogs Grow</a:t>
            </a:r>
            <a:endParaRPr/>
          </a:p>
        </p:txBody>
      </p:sp>
      <p:pic>
        <p:nvPicPr>
          <p:cNvPr id="2389" name="Google Shape;2389;p48" descr="How Frogs Grow - The book teaches us how frogs grow.&#10;&#10;✿‿✿ English Reading AZ – Thousands of Videos and eBooks are offered at 29 different levels from AA to Z2. &#10;&#10;* Download the eBook here: ► https://drive.google.com/open?id=1g4_ihDjIPzKibZ3NkLstm4qrQJz-SofZ&#10;&#10;★ SUBSCRIBE us on YOUTUBE: https://www.youtube.com/channel/UCYlvkbg53ryhuxWuEwL1LPQ?sub_confirmation=1&#10;&#10;-----------------------------------------------------------------------&#10;MORE VIDEOS:&#10;★ See all of our playlists here: ► https://www.youtube.com/channel/UCYlvkbg53ryhuxWuEwL1LPQ/playlists?view=1&amp;flow=grid&amp;sort=da&#10;&#10;* Watch all &quot;Phonics-English Sounds for Kids&quot; here: ► https://www.youtube.com/watch?v=a4vJX0uCdks&amp;list=PLtSOsHG3d68T7fVlganhQwJocw51FFSjT&#10;* Watch all &quot;The Alphabet&quot; here: ► https://www.youtube.com/watch?v=0Vmo88Xls0I&amp;list=PLtSOsHG3d68QNhDyY3EIpmKems1xSzgBW&#10;* Watch all &quot;Reading AZ Level AA&quot; here: ► https://www.youtube.com/watch?v=NGMg78nC0pk&amp;list=PLtSOsHG3d68TVn4CZAr4eoLwrg9cELJ6H&#10;* Watch all &quot;Reading AZ Level A&quot; here: ► https://www.youtube.com/watch?v=KjORuMmLs8Q&amp;list=PLtSOsHG3d68SE1g2Wm47pMcvJdyndMoqr&#10;* Watch all &quot;Reading AZ Level B&quot; here: ► https://www.youtube.com/watch?v=FxYiXAGYEMw&amp;list=PLtSOsHG3d68TAB2hIkfpMtfeeOANkuWrT&#10;* Watch all &quot;Reading AZ Level C&quot; here: ► https://www.youtube.com/watch?v=x5NR9lOhAZA&amp;list=PLtSOsHG3d68TEddftaFbbuHVmvANUMk_6&#10;* Watch all &quot;Reading AZ Level D&quot; here: ► https://www.youtube.com/watch?v=27cu5J5eEz8&amp;list=PLtSOsHG3d68QUgt7TyASCttROESKvn_0b&#10;* Watch all &quot;Reading AZ Level E&quot; here: ► https://www.youtube.com/watch?v=aCoBL1jYfm8&amp;list=PLtSOsHG3d68QjvFvDLndydamVkgvGgk7M&#10;* Watch all &quot;Reading AZ Level F&quot; here: ► https://www.youtube.com/watch?v=ZdLsfA3944o&amp;list=PLtSOsHG3d68T9pgFnnFgP42GnOjtJfSYd&#10;* Watch all &quot;Reading AZ Level G&quot; here: ► https://www.youtube.com/watch?v=Oy__Yvtfvtw&amp;list=PLtSOsHG3d68T8p9nXqYwjOOMOOnEqCs0G&#10;* Watch all &quot;Reading AZ Level H&quot; here: ► https://www.youtube.com/watch?v=SiD-BDc70I4&amp;list=PLtSOsHG3d68Stq_zGgqD59C_myBPm8rP7&#10;* Watch all &quot;Reading AZ Level I&quot; here: ► https://www.youtube.com/watch?v=V2qyjoflmjM&amp;list=PLtSOsHG3d68TmuMLZoAhxBPIIWUncykp-&#10;* Watch all &quot;Reading AZ Level J&quot; here: ► https://www.youtube.com/watch?v=9qfH6fn2zRw&amp;list=PLtSOsHG3d68SuXK36hR7J6puK37CYJW3J&#10;* Watch all &quot;Reading AZ Level K&quot; here: ► https://www.youtube.com/watch?v=8rOdMG-FkYw&amp;list=PLtSOsHG3d68QEFuMKZAFnjbeVIPVzPxW1&#10;* Watch all &quot;Reading AZ Level L&quot; here: ► https://www.youtube.com/watch?v=0pwuDAvPPV8&amp;list=PLtSOsHG3d68SZZ6vW9gDGSaEaXn8IF-qE&#10;* Watch all &quot;Reading AZ Level M&quot; here: ► https://www.youtube.com/watch?v=FeJJnYClYTw&amp;list=PLtSOsHG3d68Rag6GuoRQLtufY9EprWDsv&#10;* Watch all &quot;Reading AZ Level N&quot; here: ► https://www.youtube.com/watch?v=ncv031rmoto&amp;list=PLtSOsHG3d68SeyUwis7tZTYOwZz0U7Xmv&#10;* Watch all &quot;Reading AZ Level O&quot; here: ► https://www.youtube.com/watch?v=22asF3-Flec&amp;list=PLtSOsHG3d68QW0az3xDw1uSN_vRXa07My&#10;* Watch all &quot;Reading AZ Level P&quot; here: ► https://www.youtube.com/watch?v=SH3q8yDflvc&amp;list=PLtSOsHG3d68R98tiiPAsszQftiGd8WItw&#10;* Watch all &quot;Reading AZ Level Q&quot; here: ► https://www.youtube.com/watch?v=GvahVG58E9k&amp;list=PLtSOsHG3d68SyOLDM_QBQ_py-hud_hwL4&#10;* Watch all &quot;Reading AZ Level R&quot; here: ► https://www.youtube.com/watch?v=xYE0qxePlPY&amp;list=PLtSOsHG3d68T1liqtZIzy73GbYX0-tM6Z&#10;* Watch all &quot;Reading AZ Level S&quot; here: ► https://www.youtube.com/watch?v=lYgTxrX-5EU&amp;list=PLtSOsHG3d68RrodLMGi5btx_3u7UvkAt8&#10;* Watch all &quot;Reading AZ Level T&quot; here: ► https://www.youtube.com/watch?v=6wIUp-t_qIM&amp;list=PLtSOsHG3d68R4eO0VNbsRxlCkb1VUuQKD&#10;* Watch all &quot;Reading AZ Level U&quot; here: ► https://www.youtube.com/watch?v=JYwr-LQO0Dg&amp;list=PLtSOsHG3d68RveKcnyy3hfiAt2LsQo5hN&#10;* Watch all &quot;Reading AZ Level V&quot; here: ► https://www.youtube.com/watch?v=ZisnAYo8y-I&amp;list=PLtSOsHG3d68RggzTtT95aWaSA99CMLORc&#10;* Watch all &quot;Reading AZ Level W&quot; here: ► https://www.youtube.com/watch?v=lKPYp8hrFcw&amp;list=PLtSOsHG3d68QNvWW9Uq-Gr-A9e06JKM1j&#10;* Watch all &quot;Reading AZ Level X&quot; here: ► https://www.youtube.com/watch?v=twlexC2KHhE&amp;list=PLtSOsHG3d68TNbsASao1SZG4LCvcpowy9&#10;* Watch all &quot;Reading AZ Level Y&quot; here: ► https://www.youtube.com/watch?v=2lMF-dL4PD0&amp;list=PLtSOsHG3d68R3jkz3lcthxyYjS9fJqBAI&#10;* Watch all &quot;Reading AZ Level Z&quot; here: ► https://www.youtube.com/watch?v=AmJMynD5IOU&amp;list=PLtSOsHG3d68SibR7nODM4wK1q4E8ZsOdp&#10;* Watch all &quot;Reading AZ Level Z1&quot; here: ► https://www.youtube.com/watch?v=bcbiPNOjIlM&amp;list=PLtSOsHG3d68TYnpRGD-zmip4F_rStnMDO&#10;* Watch all &quot;Reading AZ Level Z2&quot; here: ► https://www.youtube.com/watch?v=Vh3C2zAjYSs&amp;list=PLtSOsHG3d68QHpdVUjycxabz9ifWkXcQu&#10;-------------------------------------------------------------------------&#10;&#10;✿‿✿ HELLO FRIENDS, THANK YOU FOR WATCHING. HAVE A NICE DAY!" title="Reading AZ Level C. How Frogs Grow">
            <a:hlinkClick r:id="rId3"/>
          </p:cNvPr>
          <p:cNvPicPr preferRelativeResize="0"/>
          <p:nvPr/>
        </p:nvPicPr>
        <p:blipFill>
          <a:blip r:embed="rId4">
            <a:alphaModFix/>
          </a:blip>
          <a:stretch>
            <a:fillRect/>
          </a:stretch>
        </p:blipFill>
        <p:spPr>
          <a:xfrm>
            <a:off x="5379600" y="743300"/>
            <a:ext cx="3592825" cy="2694600"/>
          </a:xfrm>
          <a:prstGeom prst="rect">
            <a:avLst/>
          </a:prstGeom>
          <a:noFill/>
          <a:ln>
            <a:noFill/>
          </a:ln>
        </p:spPr>
      </p:pic>
      <p:sp>
        <p:nvSpPr>
          <p:cNvPr id="2390" name="Google Shape;2390;p48"/>
          <p:cNvSpPr txBox="1"/>
          <p:nvPr/>
        </p:nvSpPr>
        <p:spPr>
          <a:xfrm>
            <a:off x="5379600" y="3486075"/>
            <a:ext cx="4678800" cy="6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Video Link here: </a:t>
            </a:r>
            <a:r>
              <a:rPr lang="en" u="sng" dirty="0">
                <a:solidFill>
                  <a:schemeClr val="hlink"/>
                </a:solidFill>
                <a:hlinkClick r:id="rId5"/>
              </a:rPr>
              <a:t>Reading AZ Level C. How Frogs Grow</a:t>
            </a:r>
            <a:r>
              <a:rPr lang="en" dirty="0"/>
              <a:t> </a:t>
            </a:r>
            <a:endParaRPr dirty="0"/>
          </a:p>
        </p:txBody>
      </p:sp>
      <p:pic>
        <p:nvPicPr>
          <p:cNvPr id="2391" name="Google Shape;2391;p48"/>
          <p:cNvPicPr preferRelativeResize="0"/>
          <p:nvPr/>
        </p:nvPicPr>
        <p:blipFill>
          <a:blip r:embed="rId6">
            <a:alphaModFix/>
          </a:blip>
          <a:stretch>
            <a:fillRect/>
          </a:stretch>
        </p:blipFill>
        <p:spPr>
          <a:xfrm>
            <a:off x="152400" y="4183179"/>
            <a:ext cx="4306525" cy="3404871"/>
          </a:xfrm>
          <a:prstGeom prst="rect">
            <a:avLst/>
          </a:prstGeom>
          <a:noFill/>
          <a:ln>
            <a:noFill/>
          </a:ln>
        </p:spPr>
      </p:pic>
      <p:sp>
        <p:nvSpPr>
          <p:cNvPr id="2392" name="Google Shape;2392;p48"/>
          <p:cNvSpPr txBox="1"/>
          <p:nvPr/>
        </p:nvSpPr>
        <p:spPr>
          <a:xfrm>
            <a:off x="0" y="7525200"/>
            <a:ext cx="3198600" cy="399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dk1"/>
                </a:solidFill>
              </a:rPr>
              <a:t>Photo Credit: </a:t>
            </a:r>
            <a:r>
              <a:rPr lang="en" sz="800" u="sng">
                <a:solidFill>
                  <a:schemeClr val="hlink"/>
                </a:solidFill>
                <a:hlinkClick r:id="rId7"/>
              </a:rPr>
              <a:t>Free Image on Pixabay - Life Cycle, Frog, Science</a:t>
            </a:r>
            <a:r>
              <a:rPr lang="en" sz="800"/>
              <a:t> </a:t>
            </a:r>
            <a:endParaRPr sz="800"/>
          </a:p>
        </p:txBody>
      </p:sp>
      <p:sp>
        <p:nvSpPr>
          <p:cNvPr id="2393" name="Google Shape;2393;p48"/>
          <p:cNvSpPr txBox="1"/>
          <p:nvPr/>
        </p:nvSpPr>
        <p:spPr>
          <a:xfrm>
            <a:off x="152400" y="3886200"/>
            <a:ext cx="435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Watch Video Here: </a:t>
            </a:r>
            <a:r>
              <a:rPr lang="en" u="sng">
                <a:solidFill>
                  <a:schemeClr val="hlink"/>
                </a:solidFill>
                <a:hlinkClick r:id="rId8"/>
              </a:rPr>
              <a:t>https://www.youtube.com/watch?v=gmlaclb3K2o</a:t>
            </a:r>
            <a:r>
              <a:rPr lang="en"/>
              <a:t> </a:t>
            </a:r>
            <a:endParaRPr/>
          </a:p>
        </p:txBody>
      </p:sp>
      <p:pic>
        <p:nvPicPr>
          <p:cNvPr id="2394" name="Google Shape;2394;p48" descr="This Is How a Tadpole Transforms Into A Frog.                                                   &#10;Watch how these tadpoles start as tiny circles on a leaf and undergo a metamorphosis to turn into frogs!&#10;&#10;Introducing Dodo swag! https://thedo.do/2N3zRSb&#10;&#10;Love Animals? Subscribe: http://thedo.do/2tv6Ocd&#10;¿Hablas español?: https://thedo.do/2BsuN4o&#10;&#10;Follow The Dodo:&#10;Tweet with us on Twitter: https://thedo.do/2Jast1M&#10;Howl with us on Musical.ly: https://thedo.do/2qFkbGT&#10;Take a peek at our Snapchat: http://thedo.do/2gkVhsz&#10;Love our Instagram: http://thedo.do/2agAEce&#10;Like us on Facebook: http://thedo.do/1dJ9lmn&#10;Read more on our site: http://thedo.do/KWDoNt&#10;&#10;For the love of animals. Pass it on.&#10;#thedodo #animals #dog #cat #kitten #puppy" title="This Is How a Tadpole Transforms Into A Frog | The Dodo">
            <a:hlinkClick r:id="rId9"/>
          </p:cNvPr>
          <p:cNvPicPr preferRelativeResize="0"/>
          <p:nvPr/>
        </p:nvPicPr>
        <p:blipFill>
          <a:blip r:embed="rId10">
            <a:alphaModFix/>
          </a:blip>
          <a:stretch>
            <a:fillRect/>
          </a:stretch>
        </p:blipFill>
        <p:spPr>
          <a:xfrm>
            <a:off x="272506" y="746376"/>
            <a:ext cx="4186421" cy="3139825"/>
          </a:xfrm>
          <a:prstGeom prst="rect">
            <a:avLst/>
          </a:prstGeom>
          <a:noFill/>
          <a:ln>
            <a:noFill/>
          </a:ln>
        </p:spPr>
      </p:pic>
      <p:pic>
        <p:nvPicPr>
          <p:cNvPr id="2395" name="Google Shape;2395;p48" descr="A realistic Story that goes through the life cycle of a frog.  There are facts at the bottom of the pages so you can go over those too." title="Growing Frogs">
            <a:hlinkClick r:id="rId11"/>
          </p:cNvPr>
          <p:cNvPicPr preferRelativeResize="0"/>
          <p:nvPr/>
        </p:nvPicPr>
        <p:blipFill>
          <a:blip r:embed="rId12">
            <a:alphaModFix/>
          </a:blip>
          <a:stretch>
            <a:fillRect/>
          </a:stretch>
        </p:blipFill>
        <p:spPr>
          <a:xfrm>
            <a:off x="5379600" y="4414006"/>
            <a:ext cx="3592825" cy="2694619"/>
          </a:xfrm>
          <a:prstGeom prst="rect">
            <a:avLst/>
          </a:prstGeom>
          <a:noFill/>
          <a:ln>
            <a:noFill/>
          </a:ln>
        </p:spPr>
      </p:pic>
      <p:sp>
        <p:nvSpPr>
          <p:cNvPr id="2396" name="Google Shape;2396;p48"/>
          <p:cNvSpPr txBox="1"/>
          <p:nvPr/>
        </p:nvSpPr>
        <p:spPr>
          <a:xfrm>
            <a:off x="5245800" y="7156800"/>
            <a:ext cx="4812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Read Growing Frogs by Vivian French or Listen here: </a:t>
            </a:r>
            <a:r>
              <a:rPr lang="en" u="sng">
                <a:solidFill>
                  <a:schemeClr val="hlink"/>
                </a:solidFill>
                <a:hlinkClick r:id="rId13"/>
              </a:rPr>
              <a:t>https://www.youtube.com/watch?v=-yZsabsIwS8</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9"/>
                                        </p:tgtEl>
                                        <p:attrNameLst>
                                          <p:attrName>style.visibility</p:attrName>
                                        </p:attrNameLst>
                                      </p:cBhvr>
                                      <p:to>
                                        <p:strVal val="visible"/>
                                      </p:to>
                                    </p:set>
                                    <p:animEffect transition="in" filter="fade">
                                      <p:cBhvr>
                                        <p:cTn id="7" dur="1000"/>
                                        <p:tgtEl>
                                          <p:spTgt spid="2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4"/>
                                        </p:tgtEl>
                                        <p:attrNameLst>
                                          <p:attrName>style.visibility</p:attrName>
                                        </p:attrNameLst>
                                      </p:cBhvr>
                                      <p:to>
                                        <p:strVal val="visible"/>
                                      </p:to>
                                    </p:set>
                                    <p:animEffect transition="in" filter="fade">
                                      <p:cBhvr>
                                        <p:cTn id="12" dur="1000"/>
                                        <p:tgtEl>
                                          <p:spTgt spid="23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5"/>
                                        </p:tgtEl>
                                        <p:attrNameLst>
                                          <p:attrName>style.visibility</p:attrName>
                                        </p:attrNameLst>
                                      </p:cBhvr>
                                      <p:to>
                                        <p:strVal val="visible"/>
                                      </p:to>
                                    </p:set>
                                    <p:animEffect transition="in" filter="fade">
                                      <p:cBhvr>
                                        <p:cTn id="17" dur="1000"/>
                                        <p:tgtEl>
                                          <p:spTgt spid="2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0"/>
        <p:cNvGrpSpPr/>
        <p:nvPr/>
      </p:nvGrpSpPr>
      <p:grpSpPr>
        <a:xfrm>
          <a:off x="0" y="0"/>
          <a:ext cx="0" cy="0"/>
          <a:chOff x="0" y="0"/>
          <a:chExt cx="0" cy="0"/>
        </a:xfrm>
      </p:grpSpPr>
      <p:sp>
        <p:nvSpPr>
          <p:cNvPr id="2401" name="Google Shape;2401;p49"/>
          <p:cNvSpPr txBox="1">
            <a:spLocks noGrp="1"/>
          </p:cNvSpPr>
          <p:nvPr>
            <p:ph type="title"/>
          </p:nvPr>
        </p:nvSpPr>
        <p:spPr>
          <a:xfrm>
            <a:off x="-5" y="10"/>
            <a:ext cx="93726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How Humans Grow</a:t>
            </a:r>
            <a:endParaRPr/>
          </a:p>
        </p:txBody>
      </p:sp>
      <p:sp>
        <p:nvSpPr>
          <p:cNvPr id="2402" name="Google Shape;2402;p49"/>
          <p:cNvSpPr txBox="1"/>
          <p:nvPr/>
        </p:nvSpPr>
        <p:spPr>
          <a:xfrm>
            <a:off x="78800" y="5063850"/>
            <a:ext cx="29736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3"/>
              </a:rPr>
              <a:t>Girls Women Ladies</a:t>
            </a:r>
            <a:r>
              <a:rPr lang="en" sz="800"/>
              <a:t> </a:t>
            </a:r>
            <a:endParaRPr sz="800"/>
          </a:p>
        </p:txBody>
      </p:sp>
      <p:pic>
        <p:nvPicPr>
          <p:cNvPr id="2403" name="Google Shape;2403;p49"/>
          <p:cNvPicPr preferRelativeResize="0"/>
          <p:nvPr/>
        </p:nvPicPr>
        <p:blipFill rotWithShape="1">
          <a:blip r:embed="rId4">
            <a:alphaModFix/>
          </a:blip>
          <a:srcRect b="13591"/>
          <a:stretch/>
        </p:blipFill>
        <p:spPr>
          <a:xfrm>
            <a:off x="78800" y="913125"/>
            <a:ext cx="6801742" cy="4150725"/>
          </a:xfrm>
          <a:prstGeom prst="rect">
            <a:avLst/>
          </a:prstGeom>
          <a:noFill/>
          <a:ln>
            <a:noFill/>
          </a:ln>
        </p:spPr>
      </p:pic>
      <p:pic>
        <p:nvPicPr>
          <p:cNvPr id="2404" name="Google Shape;2404;p49"/>
          <p:cNvPicPr preferRelativeResize="0"/>
          <p:nvPr/>
        </p:nvPicPr>
        <p:blipFill>
          <a:blip r:embed="rId5">
            <a:alphaModFix/>
          </a:blip>
          <a:stretch>
            <a:fillRect/>
          </a:stretch>
        </p:blipFill>
        <p:spPr>
          <a:xfrm>
            <a:off x="4558593" y="3617200"/>
            <a:ext cx="5121406" cy="3681025"/>
          </a:xfrm>
          <a:prstGeom prst="rect">
            <a:avLst/>
          </a:prstGeom>
          <a:noFill/>
          <a:ln>
            <a:noFill/>
          </a:ln>
        </p:spPr>
      </p:pic>
      <p:sp>
        <p:nvSpPr>
          <p:cNvPr id="2405" name="Google Shape;2405;p49"/>
          <p:cNvSpPr txBox="1"/>
          <p:nvPr/>
        </p:nvSpPr>
        <p:spPr>
          <a:xfrm>
            <a:off x="6174800" y="7298225"/>
            <a:ext cx="3000000" cy="4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6"/>
              </a:rPr>
              <a:t>Growth Man Boy</a:t>
            </a:r>
            <a:endParaRPr sz="800"/>
          </a:p>
        </p:txBody>
      </p:sp>
      <p:grpSp>
        <p:nvGrpSpPr>
          <p:cNvPr id="2406" name="Google Shape;2406;p49"/>
          <p:cNvGrpSpPr/>
          <p:nvPr/>
        </p:nvGrpSpPr>
        <p:grpSpPr>
          <a:xfrm>
            <a:off x="7771986" y="366648"/>
            <a:ext cx="1652873" cy="2519388"/>
            <a:chOff x="1802465" y="1962854"/>
            <a:chExt cx="265373" cy="351944"/>
          </a:xfrm>
        </p:grpSpPr>
        <p:sp>
          <p:nvSpPr>
            <p:cNvPr id="2407" name="Google Shape;2407;p49"/>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rgbClr val="F5F7F9"/>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9"/>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EBEFF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9"/>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rgbClr val="FFE599"/>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9"/>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9"/>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9"/>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rgbClr val="F6B26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9"/>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rgbClr val="FFE5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49"/>
          <p:cNvSpPr txBox="1"/>
          <p:nvPr/>
        </p:nvSpPr>
        <p:spPr>
          <a:xfrm>
            <a:off x="8188350" y="742225"/>
            <a:ext cx="1148100" cy="13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7"/>
              </a:rPr>
              <a:t>I Am Growing and Changing Read-Aloud</a:t>
            </a: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8"/>
        <p:cNvGrpSpPr/>
        <p:nvPr/>
      </p:nvGrpSpPr>
      <p:grpSpPr>
        <a:xfrm>
          <a:off x="0" y="0"/>
          <a:ext cx="0" cy="0"/>
          <a:chOff x="0" y="0"/>
          <a:chExt cx="0" cy="0"/>
        </a:xfrm>
      </p:grpSpPr>
      <p:sp>
        <p:nvSpPr>
          <p:cNvPr id="2419" name="Google Shape;2419;p50"/>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Create Your Own Mini-Book</a:t>
            </a:r>
            <a:endParaRPr/>
          </a:p>
        </p:txBody>
      </p:sp>
      <p:grpSp>
        <p:nvGrpSpPr>
          <p:cNvPr id="2420" name="Google Shape;2420;p50"/>
          <p:cNvGrpSpPr/>
          <p:nvPr/>
        </p:nvGrpSpPr>
        <p:grpSpPr>
          <a:xfrm flipH="1">
            <a:off x="7916428" y="3832899"/>
            <a:ext cx="1640909" cy="3288208"/>
            <a:chOff x="2072675" y="629825"/>
            <a:chExt cx="3226325" cy="4396000"/>
          </a:xfrm>
        </p:grpSpPr>
        <p:sp>
          <p:nvSpPr>
            <p:cNvPr id="2421" name="Google Shape;2421;p50"/>
            <p:cNvSpPr/>
            <p:nvPr/>
          </p:nvSpPr>
          <p:spPr>
            <a:xfrm>
              <a:off x="2993025" y="1196400"/>
              <a:ext cx="362250" cy="476300"/>
            </a:xfrm>
            <a:custGeom>
              <a:avLst/>
              <a:gdLst/>
              <a:ahLst/>
              <a:cxnLst/>
              <a:rect l="l" t="t" r="r" b="b"/>
              <a:pathLst>
                <a:path w="14490" h="19052" extrusionOk="0">
                  <a:moveTo>
                    <a:pt x="8679" y="0"/>
                  </a:moveTo>
                  <a:cubicBezTo>
                    <a:pt x="8345" y="0"/>
                    <a:pt x="8031" y="181"/>
                    <a:pt x="7763" y="628"/>
                  </a:cubicBezTo>
                  <a:cubicBezTo>
                    <a:pt x="7522" y="1014"/>
                    <a:pt x="7450" y="1472"/>
                    <a:pt x="7329" y="1906"/>
                  </a:cubicBezTo>
                  <a:cubicBezTo>
                    <a:pt x="6847" y="3690"/>
                    <a:pt x="5666" y="5185"/>
                    <a:pt x="4460" y="6583"/>
                  </a:cubicBezTo>
                  <a:cubicBezTo>
                    <a:pt x="3255" y="7981"/>
                    <a:pt x="1977" y="9379"/>
                    <a:pt x="1206" y="11043"/>
                  </a:cubicBezTo>
                  <a:cubicBezTo>
                    <a:pt x="1109" y="11284"/>
                    <a:pt x="1013" y="11501"/>
                    <a:pt x="940" y="11742"/>
                  </a:cubicBezTo>
                  <a:cubicBezTo>
                    <a:pt x="0" y="14683"/>
                    <a:pt x="1254" y="18420"/>
                    <a:pt x="4629" y="18975"/>
                  </a:cubicBezTo>
                  <a:cubicBezTo>
                    <a:pt x="4938" y="19027"/>
                    <a:pt x="5249" y="19052"/>
                    <a:pt x="5561" y="19052"/>
                  </a:cubicBezTo>
                  <a:cubicBezTo>
                    <a:pt x="7979" y="19052"/>
                    <a:pt x="10428" y="17554"/>
                    <a:pt x="11837" y="15696"/>
                  </a:cubicBezTo>
                  <a:cubicBezTo>
                    <a:pt x="14489" y="12200"/>
                    <a:pt x="13959" y="6583"/>
                    <a:pt x="11765" y="3039"/>
                  </a:cubicBezTo>
                  <a:cubicBezTo>
                    <a:pt x="11313" y="2323"/>
                    <a:pt x="9873" y="0"/>
                    <a:pt x="8679"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2" name="Google Shape;2422;p50"/>
            <p:cNvSpPr/>
            <p:nvPr/>
          </p:nvSpPr>
          <p:spPr>
            <a:xfrm>
              <a:off x="3178050" y="1303700"/>
              <a:ext cx="133825" cy="267625"/>
            </a:xfrm>
            <a:custGeom>
              <a:avLst/>
              <a:gdLst/>
              <a:ahLst/>
              <a:cxnLst/>
              <a:rect l="l" t="t" r="r" b="b"/>
              <a:pathLst>
                <a:path w="5353" h="10705" extrusionOk="0">
                  <a:moveTo>
                    <a:pt x="3134" y="1"/>
                  </a:moveTo>
                  <a:cubicBezTo>
                    <a:pt x="2532" y="1158"/>
                    <a:pt x="1760" y="2219"/>
                    <a:pt x="1061" y="3352"/>
                  </a:cubicBezTo>
                  <a:cubicBezTo>
                    <a:pt x="362" y="4533"/>
                    <a:pt x="0" y="5449"/>
                    <a:pt x="73" y="6823"/>
                  </a:cubicBezTo>
                  <a:cubicBezTo>
                    <a:pt x="121" y="7571"/>
                    <a:pt x="531" y="10705"/>
                    <a:pt x="1543" y="10705"/>
                  </a:cubicBezTo>
                  <a:cubicBezTo>
                    <a:pt x="2050" y="10705"/>
                    <a:pt x="3665" y="9017"/>
                    <a:pt x="3954" y="8511"/>
                  </a:cubicBezTo>
                  <a:cubicBezTo>
                    <a:pt x="5352" y="6052"/>
                    <a:pt x="4509" y="2243"/>
                    <a:pt x="3134"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3" name="Google Shape;2423;p50"/>
            <p:cNvSpPr/>
            <p:nvPr/>
          </p:nvSpPr>
          <p:spPr>
            <a:xfrm>
              <a:off x="2072675" y="790800"/>
              <a:ext cx="896250" cy="879650"/>
            </a:xfrm>
            <a:custGeom>
              <a:avLst/>
              <a:gdLst/>
              <a:ahLst/>
              <a:cxnLst/>
              <a:rect l="l" t="t" r="r" b="b"/>
              <a:pathLst>
                <a:path w="35850" h="35186" extrusionOk="0">
                  <a:moveTo>
                    <a:pt x="7209" y="0"/>
                  </a:moveTo>
                  <a:cubicBezTo>
                    <a:pt x="6703" y="0"/>
                    <a:pt x="6389" y="531"/>
                    <a:pt x="6245" y="1013"/>
                  </a:cubicBezTo>
                  <a:cubicBezTo>
                    <a:pt x="5521" y="3231"/>
                    <a:pt x="5883" y="5666"/>
                    <a:pt x="6655" y="7860"/>
                  </a:cubicBezTo>
                  <a:cubicBezTo>
                    <a:pt x="7426" y="10054"/>
                    <a:pt x="8607" y="12079"/>
                    <a:pt x="9548" y="14200"/>
                  </a:cubicBezTo>
                  <a:cubicBezTo>
                    <a:pt x="9620" y="14393"/>
                    <a:pt x="9692" y="14586"/>
                    <a:pt x="9596" y="14755"/>
                  </a:cubicBezTo>
                  <a:cubicBezTo>
                    <a:pt x="9523" y="14899"/>
                    <a:pt x="9331" y="14948"/>
                    <a:pt x="9138" y="14972"/>
                  </a:cubicBezTo>
                  <a:cubicBezTo>
                    <a:pt x="8969" y="14989"/>
                    <a:pt x="8804" y="14998"/>
                    <a:pt x="8643" y="14998"/>
                  </a:cubicBezTo>
                  <a:cubicBezTo>
                    <a:pt x="7058" y="14998"/>
                    <a:pt x="5830" y="14191"/>
                    <a:pt x="4364" y="13622"/>
                  </a:cubicBezTo>
                  <a:cubicBezTo>
                    <a:pt x="3643" y="13345"/>
                    <a:pt x="2540" y="12678"/>
                    <a:pt x="1678" y="12678"/>
                  </a:cubicBezTo>
                  <a:cubicBezTo>
                    <a:pt x="1187" y="12678"/>
                    <a:pt x="774" y="12895"/>
                    <a:pt x="555" y="13525"/>
                  </a:cubicBezTo>
                  <a:cubicBezTo>
                    <a:pt x="1" y="15092"/>
                    <a:pt x="1447" y="16659"/>
                    <a:pt x="2918" y="17431"/>
                  </a:cubicBezTo>
                  <a:cubicBezTo>
                    <a:pt x="4171" y="18082"/>
                    <a:pt x="5738" y="18805"/>
                    <a:pt x="7113" y="19094"/>
                  </a:cubicBezTo>
                  <a:cubicBezTo>
                    <a:pt x="8559" y="19359"/>
                    <a:pt x="10078" y="19215"/>
                    <a:pt x="11476" y="19697"/>
                  </a:cubicBezTo>
                  <a:cubicBezTo>
                    <a:pt x="12875" y="20203"/>
                    <a:pt x="13983" y="21312"/>
                    <a:pt x="15044" y="22349"/>
                  </a:cubicBezTo>
                  <a:cubicBezTo>
                    <a:pt x="15117" y="22421"/>
                    <a:pt x="15189" y="22493"/>
                    <a:pt x="15261" y="22566"/>
                  </a:cubicBezTo>
                  <a:cubicBezTo>
                    <a:pt x="20155" y="27339"/>
                    <a:pt x="25724" y="30956"/>
                    <a:pt x="31655" y="34355"/>
                  </a:cubicBezTo>
                  <a:cubicBezTo>
                    <a:pt x="32282" y="34716"/>
                    <a:pt x="32933" y="35078"/>
                    <a:pt x="33656" y="35175"/>
                  </a:cubicBezTo>
                  <a:cubicBezTo>
                    <a:pt x="33728" y="35182"/>
                    <a:pt x="33802" y="35185"/>
                    <a:pt x="33875" y="35185"/>
                  </a:cubicBezTo>
                  <a:cubicBezTo>
                    <a:pt x="34538" y="35185"/>
                    <a:pt x="35233" y="34892"/>
                    <a:pt x="35536" y="34307"/>
                  </a:cubicBezTo>
                  <a:cubicBezTo>
                    <a:pt x="35850" y="33632"/>
                    <a:pt x="35560" y="32812"/>
                    <a:pt x="35030" y="32281"/>
                  </a:cubicBezTo>
                  <a:cubicBezTo>
                    <a:pt x="34500" y="31751"/>
                    <a:pt x="33801" y="31462"/>
                    <a:pt x="33126" y="31148"/>
                  </a:cubicBezTo>
                  <a:cubicBezTo>
                    <a:pt x="30835" y="30112"/>
                    <a:pt x="28617" y="28810"/>
                    <a:pt x="26954" y="26929"/>
                  </a:cubicBezTo>
                  <a:cubicBezTo>
                    <a:pt x="25556" y="25338"/>
                    <a:pt x="24278" y="23024"/>
                    <a:pt x="24398" y="20830"/>
                  </a:cubicBezTo>
                  <a:cubicBezTo>
                    <a:pt x="24495" y="18660"/>
                    <a:pt x="24953" y="16442"/>
                    <a:pt x="24109" y="14321"/>
                  </a:cubicBezTo>
                  <a:cubicBezTo>
                    <a:pt x="24013" y="14080"/>
                    <a:pt x="23892" y="13863"/>
                    <a:pt x="23675" y="13742"/>
                  </a:cubicBezTo>
                  <a:cubicBezTo>
                    <a:pt x="23585" y="13699"/>
                    <a:pt x="23497" y="13680"/>
                    <a:pt x="23412" y="13680"/>
                  </a:cubicBezTo>
                  <a:cubicBezTo>
                    <a:pt x="22922" y="13680"/>
                    <a:pt x="22510" y="14321"/>
                    <a:pt x="22325" y="14875"/>
                  </a:cubicBezTo>
                  <a:cubicBezTo>
                    <a:pt x="21964" y="15957"/>
                    <a:pt x="21556" y="20420"/>
                    <a:pt x="20143" y="20420"/>
                  </a:cubicBezTo>
                  <a:cubicBezTo>
                    <a:pt x="20139" y="20420"/>
                    <a:pt x="20135" y="20420"/>
                    <a:pt x="20131" y="20420"/>
                  </a:cubicBezTo>
                  <a:cubicBezTo>
                    <a:pt x="19649" y="20396"/>
                    <a:pt x="19239" y="20131"/>
                    <a:pt x="18853" y="19842"/>
                  </a:cubicBezTo>
                  <a:cubicBezTo>
                    <a:pt x="14466" y="16418"/>
                    <a:pt x="12079" y="11042"/>
                    <a:pt x="10295" y="5762"/>
                  </a:cubicBezTo>
                  <a:cubicBezTo>
                    <a:pt x="9692" y="4026"/>
                    <a:pt x="9138" y="2242"/>
                    <a:pt x="8149" y="700"/>
                  </a:cubicBezTo>
                  <a:cubicBezTo>
                    <a:pt x="7932" y="362"/>
                    <a:pt x="7619" y="0"/>
                    <a:pt x="7209" y="0"/>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4" name="Google Shape;2424;p50"/>
            <p:cNvSpPr/>
            <p:nvPr/>
          </p:nvSpPr>
          <p:spPr>
            <a:xfrm>
              <a:off x="2896575" y="629825"/>
              <a:ext cx="371300" cy="949825"/>
            </a:xfrm>
            <a:custGeom>
              <a:avLst/>
              <a:gdLst/>
              <a:ahLst/>
              <a:cxnLst/>
              <a:rect l="l" t="t" r="r" b="b"/>
              <a:pathLst>
                <a:path w="14852" h="37993" extrusionOk="0">
                  <a:moveTo>
                    <a:pt x="1590" y="1"/>
                  </a:moveTo>
                  <a:cubicBezTo>
                    <a:pt x="1396" y="1"/>
                    <a:pt x="1216" y="54"/>
                    <a:pt x="1086" y="195"/>
                  </a:cubicBezTo>
                  <a:cubicBezTo>
                    <a:pt x="845" y="461"/>
                    <a:pt x="893" y="846"/>
                    <a:pt x="989" y="1184"/>
                  </a:cubicBezTo>
                  <a:cubicBezTo>
                    <a:pt x="1351" y="2727"/>
                    <a:pt x="2146" y="4101"/>
                    <a:pt x="2870" y="5475"/>
                  </a:cubicBezTo>
                  <a:cubicBezTo>
                    <a:pt x="5136" y="9694"/>
                    <a:pt x="7089" y="14323"/>
                    <a:pt x="6655" y="19072"/>
                  </a:cubicBezTo>
                  <a:cubicBezTo>
                    <a:pt x="6631" y="19482"/>
                    <a:pt x="6558" y="19892"/>
                    <a:pt x="6293" y="20205"/>
                  </a:cubicBezTo>
                  <a:cubicBezTo>
                    <a:pt x="6164" y="20346"/>
                    <a:pt x="5979" y="20406"/>
                    <a:pt x="5756" y="20406"/>
                  </a:cubicBezTo>
                  <a:cubicBezTo>
                    <a:pt x="4568" y="20406"/>
                    <a:pt x="2295" y="18690"/>
                    <a:pt x="1544" y="18325"/>
                  </a:cubicBezTo>
                  <a:cubicBezTo>
                    <a:pt x="1291" y="18210"/>
                    <a:pt x="978" y="18122"/>
                    <a:pt x="701" y="18122"/>
                  </a:cubicBezTo>
                  <a:cubicBezTo>
                    <a:pt x="397" y="18122"/>
                    <a:pt x="137" y="18228"/>
                    <a:pt x="49" y="18518"/>
                  </a:cubicBezTo>
                  <a:cubicBezTo>
                    <a:pt x="1" y="18711"/>
                    <a:pt x="73" y="18928"/>
                    <a:pt x="145" y="19120"/>
                  </a:cubicBezTo>
                  <a:cubicBezTo>
                    <a:pt x="989" y="20904"/>
                    <a:pt x="2653" y="21893"/>
                    <a:pt x="4051" y="23098"/>
                  </a:cubicBezTo>
                  <a:cubicBezTo>
                    <a:pt x="5497" y="24328"/>
                    <a:pt x="6197" y="26473"/>
                    <a:pt x="6365" y="28282"/>
                  </a:cubicBezTo>
                  <a:cubicBezTo>
                    <a:pt x="6558" y="30403"/>
                    <a:pt x="6100" y="32573"/>
                    <a:pt x="5401" y="34598"/>
                  </a:cubicBezTo>
                  <a:cubicBezTo>
                    <a:pt x="5184" y="35201"/>
                    <a:pt x="4967" y="35803"/>
                    <a:pt x="4991" y="36454"/>
                  </a:cubicBezTo>
                  <a:cubicBezTo>
                    <a:pt x="5015" y="37081"/>
                    <a:pt x="5353" y="37756"/>
                    <a:pt x="5956" y="37949"/>
                  </a:cubicBezTo>
                  <a:cubicBezTo>
                    <a:pt x="6062" y="37979"/>
                    <a:pt x="6171" y="37993"/>
                    <a:pt x="6279" y="37993"/>
                  </a:cubicBezTo>
                  <a:cubicBezTo>
                    <a:pt x="6781" y="37993"/>
                    <a:pt x="7278" y="37691"/>
                    <a:pt x="7595" y="37274"/>
                  </a:cubicBezTo>
                  <a:cubicBezTo>
                    <a:pt x="7957" y="36792"/>
                    <a:pt x="8125" y="36165"/>
                    <a:pt x="8270" y="35562"/>
                  </a:cubicBezTo>
                  <a:cubicBezTo>
                    <a:pt x="9620" y="29873"/>
                    <a:pt x="10584" y="24280"/>
                    <a:pt x="10488" y="18421"/>
                  </a:cubicBezTo>
                  <a:cubicBezTo>
                    <a:pt x="10464" y="18325"/>
                    <a:pt x="10464" y="18228"/>
                    <a:pt x="10464" y="18156"/>
                  </a:cubicBezTo>
                  <a:cubicBezTo>
                    <a:pt x="10440" y="16878"/>
                    <a:pt x="10391" y="15552"/>
                    <a:pt x="10898" y="14371"/>
                  </a:cubicBezTo>
                  <a:cubicBezTo>
                    <a:pt x="11404" y="13214"/>
                    <a:pt x="12392" y="12370"/>
                    <a:pt x="13068" y="11309"/>
                  </a:cubicBezTo>
                  <a:cubicBezTo>
                    <a:pt x="13694" y="10273"/>
                    <a:pt x="14152" y="8874"/>
                    <a:pt x="14466" y="7717"/>
                  </a:cubicBezTo>
                  <a:cubicBezTo>
                    <a:pt x="14852" y="6343"/>
                    <a:pt x="14731" y="4511"/>
                    <a:pt x="13429" y="3956"/>
                  </a:cubicBezTo>
                  <a:cubicBezTo>
                    <a:pt x="13242" y="3872"/>
                    <a:pt x="13074" y="3834"/>
                    <a:pt x="12921" y="3834"/>
                  </a:cubicBezTo>
                  <a:cubicBezTo>
                    <a:pt x="11895" y="3834"/>
                    <a:pt x="11595" y="5551"/>
                    <a:pt x="11259" y="6391"/>
                  </a:cubicBezTo>
                  <a:cubicBezTo>
                    <a:pt x="10705" y="7765"/>
                    <a:pt x="10488" y="9115"/>
                    <a:pt x="9307" y="10152"/>
                  </a:cubicBezTo>
                  <a:cubicBezTo>
                    <a:pt x="9199" y="10238"/>
                    <a:pt x="9072" y="10325"/>
                    <a:pt x="8943" y="10325"/>
                  </a:cubicBezTo>
                  <a:cubicBezTo>
                    <a:pt x="8927" y="10325"/>
                    <a:pt x="8912" y="10323"/>
                    <a:pt x="8897" y="10321"/>
                  </a:cubicBezTo>
                  <a:cubicBezTo>
                    <a:pt x="8752" y="10273"/>
                    <a:pt x="8656" y="10128"/>
                    <a:pt x="8583" y="9959"/>
                  </a:cubicBezTo>
                  <a:cubicBezTo>
                    <a:pt x="7812" y="8127"/>
                    <a:pt x="7233" y="6198"/>
                    <a:pt x="6317" y="4438"/>
                  </a:cubicBezTo>
                  <a:cubicBezTo>
                    <a:pt x="5401" y="2678"/>
                    <a:pt x="4099" y="1015"/>
                    <a:pt x="2291" y="171"/>
                  </a:cubicBezTo>
                  <a:cubicBezTo>
                    <a:pt x="2080" y="79"/>
                    <a:pt x="1825" y="1"/>
                    <a:pt x="1590"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5" name="Google Shape;2425;p50"/>
            <p:cNvSpPr/>
            <p:nvPr/>
          </p:nvSpPr>
          <p:spPr>
            <a:xfrm>
              <a:off x="2337875" y="3151600"/>
              <a:ext cx="899250" cy="1242350"/>
            </a:xfrm>
            <a:custGeom>
              <a:avLst/>
              <a:gdLst/>
              <a:ahLst/>
              <a:cxnLst/>
              <a:rect l="l" t="t" r="r" b="b"/>
              <a:pathLst>
                <a:path w="35970" h="49694" extrusionOk="0">
                  <a:moveTo>
                    <a:pt x="22783" y="1"/>
                  </a:moveTo>
                  <a:lnTo>
                    <a:pt x="23843" y="1279"/>
                  </a:lnTo>
                  <a:cubicBezTo>
                    <a:pt x="18130" y="1327"/>
                    <a:pt x="12416" y="1472"/>
                    <a:pt x="6727" y="1761"/>
                  </a:cubicBezTo>
                  <a:cubicBezTo>
                    <a:pt x="5039" y="1833"/>
                    <a:pt x="3231" y="1978"/>
                    <a:pt x="1929" y="3039"/>
                  </a:cubicBezTo>
                  <a:cubicBezTo>
                    <a:pt x="145" y="4533"/>
                    <a:pt x="0" y="7161"/>
                    <a:pt x="97" y="9500"/>
                  </a:cubicBezTo>
                  <a:cubicBezTo>
                    <a:pt x="603" y="21433"/>
                    <a:pt x="3954" y="33126"/>
                    <a:pt x="9137" y="43878"/>
                  </a:cubicBezTo>
                  <a:cubicBezTo>
                    <a:pt x="9909" y="45493"/>
                    <a:pt x="10777" y="47133"/>
                    <a:pt x="12127" y="48290"/>
                  </a:cubicBezTo>
                  <a:cubicBezTo>
                    <a:pt x="12271" y="48435"/>
                    <a:pt x="12416" y="48555"/>
                    <a:pt x="12585" y="48652"/>
                  </a:cubicBezTo>
                  <a:cubicBezTo>
                    <a:pt x="13467" y="49288"/>
                    <a:pt x="14536" y="49693"/>
                    <a:pt x="15592" y="49693"/>
                  </a:cubicBezTo>
                  <a:cubicBezTo>
                    <a:pt x="16095" y="49693"/>
                    <a:pt x="16595" y="49601"/>
                    <a:pt x="17069" y="49399"/>
                  </a:cubicBezTo>
                  <a:cubicBezTo>
                    <a:pt x="18733" y="48700"/>
                    <a:pt x="19625" y="46410"/>
                    <a:pt x="18540" y="44987"/>
                  </a:cubicBezTo>
                  <a:cubicBezTo>
                    <a:pt x="17913" y="44167"/>
                    <a:pt x="16852" y="43830"/>
                    <a:pt x="15912" y="43348"/>
                  </a:cubicBezTo>
                  <a:cubicBezTo>
                    <a:pt x="15815" y="43300"/>
                    <a:pt x="15719" y="43251"/>
                    <a:pt x="15623" y="43203"/>
                  </a:cubicBezTo>
                  <a:cubicBezTo>
                    <a:pt x="13260" y="41829"/>
                    <a:pt x="12271" y="38960"/>
                    <a:pt x="11621" y="36284"/>
                  </a:cubicBezTo>
                  <a:cubicBezTo>
                    <a:pt x="9885" y="28979"/>
                    <a:pt x="9499" y="21361"/>
                    <a:pt x="10512" y="13911"/>
                  </a:cubicBezTo>
                  <a:cubicBezTo>
                    <a:pt x="10608" y="13357"/>
                    <a:pt x="10753" y="12706"/>
                    <a:pt x="11283" y="12489"/>
                  </a:cubicBezTo>
                  <a:cubicBezTo>
                    <a:pt x="11393" y="12442"/>
                    <a:pt x="11508" y="12423"/>
                    <a:pt x="11626" y="12423"/>
                  </a:cubicBezTo>
                  <a:cubicBezTo>
                    <a:pt x="11869" y="12423"/>
                    <a:pt x="12124" y="12504"/>
                    <a:pt x="12368" y="12585"/>
                  </a:cubicBezTo>
                  <a:cubicBezTo>
                    <a:pt x="20830" y="15527"/>
                    <a:pt x="28713" y="20155"/>
                    <a:pt x="35343" y="26183"/>
                  </a:cubicBezTo>
                  <a:cubicBezTo>
                    <a:pt x="35970" y="16105"/>
                    <a:pt x="31052" y="5835"/>
                    <a:pt x="22783"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6" name="Google Shape;2426;p50"/>
            <p:cNvSpPr/>
            <p:nvPr/>
          </p:nvSpPr>
          <p:spPr>
            <a:xfrm>
              <a:off x="4076675" y="3306500"/>
              <a:ext cx="638900" cy="1613025"/>
            </a:xfrm>
            <a:custGeom>
              <a:avLst/>
              <a:gdLst/>
              <a:ahLst/>
              <a:cxnLst/>
              <a:rect l="l" t="t" r="r" b="b"/>
              <a:pathLst>
                <a:path w="25556" h="64521" extrusionOk="0">
                  <a:moveTo>
                    <a:pt x="4317" y="1"/>
                  </a:moveTo>
                  <a:cubicBezTo>
                    <a:pt x="3619" y="1"/>
                    <a:pt x="2925" y="116"/>
                    <a:pt x="2364" y="507"/>
                  </a:cubicBezTo>
                  <a:cubicBezTo>
                    <a:pt x="1881" y="869"/>
                    <a:pt x="1568" y="1399"/>
                    <a:pt x="1351" y="1978"/>
                  </a:cubicBezTo>
                  <a:cubicBezTo>
                    <a:pt x="1279" y="2195"/>
                    <a:pt x="1206" y="2436"/>
                    <a:pt x="1134" y="2677"/>
                  </a:cubicBezTo>
                  <a:cubicBezTo>
                    <a:pt x="1" y="7016"/>
                    <a:pt x="1279" y="11573"/>
                    <a:pt x="2532" y="15864"/>
                  </a:cubicBezTo>
                  <a:cubicBezTo>
                    <a:pt x="4003" y="20951"/>
                    <a:pt x="6534" y="26472"/>
                    <a:pt x="6703" y="31776"/>
                  </a:cubicBezTo>
                  <a:cubicBezTo>
                    <a:pt x="6848" y="37393"/>
                    <a:pt x="6751" y="42745"/>
                    <a:pt x="5474" y="48266"/>
                  </a:cubicBezTo>
                  <a:cubicBezTo>
                    <a:pt x="4823" y="50966"/>
                    <a:pt x="3810" y="53570"/>
                    <a:pt x="3015" y="56221"/>
                  </a:cubicBezTo>
                  <a:cubicBezTo>
                    <a:pt x="2749" y="57017"/>
                    <a:pt x="2532" y="57837"/>
                    <a:pt x="2315" y="58632"/>
                  </a:cubicBezTo>
                  <a:cubicBezTo>
                    <a:pt x="2026" y="59862"/>
                    <a:pt x="1230" y="62152"/>
                    <a:pt x="2195" y="63237"/>
                  </a:cubicBezTo>
                  <a:cubicBezTo>
                    <a:pt x="2856" y="63943"/>
                    <a:pt x="4507" y="64521"/>
                    <a:pt x="5501" y="64521"/>
                  </a:cubicBezTo>
                  <a:cubicBezTo>
                    <a:pt x="5558" y="64521"/>
                    <a:pt x="5614" y="64519"/>
                    <a:pt x="5666" y="64515"/>
                  </a:cubicBezTo>
                  <a:cubicBezTo>
                    <a:pt x="5956" y="64491"/>
                    <a:pt x="6221" y="64442"/>
                    <a:pt x="6438" y="64274"/>
                  </a:cubicBezTo>
                  <a:cubicBezTo>
                    <a:pt x="6631" y="64129"/>
                    <a:pt x="6800" y="63936"/>
                    <a:pt x="6944" y="63719"/>
                  </a:cubicBezTo>
                  <a:cubicBezTo>
                    <a:pt x="7812" y="62417"/>
                    <a:pt x="8463" y="61091"/>
                    <a:pt x="8993" y="59597"/>
                  </a:cubicBezTo>
                  <a:cubicBezTo>
                    <a:pt x="9138" y="59187"/>
                    <a:pt x="9307" y="58753"/>
                    <a:pt x="9451" y="58295"/>
                  </a:cubicBezTo>
                  <a:cubicBezTo>
                    <a:pt x="12224" y="50556"/>
                    <a:pt x="14659" y="42552"/>
                    <a:pt x="16491" y="34548"/>
                  </a:cubicBezTo>
                  <a:cubicBezTo>
                    <a:pt x="18227" y="26954"/>
                    <a:pt x="22084" y="20276"/>
                    <a:pt x="24543" y="12923"/>
                  </a:cubicBezTo>
                  <a:cubicBezTo>
                    <a:pt x="25074" y="11308"/>
                    <a:pt x="25556" y="9524"/>
                    <a:pt x="24905" y="7957"/>
                  </a:cubicBezTo>
                  <a:cubicBezTo>
                    <a:pt x="24302" y="6534"/>
                    <a:pt x="22904" y="5618"/>
                    <a:pt x="21554" y="4895"/>
                  </a:cubicBezTo>
                  <a:cubicBezTo>
                    <a:pt x="16515" y="2146"/>
                    <a:pt x="10898" y="483"/>
                    <a:pt x="5184" y="49"/>
                  </a:cubicBezTo>
                  <a:cubicBezTo>
                    <a:pt x="4900" y="21"/>
                    <a:pt x="4608" y="1"/>
                    <a:pt x="4317"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7" name="Google Shape;2427;p50"/>
            <p:cNvSpPr/>
            <p:nvPr/>
          </p:nvSpPr>
          <p:spPr>
            <a:xfrm>
              <a:off x="4107425" y="4712025"/>
              <a:ext cx="205550" cy="207500"/>
            </a:xfrm>
            <a:custGeom>
              <a:avLst/>
              <a:gdLst/>
              <a:ahLst/>
              <a:cxnLst/>
              <a:rect l="l" t="t" r="r" b="b"/>
              <a:pathLst>
                <a:path w="8222" h="8300" extrusionOk="0">
                  <a:moveTo>
                    <a:pt x="1785" y="0"/>
                  </a:moveTo>
                  <a:cubicBezTo>
                    <a:pt x="1519" y="796"/>
                    <a:pt x="1302" y="1616"/>
                    <a:pt x="1085" y="2411"/>
                  </a:cubicBezTo>
                  <a:cubicBezTo>
                    <a:pt x="796" y="3641"/>
                    <a:pt x="0" y="5931"/>
                    <a:pt x="965" y="7016"/>
                  </a:cubicBezTo>
                  <a:cubicBezTo>
                    <a:pt x="1626" y="7722"/>
                    <a:pt x="3277" y="8300"/>
                    <a:pt x="4271" y="8300"/>
                  </a:cubicBezTo>
                  <a:cubicBezTo>
                    <a:pt x="4328" y="8300"/>
                    <a:pt x="4384" y="8298"/>
                    <a:pt x="4436" y="8294"/>
                  </a:cubicBezTo>
                  <a:cubicBezTo>
                    <a:pt x="4726" y="8270"/>
                    <a:pt x="4991" y="8221"/>
                    <a:pt x="5208" y="8053"/>
                  </a:cubicBezTo>
                  <a:cubicBezTo>
                    <a:pt x="5401" y="7908"/>
                    <a:pt x="5570" y="7715"/>
                    <a:pt x="5714" y="7498"/>
                  </a:cubicBezTo>
                  <a:cubicBezTo>
                    <a:pt x="6582" y="6196"/>
                    <a:pt x="7233" y="4870"/>
                    <a:pt x="7763" y="3376"/>
                  </a:cubicBezTo>
                  <a:cubicBezTo>
                    <a:pt x="7908" y="2966"/>
                    <a:pt x="8077" y="2532"/>
                    <a:pt x="8221" y="2074"/>
                  </a:cubicBezTo>
                  <a:cubicBezTo>
                    <a:pt x="6100" y="1302"/>
                    <a:pt x="3954" y="579"/>
                    <a:pt x="178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8" name="Google Shape;2428;p50"/>
            <p:cNvSpPr/>
            <p:nvPr/>
          </p:nvSpPr>
          <p:spPr>
            <a:xfrm>
              <a:off x="2749525" y="2051075"/>
              <a:ext cx="2340950" cy="1788700"/>
            </a:xfrm>
            <a:custGeom>
              <a:avLst/>
              <a:gdLst/>
              <a:ahLst/>
              <a:cxnLst/>
              <a:rect l="l" t="t" r="r" b="b"/>
              <a:pathLst>
                <a:path w="93638" h="71548" extrusionOk="0">
                  <a:moveTo>
                    <a:pt x="6782" y="0"/>
                  </a:moveTo>
                  <a:cubicBezTo>
                    <a:pt x="1657" y="0"/>
                    <a:pt x="2027" y="8384"/>
                    <a:pt x="1447" y="12223"/>
                  </a:cubicBezTo>
                  <a:cubicBezTo>
                    <a:pt x="507" y="18443"/>
                    <a:pt x="0" y="24591"/>
                    <a:pt x="531" y="30907"/>
                  </a:cubicBezTo>
                  <a:cubicBezTo>
                    <a:pt x="1591" y="43299"/>
                    <a:pt x="5955" y="55714"/>
                    <a:pt x="14128" y="65213"/>
                  </a:cubicBezTo>
                  <a:cubicBezTo>
                    <a:pt x="15960" y="67359"/>
                    <a:pt x="18033" y="69360"/>
                    <a:pt x="20589" y="70541"/>
                  </a:cubicBezTo>
                  <a:cubicBezTo>
                    <a:pt x="21951" y="71177"/>
                    <a:pt x="23481" y="71547"/>
                    <a:pt x="24986" y="71547"/>
                  </a:cubicBezTo>
                  <a:cubicBezTo>
                    <a:pt x="26279" y="71547"/>
                    <a:pt x="27553" y="71274"/>
                    <a:pt x="28689" y="70662"/>
                  </a:cubicBezTo>
                  <a:cubicBezTo>
                    <a:pt x="30907" y="69480"/>
                    <a:pt x="32306" y="67262"/>
                    <a:pt x="34186" y="65623"/>
                  </a:cubicBezTo>
                  <a:cubicBezTo>
                    <a:pt x="38212" y="62055"/>
                    <a:pt x="43974" y="61332"/>
                    <a:pt x="49350" y="61283"/>
                  </a:cubicBezTo>
                  <a:cubicBezTo>
                    <a:pt x="49674" y="61279"/>
                    <a:pt x="49998" y="61276"/>
                    <a:pt x="50322" y="61276"/>
                  </a:cubicBezTo>
                  <a:cubicBezTo>
                    <a:pt x="53384" y="61276"/>
                    <a:pt x="56478" y="61510"/>
                    <a:pt x="59355" y="62513"/>
                  </a:cubicBezTo>
                  <a:cubicBezTo>
                    <a:pt x="61911" y="63405"/>
                    <a:pt x="64297" y="64900"/>
                    <a:pt x="66973" y="65285"/>
                  </a:cubicBezTo>
                  <a:cubicBezTo>
                    <a:pt x="67659" y="65381"/>
                    <a:pt x="68350" y="65411"/>
                    <a:pt x="69044" y="65411"/>
                  </a:cubicBezTo>
                  <a:cubicBezTo>
                    <a:pt x="70171" y="65411"/>
                    <a:pt x="71304" y="65333"/>
                    <a:pt x="72429" y="65333"/>
                  </a:cubicBezTo>
                  <a:cubicBezTo>
                    <a:pt x="73049" y="65333"/>
                    <a:pt x="73666" y="65357"/>
                    <a:pt x="74278" y="65430"/>
                  </a:cubicBezTo>
                  <a:cubicBezTo>
                    <a:pt x="76414" y="65659"/>
                    <a:pt x="78338" y="66310"/>
                    <a:pt x="80409" y="66310"/>
                  </a:cubicBezTo>
                  <a:cubicBezTo>
                    <a:pt x="80956" y="66310"/>
                    <a:pt x="81514" y="66264"/>
                    <a:pt x="82089" y="66153"/>
                  </a:cubicBezTo>
                  <a:cubicBezTo>
                    <a:pt x="91853" y="64297"/>
                    <a:pt x="93637" y="46336"/>
                    <a:pt x="93083" y="38839"/>
                  </a:cubicBezTo>
                  <a:cubicBezTo>
                    <a:pt x="92221" y="27341"/>
                    <a:pt x="81632" y="17699"/>
                    <a:pt x="70164" y="17699"/>
                  </a:cubicBezTo>
                  <a:cubicBezTo>
                    <a:pt x="69441" y="17699"/>
                    <a:pt x="68714" y="17737"/>
                    <a:pt x="67986" y="17816"/>
                  </a:cubicBezTo>
                  <a:cubicBezTo>
                    <a:pt x="60729" y="18612"/>
                    <a:pt x="54413" y="22903"/>
                    <a:pt x="47976" y="26375"/>
                  </a:cubicBezTo>
                  <a:cubicBezTo>
                    <a:pt x="46650" y="27074"/>
                    <a:pt x="45276" y="27773"/>
                    <a:pt x="43878" y="28400"/>
                  </a:cubicBezTo>
                  <a:cubicBezTo>
                    <a:pt x="40244" y="29982"/>
                    <a:pt x="36394" y="31121"/>
                    <a:pt x="32604" y="31121"/>
                  </a:cubicBezTo>
                  <a:cubicBezTo>
                    <a:pt x="30735" y="31121"/>
                    <a:pt x="28881" y="30845"/>
                    <a:pt x="27074" y="30208"/>
                  </a:cubicBezTo>
                  <a:cubicBezTo>
                    <a:pt x="25435" y="29629"/>
                    <a:pt x="23844" y="28737"/>
                    <a:pt x="22686" y="27435"/>
                  </a:cubicBezTo>
                  <a:cubicBezTo>
                    <a:pt x="16852" y="20902"/>
                    <a:pt x="23120" y="12247"/>
                    <a:pt x="22204" y="4966"/>
                  </a:cubicBezTo>
                  <a:cubicBezTo>
                    <a:pt x="22057" y="3851"/>
                    <a:pt x="21143" y="3710"/>
                    <a:pt x="20102" y="3710"/>
                  </a:cubicBezTo>
                  <a:cubicBezTo>
                    <a:pt x="19746" y="3710"/>
                    <a:pt x="19376" y="3726"/>
                    <a:pt x="19016" y="3726"/>
                  </a:cubicBezTo>
                  <a:cubicBezTo>
                    <a:pt x="18698" y="3726"/>
                    <a:pt x="18389" y="3713"/>
                    <a:pt x="18106" y="3664"/>
                  </a:cubicBezTo>
                  <a:cubicBezTo>
                    <a:pt x="15936" y="3279"/>
                    <a:pt x="13814" y="2628"/>
                    <a:pt x="11862" y="1736"/>
                  </a:cubicBezTo>
                  <a:cubicBezTo>
                    <a:pt x="10632" y="1157"/>
                    <a:pt x="9451" y="482"/>
                    <a:pt x="8125" y="169"/>
                  </a:cubicBezTo>
                  <a:cubicBezTo>
                    <a:pt x="7640" y="54"/>
                    <a:pt x="7193" y="0"/>
                    <a:pt x="6782"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9" name="Google Shape;2429;p50"/>
            <p:cNvSpPr/>
            <p:nvPr/>
          </p:nvSpPr>
          <p:spPr>
            <a:xfrm>
              <a:off x="4704700" y="2387125"/>
              <a:ext cx="433975" cy="355925"/>
            </a:xfrm>
            <a:custGeom>
              <a:avLst/>
              <a:gdLst/>
              <a:ahLst/>
              <a:cxnLst/>
              <a:rect l="l" t="t" r="r" b="b"/>
              <a:pathLst>
                <a:path w="17359" h="14237" extrusionOk="0">
                  <a:moveTo>
                    <a:pt x="12026" y="0"/>
                  </a:moveTo>
                  <a:cubicBezTo>
                    <a:pt x="11584" y="0"/>
                    <a:pt x="11142" y="82"/>
                    <a:pt x="10729" y="252"/>
                  </a:cubicBezTo>
                  <a:cubicBezTo>
                    <a:pt x="9138" y="902"/>
                    <a:pt x="8270" y="2566"/>
                    <a:pt x="7233" y="3940"/>
                  </a:cubicBezTo>
                  <a:cubicBezTo>
                    <a:pt x="5594" y="6062"/>
                    <a:pt x="3280" y="7677"/>
                    <a:pt x="700" y="8448"/>
                  </a:cubicBezTo>
                  <a:cubicBezTo>
                    <a:pt x="387" y="8545"/>
                    <a:pt x="1" y="8762"/>
                    <a:pt x="121" y="9075"/>
                  </a:cubicBezTo>
                  <a:cubicBezTo>
                    <a:pt x="146" y="9148"/>
                    <a:pt x="194" y="9196"/>
                    <a:pt x="266" y="9268"/>
                  </a:cubicBezTo>
                  <a:cubicBezTo>
                    <a:pt x="1616" y="10594"/>
                    <a:pt x="3256" y="11462"/>
                    <a:pt x="4943" y="12330"/>
                  </a:cubicBezTo>
                  <a:cubicBezTo>
                    <a:pt x="6365" y="13077"/>
                    <a:pt x="8005" y="13222"/>
                    <a:pt x="9524" y="13632"/>
                  </a:cubicBezTo>
                  <a:cubicBezTo>
                    <a:pt x="10223" y="13825"/>
                    <a:pt x="11067" y="14017"/>
                    <a:pt x="11910" y="14138"/>
                  </a:cubicBezTo>
                  <a:cubicBezTo>
                    <a:pt x="12290" y="14195"/>
                    <a:pt x="12723" y="14237"/>
                    <a:pt x="13165" y="14237"/>
                  </a:cubicBezTo>
                  <a:cubicBezTo>
                    <a:pt x="14405" y="14237"/>
                    <a:pt x="15714" y="13906"/>
                    <a:pt x="16105" y="12643"/>
                  </a:cubicBezTo>
                  <a:cubicBezTo>
                    <a:pt x="16443" y="11655"/>
                    <a:pt x="16033" y="10522"/>
                    <a:pt x="15286" y="9798"/>
                  </a:cubicBezTo>
                  <a:cubicBezTo>
                    <a:pt x="16443" y="9654"/>
                    <a:pt x="17359" y="8400"/>
                    <a:pt x="17142" y="7243"/>
                  </a:cubicBezTo>
                  <a:cubicBezTo>
                    <a:pt x="16937" y="6237"/>
                    <a:pt x="15945" y="5511"/>
                    <a:pt x="14955" y="5511"/>
                  </a:cubicBezTo>
                  <a:cubicBezTo>
                    <a:pt x="14783" y="5511"/>
                    <a:pt x="14610" y="5533"/>
                    <a:pt x="14442" y="5580"/>
                  </a:cubicBezTo>
                  <a:cubicBezTo>
                    <a:pt x="15575" y="4326"/>
                    <a:pt x="15840" y="2494"/>
                    <a:pt x="14707" y="1192"/>
                  </a:cubicBezTo>
                  <a:cubicBezTo>
                    <a:pt x="14037" y="422"/>
                    <a:pt x="13031" y="0"/>
                    <a:pt x="1202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0" name="Google Shape;2430;p50"/>
            <p:cNvSpPr/>
            <p:nvPr/>
          </p:nvSpPr>
          <p:spPr>
            <a:xfrm>
              <a:off x="4191200" y="3225050"/>
              <a:ext cx="1107800" cy="1800775"/>
            </a:xfrm>
            <a:custGeom>
              <a:avLst/>
              <a:gdLst/>
              <a:ahLst/>
              <a:cxnLst/>
              <a:rect l="l" t="t" r="r" b="b"/>
              <a:pathLst>
                <a:path w="44312" h="72031" extrusionOk="0">
                  <a:moveTo>
                    <a:pt x="11650" y="1"/>
                  </a:moveTo>
                  <a:cubicBezTo>
                    <a:pt x="9916" y="1"/>
                    <a:pt x="8177" y="272"/>
                    <a:pt x="6606" y="848"/>
                  </a:cubicBezTo>
                  <a:cubicBezTo>
                    <a:pt x="3713" y="1909"/>
                    <a:pt x="1375" y="4030"/>
                    <a:pt x="651" y="7478"/>
                  </a:cubicBezTo>
                  <a:cubicBezTo>
                    <a:pt x="1" y="10636"/>
                    <a:pt x="1110" y="13963"/>
                    <a:pt x="3038" y="16542"/>
                  </a:cubicBezTo>
                  <a:cubicBezTo>
                    <a:pt x="4967" y="19098"/>
                    <a:pt x="7691" y="21003"/>
                    <a:pt x="10488" y="22570"/>
                  </a:cubicBezTo>
                  <a:cubicBezTo>
                    <a:pt x="15710" y="25524"/>
                    <a:pt x="21672" y="27484"/>
                    <a:pt x="27633" y="27484"/>
                  </a:cubicBezTo>
                  <a:cubicBezTo>
                    <a:pt x="29211" y="27484"/>
                    <a:pt x="30789" y="27346"/>
                    <a:pt x="32354" y="27054"/>
                  </a:cubicBezTo>
                  <a:lnTo>
                    <a:pt x="32354" y="27054"/>
                  </a:lnTo>
                  <a:cubicBezTo>
                    <a:pt x="32113" y="36215"/>
                    <a:pt x="31486" y="45304"/>
                    <a:pt x="31149" y="54441"/>
                  </a:cubicBezTo>
                  <a:cubicBezTo>
                    <a:pt x="31004" y="58009"/>
                    <a:pt x="30980" y="61553"/>
                    <a:pt x="31221" y="65121"/>
                  </a:cubicBezTo>
                  <a:cubicBezTo>
                    <a:pt x="31245" y="65531"/>
                    <a:pt x="31269" y="65941"/>
                    <a:pt x="31293" y="66350"/>
                  </a:cubicBezTo>
                  <a:cubicBezTo>
                    <a:pt x="31527" y="69200"/>
                    <a:pt x="31780" y="72030"/>
                    <a:pt x="34697" y="72030"/>
                  </a:cubicBezTo>
                  <a:cubicBezTo>
                    <a:pt x="35088" y="72030"/>
                    <a:pt x="35526" y="71979"/>
                    <a:pt x="36018" y="71871"/>
                  </a:cubicBezTo>
                  <a:cubicBezTo>
                    <a:pt x="36838" y="71702"/>
                    <a:pt x="37658" y="71244"/>
                    <a:pt x="38044" y="70521"/>
                  </a:cubicBezTo>
                  <a:cubicBezTo>
                    <a:pt x="38285" y="70039"/>
                    <a:pt x="38309" y="69484"/>
                    <a:pt x="38333" y="68954"/>
                  </a:cubicBezTo>
                  <a:cubicBezTo>
                    <a:pt x="38405" y="67387"/>
                    <a:pt x="38453" y="65844"/>
                    <a:pt x="38502" y="64277"/>
                  </a:cubicBezTo>
                  <a:cubicBezTo>
                    <a:pt x="38911" y="51692"/>
                    <a:pt x="39008" y="39084"/>
                    <a:pt x="42913" y="26909"/>
                  </a:cubicBezTo>
                  <a:cubicBezTo>
                    <a:pt x="43564" y="24932"/>
                    <a:pt x="44312" y="22787"/>
                    <a:pt x="43685" y="20810"/>
                  </a:cubicBezTo>
                  <a:cubicBezTo>
                    <a:pt x="42793" y="17965"/>
                    <a:pt x="39586" y="16711"/>
                    <a:pt x="36959" y="15313"/>
                  </a:cubicBezTo>
                  <a:cubicBezTo>
                    <a:pt x="33487" y="13457"/>
                    <a:pt x="30546" y="10756"/>
                    <a:pt x="27605" y="8153"/>
                  </a:cubicBezTo>
                  <a:cubicBezTo>
                    <a:pt x="24639" y="5525"/>
                    <a:pt x="21602" y="2945"/>
                    <a:pt x="18009" y="1306"/>
                  </a:cubicBezTo>
                  <a:cubicBezTo>
                    <a:pt x="16155" y="461"/>
                    <a:pt x="13907" y="1"/>
                    <a:pt x="11650"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1" name="Google Shape;2431;p50"/>
            <p:cNvSpPr/>
            <p:nvPr/>
          </p:nvSpPr>
          <p:spPr>
            <a:xfrm>
              <a:off x="4971700" y="4831975"/>
              <a:ext cx="182050" cy="193850"/>
            </a:xfrm>
            <a:custGeom>
              <a:avLst/>
              <a:gdLst/>
              <a:ahLst/>
              <a:cxnLst/>
              <a:rect l="l" t="t" r="r" b="b"/>
              <a:pathLst>
                <a:path w="7282" h="7754" extrusionOk="0">
                  <a:moveTo>
                    <a:pt x="7282" y="0"/>
                  </a:moveTo>
                  <a:cubicBezTo>
                    <a:pt x="6558" y="193"/>
                    <a:pt x="5811" y="506"/>
                    <a:pt x="5305" y="603"/>
                  </a:cubicBezTo>
                  <a:cubicBezTo>
                    <a:pt x="4121" y="814"/>
                    <a:pt x="2926" y="915"/>
                    <a:pt x="1735" y="915"/>
                  </a:cubicBezTo>
                  <a:cubicBezTo>
                    <a:pt x="1156" y="915"/>
                    <a:pt x="577" y="891"/>
                    <a:pt x="1" y="844"/>
                  </a:cubicBezTo>
                  <a:lnTo>
                    <a:pt x="1" y="844"/>
                  </a:lnTo>
                  <a:cubicBezTo>
                    <a:pt x="25" y="1254"/>
                    <a:pt x="49" y="1664"/>
                    <a:pt x="73" y="2073"/>
                  </a:cubicBezTo>
                  <a:cubicBezTo>
                    <a:pt x="307" y="4923"/>
                    <a:pt x="560" y="7753"/>
                    <a:pt x="3477" y="7753"/>
                  </a:cubicBezTo>
                  <a:cubicBezTo>
                    <a:pt x="3868" y="7753"/>
                    <a:pt x="4306" y="7702"/>
                    <a:pt x="4798" y="7594"/>
                  </a:cubicBezTo>
                  <a:cubicBezTo>
                    <a:pt x="5618" y="7425"/>
                    <a:pt x="6438" y="6967"/>
                    <a:pt x="6824" y="6244"/>
                  </a:cubicBezTo>
                  <a:cubicBezTo>
                    <a:pt x="7065" y="5762"/>
                    <a:pt x="7089" y="5207"/>
                    <a:pt x="7113" y="4677"/>
                  </a:cubicBezTo>
                  <a:cubicBezTo>
                    <a:pt x="7185" y="3110"/>
                    <a:pt x="7233" y="1567"/>
                    <a:pt x="7282" y="0"/>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2" name="Google Shape;2432;p50"/>
            <p:cNvSpPr/>
            <p:nvPr/>
          </p:nvSpPr>
          <p:spPr>
            <a:xfrm>
              <a:off x="2652475" y="4235275"/>
              <a:ext cx="176025" cy="158675"/>
            </a:xfrm>
            <a:custGeom>
              <a:avLst/>
              <a:gdLst/>
              <a:ahLst/>
              <a:cxnLst/>
              <a:rect l="l" t="t" r="r" b="b"/>
              <a:pathLst>
                <a:path w="7041" h="6347" extrusionOk="0">
                  <a:moveTo>
                    <a:pt x="3328" y="1"/>
                  </a:moveTo>
                  <a:cubicBezTo>
                    <a:pt x="3304" y="194"/>
                    <a:pt x="3304" y="386"/>
                    <a:pt x="3256" y="507"/>
                  </a:cubicBezTo>
                  <a:cubicBezTo>
                    <a:pt x="2966" y="1278"/>
                    <a:pt x="2580" y="2098"/>
                    <a:pt x="2122" y="2773"/>
                  </a:cubicBezTo>
                  <a:cubicBezTo>
                    <a:pt x="1472" y="3665"/>
                    <a:pt x="676" y="4437"/>
                    <a:pt x="1" y="5305"/>
                  </a:cubicBezTo>
                  <a:cubicBezTo>
                    <a:pt x="883" y="5941"/>
                    <a:pt x="1952" y="6346"/>
                    <a:pt x="3008" y="6346"/>
                  </a:cubicBezTo>
                  <a:cubicBezTo>
                    <a:pt x="3511" y="6346"/>
                    <a:pt x="4011" y="6254"/>
                    <a:pt x="4485" y="6052"/>
                  </a:cubicBezTo>
                  <a:cubicBezTo>
                    <a:pt x="6149" y="5353"/>
                    <a:pt x="7041" y="3063"/>
                    <a:pt x="5956" y="1640"/>
                  </a:cubicBezTo>
                  <a:cubicBezTo>
                    <a:pt x="5329" y="820"/>
                    <a:pt x="4268" y="483"/>
                    <a:pt x="3328"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3" name="Google Shape;2433;p50"/>
            <p:cNvSpPr/>
            <p:nvPr/>
          </p:nvSpPr>
          <p:spPr>
            <a:xfrm>
              <a:off x="2749525" y="2148100"/>
              <a:ext cx="1424825" cy="1691675"/>
            </a:xfrm>
            <a:custGeom>
              <a:avLst/>
              <a:gdLst/>
              <a:ahLst/>
              <a:cxnLst/>
              <a:rect l="l" t="t" r="r" b="b"/>
              <a:pathLst>
                <a:path w="56993" h="67667" extrusionOk="0">
                  <a:moveTo>
                    <a:pt x="2749" y="0"/>
                  </a:moveTo>
                  <a:cubicBezTo>
                    <a:pt x="2700" y="25"/>
                    <a:pt x="2652" y="73"/>
                    <a:pt x="2604" y="97"/>
                  </a:cubicBezTo>
                  <a:cubicBezTo>
                    <a:pt x="1808" y="2797"/>
                    <a:pt x="1760" y="6245"/>
                    <a:pt x="1447" y="8342"/>
                  </a:cubicBezTo>
                  <a:cubicBezTo>
                    <a:pt x="507" y="14562"/>
                    <a:pt x="0" y="20710"/>
                    <a:pt x="531" y="27026"/>
                  </a:cubicBezTo>
                  <a:cubicBezTo>
                    <a:pt x="1591" y="39418"/>
                    <a:pt x="5955" y="51833"/>
                    <a:pt x="14128" y="61332"/>
                  </a:cubicBezTo>
                  <a:cubicBezTo>
                    <a:pt x="15960" y="63478"/>
                    <a:pt x="18033" y="65479"/>
                    <a:pt x="20589" y="66660"/>
                  </a:cubicBezTo>
                  <a:cubicBezTo>
                    <a:pt x="21951" y="67296"/>
                    <a:pt x="23481" y="67666"/>
                    <a:pt x="24986" y="67666"/>
                  </a:cubicBezTo>
                  <a:cubicBezTo>
                    <a:pt x="26279" y="67666"/>
                    <a:pt x="27553" y="67393"/>
                    <a:pt x="28689" y="66781"/>
                  </a:cubicBezTo>
                  <a:cubicBezTo>
                    <a:pt x="30907" y="65599"/>
                    <a:pt x="32306" y="63381"/>
                    <a:pt x="34186" y="61742"/>
                  </a:cubicBezTo>
                  <a:cubicBezTo>
                    <a:pt x="38212" y="58174"/>
                    <a:pt x="43974" y="57451"/>
                    <a:pt x="49350" y="57402"/>
                  </a:cubicBezTo>
                  <a:cubicBezTo>
                    <a:pt x="49722" y="57395"/>
                    <a:pt x="50094" y="57392"/>
                    <a:pt x="50467" y="57392"/>
                  </a:cubicBezTo>
                  <a:cubicBezTo>
                    <a:pt x="52655" y="57392"/>
                    <a:pt x="54850" y="57528"/>
                    <a:pt x="56993" y="57981"/>
                  </a:cubicBezTo>
                  <a:cubicBezTo>
                    <a:pt x="55884" y="57137"/>
                    <a:pt x="54461" y="56559"/>
                    <a:pt x="53473" y="56269"/>
                  </a:cubicBezTo>
                  <a:cubicBezTo>
                    <a:pt x="50459" y="55329"/>
                    <a:pt x="47373" y="54654"/>
                    <a:pt x="44239" y="54317"/>
                  </a:cubicBezTo>
                  <a:cubicBezTo>
                    <a:pt x="38309" y="53666"/>
                    <a:pt x="32161" y="54051"/>
                    <a:pt x="26568" y="52050"/>
                  </a:cubicBezTo>
                  <a:cubicBezTo>
                    <a:pt x="8583" y="45638"/>
                    <a:pt x="2797" y="22132"/>
                    <a:pt x="3496" y="5232"/>
                  </a:cubicBezTo>
                  <a:cubicBezTo>
                    <a:pt x="3568" y="3448"/>
                    <a:pt x="3665" y="1519"/>
                    <a:pt x="2749"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4" name="Google Shape;2434;p50"/>
            <p:cNvSpPr/>
            <p:nvPr/>
          </p:nvSpPr>
          <p:spPr>
            <a:xfrm>
              <a:off x="3030375" y="3140150"/>
              <a:ext cx="675675" cy="1794675"/>
            </a:xfrm>
            <a:custGeom>
              <a:avLst/>
              <a:gdLst/>
              <a:ahLst/>
              <a:cxnLst/>
              <a:rect l="l" t="t" r="r" b="b"/>
              <a:pathLst>
                <a:path w="27027" h="71787" extrusionOk="0">
                  <a:moveTo>
                    <a:pt x="12028" y="0"/>
                  </a:moveTo>
                  <a:cubicBezTo>
                    <a:pt x="11300" y="0"/>
                    <a:pt x="10580" y="179"/>
                    <a:pt x="9885" y="411"/>
                  </a:cubicBezTo>
                  <a:cubicBezTo>
                    <a:pt x="1" y="3930"/>
                    <a:pt x="2050" y="16395"/>
                    <a:pt x="5064" y="23723"/>
                  </a:cubicBezTo>
                  <a:cubicBezTo>
                    <a:pt x="7065" y="28617"/>
                    <a:pt x="10175" y="33849"/>
                    <a:pt x="10898" y="39105"/>
                  </a:cubicBezTo>
                  <a:cubicBezTo>
                    <a:pt x="11645" y="44650"/>
                    <a:pt x="12103" y="50002"/>
                    <a:pt x="11404" y="55619"/>
                  </a:cubicBezTo>
                  <a:cubicBezTo>
                    <a:pt x="11067" y="58367"/>
                    <a:pt x="10343" y="61067"/>
                    <a:pt x="9813" y="63792"/>
                  </a:cubicBezTo>
                  <a:cubicBezTo>
                    <a:pt x="9644" y="64611"/>
                    <a:pt x="9500" y="65455"/>
                    <a:pt x="9379" y="66275"/>
                  </a:cubicBezTo>
                  <a:cubicBezTo>
                    <a:pt x="9234" y="67504"/>
                    <a:pt x="8656" y="69891"/>
                    <a:pt x="9765" y="70855"/>
                  </a:cubicBezTo>
                  <a:cubicBezTo>
                    <a:pt x="10394" y="71424"/>
                    <a:pt x="11826" y="71787"/>
                    <a:pt x="12824" y="71787"/>
                  </a:cubicBezTo>
                  <a:cubicBezTo>
                    <a:pt x="13012" y="71787"/>
                    <a:pt x="13184" y="71774"/>
                    <a:pt x="13333" y="71747"/>
                  </a:cubicBezTo>
                  <a:cubicBezTo>
                    <a:pt x="13598" y="71699"/>
                    <a:pt x="13863" y="71627"/>
                    <a:pt x="14080" y="71434"/>
                  </a:cubicBezTo>
                  <a:cubicBezTo>
                    <a:pt x="14273" y="71289"/>
                    <a:pt x="14394" y="71072"/>
                    <a:pt x="14514" y="70831"/>
                  </a:cubicBezTo>
                  <a:cubicBezTo>
                    <a:pt x="15261" y="69433"/>
                    <a:pt x="15744" y="68059"/>
                    <a:pt x="16105" y="66516"/>
                  </a:cubicBezTo>
                  <a:cubicBezTo>
                    <a:pt x="16226" y="66082"/>
                    <a:pt x="16346" y="65624"/>
                    <a:pt x="16443" y="65190"/>
                  </a:cubicBezTo>
                  <a:cubicBezTo>
                    <a:pt x="18371" y="57186"/>
                    <a:pt x="19963" y="48965"/>
                    <a:pt x="20927" y="40816"/>
                  </a:cubicBezTo>
                  <a:cubicBezTo>
                    <a:pt x="21891" y="32812"/>
                    <a:pt x="27026" y="24567"/>
                    <a:pt x="26930" y="16563"/>
                  </a:cubicBezTo>
                  <a:cubicBezTo>
                    <a:pt x="26882" y="14538"/>
                    <a:pt x="26183" y="9861"/>
                    <a:pt x="25411" y="8149"/>
                  </a:cubicBezTo>
                  <a:cubicBezTo>
                    <a:pt x="24061" y="5136"/>
                    <a:pt x="18154" y="2942"/>
                    <a:pt x="15358" y="1230"/>
                  </a:cubicBezTo>
                  <a:cubicBezTo>
                    <a:pt x="14562" y="748"/>
                    <a:pt x="13718" y="242"/>
                    <a:pt x="12802" y="73"/>
                  </a:cubicBezTo>
                  <a:cubicBezTo>
                    <a:pt x="12544" y="23"/>
                    <a:pt x="12286" y="0"/>
                    <a:pt x="12028"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5" name="Google Shape;2435;p50"/>
            <p:cNvSpPr/>
            <p:nvPr/>
          </p:nvSpPr>
          <p:spPr>
            <a:xfrm>
              <a:off x="3246750" y="4734925"/>
              <a:ext cx="194700" cy="199900"/>
            </a:xfrm>
            <a:custGeom>
              <a:avLst/>
              <a:gdLst/>
              <a:ahLst/>
              <a:cxnLst/>
              <a:rect l="l" t="t" r="r" b="b"/>
              <a:pathLst>
                <a:path w="7788" h="7996" extrusionOk="0">
                  <a:moveTo>
                    <a:pt x="1158" y="1"/>
                  </a:moveTo>
                  <a:cubicBezTo>
                    <a:pt x="989" y="820"/>
                    <a:pt x="845" y="1664"/>
                    <a:pt x="724" y="2484"/>
                  </a:cubicBezTo>
                  <a:cubicBezTo>
                    <a:pt x="579" y="3713"/>
                    <a:pt x="1" y="6100"/>
                    <a:pt x="1110" y="7064"/>
                  </a:cubicBezTo>
                  <a:cubicBezTo>
                    <a:pt x="1739" y="7633"/>
                    <a:pt x="3171" y="7996"/>
                    <a:pt x="4169" y="7996"/>
                  </a:cubicBezTo>
                  <a:cubicBezTo>
                    <a:pt x="4357" y="7996"/>
                    <a:pt x="4529" y="7983"/>
                    <a:pt x="4678" y="7956"/>
                  </a:cubicBezTo>
                  <a:cubicBezTo>
                    <a:pt x="4943" y="7908"/>
                    <a:pt x="5208" y="7836"/>
                    <a:pt x="5425" y="7643"/>
                  </a:cubicBezTo>
                  <a:cubicBezTo>
                    <a:pt x="5618" y="7498"/>
                    <a:pt x="5739" y="7281"/>
                    <a:pt x="5859" y="7040"/>
                  </a:cubicBezTo>
                  <a:cubicBezTo>
                    <a:pt x="6606" y="5642"/>
                    <a:pt x="7089" y="4268"/>
                    <a:pt x="7450" y="2725"/>
                  </a:cubicBezTo>
                  <a:cubicBezTo>
                    <a:pt x="7571" y="2291"/>
                    <a:pt x="7691" y="1833"/>
                    <a:pt x="7788" y="1399"/>
                  </a:cubicBezTo>
                  <a:cubicBezTo>
                    <a:pt x="5594" y="820"/>
                    <a:pt x="3376" y="362"/>
                    <a:pt x="1158"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6" name="Google Shape;2436;p50"/>
            <p:cNvSpPr/>
            <p:nvPr/>
          </p:nvSpPr>
          <p:spPr>
            <a:xfrm>
              <a:off x="2685625" y="1521775"/>
              <a:ext cx="1168075" cy="828575"/>
            </a:xfrm>
            <a:custGeom>
              <a:avLst/>
              <a:gdLst/>
              <a:ahLst/>
              <a:cxnLst/>
              <a:rect l="l" t="t" r="r" b="b"/>
              <a:pathLst>
                <a:path w="46723" h="33143" extrusionOk="0">
                  <a:moveTo>
                    <a:pt x="20436" y="1"/>
                  </a:moveTo>
                  <a:cubicBezTo>
                    <a:pt x="20273" y="1"/>
                    <a:pt x="20107" y="2"/>
                    <a:pt x="19938" y="5"/>
                  </a:cubicBezTo>
                  <a:cubicBezTo>
                    <a:pt x="17021" y="53"/>
                    <a:pt x="14056" y="535"/>
                    <a:pt x="11380" y="1765"/>
                  </a:cubicBezTo>
                  <a:cubicBezTo>
                    <a:pt x="6631" y="3959"/>
                    <a:pt x="2870" y="8226"/>
                    <a:pt x="1520" y="13313"/>
                  </a:cubicBezTo>
                  <a:cubicBezTo>
                    <a:pt x="1" y="18954"/>
                    <a:pt x="2339" y="25463"/>
                    <a:pt x="6751" y="29200"/>
                  </a:cubicBezTo>
                  <a:cubicBezTo>
                    <a:pt x="10164" y="32097"/>
                    <a:pt x="14534" y="33143"/>
                    <a:pt x="18982" y="33143"/>
                  </a:cubicBezTo>
                  <a:cubicBezTo>
                    <a:pt x="22642" y="33143"/>
                    <a:pt x="26355" y="32435"/>
                    <a:pt x="29630" y="31466"/>
                  </a:cubicBezTo>
                  <a:cubicBezTo>
                    <a:pt x="31559" y="30888"/>
                    <a:pt x="33343" y="29972"/>
                    <a:pt x="35223" y="29297"/>
                  </a:cubicBezTo>
                  <a:cubicBezTo>
                    <a:pt x="36790" y="28742"/>
                    <a:pt x="38333" y="28019"/>
                    <a:pt x="39804" y="27223"/>
                  </a:cubicBezTo>
                  <a:cubicBezTo>
                    <a:pt x="42697" y="25656"/>
                    <a:pt x="45469" y="23390"/>
                    <a:pt x="46409" y="20087"/>
                  </a:cubicBezTo>
                  <a:cubicBezTo>
                    <a:pt x="46626" y="19267"/>
                    <a:pt x="46723" y="18375"/>
                    <a:pt x="46675" y="17508"/>
                  </a:cubicBezTo>
                  <a:cubicBezTo>
                    <a:pt x="46578" y="15916"/>
                    <a:pt x="46000" y="14325"/>
                    <a:pt x="44915" y="13168"/>
                  </a:cubicBezTo>
                  <a:cubicBezTo>
                    <a:pt x="43902" y="12107"/>
                    <a:pt x="42600" y="11456"/>
                    <a:pt x="41323" y="10757"/>
                  </a:cubicBezTo>
                  <a:cubicBezTo>
                    <a:pt x="38647" y="9311"/>
                    <a:pt x="36067" y="7671"/>
                    <a:pt x="33656" y="5839"/>
                  </a:cubicBezTo>
                  <a:cubicBezTo>
                    <a:pt x="31631" y="4272"/>
                    <a:pt x="30185" y="2464"/>
                    <a:pt x="27677" y="1451"/>
                  </a:cubicBezTo>
                  <a:cubicBezTo>
                    <a:pt x="25064" y="383"/>
                    <a:pt x="23115" y="1"/>
                    <a:pt x="20436"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7" name="Google Shape;2437;p50"/>
            <p:cNvSpPr/>
            <p:nvPr/>
          </p:nvSpPr>
          <p:spPr>
            <a:xfrm>
              <a:off x="3305825" y="1782500"/>
              <a:ext cx="99475" cy="119900"/>
            </a:xfrm>
            <a:custGeom>
              <a:avLst/>
              <a:gdLst/>
              <a:ahLst/>
              <a:cxnLst/>
              <a:rect l="l" t="t" r="r" b="b"/>
              <a:pathLst>
                <a:path w="3979" h="4796" extrusionOk="0">
                  <a:moveTo>
                    <a:pt x="1915" y="0"/>
                  </a:moveTo>
                  <a:cubicBezTo>
                    <a:pt x="1616" y="0"/>
                    <a:pt x="1314" y="87"/>
                    <a:pt x="1061" y="256"/>
                  </a:cubicBezTo>
                  <a:cubicBezTo>
                    <a:pt x="0" y="979"/>
                    <a:pt x="434" y="2474"/>
                    <a:pt x="892" y="3438"/>
                  </a:cubicBezTo>
                  <a:cubicBezTo>
                    <a:pt x="1013" y="3727"/>
                    <a:pt x="1182" y="4017"/>
                    <a:pt x="1399" y="4234"/>
                  </a:cubicBezTo>
                  <a:cubicBezTo>
                    <a:pt x="1697" y="4572"/>
                    <a:pt x="2078" y="4795"/>
                    <a:pt x="2540" y="4795"/>
                  </a:cubicBezTo>
                  <a:cubicBezTo>
                    <a:pt x="2638" y="4795"/>
                    <a:pt x="2740" y="4785"/>
                    <a:pt x="2845" y="4764"/>
                  </a:cubicBezTo>
                  <a:cubicBezTo>
                    <a:pt x="3424" y="4644"/>
                    <a:pt x="3737" y="4234"/>
                    <a:pt x="3858" y="3679"/>
                  </a:cubicBezTo>
                  <a:cubicBezTo>
                    <a:pt x="3978" y="3077"/>
                    <a:pt x="3858" y="2474"/>
                    <a:pt x="3665" y="1871"/>
                  </a:cubicBezTo>
                  <a:cubicBezTo>
                    <a:pt x="3472" y="1220"/>
                    <a:pt x="3183" y="449"/>
                    <a:pt x="2532" y="135"/>
                  </a:cubicBezTo>
                  <a:cubicBezTo>
                    <a:pt x="2341" y="45"/>
                    <a:pt x="2129" y="0"/>
                    <a:pt x="1915"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8" name="Google Shape;2438;p50"/>
            <p:cNvSpPr/>
            <p:nvPr/>
          </p:nvSpPr>
          <p:spPr>
            <a:xfrm>
              <a:off x="3768100" y="1842525"/>
              <a:ext cx="82000" cy="72675"/>
            </a:xfrm>
            <a:custGeom>
              <a:avLst/>
              <a:gdLst/>
              <a:ahLst/>
              <a:cxnLst/>
              <a:rect l="l" t="t" r="r" b="b"/>
              <a:pathLst>
                <a:path w="3280" h="2907" extrusionOk="0">
                  <a:moveTo>
                    <a:pt x="1592" y="0"/>
                  </a:moveTo>
                  <a:cubicBezTo>
                    <a:pt x="1447" y="0"/>
                    <a:pt x="1326" y="49"/>
                    <a:pt x="1206" y="121"/>
                  </a:cubicBezTo>
                  <a:cubicBezTo>
                    <a:pt x="989" y="266"/>
                    <a:pt x="772" y="386"/>
                    <a:pt x="555" y="531"/>
                  </a:cubicBezTo>
                  <a:cubicBezTo>
                    <a:pt x="314" y="724"/>
                    <a:pt x="73" y="917"/>
                    <a:pt x="25" y="1230"/>
                  </a:cubicBezTo>
                  <a:cubicBezTo>
                    <a:pt x="0" y="1351"/>
                    <a:pt x="25" y="1471"/>
                    <a:pt x="49" y="1592"/>
                  </a:cubicBezTo>
                  <a:cubicBezTo>
                    <a:pt x="217" y="2074"/>
                    <a:pt x="651" y="2411"/>
                    <a:pt x="1109" y="2580"/>
                  </a:cubicBezTo>
                  <a:cubicBezTo>
                    <a:pt x="1386" y="2679"/>
                    <a:pt x="1824" y="2907"/>
                    <a:pt x="2159" y="2907"/>
                  </a:cubicBezTo>
                  <a:cubicBezTo>
                    <a:pt x="2233" y="2907"/>
                    <a:pt x="2302" y="2896"/>
                    <a:pt x="2363" y="2869"/>
                  </a:cubicBezTo>
                  <a:cubicBezTo>
                    <a:pt x="3279" y="2460"/>
                    <a:pt x="2460" y="603"/>
                    <a:pt x="1929" y="169"/>
                  </a:cubicBezTo>
                  <a:cubicBezTo>
                    <a:pt x="1833" y="73"/>
                    <a:pt x="1712" y="0"/>
                    <a:pt x="1592"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9" name="Google Shape;2439;p50"/>
            <p:cNvSpPr/>
            <p:nvPr/>
          </p:nvSpPr>
          <p:spPr>
            <a:xfrm>
              <a:off x="4365375" y="2540450"/>
              <a:ext cx="187475" cy="82575"/>
            </a:xfrm>
            <a:custGeom>
              <a:avLst/>
              <a:gdLst/>
              <a:ahLst/>
              <a:cxnLst/>
              <a:rect l="l" t="t" r="r" b="b"/>
              <a:pathLst>
                <a:path w="7499" h="3303" extrusionOk="0">
                  <a:moveTo>
                    <a:pt x="4477" y="1"/>
                  </a:moveTo>
                  <a:cubicBezTo>
                    <a:pt x="4191" y="1"/>
                    <a:pt x="3895" y="16"/>
                    <a:pt x="3593" y="49"/>
                  </a:cubicBezTo>
                  <a:cubicBezTo>
                    <a:pt x="1568" y="266"/>
                    <a:pt x="1" y="1158"/>
                    <a:pt x="97" y="2050"/>
                  </a:cubicBezTo>
                  <a:cubicBezTo>
                    <a:pt x="180" y="2790"/>
                    <a:pt x="1437" y="3303"/>
                    <a:pt x="3062" y="3303"/>
                  </a:cubicBezTo>
                  <a:cubicBezTo>
                    <a:pt x="3342" y="3303"/>
                    <a:pt x="3633" y="3288"/>
                    <a:pt x="3931" y="3256"/>
                  </a:cubicBezTo>
                  <a:cubicBezTo>
                    <a:pt x="5956" y="3039"/>
                    <a:pt x="7499" y="2147"/>
                    <a:pt x="7426" y="1255"/>
                  </a:cubicBezTo>
                  <a:cubicBezTo>
                    <a:pt x="7344" y="497"/>
                    <a:pt x="6081" y="1"/>
                    <a:pt x="4477"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0" name="Google Shape;2440;p50"/>
            <p:cNvSpPr/>
            <p:nvPr/>
          </p:nvSpPr>
          <p:spPr>
            <a:xfrm>
              <a:off x="4515450" y="2832050"/>
              <a:ext cx="90450" cy="39450"/>
            </a:xfrm>
            <a:custGeom>
              <a:avLst/>
              <a:gdLst/>
              <a:ahLst/>
              <a:cxnLst/>
              <a:rect l="l" t="t" r="r" b="b"/>
              <a:pathLst>
                <a:path w="3618" h="1578" extrusionOk="0">
                  <a:moveTo>
                    <a:pt x="1633" y="1"/>
                  </a:moveTo>
                  <a:cubicBezTo>
                    <a:pt x="737" y="1"/>
                    <a:pt x="25" y="300"/>
                    <a:pt x="25" y="705"/>
                  </a:cubicBezTo>
                  <a:cubicBezTo>
                    <a:pt x="1" y="1139"/>
                    <a:pt x="772" y="1524"/>
                    <a:pt x="1761" y="1572"/>
                  </a:cubicBezTo>
                  <a:cubicBezTo>
                    <a:pt x="1828" y="1576"/>
                    <a:pt x="1895" y="1577"/>
                    <a:pt x="1960" y="1577"/>
                  </a:cubicBezTo>
                  <a:cubicBezTo>
                    <a:pt x="2857" y="1577"/>
                    <a:pt x="3571" y="1278"/>
                    <a:pt x="3593" y="873"/>
                  </a:cubicBezTo>
                  <a:cubicBezTo>
                    <a:pt x="3617" y="439"/>
                    <a:pt x="2822" y="54"/>
                    <a:pt x="1833" y="5"/>
                  </a:cubicBezTo>
                  <a:cubicBezTo>
                    <a:pt x="1766" y="2"/>
                    <a:pt x="1699" y="1"/>
                    <a:pt x="1633"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1" name="Google Shape;2441;p50"/>
            <p:cNvSpPr/>
            <p:nvPr/>
          </p:nvSpPr>
          <p:spPr>
            <a:xfrm>
              <a:off x="3712650" y="3014075"/>
              <a:ext cx="90425" cy="39450"/>
            </a:xfrm>
            <a:custGeom>
              <a:avLst/>
              <a:gdLst/>
              <a:ahLst/>
              <a:cxnLst/>
              <a:rect l="l" t="t" r="r" b="b"/>
              <a:pathLst>
                <a:path w="3617" h="1578" extrusionOk="0">
                  <a:moveTo>
                    <a:pt x="1633" y="0"/>
                  </a:moveTo>
                  <a:cubicBezTo>
                    <a:pt x="736" y="0"/>
                    <a:pt x="23" y="300"/>
                    <a:pt x="1" y="704"/>
                  </a:cubicBezTo>
                  <a:cubicBezTo>
                    <a:pt x="1" y="1138"/>
                    <a:pt x="772" y="1524"/>
                    <a:pt x="1760" y="1572"/>
                  </a:cubicBezTo>
                  <a:cubicBezTo>
                    <a:pt x="1828" y="1576"/>
                    <a:pt x="1894" y="1577"/>
                    <a:pt x="1960" y="1577"/>
                  </a:cubicBezTo>
                  <a:cubicBezTo>
                    <a:pt x="2857" y="1577"/>
                    <a:pt x="3570" y="1277"/>
                    <a:pt x="3593" y="873"/>
                  </a:cubicBezTo>
                  <a:cubicBezTo>
                    <a:pt x="3617" y="439"/>
                    <a:pt x="2821" y="53"/>
                    <a:pt x="1833" y="5"/>
                  </a:cubicBezTo>
                  <a:cubicBezTo>
                    <a:pt x="1765" y="2"/>
                    <a:pt x="1699" y="0"/>
                    <a:pt x="1633"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2" name="Google Shape;2442;p50"/>
            <p:cNvSpPr/>
            <p:nvPr/>
          </p:nvSpPr>
          <p:spPr>
            <a:xfrm>
              <a:off x="3933250" y="2708750"/>
              <a:ext cx="187450" cy="101925"/>
            </a:xfrm>
            <a:custGeom>
              <a:avLst/>
              <a:gdLst/>
              <a:ahLst/>
              <a:cxnLst/>
              <a:rect l="l" t="t" r="r" b="b"/>
              <a:pathLst>
                <a:path w="7498" h="4077" extrusionOk="0">
                  <a:moveTo>
                    <a:pt x="5625" y="0"/>
                  </a:moveTo>
                  <a:cubicBezTo>
                    <a:pt x="4913" y="0"/>
                    <a:pt x="4032" y="182"/>
                    <a:pt x="3134" y="550"/>
                  </a:cubicBezTo>
                  <a:cubicBezTo>
                    <a:pt x="1254" y="1321"/>
                    <a:pt x="0" y="2623"/>
                    <a:pt x="338" y="3443"/>
                  </a:cubicBezTo>
                  <a:cubicBezTo>
                    <a:pt x="512" y="3865"/>
                    <a:pt x="1076" y="4076"/>
                    <a:pt x="1839" y="4076"/>
                  </a:cubicBezTo>
                  <a:cubicBezTo>
                    <a:pt x="2557" y="4076"/>
                    <a:pt x="3452" y="3889"/>
                    <a:pt x="4364" y="3515"/>
                  </a:cubicBezTo>
                  <a:cubicBezTo>
                    <a:pt x="6244" y="2744"/>
                    <a:pt x="7498" y="1466"/>
                    <a:pt x="7160" y="646"/>
                  </a:cubicBezTo>
                  <a:cubicBezTo>
                    <a:pt x="6984" y="218"/>
                    <a:pt x="6406" y="0"/>
                    <a:pt x="5625"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3" name="Google Shape;2443;p50"/>
            <p:cNvSpPr/>
            <p:nvPr/>
          </p:nvSpPr>
          <p:spPr>
            <a:xfrm>
              <a:off x="4332850" y="2701425"/>
              <a:ext cx="188050" cy="83125"/>
            </a:xfrm>
            <a:custGeom>
              <a:avLst/>
              <a:gdLst/>
              <a:ahLst/>
              <a:cxnLst/>
              <a:rect l="l" t="t" r="r" b="b"/>
              <a:pathLst>
                <a:path w="7522" h="3325" extrusionOk="0">
                  <a:moveTo>
                    <a:pt x="4624" y="1"/>
                  </a:moveTo>
                  <a:cubicBezTo>
                    <a:pt x="4287" y="1"/>
                    <a:pt x="3933" y="24"/>
                    <a:pt x="3568" y="71"/>
                  </a:cubicBezTo>
                  <a:cubicBezTo>
                    <a:pt x="1543" y="312"/>
                    <a:pt x="0" y="1253"/>
                    <a:pt x="121" y="2120"/>
                  </a:cubicBezTo>
                  <a:cubicBezTo>
                    <a:pt x="200" y="2852"/>
                    <a:pt x="1381" y="3324"/>
                    <a:pt x="2920" y="3324"/>
                  </a:cubicBezTo>
                  <a:cubicBezTo>
                    <a:pt x="3258" y="3324"/>
                    <a:pt x="3613" y="3301"/>
                    <a:pt x="3978" y="3254"/>
                  </a:cubicBezTo>
                  <a:cubicBezTo>
                    <a:pt x="5979" y="3012"/>
                    <a:pt x="7522" y="2096"/>
                    <a:pt x="7425" y="1204"/>
                  </a:cubicBezTo>
                  <a:cubicBezTo>
                    <a:pt x="7327" y="473"/>
                    <a:pt x="6158" y="1"/>
                    <a:pt x="4624"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4" name="Google Shape;2444;p50"/>
            <p:cNvSpPr/>
            <p:nvPr/>
          </p:nvSpPr>
          <p:spPr>
            <a:xfrm>
              <a:off x="4285825" y="2911775"/>
              <a:ext cx="110325" cy="48525"/>
            </a:xfrm>
            <a:custGeom>
              <a:avLst/>
              <a:gdLst/>
              <a:ahLst/>
              <a:cxnLst/>
              <a:rect l="l" t="t" r="r" b="b"/>
              <a:pathLst>
                <a:path w="4413" h="1941" extrusionOk="0">
                  <a:moveTo>
                    <a:pt x="2721" y="1"/>
                  </a:moveTo>
                  <a:cubicBezTo>
                    <a:pt x="2522" y="1"/>
                    <a:pt x="2312" y="16"/>
                    <a:pt x="2098" y="47"/>
                  </a:cubicBezTo>
                  <a:cubicBezTo>
                    <a:pt x="917" y="192"/>
                    <a:pt x="1" y="722"/>
                    <a:pt x="73" y="1228"/>
                  </a:cubicBezTo>
                  <a:cubicBezTo>
                    <a:pt x="133" y="1667"/>
                    <a:pt x="819" y="1940"/>
                    <a:pt x="1722" y="1940"/>
                  </a:cubicBezTo>
                  <a:cubicBezTo>
                    <a:pt x="1911" y="1940"/>
                    <a:pt x="2110" y="1928"/>
                    <a:pt x="2315" y="1903"/>
                  </a:cubicBezTo>
                  <a:cubicBezTo>
                    <a:pt x="3496" y="1759"/>
                    <a:pt x="4412" y="1204"/>
                    <a:pt x="4340" y="698"/>
                  </a:cubicBezTo>
                  <a:cubicBezTo>
                    <a:pt x="4281" y="285"/>
                    <a:pt x="3598" y="1"/>
                    <a:pt x="2721"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5" name="Google Shape;2445;p50"/>
            <p:cNvSpPr/>
            <p:nvPr/>
          </p:nvSpPr>
          <p:spPr>
            <a:xfrm>
              <a:off x="4118275" y="2809875"/>
              <a:ext cx="157925" cy="77775"/>
            </a:xfrm>
            <a:custGeom>
              <a:avLst/>
              <a:gdLst/>
              <a:ahLst/>
              <a:cxnLst/>
              <a:rect l="l" t="t" r="r" b="b"/>
              <a:pathLst>
                <a:path w="6317" h="3111" extrusionOk="0">
                  <a:moveTo>
                    <a:pt x="4483" y="0"/>
                  </a:moveTo>
                  <a:cubicBezTo>
                    <a:pt x="3972" y="0"/>
                    <a:pt x="3383" y="86"/>
                    <a:pt x="2773" y="266"/>
                  </a:cubicBezTo>
                  <a:cubicBezTo>
                    <a:pt x="1158" y="748"/>
                    <a:pt x="0" y="1712"/>
                    <a:pt x="217" y="2411"/>
                  </a:cubicBezTo>
                  <a:cubicBezTo>
                    <a:pt x="354" y="2866"/>
                    <a:pt x="984" y="3111"/>
                    <a:pt x="1841" y="3111"/>
                  </a:cubicBezTo>
                  <a:cubicBezTo>
                    <a:pt x="2348" y="3111"/>
                    <a:pt x="2935" y="3025"/>
                    <a:pt x="3544" y="2845"/>
                  </a:cubicBezTo>
                  <a:cubicBezTo>
                    <a:pt x="5160" y="2363"/>
                    <a:pt x="6317" y="1399"/>
                    <a:pt x="6100" y="700"/>
                  </a:cubicBezTo>
                  <a:cubicBezTo>
                    <a:pt x="5979" y="245"/>
                    <a:pt x="5344" y="0"/>
                    <a:pt x="4483"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6" name="Google Shape;2446;p50"/>
            <p:cNvSpPr/>
            <p:nvPr/>
          </p:nvSpPr>
          <p:spPr>
            <a:xfrm>
              <a:off x="4187575" y="2624025"/>
              <a:ext cx="103700" cy="54075"/>
            </a:xfrm>
            <a:custGeom>
              <a:avLst/>
              <a:gdLst/>
              <a:ahLst/>
              <a:cxnLst/>
              <a:rect l="l" t="t" r="r" b="b"/>
              <a:pathLst>
                <a:path w="4148" h="2163" extrusionOk="0">
                  <a:moveTo>
                    <a:pt x="3069" y="1"/>
                  </a:moveTo>
                  <a:cubicBezTo>
                    <a:pt x="2696" y="1"/>
                    <a:pt x="2247" y="82"/>
                    <a:pt x="1785" y="250"/>
                  </a:cubicBezTo>
                  <a:cubicBezTo>
                    <a:pt x="724" y="612"/>
                    <a:pt x="1" y="1311"/>
                    <a:pt x="170" y="1769"/>
                  </a:cubicBezTo>
                  <a:cubicBezTo>
                    <a:pt x="265" y="2027"/>
                    <a:pt x="621" y="2163"/>
                    <a:pt x="1103" y="2163"/>
                  </a:cubicBezTo>
                  <a:cubicBezTo>
                    <a:pt x="1476" y="2163"/>
                    <a:pt x="1925" y="2082"/>
                    <a:pt x="2388" y="1914"/>
                  </a:cubicBezTo>
                  <a:cubicBezTo>
                    <a:pt x="3424" y="1552"/>
                    <a:pt x="4148" y="877"/>
                    <a:pt x="4003" y="395"/>
                  </a:cubicBezTo>
                  <a:cubicBezTo>
                    <a:pt x="3908" y="136"/>
                    <a:pt x="3552" y="1"/>
                    <a:pt x="306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7" name="Google Shape;2447;p50"/>
            <p:cNvSpPr/>
            <p:nvPr/>
          </p:nvSpPr>
          <p:spPr>
            <a:xfrm>
              <a:off x="3899500" y="2874150"/>
              <a:ext cx="103675" cy="54075"/>
            </a:xfrm>
            <a:custGeom>
              <a:avLst/>
              <a:gdLst/>
              <a:ahLst/>
              <a:cxnLst/>
              <a:rect l="l" t="t" r="r" b="b"/>
              <a:pathLst>
                <a:path w="4147" h="2163" extrusionOk="0">
                  <a:moveTo>
                    <a:pt x="3069" y="1"/>
                  </a:moveTo>
                  <a:cubicBezTo>
                    <a:pt x="2695" y="1"/>
                    <a:pt x="2247" y="82"/>
                    <a:pt x="1784" y="250"/>
                  </a:cubicBezTo>
                  <a:cubicBezTo>
                    <a:pt x="723" y="612"/>
                    <a:pt x="0" y="1311"/>
                    <a:pt x="169" y="1769"/>
                  </a:cubicBezTo>
                  <a:cubicBezTo>
                    <a:pt x="264" y="2027"/>
                    <a:pt x="620" y="2163"/>
                    <a:pt x="1102" y="2163"/>
                  </a:cubicBezTo>
                  <a:cubicBezTo>
                    <a:pt x="1475" y="2163"/>
                    <a:pt x="1924" y="2082"/>
                    <a:pt x="2387" y="1914"/>
                  </a:cubicBezTo>
                  <a:cubicBezTo>
                    <a:pt x="3423" y="1552"/>
                    <a:pt x="4147" y="853"/>
                    <a:pt x="4002" y="395"/>
                  </a:cubicBezTo>
                  <a:cubicBezTo>
                    <a:pt x="3907" y="136"/>
                    <a:pt x="3551" y="1"/>
                    <a:pt x="306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8" name="Google Shape;2448;p50"/>
            <p:cNvSpPr/>
            <p:nvPr/>
          </p:nvSpPr>
          <p:spPr>
            <a:xfrm>
              <a:off x="3750625" y="2834375"/>
              <a:ext cx="103675" cy="54075"/>
            </a:xfrm>
            <a:custGeom>
              <a:avLst/>
              <a:gdLst/>
              <a:ahLst/>
              <a:cxnLst/>
              <a:rect l="l" t="t" r="r" b="b"/>
              <a:pathLst>
                <a:path w="4147" h="2163" extrusionOk="0">
                  <a:moveTo>
                    <a:pt x="3049" y="1"/>
                  </a:moveTo>
                  <a:cubicBezTo>
                    <a:pt x="2679" y="1"/>
                    <a:pt x="2236" y="82"/>
                    <a:pt x="1784" y="250"/>
                  </a:cubicBezTo>
                  <a:cubicBezTo>
                    <a:pt x="724" y="636"/>
                    <a:pt x="0" y="1311"/>
                    <a:pt x="169" y="1769"/>
                  </a:cubicBezTo>
                  <a:cubicBezTo>
                    <a:pt x="251" y="2027"/>
                    <a:pt x="601" y="2163"/>
                    <a:pt x="1080" y="2163"/>
                  </a:cubicBezTo>
                  <a:cubicBezTo>
                    <a:pt x="1452" y="2163"/>
                    <a:pt x="1900" y="2082"/>
                    <a:pt x="2363" y="1913"/>
                  </a:cubicBezTo>
                  <a:cubicBezTo>
                    <a:pt x="3424" y="1552"/>
                    <a:pt x="4147" y="877"/>
                    <a:pt x="3978" y="395"/>
                  </a:cubicBezTo>
                  <a:cubicBezTo>
                    <a:pt x="3883" y="136"/>
                    <a:pt x="3527" y="1"/>
                    <a:pt x="304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9" name="Google Shape;2449;p50"/>
            <p:cNvSpPr/>
            <p:nvPr/>
          </p:nvSpPr>
          <p:spPr>
            <a:xfrm>
              <a:off x="4565475" y="2635000"/>
              <a:ext cx="103700" cy="46000"/>
            </a:xfrm>
            <a:custGeom>
              <a:avLst/>
              <a:gdLst/>
              <a:ahLst/>
              <a:cxnLst/>
              <a:rect l="l" t="t" r="r" b="b"/>
              <a:pathLst>
                <a:path w="4148" h="1840" extrusionOk="0">
                  <a:moveTo>
                    <a:pt x="1677" y="1"/>
                  </a:moveTo>
                  <a:cubicBezTo>
                    <a:pt x="795" y="1"/>
                    <a:pt x="110" y="274"/>
                    <a:pt x="49" y="703"/>
                  </a:cubicBezTo>
                  <a:cubicBezTo>
                    <a:pt x="1" y="1185"/>
                    <a:pt x="869" y="1667"/>
                    <a:pt x="1978" y="1812"/>
                  </a:cubicBezTo>
                  <a:cubicBezTo>
                    <a:pt x="2147" y="1831"/>
                    <a:pt x="2313" y="1839"/>
                    <a:pt x="2472" y="1839"/>
                  </a:cubicBezTo>
                  <a:cubicBezTo>
                    <a:pt x="3360" y="1839"/>
                    <a:pt x="4058" y="1566"/>
                    <a:pt x="4099" y="1137"/>
                  </a:cubicBezTo>
                  <a:cubicBezTo>
                    <a:pt x="4147" y="655"/>
                    <a:pt x="3304" y="173"/>
                    <a:pt x="2171" y="28"/>
                  </a:cubicBezTo>
                  <a:cubicBezTo>
                    <a:pt x="2001" y="10"/>
                    <a:pt x="1836" y="1"/>
                    <a:pt x="1677"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0" name="Google Shape;2450;p50"/>
            <p:cNvSpPr/>
            <p:nvPr/>
          </p:nvSpPr>
          <p:spPr>
            <a:xfrm>
              <a:off x="2502700" y="1492050"/>
              <a:ext cx="469850" cy="356550"/>
            </a:xfrm>
            <a:custGeom>
              <a:avLst/>
              <a:gdLst/>
              <a:ahLst/>
              <a:cxnLst/>
              <a:rect l="l" t="t" r="r" b="b"/>
              <a:pathLst>
                <a:path w="18794" h="14262" extrusionOk="0">
                  <a:moveTo>
                    <a:pt x="1671" y="0"/>
                  </a:moveTo>
                  <a:cubicBezTo>
                    <a:pt x="1" y="0"/>
                    <a:pt x="605" y="3569"/>
                    <a:pt x="760" y="4545"/>
                  </a:cubicBezTo>
                  <a:cubicBezTo>
                    <a:pt x="1460" y="8667"/>
                    <a:pt x="4762" y="13224"/>
                    <a:pt x="9054" y="14092"/>
                  </a:cubicBezTo>
                  <a:cubicBezTo>
                    <a:pt x="9601" y="14204"/>
                    <a:pt x="10180" y="14262"/>
                    <a:pt x="10768" y="14262"/>
                  </a:cubicBezTo>
                  <a:cubicBezTo>
                    <a:pt x="12955" y="14262"/>
                    <a:pt x="15280" y="13473"/>
                    <a:pt x="16648" y="11802"/>
                  </a:cubicBezTo>
                  <a:cubicBezTo>
                    <a:pt x="18793" y="9150"/>
                    <a:pt x="17275" y="5533"/>
                    <a:pt x="14623" y="3918"/>
                  </a:cubicBezTo>
                  <a:cubicBezTo>
                    <a:pt x="14430" y="3798"/>
                    <a:pt x="14213" y="3677"/>
                    <a:pt x="13972" y="3581"/>
                  </a:cubicBezTo>
                  <a:cubicBezTo>
                    <a:pt x="12284" y="2833"/>
                    <a:pt x="10428" y="2640"/>
                    <a:pt x="8596" y="2375"/>
                  </a:cubicBezTo>
                  <a:cubicBezTo>
                    <a:pt x="6763" y="2134"/>
                    <a:pt x="4883" y="1772"/>
                    <a:pt x="3340" y="760"/>
                  </a:cubicBezTo>
                  <a:cubicBezTo>
                    <a:pt x="2954" y="519"/>
                    <a:pt x="2593" y="230"/>
                    <a:pt x="2159" y="85"/>
                  </a:cubicBezTo>
                  <a:cubicBezTo>
                    <a:pt x="1978" y="27"/>
                    <a:pt x="1816" y="0"/>
                    <a:pt x="1671"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1" name="Google Shape;2451;p50"/>
            <p:cNvSpPr/>
            <p:nvPr/>
          </p:nvSpPr>
          <p:spPr>
            <a:xfrm>
              <a:off x="2565100" y="1608675"/>
              <a:ext cx="226025" cy="179250"/>
            </a:xfrm>
            <a:custGeom>
              <a:avLst/>
              <a:gdLst/>
              <a:ahLst/>
              <a:cxnLst/>
              <a:rect l="l" t="t" r="r" b="b"/>
              <a:pathLst>
                <a:path w="9041" h="7170" extrusionOk="0">
                  <a:moveTo>
                    <a:pt x="0" y="0"/>
                  </a:moveTo>
                  <a:lnTo>
                    <a:pt x="0" y="0"/>
                  </a:lnTo>
                  <a:cubicBezTo>
                    <a:pt x="458" y="2604"/>
                    <a:pt x="2339" y="6028"/>
                    <a:pt x="5015" y="6944"/>
                  </a:cubicBezTo>
                  <a:cubicBezTo>
                    <a:pt x="5356" y="7047"/>
                    <a:pt x="6363" y="7170"/>
                    <a:pt x="7177" y="7170"/>
                  </a:cubicBezTo>
                  <a:cubicBezTo>
                    <a:pt x="7687" y="7170"/>
                    <a:pt x="8121" y="7122"/>
                    <a:pt x="8269" y="6992"/>
                  </a:cubicBezTo>
                  <a:cubicBezTo>
                    <a:pt x="9041" y="6341"/>
                    <a:pt x="7281" y="3689"/>
                    <a:pt x="6823" y="3110"/>
                  </a:cubicBezTo>
                  <a:cubicBezTo>
                    <a:pt x="5955" y="2001"/>
                    <a:pt x="5087" y="1567"/>
                    <a:pt x="3785" y="1158"/>
                  </a:cubicBezTo>
                  <a:cubicBezTo>
                    <a:pt x="2532" y="772"/>
                    <a:pt x="1230" y="483"/>
                    <a:pt x="0"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2" name="Google Shape;2452;p50"/>
            <p:cNvSpPr/>
            <p:nvPr/>
          </p:nvSpPr>
          <p:spPr>
            <a:xfrm>
              <a:off x="3217825" y="1935350"/>
              <a:ext cx="231475" cy="231450"/>
            </a:xfrm>
            <a:custGeom>
              <a:avLst/>
              <a:gdLst/>
              <a:ahLst/>
              <a:cxnLst/>
              <a:rect l="l" t="t" r="r" b="b"/>
              <a:pathLst>
                <a:path w="9259" h="9258" extrusionOk="0">
                  <a:moveTo>
                    <a:pt x="4629" y="0"/>
                  </a:moveTo>
                  <a:cubicBezTo>
                    <a:pt x="2074" y="0"/>
                    <a:pt x="1" y="2074"/>
                    <a:pt x="1" y="4629"/>
                  </a:cubicBezTo>
                  <a:cubicBezTo>
                    <a:pt x="1" y="7184"/>
                    <a:pt x="2074" y="9258"/>
                    <a:pt x="4629" y="9258"/>
                  </a:cubicBezTo>
                  <a:cubicBezTo>
                    <a:pt x="7185" y="9258"/>
                    <a:pt x="9258" y="7184"/>
                    <a:pt x="9258" y="4629"/>
                  </a:cubicBezTo>
                  <a:cubicBezTo>
                    <a:pt x="9258" y="2074"/>
                    <a:pt x="7185" y="0"/>
                    <a:pt x="4629"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453" name="Google Shape;2453;p50"/>
          <p:cNvGrpSpPr/>
          <p:nvPr/>
        </p:nvGrpSpPr>
        <p:grpSpPr>
          <a:xfrm>
            <a:off x="-178" y="2910785"/>
            <a:ext cx="1784421" cy="4493980"/>
            <a:chOff x="5526162" y="1469176"/>
            <a:chExt cx="2443073" cy="3421638"/>
          </a:xfrm>
        </p:grpSpPr>
        <p:grpSp>
          <p:nvGrpSpPr>
            <p:cNvPr id="2454" name="Google Shape;2454;p50"/>
            <p:cNvGrpSpPr/>
            <p:nvPr/>
          </p:nvGrpSpPr>
          <p:grpSpPr>
            <a:xfrm rot="-1789426" flipH="1">
              <a:off x="5964270" y="1535381"/>
              <a:ext cx="579625" cy="1176806"/>
              <a:chOff x="6358918" y="3044707"/>
              <a:chExt cx="579665" cy="1176886"/>
            </a:xfrm>
          </p:grpSpPr>
          <p:sp>
            <p:nvSpPr>
              <p:cNvPr id="2455" name="Google Shape;2455;p50"/>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6" name="Google Shape;2456;p50"/>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7" name="Google Shape;2457;p50"/>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8" name="Google Shape;2458;p50"/>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9" name="Google Shape;2459;p50"/>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0" name="Google Shape;2460;p50"/>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1" name="Google Shape;2461;p50"/>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2" name="Google Shape;2462;p50"/>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3" name="Google Shape;2463;p50"/>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464" name="Google Shape;2464;p50"/>
            <p:cNvGrpSpPr/>
            <p:nvPr/>
          </p:nvGrpSpPr>
          <p:grpSpPr>
            <a:xfrm rot="-4352739">
              <a:off x="5481206" y="2391263"/>
              <a:ext cx="2532986" cy="1764488"/>
              <a:chOff x="482875" y="2377725"/>
              <a:chExt cx="1432425" cy="1000425"/>
            </a:xfrm>
          </p:grpSpPr>
          <p:sp>
            <p:nvSpPr>
              <p:cNvPr id="2465" name="Google Shape;2465;p50"/>
              <p:cNvSpPr/>
              <p:nvPr/>
            </p:nvSpPr>
            <p:spPr>
              <a:xfrm>
                <a:off x="1154300" y="2522925"/>
                <a:ext cx="269325" cy="478025"/>
              </a:xfrm>
              <a:custGeom>
                <a:avLst/>
                <a:gdLst/>
                <a:ahLst/>
                <a:cxnLst/>
                <a:rect l="l" t="t" r="r" b="b"/>
                <a:pathLst>
                  <a:path w="10773" h="19121" extrusionOk="0">
                    <a:moveTo>
                      <a:pt x="8968" y="1"/>
                    </a:moveTo>
                    <a:cubicBezTo>
                      <a:pt x="7025" y="1"/>
                      <a:pt x="0" y="9287"/>
                      <a:pt x="1497" y="17100"/>
                    </a:cubicBezTo>
                    <a:cubicBezTo>
                      <a:pt x="1723" y="17927"/>
                      <a:pt x="3794" y="19120"/>
                      <a:pt x="5661" y="19120"/>
                    </a:cubicBezTo>
                    <a:cubicBezTo>
                      <a:pt x="6103" y="19120"/>
                      <a:pt x="6534" y="19053"/>
                      <a:pt x="6926" y="18899"/>
                    </a:cubicBezTo>
                    <a:cubicBezTo>
                      <a:pt x="6926" y="18899"/>
                      <a:pt x="4227" y="11361"/>
                      <a:pt x="9190" y="3295"/>
                    </a:cubicBezTo>
                    <a:cubicBezTo>
                      <a:pt x="9904" y="2582"/>
                      <a:pt x="10772" y="751"/>
                      <a:pt x="9159" y="38"/>
                    </a:cubicBezTo>
                    <a:cubicBezTo>
                      <a:pt x="9103" y="13"/>
                      <a:pt x="9039" y="1"/>
                      <a:pt x="8968" y="1"/>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6" name="Google Shape;2466;p50"/>
              <p:cNvSpPr/>
              <p:nvPr/>
            </p:nvSpPr>
            <p:spPr>
              <a:xfrm>
                <a:off x="840400" y="2446725"/>
                <a:ext cx="281075" cy="446225"/>
              </a:xfrm>
              <a:custGeom>
                <a:avLst/>
                <a:gdLst/>
                <a:ahLst/>
                <a:cxnLst/>
                <a:rect l="l" t="t" r="r" b="b"/>
                <a:pathLst>
                  <a:path w="11243" h="17849" extrusionOk="0">
                    <a:moveTo>
                      <a:pt x="8995" y="0"/>
                    </a:moveTo>
                    <a:cubicBezTo>
                      <a:pt x="8341" y="0"/>
                      <a:pt x="7576" y="229"/>
                      <a:pt x="6763" y="821"/>
                    </a:cubicBezTo>
                    <a:cubicBezTo>
                      <a:pt x="0" y="7646"/>
                      <a:pt x="93" y="16673"/>
                      <a:pt x="93" y="16673"/>
                    </a:cubicBezTo>
                    <a:cubicBezTo>
                      <a:pt x="1321" y="17445"/>
                      <a:pt x="3196" y="17849"/>
                      <a:pt x="4797" y="17849"/>
                    </a:cubicBezTo>
                    <a:cubicBezTo>
                      <a:pt x="6352" y="17849"/>
                      <a:pt x="7650" y="17468"/>
                      <a:pt x="7848" y="16673"/>
                    </a:cubicBezTo>
                    <a:cubicBezTo>
                      <a:pt x="6111" y="10717"/>
                      <a:pt x="10827" y="2900"/>
                      <a:pt x="11075" y="1752"/>
                    </a:cubicBezTo>
                    <a:cubicBezTo>
                      <a:pt x="11243" y="997"/>
                      <a:pt x="10361" y="0"/>
                      <a:pt x="8995" y="0"/>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7" name="Google Shape;2467;p50"/>
              <p:cNvSpPr/>
              <p:nvPr/>
            </p:nvSpPr>
            <p:spPr>
              <a:xfrm>
                <a:off x="482875" y="2377725"/>
                <a:ext cx="1252500" cy="298850"/>
              </a:xfrm>
              <a:custGeom>
                <a:avLst/>
                <a:gdLst/>
                <a:ahLst/>
                <a:cxnLst/>
                <a:rect l="l" t="t" r="r" b="b"/>
                <a:pathLst>
                  <a:path w="50100" h="11954" extrusionOk="0">
                    <a:moveTo>
                      <a:pt x="2289" y="1"/>
                    </a:moveTo>
                    <a:cubicBezTo>
                      <a:pt x="1732" y="1"/>
                      <a:pt x="1182" y="227"/>
                      <a:pt x="776" y="665"/>
                    </a:cubicBezTo>
                    <a:cubicBezTo>
                      <a:pt x="0" y="1534"/>
                      <a:pt x="62" y="2837"/>
                      <a:pt x="900" y="3612"/>
                    </a:cubicBezTo>
                    <a:cubicBezTo>
                      <a:pt x="2668" y="5256"/>
                      <a:pt x="4777" y="6249"/>
                      <a:pt x="6856" y="6932"/>
                    </a:cubicBezTo>
                    <a:cubicBezTo>
                      <a:pt x="8934" y="7583"/>
                      <a:pt x="11013" y="7924"/>
                      <a:pt x="13060" y="8141"/>
                    </a:cubicBezTo>
                    <a:cubicBezTo>
                      <a:pt x="14115" y="8266"/>
                      <a:pt x="15139" y="8328"/>
                      <a:pt x="16162" y="8359"/>
                    </a:cubicBezTo>
                    <a:cubicBezTo>
                      <a:pt x="16889" y="8404"/>
                      <a:pt x="17666" y="8433"/>
                      <a:pt x="18419" y="8433"/>
                    </a:cubicBezTo>
                    <a:cubicBezTo>
                      <a:pt x="18695" y="8433"/>
                      <a:pt x="18967" y="8429"/>
                      <a:pt x="19233" y="8421"/>
                    </a:cubicBezTo>
                    <a:cubicBezTo>
                      <a:pt x="21312" y="8390"/>
                      <a:pt x="23297" y="8235"/>
                      <a:pt x="25252" y="8173"/>
                    </a:cubicBezTo>
                    <a:cubicBezTo>
                      <a:pt x="26061" y="8134"/>
                      <a:pt x="26849" y="8111"/>
                      <a:pt x="27632" y="8111"/>
                    </a:cubicBezTo>
                    <a:cubicBezTo>
                      <a:pt x="28738" y="8111"/>
                      <a:pt x="29833" y="8157"/>
                      <a:pt x="30960" y="8266"/>
                    </a:cubicBezTo>
                    <a:cubicBezTo>
                      <a:pt x="32883" y="8452"/>
                      <a:pt x="34775" y="8762"/>
                      <a:pt x="36730" y="9103"/>
                    </a:cubicBezTo>
                    <a:cubicBezTo>
                      <a:pt x="40576" y="9848"/>
                      <a:pt x="44392" y="10778"/>
                      <a:pt x="48145" y="11895"/>
                    </a:cubicBezTo>
                    <a:cubicBezTo>
                      <a:pt x="48276" y="11935"/>
                      <a:pt x="48408" y="11954"/>
                      <a:pt x="48538" y="11954"/>
                    </a:cubicBezTo>
                    <a:cubicBezTo>
                      <a:pt x="49115" y="11954"/>
                      <a:pt x="49649" y="11578"/>
                      <a:pt x="49852" y="10995"/>
                    </a:cubicBezTo>
                    <a:cubicBezTo>
                      <a:pt x="50100" y="10282"/>
                      <a:pt x="49697" y="9506"/>
                      <a:pt x="48983" y="9258"/>
                    </a:cubicBezTo>
                    <a:cubicBezTo>
                      <a:pt x="45167" y="7986"/>
                      <a:pt x="41259" y="6901"/>
                      <a:pt x="37350" y="6063"/>
                    </a:cubicBezTo>
                    <a:cubicBezTo>
                      <a:pt x="35365" y="5629"/>
                      <a:pt x="33379" y="5256"/>
                      <a:pt x="31332" y="5008"/>
                    </a:cubicBezTo>
                    <a:cubicBezTo>
                      <a:pt x="30308" y="4884"/>
                      <a:pt x="29284" y="4791"/>
                      <a:pt x="28230" y="4729"/>
                    </a:cubicBezTo>
                    <a:cubicBezTo>
                      <a:pt x="27702" y="4698"/>
                      <a:pt x="27183" y="4690"/>
                      <a:pt x="26671" y="4690"/>
                    </a:cubicBezTo>
                    <a:cubicBezTo>
                      <a:pt x="26159" y="4690"/>
                      <a:pt x="25655" y="4698"/>
                      <a:pt x="25159" y="4698"/>
                    </a:cubicBezTo>
                    <a:cubicBezTo>
                      <a:pt x="23142" y="4729"/>
                      <a:pt x="21157" y="4791"/>
                      <a:pt x="19233" y="4791"/>
                    </a:cubicBezTo>
                    <a:cubicBezTo>
                      <a:pt x="18272" y="4760"/>
                      <a:pt x="17341" y="4729"/>
                      <a:pt x="16380" y="4667"/>
                    </a:cubicBezTo>
                    <a:cubicBezTo>
                      <a:pt x="15418" y="4574"/>
                      <a:pt x="14456" y="4481"/>
                      <a:pt x="13526" y="4357"/>
                    </a:cubicBezTo>
                    <a:cubicBezTo>
                      <a:pt x="11633" y="4109"/>
                      <a:pt x="9803" y="3736"/>
                      <a:pt x="8097" y="3147"/>
                    </a:cubicBezTo>
                    <a:cubicBezTo>
                      <a:pt x="6422" y="2558"/>
                      <a:pt x="4902" y="1720"/>
                      <a:pt x="3785" y="634"/>
                    </a:cubicBezTo>
                    <a:lnTo>
                      <a:pt x="3754" y="603"/>
                    </a:lnTo>
                    <a:lnTo>
                      <a:pt x="3723" y="572"/>
                    </a:lnTo>
                    <a:cubicBezTo>
                      <a:pt x="3309" y="188"/>
                      <a:pt x="2796" y="1"/>
                      <a:pt x="228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8" name="Google Shape;2468;p50"/>
              <p:cNvSpPr/>
              <p:nvPr/>
            </p:nvSpPr>
            <p:spPr>
              <a:xfrm>
                <a:off x="1116475" y="2580475"/>
                <a:ext cx="573925" cy="95425"/>
              </a:xfrm>
              <a:custGeom>
                <a:avLst/>
                <a:gdLst/>
                <a:ahLst/>
                <a:cxnLst/>
                <a:rect l="l" t="t" r="r" b="b"/>
                <a:pathLst>
                  <a:path w="22957" h="3817" extrusionOk="0">
                    <a:moveTo>
                      <a:pt x="22957" y="3816"/>
                    </a:moveTo>
                    <a:cubicBezTo>
                      <a:pt x="22895" y="3816"/>
                      <a:pt x="22832" y="3816"/>
                      <a:pt x="22801" y="3785"/>
                    </a:cubicBezTo>
                    <a:cubicBezTo>
                      <a:pt x="19048" y="2668"/>
                      <a:pt x="15232" y="1738"/>
                      <a:pt x="11386" y="993"/>
                    </a:cubicBezTo>
                    <a:cubicBezTo>
                      <a:pt x="11199" y="962"/>
                      <a:pt x="11013" y="931"/>
                      <a:pt x="10827" y="900"/>
                    </a:cubicBezTo>
                    <a:lnTo>
                      <a:pt x="10827" y="900"/>
                    </a:lnTo>
                    <a:cubicBezTo>
                      <a:pt x="11013" y="931"/>
                      <a:pt x="11199" y="962"/>
                      <a:pt x="11386" y="993"/>
                    </a:cubicBezTo>
                    <a:cubicBezTo>
                      <a:pt x="15232" y="1738"/>
                      <a:pt x="19048" y="2668"/>
                      <a:pt x="22801" y="3785"/>
                    </a:cubicBezTo>
                    <a:cubicBezTo>
                      <a:pt x="22832" y="3816"/>
                      <a:pt x="22895" y="3816"/>
                      <a:pt x="22957" y="3816"/>
                    </a:cubicBezTo>
                    <a:close/>
                    <a:moveTo>
                      <a:pt x="7384" y="342"/>
                    </a:moveTo>
                    <a:cubicBezTo>
                      <a:pt x="6794" y="280"/>
                      <a:pt x="6205" y="218"/>
                      <a:pt x="5616" y="156"/>
                    </a:cubicBezTo>
                    <a:cubicBezTo>
                      <a:pt x="5585" y="156"/>
                      <a:pt x="5585" y="156"/>
                      <a:pt x="5554" y="156"/>
                    </a:cubicBezTo>
                    <a:cubicBezTo>
                      <a:pt x="5585" y="156"/>
                      <a:pt x="5585" y="156"/>
                      <a:pt x="5616" y="156"/>
                    </a:cubicBezTo>
                    <a:cubicBezTo>
                      <a:pt x="6205" y="218"/>
                      <a:pt x="6794" y="280"/>
                      <a:pt x="7384" y="342"/>
                    </a:cubicBezTo>
                    <a:lnTo>
                      <a:pt x="7384" y="342"/>
                    </a:lnTo>
                    <a:close/>
                    <a:moveTo>
                      <a:pt x="5554" y="156"/>
                    </a:moveTo>
                    <a:cubicBezTo>
                      <a:pt x="5523" y="156"/>
                      <a:pt x="5523" y="156"/>
                      <a:pt x="5491" y="156"/>
                    </a:cubicBezTo>
                    <a:cubicBezTo>
                      <a:pt x="5523" y="156"/>
                      <a:pt x="5523" y="156"/>
                      <a:pt x="5554" y="156"/>
                    </a:cubicBezTo>
                    <a:close/>
                    <a:moveTo>
                      <a:pt x="5460" y="156"/>
                    </a:moveTo>
                    <a:cubicBezTo>
                      <a:pt x="5460" y="156"/>
                      <a:pt x="5429" y="156"/>
                      <a:pt x="5398" y="125"/>
                    </a:cubicBezTo>
                    <a:cubicBezTo>
                      <a:pt x="5429" y="156"/>
                      <a:pt x="5460" y="156"/>
                      <a:pt x="5460" y="156"/>
                    </a:cubicBezTo>
                    <a:close/>
                    <a:moveTo>
                      <a:pt x="5367" y="125"/>
                    </a:moveTo>
                    <a:cubicBezTo>
                      <a:pt x="5336" y="125"/>
                      <a:pt x="5336" y="125"/>
                      <a:pt x="5336" y="125"/>
                    </a:cubicBezTo>
                    <a:cubicBezTo>
                      <a:pt x="5336" y="125"/>
                      <a:pt x="5336" y="125"/>
                      <a:pt x="5367" y="125"/>
                    </a:cubicBezTo>
                    <a:close/>
                    <a:moveTo>
                      <a:pt x="1" y="31"/>
                    </a:moveTo>
                    <a:cubicBezTo>
                      <a:pt x="714" y="0"/>
                      <a:pt x="1397" y="0"/>
                      <a:pt x="2110" y="0"/>
                    </a:cubicBezTo>
                    <a:cubicBezTo>
                      <a:pt x="1397" y="0"/>
                      <a:pt x="714" y="0"/>
                      <a:pt x="1" y="31"/>
                    </a:cubicBezTo>
                    <a:close/>
                    <a:moveTo>
                      <a:pt x="2110" y="0"/>
                    </a:moveTo>
                    <a:lnTo>
                      <a:pt x="2110" y="0"/>
                    </a:lnTo>
                    <a:lnTo>
                      <a:pt x="2110" y="0"/>
                    </a:lnTo>
                    <a:lnTo>
                      <a:pt x="2110"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9" name="Google Shape;2469;p50"/>
              <p:cNvSpPr/>
              <p:nvPr/>
            </p:nvSpPr>
            <p:spPr>
              <a:xfrm>
                <a:off x="952850" y="2583575"/>
                <a:ext cx="124100" cy="4675"/>
              </a:xfrm>
              <a:custGeom>
                <a:avLst/>
                <a:gdLst/>
                <a:ahLst/>
                <a:cxnLst/>
                <a:rect l="l" t="t" r="r" b="b"/>
                <a:pathLst>
                  <a:path w="4964" h="187" extrusionOk="0">
                    <a:moveTo>
                      <a:pt x="0" y="187"/>
                    </a:moveTo>
                    <a:lnTo>
                      <a:pt x="0" y="187"/>
                    </a:lnTo>
                    <a:lnTo>
                      <a:pt x="0" y="187"/>
                    </a:lnTo>
                    <a:close/>
                    <a:moveTo>
                      <a:pt x="31" y="187"/>
                    </a:moveTo>
                    <a:lnTo>
                      <a:pt x="62" y="187"/>
                    </a:lnTo>
                    <a:lnTo>
                      <a:pt x="31" y="187"/>
                    </a:lnTo>
                    <a:close/>
                    <a:moveTo>
                      <a:pt x="62" y="187"/>
                    </a:moveTo>
                    <a:cubicBezTo>
                      <a:pt x="186" y="187"/>
                      <a:pt x="310" y="187"/>
                      <a:pt x="434" y="187"/>
                    </a:cubicBezTo>
                    <a:cubicBezTo>
                      <a:pt x="1986" y="156"/>
                      <a:pt x="3475" y="63"/>
                      <a:pt x="4964" y="1"/>
                    </a:cubicBezTo>
                    <a:lnTo>
                      <a:pt x="4964" y="1"/>
                    </a:lnTo>
                    <a:cubicBezTo>
                      <a:pt x="3475" y="63"/>
                      <a:pt x="1986" y="156"/>
                      <a:pt x="434" y="187"/>
                    </a:cubicBezTo>
                    <a:cubicBezTo>
                      <a:pt x="310" y="187"/>
                      <a:pt x="186" y="187"/>
                      <a:pt x="62" y="187"/>
                    </a:cubicBezTo>
                    <a:close/>
                  </a:path>
                </a:pathLst>
              </a:custGeom>
              <a:solidFill>
                <a:srgbClr val="6D480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0" name="Google Shape;2470;p50"/>
              <p:cNvSpPr/>
              <p:nvPr/>
            </p:nvSpPr>
            <p:spPr>
              <a:xfrm>
                <a:off x="802400" y="2547125"/>
                <a:ext cx="919800" cy="129550"/>
              </a:xfrm>
              <a:custGeom>
                <a:avLst/>
                <a:gdLst/>
                <a:ahLst/>
                <a:cxnLst/>
                <a:rect l="l" t="t" r="r" b="b"/>
                <a:pathLst>
                  <a:path w="36792" h="5182" extrusionOk="0">
                    <a:moveTo>
                      <a:pt x="12285" y="1"/>
                    </a:moveTo>
                    <a:cubicBezTo>
                      <a:pt x="9368" y="1"/>
                      <a:pt x="6452" y="156"/>
                      <a:pt x="3536" y="373"/>
                    </a:cubicBezTo>
                    <a:cubicBezTo>
                      <a:pt x="3040" y="404"/>
                      <a:pt x="2544" y="404"/>
                      <a:pt x="2078" y="404"/>
                    </a:cubicBezTo>
                    <a:cubicBezTo>
                      <a:pt x="1458" y="404"/>
                      <a:pt x="838" y="373"/>
                      <a:pt x="217" y="342"/>
                    </a:cubicBezTo>
                    <a:cubicBezTo>
                      <a:pt x="155" y="652"/>
                      <a:pt x="62" y="993"/>
                      <a:pt x="0" y="1334"/>
                    </a:cubicBezTo>
                    <a:cubicBezTo>
                      <a:pt x="93" y="1334"/>
                      <a:pt x="186" y="1365"/>
                      <a:pt x="279" y="1365"/>
                    </a:cubicBezTo>
                    <a:lnTo>
                      <a:pt x="341" y="1365"/>
                    </a:lnTo>
                    <a:cubicBezTo>
                      <a:pt x="1365" y="1490"/>
                      <a:pt x="2358" y="1552"/>
                      <a:pt x="3381" y="1583"/>
                    </a:cubicBezTo>
                    <a:cubicBezTo>
                      <a:pt x="4095" y="1645"/>
                      <a:pt x="4870" y="1645"/>
                      <a:pt x="5646" y="1645"/>
                    </a:cubicBezTo>
                    <a:lnTo>
                      <a:pt x="6452" y="1645"/>
                    </a:lnTo>
                    <a:cubicBezTo>
                      <a:pt x="8004" y="1614"/>
                      <a:pt x="9493" y="1521"/>
                      <a:pt x="10982" y="1459"/>
                    </a:cubicBezTo>
                    <a:cubicBezTo>
                      <a:pt x="11478" y="1428"/>
                      <a:pt x="11974" y="1397"/>
                      <a:pt x="12471" y="1397"/>
                    </a:cubicBezTo>
                    <a:cubicBezTo>
                      <a:pt x="12502" y="1397"/>
                      <a:pt x="12533" y="1397"/>
                      <a:pt x="12564" y="1365"/>
                    </a:cubicBezTo>
                    <a:cubicBezTo>
                      <a:pt x="13277" y="1334"/>
                      <a:pt x="13960" y="1334"/>
                      <a:pt x="14673" y="1334"/>
                    </a:cubicBezTo>
                    <a:cubicBezTo>
                      <a:pt x="15759" y="1334"/>
                      <a:pt x="16814" y="1365"/>
                      <a:pt x="17899" y="1459"/>
                    </a:cubicBezTo>
                    <a:lnTo>
                      <a:pt x="17961" y="1459"/>
                    </a:lnTo>
                    <a:cubicBezTo>
                      <a:pt x="17992" y="1490"/>
                      <a:pt x="18023" y="1490"/>
                      <a:pt x="18023" y="1490"/>
                    </a:cubicBezTo>
                    <a:lnTo>
                      <a:pt x="18179" y="1490"/>
                    </a:lnTo>
                    <a:cubicBezTo>
                      <a:pt x="18768" y="1552"/>
                      <a:pt x="19357" y="1614"/>
                      <a:pt x="19947" y="1676"/>
                    </a:cubicBezTo>
                    <a:cubicBezTo>
                      <a:pt x="21095" y="1831"/>
                      <a:pt x="22211" y="2017"/>
                      <a:pt x="23390" y="2234"/>
                    </a:cubicBezTo>
                    <a:cubicBezTo>
                      <a:pt x="23576" y="2265"/>
                      <a:pt x="23762" y="2296"/>
                      <a:pt x="23949" y="2327"/>
                    </a:cubicBezTo>
                    <a:cubicBezTo>
                      <a:pt x="27795" y="3072"/>
                      <a:pt x="31611" y="4002"/>
                      <a:pt x="35364" y="5119"/>
                    </a:cubicBezTo>
                    <a:cubicBezTo>
                      <a:pt x="35395" y="5150"/>
                      <a:pt x="35458" y="5150"/>
                      <a:pt x="35520" y="5150"/>
                    </a:cubicBezTo>
                    <a:cubicBezTo>
                      <a:pt x="35582" y="5181"/>
                      <a:pt x="35675" y="5181"/>
                      <a:pt x="35737" y="5181"/>
                    </a:cubicBezTo>
                    <a:cubicBezTo>
                      <a:pt x="36140" y="5181"/>
                      <a:pt x="36512" y="4995"/>
                      <a:pt x="36791" y="4716"/>
                    </a:cubicBezTo>
                    <a:cubicBezTo>
                      <a:pt x="27330" y="993"/>
                      <a:pt x="19668" y="1"/>
                      <a:pt x="12285"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1" name="Google Shape;2471;p50"/>
              <p:cNvSpPr/>
              <p:nvPr/>
            </p:nvSpPr>
            <p:spPr>
              <a:xfrm>
                <a:off x="502250" y="2465700"/>
                <a:ext cx="171425" cy="90750"/>
              </a:xfrm>
              <a:custGeom>
                <a:avLst/>
                <a:gdLst/>
                <a:ahLst/>
                <a:cxnLst/>
                <a:rect l="l" t="t" r="r" b="b"/>
                <a:pathLst>
                  <a:path w="6857" h="3630" extrusionOk="0">
                    <a:moveTo>
                      <a:pt x="6856" y="3630"/>
                    </a:moveTo>
                    <a:cubicBezTo>
                      <a:pt x="6608" y="3568"/>
                      <a:pt x="6329" y="3475"/>
                      <a:pt x="6081" y="3413"/>
                    </a:cubicBezTo>
                    <a:cubicBezTo>
                      <a:pt x="4002" y="2730"/>
                      <a:pt x="1893" y="1737"/>
                      <a:pt x="125" y="93"/>
                    </a:cubicBezTo>
                    <a:lnTo>
                      <a:pt x="125" y="93"/>
                    </a:lnTo>
                    <a:lnTo>
                      <a:pt x="125" y="93"/>
                    </a:lnTo>
                    <a:cubicBezTo>
                      <a:pt x="1893" y="1737"/>
                      <a:pt x="4002" y="2730"/>
                      <a:pt x="6081" y="3413"/>
                    </a:cubicBezTo>
                    <a:cubicBezTo>
                      <a:pt x="6329" y="3475"/>
                      <a:pt x="6608" y="3568"/>
                      <a:pt x="6856" y="3630"/>
                    </a:cubicBezTo>
                    <a:lnTo>
                      <a:pt x="6856" y="3630"/>
                    </a:lnTo>
                    <a:close/>
                    <a:moveTo>
                      <a:pt x="125" y="93"/>
                    </a:moveTo>
                    <a:cubicBezTo>
                      <a:pt x="125" y="93"/>
                      <a:pt x="125" y="93"/>
                      <a:pt x="94" y="93"/>
                    </a:cubicBezTo>
                    <a:cubicBezTo>
                      <a:pt x="125" y="93"/>
                      <a:pt x="125" y="93"/>
                      <a:pt x="125" y="93"/>
                    </a:cubicBezTo>
                    <a:close/>
                    <a:moveTo>
                      <a:pt x="94" y="93"/>
                    </a:moveTo>
                    <a:cubicBezTo>
                      <a:pt x="63" y="62"/>
                      <a:pt x="32" y="31"/>
                      <a:pt x="32" y="0"/>
                    </a:cubicBezTo>
                    <a:cubicBezTo>
                      <a:pt x="32" y="31"/>
                      <a:pt x="63" y="62"/>
                      <a:pt x="94" y="93"/>
                    </a:cubicBezTo>
                    <a:close/>
                    <a:moveTo>
                      <a:pt x="32" y="0"/>
                    </a:moveTo>
                    <a:cubicBezTo>
                      <a:pt x="1" y="0"/>
                      <a:pt x="1" y="0"/>
                      <a:pt x="1" y="0"/>
                    </a:cubicBezTo>
                    <a:cubicBezTo>
                      <a:pt x="1" y="0"/>
                      <a:pt x="1" y="0"/>
                      <a:pt x="32" y="0"/>
                    </a:cubicBezTo>
                    <a:close/>
                    <a:moveTo>
                      <a:pt x="1" y="0"/>
                    </a:moveTo>
                    <a:lnTo>
                      <a:pt x="1" y="0"/>
                    </a:lnTo>
                    <a:lnTo>
                      <a:pt x="1"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2" name="Google Shape;2472;p50"/>
              <p:cNvSpPr/>
              <p:nvPr/>
            </p:nvSpPr>
            <p:spPr>
              <a:xfrm>
                <a:off x="486750" y="2420725"/>
                <a:ext cx="198550" cy="135725"/>
              </a:xfrm>
              <a:custGeom>
                <a:avLst/>
                <a:gdLst/>
                <a:ahLst/>
                <a:cxnLst/>
                <a:rect l="l" t="t" r="r" b="b"/>
                <a:pathLst>
                  <a:path w="7942" h="5429" extrusionOk="0">
                    <a:moveTo>
                      <a:pt x="93" y="0"/>
                    </a:moveTo>
                    <a:cubicBezTo>
                      <a:pt x="0" y="620"/>
                      <a:pt x="155" y="1303"/>
                      <a:pt x="621" y="1799"/>
                    </a:cubicBezTo>
                    <a:lnTo>
                      <a:pt x="652" y="1799"/>
                    </a:lnTo>
                    <a:cubicBezTo>
                      <a:pt x="652" y="1830"/>
                      <a:pt x="683" y="1861"/>
                      <a:pt x="714" y="1892"/>
                    </a:cubicBezTo>
                    <a:lnTo>
                      <a:pt x="745" y="1892"/>
                    </a:lnTo>
                    <a:cubicBezTo>
                      <a:pt x="2513" y="3536"/>
                      <a:pt x="4622" y="4529"/>
                      <a:pt x="6701" y="5212"/>
                    </a:cubicBezTo>
                    <a:cubicBezTo>
                      <a:pt x="6949" y="5274"/>
                      <a:pt x="7228" y="5367"/>
                      <a:pt x="7476" y="5429"/>
                    </a:cubicBezTo>
                    <a:cubicBezTo>
                      <a:pt x="7632" y="5088"/>
                      <a:pt x="7787" y="4746"/>
                      <a:pt x="7942" y="4374"/>
                    </a:cubicBezTo>
                    <a:cubicBezTo>
                      <a:pt x="4188" y="3164"/>
                      <a:pt x="1489" y="1210"/>
                      <a:pt x="93"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3" name="Google Shape;2473;p50"/>
              <p:cNvSpPr/>
              <p:nvPr/>
            </p:nvSpPr>
            <p:spPr>
              <a:xfrm>
                <a:off x="1306475" y="2738675"/>
                <a:ext cx="20200" cy="183825"/>
              </a:xfrm>
              <a:custGeom>
                <a:avLst/>
                <a:gdLst/>
                <a:ahLst/>
                <a:cxnLst/>
                <a:rect l="l" t="t" r="r" b="b"/>
                <a:pathLst>
                  <a:path w="808" h="7353" extrusionOk="0">
                    <a:moveTo>
                      <a:pt x="776" y="1"/>
                    </a:moveTo>
                    <a:cubicBezTo>
                      <a:pt x="1" y="2917"/>
                      <a:pt x="32" y="5492"/>
                      <a:pt x="249" y="7353"/>
                    </a:cubicBezTo>
                    <a:cubicBezTo>
                      <a:pt x="32" y="5492"/>
                      <a:pt x="1" y="2917"/>
                      <a:pt x="808" y="1"/>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4" name="Google Shape;2474;p50"/>
              <p:cNvSpPr/>
              <p:nvPr/>
            </p:nvSpPr>
            <p:spPr>
              <a:xfrm>
                <a:off x="1186275" y="2738675"/>
                <a:ext cx="139625" cy="183825"/>
              </a:xfrm>
              <a:custGeom>
                <a:avLst/>
                <a:gdLst/>
                <a:ahLst/>
                <a:cxnLst/>
                <a:rect l="l" t="t" r="r" b="b"/>
                <a:pathLst>
                  <a:path w="5585" h="7353" extrusionOk="0">
                    <a:moveTo>
                      <a:pt x="5584" y="1"/>
                    </a:moveTo>
                    <a:cubicBezTo>
                      <a:pt x="4747" y="745"/>
                      <a:pt x="4033" y="2079"/>
                      <a:pt x="3599" y="3165"/>
                    </a:cubicBezTo>
                    <a:cubicBezTo>
                      <a:pt x="3258" y="3972"/>
                      <a:pt x="2451" y="4499"/>
                      <a:pt x="1583" y="4499"/>
                    </a:cubicBezTo>
                    <a:lnTo>
                      <a:pt x="1397" y="4499"/>
                    </a:lnTo>
                    <a:cubicBezTo>
                      <a:pt x="962" y="4468"/>
                      <a:pt x="497" y="4437"/>
                      <a:pt x="125" y="4437"/>
                    </a:cubicBezTo>
                    <a:cubicBezTo>
                      <a:pt x="32" y="5212"/>
                      <a:pt x="1" y="5957"/>
                      <a:pt x="32" y="6733"/>
                    </a:cubicBezTo>
                    <a:cubicBezTo>
                      <a:pt x="2048" y="7074"/>
                      <a:pt x="3723" y="7260"/>
                      <a:pt x="5057" y="7353"/>
                    </a:cubicBezTo>
                    <a:cubicBezTo>
                      <a:pt x="4840" y="5492"/>
                      <a:pt x="4809" y="2917"/>
                      <a:pt x="5584" y="1"/>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5" name="Google Shape;2475;p50"/>
              <p:cNvSpPr/>
              <p:nvPr/>
            </p:nvSpPr>
            <p:spPr>
              <a:xfrm>
                <a:off x="1025750" y="2744900"/>
                <a:ext cx="4675" cy="83775"/>
              </a:xfrm>
              <a:custGeom>
                <a:avLst/>
                <a:gdLst/>
                <a:ahLst/>
                <a:cxnLst/>
                <a:rect l="l" t="t" r="r" b="b"/>
                <a:pathLst>
                  <a:path w="187" h="3351" extrusionOk="0">
                    <a:moveTo>
                      <a:pt x="155" y="3350"/>
                    </a:moveTo>
                    <a:lnTo>
                      <a:pt x="155" y="3350"/>
                    </a:lnTo>
                    <a:cubicBezTo>
                      <a:pt x="0" y="2265"/>
                      <a:pt x="31" y="1117"/>
                      <a:pt x="186" y="0"/>
                    </a:cubicBezTo>
                    <a:cubicBezTo>
                      <a:pt x="186" y="0"/>
                      <a:pt x="186" y="0"/>
                      <a:pt x="186" y="0"/>
                    </a:cubicBezTo>
                    <a:cubicBezTo>
                      <a:pt x="31" y="1117"/>
                      <a:pt x="0" y="2265"/>
                      <a:pt x="155" y="3350"/>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6" name="Google Shape;2476;p50"/>
              <p:cNvSpPr/>
              <p:nvPr/>
            </p:nvSpPr>
            <p:spPr>
              <a:xfrm>
                <a:off x="859775" y="2682075"/>
                <a:ext cx="170650" cy="146600"/>
              </a:xfrm>
              <a:custGeom>
                <a:avLst/>
                <a:gdLst/>
                <a:ahLst/>
                <a:cxnLst/>
                <a:rect l="l" t="t" r="r" b="b"/>
                <a:pathLst>
                  <a:path w="6826" h="5864" extrusionOk="0">
                    <a:moveTo>
                      <a:pt x="683" y="0"/>
                    </a:moveTo>
                    <a:cubicBezTo>
                      <a:pt x="404" y="807"/>
                      <a:pt x="156" y="1613"/>
                      <a:pt x="1" y="2358"/>
                    </a:cubicBezTo>
                    <a:cubicBezTo>
                      <a:pt x="2637" y="2699"/>
                      <a:pt x="5026" y="4343"/>
                      <a:pt x="6794" y="5863"/>
                    </a:cubicBezTo>
                    <a:cubicBezTo>
                      <a:pt x="6639" y="4778"/>
                      <a:pt x="6670" y="3630"/>
                      <a:pt x="6825" y="2513"/>
                    </a:cubicBezTo>
                    <a:cubicBezTo>
                      <a:pt x="4809" y="900"/>
                      <a:pt x="2234" y="217"/>
                      <a:pt x="683" y="0"/>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7" name="Google Shape;2477;p50"/>
              <p:cNvSpPr/>
              <p:nvPr/>
            </p:nvSpPr>
            <p:spPr>
              <a:xfrm>
                <a:off x="1629100" y="3249750"/>
                <a:ext cx="179025" cy="83275"/>
              </a:xfrm>
              <a:custGeom>
                <a:avLst/>
                <a:gdLst/>
                <a:ahLst/>
                <a:cxnLst/>
                <a:rect l="l" t="t" r="r" b="b"/>
                <a:pathLst>
                  <a:path w="7161" h="3331" extrusionOk="0">
                    <a:moveTo>
                      <a:pt x="7074" y="1"/>
                    </a:moveTo>
                    <a:cubicBezTo>
                      <a:pt x="4441" y="1931"/>
                      <a:pt x="706" y="1987"/>
                      <a:pt x="288" y="1987"/>
                    </a:cubicBezTo>
                    <a:cubicBezTo>
                      <a:pt x="262" y="1987"/>
                      <a:pt x="249" y="1986"/>
                      <a:pt x="249" y="1986"/>
                    </a:cubicBezTo>
                    <a:lnTo>
                      <a:pt x="249" y="1986"/>
                    </a:lnTo>
                    <a:cubicBezTo>
                      <a:pt x="249" y="1986"/>
                      <a:pt x="1" y="3103"/>
                      <a:pt x="1149" y="3289"/>
                    </a:cubicBezTo>
                    <a:cubicBezTo>
                      <a:pt x="1291" y="3317"/>
                      <a:pt x="1443" y="3330"/>
                      <a:pt x="1601" y="3330"/>
                    </a:cubicBezTo>
                    <a:cubicBezTo>
                      <a:pt x="3749" y="3330"/>
                      <a:pt x="7160" y="926"/>
                      <a:pt x="7074"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8" name="Google Shape;2478;p50"/>
              <p:cNvSpPr/>
              <p:nvPr/>
            </p:nvSpPr>
            <p:spPr>
              <a:xfrm>
                <a:off x="1623675" y="3315675"/>
                <a:ext cx="221050" cy="62475"/>
              </a:xfrm>
              <a:custGeom>
                <a:avLst/>
                <a:gdLst/>
                <a:ahLst/>
                <a:cxnLst/>
                <a:rect l="l" t="t" r="r" b="b"/>
                <a:pathLst>
                  <a:path w="8842" h="2499" extrusionOk="0">
                    <a:moveTo>
                      <a:pt x="8842" y="1"/>
                    </a:moveTo>
                    <a:lnTo>
                      <a:pt x="8842" y="1"/>
                    </a:lnTo>
                    <a:cubicBezTo>
                      <a:pt x="7173" y="724"/>
                      <a:pt x="5349" y="923"/>
                      <a:pt x="3843" y="923"/>
                    </a:cubicBezTo>
                    <a:cubicBezTo>
                      <a:pt x="1990" y="923"/>
                      <a:pt x="621" y="621"/>
                      <a:pt x="621" y="621"/>
                    </a:cubicBezTo>
                    <a:lnTo>
                      <a:pt x="621" y="621"/>
                    </a:lnTo>
                    <a:cubicBezTo>
                      <a:pt x="621" y="621"/>
                      <a:pt x="1" y="1831"/>
                      <a:pt x="1211" y="2265"/>
                    </a:cubicBezTo>
                    <a:cubicBezTo>
                      <a:pt x="1596" y="2428"/>
                      <a:pt x="2072" y="2499"/>
                      <a:pt x="2599" y="2499"/>
                    </a:cubicBezTo>
                    <a:cubicBezTo>
                      <a:pt x="5082" y="2499"/>
                      <a:pt x="8663" y="922"/>
                      <a:pt x="8842"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9" name="Google Shape;2479;p50"/>
              <p:cNvSpPr/>
              <p:nvPr/>
            </p:nvSpPr>
            <p:spPr>
              <a:xfrm>
                <a:off x="591450" y="2432225"/>
                <a:ext cx="1100500" cy="940400"/>
              </a:xfrm>
              <a:custGeom>
                <a:avLst/>
                <a:gdLst/>
                <a:ahLst/>
                <a:cxnLst/>
                <a:rect l="l" t="t" r="r" b="b"/>
                <a:pathLst>
                  <a:path w="44020" h="37616" extrusionOk="0">
                    <a:moveTo>
                      <a:pt x="7729" y="1"/>
                    </a:moveTo>
                    <a:cubicBezTo>
                      <a:pt x="6951" y="1"/>
                      <a:pt x="6026" y="359"/>
                      <a:pt x="5150" y="1339"/>
                    </a:cubicBezTo>
                    <a:cubicBezTo>
                      <a:pt x="0" y="9436"/>
                      <a:pt x="1986" y="18246"/>
                      <a:pt x="1986" y="18246"/>
                    </a:cubicBezTo>
                    <a:lnTo>
                      <a:pt x="2017" y="18246"/>
                    </a:lnTo>
                    <a:cubicBezTo>
                      <a:pt x="1924" y="18742"/>
                      <a:pt x="1924" y="19208"/>
                      <a:pt x="1986" y="19704"/>
                    </a:cubicBezTo>
                    <a:cubicBezTo>
                      <a:pt x="2389" y="23271"/>
                      <a:pt x="4902" y="29228"/>
                      <a:pt x="14270" y="30903"/>
                    </a:cubicBezTo>
                    <a:cubicBezTo>
                      <a:pt x="15416" y="31102"/>
                      <a:pt x="16556" y="31190"/>
                      <a:pt x="17676" y="31190"/>
                    </a:cubicBezTo>
                    <a:cubicBezTo>
                      <a:pt x="20558" y="31190"/>
                      <a:pt x="23300" y="30608"/>
                      <a:pt x="25624" y="29848"/>
                    </a:cubicBezTo>
                    <a:cubicBezTo>
                      <a:pt x="29032" y="35935"/>
                      <a:pt x="38568" y="37616"/>
                      <a:pt x="41870" y="37616"/>
                    </a:cubicBezTo>
                    <a:cubicBezTo>
                      <a:pt x="42506" y="37616"/>
                      <a:pt x="42911" y="37553"/>
                      <a:pt x="42996" y="37448"/>
                    </a:cubicBezTo>
                    <a:cubicBezTo>
                      <a:pt x="43585" y="36766"/>
                      <a:pt x="44020" y="34842"/>
                      <a:pt x="41755" y="34253"/>
                    </a:cubicBezTo>
                    <a:cubicBezTo>
                      <a:pt x="35675" y="33260"/>
                      <a:pt x="32325" y="30003"/>
                      <a:pt x="30680" y="27770"/>
                    </a:cubicBezTo>
                    <a:cubicBezTo>
                      <a:pt x="31952" y="27118"/>
                      <a:pt x="32697" y="26622"/>
                      <a:pt x="32697" y="26622"/>
                    </a:cubicBezTo>
                    <a:cubicBezTo>
                      <a:pt x="32697" y="26622"/>
                      <a:pt x="31115" y="23923"/>
                      <a:pt x="31797" y="19704"/>
                    </a:cubicBezTo>
                    <a:lnTo>
                      <a:pt x="31797" y="19704"/>
                    </a:lnTo>
                    <a:cubicBezTo>
                      <a:pt x="31797" y="19704"/>
                      <a:pt x="31636" y="19710"/>
                      <a:pt x="31330" y="19710"/>
                    </a:cubicBezTo>
                    <a:cubicBezTo>
                      <a:pt x="29978" y="19710"/>
                      <a:pt x="25788" y="19587"/>
                      <a:pt x="20071" y="18246"/>
                    </a:cubicBezTo>
                    <a:cubicBezTo>
                      <a:pt x="18658" y="16925"/>
                      <a:pt x="14507" y="12289"/>
                      <a:pt x="9727" y="12289"/>
                    </a:cubicBezTo>
                    <a:cubicBezTo>
                      <a:pt x="9680" y="12289"/>
                      <a:pt x="9633" y="12289"/>
                      <a:pt x="9586" y="12290"/>
                    </a:cubicBezTo>
                    <a:cubicBezTo>
                      <a:pt x="9152" y="12290"/>
                      <a:pt x="8717" y="12321"/>
                      <a:pt x="8314" y="12414"/>
                    </a:cubicBezTo>
                    <a:cubicBezTo>
                      <a:pt x="7259" y="7513"/>
                      <a:pt x="9586" y="2332"/>
                      <a:pt x="9586" y="1339"/>
                    </a:cubicBezTo>
                    <a:cubicBezTo>
                      <a:pt x="9586" y="675"/>
                      <a:pt x="8797" y="1"/>
                      <a:pt x="7729"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0" name="Google Shape;2480;p50"/>
              <p:cNvSpPr/>
              <p:nvPr/>
            </p:nvSpPr>
            <p:spPr>
              <a:xfrm>
                <a:off x="705450" y="2941100"/>
                <a:ext cx="76800" cy="200875"/>
              </a:xfrm>
              <a:custGeom>
                <a:avLst/>
                <a:gdLst/>
                <a:ahLst/>
                <a:cxnLst/>
                <a:rect l="l" t="t" r="r" b="b"/>
                <a:pathLst>
                  <a:path w="3072" h="8035" extrusionOk="0">
                    <a:moveTo>
                      <a:pt x="3071" y="0"/>
                    </a:moveTo>
                    <a:lnTo>
                      <a:pt x="3071" y="0"/>
                    </a:lnTo>
                    <a:cubicBezTo>
                      <a:pt x="1086" y="1583"/>
                      <a:pt x="311" y="3754"/>
                      <a:pt x="0" y="5398"/>
                    </a:cubicBezTo>
                    <a:cubicBezTo>
                      <a:pt x="776" y="6329"/>
                      <a:pt x="1769" y="7259"/>
                      <a:pt x="2978" y="8035"/>
                    </a:cubicBezTo>
                    <a:cubicBezTo>
                      <a:pt x="2451" y="5584"/>
                      <a:pt x="2513" y="1676"/>
                      <a:pt x="307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1" name="Google Shape;2481;p50"/>
              <p:cNvSpPr/>
              <p:nvPr/>
            </p:nvSpPr>
            <p:spPr>
              <a:xfrm>
                <a:off x="1129675" y="3036500"/>
                <a:ext cx="93850" cy="162875"/>
              </a:xfrm>
              <a:custGeom>
                <a:avLst/>
                <a:gdLst/>
                <a:ahLst/>
                <a:cxnLst/>
                <a:rect l="l" t="t" r="r" b="b"/>
                <a:pathLst>
                  <a:path w="3754" h="6515" extrusionOk="0">
                    <a:moveTo>
                      <a:pt x="1086" y="0"/>
                    </a:moveTo>
                    <a:cubicBezTo>
                      <a:pt x="0" y="2482"/>
                      <a:pt x="434" y="4933"/>
                      <a:pt x="993" y="6515"/>
                    </a:cubicBezTo>
                    <a:cubicBezTo>
                      <a:pt x="1954" y="6297"/>
                      <a:pt x="2885" y="6080"/>
                      <a:pt x="3754" y="5801"/>
                    </a:cubicBezTo>
                    <a:cubicBezTo>
                      <a:pt x="2482" y="3878"/>
                      <a:pt x="1334" y="1396"/>
                      <a:pt x="1086"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2" name="Google Shape;2482;p50"/>
              <p:cNvSpPr/>
              <p:nvPr/>
            </p:nvSpPr>
            <p:spPr>
              <a:xfrm>
                <a:off x="905525" y="2969800"/>
                <a:ext cx="117150" cy="241975"/>
              </a:xfrm>
              <a:custGeom>
                <a:avLst/>
                <a:gdLst/>
                <a:ahLst/>
                <a:cxnLst/>
                <a:rect l="l" t="t" r="r" b="b"/>
                <a:pathLst>
                  <a:path w="4686" h="9679" extrusionOk="0">
                    <a:moveTo>
                      <a:pt x="2607" y="0"/>
                    </a:moveTo>
                    <a:lnTo>
                      <a:pt x="2607" y="0"/>
                    </a:lnTo>
                    <a:cubicBezTo>
                      <a:pt x="1" y="3289"/>
                      <a:pt x="249" y="7259"/>
                      <a:pt x="559" y="9152"/>
                    </a:cubicBezTo>
                    <a:cubicBezTo>
                      <a:pt x="932" y="9245"/>
                      <a:pt x="1304" y="9307"/>
                      <a:pt x="1707" y="9400"/>
                    </a:cubicBezTo>
                    <a:cubicBezTo>
                      <a:pt x="2731" y="9555"/>
                      <a:pt x="3723" y="9648"/>
                      <a:pt x="4685" y="9679"/>
                    </a:cubicBezTo>
                    <a:cubicBezTo>
                      <a:pt x="3382" y="6825"/>
                      <a:pt x="2421" y="2172"/>
                      <a:pt x="2607"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3" name="Google Shape;2483;p50"/>
              <p:cNvSpPr/>
              <p:nvPr/>
            </p:nvSpPr>
            <p:spPr>
              <a:xfrm>
                <a:off x="1328975" y="2680250"/>
                <a:ext cx="586325" cy="542150"/>
              </a:xfrm>
              <a:custGeom>
                <a:avLst/>
                <a:gdLst/>
                <a:ahLst/>
                <a:cxnLst/>
                <a:rect l="l" t="t" r="r" b="b"/>
                <a:pathLst>
                  <a:path w="23453" h="21686" extrusionOk="0">
                    <a:moveTo>
                      <a:pt x="9587" y="1"/>
                    </a:moveTo>
                    <a:cubicBezTo>
                      <a:pt x="8266" y="1"/>
                      <a:pt x="6898" y="280"/>
                      <a:pt x="5522" y="911"/>
                    </a:cubicBezTo>
                    <a:cubicBezTo>
                      <a:pt x="2079" y="2524"/>
                      <a:pt x="683" y="6588"/>
                      <a:pt x="125" y="10093"/>
                    </a:cubicBezTo>
                    <a:cubicBezTo>
                      <a:pt x="1" y="10931"/>
                      <a:pt x="1" y="11768"/>
                      <a:pt x="63" y="12575"/>
                    </a:cubicBezTo>
                    <a:cubicBezTo>
                      <a:pt x="590" y="17476"/>
                      <a:pt x="4592" y="20703"/>
                      <a:pt x="9245" y="21509"/>
                    </a:cubicBezTo>
                    <a:cubicBezTo>
                      <a:pt x="9948" y="21623"/>
                      <a:pt x="10682" y="21685"/>
                      <a:pt x="11423" y="21685"/>
                    </a:cubicBezTo>
                    <a:cubicBezTo>
                      <a:pt x="14698" y="21685"/>
                      <a:pt x="18096" y="20478"/>
                      <a:pt x="19513" y="17290"/>
                    </a:cubicBezTo>
                    <a:cubicBezTo>
                      <a:pt x="20351" y="15367"/>
                      <a:pt x="20785" y="12885"/>
                      <a:pt x="20599" y="10528"/>
                    </a:cubicBezTo>
                    <a:cubicBezTo>
                      <a:pt x="21219" y="9535"/>
                      <a:pt x="21964" y="8604"/>
                      <a:pt x="22739" y="7736"/>
                    </a:cubicBezTo>
                    <a:cubicBezTo>
                      <a:pt x="22460" y="7674"/>
                      <a:pt x="22212" y="7580"/>
                      <a:pt x="21995" y="7425"/>
                    </a:cubicBezTo>
                    <a:cubicBezTo>
                      <a:pt x="22522" y="7084"/>
                      <a:pt x="23018" y="6681"/>
                      <a:pt x="23453" y="6185"/>
                    </a:cubicBezTo>
                    <a:cubicBezTo>
                      <a:pt x="22677" y="6185"/>
                      <a:pt x="21871" y="5967"/>
                      <a:pt x="21157" y="5595"/>
                    </a:cubicBezTo>
                    <a:cubicBezTo>
                      <a:pt x="21374" y="5440"/>
                      <a:pt x="21591" y="5285"/>
                      <a:pt x="21840" y="5130"/>
                    </a:cubicBezTo>
                    <a:cubicBezTo>
                      <a:pt x="20537" y="5006"/>
                      <a:pt x="19265" y="4695"/>
                      <a:pt x="18055" y="4230"/>
                    </a:cubicBezTo>
                    <a:cubicBezTo>
                      <a:pt x="15985" y="1804"/>
                      <a:pt x="12941" y="1"/>
                      <a:pt x="9587"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4" name="Google Shape;2484;p50"/>
              <p:cNvSpPr/>
              <p:nvPr/>
            </p:nvSpPr>
            <p:spPr>
              <a:xfrm>
                <a:off x="1384825" y="2750575"/>
                <a:ext cx="382350" cy="409350"/>
              </a:xfrm>
              <a:custGeom>
                <a:avLst/>
                <a:gdLst/>
                <a:ahLst/>
                <a:cxnLst/>
                <a:rect l="l" t="t" r="r" b="b"/>
                <a:pathLst>
                  <a:path w="15294" h="16374" extrusionOk="0">
                    <a:moveTo>
                      <a:pt x="7241" y="1"/>
                    </a:moveTo>
                    <a:cubicBezTo>
                      <a:pt x="6231" y="1"/>
                      <a:pt x="5078" y="323"/>
                      <a:pt x="3754" y="1076"/>
                    </a:cubicBezTo>
                    <a:cubicBezTo>
                      <a:pt x="1024" y="2627"/>
                      <a:pt x="0" y="6070"/>
                      <a:pt x="155" y="9048"/>
                    </a:cubicBezTo>
                    <a:cubicBezTo>
                      <a:pt x="217" y="10010"/>
                      <a:pt x="434" y="10910"/>
                      <a:pt x="838" y="11747"/>
                    </a:cubicBezTo>
                    <a:cubicBezTo>
                      <a:pt x="1706" y="13640"/>
                      <a:pt x="3319" y="15098"/>
                      <a:pt x="5367" y="15842"/>
                    </a:cubicBezTo>
                    <a:cubicBezTo>
                      <a:pt x="6286" y="16182"/>
                      <a:pt x="7370" y="16374"/>
                      <a:pt x="8466" y="16374"/>
                    </a:cubicBezTo>
                    <a:cubicBezTo>
                      <a:pt x="10773" y="16374"/>
                      <a:pt x="13137" y="15525"/>
                      <a:pt x="14146" y="13422"/>
                    </a:cubicBezTo>
                    <a:cubicBezTo>
                      <a:pt x="15294" y="11003"/>
                      <a:pt x="14270" y="7994"/>
                      <a:pt x="13246" y="5698"/>
                    </a:cubicBezTo>
                    <a:cubicBezTo>
                      <a:pt x="11971" y="2823"/>
                      <a:pt x="10228" y="1"/>
                      <a:pt x="7241" y="1"/>
                    </a:cubicBezTo>
                    <a:close/>
                  </a:path>
                </a:pathLst>
              </a:custGeom>
              <a:solidFill>
                <a:srgbClr val="FDCF8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5" name="Google Shape;2485;p50"/>
              <p:cNvSpPr/>
              <p:nvPr/>
            </p:nvSpPr>
            <p:spPr>
              <a:xfrm>
                <a:off x="1556700" y="2982025"/>
                <a:ext cx="132150" cy="177875"/>
              </a:xfrm>
              <a:custGeom>
                <a:avLst/>
                <a:gdLst/>
                <a:ahLst/>
                <a:cxnLst/>
                <a:rect l="l" t="t" r="r" b="b"/>
                <a:pathLst>
                  <a:path w="5286" h="7115" extrusionOk="0">
                    <a:moveTo>
                      <a:pt x="3181" y="1"/>
                    </a:moveTo>
                    <a:cubicBezTo>
                      <a:pt x="1587" y="1"/>
                      <a:pt x="1" y="3764"/>
                      <a:pt x="260" y="7018"/>
                    </a:cubicBezTo>
                    <a:cubicBezTo>
                      <a:pt x="696" y="7082"/>
                      <a:pt x="1145" y="7115"/>
                      <a:pt x="1595" y="7115"/>
                    </a:cubicBezTo>
                    <a:cubicBezTo>
                      <a:pt x="2904" y="7115"/>
                      <a:pt x="4224" y="6835"/>
                      <a:pt x="5286" y="6212"/>
                    </a:cubicBezTo>
                    <a:cubicBezTo>
                      <a:pt x="5192" y="4009"/>
                      <a:pt x="4820" y="566"/>
                      <a:pt x="3548" y="70"/>
                    </a:cubicBezTo>
                    <a:cubicBezTo>
                      <a:pt x="3426" y="23"/>
                      <a:pt x="3304" y="1"/>
                      <a:pt x="3181" y="1"/>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6" name="Google Shape;2486;p50"/>
              <p:cNvSpPr/>
              <p:nvPr/>
            </p:nvSpPr>
            <p:spPr>
              <a:xfrm>
                <a:off x="1415825" y="2761175"/>
                <a:ext cx="200900" cy="147500"/>
              </a:xfrm>
              <a:custGeom>
                <a:avLst/>
                <a:gdLst/>
                <a:ahLst/>
                <a:cxnLst/>
                <a:rect l="l" t="t" r="r" b="b"/>
                <a:pathLst>
                  <a:path w="8036" h="5900" extrusionOk="0">
                    <a:moveTo>
                      <a:pt x="3941" y="0"/>
                    </a:moveTo>
                    <a:cubicBezTo>
                      <a:pt x="3475" y="187"/>
                      <a:pt x="3010" y="373"/>
                      <a:pt x="2514" y="652"/>
                    </a:cubicBezTo>
                    <a:cubicBezTo>
                      <a:pt x="1428" y="1303"/>
                      <a:pt x="590" y="2234"/>
                      <a:pt x="1" y="3320"/>
                    </a:cubicBezTo>
                    <a:cubicBezTo>
                      <a:pt x="1704" y="4901"/>
                      <a:pt x="4228" y="5899"/>
                      <a:pt x="5920" y="5899"/>
                    </a:cubicBezTo>
                    <a:cubicBezTo>
                      <a:pt x="6817" y="5899"/>
                      <a:pt x="7481" y="5618"/>
                      <a:pt x="7663" y="4995"/>
                    </a:cubicBezTo>
                    <a:cubicBezTo>
                      <a:pt x="8036" y="3754"/>
                      <a:pt x="5616" y="1427"/>
                      <a:pt x="394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7" name="Google Shape;2487;p50"/>
              <p:cNvSpPr/>
              <p:nvPr/>
            </p:nvSpPr>
            <p:spPr>
              <a:xfrm>
                <a:off x="1489525" y="2923100"/>
                <a:ext cx="93125" cy="108625"/>
              </a:xfrm>
              <a:custGeom>
                <a:avLst/>
                <a:gdLst/>
                <a:ahLst/>
                <a:cxnLst/>
                <a:rect l="l" t="t" r="r" b="b"/>
                <a:pathLst>
                  <a:path w="3725" h="4345" extrusionOk="0">
                    <a:moveTo>
                      <a:pt x="1254" y="1"/>
                    </a:moveTo>
                    <a:cubicBezTo>
                      <a:pt x="1166" y="1"/>
                      <a:pt x="1079" y="13"/>
                      <a:pt x="993" y="38"/>
                    </a:cubicBezTo>
                    <a:cubicBezTo>
                      <a:pt x="0" y="348"/>
                      <a:pt x="31" y="1899"/>
                      <a:pt x="93" y="2644"/>
                    </a:cubicBezTo>
                    <a:cubicBezTo>
                      <a:pt x="124" y="2892"/>
                      <a:pt x="248" y="3109"/>
                      <a:pt x="434" y="3295"/>
                    </a:cubicBezTo>
                    <a:cubicBezTo>
                      <a:pt x="1248" y="3995"/>
                      <a:pt x="1890" y="4344"/>
                      <a:pt x="2376" y="4344"/>
                    </a:cubicBezTo>
                    <a:cubicBezTo>
                      <a:pt x="2816" y="4344"/>
                      <a:pt x="3128" y="4057"/>
                      <a:pt x="3319" y="3481"/>
                    </a:cubicBezTo>
                    <a:cubicBezTo>
                      <a:pt x="3724" y="2267"/>
                      <a:pt x="2458" y="1"/>
                      <a:pt x="1254"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8" name="Google Shape;2488;p50"/>
              <p:cNvSpPr/>
              <p:nvPr/>
            </p:nvSpPr>
            <p:spPr>
              <a:xfrm>
                <a:off x="1593425" y="3026375"/>
                <a:ext cx="88450" cy="86950"/>
              </a:xfrm>
              <a:custGeom>
                <a:avLst/>
                <a:gdLst/>
                <a:ahLst/>
                <a:cxnLst/>
                <a:rect l="l" t="t" r="r" b="b"/>
                <a:pathLst>
                  <a:path w="3538" h="3478" extrusionOk="0">
                    <a:moveTo>
                      <a:pt x="1792" y="1"/>
                    </a:moveTo>
                    <a:cubicBezTo>
                      <a:pt x="1774" y="1"/>
                      <a:pt x="1756" y="1"/>
                      <a:pt x="1738" y="2"/>
                    </a:cubicBezTo>
                    <a:cubicBezTo>
                      <a:pt x="776" y="33"/>
                      <a:pt x="1" y="839"/>
                      <a:pt x="32" y="1801"/>
                    </a:cubicBezTo>
                    <a:cubicBezTo>
                      <a:pt x="62" y="2714"/>
                      <a:pt x="839" y="3477"/>
                      <a:pt x="1775" y="3477"/>
                    </a:cubicBezTo>
                    <a:cubicBezTo>
                      <a:pt x="1794" y="3477"/>
                      <a:pt x="1813" y="3477"/>
                      <a:pt x="1831" y="3476"/>
                    </a:cubicBezTo>
                    <a:cubicBezTo>
                      <a:pt x="2793" y="3445"/>
                      <a:pt x="3537" y="2639"/>
                      <a:pt x="3506" y="1677"/>
                    </a:cubicBezTo>
                    <a:cubicBezTo>
                      <a:pt x="3476" y="764"/>
                      <a:pt x="2700" y="1"/>
                      <a:pt x="1792"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9" name="Google Shape;2489;p50"/>
              <p:cNvSpPr/>
              <p:nvPr/>
            </p:nvSpPr>
            <p:spPr>
              <a:xfrm>
                <a:off x="1643075" y="3069050"/>
                <a:ext cx="30275" cy="30275"/>
              </a:xfrm>
              <a:custGeom>
                <a:avLst/>
                <a:gdLst/>
                <a:ahLst/>
                <a:cxnLst/>
                <a:rect l="l" t="t" r="r" b="b"/>
                <a:pathLst>
                  <a:path w="1211" h="1211" extrusionOk="0">
                    <a:moveTo>
                      <a:pt x="590" y="1"/>
                    </a:moveTo>
                    <a:cubicBezTo>
                      <a:pt x="248" y="32"/>
                      <a:pt x="0" y="311"/>
                      <a:pt x="0" y="621"/>
                    </a:cubicBezTo>
                    <a:cubicBezTo>
                      <a:pt x="0" y="963"/>
                      <a:pt x="279" y="1211"/>
                      <a:pt x="621" y="1211"/>
                    </a:cubicBezTo>
                    <a:cubicBezTo>
                      <a:pt x="962" y="1211"/>
                      <a:pt x="1210" y="932"/>
                      <a:pt x="1210" y="590"/>
                    </a:cubicBezTo>
                    <a:cubicBezTo>
                      <a:pt x="1179" y="249"/>
                      <a:pt x="931" y="1"/>
                      <a:pt x="5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0" name="Google Shape;2490;p50"/>
              <p:cNvSpPr/>
              <p:nvPr/>
            </p:nvSpPr>
            <p:spPr>
              <a:xfrm>
                <a:off x="1478650" y="2798400"/>
                <a:ext cx="88450" cy="86900"/>
              </a:xfrm>
              <a:custGeom>
                <a:avLst/>
                <a:gdLst/>
                <a:ahLst/>
                <a:cxnLst/>
                <a:rect l="l" t="t" r="r" b="b"/>
                <a:pathLst>
                  <a:path w="3538" h="3476" extrusionOk="0">
                    <a:moveTo>
                      <a:pt x="1738" y="1"/>
                    </a:moveTo>
                    <a:cubicBezTo>
                      <a:pt x="776" y="32"/>
                      <a:pt x="1" y="838"/>
                      <a:pt x="32" y="1800"/>
                    </a:cubicBezTo>
                    <a:cubicBezTo>
                      <a:pt x="62" y="2742"/>
                      <a:pt x="837" y="3476"/>
                      <a:pt x="1773" y="3476"/>
                    </a:cubicBezTo>
                    <a:cubicBezTo>
                      <a:pt x="1792" y="3476"/>
                      <a:pt x="1812" y="3476"/>
                      <a:pt x="1831" y="3475"/>
                    </a:cubicBezTo>
                    <a:cubicBezTo>
                      <a:pt x="2793" y="3444"/>
                      <a:pt x="3537" y="2668"/>
                      <a:pt x="3506" y="1707"/>
                    </a:cubicBezTo>
                    <a:cubicBezTo>
                      <a:pt x="3475" y="745"/>
                      <a:pt x="2700" y="1"/>
                      <a:pt x="1738"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1" name="Google Shape;2491;p50"/>
              <p:cNvSpPr/>
              <p:nvPr/>
            </p:nvSpPr>
            <p:spPr>
              <a:xfrm>
                <a:off x="1528300" y="2841775"/>
                <a:ext cx="30250" cy="29600"/>
              </a:xfrm>
              <a:custGeom>
                <a:avLst/>
                <a:gdLst/>
                <a:ahLst/>
                <a:cxnLst/>
                <a:rect l="l" t="t" r="r" b="b"/>
                <a:pathLst>
                  <a:path w="1210" h="1184" extrusionOk="0">
                    <a:moveTo>
                      <a:pt x="641" y="0"/>
                    </a:moveTo>
                    <a:cubicBezTo>
                      <a:pt x="624" y="0"/>
                      <a:pt x="607" y="1"/>
                      <a:pt x="589" y="3"/>
                    </a:cubicBezTo>
                    <a:cubicBezTo>
                      <a:pt x="248" y="3"/>
                      <a:pt x="0" y="282"/>
                      <a:pt x="0" y="623"/>
                    </a:cubicBezTo>
                    <a:cubicBezTo>
                      <a:pt x="0" y="917"/>
                      <a:pt x="251" y="1184"/>
                      <a:pt x="569" y="1184"/>
                    </a:cubicBezTo>
                    <a:cubicBezTo>
                      <a:pt x="586" y="1184"/>
                      <a:pt x="603" y="1183"/>
                      <a:pt x="621" y="1182"/>
                    </a:cubicBezTo>
                    <a:cubicBezTo>
                      <a:pt x="962" y="1182"/>
                      <a:pt x="1210" y="902"/>
                      <a:pt x="1210" y="561"/>
                    </a:cubicBezTo>
                    <a:cubicBezTo>
                      <a:pt x="1210" y="267"/>
                      <a:pt x="959" y="0"/>
                      <a:pt x="641"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2" name="Google Shape;2492;p50"/>
              <p:cNvSpPr/>
              <p:nvPr/>
            </p:nvSpPr>
            <p:spPr>
              <a:xfrm>
                <a:off x="1392575" y="2941475"/>
                <a:ext cx="131075" cy="157550"/>
              </a:xfrm>
              <a:custGeom>
                <a:avLst/>
                <a:gdLst/>
                <a:ahLst/>
                <a:cxnLst/>
                <a:rect l="l" t="t" r="r" b="b"/>
                <a:pathLst>
                  <a:path w="5243" h="6302" extrusionOk="0">
                    <a:moveTo>
                      <a:pt x="1745" y="1"/>
                    </a:moveTo>
                    <a:cubicBezTo>
                      <a:pt x="1470" y="1"/>
                      <a:pt x="1185" y="101"/>
                      <a:pt x="931" y="327"/>
                    </a:cubicBezTo>
                    <a:cubicBezTo>
                      <a:pt x="0" y="1102"/>
                      <a:pt x="280" y="2560"/>
                      <a:pt x="714" y="3522"/>
                    </a:cubicBezTo>
                    <a:cubicBezTo>
                      <a:pt x="1179" y="4453"/>
                      <a:pt x="1769" y="5476"/>
                      <a:pt x="2668" y="6035"/>
                    </a:cubicBezTo>
                    <a:cubicBezTo>
                      <a:pt x="2954" y="6208"/>
                      <a:pt x="3324" y="6301"/>
                      <a:pt x="3693" y="6301"/>
                    </a:cubicBezTo>
                    <a:cubicBezTo>
                      <a:pt x="4445" y="6301"/>
                      <a:pt x="5191" y="5916"/>
                      <a:pt x="5212" y="5042"/>
                    </a:cubicBezTo>
                    <a:cubicBezTo>
                      <a:pt x="5243" y="4515"/>
                      <a:pt x="4716" y="4173"/>
                      <a:pt x="4374" y="3863"/>
                    </a:cubicBezTo>
                    <a:cubicBezTo>
                      <a:pt x="3971" y="3522"/>
                      <a:pt x="3630" y="3119"/>
                      <a:pt x="3382" y="2653"/>
                    </a:cubicBezTo>
                    <a:cubicBezTo>
                      <a:pt x="3133" y="2219"/>
                      <a:pt x="3009" y="1754"/>
                      <a:pt x="2978" y="1288"/>
                    </a:cubicBezTo>
                    <a:cubicBezTo>
                      <a:pt x="2957" y="532"/>
                      <a:pt x="2378" y="1"/>
                      <a:pt x="1745"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3" name="Google Shape;2493;p50"/>
              <p:cNvSpPr/>
              <p:nvPr/>
            </p:nvSpPr>
            <p:spPr>
              <a:xfrm>
                <a:off x="1405750" y="3017600"/>
                <a:ext cx="103175" cy="81450"/>
              </a:xfrm>
              <a:custGeom>
                <a:avLst/>
                <a:gdLst/>
                <a:ahLst/>
                <a:cxnLst/>
                <a:rect l="l" t="t" r="r" b="b"/>
                <a:pathLst>
                  <a:path w="4127" h="3258" extrusionOk="0">
                    <a:moveTo>
                      <a:pt x="276" y="1"/>
                    </a:moveTo>
                    <a:cubicBezTo>
                      <a:pt x="186" y="1"/>
                      <a:pt x="94" y="4"/>
                      <a:pt x="1" y="12"/>
                    </a:cubicBezTo>
                    <a:cubicBezTo>
                      <a:pt x="63" y="167"/>
                      <a:pt x="125" y="322"/>
                      <a:pt x="187" y="477"/>
                    </a:cubicBezTo>
                    <a:cubicBezTo>
                      <a:pt x="652" y="1408"/>
                      <a:pt x="1242" y="2431"/>
                      <a:pt x="2141" y="2990"/>
                    </a:cubicBezTo>
                    <a:cubicBezTo>
                      <a:pt x="2411" y="3164"/>
                      <a:pt x="2769" y="3257"/>
                      <a:pt x="3134" y="3257"/>
                    </a:cubicBezTo>
                    <a:cubicBezTo>
                      <a:pt x="3483" y="3257"/>
                      <a:pt x="3838" y="3172"/>
                      <a:pt x="4127" y="2990"/>
                    </a:cubicBezTo>
                    <a:cubicBezTo>
                      <a:pt x="3709" y="2125"/>
                      <a:pt x="2490" y="1"/>
                      <a:pt x="276" y="1"/>
                    </a:cubicBezTo>
                    <a:close/>
                  </a:path>
                </a:pathLst>
              </a:custGeom>
              <a:solidFill>
                <a:srgbClr val="BE1E2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4" name="Google Shape;2494;p50"/>
              <p:cNvSpPr/>
              <p:nvPr/>
            </p:nvSpPr>
            <p:spPr>
              <a:xfrm>
                <a:off x="1225825" y="3178425"/>
                <a:ext cx="6225" cy="2350"/>
              </a:xfrm>
              <a:custGeom>
                <a:avLst/>
                <a:gdLst/>
                <a:ahLst/>
                <a:cxnLst/>
                <a:rect l="l" t="t" r="r" b="b"/>
                <a:pathLst>
                  <a:path w="249" h="94" extrusionOk="0">
                    <a:moveTo>
                      <a:pt x="1" y="93"/>
                    </a:moveTo>
                    <a:cubicBezTo>
                      <a:pt x="63" y="62"/>
                      <a:pt x="156" y="31"/>
                      <a:pt x="249" y="0"/>
                    </a:cubicBezTo>
                    <a:lnTo>
                      <a:pt x="249" y="0"/>
                    </a:lnTo>
                    <a:cubicBezTo>
                      <a:pt x="156" y="31"/>
                      <a:pt x="63" y="62"/>
                      <a:pt x="1" y="9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5" name="Google Shape;2495;p50"/>
              <p:cNvSpPr/>
              <p:nvPr/>
            </p:nvSpPr>
            <p:spPr>
              <a:xfrm>
                <a:off x="950525" y="3138075"/>
                <a:ext cx="582450" cy="221850"/>
              </a:xfrm>
              <a:custGeom>
                <a:avLst/>
                <a:gdLst/>
                <a:ahLst/>
                <a:cxnLst/>
                <a:rect l="l" t="t" r="r" b="b"/>
                <a:pathLst>
                  <a:path w="23298" h="8874" extrusionOk="0">
                    <a:moveTo>
                      <a:pt x="10917" y="1734"/>
                    </a:moveTo>
                    <a:cubicBezTo>
                      <a:pt x="10752" y="1782"/>
                      <a:pt x="10590" y="1829"/>
                      <a:pt x="10444" y="1876"/>
                    </a:cubicBezTo>
                    <a:lnTo>
                      <a:pt x="10444" y="1876"/>
                    </a:lnTo>
                    <a:cubicBezTo>
                      <a:pt x="10605" y="1830"/>
                      <a:pt x="10766" y="1784"/>
                      <a:pt x="10920" y="1738"/>
                    </a:cubicBezTo>
                    <a:cubicBezTo>
                      <a:pt x="10919" y="1737"/>
                      <a:pt x="10918" y="1736"/>
                      <a:pt x="10917" y="1734"/>
                    </a:cubicBezTo>
                    <a:close/>
                    <a:moveTo>
                      <a:pt x="10444" y="1876"/>
                    </a:moveTo>
                    <a:lnTo>
                      <a:pt x="10444" y="1876"/>
                    </a:lnTo>
                    <a:cubicBezTo>
                      <a:pt x="10328" y="1909"/>
                      <a:pt x="10211" y="1943"/>
                      <a:pt x="10097" y="1976"/>
                    </a:cubicBezTo>
                    <a:lnTo>
                      <a:pt x="10097" y="1976"/>
                    </a:lnTo>
                    <a:cubicBezTo>
                      <a:pt x="10161" y="1959"/>
                      <a:pt x="10230" y="1942"/>
                      <a:pt x="10299" y="1924"/>
                    </a:cubicBezTo>
                    <a:lnTo>
                      <a:pt x="10392" y="1893"/>
                    </a:lnTo>
                    <a:cubicBezTo>
                      <a:pt x="10409" y="1888"/>
                      <a:pt x="10427" y="1882"/>
                      <a:pt x="10444" y="1876"/>
                    </a:cubicBezTo>
                    <a:close/>
                    <a:moveTo>
                      <a:pt x="10097" y="1976"/>
                    </a:moveTo>
                    <a:cubicBezTo>
                      <a:pt x="10047" y="1990"/>
                      <a:pt x="9999" y="2004"/>
                      <a:pt x="9958" y="2017"/>
                    </a:cubicBezTo>
                    <a:cubicBezTo>
                      <a:pt x="10004" y="2004"/>
                      <a:pt x="10050" y="1990"/>
                      <a:pt x="10097" y="1976"/>
                    </a:cubicBezTo>
                    <a:close/>
                    <a:moveTo>
                      <a:pt x="0" y="2669"/>
                    </a:moveTo>
                    <a:lnTo>
                      <a:pt x="0" y="2669"/>
                    </a:lnTo>
                    <a:cubicBezTo>
                      <a:pt x="647" y="2777"/>
                      <a:pt x="1305" y="2853"/>
                      <a:pt x="1955" y="2899"/>
                    </a:cubicBezTo>
                    <a:lnTo>
                      <a:pt x="1955" y="2899"/>
                    </a:lnTo>
                    <a:cubicBezTo>
                      <a:pt x="1303" y="2850"/>
                      <a:pt x="652" y="2774"/>
                      <a:pt x="0" y="2669"/>
                    </a:cubicBezTo>
                    <a:close/>
                    <a:moveTo>
                      <a:pt x="1955" y="2899"/>
                    </a:moveTo>
                    <a:lnTo>
                      <a:pt x="1955" y="2899"/>
                    </a:lnTo>
                    <a:cubicBezTo>
                      <a:pt x="2265" y="2921"/>
                      <a:pt x="2575" y="2938"/>
                      <a:pt x="2885" y="2948"/>
                    </a:cubicBezTo>
                    <a:cubicBezTo>
                      <a:pt x="2884" y="2946"/>
                      <a:pt x="2883" y="2944"/>
                      <a:pt x="2883" y="2942"/>
                    </a:cubicBezTo>
                    <a:lnTo>
                      <a:pt x="2883" y="2942"/>
                    </a:lnTo>
                    <a:cubicBezTo>
                      <a:pt x="2576" y="2935"/>
                      <a:pt x="2266" y="2920"/>
                      <a:pt x="1955" y="2899"/>
                    </a:cubicBezTo>
                    <a:close/>
                    <a:moveTo>
                      <a:pt x="7724" y="652"/>
                    </a:moveTo>
                    <a:cubicBezTo>
                      <a:pt x="6546" y="807"/>
                      <a:pt x="5460" y="901"/>
                      <a:pt x="4436" y="901"/>
                    </a:cubicBezTo>
                    <a:cubicBezTo>
                      <a:pt x="3599" y="901"/>
                      <a:pt x="2823" y="838"/>
                      <a:pt x="2048" y="745"/>
                    </a:cubicBezTo>
                    <a:lnTo>
                      <a:pt x="2048" y="745"/>
                    </a:lnTo>
                    <a:cubicBezTo>
                      <a:pt x="2326" y="1550"/>
                      <a:pt x="2604" y="2292"/>
                      <a:pt x="2883" y="2942"/>
                    </a:cubicBezTo>
                    <a:lnTo>
                      <a:pt x="2883" y="2942"/>
                    </a:lnTo>
                    <a:cubicBezTo>
                      <a:pt x="3040" y="2946"/>
                      <a:pt x="3196" y="2948"/>
                      <a:pt x="3350" y="2948"/>
                    </a:cubicBezTo>
                    <a:cubicBezTo>
                      <a:pt x="5026" y="2948"/>
                      <a:pt x="6639" y="2762"/>
                      <a:pt x="8159" y="2452"/>
                    </a:cubicBezTo>
                    <a:cubicBezTo>
                      <a:pt x="7973" y="1924"/>
                      <a:pt x="7818" y="1335"/>
                      <a:pt x="7724" y="652"/>
                    </a:cubicBezTo>
                    <a:close/>
                    <a:moveTo>
                      <a:pt x="11478" y="1"/>
                    </a:moveTo>
                    <a:cubicBezTo>
                      <a:pt x="11292" y="1"/>
                      <a:pt x="11106" y="32"/>
                      <a:pt x="10920" y="94"/>
                    </a:cubicBezTo>
                    <a:cubicBezTo>
                      <a:pt x="10609" y="156"/>
                      <a:pt x="10330" y="218"/>
                      <a:pt x="10051" y="280"/>
                    </a:cubicBezTo>
                    <a:cubicBezTo>
                      <a:pt x="10330" y="775"/>
                      <a:pt x="10608" y="1270"/>
                      <a:pt x="10917" y="1734"/>
                    </a:cubicBezTo>
                    <a:lnTo>
                      <a:pt x="10917" y="1734"/>
                    </a:lnTo>
                    <a:cubicBezTo>
                      <a:pt x="10949" y="1725"/>
                      <a:pt x="10981" y="1716"/>
                      <a:pt x="11013" y="1707"/>
                    </a:cubicBezTo>
                    <a:cubicBezTo>
                      <a:pt x="11075" y="1676"/>
                      <a:pt x="11168" y="1645"/>
                      <a:pt x="11261" y="1614"/>
                    </a:cubicBezTo>
                    <a:cubicBezTo>
                      <a:pt x="13681" y="5926"/>
                      <a:pt x="19140" y="8004"/>
                      <a:pt x="23297" y="8873"/>
                    </a:cubicBezTo>
                    <a:cubicBezTo>
                      <a:pt x="17775" y="7136"/>
                      <a:pt x="13370" y="870"/>
                      <a:pt x="13370" y="870"/>
                    </a:cubicBezTo>
                    <a:lnTo>
                      <a:pt x="13339" y="870"/>
                    </a:lnTo>
                    <a:cubicBezTo>
                      <a:pt x="12874" y="311"/>
                      <a:pt x="12161" y="1"/>
                      <a:pt x="11478" y="1"/>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6" name="Google Shape;2496;p50"/>
              <p:cNvSpPr/>
              <p:nvPr/>
            </p:nvSpPr>
            <p:spPr>
              <a:xfrm>
                <a:off x="641075" y="2927150"/>
                <a:ext cx="304800" cy="276875"/>
              </a:xfrm>
              <a:custGeom>
                <a:avLst/>
                <a:gdLst/>
                <a:ahLst/>
                <a:cxnLst/>
                <a:rect l="l" t="t" r="r" b="b"/>
                <a:pathLst>
                  <a:path w="12192" h="11075" extrusionOk="0">
                    <a:moveTo>
                      <a:pt x="1" y="0"/>
                    </a:moveTo>
                    <a:cubicBezTo>
                      <a:pt x="1" y="0"/>
                      <a:pt x="1" y="0"/>
                      <a:pt x="1" y="31"/>
                    </a:cubicBezTo>
                    <a:cubicBezTo>
                      <a:pt x="33" y="278"/>
                      <a:pt x="76" y="536"/>
                      <a:pt x="130" y="803"/>
                    </a:cubicBezTo>
                    <a:lnTo>
                      <a:pt x="130" y="803"/>
                    </a:lnTo>
                    <a:cubicBezTo>
                      <a:pt x="75" y="525"/>
                      <a:pt x="32" y="256"/>
                      <a:pt x="1" y="0"/>
                    </a:cubicBezTo>
                    <a:close/>
                    <a:moveTo>
                      <a:pt x="130" y="803"/>
                    </a:moveTo>
                    <a:cubicBezTo>
                      <a:pt x="839" y="4364"/>
                      <a:pt x="3646" y="9521"/>
                      <a:pt x="12192" y="11075"/>
                    </a:cubicBezTo>
                    <a:cubicBezTo>
                      <a:pt x="3651" y="9516"/>
                      <a:pt x="853" y="4361"/>
                      <a:pt x="130" y="80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7" name="Google Shape;2497;p50"/>
              <p:cNvSpPr/>
              <p:nvPr/>
            </p:nvSpPr>
            <p:spPr>
              <a:xfrm>
                <a:off x="618575" y="2660350"/>
                <a:ext cx="327300" cy="543675"/>
              </a:xfrm>
              <a:custGeom>
                <a:avLst/>
                <a:gdLst/>
                <a:ahLst/>
                <a:cxnLst/>
                <a:rect l="l" t="t" r="r" b="b"/>
                <a:pathLst>
                  <a:path w="13092" h="21747" extrusionOk="0">
                    <a:moveTo>
                      <a:pt x="994" y="1"/>
                    </a:moveTo>
                    <a:cubicBezTo>
                      <a:pt x="1" y="5057"/>
                      <a:pt x="870" y="9059"/>
                      <a:pt x="901" y="9090"/>
                    </a:cubicBezTo>
                    <a:lnTo>
                      <a:pt x="901" y="9121"/>
                    </a:lnTo>
                    <a:lnTo>
                      <a:pt x="932" y="9121"/>
                    </a:lnTo>
                    <a:cubicBezTo>
                      <a:pt x="870" y="9369"/>
                      <a:pt x="870" y="9648"/>
                      <a:pt x="870" y="9897"/>
                    </a:cubicBezTo>
                    <a:cubicBezTo>
                      <a:pt x="870" y="10145"/>
                      <a:pt x="870" y="10424"/>
                      <a:pt x="901" y="10672"/>
                    </a:cubicBezTo>
                    <a:cubicBezTo>
                      <a:pt x="1331" y="14173"/>
                      <a:pt x="3828" y="19954"/>
                      <a:pt x="12816" y="21695"/>
                    </a:cubicBezTo>
                    <a:lnTo>
                      <a:pt x="12816" y="21695"/>
                    </a:lnTo>
                    <a:cubicBezTo>
                      <a:pt x="12548" y="21640"/>
                      <a:pt x="12293" y="21576"/>
                      <a:pt x="12037" y="21530"/>
                    </a:cubicBezTo>
                    <a:cubicBezTo>
                      <a:pt x="11944" y="20909"/>
                      <a:pt x="11820" y="20041"/>
                      <a:pt x="11851" y="19048"/>
                    </a:cubicBezTo>
                    <a:cubicBezTo>
                      <a:pt x="10889" y="18707"/>
                      <a:pt x="9959" y="18303"/>
                      <a:pt x="9028" y="17869"/>
                    </a:cubicBezTo>
                    <a:cubicBezTo>
                      <a:pt x="7849" y="17311"/>
                      <a:pt x="6888" y="16535"/>
                      <a:pt x="6112" y="15635"/>
                    </a:cubicBezTo>
                    <a:lnTo>
                      <a:pt x="6112" y="15635"/>
                    </a:lnTo>
                    <a:cubicBezTo>
                      <a:pt x="6112" y="16938"/>
                      <a:pt x="6236" y="18241"/>
                      <a:pt x="6453" y="19265"/>
                    </a:cubicBezTo>
                    <a:cubicBezTo>
                      <a:pt x="5244" y="18489"/>
                      <a:pt x="4251" y="17559"/>
                      <a:pt x="3475" y="16628"/>
                    </a:cubicBezTo>
                    <a:cubicBezTo>
                      <a:pt x="3661" y="15698"/>
                      <a:pt x="3972" y="14581"/>
                      <a:pt x="4592" y="13526"/>
                    </a:cubicBezTo>
                    <a:cubicBezTo>
                      <a:pt x="3568" y="11634"/>
                      <a:pt x="3010" y="9648"/>
                      <a:pt x="2731" y="8190"/>
                    </a:cubicBezTo>
                    <a:cubicBezTo>
                      <a:pt x="2514" y="7043"/>
                      <a:pt x="2917" y="5833"/>
                      <a:pt x="3848" y="5088"/>
                    </a:cubicBezTo>
                    <a:lnTo>
                      <a:pt x="3879" y="5088"/>
                    </a:lnTo>
                    <a:cubicBezTo>
                      <a:pt x="2669" y="4158"/>
                      <a:pt x="1490" y="2669"/>
                      <a:pt x="994" y="1"/>
                    </a:cubicBezTo>
                    <a:close/>
                    <a:moveTo>
                      <a:pt x="12816" y="21695"/>
                    </a:moveTo>
                    <a:cubicBezTo>
                      <a:pt x="12907" y="21714"/>
                      <a:pt x="12998" y="21731"/>
                      <a:pt x="13092" y="21747"/>
                    </a:cubicBezTo>
                    <a:cubicBezTo>
                      <a:pt x="12999" y="21730"/>
                      <a:pt x="12908" y="21713"/>
                      <a:pt x="12816" y="21695"/>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8" name="Google Shape;2498;p50"/>
              <p:cNvSpPr/>
              <p:nvPr/>
            </p:nvSpPr>
            <p:spPr>
              <a:xfrm>
                <a:off x="705450" y="2998500"/>
                <a:ext cx="74475" cy="143475"/>
              </a:xfrm>
              <a:custGeom>
                <a:avLst/>
                <a:gdLst/>
                <a:ahLst/>
                <a:cxnLst/>
                <a:rect l="l" t="t" r="r" b="b"/>
                <a:pathLst>
                  <a:path w="2979" h="5739" extrusionOk="0">
                    <a:moveTo>
                      <a:pt x="1117" y="0"/>
                    </a:moveTo>
                    <a:cubicBezTo>
                      <a:pt x="497" y="1055"/>
                      <a:pt x="186" y="2172"/>
                      <a:pt x="0" y="3102"/>
                    </a:cubicBezTo>
                    <a:cubicBezTo>
                      <a:pt x="776" y="4033"/>
                      <a:pt x="1769" y="4963"/>
                      <a:pt x="2978" y="5739"/>
                    </a:cubicBezTo>
                    <a:cubicBezTo>
                      <a:pt x="2761" y="4715"/>
                      <a:pt x="2637" y="3412"/>
                      <a:pt x="2637" y="2109"/>
                    </a:cubicBezTo>
                    <a:cubicBezTo>
                      <a:pt x="2048" y="1458"/>
                      <a:pt x="1551" y="745"/>
                      <a:pt x="111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9" name="Google Shape;2499;p50"/>
              <p:cNvSpPr/>
              <p:nvPr/>
            </p:nvSpPr>
            <p:spPr>
              <a:xfrm>
                <a:off x="1143625" y="3145075"/>
                <a:ext cx="79900" cy="54300"/>
              </a:xfrm>
              <a:custGeom>
                <a:avLst/>
                <a:gdLst/>
                <a:ahLst/>
                <a:cxnLst/>
                <a:rect l="l" t="t" r="r" b="b"/>
                <a:pathLst>
                  <a:path w="3196" h="2172" extrusionOk="0">
                    <a:moveTo>
                      <a:pt x="2327" y="0"/>
                    </a:moveTo>
                    <a:cubicBezTo>
                      <a:pt x="1489" y="155"/>
                      <a:pt x="714" y="279"/>
                      <a:pt x="0" y="372"/>
                    </a:cubicBezTo>
                    <a:cubicBezTo>
                      <a:pt x="94" y="1055"/>
                      <a:pt x="249" y="1644"/>
                      <a:pt x="435" y="2172"/>
                    </a:cubicBezTo>
                    <a:cubicBezTo>
                      <a:pt x="528" y="2141"/>
                      <a:pt x="621" y="2141"/>
                      <a:pt x="714" y="2110"/>
                    </a:cubicBezTo>
                    <a:lnTo>
                      <a:pt x="745" y="2110"/>
                    </a:lnTo>
                    <a:cubicBezTo>
                      <a:pt x="1055" y="2048"/>
                      <a:pt x="1334" y="1954"/>
                      <a:pt x="1645" y="1892"/>
                    </a:cubicBezTo>
                    <a:lnTo>
                      <a:pt x="1738" y="1861"/>
                    </a:lnTo>
                    <a:cubicBezTo>
                      <a:pt x="1893" y="1830"/>
                      <a:pt x="2048" y="1768"/>
                      <a:pt x="2234" y="1737"/>
                    </a:cubicBezTo>
                    <a:cubicBezTo>
                      <a:pt x="2544" y="1644"/>
                      <a:pt x="2885" y="1551"/>
                      <a:pt x="3196" y="1458"/>
                    </a:cubicBezTo>
                    <a:cubicBezTo>
                      <a:pt x="2885" y="993"/>
                      <a:pt x="2606" y="496"/>
                      <a:pt x="232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0" name="Google Shape;2500;p50"/>
              <p:cNvSpPr/>
              <p:nvPr/>
            </p:nvSpPr>
            <p:spPr>
              <a:xfrm>
                <a:off x="914075" y="3136525"/>
                <a:ext cx="108600" cy="75250"/>
              </a:xfrm>
              <a:custGeom>
                <a:avLst/>
                <a:gdLst/>
                <a:ahLst/>
                <a:cxnLst/>
                <a:rect l="l" t="t" r="r" b="b"/>
                <a:pathLst>
                  <a:path w="4344" h="3010" extrusionOk="0">
                    <a:moveTo>
                      <a:pt x="31" y="1"/>
                    </a:moveTo>
                    <a:lnTo>
                      <a:pt x="31" y="1"/>
                    </a:lnTo>
                    <a:cubicBezTo>
                      <a:pt x="0" y="994"/>
                      <a:pt x="124" y="1862"/>
                      <a:pt x="217" y="2483"/>
                    </a:cubicBezTo>
                    <a:cubicBezTo>
                      <a:pt x="558" y="2545"/>
                      <a:pt x="900" y="2638"/>
                      <a:pt x="1272" y="2700"/>
                    </a:cubicBezTo>
                    <a:cubicBezTo>
                      <a:pt x="1303" y="2700"/>
                      <a:pt x="1334" y="2700"/>
                      <a:pt x="1365" y="2731"/>
                    </a:cubicBezTo>
                    <a:lnTo>
                      <a:pt x="1458" y="2731"/>
                    </a:lnTo>
                    <a:cubicBezTo>
                      <a:pt x="2420" y="2886"/>
                      <a:pt x="3381" y="2979"/>
                      <a:pt x="4343" y="3010"/>
                    </a:cubicBezTo>
                    <a:cubicBezTo>
                      <a:pt x="4064" y="2358"/>
                      <a:pt x="3785" y="1614"/>
                      <a:pt x="3506" y="807"/>
                    </a:cubicBezTo>
                    <a:cubicBezTo>
                      <a:pt x="2296" y="652"/>
                      <a:pt x="1148" y="373"/>
                      <a:pt x="31" y="1"/>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01" name="Google Shape;2501;p50"/>
            <p:cNvGrpSpPr/>
            <p:nvPr/>
          </p:nvGrpSpPr>
          <p:grpSpPr>
            <a:xfrm rot="1982718" flipH="1">
              <a:off x="5692120" y="3650613"/>
              <a:ext cx="1270913" cy="972383"/>
              <a:chOff x="5913226" y="4077344"/>
              <a:chExt cx="914289" cy="694967"/>
            </a:xfrm>
          </p:grpSpPr>
          <p:sp>
            <p:nvSpPr>
              <p:cNvPr id="2502" name="Google Shape;2502;p50"/>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3" name="Google Shape;2503;p50"/>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4" name="Google Shape;2504;p50"/>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5" name="Google Shape;2505;p50"/>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6" name="Google Shape;2506;p50"/>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7" name="Google Shape;2507;p50"/>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8" name="Google Shape;2508;p50"/>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2509" name="Google Shape;2509;p50"/>
          <p:cNvGrpSpPr/>
          <p:nvPr/>
        </p:nvGrpSpPr>
        <p:grpSpPr>
          <a:xfrm rot="5400000">
            <a:off x="8900420" y="6402488"/>
            <a:ext cx="1458980" cy="856968"/>
            <a:chOff x="8267893" y="1920039"/>
            <a:chExt cx="890274" cy="685355"/>
          </a:xfrm>
        </p:grpSpPr>
        <p:sp>
          <p:nvSpPr>
            <p:cNvPr id="2510" name="Google Shape;2510;p50"/>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1" name="Google Shape;2511;p50"/>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2" name="Google Shape;2512;p50"/>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3" name="Google Shape;2513;p50"/>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4" name="Google Shape;2514;p50"/>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15" name="Google Shape;2515;p50"/>
          <p:cNvGrpSpPr/>
          <p:nvPr/>
        </p:nvGrpSpPr>
        <p:grpSpPr>
          <a:xfrm rot="5400000">
            <a:off x="7950540" y="6102295"/>
            <a:ext cx="1662942" cy="1252691"/>
            <a:chOff x="8267893" y="1920039"/>
            <a:chExt cx="890274" cy="685355"/>
          </a:xfrm>
        </p:grpSpPr>
        <p:sp>
          <p:nvSpPr>
            <p:cNvPr id="2516" name="Google Shape;2516;p50"/>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7" name="Google Shape;2517;p50"/>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8" name="Google Shape;2518;p50"/>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9" name="Google Shape;2519;p50"/>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0" name="Google Shape;2520;p50"/>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21" name="Google Shape;2521;p50"/>
          <p:cNvGrpSpPr/>
          <p:nvPr/>
        </p:nvGrpSpPr>
        <p:grpSpPr>
          <a:xfrm rot="5400000">
            <a:off x="7493316" y="6746581"/>
            <a:ext cx="1233029" cy="818177"/>
            <a:chOff x="8267893" y="1920039"/>
            <a:chExt cx="890274" cy="685355"/>
          </a:xfrm>
        </p:grpSpPr>
        <p:sp>
          <p:nvSpPr>
            <p:cNvPr id="2522" name="Google Shape;2522;p50"/>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3" name="Google Shape;2523;p50"/>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4" name="Google Shape;2524;p50"/>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5" name="Google Shape;2525;p50"/>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6" name="Google Shape;2526;p50"/>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527" name="Google Shape;2527;p50"/>
          <p:cNvSpPr txBox="1">
            <a:spLocks noGrp="1"/>
          </p:cNvSpPr>
          <p:nvPr>
            <p:ph type="subTitle" idx="1"/>
          </p:nvPr>
        </p:nvSpPr>
        <p:spPr>
          <a:xfrm>
            <a:off x="2047650" y="1317949"/>
            <a:ext cx="5963100" cy="3489300"/>
          </a:xfrm>
          <a:prstGeom prst="rect">
            <a:avLst/>
          </a:prstGeom>
        </p:spPr>
        <p:txBody>
          <a:bodyPr spcFirstLastPara="1" wrap="square" lIns="113100" tIns="113100" rIns="113100" bIns="113100" anchor="t" anchorCtr="0">
            <a:noAutofit/>
          </a:bodyPr>
          <a:lstStyle/>
          <a:p>
            <a:pPr marL="457200" lvl="0" indent="-355600" algn="l" rtl="0">
              <a:spcBef>
                <a:spcPts val="0"/>
              </a:spcBef>
              <a:spcAft>
                <a:spcPts val="0"/>
              </a:spcAft>
              <a:buSzPts val="2000"/>
              <a:buAutoNum type="arabicPeriod"/>
            </a:pPr>
            <a:r>
              <a:rPr lang="en"/>
              <a:t>Go to the search engine → </a:t>
            </a:r>
            <a:r>
              <a:rPr lang="en" u="sng">
                <a:solidFill>
                  <a:schemeClr val="hlink"/>
                </a:solidFill>
                <a:hlinkClick r:id="rId3"/>
              </a:rPr>
              <a:t> KIDDLE</a:t>
            </a:r>
            <a:endParaRPr/>
          </a:p>
          <a:p>
            <a:pPr marL="457200" lvl="0" indent="-355600" algn="l" rtl="0">
              <a:spcBef>
                <a:spcPts val="0"/>
              </a:spcBef>
              <a:spcAft>
                <a:spcPts val="0"/>
              </a:spcAft>
              <a:buSzPts val="2000"/>
              <a:buAutoNum type="arabicPeriod"/>
            </a:pPr>
            <a:r>
              <a:rPr lang="en"/>
              <a:t>Choose any animal you want.</a:t>
            </a:r>
            <a:endParaRPr/>
          </a:p>
          <a:p>
            <a:pPr marL="457200" lvl="0" indent="-355600" algn="l" rtl="0">
              <a:spcBef>
                <a:spcPts val="0"/>
              </a:spcBef>
              <a:spcAft>
                <a:spcPts val="0"/>
              </a:spcAft>
              <a:buSzPts val="2000"/>
              <a:buAutoNum type="arabicPeriod"/>
            </a:pPr>
            <a:r>
              <a:rPr lang="en"/>
              <a:t>Type in the name of the animal you chose. And “life cycle” </a:t>
            </a:r>
            <a:endParaRPr/>
          </a:p>
          <a:p>
            <a:pPr marL="457200" lvl="0" indent="-355600" algn="l" rtl="0">
              <a:spcBef>
                <a:spcPts val="0"/>
              </a:spcBef>
              <a:spcAft>
                <a:spcPts val="0"/>
              </a:spcAft>
              <a:buSzPts val="2000"/>
              <a:buAutoNum type="arabicPeriod"/>
            </a:pPr>
            <a:r>
              <a:rPr lang="en"/>
              <a:t>Look for images. </a:t>
            </a:r>
            <a:endParaRPr/>
          </a:p>
          <a:p>
            <a:pPr marL="457200" lvl="0" indent="-355600" algn="l" rtl="0">
              <a:spcBef>
                <a:spcPts val="0"/>
              </a:spcBef>
              <a:spcAft>
                <a:spcPts val="0"/>
              </a:spcAft>
              <a:buSzPts val="2000"/>
              <a:buAutoNum type="arabicPeriod"/>
            </a:pPr>
            <a:r>
              <a:rPr lang="en"/>
              <a:t>Create a minibook on that animals life cycle. </a:t>
            </a:r>
            <a:endParaRPr/>
          </a:p>
          <a:p>
            <a:pPr marL="914400" lvl="1" indent="-336550" algn="l" rtl="0">
              <a:spcBef>
                <a:spcPts val="0"/>
              </a:spcBef>
              <a:spcAft>
                <a:spcPts val="0"/>
              </a:spcAft>
              <a:buSzPts val="1700"/>
              <a:buAutoNum type="alphaLcPeriod"/>
            </a:pPr>
            <a:r>
              <a:rPr lang="en"/>
              <a:t>Draw all the stages of their life (one per page)</a:t>
            </a:r>
            <a:endParaRPr/>
          </a:p>
          <a:p>
            <a:pPr marL="914400" lvl="1" indent="-336550" algn="l" rtl="0">
              <a:spcBef>
                <a:spcPts val="0"/>
              </a:spcBef>
              <a:spcAft>
                <a:spcPts val="0"/>
              </a:spcAft>
              <a:buSzPts val="1700"/>
              <a:buAutoNum type="alphaLcPeriod"/>
            </a:pPr>
            <a:r>
              <a:rPr lang="en"/>
              <a:t>Write 1 sentence on each page about that stage. </a:t>
            </a:r>
            <a:endParaRPr/>
          </a:p>
          <a:p>
            <a:pPr marL="0" lvl="0" indent="0" algn="ctr" rtl="0">
              <a:spcBef>
                <a:spcPts val="2000"/>
              </a:spcBef>
              <a:spcAft>
                <a:spcPts val="0"/>
              </a:spcAft>
              <a:buNone/>
            </a:pPr>
            <a:endParaRPr/>
          </a:p>
        </p:txBody>
      </p:sp>
      <p:pic>
        <p:nvPicPr>
          <p:cNvPr id="2528" name="Google Shape;2528;p50">
            <a:hlinkClick r:id="rId4" action="ppaction://hlinksldjump"/>
          </p:cNvPr>
          <p:cNvPicPr preferRelativeResize="0"/>
          <p:nvPr/>
        </p:nvPicPr>
        <p:blipFill>
          <a:blip r:embed="rId5">
            <a:alphaModFix/>
          </a:blip>
          <a:stretch>
            <a:fillRect/>
          </a:stretch>
        </p:blipFill>
        <p:spPr>
          <a:xfrm>
            <a:off x="4672091" y="5391575"/>
            <a:ext cx="2430640" cy="1878226"/>
          </a:xfrm>
          <a:prstGeom prst="rect">
            <a:avLst/>
          </a:prstGeom>
          <a:noFill/>
          <a:ln w="38100" cap="flat" cmpd="sng">
            <a:solidFill>
              <a:srgbClr val="0E514A"/>
            </a:solidFill>
            <a:prstDash val="solid"/>
            <a:round/>
            <a:headEnd type="none" w="sm" len="sm"/>
            <a:tailEnd type="none" w="sm" len="sm"/>
          </a:ln>
        </p:spPr>
      </p:pic>
      <p:sp>
        <p:nvSpPr>
          <p:cNvPr id="2529" name="Google Shape;2529;p50"/>
          <p:cNvSpPr/>
          <p:nvPr/>
        </p:nvSpPr>
        <p:spPr>
          <a:xfrm>
            <a:off x="2191700" y="5487700"/>
            <a:ext cx="2131800" cy="1149600"/>
          </a:xfrm>
          <a:prstGeom prst="rightArrow">
            <a:avLst>
              <a:gd name="adj1" fmla="val 50000"/>
              <a:gd name="adj2" fmla="val 50000"/>
            </a:avLst>
          </a:prstGeom>
          <a:solidFill>
            <a:srgbClr val="FF888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Go back to view the link how to create a mini book. </a:t>
            </a:r>
            <a:endParaRPr sz="10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3"/>
        <p:cNvGrpSpPr/>
        <p:nvPr/>
      </p:nvGrpSpPr>
      <p:grpSpPr>
        <a:xfrm>
          <a:off x="0" y="0"/>
          <a:ext cx="0" cy="0"/>
          <a:chOff x="0" y="0"/>
          <a:chExt cx="0" cy="0"/>
        </a:xfrm>
      </p:grpSpPr>
      <p:grpSp>
        <p:nvGrpSpPr>
          <p:cNvPr id="2534" name="Google Shape;2534;p51"/>
          <p:cNvGrpSpPr/>
          <p:nvPr/>
        </p:nvGrpSpPr>
        <p:grpSpPr>
          <a:xfrm rot="1054717">
            <a:off x="499071" y="2015762"/>
            <a:ext cx="1680837" cy="1628324"/>
            <a:chOff x="5913226" y="4077344"/>
            <a:chExt cx="914289" cy="694967"/>
          </a:xfrm>
        </p:grpSpPr>
        <p:sp>
          <p:nvSpPr>
            <p:cNvPr id="2535" name="Google Shape;2535;p51"/>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6" name="Google Shape;2536;p51"/>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7" name="Google Shape;2537;p51"/>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8" name="Google Shape;2538;p51"/>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9" name="Google Shape;2539;p51"/>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0" name="Google Shape;2540;p51"/>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1" name="Google Shape;2541;p51"/>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42" name="Google Shape;2542;p51"/>
          <p:cNvGrpSpPr/>
          <p:nvPr/>
        </p:nvGrpSpPr>
        <p:grpSpPr>
          <a:xfrm rot="450230">
            <a:off x="1422259" y="1416893"/>
            <a:ext cx="684268" cy="1264334"/>
            <a:chOff x="6055204" y="4369368"/>
            <a:chExt cx="545279" cy="773107"/>
          </a:xfrm>
        </p:grpSpPr>
        <p:sp>
          <p:nvSpPr>
            <p:cNvPr id="2543" name="Google Shape;2543;p51"/>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4" name="Google Shape;2544;p51"/>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5" name="Google Shape;2545;p51"/>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6" name="Google Shape;2546;p51"/>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7" name="Google Shape;2547;p51"/>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8" name="Google Shape;2548;p51"/>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549" name="Google Shape;2549;p51"/>
          <p:cNvSpPr/>
          <p:nvPr/>
        </p:nvSpPr>
        <p:spPr>
          <a:xfrm rot="1261592">
            <a:off x="1593713" y="815789"/>
            <a:ext cx="6973556" cy="6453811"/>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550" name="Google Shape;2550;p51"/>
          <p:cNvGrpSpPr/>
          <p:nvPr/>
        </p:nvGrpSpPr>
        <p:grpSpPr>
          <a:xfrm rot="5400000">
            <a:off x="8829902" y="4809086"/>
            <a:ext cx="1416168" cy="841485"/>
            <a:chOff x="1530147" y="3725108"/>
            <a:chExt cx="864149" cy="672973"/>
          </a:xfrm>
        </p:grpSpPr>
        <p:sp>
          <p:nvSpPr>
            <p:cNvPr id="2551" name="Google Shape;2551;p51"/>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2" name="Google Shape;2552;p51"/>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3" name="Google Shape;2553;p51"/>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4" name="Google Shape;2554;p51"/>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5" name="Google Shape;2555;p51"/>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56" name="Google Shape;2556;p51"/>
          <p:cNvGrpSpPr/>
          <p:nvPr/>
        </p:nvGrpSpPr>
        <p:grpSpPr>
          <a:xfrm rot="5400000">
            <a:off x="-201330" y="5291588"/>
            <a:ext cx="1458980" cy="856968"/>
            <a:chOff x="8267893" y="1920039"/>
            <a:chExt cx="890274" cy="685355"/>
          </a:xfrm>
        </p:grpSpPr>
        <p:sp>
          <p:nvSpPr>
            <p:cNvPr id="2557" name="Google Shape;2557;p51"/>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8" name="Google Shape;2558;p51"/>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9" name="Google Shape;2559;p51"/>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0" name="Google Shape;2560;p51"/>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1" name="Google Shape;2561;p51"/>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62" name="Google Shape;2562;p51"/>
          <p:cNvGrpSpPr/>
          <p:nvPr/>
        </p:nvGrpSpPr>
        <p:grpSpPr>
          <a:xfrm>
            <a:off x="6633954" y="2449797"/>
            <a:ext cx="2687381" cy="5170437"/>
            <a:chOff x="5526162" y="1469176"/>
            <a:chExt cx="2443073" cy="3421638"/>
          </a:xfrm>
        </p:grpSpPr>
        <p:grpSp>
          <p:nvGrpSpPr>
            <p:cNvPr id="2563" name="Google Shape;2563;p51"/>
            <p:cNvGrpSpPr/>
            <p:nvPr/>
          </p:nvGrpSpPr>
          <p:grpSpPr>
            <a:xfrm rot="-1789426" flipH="1">
              <a:off x="5964270" y="1535381"/>
              <a:ext cx="579625" cy="1176806"/>
              <a:chOff x="6358918" y="3044707"/>
              <a:chExt cx="579665" cy="1176886"/>
            </a:xfrm>
          </p:grpSpPr>
          <p:sp>
            <p:nvSpPr>
              <p:cNvPr id="2564" name="Google Shape;2564;p51"/>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5" name="Google Shape;2565;p51"/>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6" name="Google Shape;2566;p51"/>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7" name="Google Shape;2567;p51"/>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8" name="Google Shape;2568;p51"/>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9" name="Google Shape;2569;p51"/>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0" name="Google Shape;2570;p51"/>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1" name="Google Shape;2571;p51"/>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2" name="Google Shape;2572;p51"/>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73" name="Google Shape;2573;p51"/>
            <p:cNvGrpSpPr/>
            <p:nvPr/>
          </p:nvGrpSpPr>
          <p:grpSpPr>
            <a:xfrm rot="-4352739">
              <a:off x="5481206" y="2391263"/>
              <a:ext cx="2532986" cy="1764488"/>
              <a:chOff x="482875" y="2377725"/>
              <a:chExt cx="1432425" cy="1000425"/>
            </a:xfrm>
          </p:grpSpPr>
          <p:sp>
            <p:nvSpPr>
              <p:cNvPr id="2574" name="Google Shape;2574;p51"/>
              <p:cNvSpPr/>
              <p:nvPr/>
            </p:nvSpPr>
            <p:spPr>
              <a:xfrm>
                <a:off x="1154300" y="2522925"/>
                <a:ext cx="269325" cy="478025"/>
              </a:xfrm>
              <a:custGeom>
                <a:avLst/>
                <a:gdLst/>
                <a:ahLst/>
                <a:cxnLst/>
                <a:rect l="l" t="t" r="r" b="b"/>
                <a:pathLst>
                  <a:path w="10773" h="19121" extrusionOk="0">
                    <a:moveTo>
                      <a:pt x="8968" y="1"/>
                    </a:moveTo>
                    <a:cubicBezTo>
                      <a:pt x="7025" y="1"/>
                      <a:pt x="0" y="9287"/>
                      <a:pt x="1497" y="17100"/>
                    </a:cubicBezTo>
                    <a:cubicBezTo>
                      <a:pt x="1723" y="17927"/>
                      <a:pt x="3794" y="19120"/>
                      <a:pt x="5661" y="19120"/>
                    </a:cubicBezTo>
                    <a:cubicBezTo>
                      <a:pt x="6103" y="19120"/>
                      <a:pt x="6534" y="19053"/>
                      <a:pt x="6926" y="18899"/>
                    </a:cubicBezTo>
                    <a:cubicBezTo>
                      <a:pt x="6926" y="18899"/>
                      <a:pt x="4227" y="11361"/>
                      <a:pt x="9190" y="3295"/>
                    </a:cubicBezTo>
                    <a:cubicBezTo>
                      <a:pt x="9904" y="2582"/>
                      <a:pt x="10772" y="751"/>
                      <a:pt x="9159" y="38"/>
                    </a:cubicBezTo>
                    <a:cubicBezTo>
                      <a:pt x="9103" y="13"/>
                      <a:pt x="9039" y="1"/>
                      <a:pt x="8968" y="1"/>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5" name="Google Shape;2575;p51"/>
              <p:cNvSpPr/>
              <p:nvPr/>
            </p:nvSpPr>
            <p:spPr>
              <a:xfrm>
                <a:off x="840400" y="2446725"/>
                <a:ext cx="281075" cy="446225"/>
              </a:xfrm>
              <a:custGeom>
                <a:avLst/>
                <a:gdLst/>
                <a:ahLst/>
                <a:cxnLst/>
                <a:rect l="l" t="t" r="r" b="b"/>
                <a:pathLst>
                  <a:path w="11243" h="17849" extrusionOk="0">
                    <a:moveTo>
                      <a:pt x="8995" y="0"/>
                    </a:moveTo>
                    <a:cubicBezTo>
                      <a:pt x="8341" y="0"/>
                      <a:pt x="7576" y="229"/>
                      <a:pt x="6763" y="821"/>
                    </a:cubicBezTo>
                    <a:cubicBezTo>
                      <a:pt x="0" y="7646"/>
                      <a:pt x="93" y="16673"/>
                      <a:pt x="93" y="16673"/>
                    </a:cubicBezTo>
                    <a:cubicBezTo>
                      <a:pt x="1321" y="17445"/>
                      <a:pt x="3196" y="17849"/>
                      <a:pt x="4797" y="17849"/>
                    </a:cubicBezTo>
                    <a:cubicBezTo>
                      <a:pt x="6352" y="17849"/>
                      <a:pt x="7650" y="17468"/>
                      <a:pt x="7848" y="16673"/>
                    </a:cubicBezTo>
                    <a:cubicBezTo>
                      <a:pt x="6111" y="10717"/>
                      <a:pt x="10827" y="2900"/>
                      <a:pt x="11075" y="1752"/>
                    </a:cubicBezTo>
                    <a:cubicBezTo>
                      <a:pt x="11243" y="997"/>
                      <a:pt x="10361" y="0"/>
                      <a:pt x="8995" y="0"/>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6" name="Google Shape;2576;p51"/>
              <p:cNvSpPr/>
              <p:nvPr/>
            </p:nvSpPr>
            <p:spPr>
              <a:xfrm>
                <a:off x="482875" y="2377725"/>
                <a:ext cx="1252500" cy="298850"/>
              </a:xfrm>
              <a:custGeom>
                <a:avLst/>
                <a:gdLst/>
                <a:ahLst/>
                <a:cxnLst/>
                <a:rect l="l" t="t" r="r" b="b"/>
                <a:pathLst>
                  <a:path w="50100" h="11954" extrusionOk="0">
                    <a:moveTo>
                      <a:pt x="2289" y="1"/>
                    </a:moveTo>
                    <a:cubicBezTo>
                      <a:pt x="1732" y="1"/>
                      <a:pt x="1182" y="227"/>
                      <a:pt x="776" y="665"/>
                    </a:cubicBezTo>
                    <a:cubicBezTo>
                      <a:pt x="0" y="1534"/>
                      <a:pt x="62" y="2837"/>
                      <a:pt x="900" y="3612"/>
                    </a:cubicBezTo>
                    <a:cubicBezTo>
                      <a:pt x="2668" y="5256"/>
                      <a:pt x="4777" y="6249"/>
                      <a:pt x="6856" y="6932"/>
                    </a:cubicBezTo>
                    <a:cubicBezTo>
                      <a:pt x="8934" y="7583"/>
                      <a:pt x="11013" y="7924"/>
                      <a:pt x="13060" y="8141"/>
                    </a:cubicBezTo>
                    <a:cubicBezTo>
                      <a:pt x="14115" y="8266"/>
                      <a:pt x="15139" y="8328"/>
                      <a:pt x="16162" y="8359"/>
                    </a:cubicBezTo>
                    <a:cubicBezTo>
                      <a:pt x="16889" y="8404"/>
                      <a:pt x="17666" y="8433"/>
                      <a:pt x="18419" y="8433"/>
                    </a:cubicBezTo>
                    <a:cubicBezTo>
                      <a:pt x="18695" y="8433"/>
                      <a:pt x="18967" y="8429"/>
                      <a:pt x="19233" y="8421"/>
                    </a:cubicBezTo>
                    <a:cubicBezTo>
                      <a:pt x="21312" y="8390"/>
                      <a:pt x="23297" y="8235"/>
                      <a:pt x="25252" y="8173"/>
                    </a:cubicBezTo>
                    <a:cubicBezTo>
                      <a:pt x="26061" y="8134"/>
                      <a:pt x="26849" y="8111"/>
                      <a:pt x="27632" y="8111"/>
                    </a:cubicBezTo>
                    <a:cubicBezTo>
                      <a:pt x="28738" y="8111"/>
                      <a:pt x="29833" y="8157"/>
                      <a:pt x="30960" y="8266"/>
                    </a:cubicBezTo>
                    <a:cubicBezTo>
                      <a:pt x="32883" y="8452"/>
                      <a:pt x="34775" y="8762"/>
                      <a:pt x="36730" y="9103"/>
                    </a:cubicBezTo>
                    <a:cubicBezTo>
                      <a:pt x="40576" y="9848"/>
                      <a:pt x="44392" y="10778"/>
                      <a:pt x="48145" y="11895"/>
                    </a:cubicBezTo>
                    <a:cubicBezTo>
                      <a:pt x="48276" y="11935"/>
                      <a:pt x="48408" y="11954"/>
                      <a:pt x="48538" y="11954"/>
                    </a:cubicBezTo>
                    <a:cubicBezTo>
                      <a:pt x="49115" y="11954"/>
                      <a:pt x="49649" y="11578"/>
                      <a:pt x="49852" y="10995"/>
                    </a:cubicBezTo>
                    <a:cubicBezTo>
                      <a:pt x="50100" y="10282"/>
                      <a:pt x="49697" y="9506"/>
                      <a:pt x="48983" y="9258"/>
                    </a:cubicBezTo>
                    <a:cubicBezTo>
                      <a:pt x="45167" y="7986"/>
                      <a:pt x="41259" y="6901"/>
                      <a:pt x="37350" y="6063"/>
                    </a:cubicBezTo>
                    <a:cubicBezTo>
                      <a:pt x="35365" y="5629"/>
                      <a:pt x="33379" y="5256"/>
                      <a:pt x="31332" y="5008"/>
                    </a:cubicBezTo>
                    <a:cubicBezTo>
                      <a:pt x="30308" y="4884"/>
                      <a:pt x="29284" y="4791"/>
                      <a:pt x="28230" y="4729"/>
                    </a:cubicBezTo>
                    <a:cubicBezTo>
                      <a:pt x="27702" y="4698"/>
                      <a:pt x="27183" y="4690"/>
                      <a:pt x="26671" y="4690"/>
                    </a:cubicBezTo>
                    <a:cubicBezTo>
                      <a:pt x="26159" y="4690"/>
                      <a:pt x="25655" y="4698"/>
                      <a:pt x="25159" y="4698"/>
                    </a:cubicBezTo>
                    <a:cubicBezTo>
                      <a:pt x="23142" y="4729"/>
                      <a:pt x="21157" y="4791"/>
                      <a:pt x="19233" y="4791"/>
                    </a:cubicBezTo>
                    <a:cubicBezTo>
                      <a:pt x="18272" y="4760"/>
                      <a:pt x="17341" y="4729"/>
                      <a:pt x="16380" y="4667"/>
                    </a:cubicBezTo>
                    <a:cubicBezTo>
                      <a:pt x="15418" y="4574"/>
                      <a:pt x="14456" y="4481"/>
                      <a:pt x="13526" y="4357"/>
                    </a:cubicBezTo>
                    <a:cubicBezTo>
                      <a:pt x="11633" y="4109"/>
                      <a:pt x="9803" y="3736"/>
                      <a:pt x="8097" y="3147"/>
                    </a:cubicBezTo>
                    <a:cubicBezTo>
                      <a:pt x="6422" y="2558"/>
                      <a:pt x="4902" y="1720"/>
                      <a:pt x="3785" y="634"/>
                    </a:cubicBezTo>
                    <a:lnTo>
                      <a:pt x="3754" y="603"/>
                    </a:lnTo>
                    <a:lnTo>
                      <a:pt x="3723" y="572"/>
                    </a:lnTo>
                    <a:cubicBezTo>
                      <a:pt x="3309" y="188"/>
                      <a:pt x="2796" y="1"/>
                      <a:pt x="228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7" name="Google Shape;2577;p51"/>
              <p:cNvSpPr/>
              <p:nvPr/>
            </p:nvSpPr>
            <p:spPr>
              <a:xfrm>
                <a:off x="1116475" y="2580475"/>
                <a:ext cx="573925" cy="95425"/>
              </a:xfrm>
              <a:custGeom>
                <a:avLst/>
                <a:gdLst/>
                <a:ahLst/>
                <a:cxnLst/>
                <a:rect l="l" t="t" r="r" b="b"/>
                <a:pathLst>
                  <a:path w="22957" h="3817" extrusionOk="0">
                    <a:moveTo>
                      <a:pt x="22957" y="3816"/>
                    </a:moveTo>
                    <a:cubicBezTo>
                      <a:pt x="22895" y="3816"/>
                      <a:pt x="22832" y="3816"/>
                      <a:pt x="22801" y="3785"/>
                    </a:cubicBezTo>
                    <a:cubicBezTo>
                      <a:pt x="19048" y="2668"/>
                      <a:pt x="15232" y="1738"/>
                      <a:pt x="11386" y="993"/>
                    </a:cubicBezTo>
                    <a:cubicBezTo>
                      <a:pt x="11199" y="962"/>
                      <a:pt x="11013" y="931"/>
                      <a:pt x="10827" y="900"/>
                    </a:cubicBezTo>
                    <a:lnTo>
                      <a:pt x="10827" y="900"/>
                    </a:lnTo>
                    <a:cubicBezTo>
                      <a:pt x="11013" y="931"/>
                      <a:pt x="11199" y="962"/>
                      <a:pt x="11386" y="993"/>
                    </a:cubicBezTo>
                    <a:cubicBezTo>
                      <a:pt x="15232" y="1738"/>
                      <a:pt x="19048" y="2668"/>
                      <a:pt x="22801" y="3785"/>
                    </a:cubicBezTo>
                    <a:cubicBezTo>
                      <a:pt x="22832" y="3816"/>
                      <a:pt x="22895" y="3816"/>
                      <a:pt x="22957" y="3816"/>
                    </a:cubicBezTo>
                    <a:close/>
                    <a:moveTo>
                      <a:pt x="7384" y="342"/>
                    </a:moveTo>
                    <a:cubicBezTo>
                      <a:pt x="6794" y="280"/>
                      <a:pt x="6205" y="218"/>
                      <a:pt x="5616" y="156"/>
                    </a:cubicBezTo>
                    <a:cubicBezTo>
                      <a:pt x="5585" y="156"/>
                      <a:pt x="5585" y="156"/>
                      <a:pt x="5554" y="156"/>
                    </a:cubicBezTo>
                    <a:cubicBezTo>
                      <a:pt x="5585" y="156"/>
                      <a:pt x="5585" y="156"/>
                      <a:pt x="5616" y="156"/>
                    </a:cubicBezTo>
                    <a:cubicBezTo>
                      <a:pt x="6205" y="218"/>
                      <a:pt x="6794" y="280"/>
                      <a:pt x="7384" y="342"/>
                    </a:cubicBezTo>
                    <a:lnTo>
                      <a:pt x="7384" y="342"/>
                    </a:lnTo>
                    <a:close/>
                    <a:moveTo>
                      <a:pt x="5554" y="156"/>
                    </a:moveTo>
                    <a:cubicBezTo>
                      <a:pt x="5523" y="156"/>
                      <a:pt x="5523" y="156"/>
                      <a:pt x="5491" y="156"/>
                    </a:cubicBezTo>
                    <a:cubicBezTo>
                      <a:pt x="5523" y="156"/>
                      <a:pt x="5523" y="156"/>
                      <a:pt x="5554" y="156"/>
                    </a:cubicBezTo>
                    <a:close/>
                    <a:moveTo>
                      <a:pt x="5460" y="156"/>
                    </a:moveTo>
                    <a:cubicBezTo>
                      <a:pt x="5460" y="156"/>
                      <a:pt x="5429" y="156"/>
                      <a:pt x="5398" y="125"/>
                    </a:cubicBezTo>
                    <a:cubicBezTo>
                      <a:pt x="5429" y="156"/>
                      <a:pt x="5460" y="156"/>
                      <a:pt x="5460" y="156"/>
                    </a:cubicBezTo>
                    <a:close/>
                    <a:moveTo>
                      <a:pt x="5367" y="125"/>
                    </a:moveTo>
                    <a:cubicBezTo>
                      <a:pt x="5336" y="125"/>
                      <a:pt x="5336" y="125"/>
                      <a:pt x="5336" y="125"/>
                    </a:cubicBezTo>
                    <a:cubicBezTo>
                      <a:pt x="5336" y="125"/>
                      <a:pt x="5336" y="125"/>
                      <a:pt x="5367" y="125"/>
                    </a:cubicBezTo>
                    <a:close/>
                    <a:moveTo>
                      <a:pt x="1" y="31"/>
                    </a:moveTo>
                    <a:cubicBezTo>
                      <a:pt x="714" y="0"/>
                      <a:pt x="1397" y="0"/>
                      <a:pt x="2110" y="0"/>
                    </a:cubicBezTo>
                    <a:cubicBezTo>
                      <a:pt x="1397" y="0"/>
                      <a:pt x="714" y="0"/>
                      <a:pt x="1" y="31"/>
                    </a:cubicBezTo>
                    <a:close/>
                    <a:moveTo>
                      <a:pt x="2110" y="0"/>
                    </a:moveTo>
                    <a:lnTo>
                      <a:pt x="2110" y="0"/>
                    </a:lnTo>
                    <a:lnTo>
                      <a:pt x="2110" y="0"/>
                    </a:lnTo>
                    <a:lnTo>
                      <a:pt x="2110"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8" name="Google Shape;2578;p51"/>
              <p:cNvSpPr/>
              <p:nvPr/>
            </p:nvSpPr>
            <p:spPr>
              <a:xfrm>
                <a:off x="952850" y="2583575"/>
                <a:ext cx="124100" cy="4675"/>
              </a:xfrm>
              <a:custGeom>
                <a:avLst/>
                <a:gdLst/>
                <a:ahLst/>
                <a:cxnLst/>
                <a:rect l="l" t="t" r="r" b="b"/>
                <a:pathLst>
                  <a:path w="4964" h="187" extrusionOk="0">
                    <a:moveTo>
                      <a:pt x="0" y="187"/>
                    </a:moveTo>
                    <a:lnTo>
                      <a:pt x="0" y="187"/>
                    </a:lnTo>
                    <a:lnTo>
                      <a:pt x="0" y="187"/>
                    </a:lnTo>
                    <a:close/>
                    <a:moveTo>
                      <a:pt x="31" y="187"/>
                    </a:moveTo>
                    <a:lnTo>
                      <a:pt x="62" y="187"/>
                    </a:lnTo>
                    <a:lnTo>
                      <a:pt x="31" y="187"/>
                    </a:lnTo>
                    <a:close/>
                    <a:moveTo>
                      <a:pt x="62" y="187"/>
                    </a:moveTo>
                    <a:cubicBezTo>
                      <a:pt x="186" y="187"/>
                      <a:pt x="310" y="187"/>
                      <a:pt x="434" y="187"/>
                    </a:cubicBezTo>
                    <a:cubicBezTo>
                      <a:pt x="1986" y="156"/>
                      <a:pt x="3475" y="63"/>
                      <a:pt x="4964" y="1"/>
                    </a:cubicBezTo>
                    <a:lnTo>
                      <a:pt x="4964" y="1"/>
                    </a:lnTo>
                    <a:cubicBezTo>
                      <a:pt x="3475" y="63"/>
                      <a:pt x="1986" y="156"/>
                      <a:pt x="434" y="187"/>
                    </a:cubicBezTo>
                    <a:cubicBezTo>
                      <a:pt x="310" y="187"/>
                      <a:pt x="186" y="187"/>
                      <a:pt x="62" y="187"/>
                    </a:cubicBezTo>
                    <a:close/>
                  </a:path>
                </a:pathLst>
              </a:custGeom>
              <a:solidFill>
                <a:srgbClr val="6D480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9" name="Google Shape;2579;p51"/>
              <p:cNvSpPr/>
              <p:nvPr/>
            </p:nvSpPr>
            <p:spPr>
              <a:xfrm>
                <a:off x="802400" y="2547125"/>
                <a:ext cx="919800" cy="129550"/>
              </a:xfrm>
              <a:custGeom>
                <a:avLst/>
                <a:gdLst/>
                <a:ahLst/>
                <a:cxnLst/>
                <a:rect l="l" t="t" r="r" b="b"/>
                <a:pathLst>
                  <a:path w="36792" h="5182" extrusionOk="0">
                    <a:moveTo>
                      <a:pt x="12285" y="1"/>
                    </a:moveTo>
                    <a:cubicBezTo>
                      <a:pt x="9368" y="1"/>
                      <a:pt x="6452" y="156"/>
                      <a:pt x="3536" y="373"/>
                    </a:cubicBezTo>
                    <a:cubicBezTo>
                      <a:pt x="3040" y="404"/>
                      <a:pt x="2544" y="404"/>
                      <a:pt x="2078" y="404"/>
                    </a:cubicBezTo>
                    <a:cubicBezTo>
                      <a:pt x="1458" y="404"/>
                      <a:pt x="838" y="373"/>
                      <a:pt x="217" y="342"/>
                    </a:cubicBezTo>
                    <a:cubicBezTo>
                      <a:pt x="155" y="652"/>
                      <a:pt x="62" y="993"/>
                      <a:pt x="0" y="1334"/>
                    </a:cubicBezTo>
                    <a:cubicBezTo>
                      <a:pt x="93" y="1334"/>
                      <a:pt x="186" y="1365"/>
                      <a:pt x="279" y="1365"/>
                    </a:cubicBezTo>
                    <a:lnTo>
                      <a:pt x="341" y="1365"/>
                    </a:lnTo>
                    <a:cubicBezTo>
                      <a:pt x="1365" y="1490"/>
                      <a:pt x="2358" y="1552"/>
                      <a:pt x="3381" y="1583"/>
                    </a:cubicBezTo>
                    <a:cubicBezTo>
                      <a:pt x="4095" y="1645"/>
                      <a:pt x="4870" y="1645"/>
                      <a:pt x="5646" y="1645"/>
                    </a:cubicBezTo>
                    <a:lnTo>
                      <a:pt x="6452" y="1645"/>
                    </a:lnTo>
                    <a:cubicBezTo>
                      <a:pt x="8004" y="1614"/>
                      <a:pt x="9493" y="1521"/>
                      <a:pt x="10982" y="1459"/>
                    </a:cubicBezTo>
                    <a:cubicBezTo>
                      <a:pt x="11478" y="1428"/>
                      <a:pt x="11974" y="1397"/>
                      <a:pt x="12471" y="1397"/>
                    </a:cubicBezTo>
                    <a:cubicBezTo>
                      <a:pt x="12502" y="1397"/>
                      <a:pt x="12533" y="1397"/>
                      <a:pt x="12564" y="1365"/>
                    </a:cubicBezTo>
                    <a:cubicBezTo>
                      <a:pt x="13277" y="1334"/>
                      <a:pt x="13960" y="1334"/>
                      <a:pt x="14673" y="1334"/>
                    </a:cubicBezTo>
                    <a:cubicBezTo>
                      <a:pt x="15759" y="1334"/>
                      <a:pt x="16814" y="1365"/>
                      <a:pt x="17899" y="1459"/>
                    </a:cubicBezTo>
                    <a:lnTo>
                      <a:pt x="17961" y="1459"/>
                    </a:lnTo>
                    <a:cubicBezTo>
                      <a:pt x="17992" y="1490"/>
                      <a:pt x="18023" y="1490"/>
                      <a:pt x="18023" y="1490"/>
                    </a:cubicBezTo>
                    <a:lnTo>
                      <a:pt x="18179" y="1490"/>
                    </a:lnTo>
                    <a:cubicBezTo>
                      <a:pt x="18768" y="1552"/>
                      <a:pt x="19357" y="1614"/>
                      <a:pt x="19947" y="1676"/>
                    </a:cubicBezTo>
                    <a:cubicBezTo>
                      <a:pt x="21095" y="1831"/>
                      <a:pt x="22211" y="2017"/>
                      <a:pt x="23390" y="2234"/>
                    </a:cubicBezTo>
                    <a:cubicBezTo>
                      <a:pt x="23576" y="2265"/>
                      <a:pt x="23762" y="2296"/>
                      <a:pt x="23949" y="2327"/>
                    </a:cubicBezTo>
                    <a:cubicBezTo>
                      <a:pt x="27795" y="3072"/>
                      <a:pt x="31611" y="4002"/>
                      <a:pt x="35364" y="5119"/>
                    </a:cubicBezTo>
                    <a:cubicBezTo>
                      <a:pt x="35395" y="5150"/>
                      <a:pt x="35458" y="5150"/>
                      <a:pt x="35520" y="5150"/>
                    </a:cubicBezTo>
                    <a:cubicBezTo>
                      <a:pt x="35582" y="5181"/>
                      <a:pt x="35675" y="5181"/>
                      <a:pt x="35737" y="5181"/>
                    </a:cubicBezTo>
                    <a:cubicBezTo>
                      <a:pt x="36140" y="5181"/>
                      <a:pt x="36512" y="4995"/>
                      <a:pt x="36791" y="4716"/>
                    </a:cubicBezTo>
                    <a:cubicBezTo>
                      <a:pt x="27330" y="993"/>
                      <a:pt x="19668" y="1"/>
                      <a:pt x="12285"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0" name="Google Shape;2580;p51"/>
              <p:cNvSpPr/>
              <p:nvPr/>
            </p:nvSpPr>
            <p:spPr>
              <a:xfrm>
                <a:off x="502250" y="2465700"/>
                <a:ext cx="171425" cy="90750"/>
              </a:xfrm>
              <a:custGeom>
                <a:avLst/>
                <a:gdLst/>
                <a:ahLst/>
                <a:cxnLst/>
                <a:rect l="l" t="t" r="r" b="b"/>
                <a:pathLst>
                  <a:path w="6857" h="3630" extrusionOk="0">
                    <a:moveTo>
                      <a:pt x="6856" y="3630"/>
                    </a:moveTo>
                    <a:cubicBezTo>
                      <a:pt x="6608" y="3568"/>
                      <a:pt x="6329" y="3475"/>
                      <a:pt x="6081" y="3413"/>
                    </a:cubicBezTo>
                    <a:cubicBezTo>
                      <a:pt x="4002" y="2730"/>
                      <a:pt x="1893" y="1737"/>
                      <a:pt x="125" y="93"/>
                    </a:cubicBezTo>
                    <a:lnTo>
                      <a:pt x="125" y="93"/>
                    </a:lnTo>
                    <a:lnTo>
                      <a:pt x="125" y="93"/>
                    </a:lnTo>
                    <a:cubicBezTo>
                      <a:pt x="1893" y="1737"/>
                      <a:pt x="4002" y="2730"/>
                      <a:pt x="6081" y="3413"/>
                    </a:cubicBezTo>
                    <a:cubicBezTo>
                      <a:pt x="6329" y="3475"/>
                      <a:pt x="6608" y="3568"/>
                      <a:pt x="6856" y="3630"/>
                    </a:cubicBezTo>
                    <a:lnTo>
                      <a:pt x="6856" y="3630"/>
                    </a:lnTo>
                    <a:close/>
                    <a:moveTo>
                      <a:pt x="125" y="93"/>
                    </a:moveTo>
                    <a:cubicBezTo>
                      <a:pt x="125" y="93"/>
                      <a:pt x="125" y="93"/>
                      <a:pt x="94" y="93"/>
                    </a:cubicBezTo>
                    <a:cubicBezTo>
                      <a:pt x="125" y="93"/>
                      <a:pt x="125" y="93"/>
                      <a:pt x="125" y="93"/>
                    </a:cubicBezTo>
                    <a:close/>
                    <a:moveTo>
                      <a:pt x="94" y="93"/>
                    </a:moveTo>
                    <a:cubicBezTo>
                      <a:pt x="63" y="62"/>
                      <a:pt x="32" y="31"/>
                      <a:pt x="32" y="0"/>
                    </a:cubicBezTo>
                    <a:cubicBezTo>
                      <a:pt x="32" y="31"/>
                      <a:pt x="63" y="62"/>
                      <a:pt x="94" y="93"/>
                    </a:cubicBezTo>
                    <a:close/>
                    <a:moveTo>
                      <a:pt x="32" y="0"/>
                    </a:moveTo>
                    <a:cubicBezTo>
                      <a:pt x="1" y="0"/>
                      <a:pt x="1" y="0"/>
                      <a:pt x="1" y="0"/>
                    </a:cubicBezTo>
                    <a:cubicBezTo>
                      <a:pt x="1" y="0"/>
                      <a:pt x="1" y="0"/>
                      <a:pt x="32" y="0"/>
                    </a:cubicBezTo>
                    <a:close/>
                    <a:moveTo>
                      <a:pt x="1" y="0"/>
                    </a:moveTo>
                    <a:lnTo>
                      <a:pt x="1" y="0"/>
                    </a:lnTo>
                    <a:lnTo>
                      <a:pt x="1"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1" name="Google Shape;2581;p51"/>
              <p:cNvSpPr/>
              <p:nvPr/>
            </p:nvSpPr>
            <p:spPr>
              <a:xfrm>
                <a:off x="486750" y="2420725"/>
                <a:ext cx="198550" cy="135725"/>
              </a:xfrm>
              <a:custGeom>
                <a:avLst/>
                <a:gdLst/>
                <a:ahLst/>
                <a:cxnLst/>
                <a:rect l="l" t="t" r="r" b="b"/>
                <a:pathLst>
                  <a:path w="7942" h="5429" extrusionOk="0">
                    <a:moveTo>
                      <a:pt x="93" y="0"/>
                    </a:moveTo>
                    <a:cubicBezTo>
                      <a:pt x="0" y="620"/>
                      <a:pt x="155" y="1303"/>
                      <a:pt x="621" y="1799"/>
                    </a:cubicBezTo>
                    <a:lnTo>
                      <a:pt x="652" y="1799"/>
                    </a:lnTo>
                    <a:cubicBezTo>
                      <a:pt x="652" y="1830"/>
                      <a:pt x="683" y="1861"/>
                      <a:pt x="714" y="1892"/>
                    </a:cubicBezTo>
                    <a:lnTo>
                      <a:pt x="745" y="1892"/>
                    </a:lnTo>
                    <a:cubicBezTo>
                      <a:pt x="2513" y="3536"/>
                      <a:pt x="4622" y="4529"/>
                      <a:pt x="6701" y="5212"/>
                    </a:cubicBezTo>
                    <a:cubicBezTo>
                      <a:pt x="6949" y="5274"/>
                      <a:pt x="7228" y="5367"/>
                      <a:pt x="7476" y="5429"/>
                    </a:cubicBezTo>
                    <a:cubicBezTo>
                      <a:pt x="7632" y="5088"/>
                      <a:pt x="7787" y="4746"/>
                      <a:pt x="7942" y="4374"/>
                    </a:cubicBezTo>
                    <a:cubicBezTo>
                      <a:pt x="4188" y="3164"/>
                      <a:pt x="1489" y="1210"/>
                      <a:pt x="93"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2" name="Google Shape;2582;p51"/>
              <p:cNvSpPr/>
              <p:nvPr/>
            </p:nvSpPr>
            <p:spPr>
              <a:xfrm>
                <a:off x="1306475" y="2738675"/>
                <a:ext cx="20200" cy="183825"/>
              </a:xfrm>
              <a:custGeom>
                <a:avLst/>
                <a:gdLst/>
                <a:ahLst/>
                <a:cxnLst/>
                <a:rect l="l" t="t" r="r" b="b"/>
                <a:pathLst>
                  <a:path w="808" h="7353" extrusionOk="0">
                    <a:moveTo>
                      <a:pt x="776" y="1"/>
                    </a:moveTo>
                    <a:cubicBezTo>
                      <a:pt x="1" y="2917"/>
                      <a:pt x="32" y="5492"/>
                      <a:pt x="249" y="7353"/>
                    </a:cubicBezTo>
                    <a:cubicBezTo>
                      <a:pt x="32" y="5492"/>
                      <a:pt x="1" y="2917"/>
                      <a:pt x="808" y="1"/>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3" name="Google Shape;2583;p51"/>
              <p:cNvSpPr/>
              <p:nvPr/>
            </p:nvSpPr>
            <p:spPr>
              <a:xfrm>
                <a:off x="1186275" y="2738675"/>
                <a:ext cx="139625" cy="183825"/>
              </a:xfrm>
              <a:custGeom>
                <a:avLst/>
                <a:gdLst/>
                <a:ahLst/>
                <a:cxnLst/>
                <a:rect l="l" t="t" r="r" b="b"/>
                <a:pathLst>
                  <a:path w="5585" h="7353" extrusionOk="0">
                    <a:moveTo>
                      <a:pt x="5584" y="1"/>
                    </a:moveTo>
                    <a:cubicBezTo>
                      <a:pt x="4747" y="745"/>
                      <a:pt x="4033" y="2079"/>
                      <a:pt x="3599" y="3165"/>
                    </a:cubicBezTo>
                    <a:cubicBezTo>
                      <a:pt x="3258" y="3972"/>
                      <a:pt x="2451" y="4499"/>
                      <a:pt x="1583" y="4499"/>
                    </a:cubicBezTo>
                    <a:lnTo>
                      <a:pt x="1397" y="4499"/>
                    </a:lnTo>
                    <a:cubicBezTo>
                      <a:pt x="962" y="4468"/>
                      <a:pt x="497" y="4437"/>
                      <a:pt x="125" y="4437"/>
                    </a:cubicBezTo>
                    <a:cubicBezTo>
                      <a:pt x="32" y="5212"/>
                      <a:pt x="1" y="5957"/>
                      <a:pt x="32" y="6733"/>
                    </a:cubicBezTo>
                    <a:cubicBezTo>
                      <a:pt x="2048" y="7074"/>
                      <a:pt x="3723" y="7260"/>
                      <a:pt x="5057" y="7353"/>
                    </a:cubicBezTo>
                    <a:cubicBezTo>
                      <a:pt x="4840" y="5492"/>
                      <a:pt x="4809" y="2917"/>
                      <a:pt x="5584" y="1"/>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4" name="Google Shape;2584;p51"/>
              <p:cNvSpPr/>
              <p:nvPr/>
            </p:nvSpPr>
            <p:spPr>
              <a:xfrm>
                <a:off x="1025750" y="2744900"/>
                <a:ext cx="4675" cy="83775"/>
              </a:xfrm>
              <a:custGeom>
                <a:avLst/>
                <a:gdLst/>
                <a:ahLst/>
                <a:cxnLst/>
                <a:rect l="l" t="t" r="r" b="b"/>
                <a:pathLst>
                  <a:path w="187" h="3351" extrusionOk="0">
                    <a:moveTo>
                      <a:pt x="155" y="3350"/>
                    </a:moveTo>
                    <a:lnTo>
                      <a:pt x="155" y="3350"/>
                    </a:lnTo>
                    <a:cubicBezTo>
                      <a:pt x="0" y="2265"/>
                      <a:pt x="31" y="1117"/>
                      <a:pt x="186" y="0"/>
                    </a:cubicBezTo>
                    <a:cubicBezTo>
                      <a:pt x="186" y="0"/>
                      <a:pt x="186" y="0"/>
                      <a:pt x="186" y="0"/>
                    </a:cubicBezTo>
                    <a:cubicBezTo>
                      <a:pt x="31" y="1117"/>
                      <a:pt x="0" y="2265"/>
                      <a:pt x="155" y="3350"/>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5" name="Google Shape;2585;p51"/>
              <p:cNvSpPr/>
              <p:nvPr/>
            </p:nvSpPr>
            <p:spPr>
              <a:xfrm>
                <a:off x="859775" y="2682075"/>
                <a:ext cx="170650" cy="146600"/>
              </a:xfrm>
              <a:custGeom>
                <a:avLst/>
                <a:gdLst/>
                <a:ahLst/>
                <a:cxnLst/>
                <a:rect l="l" t="t" r="r" b="b"/>
                <a:pathLst>
                  <a:path w="6826" h="5864" extrusionOk="0">
                    <a:moveTo>
                      <a:pt x="683" y="0"/>
                    </a:moveTo>
                    <a:cubicBezTo>
                      <a:pt x="404" y="807"/>
                      <a:pt x="156" y="1613"/>
                      <a:pt x="1" y="2358"/>
                    </a:cubicBezTo>
                    <a:cubicBezTo>
                      <a:pt x="2637" y="2699"/>
                      <a:pt x="5026" y="4343"/>
                      <a:pt x="6794" y="5863"/>
                    </a:cubicBezTo>
                    <a:cubicBezTo>
                      <a:pt x="6639" y="4778"/>
                      <a:pt x="6670" y="3630"/>
                      <a:pt x="6825" y="2513"/>
                    </a:cubicBezTo>
                    <a:cubicBezTo>
                      <a:pt x="4809" y="900"/>
                      <a:pt x="2234" y="217"/>
                      <a:pt x="683" y="0"/>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6" name="Google Shape;2586;p51"/>
              <p:cNvSpPr/>
              <p:nvPr/>
            </p:nvSpPr>
            <p:spPr>
              <a:xfrm>
                <a:off x="1629100" y="3249750"/>
                <a:ext cx="179025" cy="83275"/>
              </a:xfrm>
              <a:custGeom>
                <a:avLst/>
                <a:gdLst/>
                <a:ahLst/>
                <a:cxnLst/>
                <a:rect l="l" t="t" r="r" b="b"/>
                <a:pathLst>
                  <a:path w="7161" h="3331" extrusionOk="0">
                    <a:moveTo>
                      <a:pt x="7074" y="1"/>
                    </a:moveTo>
                    <a:cubicBezTo>
                      <a:pt x="4441" y="1931"/>
                      <a:pt x="706" y="1987"/>
                      <a:pt x="288" y="1987"/>
                    </a:cubicBezTo>
                    <a:cubicBezTo>
                      <a:pt x="262" y="1987"/>
                      <a:pt x="249" y="1986"/>
                      <a:pt x="249" y="1986"/>
                    </a:cubicBezTo>
                    <a:lnTo>
                      <a:pt x="249" y="1986"/>
                    </a:lnTo>
                    <a:cubicBezTo>
                      <a:pt x="249" y="1986"/>
                      <a:pt x="1" y="3103"/>
                      <a:pt x="1149" y="3289"/>
                    </a:cubicBezTo>
                    <a:cubicBezTo>
                      <a:pt x="1291" y="3317"/>
                      <a:pt x="1443" y="3330"/>
                      <a:pt x="1601" y="3330"/>
                    </a:cubicBezTo>
                    <a:cubicBezTo>
                      <a:pt x="3749" y="3330"/>
                      <a:pt x="7160" y="926"/>
                      <a:pt x="7074"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7" name="Google Shape;2587;p51"/>
              <p:cNvSpPr/>
              <p:nvPr/>
            </p:nvSpPr>
            <p:spPr>
              <a:xfrm>
                <a:off x="1623675" y="3315675"/>
                <a:ext cx="221050" cy="62475"/>
              </a:xfrm>
              <a:custGeom>
                <a:avLst/>
                <a:gdLst/>
                <a:ahLst/>
                <a:cxnLst/>
                <a:rect l="l" t="t" r="r" b="b"/>
                <a:pathLst>
                  <a:path w="8842" h="2499" extrusionOk="0">
                    <a:moveTo>
                      <a:pt x="8842" y="1"/>
                    </a:moveTo>
                    <a:lnTo>
                      <a:pt x="8842" y="1"/>
                    </a:lnTo>
                    <a:cubicBezTo>
                      <a:pt x="7173" y="724"/>
                      <a:pt x="5349" y="923"/>
                      <a:pt x="3843" y="923"/>
                    </a:cubicBezTo>
                    <a:cubicBezTo>
                      <a:pt x="1990" y="923"/>
                      <a:pt x="621" y="621"/>
                      <a:pt x="621" y="621"/>
                    </a:cubicBezTo>
                    <a:lnTo>
                      <a:pt x="621" y="621"/>
                    </a:lnTo>
                    <a:cubicBezTo>
                      <a:pt x="621" y="621"/>
                      <a:pt x="1" y="1831"/>
                      <a:pt x="1211" y="2265"/>
                    </a:cubicBezTo>
                    <a:cubicBezTo>
                      <a:pt x="1596" y="2428"/>
                      <a:pt x="2072" y="2499"/>
                      <a:pt x="2599" y="2499"/>
                    </a:cubicBezTo>
                    <a:cubicBezTo>
                      <a:pt x="5082" y="2499"/>
                      <a:pt x="8663" y="922"/>
                      <a:pt x="8842"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8" name="Google Shape;2588;p51"/>
              <p:cNvSpPr/>
              <p:nvPr/>
            </p:nvSpPr>
            <p:spPr>
              <a:xfrm>
                <a:off x="591450" y="2432225"/>
                <a:ext cx="1100500" cy="940400"/>
              </a:xfrm>
              <a:custGeom>
                <a:avLst/>
                <a:gdLst/>
                <a:ahLst/>
                <a:cxnLst/>
                <a:rect l="l" t="t" r="r" b="b"/>
                <a:pathLst>
                  <a:path w="44020" h="37616" extrusionOk="0">
                    <a:moveTo>
                      <a:pt x="7729" y="1"/>
                    </a:moveTo>
                    <a:cubicBezTo>
                      <a:pt x="6951" y="1"/>
                      <a:pt x="6026" y="359"/>
                      <a:pt x="5150" y="1339"/>
                    </a:cubicBezTo>
                    <a:cubicBezTo>
                      <a:pt x="0" y="9436"/>
                      <a:pt x="1986" y="18246"/>
                      <a:pt x="1986" y="18246"/>
                    </a:cubicBezTo>
                    <a:lnTo>
                      <a:pt x="2017" y="18246"/>
                    </a:lnTo>
                    <a:cubicBezTo>
                      <a:pt x="1924" y="18742"/>
                      <a:pt x="1924" y="19208"/>
                      <a:pt x="1986" y="19704"/>
                    </a:cubicBezTo>
                    <a:cubicBezTo>
                      <a:pt x="2389" y="23271"/>
                      <a:pt x="4902" y="29228"/>
                      <a:pt x="14270" y="30903"/>
                    </a:cubicBezTo>
                    <a:cubicBezTo>
                      <a:pt x="15416" y="31102"/>
                      <a:pt x="16556" y="31190"/>
                      <a:pt x="17676" y="31190"/>
                    </a:cubicBezTo>
                    <a:cubicBezTo>
                      <a:pt x="20558" y="31190"/>
                      <a:pt x="23300" y="30608"/>
                      <a:pt x="25624" y="29848"/>
                    </a:cubicBezTo>
                    <a:cubicBezTo>
                      <a:pt x="29032" y="35935"/>
                      <a:pt x="38568" y="37616"/>
                      <a:pt x="41870" y="37616"/>
                    </a:cubicBezTo>
                    <a:cubicBezTo>
                      <a:pt x="42506" y="37616"/>
                      <a:pt x="42911" y="37553"/>
                      <a:pt x="42996" y="37448"/>
                    </a:cubicBezTo>
                    <a:cubicBezTo>
                      <a:pt x="43585" y="36766"/>
                      <a:pt x="44020" y="34842"/>
                      <a:pt x="41755" y="34253"/>
                    </a:cubicBezTo>
                    <a:cubicBezTo>
                      <a:pt x="35675" y="33260"/>
                      <a:pt x="32325" y="30003"/>
                      <a:pt x="30680" y="27770"/>
                    </a:cubicBezTo>
                    <a:cubicBezTo>
                      <a:pt x="31952" y="27118"/>
                      <a:pt x="32697" y="26622"/>
                      <a:pt x="32697" y="26622"/>
                    </a:cubicBezTo>
                    <a:cubicBezTo>
                      <a:pt x="32697" y="26622"/>
                      <a:pt x="31115" y="23923"/>
                      <a:pt x="31797" y="19704"/>
                    </a:cubicBezTo>
                    <a:lnTo>
                      <a:pt x="31797" y="19704"/>
                    </a:lnTo>
                    <a:cubicBezTo>
                      <a:pt x="31797" y="19704"/>
                      <a:pt x="31636" y="19710"/>
                      <a:pt x="31330" y="19710"/>
                    </a:cubicBezTo>
                    <a:cubicBezTo>
                      <a:pt x="29978" y="19710"/>
                      <a:pt x="25788" y="19587"/>
                      <a:pt x="20071" y="18246"/>
                    </a:cubicBezTo>
                    <a:cubicBezTo>
                      <a:pt x="18658" y="16925"/>
                      <a:pt x="14507" y="12289"/>
                      <a:pt x="9727" y="12289"/>
                    </a:cubicBezTo>
                    <a:cubicBezTo>
                      <a:pt x="9680" y="12289"/>
                      <a:pt x="9633" y="12289"/>
                      <a:pt x="9586" y="12290"/>
                    </a:cubicBezTo>
                    <a:cubicBezTo>
                      <a:pt x="9152" y="12290"/>
                      <a:pt x="8717" y="12321"/>
                      <a:pt x="8314" y="12414"/>
                    </a:cubicBezTo>
                    <a:cubicBezTo>
                      <a:pt x="7259" y="7513"/>
                      <a:pt x="9586" y="2332"/>
                      <a:pt x="9586" y="1339"/>
                    </a:cubicBezTo>
                    <a:cubicBezTo>
                      <a:pt x="9586" y="675"/>
                      <a:pt x="8797" y="1"/>
                      <a:pt x="7729"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9" name="Google Shape;2589;p51"/>
              <p:cNvSpPr/>
              <p:nvPr/>
            </p:nvSpPr>
            <p:spPr>
              <a:xfrm>
                <a:off x="705450" y="2941100"/>
                <a:ext cx="76800" cy="200875"/>
              </a:xfrm>
              <a:custGeom>
                <a:avLst/>
                <a:gdLst/>
                <a:ahLst/>
                <a:cxnLst/>
                <a:rect l="l" t="t" r="r" b="b"/>
                <a:pathLst>
                  <a:path w="3072" h="8035" extrusionOk="0">
                    <a:moveTo>
                      <a:pt x="3071" y="0"/>
                    </a:moveTo>
                    <a:lnTo>
                      <a:pt x="3071" y="0"/>
                    </a:lnTo>
                    <a:cubicBezTo>
                      <a:pt x="1086" y="1583"/>
                      <a:pt x="311" y="3754"/>
                      <a:pt x="0" y="5398"/>
                    </a:cubicBezTo>
                    <a:cubicBezTo>
                      <a:pt x="776" y="6329"/>
                      <a:pt x="1769" y="7259"/>
                      <a:pt x="2978" y="8035"/>
                    </a:cubicBezTo>
                    <a:cubicBezTo>
                      <a:pt x="2451" y="5584"/>
                      <a:pt x="2513" y="1676"/>
                      <a:pt x="307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0" name="Google Shape;2590;p51"/>
              <p:cNvSpPr/>
              <p:nvPr/>
            </p:nvSpPr>
            <p:spPr>
              <a:xfrm>
                <a:off x="1129675" y="3036500"/>
                <a:ext cx="93850" cy="162875"/>
              </a:xfrm>
              <a:custGeom>
                <a:avLst/>
                <a:gdLst/>
                <a:ahLst/>
                <a:cxnLst/>
                <a:rect l="l" t="t" r="r" b="b"/>
                <a:pathLst>
                  <a:path w="3754" h="6515" extrusionOk="0">
                    <a:moveTo>
                      <a:pt x="1086" y="0"/>
                    </a:moveTo>
                    <a:cubicBezTo>
                      <a:pt x="0" y="2482"/>
                      <a:pt x="434" y="4933"/>
                      <a:pt x="993" y="6515"/>
                    </a:cubicBezTo>
                    <a:cubicBezTo>
                      <a:pt x="1954" y="6297"/>
                      <a:pt x="2885" y="6080"/>
                      <a:pt x="3754" y="5801"/>
                    </a:cubicBezTo>
                    <a:cubicBezTo>
                      <a:pt x="2482" y="3878"/>
                      <a:pt x="1334" y="1396"/>
                      <a:pt x="1086"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1" name="Google Shape;2591;p51"/>
              <p:cNvSpPr/>
              <p:nvPr/>
            </p:nvSpPr>
            <p:spPr>
              <a:xfrm>
                <a:off x="905525" y="2969800"/>
                <a:ext cx="117150" cy="241975"/>
              </a:xfrm>
              <a:custGeom>
                <a:avLst/>
                <a:gdLst/>
                <a:ahLst/>
                <a:cxnLst/>
                <a:rect l="l" t="t" r="r" b="b"/>
                <a:pathLst>
                  <a:path w="4686" h="9679" extrusionOk="0">
                    <a:moveTo>
                      <a:pt x="2607" y="0"/>
                    </a:moveTo>
                    <a:lnTo>
                      <a:pt x="2607" y="0"/>
                    </a:lnTo>
                    <a:cubicBezTo>
                      <a:pt x="1" y="3289"/>
                      <a:pt x="249" y="7259"/>
                      <a:pt x="559" y="9152"/>
                    </a:cubicBezTo>
                    <a:cubicBezTo>
                      <a:pt x="932" y="9245"/>
                      <a:pt x="1304" y="9307"/>
                      <a:pt x="1707" y="9400"/>
                    </a:cubicBezTo>
                    <a:cubicBezTo>
                      <a:pt x="2731" y="9555"/>
                      <a:pt x="3723" y="9648"/>
                      <a:pt x="4685" y="9679"/>
                    </a:cubicBezTo>
                    <a:cubicBezTo>
                      <a:pt x="3382" y="6825"/>
                      <a:pt x="2421" y="2172"/>
                      <a:pt x="2607"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2" name="Google Shape;2592;p51"/>
              <p:cNvSpPr/>
              <p:nvPr/>
            </p:nvSpPr>
            <p:spPr>
              <a:xfrm>
                <a:off x="1328975" y="2680250"/>
                <a:ext cx="586325" cy="542150"/>
              </a:xfrm>
              <a:custGeom>
                <a:avLst/>
                <a:gdLst/>
                <a:ahLst/>
                <a:cxnLst/>
                <a:rect l="l" t="t" r="r" b="b"/>
                <a:pathLst>
                  <a:path w="23453" h="21686" extrusionOk="0">
                    <a:moveTo>
                      <a:pt x="9587" y="1"/>
                    </a:moveTo>
                    <a:cubicBezTo>
                      <a:pt x="8266" y="1"/>
                      <a:pt x="6898" y="280"/>
                      <a:pt x="5522" y="911"/>
                    </a:cubicBezTo>
                    <a:cubicBezTo>
                      <a:pt x="2079" y="2524"/>
                      <a:pt x="683" y="6588"/>
                      <a:pt x="125" y="10093"/>
                    </a:cubicBezTo>
                    <a:cubicBezTo>
                      <a:pt x="1" y="10931"/>
                      <a:pt x="1" y="11768"/>
                      <a:pt x="63" y="12575"/>
                    </a:cubicBezTo>
                    <a:cubicBezTo>
                      <a:pt x="590" y="17476"/>
                      <a:pt x="4592" y="20703"/>
                      <a:pt x="9245" y="21509"/>
                    </a:cubicBezTo>
                    <a:cubicBezTo>
                      <a:pt x="9948" y="21623"/>
                      <a:pt x="10682" y="21685"/>
                      <a:pt x="11423" y="21685"/>
                    </a:cubicBezTo>
                    <a:cubicBezTo>
                      <a:pt x="14698" y="21685"/>
                      <a:pt x="18096" y="20478"/>
                      <a:pt x="19513" y="17290"/>
                    </a:cubicBezTo>
                    <a:cubicBezTo>
                      <a:pt x="20351" y="15367"/>
                      <a:pt x="20785" y="12885"/>
                      <a:pt x="20599" y="10528"/>
                    </a:cubicBezTo>
                    <a:cubicBezTo>
                      <a:pt x="21219" y="9535"/>
                      <a:pt x="21964" y="8604"/>
                      <a:pt x="22739" y="7736"/>
                    </a:cubicBezTo>
                    <a:cubicBezTo>
                      <a:pt x="22460" y="7674"/>
                      <a:pt x="22212" y="7580"/>
                      <a:pt x="21995" y="7425"/>
                    </a:cubicBezTo>
                    <a:cubicBezTo>
                      <a:pt x="22522" y="7084"/>
                      <a:pt x="23018" y="6681"/>
                      <a:pt x="23453" y="6185"/>
                    </a:cubicBezTo>
                    <a:cubicBezTo>
                      <a:pt x="22677" y="6185"/>
                      <a:pt x="21871" y="5967"/>
                      <a:pt x="21157" y="5595"/>
                    </a:cubicBezTo>
                    <a:cubicBezTo>
                      <a:pt x="21374" y="5440"/>
                      <a:pt x="21591" y="5285"/>
                      <a:pt x="21840" y="5130"/>
                    </a:cubicBezTo>
                    <a:cubicBezTo>
                      <a:pt x="20537" y="5006"/>
                      <a:pt x="19265" y="4695"/>
                      <a:pt x="18055" y="4230"/>
                    </a:cubicBezTo>
                    <a:cubicBezTo>
                      <a:pt x="15985" y="1804"/>
                      <a:pt x="12941" y="1"/>
                      <a:pt x="9587"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3" name="Google Shape;2593;p51"/>
              <p:cNvSpPr/>
              <p:nvPr/>
            </p:nvSpPr>
            <p:spPr>
              <a:xfrm>
                <a:off x="1384825" y="2750575"/>
                <a:ext cx="382350" cy="409350"/>
              </a:xfrm>
              <a:custGeom>
                <a:avLst/>
                <a:gdLst/>
                <a:ahLst/>
                <a:cxnLst/>
                <a:rect l="l" t="t" r="r" b="b"/>
                <a:pathLst>
                  <a:path w="15294" h="16374" extrusionOk="0">
                    <a:moveTo>
                      <a:pt x="7241" y="1"/>
                    </a:moveTo>
                    <a:cubicBezTo>
                      <a:pt x="6231" y="1"/>
                      <a:pt x="5078" y="323"/>
                      <a:pt x="3754" y="1076"/>
                    </a:cubicBezTo>
                    <a:cubicBezTo>
                      <a:pt x="1024" y="2627"/>
                      <a:pt x="0" y="6070"/>
                      <a:pt x="155" y="9048"/>
                    </a:cubicBezTo>
                    <a:cubicBezTo>
                      <a:pt x="217" y="10010"/>
                      <a:pt x="434" y="10910"/>
                      <a:pt x="838" y="11747"/>
                    </a:cubicBezTo>
                    <a:cubicBezTo>
                      <a:pt x="1706" y="13640"/>
                      <a:pt x="3319" y="15098"/>
                      <a:pt x="5367" y="15842"/>
                    </a:cubicBezTo>
                    <a:cubicBezTo>
                      <a:pt x="6286" y="16182"/>
                      <a:pt x="7370" y="16374"/>
                      <a:pt x="8466" y="16374"/>
                    </a:cubicBezTo>
                    <a:cubicBezTo>
                      <a:pt x="10773" y="16374"/>
                      <a:pt x="13137" y="15525"/>
                      <a:pt x="14146" y="13422"/>
                    </a:cubicBezTo>
                    <a:cubicBezTo>
                      <a:pt x="15294" y="11003"/>
                      <a:pt x="14270" y="7994"/>
                      <a:pt x="13246" y="5698"/>
                    </a:cubicBezTo>
                    <a:cubicBezTo>
                      <a:pt x="11971" y="2823"/>
                      <a:pt x="10228" y="1"/>
                      <a:pt x="7241" y="1"/>
                    </a:cubicBezTo>
                    <a:close/>
                  </a:path>
                </a:pathLst>
              </a:custGeom>
              <a:solidFill>
                <a:srgbClr val="FDCF8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4" name="Google Shape;2594;p51"/>
              <p:cNvSpPr/>
              <p:nvPr/>
            </p:nvSpPr>
            <p:spPr>
              <a:xfrm>
                <a:off x="1556700" y="2982025"/>
                <a:ext cx="132150" cy="177875"/>
              </a:xfrm>
              <a:custGeom>
                <a:avLst/>
                <a:gdLst/>
                <a:ahLst/>
                <a:cxnLst/>
                <a:rect l="l" t="t" r="r" b="b"/>
                <a:pathLst>
                  <a:path w="5286" h="7115" extrusionOk="0">
                    <a:moveTo>
                      <a:pt x="3181" y="1"/>
                    </a:moveTo>
                    <a:cubicBezTo>
                      <a:pt x="1587" y="1"/>
                      <a:pt x="1" y="3764"/>
                      <a:pt x="260" y="7018"/>
                    </a:cubicBezTo>
                    <a:cubicBezTo>
                      <a:pt x="696" y="7082"/>
                      <a:pt x="1145" y="7115"/>
                      <a:pt x="1595" y="7115"/>
                    </a:cubicBezTo>
                    <a:cubicBezTo>
                      <a:pt x="2904" y="7115"/>
                      <a:pt x="4224" y="6835"/>
                      <a:pt x="5286" y="6212"/>
                    </a:cubicBezTo>
                    <a:cubicBezTo>
                      <a:pt x="5192" y="4009"/>
                      <a:pt x="4820" y="566"/>
                      <a:pt x="3548" y="70"/>
                    </a:cubicBezTo>
                    <a:cubicBezTo>
                      <a:pt x="3426" y="23"/>
                      <a:pt x="3304" y="1"/>
                      <a:pt x="3181" y="1"/>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5" name="Google Shape;2595;p51"/>
              <p:cNvSpPr/>
              <p:nvPr/>
            </p:nvSpPr>
            <p:spPr>
              <a:xfrm>
                <a:off x="1415825" y="2761175"/>
                <a:ext cx="200900" cy="147500"/>
              </a:xfrm>
              <a:custGeom>
                <a:avLst/>
                <a:gdLst/>
                <a:ahLst/>
                <a:cxnLst/>
                <a:rect l="l" t="t" r="r" b="b"/>
                <a:pathLst>
                  <a:path w="8036" h="5900" extrusionOk="0">
                    <a:moveTo>
                      <a:pt x="3941" y="0"/>
                    </a:moveTo>
                    <a:cubicBezTo>
                      <a:pt x="3475" y="187"/>
                      <a:pt x="3010" y="373"/>
                      <a:pt x="2514" y="652"/>
                    </a:cubicBezTo>
                    <a:cubicBezTo>
                      <a:pt x="1428" y="1303"/>
                      <a:pt x="590" y="2234"/>
                      <a:pt x="1" y="3320"/>
                    </a:cubicBezTo>
                    <a:cubicBezTo>
                      <a:pt x="1704" y="4901"/>
                      <a:pt x="4228" y="5899"/>
                      <a:pt x="5920" y="5899"/>
                    </a:cubicBezTo>
                    <a:cubicBezTo>
                      <a:pt x="6817" y="5899"/>
                      <a:pt x="7481" y="5618"/>
                      <a:pt x="7663" y="4995"/>
                    </a:cubicBezTo>
                    <a:cubicBezTo>
                      <a:pt x="8036" y="3754"/>
                      <a:pt x="5616" y="1427"/>
                      <a:pt x="394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6" name="Google Shape;2596;p51"/>
              <p:cNvSpPr/>
              <p:nvPr/>
            </p:nvSpPr>
            <p:spPr>
              <a:xfrm>
                <a:off x="1489525" y="2923100"/>
                <a:ext cx="93125" cy="108625"/>
              </a:xfrm>
              <a:custGeom>
                <a:avLst/>
                <a:gdLst/>
                <a:ahLst/>
                <a:cxnLst/>
                <a:rect l="l" t="t" r="r" b="b"/>
                <a:pathLst>
                  <a:path w="3725" h="4345" extrusionOk="0">
                    <a:moveTo>
                      <a:pt x="1254" y="1"/>
                    </a:moveTo>
                    <a:cubicBezTo>
                      <a:pt x="1166" y="1"/>
                      <a:pt x="1079" y="13"/>
                      <a:pt x="993" y="38"/>
                    </a:cubicBezTo>
                    <a:cubicBezTo>
                      <a:pt x="0" y="348"/>
                      <a:pt x="31" y="1899"/>
                      <a:pt x="93" y="2644"/>
                    </a:cubicBezTo>
                    <a:cubicBezTo>
                      <a:pt x="124" y="2892"/>
                      <a:pt x="248" y="3109"/>
                      <a:pt x="434" y="3295"/>
                    </a:cubicBezTo>
                    <a:cubicBezTo>
                      <a:pt x="1248" y="3995"/>
                      <a:pt x="1890" y="4344"/>
                      <a:pt x="2376" y="4344"/>
                    </a:cubicBezTo>
                    <a:cubicBezTo>
                      <a:pt x="2816" y="4344"/>
                      <a:pt x="3128" y="4057"/>
                      <a:pt x="3319" y="3481"/>
                    </a:cubicBezTo>
                    <a:cubicBezTo>
                      <a:pt x="3724" y="2267"/>
                      <a:pt x="2458" y="1"/>
                      <a:pt x="1254"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7" name="Google Shape;2597;p51"/>
              <p:cNvSpPr/>
              <p:nvPr/>
            </p:nvSpPr>
            <p:spPr>
              <a:xfrm>
                <a:off x="1593425" y="3026375"/>
                <a:ext cx="88450" cy="86950"/>
              </a:xfrm>
              <a:custGeom>
                <a:avLst/>
                <a:gdLst/>
                <a:ahLst/>
                <a:cxnLst/>
                <a:rect l="l" t="t" r="r" b="b"/>
                <a:pathLst>
                  <a:path w="3538" h="3478" extrusionOk="0">
                    <a:moveTo>
                      <a:pt x="1792" y="1"/>
                    </a:moveTo>
                    <a:cubicBezTo>
                      <a:pt x="1774" y="1"/>
                      <a:pt x="1756" y="1"/>
                      <a:pt x="1738" y="2"/>
                    </a:cubicBezTo>
                    <a:cubicBezTo>
                      <a:pt x="776" y="33"/>
                      <a:pt x="1" y="839"/>
                      <a:pt x="32" y="1801"/>
                    </a:cubicBezTo>
                    <a:cubicBezTo>
                      <a:pt x="62" y="2714"/>
                      <a:pt x="839" y="3477"/>
                      <a:pt x="1775" y="3477"/>
                    </a:cubicBezTo>
                    <a:cubicBezTo>
                      <a:pt x="1794" y="3477"/>
                      <a:pt x="1813" y="3477"/>
                      <a:pt x="1831" y="3476"/>
                    </a:cubicBezTo>
                    <a:cubicBezTo>
                      <a:pt x="2793" y="3445"/>
                      <a:pt x="3537" y="2639"/>
                      <a:pt x="3506" y="1677"/>
                    </a:cubicBezTo>
                    <a:cubicBezTo>
                      <a:pt x="3476" y="764"/>
                      <a:pt x="2700" y="1"/>
                      <a:pt x="1792"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8" name="Google Shape;2598;p51"/>
              <p:cNvSpPr/>
              <p:nvPr/>
            </p:nvSpPr>
            <p:spPr>
              <a:xfrm>
                <a:off x="1643075" y="3069050"/>
                <a:ext cx="30275" cy="30275"/>
              </a:xfrm>
              <a:custGeom>
                <a:avLst/>
                <a:gdLst/>
                <a:ahLst/>
                <a:cxnLst/>
                <a:rect l="l" t="t" r="r" b="b"/>
                <a:pathLst>
                  <a:path w="1211" h="1211" extrusionOk="0">
                    <a:moveTo>
                      <a:pt x="590" y="1"/>
                    </a:moveTo>
                    <a:cubicBezTo>
                      <a:pt x="248" y="32"/>
                      <a:pt x="0" y="311"/>
                      <a:pt x="0" y="621"/>
                    </a:cubicBezTo>
                    <a:cubicBezTo>
                      <a:pt x="0" y="963"/>
                      <a:pt x="279" y="1211"/>
                      <a:pt x="621" y="1211"/>
                    </a:cubicBezTo>
                    <a:cubicBezTo>
                      <a:pt x="962" y="1211"/>
                      <a:pt x="1210" y="932"/>
                      <a:pt x="1210" y="590"/>
                    </a:cubicBezTo>
                    <a:cubicBezTo>
                      <a:pt x="1179" y="249"/>
                      <a:pt x="931" y="1"/>
                      <a:pt x="5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9" name="Google Shape;2599;p51"/>
              <p:cNvSpPr/>
              <p:nvPr/>
            </p:nvSpPr>
            <p:spPr>
              <a:xfrm>
                <a:off x="1478650" y="2798400"/>
                <a:ext cx="88450" cy="86900"/>
              </a:xfrm>
              <a:custGeom>
                <a:avLst/>
                <a:gdLst/>
                <a:ahLst/>
                <a:cxnLst/>
                <a:rect l="l" t="t" r="r" b="b"/>
                <a:pathLst>
                  <a:path w="3538" h="3476" extrusionOk="0">
                    <a:moveTo>
                      <a:pt x="1738" y="1"/>
                    </a:moveTo>
                    <a:cubicBezTo>
                      <a:pt x="776" y="32"/>
                      <a:pt x="1" y="838"/>
                      <a:pt x="32" y="1800"/>
                    </a:cubicBezTo>
                    <a:cubicBezTo>
                      <a:pt x="62" y="2742"/>
                      <a:pt x="837" y="3476"/>
                      <a:pt x="1773" y="3476"/>
                    </a:cubicBezTo>
                    <a:cubicBezTo>
                      <a:pt x="1792" y="3476"/>
                      <a:pt x="1812" y="3476"/>
                      <a:pt x="1831" y="3475"/>
                    </a:cubicBezTo>
                    <a:cubicBezTo>
                      <a:pt x="2793" y="3444"/>
                      <a:pt x="3537" y="2668"/>
                      <a:pt x="3506" y="1707"/>
                    </a:cubicBezTo>
                    <a:cubicBezTo>
                      <a:pt x="3475" y="745"/>
                      <a:pt x="2700" y="1"/>
                      <a:pt x="1738"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0" name="Google Shape;2600;p51"/>
              <p:cNvSpPr/>
              <p:nvPr/>
            </p:nvSpPr>
            <p:spPr>
              <a:xfrm>
                <a:off x="1528300" y="2841775"/>
                <a:ext cx="30250" cy="29600"/>
              </a:xfrm>
              <a:custGeom>
                <a:avLst/>
                <a:gdLst/>
                <a:ahLst/>
                <a:cxnLst/>
                <a:rect l="l" t="t" r="r" b="b"/>
                <a:pathLst>
                  <a:path w="1210" h="1184" extrusionOk="0">
                    <a:moveTo>
                      <a:pt x="641" y="0"/>
                    </a:moveTo>
                    <a:cubicBezTo>
                      <a:pt x="624" y="0"/>
                      <a:pt x="607" y="1"/>
                      <a:pt x="589" y="3"/>
                    </a:cubicBezTo>
                    <a:cubicBezTo>
                      <a:pt x="248" y="3"/>
                      <a:pt x="0" y="282"/>
                      <a:pt x="0" y="623"/>
                    </a:cubicBezTo>
                    <a:cubicBezTo>
                      <a:pt x="0" y="917"/>
                      <a:pt x="251" y="1184"/>
                      <a:pt x="569" y="1184"/>
                    </a:cubicBezTo>
                    <a:cubicBezTo>
                      <a:pt x="586" y="1184"/>
                      <a:pt x="603" y="1183"/>
                      <a:pt x="621" y="1182"/>
                    </a:cubicBezTo>
                    <a:cubicBezTo>
                      <a:pt x="962" y="1182"/>
                      <a:pt x="1210" y="902"/>
                      <a:pt x="1210" y="561"/>
                    </a:cubicBezTo>
                    <a:cubicBezTo>
                      <a:pt x="1210" y="267"/>
                      <a:pt x="959" y="0"/>
                      <a:pt x="641"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1" name="Google Shape;2601;p51"/>
              <p:cNvSpPr/>
              <p:nvPr/>
            </p:nvSpPr>
            <p:spPr>
              <a:xfrm>
                <a:off x="1392575" y="2941475"/>
                <a:ext cx="131075" cy="157550"/>
              </a:xfrm>
              <a:custGeom>
                <a:avLst/>
                <a:gdLst/>
                <a:ahLst/>
                <a:cxnLst/>
                <a:rect l="l" t="t" r="r" b="b"/>
                <a:pathLst>
                  <a:path w="5243" h="6302" extrusionOk="0">
                    <a:moveTo>
                      <a:pt x="1745" y="1"/>
                    </a:moveTo>
                    <a:cubicBezTo>
                      <a:pt x="1470" y="1"/>
                      <a:pt x="1185" y="101"/>
                      <a:pt x="931" y="327"/>
                    </a:cubicBezTo>
                    <a:cubicBezTo>
                      <a:pt x="0" y="1102"/>
                      <a:pt x="280" y="2560"/>
                      <a:pt x="714" y="3522"/>
                    </a:cubicBezTo>
                    <a:cubicBezTo>
                      <a:pt x="1179" y="4453"/>
                      <a:pt x="1769" y="5476"/>
                      <a:pt x="2668" y="6035"/>
                    </a:cubicBezTo>
                    <a:cubicBezTo>
                      <a:pt x="2954" y="6208"/>
                      <a:pt x="3324" y="6301"/>
                      <a:pt x="3693" y="6301"/>
                    </a:cubicBezTo>
                    <a:cubicBezTo>
                      <a:pt x="4445" y="6301"/>
                      <a:pt x="5191" y="5916"/>
                      <a:pt x="5212" y="5042"/>
                    </a:cubicBezTo>
                    <a:cubicBezTo>
                      <a:pt x="5243" y="4515"/>
                      <a:pt x="4716" y="4173"/>
                      <a:pt x="4374" y="3863"/>
                    </a:cubicBezTo>
                    <a:cubicBezTo>
                      <a:pt x="3971" y="3522"/>
                      <a:pt x="3630" y="3119"/>
                      <a:pt x="3382" y="2653"/>
                    </a:cubicBezTo>
                    <a:cubicBezTo>
                      <a:pt x="3133" y="2219"/>
                      <a:pt x="3009" y="1754"/>
                      <a:pt x="2978" y="1288"/>
                    </a:cubicBezTo>
                    <a:cubicBezTo>
                      <a:pt x="2957" y="532"/>
                      <a:pt x="2378" y="1"/>
                      <a:pt x="1745"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2" name="Google Shape;2602;p51"/>
              <p:cNvSpPr/>
              <p:nvPr/>
            </p:nvSpPr>
            <p:spPr>
              <a:xfrm>
                <a:off x="1405750" y="3017600"/>
                <a:ext cx="103175" cy="81450"/>
              </a:xfrm>
              <a:custGeom>
                <a:avLst/>
                <a:gdLst/>
                <a:ahLst/>
                <a:cxnLst/>
                <a:rect l="l" t="t" r="r" b="b"/>
                <a:pathLst>
                  <a:path w="4127" h="3258" extrusionOk="0">
                    <a:moveTo>
                      <a:pt x="276" y="1"/>
                    </a:moveTo>
                    <a:cubicBezTo>
                      <a:pt x="186" y="1"/>
                      <a:pt x="94" y="4"/>
                      <a:pt x="1" y="12"/>
                    </a:cubicBezTo>
                    <a:cubicBezTo>
                      <a:pt x="63" y="167"/>
                      <a:pt x="125" y="322"/>
                      <a:pt x="187" y="477"/>
                    </a:cubicBezTo>
                    <a:cubicBezTo>
                      <a:pt x="652" y="1408"/>
                      <a:pt x="1242" y="2431"/>
                      <a:pt x="2141" y="2990"/>
                    </a:cubicBezTo>
                    <a:cubicBezTo>
                      <a:pt x="2411" y="3164"/>
                      <a:pt x="2769" y="3257"/>
                      <a:pt x="3134" y="3257"/>
                    </a:cubicBezTo>
                    <a:cubicBezTo>
                      <a:pt x="3483" y="3257"/>
                      <a:pt x="3838" y="3172"/>
                      <a:pt x="4127" y="2990"/>
                    </a:cubicBezTo>
                    <a:cubicBezTo>
                      <a:pt x="3709" y="2125"/>
                      <a:pt x="2490" y="1"/>
                      <a:pt x="276" y="1"/>
                    </a:cubicBezTo>
                    <a:close/>
                  </a:path>
                </a:pathLst>
              </a:custGeom>
              <a:solidFill>
                <a:srgbClr val="BE1E2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3" name="Google Shape;2603;p51"/>
              <p:cNvSpPr/>
              <p:nvPr/>
            </p:nvSpPr>
            <p:spPr>
              <a:xfrm>
                <a:off x="1225825" y="3178425"/>
                <a:ext cx="6225" cy="2350"/>
              </a:xfrm>
              <a:custGeom>
                <a:avLst/>
                <a:gdLst/>
                <a:ahLst/>
                <a:cxnLst/>
                <a:rect l="l" t="t" r="r" b="b"/>
                <a:pathLst>
                  <a:path w="249" h="94" extrusionOk="0">
                    <a:moveTo>
                      <a:pt x="1" y="93"/>
                    </a:moveTo>
                    <a:cubicBezTo>
                      <a:pt x="63" y="62"/>
                      <a:pt x="156" y="31"/>
                      <a:pt x="249" y="0"/>
                    </a:cubicBezTo>
                    <a:lnTo>
                      <a:pt x="249" y="0"/>
                    </a:lnTo>
                    <a:cubicBezTo>
                      <a:pt x="156" y="31"/>
                      <a:pt x="63" y="62"/>
                      <a:pt x="1" y="9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4" name="Google Shape;2604;p51"/>
              <p:cNvSpPr/>
              <p:nvPr/>
            </p:nvSpPr>
            <p:spPr>
              <a:xfrm>
                <a:off x="950525" y="3138075"/>
                <a:ext cx="582450" cy="221850"/>
              </a:xfrm>
              <a:custGeom>
                <a:avLst/>
                <a:gdLst/>
                <a:ahLst/>
                <a:cxnLst/>
                <a:rect l="l" t="t" r="r" b="b"/>
                <a:pathLst>
                  <a:path w="23298" h="8874" extrusionOk="0">
                    <a:moveTo>
                      <a:pt x="10917" y="1734"/>
                    </a:moveTo>
                    <a:cubicBezTo>
                      <a:pt x="10752" y="1782"/>
                      <a:pt x="10590" y="1829"/>
                      <a:pt x="10444" y="1876"/>
                    </a:cubicBezTo>
                    <a:lnTo>
                      <a:pt x="10444" y="1876"/>
                    </a:lnTo>
                    <a:cubicBezTo>
                      <a:pt x="10605" y="1830"/>
                      <a:pt x="10766" y="1784"/>
                      <a:pt x="10920" y="1738"/>
                    </a:cubicBezTo>
                    <a:cubicBezTo>
                      <a:pt x="10919" y="1737"/>
                      <a:pt x="10918" y="1736"/>
                      <a:pt x="10917" y="1734"/>
                    </a:cubicBezTo>
                    <a:close/>
                    <a:moveTo>
                      <a:pt x="10444" y="1876"/>
                    </a:moveTo>
                    <a:lnTo>
                      <a:pt x="10444" y="1876"/>
                    </a:lnTo>
                    <a:cubicBezTo>
                      <a:pt x="10328" y="1909"/>
                      <a:pt x="10211" y="1943"/>
                      <a:pt x="10097" y="1976"/>
                    </a:cubicBezTo>
                    <a:lnTo>
                      <a:pt x="10097" y="1976"/>
                    </a:lnTo>
                    <a:cubicBezTo>
                      <a:pt x="10161" y="1959"/>
                      <a:pt x="10230" y="1942"/>
                      <a:pt x="10299" y="1924"/>
                    </a:cubicBezTo>
                    <a:lnTo>
                      <a:pt x="10392" y="1893"/>
                    </a:lnTo>
                    <a:cubicBezTo>
                      <a:pt x="10409" y="1888"/>
                      <a:pt x="10427" y="1882"/>
                      <a:pt x="10444" y="1876"/>
                    </a:cubicBezTo>
                    <a:close/>
                    <a:moveTo>
                      <a:pt x="10097" y="1976"/>
                    </a:moveTo>
                    <a:cubicBezTo>
                      <a:pt x="10047" y="1990"/>
                      <a:pt x="9999" y="2004"/>
                      <a:pt x="9958" y="2017"/>
                    </a:cubicBezTo>
                    <a:cubicBezTo>
                      <a:pt x="10004" y="2004"/>
                      <a:pt x="10050" y="1990"/>
                      <a:pt x="10097" y="1976"/>
                    </a:cubicBezTo>
                    <a:close/>
                    <a:moveTo>
                      <a:pt x="0" y="2669"/>
                    </a:moveTo>
                    <a:lnTo>
                      <a:pt x="0" y="2669"/>
                    </a:lnTo>
                    <a:cubicBezTo>
                      <a:pt x="647" y="2777"/>
                      <a:pt x="1305" y="2853"/>
                      <a:pt x="1955" y="2899"/>
                    </a:cubicBezTo>
                    <a:lnTo>
                      <a:pt x="1955" y="2899"/>
                    </a:lnTo>
                    <a:cubicBezTo>
                      <a:pt x="1303" y="2850"/>
                      <a:pt x="652" y="2774"/>
                      <a:pt x="0" y="2669"/>
                    </a:cubicBezTo>
                    <a:close/>
                    <a:moveTo>
                      <a:pt x="1955" y="2899"/>
                    </a:moveTo>
                    <a:lnTo>
                      <a:pt x="1955" y="2899"/>
                    </a:lnTo>
                    <a:cubicBezTo>
                      <a:pt x="2265" y="2921"/>
                      <a:pt x="2575" y="2938"/>
                      <a:pt x="2885" y="2948"/>
                    </a:cubicBezTo>
                    <a:cubicBezTo>
                      <a:pt x="2884" y="2946"/>
                      <a:pt x="2883" y="2944"/>
                      <a:pt x="2883" y="2942"/>
                    </a:cubicBezTo>
                    <a:lnTo>
                      <a:pt x="2883" y="2942"/>
                    </a:lnTo>
                    <a:cubicBezTo>
                      <a:pt x="2576" y="2935"/>
                      <a:pt x="2266" y="2920"/>
                      <a:pt x="1955" y="2899"/>
                    </a:cubicBezTo>
                    <a:close/>
                    <a:moveTo>
                      <a:pt x="7724" y="652"/>
                    </a:moveTo>
                    <a:cubicBezTo>
                      <a:pt x="6546" y="807"/>
                      <a:pt x="5460" y="901"/>
                      <a:pt x="4436" y="901"/>
                    </a:cubicBezTo>
                    <a:cubicBezTo>
                      <a:pt x="3599" y="901"/>
                      <a:pt x="2823" y="838"/>
                      <a:pt x="2048" y="745"/>
                    </a:cubicBezTo>
                    <a:lnTo>
                      <a:pt x="2048" y="745"/>
                    </a:lnTo>
                    <a:cubicBezTo>
                      <a:pt x="2326" y="1550"/>
                      <a:pt x="2604" y="2292"/>
                      <a:pt x="2883" y="2942"/>
                    </a:cubicBezTo>
                    <a:lnTo>
                      <a:pt x="2883" y="2942"/>
                    </a:lnTo>
                    <a:cubicBezTo>
                      <a:pt x="3040" y="2946"/>
                      <a:pt x="3196" y="2948"/>
                      <a:pt x="3350" y="2948"/>
                    </a:cubicBezTo>
                    <a:cubicBezTo>
                      <a:pt x="5026" y="2948"/>
                      <a:pt x="6639" y="2762"/>
                      <a:pt x="8159" y="2452"/>
                    </a:cubicBezTo>
                    <a:cubicBezTo>
                      <a:pt x="7973" y="1924"/>
                      <a:pt x="7818" y="1335"/>
                      <a:pt x="7724" y="652"/>
                    </a:cubicBezTo>
                    <a:close/>
                    <a:moveTo>
                      <a:pt x="11478" y="1"/>
                    </a:moveTo>
                    <a:cubicBezTo>
                      <a:pt x="11292" y="1"/>
                      <a:pt x="11106" y="32"/>
                      <a:pt x="10920" y="94"/>
                    </a:cubicBezTo>
                    <a:cubicBezTo>
                      <a:pt x="10609" y="156"/>
                      <a:pt x="10330" y="218"/>
                      <a:pt x="10051" y="280"/>
                    </a:cubicBezTo>
                    <a:cubicBezTo>
                      <a:pt x="10330" y="775"/>
                      <a:pt x="10608" y="1270"/>
                      <a:pt x="10917" y="1734"/>
                    </a:cubicBezTo>
                    <a:lnTo>
                      <a:pt x="10917" y="1734"/>
                    </a:lnTo>
                    <a:cubicBezTo>
                      <a:pt x="10949" y="1725"/>
                      <a:pt x="10981" y="1716"/>
                      <a:pt x="11013" y="1707"/>
                    </a:cubicBezTo>
                    <a:cubicBezTo>
                      <a:pt x="11075" y="1676"/>
                      <a:pt x="11168" y="1645"/>
                      <a:pt x="11261" y="1614"/>
                    </a:cubicBezTo>
                    <a:cubicBezTo>
                      <a:pt x="13681" y="5926"/>
                      <a:pt x="19140" y="8004"/>
                      <a:pt x="23297" y="8873"/>
                    </a:cubicBezTo>
                    <a:cubicBezTo>
                      <a:pt x="17775" y="7136"/>
                      <a:pt x="13370" y="870"/>
                      <a:pt x="13370" y="870"/>
                    </a:cubicBezTo>
                    <a:lnTo>
                      <a:pt x="13339" y="870"/>
                    </a:lnTo>
                    <a:cubicBezTo>
                      <a:pt x="12874" y="311"/>
                      <a:pt x="12161" y="1"/>
                      <a:pt x="11478" y="1"/>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5" name="Google Shape;2605;p51"/>
              <p:cNvSpPr/>
              <p:nvPr/>
            </p:nvSpPr>
            <p:spPr>
              <a:xfrm>
                <a:off x="641075" y="2927150"/>
                <a:ext cx="304800" cy="276875"/>
              </a:xfrm>
              <a:custGeom>
                <a:avLst/>
                <a:gdLst/>
                <a:ahLst/>
                <a:cxnLst/>
                <a:rect l="l" t="t" r="r" b="b"/>
                <a:pathLst>
                  <a:path w="12192" h="11075" extrusionOk="0">
                    <a:moveTo>
                      <a:pt x="1" y="0"/>
                    </a:moveTo>
                    <a:cubicBezTo>
                      <a:pt x="1" y="0"/>
                      <a:pt x="1" y="0"/>
                      <a:pt x="1" y="31"/>
                    </a:cubicBezTo>
                    <a:cubicBezTo>
                      <a:pt x="33" y="278"/>
                      <a:pt x="76" y="536"/>
                      <a:pt x="130" y="803"/>
                    </a:cubicBezTo>
                    <a:lnTo>
                      <a:pt x="130" y="803"/>
                    </a:lnTo>
                    <a:cubicBezTo>
                      <a:pt x="75" y="525"/>
                      <a:pt x="32" y="256"/>
                      <a:pt x="1" y="0"/>
                    </a:cubicBezTo>
                    <a:close/>
                    <a:moveTo>
                      <a:pt x="130" y="803"/>
                    </a:moveTo>
                    <a:cubicBezTo>
                      <a:pt x="839" y="4364"/>
                      <a:pt x="3646" y="9521"/>
                      <a:pt x="12192" y="11075"/>
                    </a:cubicBezTo>
                    <a:cubicBezTo>
                      <a:pt x="3651" y="9516"/>
                      <a:pt x="853" y="4361"/>
                      <a:pt x="130" y="80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6" name="Google Shape;2606;p51"/>
              <p:cNvSpPr/>
              <p:nvPr/>
            </p:nvSpPr>
            <p:spPr>
              <a:xfrm>
                <a:off x="618575" y="2660350"/>
                <a:ext cx="327300" cy="543675"/>
              </a:xfrm>
              <a:custGeom>
                <a:avLst/>
                <a:gdLst/>
                <a:ahLst/>
                <a:cxnLst/>
                <a:rect l="l" t="t" r="r" b="b"/>
                <a:pathLst>
                  <a:path w="13092" h="21747" extrusionOk="0">
                    <a:moveTo>
                      <a:pt x="994" y="1"/>
                    </a:moveTo>
                    <a:cubicBezTo>
                      <a:pt x="1" y="5057"/>
                      <a:pt x="870" y="9059"/>
                      <a:pt x="901" y="9090"/>
                    </a:cubicBezTo>
                    <a:lnTo>
                      <a:pt x="901" y="9121"/>
                    </a:lnTo>
                    <a:lnTo>
                      <a:pt x="932" y="9121"/>
                    </a:lnTo>
                    <a:cubicBezTo>
                      <a:pt x="870" y="9369"/>
                      <a:pt x="870" y="9648"/>
                      <a:pt x="870" y="9897"/>
                    </a:cubicBezTo>
                    <a:cubicBezTo>
                      <a:pt x="870" y="10145"/>
                      <a:pt x="870" y="10424"/>
                      <a:pt x="901" y="10672"/>
                    </a:cubicBezTo>
                    <a:cubicBezTo>
                      <a:pt x="1331" y="14173"/>
                      <a:pt x="3828" y="19954"/>
                      <a:pt x="12816" y="21695"/>
                    </a:cubicBezTo>
                    <a:lnTo>
                      <a:pt x="12816" y="21695"/>
                    </a:lnTo>
                    <a:cubicBezTo>
                      <a:pt x="12548" y="21640"/>
                      <a:pt x="12293" y="21576"/>
                      <a:pt x="12037" y="21530"/>
                    </a:cubicBezTo>
                    <a:cubicBezTo>
                      <a:pt x="11944" y="20909"/>
                      <a:pt x="11820" y="20041"/>
                      <a:pt x="11851" y="19048"/>
                    </a:cubicBezTo>
                    <a:cubicBezTo>
                      <a:pt x="10889" y="18707"/>
                      <a:pt x="9959" y="18303"/>
                      <a:pt x="9028" y="17869"/>
                    </a:cubicBezTo>
                    <a:cubicBezTo>
                      <a:pt x="7849" y="17311"/>
                      <a:pt x="6888" y="16535"/>
                      <a:pt x="6112" y="15635"/>
                    </a:cubicBezTo>
                    <a:lnTo>
                      <a:pt x="6112" y="15635"/>
                    </a:lnTo>
                    <a:cubicBezTo>
                      <a:pt x="6112" y="16938"/>
                      <a:pt x="6236" y="18241"/>
                      <a:pt x="6453" y="19265"/>
                    </a:cubicBezTo>
                    <a:cubicBezTo>
                      <a:pt x="5244" y="18489"/>
                      <a:pt x="4251" y="17559"/>
                      <a:pt x="3475" y="16628"/>
                    </a:cubicBezTo>
                    <a:cubicBezTo>
                      <a:pt x="3661" y="15698"/>
                      <a:pt x="3972" y="14581"/>
                      <a:pt x="4592" y="13526"/>
                    </a:cubicBezTo>
                    <a:cubicBezTo>
                      <a:pt x="3568" y="11634"/>
                      <a:pt x="3010" y="9648"/>
                      <a:pt x="2731" y="8190"/>
                    </a:cubicBezTo>
                    <a:cubicBezTo>
                      <a:pt x="2514" y="7043"/>
                      <a:pt x="2917" y="5833"/>
                      <a:pt x="3848" y="5088"/>
                    </a:cubicBezTo>
                    <a:lnTo>
                      <a:pt x="3879" y="5088"/>
                    </a:lnTo>
                    <a:cubicBezTo>
                      <a:pt x="2669" y="4158"/>
                      <a:pt x="1490" y="2669"/>
                      <a:pt x="994" y="1"/>
                    </a:cubicBezTo>
                    <a:close/>
                    <a:moveTo>
                      <a:pt x="12816" y="21695"/>
                    </a:moveTo>
                    <a:cubicBezTo>
                      <a:pt x="12907" y="21714"/>
                      <a:pt x="12998" y="21731"/>
                      <a:pt x="13092" y="21747"/>
                    </a:cubicBezTo>
                    <a:cubicBezTo>
                      <a:pt x="12999" y="21730"/>
                      <a:pt x="12908" y="21713"/>
                      <a:pt x="12816" y="21695"/>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7" name="Google Shape;2607;p51"/>
              <p:cNvSpPr/>
              <p:nvPr/>
            </p:nvSpPr>
            <p:spPr>
              <a:xfrm>
                <a:off x="705450" y="2998500"/>
                <a:ext cx="74475" cy="143475"/>
              </a:xfrm>
              <a:custGeom>
                <a:avLst/>
                <a:gdLst/>
                <a:ahLst/>
                <a:cxnLst/>
                <a:rect l="l" t="t" r="r" b="b"/>
                <a:pathLst>
                  <a:path w="2979" h="5739" extrusionOk="0">
                    <a:moveTo>
                      <a:pt x="1117" y="0"/>
                    </a:moveTo>
                    <a:cubicBezTo>
                      <a:pt x="497" y="1055"/>
                      <a:pt x="186" y="2172"/>
                      <a:pt x="0" y="3102"/>
                    </a:cubicBezTo>
                    <a:cubicBezTo>
                      <a:pt x="776" y="4033"/>
                      <a:pt x="1769" y="4963"/>
                      <a:pt x="2978" y="5739"/>
                    </a:cubicBezTo>
                    <a:cubicBezTo>
                      <a:pt x="2761" y="4715"/>
                      <a:pt x="2637" y="3412"/>
                      <a:pt x="2637" y="2109"/>
                    </a:cubicBezTo>
                    <a:cubicBezTo>
                      <a:pt x="2048" y="1458"/>
                      <a:pt x="1551" y="745"/>
                      <a:pt x="111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8" name="Google Shape;2608;p51"/>
              <p:cNvSpPr/>
              <p:nvPr/>
            </p:nvSpPr>
            <p:spPr>
              <a:xfrm>
                <a:off x="1143625" y="3145075"/>
                <a:ext cx="79900" cy="54300"/>
              </a:xfrm>
              <a:custGeom>
                <a:avLst/>
                <a:gdLst/>
                <a:ahLst/>
                <a:cxnLst/>
                <a:rect l="l" t="t" r="r" b="b"/>
                <a:pathLst>
                  <a:path w="3196" h="2172" extrusionOk="0">
                    <a:moveTo>
                      <a:pt x="2327" y="0"/>
                    </a:moveTo>
                    <a:cubicBezTo>
                      <a:pt x="1489" y="155"/>
                      <a:pt x="714" y="279"/>
                      <a:pt x="0" y="372"/>
                    </a:cubicBezTo>
                    <a:cubicBezTo>
                      <a:pt x="94" y="1055"/>
                      <a:pt x="249" y="1644"/>
                      <a:pt x="435" y="2172"/>
                    </a:cubicBezTo>
                    <a:cubicBezTo>
                      <a:pt x="528" y="2141"/>
                      <a:pt x="621" y="2141"/>
                      <a:pt x="714" y="2110"/>
                    </a:cubicBezTo>
                    <a:lnTo>
                      <a:pt x="745" y="2110"/>
                    </a:lnTo>
                    <a:cubicBezTo>
                      <a:pt x="1055" y="2048"/>
                      <a:pt x="1334" y="1954"/>
                      <a:pt x="1645" y="1892"/>
                    </a:cubicBezTo>
                    <a:lnTo>
                      <a:pt x="1738" y="1861"/>
                    </a:lnTo>
                    <a:cubicBezTo>
                      <a:pt x="1893" y="1830"/>
                      <a:pt x="2048" y="1768"/>
                      <a:pt x="2234" y="1737"/>
                    </a:cubicBezTo>
                    <a:cubicBezTo>
                      <a:pt x="2544" y="1644"/>
                      <a:pt x="2885" y="1551"/>
                      <a:pt x="3196" y="1458"/>
                    </a:cubicBezTo>
                    <a:cubicBezTo>
                      <a:pt x="2885" y="993"/>
                      <a:pt x="2606" y="496"/>
                      <a:pt x="232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9" name="Google Shape;2609;p51"/>
              <p:cNvSpPr/>
              <p:nvPr/>
            </p:nvSpPr>
            <p:spPr>
              <a:xfrm>
                <a:off x="914075" y="3136525"/>
                <a:ext cx="108600" cy="75250"/>
              </a:xfrm>
              <a:custGeom>
                <a:avLst/>
                <a:gdLst/>
                <a:ahLst/>
                <a:cxnLst/>
                <a:rect l="l" t="t" r="r" b="b"/>
                <a:pathLst>
                  <a:path w="4344" h="3010" extrusionOk="0">
                    <a:moveTo>
                      <a:pt x="31" y="1"/>
                    </a:moveTo>
                    <a:lnTo>
                      <a:pt x="31" y="1"/>
                    </a:lnTo>
                    <a:cubicBezTo>
                      <a:pt x="0" y="994"/>
                      <a:pt x="124" y="1862"/>
                      <a:pt x="217" y="2483"/>
                    </a:cubicBezTo>
                    <a:cubicBezTo>
                      <a:pt x="558" y="2545"/>
                      <a:pt x="900" y="2638"/>
                      <a:pt x="1272" y="2700"/>
                    </a:cubicBezTo>
                    <a:cubicBezTo>
                      <a:pt x="1303" y="2700"/>
                      <a:pt x="1334" y="2700"/>
                      <a:pt x="1365" y="2731"/>
                    </a:cubicBezTo>
                    <a:lnTo>
                      <a:pt x="1458" y="2731"/>
                    </a:lnTo>
                    <a:cubicBezTo>
                      <a:pt x="2420" y="2886"/>
                      <a:pt x="3381" y="2979"/>
                      <a:pt x="4343" y="3010"/>
                    </a:cubicBezTo>
                    <a:cubicBezTo>
                      <a:pt x="4064" y="2358"/>
                      <a:pt x="3785" y="1614"/>
                      <a:pt x="3506" y="807"/>
                    </a:cubicBezTo>
                    <a:cubicBezTo>
                      <a:pt x="2296" y="652"/>
                      <a:pt x="1148" y="373"/>
                      <a:pt x="31" y="1"/>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10" name="Google Shape;2610;p51"/>
            <p:cNvGrpSpPr/>
            <p:nvPr/>
          </p:nvGrpSpPr>
          <p:grpSpPr>
            <a:xfrm rot="1982718" flipH="1">
              <a:off x="5692120" y="3650613"/>
              <a:ext cx="1270913" cy="972383"/>
              <a:chOff x="5913226" y="4077344"/>
              <a:chExt cx="914289" cy="694967"/>
            </a:xfrm>
          </p:grpSpPr>
          <p:sp>
            <p:nvSpPr>
              <p:cNvPr id="2611" name="Google Shape;2611;p51"/>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2" name="Google Shape;2612;p51"/>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3" name="Google Shape;2613;p51"/>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4" name="Google Shape;2614;p51"/>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5" name="Google Shape;2615;p51"/>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6" name="Google Shape;2616;p51"/>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7" name="Google Shape;2617;p51"/>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pic>
        <p:nvPicPr>
          <p:cNvPr id="2618" name="Google Shape;2618;p51">
            <a:hlinkClick r:id="rId3" action="ppaction://hlinksldjump"/>
          </p:cNvPr>
          <p:cNvPicPr preferRelativeResize="0"/>
          <p:nvPr/>
        </p:nvPicPr>
        <p:blipFill>
          <a:blip r:embed="rId4">
            <a:alphaModFix/>
          </a:blip>
          <a:stretch>
            <a:fillRect/>
          </a:stretch>
        </p:blipFill>
        <p:spPr>
          <a:xfrm>
            <a:off x="3346512" y="3426300"/>
            <a:ext cx="3319776" cy="2565276"/>
          </a:xfrm>
          <a:prstGeom prst="rect">
            <a:avLst/>
          </a:prstGeom>
          <a:noFill/>
          <a:ln w="38100" cap="flat" cmpd="sng">
            <a:solidFill>
              <a:schemeClr val="accent3"/>
            </a:solidFill>
            <a:prstDash val="solid"/>
            <a:round/>
            <a:headEnd type="none" w="sm" len="sm"/>
            <a:tailEnd type="none" w="sm" len="sm"/>
          </a:ln>
        </p:spPr>
      </p:pic>
      <p:sp>
        <p:nvSpPr>
          <p:cNvPr id="2619" name="Google Shape;2619;p51"/>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sp>
        <p:nvSpPr>
          <p:cNvPr id="2620" name="Google Shape;2620;p51"/>
          <p:cNvSpPr txBox="1"/>
          <p:nvPr/>
        </p:nvSpPr>
        <p:spPr>
          <a:xfrm>
            <a:off x="2795250" y="1469450"/>
            <a:ext cx="4422300" cy="13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and list the new things you have learned about animals and babies.</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grpSp>
        <p:nvGrpSpPr>
          <p:cNvPr id="2625" name="Google Shape;2625;p52"/>
          <p:cNvGrpSpPr/>
          <p:nvPr/>
        </p:nvGrpSpPr>
        <p:grpSpPr>
          <a:xfrm>
            <a:off x="864534" y="117773"/>
            <a:ext cx="8474548" cy="7654527"/>
            <a:chOff x="993801" y="459529"/>
            <a:chExt cx="6996819" cy="4683960"/>
          </a:xfrm>
        </p:grpSpPr>
        <p:grpSp>
          <p:nvGrpSpPr>
            <p:cNvPr id="2626" name="Google Shape;2626;p52"/>
            <p:cNvGrpSpPr/>
            <p:nvPr/>
          </p:nvGrpSpPr>
          <p:grpSpPr>
            <a:xfrm rot="364733">
              <a:off x="1150963" y="810828"/>
              <a:ext cx="1593091" cy="3052782"/>
              <a:chOff x="1808736" y="1166000"/>
              <a:chExt cx="1593054" cy="3052711"/>
            </a:xfrm>
          </p:grpSpPr>
          <p:grpSp>
            <p:nvGrpSpPr>
              <p:cNvPr id="2627" name="Google Shape;2627;p52"/>
              <p:cNvGrpSpPr/>
              <p:nvPr/>
            </p:nvGrpSpPr>
            <p:grpSpPr>
              <a:xfrm rot="-5664174">
                <a:off x="1786480" y="1362058"/>
                <a:ext cx="1482907" cy="1176754"/>
                <a:chOff x="8757948" y="1920174"/>
                <a:chExt cx="1090443" cy="865316"/>
              </a:xfrm>
            </p:grpSpPr>
            <p:sp>
              <p:nvSpPr>
                <p:cNvPr id="2628" name="Google Shape;2628;p52"/>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629" name="Google Shape;2629;p52"/>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0" name="Google Shape;2630;p52"/>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1" name="Google Shape;2631;p52"/>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2" name="Google Shape;2632;p52"/>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3" name="Google Shape;2633;p52"/>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4" name="Google Shape;2634;p52"/>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5" name="Google Shape;2635;p52"/>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6" name="Google Shape;2636;p52"/>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7" name="Google Shape;2637;p52"/>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8" name="Google Shape;2638;p52"/>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9" name="Google Shape;2639;p52"/>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0" name="Google Shape;2640;p52"/>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1" name="Google Shape;2641;p52"/>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2" name="Google Shape;2642;p52"/>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3" name="Google Shape;2643;p52"/>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4" name="Google Shape;2644;p52"/>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5" name="Google Shape;2645;p52"/>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6" name="Google Shape;2646;p52"/>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7" name="Google Shape;2647;p52"/>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8" name="Google Shape;2648;p52"/>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9" name="Google Shape;2649;p52"/>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50" name="Google Shape;2650;p52"/>
              <p:cNvGrpSpPr/>
              <p:nvPr/>
            </p:nvGrpSpPr>
            <p:grpSpPr>
              <a:xfrm rot="-3962846">
                <a:off x="2161487" y="3047365"/>
                <a:ext cx="1179626" cy="899519"/>
                <a:chOff x="5913226" y="4077344"/>
                <a:chExt cx="914289" cy="694967"/>
              </a:xfrm>
            </p:grpSpPr>
            <p:sp>
              <p:nvSpPr>
                <p:cNvPr id="2651" name="Google Shape;2651;p52"/>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2" name="Google Shape;2652;p52"/>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3" name="Google Shape;2653;p52"/>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4" name="Google Shape;2654;p52"/>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5" name="Google Shape;2655;p52"/>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6" name="Google Shape;2656;p52"/>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7" name="Google Shape;2657;p52"/>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58" name="Google Shape;2658;p52"/>
              <p:cNvGrpSpPr/>
              <p:nvPr/>
            </p:nvGrpSpPr>
            <p:grpSpPr>
              <a:xfrm rot="-4099640">
                <a:off x="2172782" y="2192887"/>
                <a:ext cx="579659" cy="1176875"/>
                <a:chOff x="6358918" y="3044707"/>
                <a:chExt cx="579665" cy="1176886"/>
              </a:xfrm>
            </p:grpSpPr>
            <p:sp>
              <p:nvSpPr>
                <p:cNvPr id="2659" name="Google Shape;2659;p52"/>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0" name="Google Shape;2660;p52"/>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1" name="Google Shape;2661;p52"/>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2" name="Google Shape;2662;p52"/>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3" name="Google Shape;2663;p52"/>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4" name="Google Shape;2664;p52"/>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5" name="Google Shape;2665;p52"/>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6" name="Google Shape;2666;p52"/>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7" name="Google Shape;2667;p52"/>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2668" name="Google Shape;2668;p52"/>
            <p:cNvGrpSpPr/>
            <p:nvPr/>
          </p:nvGrpSpPr>
          <p:grpSpPr>
            <a:xfrm rot="4515095">
              <a:off x="6500153" y="1774622"/>
              <a:ext cx="1318414" cy="1005234"/>
              <a:chOff x="5913226" y="4077344"/>
              <a:chExt cx="914289" cy="694967"/>
            </a:xfrm>
          </p:grpSpPr>
          <p:sp>
            <p:nvSpPr>
              <p:cNvPr id="2669" name="Google Shape;2669;p52"/>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0" name="Google Shape;2670;p52"/>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1" name="Google Shape;2671;p52"/>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2" name="Google Shape;2672;p52"/>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3" name="Google Shape;2673;p52"/>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4" name="Google Shape;2674;p52"/>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5" name="Google Shape;2675;p52"/>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76" name="Google Shape;2676;p52"/>
            <p:cNvGrpSpPr/>
            <p:nvPr/>
          </p:nvGrpSpPr>
          <p:grpSpPr>
            <a:xfrm rot="4404367">
              <a:off x="7269629" y="2224693"/>
              <a:ext cx="545306" cy="773145"/>
              <a:chOff x="6055204" y="4369368"/>
              <a:chExt cx="545279" cy="773107"/>
            </a:xfrm>
          </p:grpSpPr>
          <p:sp>
            <p:nvSpPr>
              <p:cNvPr id="2677" name="Google Shape;2677;p52"/>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8" name="Google Shape;2678;p52"/>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9" name="Google Shape;2679;p52"/>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0" name="Google Shape;2680;p52"/>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1" name="Google Shape;2681;p52"/>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2" name="Google Shape;2682;p52"/>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683" name="Google Shape;2683;p52"/>
            <p:cNvSpPr/>
            <p:nvPr/>
          </p:nvSpPr>
          <p:spPr>
            <a:xfrm rot="980768">
              <a:off x="1934596" y="1034594"/>
              <a:ext cx="4594152" cy="353382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684" name="Google Shape;2684;p52"/>
          <p:cNvSpPr txBox="1">
            <a:spLocks noGrp="1"/>
          </p:cNvSpPr>
          <p:nvPr>
            <p:ph type="title"/>
          </p:nvPr>
        </p:nvSpPr>
        <p:spPr>
          <a:xfrm>
            <a:off x="1494125" y="1972550"/>
            <a:ext cx="6894600" cy="17886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Clr>
                <a:schemeClr val="dk1"/>
              </a:buClr>
              <a:buSzPts val="1400"/>
              <a:buFont typeface="Arial"/>
              <a:buNone/>
            </a:pPr>
            <a:r>
              <a:rPr lang="en" sz="9600"/>
              <a:t>Animal Research</a:t>
            </a:r>
            <a:endParaRPr sz="9600"/>
          </a:p>
        </p:txBody>
      </p:sp>
      <p:grpSp>
        <p:nvGrpSpPr>
          <p:cNvPr id="2685" name="Google Shape;2685;p52"/>
          <p:cNvGrpSpPr/>
          <p:nvPr/>
        </p:nvGrpSpPr>
        <p:grpSpPr>
          <a:xfrm>
            <a:off x="7425132" y="1837381"/>
            <a:ext cx="2629464" cy="5223181"/>
            <a:chOff x="5907109" y="1511792"/>
            <a:chExt cx="2170958" cy="3196170"/>
          </a:xfrm>
        </p:grpSpPr>
        <p:grpSp>
          <p:nvGrpSpPr>
            <p:cNvPr id="2686" name="Google Shape;2686;p52"/>
            <p:cNvGrpSpPr/>
            <p:nvPr/>
          </p:nvGrpSpPr>
          <p:grpSpPr>
            <a:xfrm flipH="1">
              <a:off x="5907109" y="1511792"/>
              <a:ext cx="2170958" cy="3005909"/>
              <a:chOff x="5064669" y="2064721"/>
              <a:chExt cx="1819289" cy="2518989"/>
            </a:xfrm>
          </p:grpSpPr>
          <p:sp>
            <p:nvSpPr>
              <p:cNvPr id="2687" name="Google Shape;2687;p52"/>
              <p:cNvSpPr/>
              <p:nvPr/>
            </p:nvSpPr>
            <p:spPr>
              <a:xfrm>
                <a:off x="5481482" y="4439411"/>
                <a:ext cx="108479" cy="106435"/>
              </a:xfrm>
              <a:custGeom>
                <a:avLst/>
                <a:gdLst/>
                <a:ahLst/>
                <a:cxnLst/>
                <a:rect l="l" t="t" r="r" b="b"/>
                <a:pathLst>
                  <a:path w="6317" h="6198" extrusionOk="0">
                    <a:moveTo>
                      <a:pt x="3146" y="1"/>
                    </a:moveTo>
                    <a:cubicBezTo>
                      <a:pt x="1504" y="1"/>
                      <a:pt x="149" y="1303"/>
                      <a:pt x="76" y="2961"/>
                    </a:cubicBezTo>
                    <a:cubicBezTo>
                      <a:pt x="1" y="4690"/>
                      <a:pt x="1329" y="6119"/>
                      <a:pt x="3034" y="6194"/>
                    </a:cubicBezTo>
                    <a:cubicBezTo>
                      <a:pt x="3080" y="6196"/>
                      <a:pt x="3126" y="6197"/>
                      <a:pt x="3171" y="6197"/>
                    </a:cubicBezTo>
                    <a:cubicBezTo>
                      <a:pt x="4815" y="6197"/>
                      <a:pt x="6193" y="4895"/>
                      <a:pt x="6267" y="3237"/>
                    </a:cubicBezTo>
                    <a:cubicBezTo>
                      <a:pt x="6317" y="1532"/>
                      <a:pt x="4988" y="79"/>
                      <a:pt x="3284" y="4"/>
                    </a:cubicBezTo>
                    <a:cubicBezTo>
                      <a:pt x="3238" y="2"/>
                      <a:pt x="3192"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8" name="Google Shape;2688;p52"/>
              <p:cNvSpPr/>
              <p:nvPr/>
            </p:nvSpPr>
            <p:spPr>
              <a:xfrm>
                <a:off x="5407472" y="3904083"/>
                <a:ext cx="340445" cy="598736"/>
              </a:xfrm>
              <a:custGeom>
                <a:avLst/>
                <a:gdLst/>
                <a:ahLst/>
                <a:cxnLst/>
                <a:rect l="l" t="t" r="r" b="b"/>
                <a:pathLst>
                  <a:path w="19825" h="34866" extrusionOk="0">
                    <a:moveTo>
                      <a:pt x="16015" y="0"/>
                    </a:moveTo>
                    <a:cubicBezTo>
                      <a:pt x="13910" y="0"/>
                      <a:pt x="12206" y="1705"/>
                      <a:pt x="12206" y="3810"/>
                    </a:cubicBezTo>
                    <a:cubicBezTo>
                      <a:pt x="12206" y="4462"/>
                      <a:pt x="12381" y="5063"/>
                      <a:pt x="12657" y="5615"/>
                    </a:cubicBezTo>
                    <a:cubicBezTo>
                      <a:pt x="12281" y="5915"/>
                      <a:pt x="11955" y="6316"/>
                      <a:pt x="11730" y="6767"/>
                    </a:cubicBezTo>
                    <a:cubicBezTo>
                      <a:pt x="11053" y="6116"/>
                      <a:pt x="10126" y="5715"/>
                      <a:pt x="9123" y="5715"/>
                    </a:cubicBezTo>
                    <a:cubicBezTo>
                      <a:pt x="7018" y="5715"/>
                      <a:pt x="5313" y="7419"/>
                      <a:pt x="5313" y="9524"/>
                    </a:cubicBezTo>
                    <a:cubicBezTo>
                      <a:pt x="5313" y="9650"/>
                      <a:pt x="5313" y="9775"/>
                      <a:pt x="5339" y="9900"/>
                    </a:cubicBezTo>
                    <a:cubicBezTo>
                      <a:pt x="4035" y="10502"/>
                      <a:pt x="3158" y="11805"/>
                      <a:pt x="3158" y="13334"/>
                    </a:cubicBezTo>
                    <a:cubicBezTo>
                      <a:pt x="3158" y="13835"/>
                      <a:pt x="3258" y="14336"/>
                      <a:pt x="3434" y="14787"/>
                    </a:cubicBezTo>
                    <a:lnTo>
                      <a:pt x="50" y="15063"/>
                    </a:lnTo>
                    <a:cubicBezTo>
                      <a:pt x="25" y="16116"/>
                      <a:pt x="376" y="17068"/>
                      <a:pt x="1028" y="17820"/>
                    </a:cubicBezTo>
                    <a:cubicBezTo>
                      <a:pt x="451" y="18472"/>
                      <a:pt x="100" y="19324"/>
                      <a:pt x="50" y="20251"/>
                    </a:cubicBezTo>
                    <a:cubicBezTo>
                      <a:pt x="0" y="21755"/>
                      <a:pt x="777" y="23108"/>
                      <a:pt x="1980" y="23835"/>
                    </a:cubicBezTo>
                    <a:cubicBezTo>
                      <a:pt x="1880" y="24186"/>
                      <a:pt x="1805" y="24537"/>
                      <a:pt x="1780" y="24913"/>
                    </a:cubicBezTo>
                    <a:cubicBezTo>
                      <a:pt x="1755" y="25965"/>
                      <a:pt x="2105" y="26943"/>
                      <a:pt x="2732" y="27670"/>
                    </a:cubicBezTo>
                    <a:cubicBezTo>
                      <a:pt x="2582" y="28071"/>
                      <a:pt x="2506" y="28472"/>
                      <a:pt x="2481" y="28923"/>
                    </a:cubicBezTo>
                    <a:cubicBezTo>
                      <a:pt x="2456" y="29274"/>
                      <a:pt x="2506" y="29625"/>
                      <a:pt x="2582" y="29976"/>
                    </a:cubicBezTo>
                    <a:cubicBezTo>
                      <a:pt x="2531" y="30201"/>
                      <a:pt x="2481" y="30452"/>
                      <a:pt x="2481" y="30702"/>
                    </a:cubicBezTo>
                    <a:cubicBezTo>
                      <a:pt x="2381" y="32908"/>
                      <a:pt x="4085" y="34763"/>
                      <a:pt x="6291" y="34863"/>
                    </a:cubicBezTo>
                    <a:cubicBezTo>
                      <a:pt x="6842" y="34863"/>
                      <a:pt x="7394" y="34788"/>
                      <a:pt x="7870" y="34587"/>
                    </a:cubicBezTo>
                    <a:cubicBezTo>
                      <a:pt x="8271" y="34737"/>
                      <a:pt x="8672" y="34838"/>
                      <a:pt x="9098" y="34863"/>
                    </a:cubicBezTo>
                    <a:cubicBezTo>
                      <a:pt x="9145" y="34864"/>
                      <a:pt x="9192" y="34865"/>
                      <a:pt x="9238" y="34865"/>
                    </a:cubicBezTo>
                    <a:cubicBezTo>
                      <a:pt x="11383" y="34865"/>
                      <a:pt x="13185" y="33187"/>
                      <a:pt x="13258" y="31028"/>
                    </a:cubicBezTo>
                    <a:cubicBezTo>
                      <a:pt x="13308" y="29900"/>
                      <a:pt x="12882" y="28848"/>
                      <a:pt x="12131" y="28096"/>
                    </a:cubicBezTo>
                    <a:cubicBezTo>
                      <a:pt x="13534" y="27519"/>
                      <a:pt x="14537" y="26166"/>
                      <a:pt x="14587" y="24562"/>
                    </a:cubicBezTo>
                    <a:cubicBezTo>
                      <a:pt x="14637" y="23559"/>
                      <a:pt x="14286" y="22632"/>
                      <a:pt x="13709" y="21905"/>
                    </a:cubicBezTo>
                    <a:cubicBezTo>
                      <a:pt x="14486" y="21204"/>
                      <a:pt x="14988" y="20226"/>
                      <a:pt x="15038" y="19098"/>
                    </a:cubicBezTo>
                    <a:cubicBezTo>
                      <a:pt x="15088" y="18246"/>
                      <a:pt x="14862" y="17469"/>
                      <a:pt x="14436" y="16818"/>
                    </a:cubicBezTo>
                    <a:cubicBezTo>
                      <a:pt x="15790" y="16216"/>
                      <a:pt x="16717" y="14888"/>
                      <a:pt x="16717" y="13334"/>
                    </a:cubicBezTo>
                    <a:cubicBezTo>
                      <a:pt x="16717" y="12883"/>
                      <a:pt x="16642" y="12457"/>
                      <a:pt x="16491" y="12056"/>
                    </a:cubicBezTo>
                    <a:cubicBezTo>
                      <a:pt x="17920" y="11504"/>
                      <a:pt x="18923" y="10126"/>
                      <a:pt x="18923" y="8497"/>
                    </a:cubicBezTo>
                    <a:cubicBezTo>
                      <a:pt x="18923" y="7870"/>
                      <a:pt x="18772" y="7244"/>
                      <a:pt x="18471" y="6717"/>
                    </a:cubicBezTo>
                    <a:cubicBezTo>
                      <a:pt x="19298" y="6016"/>
                      <a:pt x="19825" y="4988"/>
                      <a:pt x="19825" y="3810"/>
                    </a:cubicBezTo>
                    <a:cubicBezTo>
                      <a:pt x="19825" y="1705"/>
                      <a:pt x="18121" y="0"/>
                      <a:pt x="1601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9" name="Google Shape;2689;p52"/>
              <p:cNvSpPr/>
              <p:nvPr/>
            </p:nvSpPr>
            <p:spPr>
              <a:xfrm>
                <a:off x="6368056" y="4477721"/>
                <a:ext cx="108908" cy="105989"/>
              </a:xfrm>
              <a:custGeom>
                <a:avLst/>
                <a:gdLst/>
                <a:ahLst/>
                <a:cxnLst/>
                <a:rect l="l" t="t" r="r" b="b"/>
                <a:pathLst>
                  <a:path w="6342" h="6172" extrusionOk="0">
                    <a:moveTo>
                      <a:pt x="3146" y="0"/>
                    </a:moveTo>
                    <a:cubicBezTo>
                      <a:pt x="1503" y="0"/>
                      <a:pt x="149" y="1302"/>
                      <a:pt x="75" y="2961"/>
                    </a:cubicBezTo>
                    <a:cubicBezTo>
                      <a:pt x="0" y="4665"/>
                      <a:pt x="1329" y="6118"/>
                      <a:pt x="3033" y="6169"/>
                    </a:cubicBezTo>
                    <a:cubicBezTo>
                      <a:pt x="3079" y="6171"/>
                      <a:pt x="3125" y="6172"/>
                      <a:pt x="3171" y="6172"/>
                    </a:cubicBezTo>
                    <a:cubicBezTo>
                      <a:pt x="4815" y="6172"/>
                      <a:pt x="6193" y="4869"/>
                      <a:pt x="6266" y="3211"/>
                    </a:cubicBezTo>
                    <a:cubicBezTo>
                      <a:pt x="6341" y="1507"/>
                      <a:pt x="5013" y="53"/>
                      <a:pt x="3284" y="3"/>
                    </a:cubicBezTo>
                    <a:cubicBezTo>
                      <a:pt x="3237"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0" name="Google Shape;2690;p52"/>
              <p:cNvSpPr/>
              <p:nvPr/>
            </p:nvSpPr>
            <p:spPr>
              <a:xfrm>
                <a:off x="6294029" y="3942393"/>
                <a:ext cx="340462" cy="598324"/>
              </a:xfrm>
              <a:custGeom>
                <a:avLst/>
                <a:gdLst/>
                <a:ahLst/>
                <a:cxnLst/>
                <a:rect l="l" t="t" r="r" b="b"/>
                <a:pathLst>
                  <a:path w="19826" h="34842" extrusionOk="0">
                    <a:moveTo>
                      <a:pt x="16016" y="0"/>
                    </a:moveTo>
                    <a:cubicBezTo>
                      <a:pt x="13935" y="0"/>
                      <a:pt x="12231" y="1704"/>
                      <a:pt x="12231" y="3810"/>
                    </a:cubicBezTo>
                    <a:cubicBezTo>
                      <a:pt x="12231" y="4436"/>
                      <a:pt x="12382" y="5063"/>
                      <a:pt x="12657" y="5589"/>
                    </a:cubicBezTo>
                    <a:cubicBezTo>
                      <a:pt x="12281" y="5915"/>
                      <a:pt x="11981" y="6316"/>
                      <a:pt x="11730" y="6742"/>
                    </a:cubicBezTo>
                    <a:cubicBezTo>
                      <a:pt x="11053" y="6090"/>
                      <a:pt x="10126" y="5689"/>
                      <a:pt x="9123" y="5689"/>
                    </a:cubicBezTo>
                    <a:cubicBezTo>
                      <a:pt x="7018" y="5689"/>
                      <a:pt x="5314" y="7394"/>
                      <a:pt x="5314" y="9499"/>
                    </a:cubicBezTo>
                    <a:cubicBezTo>
                      <a:pt x="5314" y="9624"/>
                      <a:pt x="5314" y="9749"/>
                      <a:pt x="5339" y="9875"/>
                    </a:cubicBezTo>
                    <a:cubicBezTo>
                      <a:pt x="4061" y="10476"/>
                      <a:pt x="3158" y="11805"/>
                      <a:pt x="3158" y="13308"/>
                    </a:cubicBezTo>
                    <a:cubicBezTo>
                      <a:pt x="3158" y="13835"/>
                      <a:pt x="3259" y="14311"/>
                      <a:pt x="3459" y="14762"/>
                    </a:cubicBezTo>
                    <a:lnTo>
                      <a:pt x="76" y="15038"/>
                    </a:lnTo>
                    <a:cubicBezTo>
                      <a:pt x="26" y="16090"/>
                      <a:pt x="376" y="17068"/>
                      <a:pt x="1028" y="17795"/>
                    </a:cubicBezTo>
                    <a:cubicBezTo>
                      <a:pt x="452" y="18446"/>
                      <a:pt x="101" y="19298"/>
                      <a:pt x="76" y="20226"/>
                    </a:cubicBezTo>
                    <a:cubicBezTo>
                      <a:pt x="1" y="21729"/>
                      <a:pt x="777" y="23083"/>
                      <a:pt x="2006" y="23810"/>
                    </a:cubicBezTo>
                    <a:cubicBezTo>
                      <a:pt x="1880" y="24161"/>
                      <a:pt x="1805" y="24537"/>
                      <a:pt x="1780" y="24912"/>
                    </a:cubicBezTo>
                    <a:cubicBezTo>
                      <a:pt x="1755" y="25940"/>
                      <a:pt x="2106" y="26917"/>
                      <a:pt x="2732" y="27644"/>
                    </a:cubicBezTo>
                    <a:cubicBezTo>
                      <a:pt x="2582" y="28045"/>
                      <a:pt x="2507" y="28471"/>
                      <a:pt x="2482" y="28897"/>
                    </a:cubicBezTo>
                    <a:cubicBezTo>
                      <a:pt x="2457" y="29273"/>
                      <a:pt x="2507" y="29624"/>
                      <a:pt x="2582" y="29950"/>
                    </a:cubicBezTo>
                    <a:cubicBezTo>
                      <a:pt x="2532" y="30176"/>
                      <a:pt x="2482" y="30426"/>
                      <a:pt x="2482" y="30677"/>
                    </a:cubicBezTo>
                    <a:cubicBezTo>
                      <a:pt x="2381" y="32882"/>
                      <a:pt x="4111" y="34737"/>
                      <a:pt x="6291" y="34837"/>
                    </a:cubicBezTo>
                    <a:cubicBezTo>
                      <a:pt x="6350" y="34840"/>
                      <a:pt x="6408" y="34841"/>
                      <a:pt x="6466" y="34841"/>
                    </a:cubicBezTo>
                    <a:cubicBezTo>
                      <a:pt x="6975" y="34841"/>
                      <a:pt x="7443" y="34744"/>
                      <a:pt x="7870" y="34587"/>
                    </a:cubicBezTo>
                    <a:cubicBezTo>
                      <a:pt x="8271" y="34737"/>
                      <a:pt x="8672" y="34812"/>
                      <a:pt x="9123" y="34837"/>
                    </a:cubicBezTo>
                    <a:cubicBezTo>
                      <a:pt x="9184" y="34840"/>
                      <a:pt x="9244" y="34841"/>
                      <a:pt x="9304" y="34841"/>
                    </a:cubicBezTo>
                    <a:cubicBezTo>
                      <a:pt x="11406" y="34841"/>
                      <a:pt x="13186" y="33147"/>
                      <a:pt x="13259" y="31003"/>
                    </a:cubicBezTo>
                    <a:cubicBezTo>
                      <a:pt x="13309" y="29875"/>
                      <a:pt x="12883" y="28822"/>
                      <a:pt x="12131" y="28070"/>
                    </a:cubicBezTo>
                    <a:cubicBezTo>
                      <a:pt x="13534" y="27494"/>
                      <a:pt x="14537" y="26166"/>
                      <a:pt x="14587" y="24562"/>
                    </a:cubicBezTo>
                    <a:cubicBezTo>
                      <a:pt x="14637" y="23534"/>
                      <a:pt x="14311" y="22607"/>
                      <a:pt x="13710" y="21880"/>
                    </a:cubicBezTo>
                    <a:cubicBezTo>
                      <a:pt x="14487" y="21178"/>
                      <a:pt x="15013" y="20201"/>
                      <a:pt x="15063" y="19073"/>
                    </a:cubicBezTo>
                    <a:cubicBezTo>
                      <a:pt x="15088" y="18246"/>
                      <a:pt x="14863" y="17444"/>
                      <a:pt x="14462" y="16792"/>
                    </a:cubicBezTo>
                    <a:cubicBezTo>
                      <a:pt x="15790" y="16216"/>
                      <a:pt x="16742" y="14862"/>
                      <a:pt x="16742" y="13308"/>
                    </a:cubicBezTo>
                    <a:cubicBezTo>
                      <a:pt x="16742" y="12857"/>
                      <a:pt x="16642" y="12431"/>
                      <a:pt x="16517" y="12030"/>
                    </a:cubicBezTo>
                    <a:cubicBezTo>
                      <a:pt x="17920" y="11479"/>
                      <a:pt x="18923" y="10100"/>
                      <a:pt x="18923" y="8496"/>
                    </a:cubicBezTo>
                    <a:cubicBezTo>
                      <a:pt x="18923" y="7845"/>
                      <a:pt x="18773" y="7243"/>
                      <a:pt x="18472" y="6692"/>
                    </a:cubicBezTo>
                    <a:cubicBezTo>
                      <a:pt x="19299" y="6015"/>
                      <a:pt x="19825" y="4962"/>
                      <a:pt x="19825" y="3810"/>
                    </a:cubicBezTo>
                    <a:cubicBezTo>
                      <a:pt x="19825" y="1704"/>
                      <a:pt x="18121" y="0"/>
                      <a:pt x="1601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1" name="Google Shape;2691;p52"/>
              <p:cNvSpPr/>
              <p:nvPr/>
            </p:nvSpPr>
            <p:spPr>
              <a:xfrm>
                <a:off x="6198056" y="4477721"/>
                <a:ext cx="108479" cy="105989"/>
              </a:xfrm>
              <a:custGeom>
                <a:avLst/>
                <a:gdLst/>
                <a:ahLst/>
                <a:cxnLst/>
                <a:rect l="l" t="t" r="r" b="b"/>
                <a:pathLst>
                  <a:path w="6317" h="6172" extrusionOk="0">
                    <a:moveTo>
                      <a:pt x="3146" y="0"/>
                    </a:moveTo>
                    <a:cubicBezTo>
                      <a:pt x="1503" y="0"/>
                      <a:pt x="149" y="1302"/>
                      <a:pt x="76" y="2961"/>
                    </a:cubicBezTo>
                    <a:cubicBezTo>
                      <a:pt x="0" y="4665"/>
                      <a:pt x="1329" y="6118"/>
                      <a:pt x="3033" y="6169"/>
                    </a:cubicBezTo>
                    <a:cubicBezTo>
                      <a:pt x="3079" y="6171"/>
                      <a:pt x="3125" y="6172"/>
                      <a:pt x="3171" y="6172"/>
                    </a:cubicBezTo>
                    <a:cubicBezTo>
                      <a:pt x="4815" y="6172"/>
                      <a:pt x="6193" y="4869"/>
                      <a:pt x="6266" y="3211"/>
                    </a:cubicBezTo>
                    <a:cubicBezTo>
                      <a:pt x="6316" y="1507"/>
                      <a:pt x="4988" y="53"/>
                      <a:pt x="3284" y="3"/>
                    </a:cubicBezTo>
                    <a:cubicBezTo>
                      <a:pt x="3238"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2" name="Google Shape;2692;p52"/>
              <p:cNvSpPr/>
              <p:nvPr/>
            </p:nvSpPr>
            <p:spPr>
              <a:xfrm>
                <a:off x="5317526" y="4449302"/>
                <a:ext cx="108891" cy="106435"/>
              </a:xfrm>
              <a:custGeom>
                <a:avLst/>
                <a:gdLst/>
                <a:ahLst/>
                <a:cxnLst/>
                <a:rect l="l" t="t" r="r" b="b"/>
                <a:pathLst>
                  <a:path w="6341" h="6198" extrusionOk="0">
                    <a:moveTo>
                      <a:pt x="3146" y="1"/>
                    </a:moveTo>
                    <a:cubicBezTo>
                      <a:pt x="1503" y="1"/>
                      <a:pt x="148" y="1304"/>
                      <a:pt x="75" y="2986"/>
                    </a:cubicBezTo>
                    <a:cubicBezTo>
                      <a:pt x="0" y="4691"/>
                      <a:pt x="1328" y="6119"/>
                      <a:pt x="3033" y="6195"/>
                    </a:cubicBezTo>
                    <a:cubicBezTo>
                      <a:pt x="3079" y="6197"/>
                      <a:pt x="3125" y="6198"/>
                      <a:pt x="3170" y="6198"/>
                    </a:cubicBezTo>
                    <a:cubicBezTo>
                      <a:pt x="4815" y="6198"/>
                      <a:pt x="6193" y="4895"/>
                      <a:pt x="6266" y="3237"/>
                    </a:cubicBezTo>
                    <a:cubicBezTo>
                      <a:pt x="6341" y="1533"/>
                      <a:pt x="5013" y="79"/>
                      <a:pt x="3283" y="4"/>
                    </a:cubicBezTo>
                    <a:cubicBezTo>
                      <a:pt x="3237" y="2"/>
                      <a:pt x="3191"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3" name="Google Shape;2693;p52"/>
              <p:cNvSpPr/>
              <p:nvPr/>
            </p:nvSpPr>
            <p:spPr>
              <a:xfrm>
                <a:off x="6368485" y="2064721"/>
                <a:ext cx="144197" cy="265349"/>
              </a:xfrm>
              <a:custGeom>
                <a:avLst/>
                <a:gdLst/>
                <a:ahLst/>
                <a:cxnLst/>
                <a:rect l="l" t="t" r="r" b="b"/>
                <a:pathLst>
                  <a:path w="8397" h="15452" extrusionOk="0">
                    <a:moveTo>
                      <a:pt x="4444" y="0"/>
                    </a:moveTo>
                    <a:cubicBezTo>
                      <a:pt x="2638" y="0"/>
                      <a:pt x="1153" y="3069"/>
                      <a:pt x="627" y="6138"/>
                    </a:cubicBezTo>
                    <a:cubicBezTo>
                      <a:pt x="0" y="9647"/>
                      <a:pt x="426" y="14585"/>
                      <a:pt x="1579" y="15362"/>
                    </a:cubicBezTo>
                    <a:cubicBezTo>
                      <a:pt x="1670" y="15423"/>
                      <a:pt x="1783" y="15451"/>
                      <a:pt x="1912" y="15451"/>
                    </a:cubicBezTo>
                    <a:cubicBezTo>
                      <a:pt x="3427" y="15451"/>
                      <a:pt x="7319" y="11602"/>
                      <a:pt x="7319" y="11602"/>
                    </a:cubicBezTo>
                    <a:cubicBezTo>
                      <a:pt x="7319" y="11602"/>
                      <a:pt x="8396" y="1828"/>
                      <a:pt x="5238" y="199"/>
                    </a:cubicBezTo>
                    <a:cubicBezTo>
                      <a:pt x="4968" y="63"/>
                      <a:pt x="4703" y="0"/>
                      <a:pt x="444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4" name="Google Shape;2694;p52"/>
              <p:cNvSpPr/>
              <p:nvPr/>
            </p:nvSpPr>
            <p:spPr>
              <a:xfrm>
                <a:off x="6361170" y="2122950"/>
                <a:ext cx="85227" cy="206431"/>
              </a:xfrm>
              <a:custGeom>
                <a:avLst/>
                <a:gdLst/>
                <a:ahLst/>
                <a:cxnLst/>
                <a:rect l="l" t="t" r="r" b="b"/>
                <a:pathLst>
                  <a:path w="4963" h="12021" extrusionOk="0">
                    <a:moveTo>
                      <a:pt x="2305" y="0"/>
                    </a:moveTo>
                    <a:cubicBezTo>
                      <a:pt x="1881" y="0"/>
                      <a:pt x="1294" y="590"/>
                      <a:pt x="852" y="3324"/>
                    </a:cubicBezTo>
                    <a:cubicBezTo>
                      <a:pt x="0" y="8662"/>
                      <a:pt x="1705" y="12021"/>
                      <a:pt x="1705" y="12021"/>
                    </a:cubicBezTo>
                    <a:cubicBezTo>
                      <a:pt x="2381" y="10316"/>
                      <a:pt x="4537" y="9339"/>
                      <a:pt x="4537" y="9339"/>
                    </a:cubicBezTo>
                    <a:cubicBezTo>
                      <a:pt x="4537" y="9339"/>
                      <a:pt x="4963" y="7409"/>
                      <a:pt x="4737" y="4828"/>
                    </a:cubicBezTo>
                    <a:cubicBezTo>
                      <a:pt x="4461" y="1845"/>
                      <a:pt x="2857" y="341"/>
                      <a:pt x="2857" y="341"/>
                    </a:cubicBezTo>
                    <a:cubicBezTo>
                      <a:pt x="2857" y="341"/>
                      <a:pt x="2628" y="0"/>
                      <a:pt x="230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5" name="Google Shape;2695;p52"/>
              <p:cNvSpPr/>
              <p:nvPr/>
            </p:nvSpPr>
            <p:spPr>
              <a:xfrm>
                <a:off x="6737316" y="2079935"/>
                <a:ext cx="132142" cy="268200"/>
              </a:xfrm>
              <a:custGeom>
                <a:avLst/>
                <a:gdLst/>
                <a:ahLst/>
                <a:cxnLst/>
                <a:rect l="l" t="t" r="r" b="b"/>
                <a:pathLst>
                  <a:path w="7695" h="15618" extrusionOk="0">
                    <a:moveTo>
                      <a:pt x="3960" y="1"/>
                    </a:moveTo>
                    <a:cubicBezTo>
                      <a:pt x="3742" y="1"/>
                      <a:pt x="3517" y="45"/>
                      <a:pt x="3283" y="140"/>
                    </a:cubicBezTo>
                    <a:cubicBezTo>
                      <a:pt x="0" y="1493"/>
                      <a:pt x="251" y="11318"/>
                      <a:pt x="251" y="11318"/>
                    </a:cubicBezTo>
                    <a:cubicBezTo>
                      <a:pt x="251" y="11318"/>
                      <a:pt x="3914" y="15617"/>
                      <a:pt x="5392" y="15617"/>
                    </a:cubicBezTo>
                    <a:cubicBezTo>
                      <a:pt x="5494" y="15617"/>
                      <a:pt x="5585" y="15597"/>
                      <a:pt x="5664" y="15553"/>
                    </a:cubicBezTo>
                    <a:cubicBezTo>
                      <a:pt x="6867" y="14877"/>
                      <a:pt x="7694" y="9964"/>
                      <a:pt x="7394" y="6430"/>
                    </a:cubicBezTo>
                    <a:cubicBezTo>
                      <a:pt x="7102" y="3266"/>
                      <a:pt x="5825" y="1"/>
                      <a:pt x="3960" y="1"/>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6" name="Google Shape;2696;p52"/>
              <p:cNvSpPr/>
              <p:nvPr/>
            </p:nvSpPr>
            <p:spPr>
              <a:xfrm>
                <a:off x="6790239" y="2141753"/>
                <a:ext cx="83098" cy="206568"/>
              </a:xfrm>
              <a:custGeom>
                <a:avLst/>
                <a:gdLst/>
                <a:ahLst/>
                <a:cxnLst/>
                <a:rect l="l" t="t" r="r" b="b"/>
                <a:pathLst>
                  <a:path w="4839" h="12029" extrusionOk="0">
                    <a:moveTo>
                      <a:pt x="3226" y="0"/>
                    </a:moveTo>
                    <a:cubicBezTo>
                      <a:pt x="2921" y="0"/>
                      <a:pt x="2683" y="299"/>
                      <a:pt x="2683" y="299"/>
                    </a:cubicBezTo>
                    <a:cubicBezTo>
                      <a:pt x="2683" y="299"/>
                      <a:pt x="953" y="1652"/>
                      <a:pt x="452" y="4585"/>
                    </a:cubicBezTo>
                    <a:cubicBezTo>
                      <a:pt x="1" y="7166"/>
                      <a:pt x="252" y="9096"/>
                      <a:pt x="252" y="9096"/>
                    </a:cubicBezTo>
                    <a:cubicBezTo>
                      <a:pt x="252" y="9096"/>
                      <a:pt x="2332" y="10274"/>
                      <a:pt x="2858" y="12028"/>
                    </a:cubicBezTo>
                    <a:cubicBezTo>
                      <a:pt x="2858" y="12028"/>
                      <a:pt x="4838" y="8820"/>
                      <a:pt x="4437" y="3432"/>
                    </a:cubicBezTo>
                    <a:cubicBezTo>
                      <a:pt x="4217" y="591"/>
                      <a:pt x="3655" y="0"/>
                      <a:pt x="322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7" name="Google Shape;2697;p52"/>
              <p:cNvSpPr/>
              <p:nvPr/>
            </p:nvSpPr>
            <p:spPr>
              <a:xfrm>
                <a:off x="5064669" y="2218699"/>
                <a:ext cx="1819289" cy="2322100"/>
              </a:xfrm>
              <a:custGeom>
                <a:avLst/>
                <a:gdLst/>
                <a:ahLst/>
                <a:cxnLst/>
                <a:rect l="l" t="t" r="r" b="b"/>
                <a:pathLst>
                  <a:path w="105942" h="135222" extrusionOk="0">
                    <a:moveTo>
                      <a:pt x="87989" y="0"/>
                    </a:moveTo>
                    <a:cubicBezTo>
                      <a:pt x="86797" y="0"/>
                      <a:pt x="85708" y="542"/>
                      <a:pt x="84964" y="1382"/>
                    </a:cubicBezTo>
                    <a:cubicBezTo>
                      <a:pt x="84362" y="931"/>
                      <a:pt x="83610" y="655"/>
                      <a:pt x="82783" y="605"/>
                    </a:cubicBezTo>
                    <a:cubicBezTo>
                      <a:pt x="82740" y="604"/>
                      <a:pt x="82696" y="603"/>
                      <a:pt x="82653" y="603"/>
                    </a:cubicBezTo>
                    <a:cubicBezTo>
                      <a:pt x="81151" y="603"/>
                      <a:pt x="79806" y="1443"/>
                      <a:pt x="79124" y="2685"/>
                    </a:cubicBezTo>
                    <a:cubicBezTo>
                      <a:pt x="78848" y="2610"/>
                      <a:pt x="78573" y="2560"/>
                      <a:pt x="78297" y="2560"/>
                    </a:cubicBezTo>
                    <a:cubicBezTo>
                      <a:pt x="78235" y="2557"/>
                      <a:pt x="78173" y="2556"/>
                      <a:pt x="78112" y="2556"/>
                    </a:cubicBezTo>
                    <a:cubicBezTo>
                      <a:pt x="75989" y="2556"/>
                      <a:pt x="74234" y="4226"/>
                      <a:pt x="74137" y="6369"/>
                    </a:cubicBezTo>
                    <a:cubicBezTo>
                      <a:pt x="74137" y="6445"/>
                      <a:pt x="74137" y="6545"/>
                      <a:pt x="74137" y="6620"/>
                    </a:cubicBezTo>
                    <a:cubicBezTo>
                      <a:pt x="72583" y="7096"/>
                      <a:pt x="71405" y="8525"/>
                      <a:pt x="71330" y="10254"/>
                    </a:cubicBezTo>
                    <a:cubicBezTo>
                      <a:pt x="71330" y="10530"/>
                      <a:pt x="71330" y="10806"/>
                      <a:pt x="71380" y="11081"/>
                    </a:cubicBezTo>
                    <a:cubicBezTo>
                      <a:pt x="70127" y="11708"/>
                      <a:pt x="69249" y="12961"/>
                      <a:pt x="69174" y="14465"/>
                    </a:cubicBezTo>
                    <a:cubicBezTo>
                      <a:pt x="69149" y="15542"/>
                      <a:pt x="69525" y="16520"/>
                      <a:pt x="70177" y="17272"/>
                    </a:cubicBezTo>
                    <a:cubicBezTo>
                      <a:pt x="69650" y="17898"/>
                      <a:pt x="69325" y="18725"/>
                      <a:pt x="69274" y="19603"/>
                    </a:cubicBezTo>
                    <a:cubicBezTo>
                      <a:pt x="69249" y="20555"/>
                      <a:pt x="69525" y="21432"/>
                      <a:pt x="70051" y="22134"/>
                    </a:cubicBezTo>
                    <a:cubicBezTo>
                      <a:pt x="69475" y="22786"/>
                      <a:pt x="69124" y="23638"/>
                      <a:pt x="69074" y="24590"/>
                    </a:cubicBezTo>
                    <a:cubicBezTo>
                      <a:pt x="69024" y="25568"/>
                      <a:pt x="69350" y="26495"/>
                      <a:pt x="69926" y="27222"/>
                    </a:cubicBezTo>
                    <a:cubicBezTo>
                      <a:pt x="69500" y="27823"/>
                      <a:pt x="69249" y="28550"/>
                      <a:pt x="69224" y="29327"/>
                    </a:cubicBezTo>
                    <a:cubicBezTo>
                      <a:pt x="69174" y="30079"/>
                      <a:pt x="69350" y="30781"/>
                      <a:pt x="69700" y="31382"/>
                    </a:cubicBezTo>
                    <a:cubicBezTo>
                      <a:pt x="69325" y="31959"/>
                      <a:pt x="69099" y="32635"/>
                      <a:pt x="69074" y="33337"/>
                    </a:cubicBezTo>
                    <a:cubicBezTo>
                      <a:pt x="69049" y="33738"/>
                      <a:pt x="69099" y="34139"/>
                      <a:pt x="69199" y="34490"/>
                    </a:cubicBezTo>
                    <a:cubicBezTo>
                      <a:pt x="68823" y="35091"/>
                      <a:pt x="68573" y="35768"/>
                      <a:pt x="68548" y="36495"/>
                    </a:cubicBezTo>
                    <a:cubicBezTo>
                      <a:pt x="68523" y="37422"/>
                      <a:pt x="68773" y="38274"/>
                      <a:pt x="69274" y="38951"/>
                    </a:cubicBezTo>
                    <a:cubicBezTo>
                      <a:pt x="68949" y="39503"/>
                      <a:pt x="68773" y="40129"/>
                      <a:pt x="68723" y="40781"/>
                    </a:cubicBezTo>
                    <a:cubicBezTo>
                      <a:pt x="68698" y="41608"/>
                      <a:pt x="68924" y="42385"/>
                      <a:pt x="69325" y="43036"/>
                    </a:cubicBezTo>
                    <a:cubicBezTo>
                      <a:pt x="68873" y="43638"/>
                      <a:pt x="68573" y="44390"/>
                      <a:pt x="68548" y="45217"/>
                    </a:cubicBezTo>
                    <a:cubicBezTo>
                      <a:pt x="68523" y="45693"/>
                      <a:pt x="68598" y="46144"/>
                      <a:pt x="68723" y="46570"/>
                    </a:cubicBezTo>
                    <a:cubicBezTo>
                      <a:pt x="67821" y="47272"/>
                      <a:pt x="67194" y="48350"/>
                      <a:pt x="67144" y="49603"/>
                    </a:cubicBezTo>
                    <a:cubicBezTo>
                      <a:pt x="67144" y="49904"/>
                      <a:pt x="67169" y="50229"/>
                      <a:pt x="67219" y="50530"/>
                    </a:cubicBezTo>
                    <a:cubicBezTo>
                      <a:pt x="66843" y="50906"/>
                      <a:pt x="66543" y="51357"/>
                      <a:pt x="66342" y="51884"/>
                    </a:cubicBezTo>
                    <a:cubicBezTo>
                      <a:pt x="65164" y="52134"/>
                      <a:pt x="64162" y="52886"/>
                      <a:pt x="63610" y="53939"/>
                    </a:cubicBezTo>
                    <a:cubicBezTo>
                      <a:pt x="63284" y="53838"/>
                      <a:pt x="62933" y="53763"/>
                      <a:pt x="62558" y="53763"/>
                    </a:cubicBezTo>
                    <a:cubicBezTo>
                      <a:pt x="62479" y="53758"/>
                      <a:pt x="62400" y="53756"/>
                      <a:pt x="62322" y="53756"/>
                    </a:cubicBezTo>
                    <a:cubicBezTo>
                      <a:pt x="61629" y="53756"/>
                      <a:pt x="60965" y="53952"/>
                      <a:pt x="60402" y="54290"/>
                    </a:cubicBezTo>
                    <a:cubicBezTo>
                      <a:pt x="59851" y="53989"/>
                      <a:pt x="59224" y="53788"/>
                      <a:pt x="58573" y="53763"/>
                    </a:cubicBezTo>
                    <a:cubicBezTo>
                      <a:pt x="58521" y="53761"/>
                      <a:pt x="58470" y="53760"/>
                      <a:pt x="58419" y="53760"/>
                    </a:cubicBezTo>
                    <a:cubicBezTo>
                      <a:pt x="57103" y="53760"/>
                      <a:pt x="55938" y="54378"/>
                      <a:pt x="55214" y="55367"/>
                    </a:cubicBezTo>
                    <a:cubicBezTo>
                      <a:pt x="54437" y="55493"/>
                      <a:pt x="53761" y="55843"/>
                      <a:pt x="53209" y="56345"/>
                    </a:cubicBezTo>
                    <a:cubicBezTo>
                      <a:pt x="52558" y="55142"/>
                      <a:pt x="51304" y="54315"/>
                      <a:pt x="49851" y="54239"/>
                    </a:cubicBezTo>
                    <a:cubicBezTo>
                      <a:pt x="49797" y="54237"/>
                      <a:pt x="49743" y="54236"/>
                      <a:pt x="49690" y="54236"/>
                    </a:cubicBezTo>
                    <a:cubicBezTo>
                      <a:pt x="48476" y="54236"/>
                      <a:pt x="47388" y="54779"/>
                      <a:pt x="46668" y="55643"/>
                    </a:cubicBezTo>
                    <a:cubicBezTo>
                      <a:pt x="45966" y="54941"/>
                      <a:pt x="45014" y="54465"/>
                      <a:pt x="43961" y="54415"/>
                    </a:cubicBezTo>
                    <a:cubicBezTo>
                      <a:pt x="43926" y="54414"/>
                      <a:pt x="43891" y="54414"/>
                      <a:pt x="43856" y="54414"/>
                    </a:cubicBezTo>
                    <a:cubicBezTo>
                      <a:pt x="42843" y="54414"/>
                      <a:pt x="41907" y="54762"/>
                      <a:pt x="41204" y="55392"/>
                    </a:cubicBezTo>
                    <a:cubicBezTo>
                      <a:pt x="40603" y="54966"/>
                      <a:pt x="39876" y="54716"/>
                      <a:pt x="39099" y="54691"/>
                    </a:cubicBezTo>
                    <a:cubicBezTo>
                      <a:pt x="39037" y="54688"/>
                      <a:pt x="38976" y="54686"/>
                      <a:pt x="38914" y="54686"/>
                    </a:cubicBezTo>
                    <a:cubicBezTo>
                      <a:pt x="37882" y="54686"/>
                      <a:pt x="36926" y="55082"/>
                      <a:pt x="36217" y="55768"/>
                    </a:cubicBezTo>
                    <a:cubicBezTo>
                      <a:pt x="35515" y="54991"/>
                      <a:pt x="34512" y="54465"/>
                      <a:pt x="33410" y="54415"/>
                    </a:cubicBezTo>
                    <a:cubicBezTo>
                      <a:pt x="33351" y="54412"/>
                      <a:pt x="33293" y="54411"/>
                      <a:pt x="33236" y="54411"/>
                    </a:cubicBezTo>
                    <a:cubicBezTo>
                      <a:pt x="32149" y="54411"/>
                      <a:pt x="31141" y="54855"/>
                      <a:pt x="30427" y="55593"/>
                    </a:cubicBezTo>
                    <a:cubicBezTo>
                      <a:pt x="29775" y="55016"/>
                      <a:pt x="28923" y="54665"/>
                      <a:pt x="27996" y="54640"/>
                    </a:cubicBezTo>
                    <a:cubicBezTo>
                      <a:pt x="27939" y="54638"/>
                      <a:pt x="27883" y="54637"/>
                      <a:pt x="27827" y="54637"/>
                    </a:cubicBezTo>
                    <a:cubicBezTo>
                      <a:pt x="26713" y="54637"/>
                      <a:pt x="25679" y="55105"/>
                      <a:pt x="24963" y="55869"/>
                    </a:cubicBezTo>
                    <a:cubicBezTo>
                      <a:pt x="24412" y="55543"/>
                      <a:pt x="23760" y="55317"/>
                      <a:pt x="23059" y="55292"/>
                    </a:cubicBezTo>
                    <a:cubicBezTo>
                      <a:pt x="23003" y="55290"/>
                      <a:pt x="22948" y="55289"/>
                      <a:pt x="22893" y="55289"/>
                    </a:cubicBezTo>
                    <a:cubicBezTo>
                      <a:pt x="21755" y="55289"/>
                      <a:pt x="20717" y="55780"/>
                      <a:pt x="19976" y="56545"/>
                    </a:cubicBezTo>
                    <a:cubicBezTo>
                      <a:pt x="19374" y="56094"/>
                      <a:pt x="18622" y="55818"/>
                      <a:pt x="17820" y="55793"/>
                    </a:cubicBezTo>
                    <a:cubicBezTo>
                      <a:pt x="17756" y="55790"/>
                      <a:pt x="17691" y="55789"/>
                      <a:pt x="17627" y="55789"/>
                    </a:cubicBezTo>
                    <a:cubicBezTo>
                      <a:pt x="16130" y="55789"/>
                      <a:pt x="14834" y="56623"/>
                      <a:pt x="14161" y="57848"/>
                    </a:cubicBezTo>
                    <a:cubicBezTo>
                      <a:pt x="13911" y="56470"/>
                      <a:pt x="12708" y="55392"/>
                      <a:pt x="11254" y="55317"/>
                    </a:cubicBezTo>
                    <a:cubicBezTo>
                      <a:pt x="11218" y="55316"/>
                      <a:pt x="11183" y="55315"/>
                      <a:pt x="11148" y="55315"/>
                    </a:cubicBezTo>
                    <a:cubicBezTo>
                      <a:pt x="10411" y="55315"/>
                      <a:pt x="9724" y="55563"/>
                      <a:pt x="9174" y="55994"/>
                    </a:cubicBezTo>
                    <a:cubicBezTo>
                      <a:pt x="8823" y="54766"/>
                      <a:pt x="7695" y="53863"/>
                      <a:pt x="6367" y="53813"/>
                    </a:cubicBezTo>
                    <a:cubicBezTo>
                      <a:pt x="6324" y="53812"/>
                      <a:pt x="6282" y="53811"/>
                      <a:pt x="6240" y="53811"/>
                    </a:cubicBezTo>
                    <a:cubicBezTo>
                      <a:pt x="4991" y="53811"/>
                      <a:pt x="3919" y="54526"/>
                      <a:pt x="3409" y="55593"/>
                    </a:cubicBezTo>
                    <a:cubicBezTo>
                      <a:pt x="3359" y="55593"/>
                      <a:pt x="3309" y="55568"/>
                      <a:pt x="3259" y="55568"/>
                    </a:cubicBezTo>
                    <a:cubicBezTo>
                      <a:pt x="3227" y="55567"/>
                      <a:pt x="3196" y="55566"/>
                      <a:pt x="3164" y="55566"/>
                    </a:cubicBezTo>
                    <a:cubicBezTo>
                      <a:pt x="1501" y="55566"/>
                      <a:pt x="100" y="56853"/>
                      <a:pt x="26" y="58550"/>
                    </a:cubicBezTo>
                    <a:cubicBezTo>
                      <a:pt x="1" y="59703"/>
                      <a:pt x="577" y="60731"/>
                      <a:pt x="1505" y="61307"/>
                    </a:cubicBezTo>
                    <a:cubicBezTo>
                      <a:pt x="1329" y="61683"/>
                      <a:pt x="1229" y="62084"/>
                      <a:pt x="1204" y="62535"/>
                    </a:cubicBezTo>
                    <a:cubicBezTo>
                      <a:pt x="1129" y="63939"/>
                      <a:pt x="2031" y="65142"/>
                      <a:pt x="3284" y="65593"/>
                    </a:cubicBezTo>
                    <a:cubicBezTo>
                      <a:pt x="3384" y="66721"/>
                      <a:pt x="4086" y="67673"/>
                      <a:pt x="5064" y="68124"/>
                    </a:cubicBezTo>
                    <a:cubicBezTo>
                      <a:pt x="4312" y="68826"/>
                      <a:pt x="3810" y="69803"/>
                      <a:pt x="3760" y="70906"/>
                    </a:cubicBezTo>
                    <a:cubicBezTo>
                      <a:pt x="3760" y="71282"/>
                      <a:pt x="3785" y="71633"/>
                      <a:pt x="3860" y="71959"/>
                    </a:cubicBezTo>
                    <a:cubicBezTo>
                      <a:pt x="3008" y="72661"/>
                      <a:pt x="2432" y="73713"/>
                      <a:pt x="2382" y="74916"/>
                    </a:cubicBezTo>
                    <a:cubicBezTo>
                      <a:pt x="2332" y="75643"/>
                      <a:pt x="2507" y="76320"/>
                      <a:pt x="2833" y="76921"/>
                    </a:cubicBezTo>
                    <a:cubicBezTo>
                      <a:pt x="1881" y="77623"/>
                      <a:pt x="1254" y="78726"/>
                      <a:pt x="1204" y="79979"/>
                    </a:cubicBezTo>
                    <a:cubicBezTo>
                      <a:pt x="1179" y="80756"/>
                      <a:pt x="1379" y="81508"/>
                      <a:pt x="1730" y="82134"/>
                    </a:cubicBezTo>
                    <a:cubicBezTo>
                      <a:pt x="1429" y="82686"/>
                      <a:pt x="1229" y="83312"/>
                      <a:pt x="1204" y="83964"/>
                    </a:cubicBezTo>
                    <a:cubicBezTo>
                      <a:pt x="1154" y="85042"/>
                      <a:pt x="1530" y="86019"/>
                      <a:pt x="2181" y="86771"/>
                    </a:cubicBezTo>
                    <a:cubicBezTo>
                      <a:pt x="1881" y="87297"/>
                      <a:pt x="1705" y="87899"/>
                      <a:pt x="1680" y="88525"/>
                    </a:cubicBezTo>
                    <a:cubicBezTo>
                      <a:pt x="1630" y="89578"/>
                      <a:pt x="2006" y="90555"/>
                      <a:pt x="2632" y="91282"/>
                    </a:cubicBezTo>
                    <a:cubicBezTo>
                      <a:pt x="2482" y="91683"/>
                      <a:pt x="2382" y="92084"/>
                      <a:pt x="2382" y="92535"/>
                    </a:cubicBezTo>
                    <a:cubicBezTo>
                      <a:pt x="2332" y="93713"/>
                      <a:pt x="2808" y="94791"/>
                      <a:pt x="3585" y="95543"/>
                    </a:cubicBezTo>
                    <a:cubicBezTo>
                      <a:pt x="3309" y="96044"/>
                      <a:pt x="3159" y="96621"/>
                      <a:pt x="3134" y="97222"/>
                    </a:cubicBezTo>
                    <a:cubicBezTo>
                      <a:pt x="3084" y="98576"/>
                      <a:pt x="3710" y="99804"/>
                      <a:pt x="4688" y="100555"/>
                    </a:cubicBezTo>
                    <a:cubicBezTo>
                      <a:pt x="4562" y="100931"/>
                      <a:pt x="4462" y="101357"/>
                      <a:pt x="4437" y="101784"/>
                    </a:cubicBezTo>
                    <a:cubicBezTo>
                      <a:pt x="4412" y="102886"/>
                      <a:pt x="4813" y="103889"/>
                      <a:pt x="5490" y="104641"/>
                    </a:cubicBezTo>
                    <a:cubicBezTo>
                      <a:pt x="4888" y="105317"/>
                      <a:pt x="4487" y="106195"/>
                      <a:pt x="4437" y="107172"/>
                    </a:cubicBezTo>
                    <a:cubicBezTo>
                      <a:pt x="4387" y="108626"/>
                      <a:pt x="5114" y="109954"/>
                      <a:pt x="6267" y="110681"/>
                    </a:cubicBezTo>
                    <a:cubicBezTo>
                      <a:pt x="5916" y="111257"/>
                      <a:pt x="5690" y="111909"/>
                      <a:pt x="5665" y="112636"/>
                    </a:cubicBezTo>
                    <a:cubicBezTo>
                      <a:pt x="5615" y="113663"/>
                      <a:pt x="5991" y="114641"/>
                      <a:pt x="6617" y="115368"/>
                    </a:cubicBezTo>
                    <a:cubicBezTo>
                      <a:pt x="6467" y="115769"/>
                      <a:pt x="6392" y="116170"/>
                      <a:pt x="6367" y="116621"/>
                    </a:cubicBezTo>
                    <a:cubicBezTo>
                      <a:pt x="6317" y="117949"/>
                      <a:pt x="6918" y="119127"/>
                      <a:pt x="7871" y="119904"/>
                    </a:cubicBezTo>
                    <a:cubicBezTo>
                      <a:pt x="7444" y="120505"/>
                      <a:pt x="7169" y="121257"/>
                      <a:pt x="7119" y="122059"/>
                    </a:cubicBezTo>
                    <a:cubicBezTo>
                      <a:pt x="7069" y="123162"/>
                      <a:pt x="7470" y="124165"/>
                      <a:pt x="8171" y="124917"/>
                    </a:cubicBezTo>
                    <a:cubicBezTo>
                      <a:pt x="8046" y="125292"/>
                      <a:pt x="7971" y="125668"/>
                      <a:pt x="7946" y="126069"/>
                    </a:cubicBezTo>
                    <a:cubicBezTo>
                      <a:pt x="7896" y="127122"/>
                      <a:pt x="8272" y="128099"/>
                      <a:pt x="8923" y="128826"/>
                    </a:cubicBezTo>
                    <a:cubicBezTo>
                      <a:pt x="8898" y="128977"/>
                      <a:pt x="8873" y="129127"/>
                      <a:pt x="8873" y="129277"/>
                    </a:cubicBezTo>
                    <a:cubicBezTo>
                      <a:pt x="8773" y="131483"/>
                      <a:pt x="10502" y="133338"/>
                      <a:pt x="12683" y="133438"/>
                    </a:cubicBezTo>
                    <a:cubicBezTo>
                      <a:pt x="12736" y="133440"/>
                      <a:pt x="12789" y="133441"/>
                      <a:pt x="12842" y="133441"/>
                    </a:cubicBezTo>
                    <a:cubicBezTo>
                      <a:pt x="13407" y="133441"/>
                      <a:pt x="13928" y="133321"/>
                      <a:pt x="14387" y="133137"/>
                    </a:cubicBezTo>
                    <a:cubicBezTo>
                      <a:pt x="14813" y="133313"/>
                      <a:pt x="15289" y="133413"/>
                      <a:pt x="15765" y="133438"/>
                    </a:cubicBezTo>
                    <a:cubicBezTo>
                      <a:pt x="15826" y="133441"/>
                      <a:pt x="15887" y="133442"/>
                      <a:pt x="15948" y="133442"/>
                    </a:cubicBezTo>
                    <a:cubicBezTo>
                      <a:pt x="18072" y="133442"/>
                      <a:pt x="19828" y="131748"/>
                      <a:pt x="19926" y="129603"/>
                    </a:cubicBezTo>
                    <a:cubicBezTo>
                      <a:pt x="19951" y="128601"/>
                      <a:pt x="19625" y="127648"/>
                      <a:pt x="19023" y="126922"/>
                    </a:cubicBezTo>
                    <a:cubicBezTo>
                      <a:pt x="20076" y="126245"/>
                      <a:pt x="20778" y="125092"/>
                      <a:pt x="20853" y="123739"/>
                    </a:cubicBezTo>
                    <a:cubicBezTo>
                      <a:pt x="20878" y="122861"/>
                      <a:pt x="20628" y="122034"/>
                      <a:pt x="20176" y="121358"/>
                    </a:cubicBezTo>
                    <a:cubicBezTo>
                      <a:pt x="21054" y="120681"/>
                      <a:pt x="21630" y="119628"/>
                      <a:pt x="21680" y="118400"/>
                    </a:cubicBezTo>
                    <a:cubicBezTo>
                      <a:pt x="21730" y="117448"/>
                      <a:pt x="21430" y="116571"/>
                      <a:pt x="20878" y="115844"/>
                    </a:cubicBezTo>
                    <a:cubicBezTo>
                      <a:pt x="22131" y="115217"/>
                      <a:pt x="23034" y="113939"/>
                      <a:pt x="23084" y="112460"/>
                    </a:cubicBezTo>
                    <a:cubicBezTo>
                      <a:pt x="23084" y="112435"/>
                      <a:pt x="23084" y="112410"/>
                      <a:pt x="23084" y="112385"/>
                    </a:cubicBezTo>
                    <a:cubicBezTo>
                      <a:pt x="23560" y="112611"/>
                      <a:pt x="24111" y="112761"/>
                      <a:pt x="24663" y="112786"/>
                    </a:cubicBezTo>
                    <a:cubicBezTo>
                      <a:pt x="24726" y="112789"/>
                      <a:pt x="24789" y="112790"/>
                      <a:pt x="24852" y="112790"/>
                    </a:cubicBezTo>
                    <a:cubicBezTo>
                      <a:pt x="26400" y="112790"/>
                      <a:pt x="27722" y="111906"/>
                      <a:pt x="28397" y="110606"/>
                    </a:cubicBezTo>
                    <a:cubicBezTo>
                      <a:pt x="28998" y="111032"/>
                      <a:pt x="29725" y="111282"/>
                      <a:pt x="30502" y="111332"/>
                    </a:cubicBezTo>
                    <a:cubicBezTo>
                      <a:pt x="30557" y="111335"/>
                      <a:pt x="30612" y="111336"/>
                      <a:pt x="30667" y="111336"/>
                    </a:cubicBezTo>
                    <a:cubicBezTo>
                      <a:pt x="31808" y="111336"/>
                      <a:pt x="32868" y="110843"/>
                      <a:pt x="33585" y="110054"/>
                    </a:cubicBezTo>
                    <a:cubicBezTo>
                      <a:pt x="34287" y="110806"/>
                      <a:pt x="35239" y="111282"/>
                      <a:pt x="36342" y="111332"/>
                    </a:cubicBezTo>
                    <a:cubicBezTo>
                      <a:pt x="36378" y="111333"/>
                      <a:pt x="36414" y="111334"/>
                      <a:pt x="36450" y="111334"/>
                    </a:cubicBezTo>
                    <a:cubicBezTo>
                      <a:pt x="37411" y="111334"/>
                      <a:pt x="38298" y="111011"/>
                      <a:pt x="38999" y="110455"/>
                    </a:cubicBezTo>
                    <a:cubicBezTo>
                      <a:pt x="39675" y="111508"/>
                      <a:pt x="40828" y="112235"/>
                      <a:pt x="42182" y="112285"/>
                    </a:cubicBezTo>
                    <a:cubicBezTo>
                      <a:pt x="42243" y="112288"/>
                      <a:pt x="42305" y="112289"/>
                      <a:pt x="42366" y="112289"/>
                    </a:cubicBezTo>
                    <a:cubicBezTo>
                      <a:pt x="43396" y="112289"/>
                      <a:pt x="44329" y="111895"/>
                      <a:pt x="45039" y="111232"/>
                    </a:cubicBezTo>
                    <a:cubicBezTo>
                      <a:pt x="45740" y="112134"/>
                      <a:pt x="46818" y="112736"/>
                      <a:pt x="48046" y="112786"/>
                    </a:cubicBezTo>
                    <a:cubicBezTo>
                      <a:pt x="48113" y="112790"/>
                      <a:pt x="48181" y="112792"/>
                      <a:pt x="48247" y="112792"/>
                    </a:cubicBezTo>
                    <a:cubicBezTo>
                      <a:pt x="49100" y="112792"/>
                      <a:pt x="49902" y="112499"/>
                      <a:pt x="50552" y="112034"/>
                    </a:cubicBezTo>
                    <a:cubicBezTo>
                      <a:pt x="51254" y="112836"/>
                      <a:pt x="52257" y="113363"/>
                      <a:pt x="53410" y="113413"/>
                    </a:cubicBezTo>
                    <a:cubicBezTo>
                      <a:pt x="53476" y="113416"/>
                      <a:pt x="53541" y="113418"/>
                      <a:pt x="53607" y="113418"/>
                    </a:cubicBezTo>
                    <a:cubicBezTo>
                      <a:pt x="54508" y="113418"/>
                      <a:pt x="55338" y="113100"/>
                      <a:pt x="56016" y="112586"/>
                    </a:cubicBezTo>
                    <a:cubicBezTo>
                      <a:pt x="56417" y="113789"/>
                      <a:pt x="57370" y="114741"/>
                      <a:pt x="58598" y="115142"/>
                    </a:cubicBezTo>
                    <a:cubicBezTo>
                      <a:pt x="58573" y="115217"/>
                      <a:pt x="58573" y="115317"/>
                      <a:pt x="58573" y="115418"/>
                    </a:cubicBezTo>
                    <a:cubicBezTo>
                      <a:pt x="58522" y="116470"/>
                      <a:pt x="58898" y="117448"/>
                      <a:pt x="59525" y="118175"/>
                    </a:cubicBezTo>
                    <a:cubicBezTo>
                      <a:pt x="58974" y="118826"/>
                      <a:pt x="58598" y="119678"/>
                      <a:pt x="58573" y="120606"/>
                    </a:cubicBezTo>
                    <a:cubicBezTo>
                      <a:pt x="58497" y="122109"/>
                      <a:pt x="59274" y="123463"/>
                      <a:pt x="60502" y="124190"/>
                    </a:cubicBezTo>
                    <a:cubicBezTo>
                      <a:pt x="60377" y="124541"/>
                      <a:pt x="60302" y="124917"/>
                      <a:pt x="60302" y="125292"/>
                    </a:cubicBezTo>
                    <a:cubicBezTo>
                      <a:pt x="60252" y="126320"/>
                      <a:pt x="60603" y="127297"/>
                      <a:pt x="61229" y="128024"/>
                    </a:cubicBezTo>
                    <a:cubicBezTo>
                      <a:pt x="61079" y="128425"/>
                      <a:pt x="61004" y="128851"/>
                      <a:pt x="60979" y="129277"/>
                    </a:cubicBezTo>
                    <a:cubicBezTo>
                      <a:pt x="60979" y="129653"/>
                      <a:pt x="61004" y="130004"/>
                      <a:pt x="61079" y="130330"/>
                    </a:cubicBezTo>
                    <a:cubicBezTo>
                      <a:pt x="61029" y="130556"/>
                      <a:pt x="61004" y="130806"/>
                      <a:pt x="60979" y="131057"/>
                    </a:cubicBezTo>
                    <a:cubicBezTo>
                      <a:pt x="60878" y="133262"/>
                      <a:pt x="62608" y="135117"/>
                      <a:pt x="64813" y="135217"/>
                    </a:cubicBezTo>
                    <a:cubicBezTo>
                      <a:pt x="64869" y="135220"/>
                      <a:pt x="64926" y="135221"/>
                      <a:pt x="64981" y="135221"/>
                    </a:cubicBezTo>
                    <a:cubicBezTo>
                      <a:pt x="65472" y="135221"/>
                      <a:pt x="65940" y="135124"/>
                      <a:pt x="66367" y="134967"/>
                    </a:cubicBezTo>
                    <a:cubicBezTo>
                      <a:pt x="66768" y="135117"/>
                      <a:pt x="67169" y="135192"/>
                      <a:pt x="67620" y="135217"/>
                    </a:cubicBezTo>
                    <a:cubicBezTo>
                      <a:pt x="67681" y="135220"/>
                      <a:pt x="67742" y="135221"/>
                      <a:pt x="67803" y="135221"/>
                    </a:cubicBezTo>
                    <a:cubicBezTo>
                      <a:pt x="69927" y="135221"/>
                      <a:pt x="71683" y="133527"/>
                      <a:pt x="71781" y="131383"/>
                    </a:cubicBezTo>
                    <a:cubicBezTo>
                      <a:pt x="71806" y="130255"/>
                      <a:pt x="71380" y="129202"/>
                      <a:pt x="70653" y="128450"/>
                    </a:cubicBezTo>
                    <a:cubicBezTo>
                      <a:pt x="72031" y="127874"/>
                      <a:pt x="73034" y="126546"/>
                      <a:pt x="73109" y="124942"/>
                    </a:cubicBezTo>
                    <a:cubicBezTo>
                      <a:pt x="73134" y="123914"/>
                      <a:pt x="72808" y="122987"/>
                      <a:pt x="72207" y="122260"/>
                    </a:cubicBezTo>
                    <a:cubicBezTo>
                      <a:pt x="72984" y="121558"/>
                      <a:pt x="73510" y="120581"/>
                      <a:pt x="73560" y="119453"/>
                    </a:cubicBezTo>
                    <a:cubicBezTo>
                      <a:pt x="73585" y="118601"/>
                      <a:pt x="73360" y="117824"/>
                      <a:pt x="72934" y="117147"/>
                    </a:cubicBezTo>
                    <a:cubicBezTo>
                      <a:pt x="73861" y="116445"/>
                      <a:pt x="74462" y="115368"/>
                      <a:pt x="74538" y="114114"/>
                    </a:cubicBezTo>
                    <a:cubicBezTo>
                      <a:pt x="74538" y="113964"/>
                      <a:pt x="74538" y="113789"/>
                      <a:pt x="74513" y="113638"/>
                    </a:cubicBezTo>
                    <a:cubicBezTo>
                      <a:pt x="75841" y="113062"/>
                      <a:pt x="76818" y="111809"/>
                      <a:pt x="76919" y="110280"/>
                    </a:cubicBezTo>
                    <a:cubicBezTo>
                      <a:pt x="78648" y="110280"/>
                      <a:pt x="80152" y="109177"/>
                      <a:pt x="80703" y="107623"/>
                    </a:cubicBezTo>
                    <a:cubicBezTo>
                      <a:pt x="80853" y="107648"/>
                      <a:pt x="81004" y="107673"/>
                      <a:pt x="81154" y="107673"/>
                    </a:cubicBezTo>
                    <a:cubicBezTo>
                      <a:pt x="81220" y="107676"/>
                      <a:pt x="81285" y="107678"/>
                      <a:pt x="81350" y="107678"/>
                    </a:cubicBezTo>
                    <a:cubicBezTo>
                      <a:pt x="83344" y="107678"/>
                      <a:pt x="84997" y="106206"/>
                      <a:pt x="85264" y="104265"/>
                    </a:cubicBezTo>
                    <a:cubicBezTo>
                      <a:pt x="85440" y="104290"/>
                      <a:pt x="85615" y="104315"/>
                      <a:pt x="85791" y="104315"/>
                    </a:cubicBezTo>
                    <a:cubicBezTo>
                      <a:pt x="85854" y="104318"/>
                      <a:pt x="85917" y="104319"/>
                      <a:pt x="85980" y="104319"/>
                    </a:cubicBezTo>
                    <a:cubicBezTo>
                      <a:pt x="88028" y="104319"/>
                      <a:pt x="89756" y="102749"/>
                      <a:pt x="89926" y="100706"/>
                    </a:cubicBezTo>
                    <a:cubicBezTo>
                      <a:pt x="92082" y="100706"/>
                      <a:pt x="93861" y="99027"/>
                      <a:pt x="93936" y="96871"/>
                    </a:cubicBezTo>
                    <a:cubicBezTo>
                      <a:pt x="93961" y="96545"/>
                      <a:pt x="93936" y="96245"/>
                      <a:pt x="93861" y="95944"/>
                    </a:cubicBezTo>
                    <a:cubicBezTo>
                      <a:pt x="96016" y="95944"/>
                      <a:pt x="97796" y="94265"/>
                      <a:pt x="97896" y="92109"/>
                    </a:cubicBezTo>
                    <a:cubicBezTo>
                      <a:pt x="97896" y="91608"/>
                      <a:pt x="97821" y="91107"/>
                      <a:pt x="97671" y="90631"/>
                    </a:cubicBezTo>
                    <a:cubicBezTo>
                      <a:pt x="99149" y="90104"/>
                      <a:pt x="100227" y="88726"/>
                      <a:pt x="100302" y="87047"/>
                    </a:cubicBezTo>
                    <a:cubicBezTo>
                      <a:pt x="100327" y="86395"/>
                      <a:pt x="100202" y="85793"/>
                      <a:pt x="99951" y="85242"/>
                    </a:cubicBezTo>
                    <a:cubicBezTo>
                      <a:pt x="101656" y="84841"/>
                      <a:pt x="102959" y="83362"/>
                      <a:pt x="103034" y="81533"/>
                    </a:cubicBezTo>
                    <a:cubicBezTo>
                      <a:pt x="103059" y="80681"/>
                      <a:pt x="102833" y="79879"/>
                      <a:pt x="102407" y="79227"/>
                    </a:cubicBezTo>
                    <a:cubicBezTo>
                      <a:pt x="103485" y="78550"/>
                      <a:pt x="104237" y="77372"/>
                      <a:pt x="104287" y="75994"/>
                    </a:cubicBezTo>
                    <a:cubicBezTo>
                      <a:pt x="104312" y="75192"/>
                      <a:pt x="104112" y="74440"/>
                      <a:pt x="103736" y="73788"/>
                    </a:cubicBezTo>
                    <a:cubicBezTo>
                      <a:pt x="104663" y="73112"/>
                      <a:pt x="105290" y="72009"/>
                      <a:pt x="105340" y="70756"/>
                    </a:cubicBezTo>
                    <a:cubicBezTo>
                      <a:pt x="105390" y="69778"/>
                      <a:pt x="105064" y="68851"/>
                      <a:pt x="104488" y="68124"/>
                    </a:cubicBezTo>
                    <a:cubicBezTo>
                      <a:pt x="105290" y="67448"/>
                      <a:pt x="105816" y="66420"/>
                      <a:pt x="105866" y="65292"/>
                    </a:cubicBezTo>
                    <a:cubicBezTo>
                      <a:pt x="105916" y="64214"/>
                      <a:pt x="105515" y="63212"/>
                      <a:pt x="104864" y="62460"/>
                    </a:cubicBezTo>
                    <a:cubicBezTo>
                      <a:pt x="105465" y="61808"/>
                      <a:pt x="105866" y="60931"/>
                      <a:pt x="105891" y="59954"/>
                    </a:cubicBezTo>
                    <a:cubicBezTo>
                      <a:pt x="105916" y="59177"/>
                      <a:pt x="105741" y="58425"/>
                      <a:pt x="105365" y="57798"/>
                    </a:cubicBezTo>
                    <a:cubicBezTo>
                      <a:pt x="105666" y="57272"/>
                      <a:pt x="105866" y="56645"/>
                      <a:pt x="105891" y="55994"/>
                    </a:cubicBezTo>
                    <a:cubicBezTo>
                      <a:pt x="105916" y="55267"/>
                      <a:pt x="105766" y="54590"/>
                      <a:pt x="105440" y="53989"/>
                    </a:cubicBezTo>
                    <a:cubicBezTo>
                      <a:pt x="105716" y="53488"/>
                      <a:pt x="105866" y="52911"/>
                      <a:pt x="105891" y="52310"/>
                    </a:cubicBezTo>
                    <a:cubicBezTo>
                      <a:pt x="105941" y="51182"/>
                      <a:pt x="105515" y="50154"/>
                      <a:pt x="104788" y="49402"/>
                    </a:cubicBezTo>
                    <a:cubicBezTo>
                      <a:pt x="105089" y="48851"/>
                      <a:pt x="105290" y="48224"/>
                      <a:pt x="105315" y="47573"/>
                    </a:cubicBezTo>
                    <a:cubicBezTo>
                      <a:pt x="105365" y="46620"/>
                      <a:pt x="105064" y="45718"/>
                      <a:pt x="104513" y="45016"/>
                    </a:cubicBezTo>
                    <a:cubicBezTo>
                      <a:pt x="104989" y="44390"/>
                      <a:pt x="105290" y="43613"/>
                      <a:pt x="105315" y="42786"/>
                    </a:cubicBezTo>
                    <a:cubicBezTo>
                      <a:pt x="105365" y="41658"/>
                      <a:pt x="104939" y="40630"/>
                      <a:pt x="104237" y="39878"/>
                    </a:cubicBezTo>
                    <a:cubicBezTo>
                      <a:pt x="105164" y="39177"/>
                      <a:pt x="105791" y="38099"/>
                      <a:pt x="105841" y="36846"/>
                    </a:cubicBezTo>
                    <a:cubicBezTo>
                      <a:pt x="105891" y="35568"/>
                      <a:pt x="105340" y="34440"/>
                      <a:pt x="104463" y="33663"/>
                    </a:cubicBezTo>
                    <a:cubicBezTo>
                      <a:pt x="105265" y="32961"/>
                      <a:pt x="105791" y="31959"/>
                      <a:pt x="105841" y="30806"/>
                    </a:cubicBezTo>
                    <a:cubicBezTo>
                      <a:pt x="105891" y="29578"/>
                      <a:pt x="105365" y="28425"/>
                      <a:pt x="104488" y="27673"/>
                    </a:cubicBezTo>
                    <a:cubicBezTo>
                      <a:pt x="104563" y="27397"/>
                      <a:pt x="104613" y="27121"/>
                      <a:pt x="104613" y="26821"/>
                    </a:cubicBezTo>
                    <a:cubicBezTo>
                      <a:pt x="104663" y="26194"/>
                      <a:pt x="104538" y="25618"/>
                      <a:pt x="104312" y="25091"/>
                    </a:cubicBezTo>
                    <a:cubicBezTo>
                      <a:pt x="104914" y="24415"/>
                      <a:pt x="105315" y="23538"/>
                      <a:pt x="105340" y="22560"/>
                    </a:cubicBezTo>
                    <a:cubicBezTo>
                      <a:pt x="105390" y="21432"/>
                      <a:pt x="104964" y="20405"/>
                      <a:pt x="104262" y="19653"/>
                    </a:cubicBezTo>
                    <a:cubicBezTo>
                      <a:pt x="104889" y="18976"/>
                      <a:pt x="105265" y="18099"/>
                      <a:pt x="105315" y="17121"/>
                    </a:cubicBezTo>
                    <a:cubicBezTo>
                      <a:pt x="105365" y="15918"/>
                      <a:pt x="104864" y="14816"/>
                      <a:pt x="104036" y="14039"/>
                    </a:cubicBezTo>
                    <a:cubicBezTo>
                      <a:pt x="104312" y="13537"/>
                      <a:pt x="104463" y="12986"/>
                      <a:pt x="104488" y="12360"/>
                    </a:cubicBezTo>
                    <a:cubicBezTo>
                      <a:pt x="104588" y="10405"/>
                      <a:pt x="103209" y="8700"/>
                      <a:pt x="101330" y="8299"/>
                    </a:cubicBezTo>
                    <a:cubicBezTo>
                      <a:pt x="101380" y="8049"/>
                      <a:pt x="101430" y="7798"/>
                      <a:pt x="101430" y="7522"/>
                    </a:cubicBezTo>
                    <a:cubicBezTo>
                      <a:pt x="101530" y="5317"/>
                      <a:pt x="99826" y="3462"/>
                      <a:pt x="97620" y="3362"/>
                    </a:cubicBezTo>
                    <a:cubicBezTo>
                      <a:pt x="97575" y="3360"/>
                      <a:pt x="97529" y="3360"/>
                      <a:pt x="97483" y="3360"/>
                    </a:cubicBezTo>
                    <a:cubicBezTo>
                      <a:pt x="96806" y="3360"/>
                      <a:pt x="96154" y="3533"/>
                      <a:pt x="95590" y="3838"/>
                    </a:cubicBezTo>
                    <a:cubicBezTo>
                      <a:pt x="94989" y="2460"/>
                      <a:pt x="93660" y="1482"/>
                      <a:pt x="92082" y="1432"/>
                    </a:cubicBezTo>
                    <a:cubicBezTo>
                      <a:pt x="92000" y="1426"/>
                      <a:pt x="91919" y="1423"/>
                      <a:pt x="91837" y="1423"/>
                    </a:cubicBezTo>
                    <a:cubicBezTo>
                      <a:pt x="91593" y="1423"/>
                      <a:pt x="91348" y="1451"/>
                      <a:pt x="91104" y="1507"/>
                    </a:cubicBezTo>
                    <a:cubicBezTo>
                      <a:pt x="90402" y="630"/>
                      <a:pt x="89350" y="54"/>
                      <a:pt x="88147" y="4"/>
                    </a:cubicBezTo>
                    <a:cubicBezTo>
                      <a:pt x="88094" y="1"/>
                      <a:pt x="88041" y="0"/>
                      <a:pt x="87989"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8" name="Google Shape;2698;p52"/>
              <p:cNvSpPr/>
              <p:nvPr/>
            </p:nvSpPr>
            <p:spPr>
              <a:xfrm>
                <a:off x="6408512" y="2528185"/>
                <a:ext cx="59400" cy="55965"/>
              </a:xfrm>
              <a:custGeom>
                <a:avLst/>
                <a:gdLst/>
                <a:ahLst/>
                <a:cxnLst/>
                <a:rect l="l" t="t" r="r" b="b"/>
                <a:pathLst>
                  <a:path w="3459" h="3259" extrusionOk="0">
                    <a:moveTo>
                      <a:pt x="1746" y="0"/>
                    </a:moveTo>
                    <a:cubicBezTo>
                      <a:pt x="808" y="0"/>
                      <a:pt x="25" y="1019"/>
                      <a:pt x="0" y="2357"/>
                    </a:cubicBezTo>
                    <a:cubicBezTo>
                      <a:pt x="0" y="2457"/>
                      <a:pt x="0" y="2557"/>
                      <a:pt x="0" y="2657"/>
                    </a:cubicBezTo>
                    <a:cubicBezTo>
                      <a:pt x="24" y="2968"/>
                      <a:pt x="276" y="3210"/>
                      <a:pt x="582" y="3210"/>
                    </a:cubicBezTo>
                    <a:cubicBezTo>
                      <a:pt x="597" y="3210"/>
                      <a:pt x="612" y="3210"/>
                      <a:pt x="627" y="3209"/>
                    </a:cubicBezTo>
                    <a:cubicBezTo>
                      <a:pt x="953" y="3209"/>
                      <a:pt x="1203" y="2908"/>
                      <a:pt x="1178" y="2582"/>
                    </a:cubicBezTo>
                    <a:cubicBezTo>
                      <a:pt x="1178" y="2532"/>
                      <a:pt x="1178" y="2457"/>
                      <a:pt x="1178" y="2382"/>
                    </a:cubicBezTo>
                    <a:cubicBezTo>
                      <a:pt x="1203" y="1655"/>
                      <a:pt x="1554" y="1204"/>
                      <a:pt x="1755" y="1204"/>
                    </a:cubicBezTo>
                    <a:cubicBezTo>
                      <a:pt x="1830" y="1204"/>
                      <a:pt x="1955" y="1304"/>
                      <a:pt x="2030" y="1454"/>
                    </a:cubicBezTo>
                    <a:cubicBezTo>
                      <a:pt x="2181" y="1705"/>
                      <a:pt x="2256" y="2056"/>
                      <a:pt x="2256" y="2407"/>
                    </a:cubicBezTo>
                    <a:cubicBezTo>
                      <a:pt x="2256" y="2482"/>
                      <a:pt x="2231" y="2532"/>
                      <a:pt x="2231" y="2607"/>
                    </a:cubicBezTo>
                    <a:cubicBezTo>
                      <a:pt x="2206" y="2933"/>
                      <a:pt x="2431" y="3209"/>
                      <a:pt x="2757" y="3259"/>
                    </a:cubicBezTo>
                    <a:lnTo>
                      <a:pt x="2832" y="3259"/>
                    </a:lnTo>
                    <a:cubicBezTo>
                      <a:pt x="3133" y="3259"/>
                      <a:pt x="3384" y="3033"/>
                      <a:pt x="3409" y="2733"/>
                    </a:cubicBezTo>
                    <a:cubicBezTo>
                      <a:pt x="3434" y="2632"/>
                      <a:pt x="3434" y="2532"/>
                      <a:pt x="3434" y="2457"/>
                    </a:cubicBezTo>
                    <a:cubicBezTo>
                      <a:pt x="3459" y="1855"/>
                      <a:pt x="3334" y="1279"/>
                      <a:pt x="3058" y="853"/>
                    </a:cubicBezTo>
                    <a:cubicBezTo>
                      <a:pt x="2757" y="327"/>
                      <a:pt x="2281" y="26"/>
                      <a:pt x="1780" y="1"/>
                    </a:cubicBezTo>
                    <a:cubicBezTo>
                      <a:pt x="1768" y="0"/>
                      <a:pt x="1757" y="0"/>
                      <a:pt x="1746"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9" name="Google Shape;2699;p52"/>
              <p:cNvSpPr/>
              <p:nvPr/>
            </p:nvSpPr>
            <p:spPr>
              <a:xfrm>
                <a:off x="6750229" y="2528185"/>
                <a:ext cx="59400" cy="56000"/>
              </a:xfrm>
              <a:custGeom>
                <a:avLst/>
                <a:gdLst/>
                <a:ahLst/>
                <a:cxnLst/>
                <a:rect l="l" t="t" r="r" b="b"/>
                <a:pathLst>
                  <a:path w="3459" h="3261" extrusionOk="0">
                    <a:moveTo>
                      <a:pt x="1704" y="1"/>
                    </a:moveTo>
                    <a:cubicBezTo>
                      <a:pt x="752" y="1"/>
                      <a:pt x="0" y="1078"/>
                      <a:pt x="0" y="2432"/>
                    </a:cubicBezTo>
                    <a:cubicBezTo>
                      <a:pt x="0" y="2532"/>
                      <a:pt x="25" y="2632"/>
                      <a:pt x="25" y="2733"/>
                    </a:cubicBezTo>
                    <a:cubicBezTo>
                      <a:pt x="49" y="3042"/>
                      <a:pt x="321" y="3261"/>
                      <a:pt x="627" y="3261"/>
                    </a:cubicBezTo>
                    <a:cubicBezTo>
                      <a:pt x="644" y="3261"/>
                      <a:pt x="660" y="3260"/>
                      <a:pt x="677" y="3259"/>
                    </a:cubicBezTo>
                    <a:cubicBezTo>
                      <a:pt x="1003" y="3234"/>
                      <a:pt x="1253" y="2933"/>
                      <a:pt x="1203" y="2607"/>
                    </a:cubicBezTo>
                    <a:cubicBezTo>
                      <a:pt x="1203" y="2532"/>
                      <a:pt x="1203" y="2482"/>
                      <a:pt x="1203" y="2407"/>
                    </a:cubicBezTo>
                    <a:cubicBezTo>
                      <a:pt x="1203" y="1655"/>
                      <a:pt x="1529" y="1204"/>
                      <a:pt x="1704" y="1204"/>
                    </a:cubicBezTo>
                    <a:lnTo>
                      <a:pt x="1729" y="1204"/>
                    </a:lnTo>
                    <a:cubicBezTo>
                      <a:pt x="1805" y="1204"/>
                      <a:pt x="1930" y="1279"/>
                      <a:pt x="2005" y="1429"/>
                    </a:cubicBezTo>
                    <a:cubicBezTo>
                      <a:pt x="2181" y="1680"/>
                      <a:pt x="2256" y="2031"/>
                      <a:pt x="2256" y="2407"/>
                    </a:cubicBezTo>
                    <a:cubicBezTo>
                      <a:pt x="2256" y="2457"/>
                      <a:pt x="2256" y="2507"/>
                      <a:pt x="2256" y="2582"/>
                    </a:cubicBezTo>
                    <a:cubicBezTo>
                      <a:pt x="2231" y="2908"/>
                      <a:pt x="2481" y="3184"/>
                      <a:pt x="2807" y="3209"/>
                    </a:cubicBezTo>
                    <a:lnTo>
                      <a:pt x="2882" y="3209"/>
                    </a:lnTo>
                    <a:cubicBezTo>
                      <a:pt x="3183" y="3184"/>
                      <a:pt x="3434" y="2958"/>
                      <a:pt x="3459" y="2657"/>
                    </a:cubicBezTo>
                    <a:cubicBezTo>
                      <a:pt x="3459" y="2557"/>
                      <a:pt x="3459" y="2482"/>
                      <a:pt x="3459" y="2382"/>
                    </a:cubicBezTo>
                    <a:cubicBezTo>
                      <a:pt x="3459" y="1780"/>
                      <a:pt x="3283" y="1229"/>
                      <a:pt x="3008" y="803"/>
                    </a:cubicBezTo>
                    <a:cubicBezTo>
                      <a:pt x="2682" y="276"/>
                      <a:pt x="2206" y="1"/>
                      <a:pt x="1704" y="1"/>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0" name="Google Shape;2700;p52"/>
              <p:cNvSpPr/>
              <p:nvPr/>
            </p:nvSpPr>
            <p:spPr>
              <a:xfrm>
                <a:off x="6488120" y="2501500"/>
                <a:ext cx="232000" cy="268149"/>
              </a:xfrm>
              <a:custGeom>
                <a:avLst/>
                <a:gdLst/>
                <a:ahLst/>
                <a:cxnLst/>
                <a:rect l="l" t="t" r="r" b="b"/>
                <a:pathLst>
                  <a:path w="13510" h="15615" extrusionOk="0">
                    <a:moveTo>
                      <a:pt x="6728" y="1"/>
                    </a:moveTo>
                    <a:cubicBezTo>
                      <a:pt x="3037" y="1"/>
                      <a:pt x="26" y="3500"/>
                      <a:pt x="1" y="7795"/>
                    </a:cubicBezTo>
                    <a:cubicBezTo>
                      <a:pt x="1" y="12106"/>
                      <a:pt x="3008" y="15615"/>
                      <a:pt x="6718" y="15615"/>
                    </a:cubicBezTo>
                    <a:cubicBezTo>
                      <a:pt x="10452" y="15615"/>
                      <a:pt x="13485" y="12131"/>
                      <a:pt x="13485" y="7820"/>
                    </a:cubicBezTo>
                    <a:cubicBezTo>
                      <a:pt x="13510" y="3510"/>
                      <a:pt x="10502" y="1"/>
                      <a:pt x="6768" y="1"/>
                    </a:cubicBezTo>
                    <a:cubicBezTo>
                      <a:pt x="6755" y="1"/>
                      <a:pt x="6741" y="1"/>
                      <a:pt x="6728" y="1"/>
                    </a:cubicBezTo>
                    <a:close/>
                  </a:path>
                </a:pathLst>
              </a:custGeom>
              <a:solidFill>
                <a:srgbClr val="F4E3C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1" name="Google Shape;2701;p52"/>
              <p:cNvSpPr/>
              <p:nvPr/>
            </p:nvSpPr>
            <p:spPr>
              <a:xfrm>
                <a:off x="6557837" y="2562185"/>
                <a:ext cx="92560" cy="60722"/>
              </a:xfrm>
              <a:custGeom>
                <a:avLst/>
                <a:gdLst/>
                <a:ahLst/>
                <a:cxnLst/>
                <a:rect l="l" t="t" r="r" b="b"/>
                <a:pathLst>
                  <a:path w="5390" h="3536" extrusionOk="0">
                    <a:moveTo>
                      <a:pt x="2639" y="0"/>
                    </a:moveTo>
                    <a:cubicBezTo>
                      <a:pt x="1168" y="0"/>
                      <a:pt x="1" y="792"/>
                      <a:pt x="1" y="1755"/>
                    </a:cubicBezTo>
                    <a:cubicBezTo>
                      <a:pt x="1" y="2732"/>
                      <a:pt x="1204" y="3535"/>
                      <a:pt x="2683" y="3535"/>
                    </a:cubicBezTo>
                    <a:cubicBezTo>
                      <a:pt x="2706" y="3535"/>
                      <a:pt x="2728" y="3535"/>
                      <a:pt x="2751" y="3535"/>
                    </a:cubicBezTo>
                    <a:cubicBezTo>
                      <a:pt x="4223" y="3535"/>
                      <a:pt x="5389" y="2743"/>
                      <a:pt x="5389" y="1780"/>
                    </a:cubicBezTo>
                    <a:cubicBezTo>
                      <a:pt x="5389" y="803"/>
                      <a:pt x="4186" y="1"/>
                      <a:pt x="2708" y="1"/>
                    </a:cubicBezTo>
                    <a:cubicBezTo>
                      <a:pt x="2685" y="0"/>
                      <a:pt x="2662" y="0"/>
                      <a:pt x="2639"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2" name="Google Shape;2702;p52"/>
              <p:cNvSpPr/>
              <p:nvPr/>
            </p:nvSpPr>
            <p:spPr>
              <a:xfrm>
                <a:off x="6574202" y="2608668"/>
                <a:ext cx="29708" cy="75336"/>
              </a:xfrm>
              <a:custGeom>
                <a:avLst/>
                <a:gdLst/>
                <a:ahLst/>
                <a:cxnLst/>
                <a:rect l="l" t="t" r="r" b="b"/>
                <a:pathLst>
                  <a:path w="1730" h="4387" fill="none" extrusionOk="0">
                    <a:moveTo>
                      <a:pt x="1730" y="0"/>
                    </a:moveTo>
                    <a:cubicBezTo>
                      <a:pt x="1730" y="2356"/>
                      <a:pt x="1730" y="2657"/>
                      <a:pt x="1730" y="3208"/>
                    </a:cubicBezTo>
                    <a:cubicBezTo>
                      <a:pt x="1730" y="3960"/>
                      <a:pt x="702" y="4386"/>
                      <a:pt x="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3" name="Google Shape;2703;p52"/>
              <p:cNvSpPr/>
              <p:nvPr/>
            </p:nvSpPr>
            <p:spPr>
              <a:xfrm>
                <a:off x="6603892" y="2608668"/>
                <a:ext cx="29726" cy="75765"/>
              </a:xfrm>
              <a:custGeom>
                <a:avLst/>
                <a:gdLst/>
                <a:ahLst/>
                <a:cxnLst/>
                <a:rect l="l" t="t" r="r" b="b"/>
                <a:pathLst>
                  <a:path w="1731" h="4412" fill="none" extrusionOk="0">
                    <a:moveTo>
                      <a:pt x="1" y="0"/>
                    </a:moveTo>
                    <a:cubicBezTo>
                      <a:pt x="1" y="2356"/>
                      <a:pt x="1" y="2657"/>
                      <a:pt x="1" y="3208"/>
                    </a:cubicBezTo>
                    <a:cubicBezTo>
                      <a:pt x="1" y="3960"/>
                      <a:pt x="1028" y="4411"/>
                      <a:pt x="173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04" name="Google Shape;2704;p52"/>
            <p:cNvGrpSpPr/>
            <p:nvPr/>
          </p:nvGrpSpPr>
          <p:grpSpPr>
            <a:xfrm rot="5400000">
              <a:off x="6577610" y="4084777"/>
              <a:ext cx="704117" cy="542253"/>
              <a:chOff x="8267893" y="1920039"/>
              <a:chExt cx="890274" cy="685355"/>
            </a:xfrm>
          </p:grpSpPr>
          <p:sp>
            <p:nvSpPr>
              <p:cNvPr id="2705" name="Google Shape;2705;p52"/>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6" name="Google Shape;2706;p52"/>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7" name="Google Shape;2707;p52"/>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8" name="Google Shape;2708;p52"/>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9" name="Google Shape;2709;p52"/>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2710" name="Google Shape;2710;p52">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grpSp>
        <p:nvGrpSpPr>
          <p:cNvPr id="2715" name="Google Shape;2715;p53"/>
          <p:cNvGrpSpPr/>
          <p:nvPr/>
        </p:nvGrpSpPr>
        <p:grpSpPr>
          <a:xfrm>
            <a:off x="4195435" y="220792"/>
            <a:ext cx="5863208" cy="6025350"/>
            <a:chOff x="4131846" y="439970"/>
            <a:chExt cx="5012146" cy="3693588"/>
          </a:xfrm>
        </p:grpSpPr>
        <p:grpSp>
          <p:nvGrpSpPr>
            <p:cNvPr id="2716" name="Google Shape;2716;p53"/>
            <p:cNvGrpSpPr/>
            <p:nvPr/>
          </p:nvGrpSpPr>
          <p:grpSpPr>
            <a:xfrm flipH="1">
              <a:off x="8554650" y="2134709"/>
              <a:ext cx="151241" cy="137891"/>
              <a:chOff x="1474943" y="3859420"/>
              <a:chExt cx="118956" cy="108456"/>
            </a:xfrm>
          </p:grpSpPr>
          <p:sp>
            <p:nvSpPr>
              <p:cNvPr id="2717" name="Google Shape;2717;p5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8" name="Google Shape;2718;p5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9" name="Google Shape;2719;p5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720" name="Google Shape;2720;p53"/>
            <p:cNvSpPr/>
            <p:nvPr/>
          </p:nvSpPr>
          <p:spPr>
            <a:xfrm flipH="1">
              <a:off x="8746540" y="1496781"/>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1" name="Google Shape;2721;p53"/>
            <p:cNvSpPr/>
            <p:nvPr/>
          </p:nvSpPr>
          <p:spPr>
            <a:xfrm flipH="1">
              <a:off x="8690476" y="1384654"/>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2" name="Google Shape;2722;p53"/>
            <p:cNvSpPr/>
            <p:nvPr/>
          </p:nvSpPr>
          <p:spPr>
            <a:xfrm flipH="1">
              <a:off x="8634413" y="1496781"/>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3" name="Google Shape;2723;p53"/>
            <p:cNvSpPr/>
            <p:nvPr/>
          </p:nvSpPr>
          <p:spPr>
            <a:xfrm flipH="1">
              <a:off x="8293912" y="2304607"/>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4" name="Google Shape;2724;p53"/>
            <p:cNvSpPr/>
            <p:nvPr/>
          </p:nvSpPr>
          <p:spPr>
            <a:xfrm flipH="1">
              <a:off x="9051608" y="2750809"/>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5" name="Google Shape;2725;p53"/>
            <p:cNvSpPr/>
            <p:nvPr/>
          </p:nvSpPr>
          <p:spPr>
            <a:xfrm flipH="1">
              <a:off x="8560662" y="3011759"/>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726" name="Google Shape;2726;p53"/>
            <p:cNvSpPr/>
            <p:nvPr/>
          </p:nvSpPr>
          <p:spPr>
            <a:xfrm flipH="1">
              <a:off x="7792772" y="1122441"/>
              <a:ext cx="1265458" cy="1080212"/>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7" name="Google Shape;2727;p53"/>
            <p:cNvSpPr/>
            <p:nvPr/>
          </p:nvSpPr>
          <p:spPr>
            <a:xfrm flipH="1">
              <a:off x="8056400" y="1263490"/>
              <a:ext cx="1031412" cy="952276"/>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8" name="Google Shape;2728;p53"/>
            <p:cNvSpPr/>
            <p:nvPr/>
          </p:nvSpPr>
          <p:spPr>
            <a:xfrm flipH="1">
              <a:off x="8521630" y="1699846"/>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9" name="Google Shape;2729;p53"/>
            <p:cNvSpPr/>
            <p:nvPr/>
          </p:nvSpPr>
          <p:spPr>
            <a:xfrm flipH="1">
              <a:off x="8056147" y="1308481"/>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0" name="Google Shape;2730;p53"/>
            <p:cNvSpPr/>
            <p:nvPr/>
          </p:nvSpPr>
          <p:spPr>
            <a:xfrm flipH="1">
              <a:off x="8267032" y="1569025"/>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1" name="Google Shape;2731;p53"/>
            <p:cNvSpPr/>
            <p:nvPr/>
          </p:nvSpPr>
          <p:spPr>
            <a:xfrm flipH="1">
              <a:off x="8502833" y="1696037"/>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2" name="Google Shape;2732;p53"/>
            <p:cNvSpPr/>
            <p:nvPr/>
          </p:nvSpPr>
          <p:spPr>
            <a:xfrm flipH="1">
              <a:off x="8910936" y="2026487"/>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3" name="Google Shape;2733;p53"/>
            <p:cNvSpPr/>
            <p:nvPr/>
          </p:nvSpPr>
          <p:spPr>
            <a:xfrm flipH="1">
              <a:off x="7471219" y="695687"/>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4" name="Google Shape;2734;p53"/>
            <p:cNvSpPr/>
            <p:nvPr/>
          </p:nvSpPr>
          <p:spPr>
            <a:xfrm flipH="1">
              <a:off x="8127644" y="1254629"/>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5" name="Google Shape;2735;p53"/>
            <p:cNvSpPr/>
            <p:nvPr/>
          </p:nvSpPr>
          <p:spPr>
            <a:xfrm flipH="1">
              <a:off x="8747766" y="2023886"/>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6" name="Google Shape;2736;p53"/>
            <p:cNvSpPr/>
            <p:nvPr/>
          </p:nvSpPr>
          <p:spPr>
            <a:xfrm flipH="1">
              <a:off x="8835551" y="2328074"/>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7" name="Google Shape;2737;p53"/>
            <p:cNvSpPr/>
            <p:nvPr/>
          </p:nvSpPr>
          <p:spPr>
            <a:xfrm flipH="1">
              <a:off x="8937158" y="2494896"/>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8" name="Google Shape;2738;p53"/>
            <p:cNvSpPr/>
            <p:nvPr/>
          </p:nvSpPr>
          <p:spPr>
            <a:xfrm flipH="1">
              <a:off x="8917597" y="2668786"/>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9" name="Google Shape;2739;p53"/>
            <p:cNvSpPr/>
            <p:nvPr/>
          </p:nvSpPr>
          <p:spPr>
            <a:xfrm flipH="1">
              <a:off x="9040559" y="2780012"/>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0" name="Google Shape;2740;p53"/>
            <p:cNvSpPr/>
            <p:nvPr/>
          </p:nvSpPr>
          <p:spPr>
            <a:xfrm flipH="1">
              <a:off x="9069214" y="3088327"/>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1" name="Google Shape;2741;p53"/>
            <p:cNvSpPr/>
            <p:nvPr/>
          </p:nvSpPr>
          <p:spPr>
            <a:xfrm flipH="1">
              <a:off x="9078171" y="3339983"/>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2" name="Google Shape;2742;p53"/>
            <p:cNvSpPr/>
            <p:nvPr/>
          </p:nvSpPr>
          <p:spPr>
            <a:xfrm flipH="1">
              <a:off x="8617736" y="1525504"/>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3" name="Google Shape;2743;p53"/>
            <p:cNvSpPr/>
            <p:nvPr/>
          </p:nvSpPr>
          <p:spPr>
            <a:xfrm flipH="1">
              <a:off x="8389552" y="1721076"/>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4" name="Google Shape;2744;p53"/>
            <p:cNvSpPr/>
            <p:nvPr/>
          </p:nvSpPr>
          <p:spPr>
            <a:xfrm flipH="1">
              <a:off x="8230233" y="2187852"/>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5" name="Google Shape;2745;p53"/>
            <p:cNvSpPr/>
            <p:nvPr/>
          </p:nvSpPr>
          <p:spPr>
            <a:xfrm flipH="1">
              <a:off x="7972517" y="1938736"/>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6" name="Google Shape;2746;p53"/>
            <p:cNvSpPr/>
            <p:nvPr/>
          </p:nvSpPr>
          <p:spPr>
            <a:xfrm flipH="1">
              <a:off x="8360269" y="2173747"/>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7" name="Google Shape;2747;p53"/>
            <p:cNvSpPr/>
            <p:nvPr/>
          </p:nvSpPr>
          <p:spPr>
            <a:xfrm flipH="1">
              <a:off x="8042238" y="1673970"/>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8" name="Google Shape;2748;p53"/>
            <p:cNvSpPr/>
            <p:nvPr/>
          </p:nvSpPr>
          <p:spPr>
            <a:xfrm flipH="1">
              <a:off x="7597296" y="1428383"/>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9" name="Google Shape;2749;p53"/>
            <p:cNvSpPr/>
            <p:nvPr/>
          </p:nvSpPr>
          <p:spPr>
            <a:xfrm flipH="1">
              <a:off x="7845596" y="1767213"/>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0" name="Google Shape;2750;p53"/>
            <p:cNvSpPr/>
            <p:nvPr/>
          </p:nvSpPr>
          <p:spPr>
            <a:xfrm flipH="1">
              <a:off x="8220041" y="1359890"/>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1" name="Google Shape;2751;p53"/>
            <p:cNvSpPr/>
            <p:nvPr/>
          </p:nvSpPr>
          <p:spPr>
            <a:xfrm flipH="1">
              <a:off x="8029311" y="936067"/>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2" name="Google Shape;2752;p53"/>
            <p:cNvSpPr/>
            <p:nvPr/>
          </p:nvSpPr>
          <p:spPr>
            <a:xfrm flipH="1">
              <a:off x="8116870" y="803107"/>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3" name="Google Shape;2753;p53"/>
            <p:cNvSpPr/>
            <p:nvPr/>
          </p:nvSpPr>
          <p:spPr>
            <a:xfrm flipH="1">
              <a:off x="8847487" y="1064823"/>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4" name="Google Shape;2754;p53"/>
            <p:cNvSpPr/>
            <p:nvPr/>
          </p:nvSpPr>
          <p:spPr>
            <a:xfrm flipH="1">
              <a:off x="8975935" y="1321487"/>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5" name="Google Shape;2755;p53"/>
            <p:cNvSpPr/>
            <p:nvPr/>
          </p:nvSpPr>
          <p:spPr>
            <a:xfrm flipH="1">
              <a:off x="8832615" y="1279647"/>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6" name="Google Shape;2756;p53"/>
            <p:cNvSpPr/>
            <p:nvPr/>
          </p:nvSpPr>
          <p:spPr>
            <a:xfrm flipH="1">
              <a:off x="8809120" y="1693566"/>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7" name="Google Shape;2757;p53"/>
            <p:cNvSpPr/>
            <p:nvPr/>
          </p:nvSpPr>
          <p:spPr>
            <a:xfrm flipH="1">
              <a:off x="8881937" y="1945016"/>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758" name="Google Shape;2758;p53"/>
            <p:cNvGrpSpPr/>
            <p:nvPr/>
          </p:nvGrpSpPr>
          <p:grpSpPr>
            <a:xfrm rot="-4080496">
              <a:off x="4204961" y="718689"/>
              <a:ext cx="1298435" cy="1033661"/>
              <a:chOff x="8757948" y="1920174"/>
              <a:chExt cx="1090443" cy="865316"/>
            </a:xfrm>
          </p:grpSpPr>
          <p:sp>
            <p:nvSpPr>
              <p:cNvPr id="2759" name="Google Shape;2759;p53"/>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760" name="Google Shape;2760;p53"/>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1" name="Google Shape;2761;p53"/>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2" name="Google Shape;2762;p53"/>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3" name="Google Shape;2763;p53"/>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4" name="Google Shape;2764;p53"/>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5" name="Google Shape;2765;p53"/>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6" name="Google Shape;2766;p53"/>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7" name="Google Shape;2767;p53"/>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8" name="Google Shape;2768;p53"/>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9" name="Google Shape;2769;p53"/>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0" name="Google Shape;2770;p53"/>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1" name="Google Shape;2771;p53"/>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2" name="Google Shape;2772;p53"/>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3" name="Google Shape;2773;p53"/>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4" name="Google Shape;2774;p53"/>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5" name="Google Shape;2775;p53"/>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6" name="Google Shape;2776;p53"/>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77" name="Google Shape;2777;p53"/>
            <p:cNvGrpSpPr/>
            <p:nvPr/>
          </p:nvGrpSpPr>
          <p:grpSpPr>
            <a:xfrm rot="-3826988">
              <a:off x="4334341" y="2694564"/>
              <a:ext cx="557783" cy="798476"/>
              <a:chOff x="80379" y="4370393"/>
              <a:chExt cx="545279" cy="773107"/>
            </a:xfrm>
          </p:grpSpPr>
          <p:sp>
            <p:nvSpPr>
              <p:cNvPr id="2778" name="Google Shape;2778;p53"/>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9" name="Google Shape;2779;p53"/>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0" name="Google Shape;2780;p53"/>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1" name="Google Shape;2781;p53"/>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2" name="Google Shape;2782;p53"/>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3" name="Google Shape;2783;p53"/>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84" name="Google Shape;2784;p53"/>
            <p:cNvGrpSpPr/>
            <p:nvPr/>
          </p:nvGrpSpPr>
          <p:grpSpPr>
            <a:xfrm rot="-592260">
              <a:off x="6956378" y="2503692"/>
              <a:ext cx="1389844" cy="1106759"/>
              <a:chOff x="8757948" y="1920174"/>
              <a:chExt cx="1090443" cy="865316"/>
            </a:xfrm>
          </p:grpSpPr>
          <p:sp>
            <p:nvSpPr>
              <p:cNvPr id="2785" name="Google Shape;2785;p53"/>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786" name="Google Shape;2786;p53"/>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7" name="Google Shape;2787;p53"/>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8" name="Google Shape;2788;p53"/>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9" name="Google Shape;2789;p53"/>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0" name="Google Shape;2790;p53"/>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1" name="Google Shape;2791;p53"/>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2" name="Google Shape;2792;p53"/>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3" name="Google Shape;2793;p53"/>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4" name="Google Shape;2794;p53"/>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5" name="Google Shape;2795;p53"/>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6" name="Google Shape;2796;p53"/>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7" name="Google Shape;2797;p53"/>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8" name="Google Shape;2798;p53"/>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9" name="Google Shape;2799;p53"/>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0" name="Google Shape;2800;p53"/>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1" name="Google Shape;2801;p53"/>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2" name="Google Shape;2802;p53"/>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3" name="Google Shape;2803;p53"/>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4" name="Google Shape;2804;p53"/>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5" name="Google Shape;2805;p53"/>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6" name="Google Shape;2806;p53"/>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807" name="Google Shape;2807;p53"/>
            <p:cNvSpPr/>
            <p:nvPr/>
          </p:nvSpPr>
          <p:spPr>
            <a:xfrm>
              <a:off x="4722325" y="984300"/>
              <a:ext cx="3011400" cy="2790300"/>
            </a:xfrm>
            <a:prstGeom prst="roundRect">
              <a:avLst>
                <a:gd name="adj" fmla="val 16667"/>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808" name="Google Shape;2808;p53"/>
          <p:cNvSpPr txBox="1">
            <a:spLocks noGrp="1"/>
          </p:cNvSpPr>
          <p:nvPr>
            <p:ph type="subTitle" idx="1"/>
          </p:nvPr>
        </p:nvSpPr>
        <p:spPr>
          <a:xfrm>
            <a:off x="5100475" y="1118750"/>
            <a:ext cx="3124500" cy="45132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200">
                <a:latin typeface="Barlow"/>
                <a:ea typeface="Barlow"/>
                <a:cs typeface="Barlow"/>
                <a:sym typeface="Barlow"/>
              </a:rPr>
              <a:t>Choose 1 Animal:</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Squirrel</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Mouse</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Bear</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Tiger</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Dog</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Cat</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Turtle</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Frog</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Butterfly </a:t>
            </a:r>
            <a:endParaRPr sz="2200">
              <a:latin typeface="Barlow"/>
              <a:ea typeface="Barlow"/>
              <a:cs typeface="Barlow"/>
              <a:sym typeface="Barlow"/>
            </a:endParaRPr>
          </a:p>
          <a:p>
            <a:pPr marL="457200" lvl="0" indent="-368300" algn="l" rtl="0">
              <a:spcBef>
                <a:spcPts val="0"/>
              </a:spcBef>
              <a:spcAft>
                <a:spcPts val="0"/>
              </a:spcAft>
              <a:buSzPts val="2200"/>
              <a:buFont typeface="Barlow"/>
              <a:buChar char="❏"/>
            </a:pPr>
            <a:r>
              <a:rPr lang="en" sz="2200">
                <a:latin typeface="Barlow"/>
                <a:ea typeface="Barlow"/>
                <a:cs typeface="Barlow"/>
                <a:sym typeface="Barlow"/>
              </a:rPr>
              <a:t>Fish </a:t>
            </a:r>
            <a:endParaRPr sz="2200">
              <a:latin typeface="Barlow"/>
              <a:ea typeface="Barlow"/>
              <a:cs typeface="Barlow"/>
              <a:sym typeface="Barlow"/>
            </a:endParaRPr>
          </a:p>
          <a:p>
            <a:pPr marL="457200" lvl="0" indent="-368300" algn="l" rtl="0">
              <a:spcBef>
                <a:spcPts val="0"/>
              </a:spcBef>
              <a:spcAft>
                <a:spcPts val="0"/>
              </a:spcAft>
              <a:buSzPts val="2200"/>
              <a:buChar char="❏"/>
            </a:pPr>
            <a:r>
              <a:rPr lang="en" sz="2200">
                <a:latin typeface="Barlow"/>
                <a:ea typeface="Barlow"/>
                <a:cs typeface="Barlow"/>
                <a:sym typeface="Barlow"/>
              </a:rPr>
              <a:t>Your Choice: </a:t>
            </a:r>
            <a:r>
              <a:rPr lang="en" sz="2200">
                <a:latin typeface="Arial"/>
                <a:ea typeface="Arial"/>
                <a:cs typeface="Arial"/>
                <a:sym typeface="Arial"/>
              </a:rPr>
              <a:t>_____________</a:t>
            </a:r>
            <a:endParaRPr sz="2200">
              <a:latin typeface="Arial"/>
              <a:ea typeface="Arial"/>
              <a:cs typeface="Arial"/>
              <a:sym typeface="Arial"/>
            </a:endParaRPr>
          </a:p>
        </p:txBody>
      </p:sp>
      <p:grpSp>
        <p:nvGrpSpPr>
          <p:cNvPr id="2809" name="Google Shape;2809;p53"/>
          <p:cNvGrpSpPr/>
          <p:nvPr/>
        </p:nvGrpSpPr>
        <p:grpSpPr>
          <a:xfrm>
            <a:off x="7762810" y="3385613"/>
            <a:ext cx="1461177" cy="2963079"/>
            <a:chOff x="5298125" y="2598407"/>
            <a:chExt cx="1724510" cy="2005604"/>
          </a:xfrm>
        </p:grpSpPr>
        <p:sp>
          <p:nvSpPr>
            <p:cNvPr id="2810" name="Google Shape;2810;p53"/>
            <p:cNvSpPr/>
            <p:nvPr/>
          </p:nvSpPr>
          <p:spPr>
            <a:xfrm>
              <a:off x="5298125" y="4059336"/>
              <a:ext cx="1703107" cy="544675"/>
            </a:xfrm>
            <a:custGeom>
              <a:avLst/>
              <a:gdLst/>
              <a:ahLst/>
              <a:cxnLst/>
              <a:rect l="l" t="t" r="r" b="b"/>
              <a:pathLst>
                <a:path w="61830" h="19774" extrusionOk="0">
                  <a:moveTo>
                    <a:pt x="32603" y="0"/>
                  </a:moveTo>
                  <a:cubicBezTo>
                    <a:pt x="32029" y="0"/>
                    <a:pt x="31454" y="10"/>
                    <a:pt x="30877" y="29"/>
                  </a:cubicBezTo>
                  <a:cubicBezTo>
                    <a:pt x="25213" y="180"/>
                    <a:pt x="19674" y="1458"/>
                    <a:pt x="14161" y="2736"/>
                  </a:cubicBezTo>
                  <a:cubicBezTo>
                    <a:pt x="11729" y="3312"/>
                    <a:pt x="9123" y="3588"/>
                    <a:pt x="6993" y="4866"/>
                  </a:cubicBezTo>
                  <a:cubicBezTo>
                    <a:pt x="4887" y="6145"/>
                    <a:pt x="2682" y="7673"/>
                    <a:pt x="827" y="9328"/>
                  </a:cubicBezTo>
                  <a:cubicBezTo>
                    <a:pt x="426" y="9704"/>
                    <a:pt x="0" y="10305"/>
                    <a:pt x="326" y="10731"/>
                  </a:cubicBezTo>
                  <a:cubicBezTo>
                    <a:pt x="501" y="11007"/>
                    <a:pt x="852" y="11057"/>
                    <a:pt x="1153" y="11082"/>
                  </a:cubicBezTo>
                  <a:cubicBezTo>
                    <a:pt x="3276" y="11328"/>
                    <a:pt x="5423" y="11450"/>
                    <a:pt x="7561" y="11450"/>
                  </a:cubicBezTo>
                  <a:cubicBezTo>
                    <a:pt x="8477" y="11450"/>
                    <a:pt x="9391" y="11428"/>
                    <a:pt x="10301" y="11383"/>
                  </a:cubicBezTo>
                  <a:cubicBezTo>
                    <a:pt x="10386" y="11379"/>
                    <a:pt x="10474" y="11376"/>
                    <a:pt x="10564" y="11376"/>
                  </a:cubicBezTo>
                  <a:cubicBezTo>
                    <a:pt x="11052" y="11376"/>
                    <a:pt x="11575" y="11456"/>
                    <a:pt x="11830" y="11859"/>
                  </a:cubicBezTo>
                  <a:cubicBezTo>
                    <a:pt x="12005" y="12135"/>
                    <a:pt x="11980" y="12485"/>
                    <a:pt x="11955" y="12811"/>
                  </a:cubicBezTo>
                  <a:cubicBezTo>
                    <a:pt x="11830" y="14215"/>
                    <a:pt x="11729" y="15593"/>
                    <a:pt x="11604" y="16997"/>
                  </a:cubicBezTo>
                  <a:cubicBezTo>
                    <a:pt x="11579" y="17398"/>
                    <a:pt x="11554" y="17799"/>
                    <a:pt x="11679" y="18175"/>
                  </a:cubicBezTo>
                  <a:cubicBezTo>
                    <a:pt x="11880" y="18651"/>
                    <a:pt x="12306" y="18977"/>
                    <a:pt x="12732" y="19202"/>
                  </a:cubicBezTo>
                  <a:cubicBezTo>
                    <a:pt x="13516" y="19605"/>
                    <a:pt x="14374" y="19773"/>
                    <a:pt x="15247" y="19773"/>
                  </a:cubicBezTo>
                  <a:cubicBezTo>
                    <a:pt x="16329" y="19773"/>
                    <a:pt x="17434" y="19515"/>
                    <a:pt x="18446" y="19127"/>
                  </a:cubicBezTo>
                  <a:cubicBezTo>
                    <a:pt x="20276" y="18425"/>
                    <a:pt x="21930" y="17323"/>
                    <a:pt x="23735" y="16521"/>
                  </a:cubicBezTo>
                  <a:cubicBezTo>
                    <a:pt x="26466" y="15317"/>
                    <a:pt x="29364" y="14889"/>
                    <a:pt x="32330" y="14889"/>
                  </a:cubicBezTo>
                  <a:cubicBezTo>
                    <a:pt x="36712" y="14889"/>
                    <a:pt x="41240" y="15823"/>
                    <a:pt x="45589" y="16571"/>
                  </a:cubicBezTo>
                  <a:cubicBezTo>
                    <a:pt x="46583" y="16750"/>
                    <a:pt x="47616" y="16907"/>
                    <a:pt x="48625" y="16907"/>
                  </a:cubicBezTo>
                  <a:cubicBezTo>
                    <a:pt x="49727" y="16907"/>
                    <a:pt x="50799" y="16720"/>
                    <a:pt x="51755" y="16170"/>
                  </a:cubicBezTo>
                  <a:cubicBezTo>
                    <a:pt x="53584" y="15117"/>
                    <a:pt x="54361" y="12135"/>
                    <a:pt x="52632" y="10907"/>
                  </a:cubicBezTo>
                  <a:cubicBezTo>
                    <a:pt x="55514" y="10831"/>
                    <a:pt x="58497" y="10706"/>
                    <a:pt x="61028" y="9378"/>
                  </a:cubicBezTo>
                  <a:cubicBezTo>
                    <a:pt x="61404" y="9177"/>
                    <a:pt x="61830" y="8826"/>
                    <a:pt x="61780" y="8400"/>
                  </a:cubicBezTo>
                  <a:cubicBezTo>
                    <a:pt x="61730" y="8125"/>
                    <a:pt x="61504" y="7924"/>
                    <a:pt x="61279" y="7749"/>
                  </a:cubicBezTo>
                  <a:cubicBezTo>
                    <a:pt x="57519" y="4816"/>
                    <a:pt x="52507" y="3287"/>
                    <a:pt x="47995" y="2059"/>
                  </a:cubicBezTo>
                  <a:cubicBezTo>
                    <a:pt x="44537" y="1107"/>
                    <a:pt x="41028" y="505"/>
                    <a:pt x="37469" y="205"/>
                  </a:cubicBezTo>
                  <a:cubicBezTo>
                    <a:pt x="35840" y="75"/>
                    <a:pt x="34225" y="0"/>
                    <a:pt x="32603" y="0"/>
                  </a:cubicBezTo>
                  <a:close/>
                </a:path>
              </a:pathLst>
            </a:custGeom>
            <a:solidFill>
              <a:srgbClr val="663D0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1" name="Google Shape;2811;p53"/>
            <p:cNvSpPr/>
            <p:nvPr/>
          </p:nvSpPr>
          <p:spPr>
            <a:xfrm>
              <a:off x="5311925" y="3586095"/>
              <a:ext cx="1710710" cy="959365"/>
            </a:xfrm>
            <a:custGeom>
              <a:avLst/>
              <a:gdLst/>
              <a:ahLst/>
              <a:cxnLst/>
              <a:rect l="l" t="t" r="r" b="b"/>
              <a:pathLst>
                <a:path w="62106" h="34829" extrusionOk="0">
                  <a:moveTo>
                    <a:pt x="30750" y="1"/>
                  </a:moveTo>
                  <a:cubicBezTo>
                    <a:pt x="24785" y="1"/>
                    <a:pt x="18794" y="793"/>
                    <a:pt x="12858" y="2148"/>
                  </a:cubicBezTo>
                  <a:cubicBezTo>
                    <a:pt x="11805" y="2398"/>
                    <a:pt x="10401" y="2273"/>
                    <a:pt x="9424" y="2574"/>
                  </a:cubicBezTo>
                  <a:cubicBezTo>
                    <a:pt x="6993" y="3351"/>
                    <a:pt x="7770" y="6057"/>
                    <a:pt x="8045" y="8037"/>
                  </a:cubicBezTo>
                  <a:cubicBezTo>
                    <a:pt x="8421" y="10769"/>
                    <a:pt x="7569" y="13852"/>
                    <a:pt x="7043" y="16534"/>
                  </a:cubicBezTo>
                  <a:cubicBezTo>
                    <a:pt x="6817" y="17611"/>
                    <a:pt x="6567" y="18739"/>
                    <a:pt x="6015" y="19717"/>
                  </a:cubicBezTo>
                  <a:cubicBezTo>
                    <a:pt x="5439" y="20744"/>
                    <a:pt x="4537" y="21546"/>
                    <a:pt x="3685" y="22373"/>
                  </a:cubicBezTo>
                  <a:cubicBezTo>
                    <a:pt x="2557" y="23451"/>
                    <a:pt x="1479" y="24604"/>
                    <a:pt x="476" y="25807"/>
                  </a:cubicBezTo>
                  <a:cubicBezTo>
                    <a:pt x="276" y="26032"/>
                    <a:pt x="75" y="26283"/>
                    <a:pt x="50" y="26584"/>
                  </a:cubicBezTo>
                  <a:cubicBezTo>
                    <a:pt x="0" y="27336"/>
                    <a:pt x="953" y="27687"/>
                    <a:pt x="1680" y="27737"/>
                  </a:cubicBezTo>
                  <a:cubicBezTo>
                    <a:pt x="1871" y="27746"/>
                    <a:pt x="2061" y="27751"/>
                    <a:pt x="2251" y="27751"/>
                  </a:cubicBezTo>
                  <a:cubicBezTo>
                    <a:pt x="5076" y="27751"/>
                    <a:pt x="7779" y="26756"/>
                    <a:pt x="10527" y="26333"/>
                  </a:cubicBezTo>
                  <a:cubicBezTo>
                    <a:pt x="11197" y="26232"/>
                    <a:pt x="11963" y="26054"/>
                    <a:pt x="12634" y="26054"/>
                  </a:cubicBezTo>
                  <a:cubicBezTo>
                    <a:pt x="13294" y="26054"/>
                    <a:pt x="13863" y="26226"/>
                    <a:pt x="14161" y="26809"/>
                  </a:cubicBezTo>
                  <a:cubicBezTo>
                    <a:pt x="14787" y="27937"/>
                    <a:pt x="13910" y="30644"/>
                    <a:pt x="13534" y="31747"/>
                  </a:cubicBezTo>
                  <a:cubicBezTo>
                    <a:pt x="13309" y="32348"/>
                    <a:pt x="13058" y="33050"/>
                    <a:pt x="13359" y="33601"/>
                  </a:cubicBezTo>
                  <a:cubicBezTo>
                    <a:pt x="13534" y="33902"/>
                    <a:pt x="13835" y="34103"/>
                    <a:pt x="14136" y="34253"/>
                  </a:cubicBezTo>
                  <a:cubicBezTo>
                    <a:pt x="14933" y="34659"/>
                    <a:pt x="15780" y="34829"/>
                    <a:pt x="16645" y="34829"/>
                  </a:cubicBezTo>
                  <a:cubicBezTo>
                    <a:pt x="18608" y="34829"/>
                    <a:pt x="20665" y="33957"/>
                    <a:pt x="22457" y="33000"/>
                  </a:cubicBezTo>
                  <a:cubicBezTo>
                    <a:pt x="25401" y="31451"/>
                    <a:pt x="28148" y="30457"/>
                    <a:pt x="31115" y="30457"/>
                  </a:cubicBezTo>
                  <a:cubicBezTo>
                    <a:pt x="32518" y="30457"/>
                    <a:pt x="33970" y="30679"/>
                    <a:pt x="35514" y="31170"/>
                  </a:cubicBezTo>
                  <a:cubicBezTo>
                    <a:pt x="37820" y="31897"/>
                    <a:pt x="40176" y="32474"/>
                    <a:pt x="42557" y="32875"/>
                  </a:cubicBezTo>
                  <a:cubicBezTo>
                    <a:pt x="43788" y="33084"/>
                    <a:pt x="45054" y="33251"/>
                    <a:pt x="46304" y="33251"/>
                  </a:cubicBezTo>
                  <a:cubicBezTo>
                    <a:pt x="47600" y="33251"/>
                    <a:pt x="48877" y="33071"/>
                    <a:pt x="50076" y="32574"/>
                  </a:cubicBezTo>
                  <a:cubicBezTo>
                    <a:pt x="50803" y="32273"/>
                    <a:pt x="51580" y="31646"/>
                    <a:pt x="51404" y="30869"/>
                  </a:cubicBezTo>
                  <a:cubicBezTo>
                    <a:pt x="51304" y="30519"/>
                    <a:pt x="51028" y="30243"/>
                    <a:pt x="50727" y="30042"/>
                  </a:cubicBezTo>
                  <a:cubicBezTo>
                    <a:pt x="49625" y="29240"/>
                    <a:pt x="48221" y="28965"/>
                    <a:pt x="46918" y="28514"/>
                  </a:cubicBezTo>
                  <a:cubicBezTo>
                    <a:pt x="45615" y="28062"/>
                    <a:pt x="44286" y="27311"/>
                    <a:pt x="43810" y="26032"/>
                  </a:cubicBezTo>
                  <a:cubicBezTo>
                    <a:pt x="43774" y="25937"/>
                    <a:pt x="43973" y="25899"/>
                    <a:pt x="44300" y="25899"/>
                  </a:cubicBezTo>
                  <a:cubicBezTo>
                    <a:pt x="45341" y="25899"/>
                    <a:pt x="47680" y="26276"/>
                    <a:pt x="47870" y="26333"/>
                  </a:cubicBezTo>
                  <a:cubicBezTo>
                    <a:pt x="49274" y="26709"/>
                    <a:pt x="50677" y="26885"/>
                    <a:pt x="52081" y="27160"/>
                  </a:cubicBezTo>
                  <a:cubicBezTo>
                    <a:pt x="53256" y="27389"/>
                    <a:pt x="54494" y="27539"/>
                    <a:pt x="55730" y="27539"/>
                  </a:cubicBezTo>
                  <a:cubicBezTo>
                    <a:pt x="57604" y="27539"/>
                    <a:pt x="59472" y="27194"/>
                    <a:pt x="61103" y="26258"/>
                  </a:cubicBezTo>
                  <a:cubicBezTo>
                    <a:pt x="61504" y="26032"/>
                    <a:pt x="61905" y="25732"/>
                    <a:pt x="61981" y="25306"/>
                  </a:cubicBezTo>
                  <a:cubicBezTo>
                    <a:pt x="62106" y="24529"/>
                    <a:pt x="61254" y="24002"/>
                    <a:pt x="60552" y="23702"/>
                  </a:cubicBezTo>
                  <a:cubicBezTo>
                    <a:pt x="58873" y="22975"/>
                    <a:pt x="57294" y="22072"/>
                    <a:pt x="55815" y="21045"/>
                  </a:cubicBezTo>
                  <a:cubicBezTo>
                    <a:pt x="54712" y="20268"/>
                    <a:pt x="53635" y="19391"/>
                    <a:pt x="53033" y="18188"/>
                  </a:cubicBezTo>
                  <a:cubicBezTo>
                    <a:pt x="52482" y="17085"/>
                    <a:pt x="52407" y="15807"/>
                    <a:pt x="52306" y="14579"/>
                  </a:cubicBezTo>
                  <a:lnTo>
                    <a:pt x="51805" y="6534"/>
                  </a:lnTo>
                  <a:cubicBezTo>
                    <a:pt x="51755" y="5907"/>
                    <a:pt x="51705" y="5280"/>
                    <a:pt x="51479" y="4704"/>
                  </a:cubicBezTo>
                  <a:cubicBezTo>
                    <a:pt x="51078" y="3802"/>
                    <a:pt x="50001" y="3100"/>
                    <a:pt x="49098" y="2799"/>
                  </a:cubicBezTo>
                  <a:cubicBezTo>
                    <a:pt x="43069" y="849"/>
                    <a:pt x="36924" y="1"/>
                    <a:pt x="30750" y="1"/>
                  </a:cubicBezTo>
                  <a:close/>
                </a:path>
              </a:pathLst>
            </a:custGeom>
            <a:solidFill>
              <a:srgbClr val="CB885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2" name="Google Shape;2812;p53"/>
            <p:cNvSpPr/>
            <p:nvPr/>
          </p:nvSpPr>
          <p:spPr>
            <a:xfrm>
              <a:off x="5529388" y="3570671"/>
              <a:ext cx="1221951" cy="278260"/>
            </a:xfrm>
            <a:custGeom>
              <a:avLst/>
              <a:gdLst/>
              <a:ahLst/>
              <a:cxnLst/>
              <a:rect l="l" t="t" r="r" b="b"/>
              <a:pathLst>
                <a:path w="44362" h="10102" extrusionOk="0">
                  <a:moveTo>
                    <a:pt x="24717" y="1"/>
                  </a:moveTo>
                  <a:cubicBezTo>
                    <a:pt x="22046" y="1"/>
                    <a:pt x="19374" y="162"/>
                    <a:pt x="16717" y="402"/>
                  </a:cubicBezTo>
                  <a:cubicBezTo>
                    <a:pt x="11504" y="853"/>
                    <a:pt x="6642" y="1354"/>
                    <a:pt x="1654" y="3159"/>
                  </a:cubicBezTo>
                  <a:cubicBezTo>
                    <a:pt x="902" y="3459"/>
                    <a:pt x="0" y="4111"/>
                    <a:pt x="326" y="4838"/>
                  </a:cubicBezTo>
                  <a:cubicBezTo>
                    <a:pt x="476" y="5214"/>
                    <a:pt x="902" y="5389"/>
                    <a:pt x="1278" y="5515"/>
                  </a:cubicBezTo>
                  <a:cubicBezTo>
                    <a:pt x="5539" y="6893"/>
                    <a:pt x="10251" y="6367"/>
                    <a:pt x="14486" y="7845"/>
                  </a:cubicBezTo>
                  <a:cubicBezTo>
                    <a:pt x="16842" y="8647"/>
                    <a:pt x="19073" y="10101"/>
                    <a:pt x="21579" y="10101"/>
                  </a:cubicBezTo>
                  <a:cubicBezTo>
                    <a:pt x="21606" y="10101"/>
                    <a:pt x="21632" y="10102"/>
                    <a:pt x="21659" y="10102"/>
                  </a:cubicBezTo>
                  <a:cubicBezTo>
                    <a:pt x="23634" y="10102"/>
                    <a:pt x="25489" y="9190"/>
                    <a:pt x="27344" y="8547"/>
                  </a:cubicBezTo>
                  <a:cubicBezTo>
                    <a:pt x="31930" y="6968"/>
                    <a:pt x="36893" y="6993"/>
                    <a:pt x="41604" y="5941"/>
                  </a:cubicBezTo>
                  <a:cubicBezTo>
                    <a:pt x="42306" y="5790"/>
                    <a:pt x="43083" y="5565"/>
                    <a:pt x="43434" y="4938"/>
                  </a:cubicBezTo>
                  <a:cubicBezTo>
                    <a:pt x="44361" y="3309"/>
                    <a:pt x="38622" y="1780"/>
                    <a:pt x="34537" y="953"/>
                  </a:cubicBezTo>
                  <a:cubicBezTo>
                    <a:pt x="32832" y="627"/>
                    <a:pt x="31404" y="402"/>
                    <a:pt x="30903" y="327"/>
                  </a:cubicBezTo>
                  <a:cubicBezTo>
                    <a:pt x="28847" y="97"/>
                    <a:pt x="26783" y="1"/>
                    <a:pt x="24717"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3" name="Google Shape;2813;p53"/>
            <p:cNvSpPr/>
            <p:nvPr/>
          </p:nvSpPr>
          <p:spPr>
            <a:xfrm>
              <a:off x="5630173" y="3819782"/>
              <a:ext cx="78035" cy="102991"/>
            </a:xfrm>
            <a:custGeom>
              <a:avLst/>
              <a:gdLst/>
              <a:ahLst/>
              <a:cxnLst/>
              <a:rect l="l" t="t" r="r" b="b"/>
              <a:pathLst>
                <a:path w="2833" h="3739" extrusionOk="0">
                  <a:moveTo>
                    <a:pt x="855" y="1"/>
                  </a:moveTo>
                  <a:cubicBezTo>
                    <a:pt x="797" y="1"/>
                    <a:pt x="742" y="26"/>
                    <a:pt x="702" y="80"/>
                  </a:cubicBezTo>
                  <a:cubicBezTo>
                    <a:pt x="176" y="806"/>
                    <a:pt x="101" y="1759"/>
                    <a:pt x="75" y="2511"/>
                  </a:cubicBezTo>
                  <a:cubicBezTo>
                    <a:pt x="50" y="2736"/>
                    <a:pt x="0" y="3438"/>
                    <a:pt x="502" y="3664"/>
                  </a:cubicBezTo>
                  <a:cubicBezTo>
                    <a:pt x="602" y="3714"/>
                    <a:pt x="702" y="3739"/>
                    <a:pt x="802" y="3739"/>
                  </a:cubicBezTo>
                  <a:cubicBezTo>
                    <a:pt x="1053" y="3739"/>
                    <a:pt x="1354" y="3588"/>
                    <a:pt x="1629" y="3313"/>
                  </a:cubicBezTo>
                  <a:cubicBezTo>
                    <a:pt x="2131" y="2786"/>
                    <a:pt x="2532" y="2185"/>
                    <a:pt x="2807" y="1508"/>
                  </a:cubicBezTo>
                  <a:cubicBezTo>
                    <a:pt x="2832" y="1408"/>
                    <a:pt x="2782" y="1283"/>
                    <a:pt x="2682" y="1232"/>
                  </a:cubicBezTo>
                  <a:cubicBezTo>
                    <a:pt x="2665" y="1228"/>
                    <a:pt x="2647" y="1226"/>
                    <a:pt x="2629" y="1226"/>
                  </a:cubicBezTo>
                  <a:cubicBezTo>
                    <a:pt x="2541" y="1226"/>
                    <a:pt x="2448" y="1275"/>
                    <a:pt x="2406" y="1358"/>
                  </a:cubicBezTo>
                  <a:cubicBezTo>
                    <a:pt x="2156" y="1959"/>
                    <a:pt x="1805" y="2536"/>
                    <a:pt x="1329" y="3012"/>
                  </a:cubicBezTo>
                  <a:cubicBezTo>
                    <a:pt x="1266" y="3095"/>
                    <a:pt x="1030" y="3318"/>
                    <a:pt x="808" y="3318"/>
                  </a:cubicBezTo>
                  <a:cubicBezTo>
                    <a:pt x="763" y="3318"/>
                    <a:pt x="719" y="3309"/>
                    <a:pt x="677" y="3288"/>
                  </a:cubicBezTo>
                  <a:cubicBezTo>
                    <a:pt x="527" y="3212"/>
                    <a:pt x="451" y="2962"/>
                    <a:pt x="476" y="2536"/>
                  </a:cubicBezTo>
                  <a:cubicBezTo>
                    <a:pt x="527" y="1834"/>
                    <a:pt x="577" y="957"/>
                    <a:pt x="1053" y="330"/>
                  </a:cubicBezTo>
                  <a:cubicBezTo>
                    <a:pt x="1128" y="230"/>
                    <a:pt x="1103" y="105"/>
                    <a:pt x="1003" y="55"/>
                  </a:cubicBezTo>
                  <a:cubicBezTo>
                    <a:pt x="956" y="20"/>
                    <a:pt x="904" y="1"/>
                    <a:pt x="855"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4" name="Google Shape;2814;p53"/>
            <p:cNvSpPr/>
            <p:nvPr/>
          </p:nvSpPr>
          <p:spPr>
            <a:xfrm>
              <a:off x="5717847" y="3812841"/>
              <a:ext cx="138083" cy="667057"/>
            </a:xfrm>
            <a:custGeom>
              <a:avLst/>
              <a:gdLst/>
              <a:ahLst/>
              <a:cxnLst/>
              <a:rect l="l" t="t" r="r" b="b"/>
              <a:pathLst>
                <a:path w="5013" h="24217" extrusionOk="0">
                  <a:moveTo>
                    <a:pt x="3298" y="1"/>
                  </a:moveTo>
                  <a:cubicBezTo>
                    <a:pt x="3285" y="1"/>
                    <a:pt x="3271" y="3"/>
                    <a:pt x="3258" y="6"/>
                  </a:cubicBezTo>
                  <a:cubicBezTo>
                    <a:pt x="3133" y="31"/>
                    <a:pt x="3058" y="156"/>
                    <a:pt x="3083" y="256"/>
                  </a:cubicBezTo>
                  <a:cubicBezTo>
                    <a:pt x="4587" y="8201"/>
                    <a:pt x="3534" y="16597"/>
                    <a:pt x="50" y="23916"/>
                  </a:cubicBezTo>
                  <a:cubicBezTo>
                    <a:pt x="0" y="24016"/>
                    <a:pt x="50" y="24141"/>
                    <a:pt x="151" y="24191"/>
                  </a:cubicBezTo>
                  <a:cubicBezTo>
                    <a:pt x="176" y="24191"/>
                    <a:pt x="226" y="24216"/>
                    <a:pt x="251" y="24216"/>
                  </a:cubicBezTo>
                  <a:cubicBezTo>
                    <a:pt x="326" y="24216"/>
                    <a:pt x="401" y="24166"/>
                    <a:pt x="426" y="24091"/>
                  </a:cubicBezTo>
                  <a:cubicBezTo>
                    <a:pt x="3935" y="16698"/>
                    <a:pt x="5013" y="8201"/>
                    <a:pt x="3484" y="181"/>
                  </a:cubicBezTo>
                  <a:cubicBezTo>
                    <a:pt x="3484" y="72"/>
                    <a:pt x="3389" y="1"/>
                    <a:pt x="3298"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5" name="Google Shape;2815;p53"/>
            <p:cNvSpPr/>
            <p:nvPr/>
          </p:nvSpPr>
          <p:spPr>
            <a:xfrm>
              <a:off x="5842100" y="3832921"/>
              <a:ext cx="86326" cy="157502"/>
            </a:xfrm>
            <a:custGeom>
              <a:avLst/>
              <a:gdLst/>
              <a:ahLst/>
              <a:cxnLst/>
              <a:rect l="l" t="t" r="r" b="b"/>
              <a:pathLst>
                <a:path w="3134" h="5718" extrusionOk="0">
                  <a:moveTo>
                    <a:pt x="233" y="0"/>
                  </a:moveTo>
                  <a:cubicBezTo>
                    <a:pt x="223" y="0"/>
                    <a:pt x="212" y="1"/>
                    <a:pt x="201" y="4"/>
                  </a:cubicBezTo>
                  <a:cubicBezTo>
                    <a:pt x="101" y="4"/>
                    <a:pt x="1" y="104"/>
                    <a:pt x="1" y="229"/>
                  </a:cubicBezTo>
                  <a:cubicBezTo>
                    <a:pt x="76" y="1808"/>
                    <a:pt x="151" y="3588"/>
                    <a:pt x="878" y="5141"/>
                  </a:cubicBezTo>
                  <a:cubicBezTo>
                    <a:pt x="1103" y="5593"/>
                    <a:pt x="1354" y="5718"/>
                    <a:pt x="1554" y="5718"/>
                  </a:cubicBezTo>
                  <a:lnTo>
                    <a:pt x="1579" y="5718"/>
                  </a:lnTo>
                  <a:cubicBezTo>
                    <a:pt x="1930" y="5693"/>
                    <a:pt x="2131" y="5367"/>
                    <a:pt x="2181" y="5242"/>
                  </a:cubicBezTo>
                  <a:cubicBezTo>
                    <a:pt x="2908" y="4039"/>
                    <a:pt x="3008" y="2585"/>
                    <a:pt x="3108" y="1307"/>
                  </a:cubicBezTo>
                  <a:cubicBezTo>
                    <a:pt x="3133" y="1207"/>
                    <a:pt x="3133" y="856"/>
                    <a:pt x="2933" y="655"/>
                  </a:cubicBezTo>
                  <a:cubicBezTo>
                    <a:pt x="2858" y="580"/>
                    <a:pt x="2732" y="530"/>
                    <a:pt x="2632" y="530"/>
                  </a:cubicBezTo>
                  <a:cubicBezTo>
                    <a:pt x="2507" y="530"/>
                    <a:pt x="2407" y="630"/>
                    <a:pt x="2432" y="755"/>
                  </a:cubicBezTo>
                  <a:cubicBezTo>
                    <a:pt x="2432" y="856"/>
                    <a:pt x="2507" y="956"/>
                    <a:pt x="2632" y="956"/>
                  </a:cubicBezTo>
                  <a:cubicBezTo>
                    <a:pt x="2657" y="956"/>
                    <a:pt x="2707" y="1106"/>
                    <a:pt x="2707" y="1257"/>
                  </a:cubicBezTo>
                  <a:cubicBezTo>
                    <a:pt x="2607" y="2510"/>
                    <a:pt x="2482" y="3913"/>
                    <a:pt x="1830" y="5041"/>
                  </a:cubicBezTo>
                  <a:cubicBezTo>
                    <a:pt x="1730" y="5192"/>
                    <a:pt x="1630" y="5292"/>
                    <a:pt x="1554" y="5292"/>
                  </a:cubicBezTo>
                  <a:cubicBezTo>
                    <a:pt x="1479" y="5292"/>
                    <a:pt x="1354" y="5167"/>
                    <a:pt x="1254" y="4966"/>
                  </a:cubicBezTo>
                  <a:cubicBezTo>
                    <a:pt x="577" y="3487"/>
                    <a:pt x="502" y="1733"/>
                    <a:pt x="427" y="204"/>
                  </a:cubicBezTo>
                  <a:cubicBezTo>
                    <a:pt x="427" y="113"/>
                    <a:pt x="343" y="0"/>
                    <a:pt x="233"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6" name="Google Shape;2816;p53"/>
            <p:cNvSpPr/>
            <p:nvPr/>
          </p:nvSpPr>
          <p:spPr>
            <a:xfrm>
              <a:off x="5815878" y="3933651"/>
              <a:ext cx="146374" cy="544868"/>
            </a:xfrm>
            <a:custGeom>
              <a:avLst/>
              <a:gdLst/>
              <a:ahLst/>
              <a:cxnLst/>
              <a:rect l="l" t="t" r="r" b="b"/>
              <a:pathLst>
                <a:path w="5314" h="19781" extrusionOk="0">
                  <a:moveTo>
                    <a:pt x="4748" y="1"/>
                  </a:moveTo>
                  <a:cubicBezTo>
                    <a:pt x="4668" y="1"/>
                    <a:pt x="4608" y="66"/>
                    <a:pt x="4587" y="131"/>
                  </a:cubicBezTo>
                  <a:cubicBezTo>
                    <a:pt x="4386" y="657"/>
                    <a:pt x="4336" y="1184"/>
                    <a:pt x="4286" y="1710"/>
                  </a:cubicBezTo>
                  <a:cubicBezTo>
                    <a:pt x="4261" y="1986"/>
                    <a:pt x="4236" y="2261"/>
                    <a:pt x="4186" y="2512"/>
                  </a:cubicBezTo>
                  <a:cubicBezTo>
                    <a:pt x="4110" y="3038"/>
                    <a:pt x="3835" y="3966"/>
                    <a:pt x="3108" y="4292"/>
                  </a:cubicBezTo>
                  <a:cubicBezTo>
                    <a:pt x="2983" y="4349"/>
                    <a:pt x="2839" y="4377"/>
                    <a:pt x="2693" y="4377"/>
                  </a:cubicBezTo>
                  <a:cubicBezTo>
                    <a:pt x="2458" y="4377"/>
                    <a:pt x="2215" y="4305"/>
                    <a:pt x="2030" y="4166"/>
                  </a:cubicBezTo>
                  <a:cubicBezTo>
                    <a:pt x="1880" y="4066"/>
                    <a:pt x="1679" y="3865"/>
                    <a:pt x="1704" y="3540"/>
                  </a:cubicBezTo>
                  <a:cubicBezTo>
                    <a:pt x="1729" y="3439"/>
                    <a:pt x="1629" y="3339"/>
                    <a:pt x="1529" y="3314"/>
                  </a:cubicBezTo>
                  <a:cubicBezTo>
                    <a:pt x="1516" y="3311"/>
                    <a:pt x="1503" y="3310"/>
                    <a:pt x="1490" y="3310"/>
                  </a:cubicBezTo>
                  <a:cubicBezTo>
                    <a:pt x="1384" y="3310"/>
                    <a:pt x="1303" y="3400"/>
                    <a:pt x="1303" y="3489"/>
                  </a:cubicBezTo>
                  <a:cubicBezTo>
                    <a:pt x="1253" y="3891"/>
                    <a:pt x="1429" y="4266"/>
                    <a:pt x="1780" y="4517"/>
                  </a:cubicBezTo>
                  <a:cubicBezTo>
                    <a:pt x="2061" y="4705"/>
                    <a:pt x="2401" y="4804"/>
                    <a:pt x="2726" y="4804"/>
                  </a:cubicBezTo>
                  <a:cubicBezTo>
                    <a:pt x="2922" y="4804"/>
                    <a:pt x="3114" y="4768"/>
                    <a:pt x="3283" y="4693"/>
                  </a:cubicBezTo>
                  <a:cubicBezTo>
                    <a:pt x="4186" y="4266"/>
                    <a:pt x="4511" y="3189"/>
                    <a:pt x="4612" y="2587"/>
                  </a:cubicBezTo>
                  <a:cubicBezTo>
                    <a:pt x="4637" y="2312"/>
                    <a:pt x="4662" y="2036"/>
                    <a:pt x="4687" y="1760"/>
                  </a:cubicBezTo>
                  <a:lnTo>
                    <a:pt x="4687" y="1760"/>
                  </a:lnTo>
                  <a:cubicBezTo>
                    <a:pt x="4812" y="3941"/>
                    <a:pt x="4612" y="6121"/>
                    <a:pt x="4361" y="8327"/>
                  </a:cubicBezTo>
                  <a:cubicBezTo>
                    <a:pt x="4136" y="10407"/>
                    <a:pt x="3885" y="12437"/>
                    <a:pt x="3258" y="14342"/>
                  </a:cubicBezTo>
                  <a:cubicBezTo>
                    <a:pt x="2582" y="16497"/>
                    <a:pt x="1479" y="18226"/>
                    <a:pt x="100" y="19404"/>
                  </a:cubicBezTo>
                  <a:cubicBezTo>
                    <a:pt x="25" y="19480"/>
                    <a:pt x="0" y="19630"/>
                    <a:pt x="75" y="19705"/>
                  </a:cubicBezTo>
                  <a:cubicBezTo>
                    <a:pt x="125" y="19755"/>
                    <a:pt x="176" y="19780"/>
                    <a:pt x="251" y="19780"/>
                  </a:cubicBezTo>
                  <a:cubicBezTo>
                    <a:pt x="276" y="19780"/>
                    <a:pt x="326" y="19755"/>
                    <a:pt x="376" y="19730"/>
                  </a:cubicBezTo>
                  <a:cubicBezTo>
                    <a:pt x="1805" y="18502"/>
                    <a:pt x="2958" y="16698"/>
                    <a:pt x="3659" y="14467"/>
                  </a:cubicBezTo>
                  <a:cubicBezTo>
                    <a:pt x="4286" y="12537"/>
                    <a:pt x="4537" y="10482"/>
                    <a:pt x="4787" y="8377"/>
                  </a:cubicBezTo>
                  <a:cubicBezTo>
                    <a:pt x="5088" y="5595"/>
                    <a:pt x="5313" y="2888"/>
                    <a:pt x="4988" y="181"/>
                  </a:cubicBezTo>
                  <a:cubicBezTo>
                    <a:pt x="4963" y="81"/>
                    <a:pt x="4887" y="6"/>
                    <a:pt x="4787" y="6"/>
                  </a:cubicBezTo>
                  <a:cubicBezTo>
                    <a:pt x="4774" y="2"/>
                    <a:pt x="4761" y="1"/>
                    <a:pt x="4748"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7" name="Google Shape;2817;p53"/>
            <p:cNvSpPr/>
            <p:nvPr/>
          </p:nvSpPr>
          <p:spPr>
            <a:xfrm>
              <a:off x="5802050" y="4178879"/>
              <a:ext cx="84949" cy="245095"/>
            </a:xfrm>
            <a:custGeom>
              <a:avLst/>
              <a:gdLst/>
              <a:ahLst/>
              <a:cxnLst/>
              <a:rect l="l" t="t" r="r" b="b"/>
              <a:pathLst>
                <a:path w="3084" h="8898" extrusionOk="0">
                  <a:moveTo>
                    <a:pt x="2708" y="0"/>
                  </a:moveTo>
                  <a:cubicBezTo>
                    <a:pt x="2607" y="25"/>
                    <a:pt x="2507" y="125"/>
                    <a:pt x="2532" y="226"/>
                  </a:cubicBezTo>
                  <a:cubicBezTo>
                    <a:pt x="2658" y="1353"/>
                    <a:pt x="2307" y="2481"/>
                    <a:pt x="1956" y="3559"/>
                  </a:cubicBezTo>
                  <a:cubicBezTo>
                    <a:pt x="1379" y="5263"/>
                    <a:pt x="703" y="6968"/>
                    <a:pt x="51" y="8647"/>
                  </a:cubicBezTo>
                  <a:cubicBezTo>
                    <a:pt x="1" y="8747"/>
                    <a:pt x="51" y="8847"/>
                    <a:pt x="176" y="8897"/>
                  </a:cubicBezTo>
                  <a:lnTo>
                    <a:pt x="226" y="8897"/>
                  </a:lnTo>
                  <a:cubicBezTo>
                    <a:pt x="327" y="8897"/>
                    <a:pt x="402" y="8847"/>
                    <a:pt x="452" y="8772"/>
                  </a:cubicBezTo>
                  <a:cubicBezTo>
                    <a:pt x="1104" y="7118"/>
                    <a:pt x="1780" y="5389"/>
                    <a:pt x="2357" y="3684"/>
                  </a:cubicBezTo>
                  <a:cubicBezTo>
                    <a:pt x="2733" y="2582"/>
                    <a:pt x="3084" y="1404"/>
                    <a:pt x="2933" y="201"/>
                  </a:cubicBezTo>
                  <a:cubicBezTo>
                    <a:pt x="2933" y="75"/>
                    <a:pt x="2833" y="0"/>
                    <a:pt x="2708"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8" name="Google Shape;2818;p53"/>
            <p:cNvSpPr/>
            <p:nvPr/>
          </p:nvSpPr>
          <p:spPr>
            <a:xfrm>
              <a:off x="5926331" y="3890296"/>
              <a:ext cx="130508" cy="556464"/>
            </a:xfrm>
            <a:custGeom>
              <a:avLst/>
              <a:gdLst/>
              <a:ahLst/>
              <a:cxnLst/>
              <a:rect l="l" t="t" r="r" b="b"/>
              <a:pathLst>
                <a:path w="4738" h="20202" extrusionOk="0">
                  <a:moveTo>
                    <a:pt x="4186" y="1"/>
                  </a:moveTo>
                  <a:cubicBezTo>
                    <a:pt x="4060" y="1"/>
                    <a:pt x="3985" y="101"/>
                    <a:pt x="3985" y="226"/>
                  </a:cubicBezTo>
                  <a:cubicBezTo>
                    <a:pt x="4336" y="5690"/>
                    <a:pt x="3684" y="11104"/>
                    <a:pt x="2080" y="16342"/>
                  </a:cubicBezTo>
                  <a:cubicBezTo>
                    <a:pt x="1704" y="17595"/>
                    <a:pt x="1203" y="18998"/>
                    <a:pt x="100" y="19825"/>
                  </a:cubicBezTo>
                  <a:cubicBezTo>
                    <a:pt x="25" y="19901"/>
                    <a:pt x="0" y="20026"/>
                    <a:pt x="75" y="20126"/>
                  </a:cubicBezTo>
                  <a:cubicBezTo>
                    <a:pt x="100" y="20176"/>
                    <a:pt x="176" y="20201"/>
                    <a:pt x="226" y="20201"/>
                  </a:cubicBezTo>
                  <a:cubicBezTo>
                    <a:pt x="276" y="20201"/>
                    <a:pt x="326" y="20201"/>
                    <a:pt x="351" y="20176"/>
                  </a:cubicBezTo>
                  <a:cubicBezTo>
                    <a:pt x="1504" y="19299"/>
                    <a:pt x="2055" y="17871"/>
                    <a:pt x="2481" y="16467"/>
                  </a:cubicBezTo>
                  <a:cubicBezTo>
                    <a:pt x="4110" y="11179"/>
                    <a:pt x="4737" y="5715"/>
                    <a:pt x="4411" y="201"/>
                  </a:cubicBezTo>
                  <a:cubicBezTo>
                    <a:pt x="4386" y="76"/>
                    <a:pt x="4311" y="1"/>
                    <a:pt x="4186"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9" name="Google Shape;2819;p53"/>
            <p:cNvSpPr/>
            <p:nvPr/>
          </p:nvSpPr>
          <p:spPr>
            <a:xfrm>
              <a:off x="6128590" y="3892940"/>
              <a:ext cx="412872" cy="538642"/>
            </a:xfrm>
            <a:custGeom>
              <a:avLst/>
              <a:gdLst/>
              <a:ahLst/>
              <a:cxnLst/>
              <a:rect l="l" t="t" r="r" b="b"/>
              <a:pathLst>
                <a:path w="14989" h="19555" extrusionOk="0">
                  <a:moveTo>
                    <a:pt x="241" y="0"/>
                  </a:moveTo>
                  <a:cubicBezTo>
                    <a:pt x="227" y="0"/>
                    <a:pt x="214" y="2"/>
                    <a:pt x="201" y="5"/>
                  </a:cubicBezTo>
                  <a:cubicBezTo>
                    <a:pt x="76" y="30"/>
                    <a:pt x="1" y="130"/>
                    <a:pt x="26" y="256"/>
                  </a:cubicBezTo>
                  <a:cubicBezTo>
                    <a:pt x="652" y="3589"/>
                    <a:pt x="1655" y="6847"/>
                    <a:pt x="3008" y="9980"/>
                  </a:cubicBezTo>
                  <a:cubicBezTo>
                    <a:pt x="3660" y="11509"/>
                    <a:pt x="4537" y="13238"/>
                    <a:pt x="5840" y="14617"/>
                  </a:cubicBezTo>
                  <a:cubicBezTo>
                    <a:pt x="6993" y="15795"/>
                    <a:pt x="8447" y="16647"/>
                    <a:pt x="9700" y="17298"/>
                  </a:cubicBezTo>
                  <a:cubicBezTo>
                    <a:pt x="11304" y="18151"/>
                    <a:pt x="12983" y="18902"/>
                    <a:pt x="14687" y="19529"/>
                  </a:cubicBezTo>
                  <a:cubicBezTo>
                    <a:pt x="14712" y="19554"/>
                    <a:pt x="14738" y="19554"/>
                    <a:pt x="14763" y="19554"/>
                  </a:cubicBezTo>
                  <a:cubicBezTo>
                    <a:pt x="14838" y="19554"/>
                    <a:pt x="14913" y="19504"/>
                    <a:pt x="14963" y="19404"/>
                  </a:cubicBezTo>
                  <a:cubicBezTo>
                    <a:pt x="14988" y="19303"/>
                    <a:pt x="14938" y="19178"/>
                    <a:pt x="14838" y="19153"/>
                  </a:cubicBezTo>
                  <a:cubicBezTo>
                    <a:pt x="13133" y="18526"/>
                    <a:pt x="11479" y="17775"/>
                    <a:pt x="9900" y="16948"/>
                  </a:cubicBezTo>
                  <a:cubicBezTo>
                    <a:pt x="8672" y="16296"/>
                    <a:pt x="7269" y="15469"/>
                    <a:pt x="6141" y="14316"/>
                  </a:cubicBezTo>
                  <a:cubicBezTo>
                    <a:pt x="4863" y="12988"/>
                    <a:pt x="4036" y="11308"/>
                    <a:pt x="3384" y="9805"/>
                  </a:cubicBezTo>
                  <a:cubicBezTo>
                    <a:pt x="2056" y="6722"/>
                    <a:pt x="1053" y="3489"/>
                    <a:pt x="427" y="181"/>
                  </a:cubicBezTo>
                  <a:cubicBezTo>
                    <a:pt x="427" y="71"/>
                    <a:pt x="332" y="0"/>
                    <a:pt x="241"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0" name="Google Shape;2820;p53"/>
            <p:cNvSpPr/>
            <p:nvPr/>
          </p:nvSpPr>
          <p:spPr>
            <a:xfrm>
              <a:off x="6290138" y="4026311"/>
              <a:ext cx="153288" cy="274100"/>
            </a:xfrm>
            <a:custGeom>
              <a:avLst/>
              <a:gdLst/>
              <a:ahLst/>
              <a:cxnLst/>
              <a:rect l="l" t="t" r="r" b="b"/>
              <a:pathLst>
                <a:path w="5565" h="9951" extrusionOk="0">
                  <a:moveTo>
                    <a:pt x="1604" y="0"/>
                  </a:moveTo>
                  <a:cubicBezTo>
                    <a:pt x="1128" y="0"/>
                    <a:pt x="652" y="301"/>
                    <a:pt x="376" y="777"/>
                  </a:cubicBezTo>
                  <a:cubicBezTo>
                    <a:pt x="126" y="1228"/>
                    <a:pt x="75" y="1755"/>
                    <a:pt x="50" y="2105"/>
                  </a:cubicBezTo>
                  <a:cubicBezTo>
                    <a:pt x="0" y="3709"/>
                    <a:pt x="527" y="5364"/>
                    <a:pt x="1504" y="6767"/>
                  </a:cubicBezTo>
                  <a:cubicBezTo>
                    <a:pt x="2406" y="8045"/>
                    <a:pt x="3685" y="9123"/>
                    <a:pt x="5238" y="9925"/>
                  </a:cubicBezTo>
                  <a:cubicBezTo>
                    <a:pt x="5263" y="9950"/>
                    <a:pt x="5289" y="9950"/>
                    <a:pt x="5314" y="9950"/>
                  </a:cubicBezTo>
                  <a:cubicBezTo>
                    <a:pt x="5389" y="9950"/>
                    <a:pt x="5464" y="9925"/>
                    <a:pt x="5514" y="9850"/>
                  </a:cubicBezTo>
                  <a:cubicBezTo>
                    <a:pt x="5564" y="9750"/>
                    <a:pt x="5514" y="9624"/>
                    <a:pt x="5414" y="9574"/>
                  </a:cubicBezTo>
                  <a:cubicBezTo>
                    <a:pt x="3935" y="8797"/>
                    <a:pt x="2707" y="7745"/>
                    <a:pt x="1855" y="6542"/>
                  </a:cubicBezTo>
                  <a:cubicBezTo>
                    <a:pt x="903" y="5188"/>
                    <a:pt x="426" y="3634"/>
                    <a:pt x="476" y="2131"/>
                  </a:cubicBezTo>
                  <a:cubicBezTo>
                    <a:pt x="502" y="1805"/>
                    <a:pt x="527" y="1354"/>
                    <a:pt x="752" y="978"/>
                  </a:cubicBezTo>
                  <a:cubicBezTo>
                    <a:pt x="953" y="627"/>
                    <a:pt x="1278" y="401"/>
                    <a:pt x="1604" y="401"/>
                  </a:cubicBezTo>
                  <a:cubicBezTo>
                    <a:pt x="2106" y="401"/>
                    <a:pt x="2507" y="902"/>
                    <a:pt x="2707" y="1203"/>
                  </a:cubicBezTo>
                  <a:cubicBezTo>
                    <a:pt x="3409" y="2306"/>
                    <a:pt x="3659" y="3659"/>
                    <a:pt x="3384" y="4938"/>
                  </a:cubicBezTo>
                  <a:cubicBezTo>
                    <a:pt x="3359" y="5113"/>
                    <a:pt x="3284" y="5339"/>
                    <a:pt x="3133" y="5439"/>
                  </a:cubicBezTo>
                  <a:cubicBezTo>
                    <a:pt x="3089" y="5468"/>
                    <a:pt x="3036" y="5480"/>
                    <a:pt x="2985" y="5480"/>
                  </a:cubicBezTo>
                  <a:cubicBezTo>
                    <a:pt x="2949" y="5480"/>
                    <a:pt x="2914" y="5474"/>
                    <a:pt x="2882" y="5464"/>
                  </a:cubicBezTo>
                  <a:cubicBezTo>
                    <a:pt x="2682" y="5389"/>
                    <a:pt x="2431" y="5163"/>
                    <a:pt x="2281" y="4862"/>
                  </a:cubicBezTo>
                  <a:cubicBezTo>
                    <a:pt x="1930" y="4186"/>
                    <a:pt x="1705" y="3409"/>
                    <a:pt x="1654" y="2632"/>
                  </a:cubicBezTo>
                  <a:cubicBezTo>
                    <a:pt x="1654" y="2607"/>
                    <a:pt x="1679" y="2582"/>
                    <a:pt x="1679" y="2532"/>
                  </a:cubicBezTo>
                  <a:cubicBezTo>
                    <a:pt x="1700" y="2538"/>
                    <a:pt x="1720" y="2541"/>
                    <a:pt x="1739" y="2541"/>
                  </a:cubicBezTo>
                  <a:cubicBezTo>
                    <a:pt x="1793" y="2541"/>
                    <a:pt x="1843" y="2518"/>
                    <a:pt x="1880" y="2481"/>
                  </a:cubicBezTo>
                  <a:cubicBezTo>
                    <a:pt x="1955" y="2381"/>
                    <a:pt x="1955" y="2256"/>
                    <a:pt x="1855" y="2181"/>
                  </a:cubicBezTo>
                  <a:cubicBezTo>
                    <a:pt x="1790" y="2132"/>
                    <a:pt x="1715" y="2104"/>
                    <a:pt x="1636" y="2104"/>
                  </a:cubicBezTo>
                  <a:cubicBezTo>
                    <a:pt x="1593" y="2104"/>
                    <a:pt x="1548" y="2113"/>
                    <a:pt x="1504" y="2131"/>
                  </a:cubicBezTo>
                  <a:cubicBezTo>
                    <a:pt x="1329" y="2231"/>
                    <a:pt x="1228" y="2481"/>
                    <a:pt x="1253" y="2682"/>
                  </a:cubicBezTo>
                  <a:cubicBezTo>
                    <a:pt x="1304" y="3484"/>
                    <a:pt x="1529" y="4311"/>
                    <a:pt x="1905" y="5063"/>
                  </a:cubicBezTo>
                  <a:cubicBezTo>
                    <a:pt x="2080" y="5364"/>
                    <a:pt x="2381" y="5740"/>
                    <a:pt x="2757" y="5865"/>
                  </a:cubicBezTo>
                  <a:cubicBezTo>
                    <a:pt x="2828" y="5883"/>
                    <a:pt x="2899" y="5891"/>
                    <a:pt x="2969" y="5891"/>
                  </a:cubicBezTo>
                  <a:cubicBezTo>
                    <a:pt x="3097" y="5891"/>
                    <a:pt x="3220" y="5863"/>
                    <a:pt x="3334" y="5815"/>
                  </a:cubicBezTo>
                  <a:cubicBezTo>
                    <a:pt x="3634" y="5639"/>
                    <a:pt x="3735" y="5263"/>
                    <a:pt x="3785" y="5013"/>
                  </a:cubicBezTo>
                  <a:cubicBezTo>
                    <a:pt x="4086" y="3634"/>
                    <a:pt x="3810" y="2181"/>
                    <a:pt x="3058" y="978"/>
                  </a:cubicBezTo>
                  <a:cubicBezTo>
                    <a:pt x="2757" y="527"/>
                    <a:pt x="2281" y="0"/>
                    <a:pt x="1604"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1" name="Google Shape;2821;p53"/>
            <p:cNvSpPr/>
            <p:nvPr/>
          </p:nvSpPr>
          <p:spPr>
            <a:xfrm>
              <a:off x="6234911" y="3941997"/>
              <a:ext cx="189179" cy="234821"/>
            </a:xfrm>
            <a:custGeom>
              <a:avLst/>
              <a:gdLst/>
              <a:ahLst/>
              <a:cxnLst/>
              <a:rect l="l" t="t" r="r" b="b"/>
              <a:pathLst>
                <a:path w="6868" h="8525" extrusionOk="0">
                  <a:moveTo>
                    <a:pt x="3452" y="0"/>
                  </a:moveTo>
                  <a:cubicBezTo>
                    <a:pt x="3050" y="0"/>
                    <a:pt x="2595" y="129"/>
                    <a:pt x="2181" y="405"/>
                  </a:cubicBezTo>
                  <a:cubicBezTo>
                    <a:pt x="1053" y="1106"/>
                    <a:pt x="301" y="2510"/>
                    <a:pt x="151" y="4139"/>
                  </a:cubicBezTo>
                  <a:cubicBezTo>
                    <a:pt x="0" y="5567"/>
                    <a:pt x="301" y="6996"/>
                    <a:pt x="602" y="8349"/>
                  </a:cubicBezTo>
                  <a:cubicBezTo>
                    <a:pt x="627" y="8450"/>
                    <a:pt x="727" y="8525"/>
                    <a:pt x="802" y="8525"/>
                  </a:cubicBezTo>
                  <a:lnTo>
                    <a:pt x="852" y="8525"/>
                  </a:lnTo>
                  <a:cubicBezTo>
                    <a:pt x="978" y="8500"/>
                    <a:pt x="1028" y="8374"/>
                    <a:pt x="1028" y="8274"/>
                  </a:cubicBezTo>
                  <a:cubicBezTo>
                    <a:pt x="727" y="6921"/>
                    <a:pt x="426" y="5542"/>
                    <a:pt x="552" y="4164"/>
                  </a:cubicBezTo>
                  <a:cubicBezTo>
                    <a:pt x="702" y="2685"/>
                    <a:pt x="1379" y="1407"/>
                    <a:pt x="2406" y="755"/>
                  </a:cubicBezTo>
                  <a:cubicBezTo>
                    <a:pt x="2630" y="599"/>
                    <a:pt x="2994" y="422"/>
                    <a:pt x="3374" y="422"/>
                  </a:cubicBezTo>
                  <a:cubicBezTo>
                    <a:pt x="3419" y="422"/>
                    <a:pt x="3464" y="424"/>
                    <a:pt x="3509" y="430"/>
                  </a:cubicBezTo>
                  <a:cubicBezTo>
                    <a:pt x="4035" y="480"/>
                    <a:pt x="4486" y="881"/>
                    <a:pt x="4988" y="1633"/>
                  </a:cubicBezTo>
                  <a:cubicBezTo>
                    <a:pt x="5664" y="2685"/>
                    <a:pt x="6141" y="3838"/>
                    <a:pt x="6441" y="5066"/>
                  </a:cubicBezTo>
                  <a:cubicBezTo>
                    <a:pt x="6462" y="5171"/>
                    <a:pt x="6535" y="5223"/>
                    <a:pt x="6632" y="5223"/>
                  </a:cubicBezTo>
                  <a:cubicBezTo>
                    <a:pt x="6651" y="5223"/>
                    <a:pt x="6671" y="5221"/>
                    <a:pt x="6692" y="5217"/>
                  </a:cubicBezTo>
                  <a:cubicBezTo>
                    <a:pt x="6792" y="5192"/>
                    <a:pt x="6867" y="5091"/>
                    <a:pt x="6842" y="4966"/>
                  </a:cubicBezTo>
                  <a:cubicBezTo>
                    <a:pt x="6542" y="3713"/>
                    <a:pt x="6040" y="2510"/>
                    <a:pt x="5339" y="1407"/>
                  </a:cubicBezTo>
                  <a:cubicBezTo>
                    <a:pt x="4988" y="856"/>
                    <a:pt x="4411" y="104"/>
                    <a:pt x="3559" y="4"/>
                  </a:cubicBezTo>
                  <a:cubicBezTo>
                    <a:pt x="3524" y="1"/>
                    <a:pt x="3488" y="0"/>
                    <a:pt x="3452"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2" name="Google Shape;2822;p53"/>
            <p:cNvSpPr/>
            <p:nvPr/>
          </p:nvSpPr>
          <p:spPr>
            <a:xfrm>
              <a:off x="6321896" y="3835235"/>
              <a:ext cx="109794" cy="130343"/>
            </a:xfrm>
            <a:custGeom>
              <a:avLst/>
              <a:gdLst/>
              <a:ahLst/>
              <a:cxnLst/>
              <a:rect l="l" t="t" r="r" b="b"/>
              <a:pathLst>
                <a:path w="3986" h="4732" extrusionOk="0">
                  <a:moveTo>
                    <a:pt x="245" y="0"/>
                  </a:moveTo>
                  <a:cubicBezTo>
                    <a:pt x="216" y="0"/>
                    <a:pt x="184" y="6"/>
                    <a:pt x="151" y="20"/>
                  </a:cubicBezTo>
                  <a:cubicBezTo>
                    <a:pt x="50" y="70"/>
                    <a:pt x="0" y="195"/>
                    <a:pt x="50" y="296"/>
                  </a:cubicBezTo>
                  <a:cubicBezTo>
                    <a:pt x="426" y="1173"/>
                    <a:pt x="827" y="2075"/>
                    <a:pt x="1404" y="2852"/>
                  </a:cubicBezTo>
                  <a:cubicBezTo>
                    <a:pt x="2055" y="3779"/>
                    <a:pt x="2832" y="4406"/>
                    <a:pt x="3684" y="4707"/>
                  </a:cubicBezTo>
                  <a:cubicBezTo>
                    <a:pt x="3709" y="4732"/>
                    <a:pt x="3735" y="4732"/>
                    <a:pt x="3760" y="4732"/>
                  </a:cubicBezTo>
                  <a:cubicBezTo>
                    <a:pt x="3835" y="4732"/>
                    <a:pt x="3935" y="4682"/>
                    <a:pt x="3960" y="4581"/>
                  </a:cubicBezTo>
                  <a:cubicBezTo>
                    <a:pt x="3985" y="4481"/>
                    <a:pt x="3935" y="4356"/>
                    <a:pt x="3835" y="4306"/>
                  </a:cubicBezTo>
                  <a:cubicBezTo>
                    <a:pt x="2857" y="3980"/>
                    <a:pt x="2156" y="3203"/>
                    <a:pt x="1729" y="2626"/>
                  </a:cubicBezTo>
                  <a:cubicBezTo>
                    <a:pt x="1203" y="1849"/>
                    <a:pt x="802" y="972"/>
                    <a:pt x="426" y="120"/>
                  </a:cubicBezTo>
                  <a:cubicBezTo>
                    <a:pt x="390" y="47"/>
                    <a:pt x="326" y="0"/>
                    <a:pt x="245"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3" name="Google Shape;2823;p53"/>
            <p:cNvSpPr/>
            <p:nvPr/>
          </p:nvSpPr>
          <p:spPr>
            <a:xfrm>
              <a:off x="6189353" y="3840744"/>
              <a:ext cx="87703" cy="168327"/>
            </a:xfrm>
            <a:custGeom>
              <a:avLst/>
              <a:gdLst/>
              <a:ahLst/>
              <a:cxnLst/>
              <a:rect l="l" t="t" r="r" b="b"/>
              <a:pathLst>
                <a:path w="3184" h="6111" extrusionOk="0">
                  <a:moveTo>
                    <a:pt x="2938" y="1"/>
                  </a:moveTo>
                  <a:cubicBezTo>
                    <a:pt x="2857" y="1"/>
                    <a:pt x="2794" y="47"/>
                    <a:pt x="2757" y="121"/>
                  </a:cubicBezTo>
                  <a:cubicBezTo>
                    <a:pt x="2481" y="722"/>
                    <a:pt x="2055" y="1273"/>
                    <a:pt x="1629" y="1825"/>
                  </a:cubicBezTo>
                  <a:cubicBezTo>
                    <a:pt x="1178" y="2376"/>
                    <a:pt x="727" y="2978"/>
                    <a:pt x="426" y="3629"/>
                  </a:cubicBezTo>
                  <a:cubicBezTo>
                    <a:pt x="100" y="4381"/>
                    <a:pt x="0" y="5208"/>
                    <a:pt x="150" y="5935"/>
                  </a:cubicBezTo>
                  <a:cubicBezTo>
                    <a:pt x="176" y="6035"/>
                    <a:pt x="251" y="6111"/>
                    <a:pt x="351" y="6111"/>
                  </a:cubicBezTo>
                  <a:cubicBezTo>
                    <a:pt x="351" y="6111"/>
                    <a:pt x="376" y="6111"/>
                    <a:pt x="401" y="6086"/>
                  </a:cubicBezTo>
                  <a:cubicBezTo>
                    <a:pt x="501" y="6060"/>
                    <a:pt x="577" y="5960"/>
                    <a:pt x="551" y="5860"/>
                  </a:cubicBezTo>
                  <a:cubicBezTo>
                    <a:pt x="426" y="5208"/>
                    <a:pt x="526" y="4482"/>
                    <a:pt x="802" y="3805"/>
                  </a:cubicBezTo>
                  <a:cubicBezTo>
                    <a:pt x="1078" y="3178"/>
                    <a:pt x="1504" y="2652"/>
                    <a:pt x="1955" y="2076"/>
                  </a:cubicBezTo>
                  <a:cubicBezTo>
                    <a:pt x="2381" y="1524"/>
                    <a:pt x="2832" y="948"/>
                    <a:pt x="3133" y="296"/>
                  </a:cubicBezTo>
                  <a:cubicBezTo>
                    <a:pt x="3183" y="171"/>
                    <a:pt x="3133" y="45"/>
                    <a:pt x="3033" y="20"/>
                  </a:cubicBezTo>
                  <a:cubicBezTo>
                    <a:pt x="2999" y="7"/>
                    <a:pt x="2967" y="1"/>
                    <a:pt x="2938"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4" name="Google Shape;2824;p53"/>
            <p:cNvSpPr/>
            <p:nvPr/>
          </p:nvSpPr>
          <p:spPr>
            <a:xfrm>
              <a:off x="6466863" y="3834216"/>
              <a:ext cx="158797" cy="437883"/>
            </a:xfrm>
            <a:custGeom>
              <a:avLst/>
              <a:gdLst/>
              <a:ahLst/>
              <a:cxnLst/>
              <a:rect l="l" t="t" r="r" b="b"/>
              <a:pathLst>
                <a:path w="5765" h="15897" extrusionOk="0">
                  <a:moveTo>
                    <a:pt x="252" y="0"/>
                  </a:moveTo>
                  <a:cubicBezTo>
                    <a:pt x="235" y="0"/>
                    <a:pt x="218" y="3"/>
                    <a:pt x="201" y="7"/>
                  </a:cubicBezTo>
                  <a:cubicBezTo>
                    <a:pt x="76" y="32"/>
                    <a:pt x="0" y="132"/>
                    <a:pt x="25" y="232"/>
                  </a:cubicBezTo>
                  <a:cubicBezTo>
                    <a:pt x="326" y="1661"/>
                    <a:pt x="477" y="3140"/>
                    <a:pt x="602" y="4568"/>
                  </a:cubicBezTo>
                  <a:cubicBezTo>
                    <a:pt x="802" y="6799"/>
                    <a:pt x="1003" y="9105"/>
                    <a:pt x="1880" y="11235"/>
                  </a:cubicBezTo>
                  <a:cubicBezTo>
                    <a:pt x="2632" y="13039"/>
                    <a:pt x="3835" y="14643"/>
                    <a:pt x="5389" y="15871"/>
                  </a:cubicBezTo>
                  <a:cubicBezTo>
                    <a:pt x="5439" y="15897"/>
                    <a:pt x="5489" y="15897"/>
                    <a:pt x="5514" y="15897"/>
                  </a:cubicBezTo>
                  <a:cubicBezTo>
                    <a:pt x="5589" y="15897"/>
                    <a:pt x="5639" y="15871"/>
                    <a:pt x="5690" y="15821"/>
                  </a:cubicBezTo>
                  <a:cubicBezTo>
                    <a:pt x="5765" y="15746"/>
                    <a:pt x="5740" y="15596"/>
                    <a:pt x="5665" y="15546"/>
                  </a:cubicBezTo>
                  <a:cubicBezTo>
                    <a:pt x="4161" y="14368"/>
                    <a:pt x="2983" y="12814"/>
                    <a:pt x="2256" y="11059"/>
                  </a:cubicBezTo>
                  <a:cubicBezTo>
                    <a:pt x="1429" y="9004"/>
                    <a:pt x="1203" y="6724"/>
                    <a:pt x="1003" y="4518"/>
                  </a:cubicBezTo>
                  <a:cubicBezTo>
                    <a:pt x="878" y="3089"/>
                    <a:pt x="752" y="1586"/>
                    <a:pt x="451" y="157"/>
                  </a:cubicBezTo>
                  <a:cubicBezTo>
                    <a:pt x="431" y="53"/>
                    <a:pt x="340" y="0"/>
                    <a:pt x="252"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5" name="Google Shape;2825;p53"/>
            <p:cNvSpPr/>
            <p:nvPr/>
          </p:nvSpPr>
          <p:spPr>
            <a:xfrm>
              <a:off x="6527598" y="3852918"/>
              <a:ext cx="234766" cy="425405"/>
            </a:xfrm>
            <a:custGeom>
              <a:avLst/>
              <a:gdLst/>
              <a:ahLst/>
              <a:cxnLst/>
              <a:rect l="l" t="t" r="r" b="b"/>
              <a:pathLst>
                <a:path w="8523" h="15444" extrusionOk="0">
                  <a:moveTo>
                    <a:pt x="215" y="1"/>
                  </a:moveTo>
                  <a:cubicBezTo>
                    <a:pt x="202" y="1"/>
                    <a:pt x="190" y="2"/>
                    <a:pt x="176" y="4"/>
                  </a:cubicBezTo>
                  <a:cubicBezTo>
                    <a:pt x="76" y="29"/>
                    <a:pt x="1" y="130"/>
                    <a:pt x="1" y="255"/>
                  </a:cubicBezTo>
                  <a:cubicBezTo>
                    <a:pt x="878" y="5393"/>
                    <a:pt x="2156" y="10631"/>
                    <a:pt x="5690" y="14315"/>
                  </a:cubicBezTo>
                  <a:cubicBezTo>
                    <a:pt x="6141" y="14791"/>
                    <a:pt x="6843" y="15443"/>
                    <a:pt x="7695" y="15443"/>
                  </a:cubicBezTo>
                  <a:lnTo>
                    <a:pt x="7820" y="15443"/>
                  </a:lnTo>
                  <a:cubicBezTo>
                    <a:pt x="8071" y="15418"/>
                    <a:pt x="8247" y="15343"/>
                    <a:pt x="8372" y="15192"/>
                  </a:cubicBezTo>
                  <a:cubicBezTo>
                    <a:pt x="8522" y="14967"/>
                    <a:pt x="8497" y="14716"/>
                    <a:pt x="8447" y="14491"/>
                  </a:cubicBezTo>
                  <a:cubicBezTo>
                    <a:pt x="8347" y="14040"/>
                    <a:pt x="8171" y="13463"/>
                    <a:pt x="7720" y="13137"/>
                  </a:cubicBezTo>
                  <a:cubicBezTo>
                    <a:pt x="7536" y="13004"/>
                    <a:pt x="7308" y="12937"/>
                    <a:pt x="7080" y="12937"/>
                  </a:cubicBezTo>
                  <a:cubicBezTo>
                    <a:pt x="6966" y="12937"/>
                    <a:pt x="6851" y="12954"/>
                    <a:pt x="6743" y="12987"/>
                  </a:cubicBezTo>
                  <a:cubicBezTo>
                    <a:pt x="6467" y="13087"/>
                    <a:pt x="6292" y="13263"/>
                    <a:pt x="6216" y="13513"/>
                  </a:cubicBezTo>
                  <a:cubicBezTo>
                    <a:pt x="6166" y="13614"/>
                    <a:pt x="6242" y="13739"/>
                    <a:pt x="6342" y="13764"/>
                  </a:cubicBezTo>
                  <a:cubicBezTo>
                    <a:pt x="6369" y="13775"/>
                    <a:pt x="6396" y="13780"/>
                    <a:pt x="6420" y="13780"/>
                  </a:cubicBezTo>
                  <a:cubicBezTo>
                    <a:pt x="6509" y="13780"/>
                    <a:pt x="6578" y="13717"/>
                    <a:pt x="6617" y="13639"/>
                  </a:cubicBezTo>
                  <a:cubicBezTo>
                    <a:pt x="6643" y="13488"/>
                    <a:pt x="6768" y="13438"/>
                    <a:pt x="6868" y="13388"/>
                  </a:cubicBezTo>
                  <a:cubicBezTo>
                    <a:pt x="6932" y="13372"/>
                    <a:pt x="7000" y="13364"/>
                    <a:pt x="7069" y="13364"/>
                  </a:cubicBezTo>
                  <a:cubicBezTo>
                    <a:pt x="7217" y="13364"/>
                    <a:pt x="7367" y="13403"/>
                    <a:pt x="7470" y="13488"/>
                  </a:cubicBezTo>
                  <a:cubicBezTo>
                    <a:pt x="7795" y="13714"/>
                    <a:pt x="7946" y="14165"/>
                    <a:pt x="8046" y="14591"/>
                  </a:cubicBezTo>
                  <a:cubicBezTo>
                    <a:pt x="8071" y="14716"/>
                    <a:pt x="8096" y="14867"/>
                    <a:pt x="8021" y="14942"/>
                  </a:cubicBezTo>
                  <a:cubicBezTo>
                    <a:pt x="7996" y="14967"/>
                    <a:pt x="7896" y="15017"/>
                    <a:pt x="7770" y="15017"/>
                  </a:cubicBezTo>
                  <a:cubicBezTo>
                    <a:pt x="7743" y="15019"/>
                    <a:pt x="7715" y="15020"/>
                    <a:pt x="7688" y="15020"/>
                  </a:cubicBezTo>
                  <a:cubicBezTo>
                    <a:pt x="7018" y="15020"/>
                    <a:pt x="6400" y="14449"/>
                    <a:pt x="5991" y="14040"/>
                  </a:cubicBezTo>
                  <a:cubicBezTo>
                    <a:pt x="2557" y="10431"/>
                    <a:pt x="1279" y="5243"/>
                    <a:pt x="427" y="180"/>
                  </a:cubicBezTo>
                  <a:cubicBezTo>
                    <a:pt x="405" y="90"/>
                    <a:pt x="322" y="1"/>
                    <a:pt x="215"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6" name="Google Shape;2826;p53"/>
            <p:cNvSpPr/>
            <p:nvPr/>
          </p:nvSpPr>
          <p:spPr>
            <a:xfrm>
              <a:off x="6644965" y="4103435"/>
              <a:ext cx="153977" cy="186617"/>
            </a:xfrm>
            <a:custGeom>
              <a:avLst/>
              <a:gdLst/>
              <a:ahLst/>
              <a:cxnLst/>
              <a:rect l="l" t="t" r="r" b="b"/>
              <a:pathLst>
                <a:path w="5590" h="6775" extrusionOk="0">
                  <a:moveTo>
                    <a:pt x="241" y="1"/>
                  </a:moveTo>
                  <a:cubicBezTo>
                    <a:pt x="144" y="1"/>
                    <a:pt x="67" y="53"/>
                    <a:pt x="26" y="158"/>
                  </a:cubicBezTo>
                  <a:cubicBezTo>
                    <a:pt x="1" y="258"/>
                    <a:pt x="76" y="383"/>
                    <a:pt x="176" y="408"/>
                  </a:cubicBezTo>
                  <a:cubicBezTo>
                    <a:pt x="2858" y="1235"/>
                    <a:pt x="4913" y="3767"/>
                    <a:pt x="5163" y="6574"/>
                  </a:cubicBezTo>
                  <a:cubicBezTo>
                    <a:pt x="5163" y="6674"/>
                    <a:pt x="5264" y="6774"/>
                    <a:pt x="5364" y="6774"/>
                  </a:cubicBezTo>
                  <a:lnTo>
                    <a:pt x="5389" y="6774"/>
                  </a:lnTo>
                  <a:cubicBezTo>
                    <a:pt x="5489" y="6749"/>
                    <a:pt x="5590" y="6649"/>
                    <a:pt x="5564" y="6549"/>
                  </a:cubicBezTo>
                  <a:cubicBezTo>
                    <a:pt x="5314" y="3566"/>
                    <a:pt x="3133" y="884"/>
                    <a:pt x="301" y="7"/>
                  </a:cubicBezTo>
                  <a:cubicBezTo>
                    <a:pt x="280" y="3"/>
                    <a:pt x="260" y="1"/>
                    <a:pt x="241"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7" name="Google Shape;2827;p53"/>
            <p:cNvSpPr/>
            <p:nvPr/>
          </p:nvSpPr>
          <p:spPr>
            <a:xfrm>
              <a:off x="6620809" y="4007663"/>
              <a:ext cx="222316" cy="300323"/>
            </a:xfrm>
            <a:custGeom>
              <a:avLst/>
              <a:gdLst/>
              <a:ahLst/>
              <a:cxnLst/>
              <a:rect l="l" t="t" r="r" b="b"/>
              <a:pathLst>
                <a:path w="8071" h="10903" extrusionOk="0">
                  <a:moveTo>
                    <a:pt x="201" y="0"/>
                  </a:moveTo>
                  <a:cubicBezTo>
                    <a:pt x="76" y="0"/>
                    <a:pt x="0" y="101"/>
                    <a:pt x="0" y="226"/>
                  </a:cubicBezTo>
                  <a:cubicBezTo>
                    <a:pt x="0" y="326"/>
                    <a:pt x="76" y="427"/>
                    <a:pt x="201" y="427"/>
                  </a:cubicBezTo>
                  <a:cubicBezTo>
                    <a:pt x="953" y="452"/>
                    <a:pt x="1629" y="978"/>
                    <a:pt x="2181" y="1504"/>
                  </a:cubicBezTo>
                  <a:cubicBezTo>
                    <a:pt x="4812" y="4036"/>
                    <a:pt x="6692" y="7219"/>
                    <a:pt x="7645" y="10752"/>
                  </a:cubicBezTo>
                  <a:cubicBezTo>
                    <a:pt x="7670" y="10828"/>
                    <a:pt x="7745" y="10903"/>
                    <a:pt x="7845" y="10903"/>
                  </a:cubicBezTo>
                  <a:cubicBezTo>
                    <a:pt x="7845" y="10903"/>
                    <a:pt x="7870" y="10903"/>
                    <a:pt x="7895" y="10878"/>
                  </a:cubicBezTo>
                  <a:cubicBezTo>
                    <a:pt x="7995" y="10853"/>
                    <a:pt x="8071" y="10752"/>
                    <a:pt x="8046" y="10627"/>
                  </a:cubicBezTo>
                  <a:cubicBezTo>
                    <a:pt x="7093" y="7043"/>
                    <a:pt x="5163" y="3785"/>
                    <a:pt x="2457" y="1204"/>
                  </a:cubicBezTo>
                  <a:cubicBezTo>
                    <a:pt x="1855" y="627"/>
                    <a:pt x="1103" y="26"/>
                    <a:pt x="201"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8" name="Google Shape;2828;p53"/>
            <p:cNvSpPr/>
            <p:nvPr/>
          </p:nvSpPr>
          <p:spPr>
            <a:xfrm>
              <a:off x="6624252" y="3800556"/>
              <a:ext cx="104285" cy="231984"/>
            </a:xfrm>
            <a:custGeom>
              <a:avLst/>
              <a:gdLst/>
              <a:ahLst/>
              <a:cxnLst/>
              <a:rect l="l" t="t" r="r" b="b"/>
              <a:pathLst>
                <a:path w="3786" h="8422" extrusionOk="0">
                  <a:moveTo>
                    <a:pt x="301" y="1"/>
                  </a:moveTo>
                  <a:cubicBezTo>
                    <a:pt x="201" y="1"/>
                    <a:pt x="101" y="76"/>
                    <a:pt x="76" y="201"/>
                  </a:cubicBezTo>
                  <a:cubicBezTo>
                    <a:pt x="1" y="1555"/>
                    <a:pt x="326" y="3033"/>
                    <a:pt x="1053" y="4562"/>
                  </a:cubicBezTo>
                  <a:cubicBezTo>
                    <a:pt x="1680" y="5915"/>
                    <a:pt x="2557" y="7144"/>
                    <a:pt x="3384" y="8347"/>
                  </a:cubicBezTo>
                  <a:cubicBezTo>
                    <a:pt x="3434" y="8397"/>
                    <a:pt x="3484" y="8422"/>
                    <a:pt x="3560" y="8422"/>
                  </a:cubicBezTo>
                  <a:cubicBezTo>
                    <a:pt x="3610" y="8422"/>
                    <a:pt x="3635" y="8422"/>
                    <a:pt x="3685" y="8397"/>
                  </a:cubicBezTo>
                  <a:cubicBezTo>
                    <a:pt x="3785" y="8321"/>
                    <a:pt x="3785" y="8196"/>
                    <a:pt x="3735" y="8096"/>
                  </a:cubicBezTo>
                  <a:cubicBezTo>
                    <a:pt x="2908" y="6918"/>
                    <a:pt x="2056" y="5715"/>
                    <a:pt x="1429" y="4387"/>
                  </a:cubicBezTo>
                  <a:cubicBezTo>
                    <a:pt x="727" y="2908"/>
                    <a:pt x="427" y="1529"/>
                    <a:pt x="502" y="226"/>
                  </a:cubicBezTo>
                  <a:cubicBezTo>
                    <a:pt x="502" y="101"/>
                    <a:pt x="427" y="1"/>
                    <a:pt x="301"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9" name="Google Shape;2829;p53"/>
            <p:cNvSpPr/>
            <p:nvPr/>
          </p:nvSpPr>
          <p:spPr>
            <a:xfrm>
              <a:off x="6154812" y="4108999"/>
              <a:ext cx="184359" cy="320486"/>
            </a:xfrm>
            <a:custGeom>
              <a:avLst/>
              <a:gdLst/>
              <a:ahLst/>
              <a:cxnLst/>
              <a:rect l="l" t="t" r="r" b="b"/>
              <a:pathLst>
                <a:path w="6693" h="11635" extrusionOk="0">
                  <a:moveTo>
                    <a:pt x="242" y="1"/>
                  </a:moveTo>
                  <a:cubicBezTo>
                    <a:pt x="228" y="1"/>
                    <a:pt x="215" y="2"/>
                    <a:pt x="201" y="6"/>
                  </a:cubicBezTo>
                  <a:cubicBezTo>
                    <a:pt x="76" y="6"/>
                    <a:pt x="1" y="131"/>
                    <a:pt x="26" y="231"/>
                  </a:cubicBezTo>
                  <a:lnTo>
                    <a:pt x="803" y="4642"/>
                  </a:lnTo>
                  <a:cubicBezTo>
                    <a:pt x="1104" y="6246"/>
                    <a:pt x="1455" y="8226"/>
                    <a:pt x="2733" y="9580"/>
                  </a:cubicBezTo>
                  <a:cubicBezTo>
                    <a:pt x="3735" y="10632"/>
                    <a:pt x="5139" y="11159"/>
                    <a:pt x="6392" y="11610"/>
                  </a:cubicBezTo>
                  <a:cubicBezTo>
                    <a:pt x="6417" y="11635"/>
                    <a:pt x="6442" y="11635"/>
                    <a:pt x="6467" y="11635"/>
                  </a:cubicBezTo>
                  <a:cubicBezTo>
                    <a:pt x="6542" y="11635"/>
                    <a:pt x="6618" y="11585"/>
                    <a:pt x="6643" y="11484"/>
                  </a:cubicBezTo>
                  <a:cubicBezTo>
                    <a:pt x="6693" y="11384"/>
                    <a:pt x="6643" y="11259"/>
                    <a:pt x="6542" y="11234"/>
                  </a:cubicBezTo>
                  <a:cubicBezTo>
                    <a:pt x="5339" y="10783"/>
                    <a:pt x="3986" y="10281"/>
                    <a:pt x="3059" y="9304"/>
                  </a:cubicBezTo>
                  <a:cubicBezTo>
                    <a:pt x="1831" y="8026"/>
                    <a:pt x="1505" y="6121"/>
                    <a:pt x="1229" y="4567"/>
                  </a:cubicBezTo>
                  <a:lnTo>
                    <a:pt x="452" y="156"/>
                  </a:lnTo>
                  <a:cubicBezTo>
                    <a:pt x="430" y="69"/>
                    <a:pt x="333" y="1"/>
                    <a:pt x="242"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0" name="Google Shape;2830;p53"/>
            <p:cNvSpPr/>
            <p:nvPr/>
          </p:nvSpPr>
          <p:spPr>
            <a:xfrm>
              <a:off x="5529388" y="3932963"/>
              <a:ext cx="217468" cy="348802"/>
            </a:xfrm>
            <a:custGeom>
              <a:avLst/>
              <a:gdLst/>
              <a:ahLst/>
              <a:cxnLst/>
              <a:rect l="l" t="t" r="r" b="b"/>
              <a:pathLst>
                <a:path w="7895" h="12663" extrusionOk="0">
                  <a:moveTo>
                    <a:pt x="7672" y="1"/>
                  </a:moveTo>
                  <a:cubicBezTo>
                    <a:pt x="7569" y="1"/>
                    <a:pt x="7491" y="72"/>
                    <a:pt x="7469" y="181"/>
                  </a:cubicBezTo>
                  <a:cubicBezTo>
                    <a:pt x="6592" y="4918"/>
                    <a:pt x="3910" y="9329"/>
                    <a:pt x="100" y="12286"/>
                  </a:cubicBezTo>
                  <a:cubicBezTo>
                    <a:pt x="25" y="12362"/>
                    <a:pt x="0" y="12487"/>
                    <a:pt x="75" y="12587"/>
                  </a:cubicBezTo>
                  <a:cubicBezTo>
                    <a:pt x="125" y="12637"/>
                    <a:pt x="176" y="12662"/>
                    <a:pt x="251" y="12662"/>
                  </a:cubicBezTo>
                  <a:cubicBezTo>
                    <a:pt x="276" y="12662"/>
                    <a:pt x="326" y="12637"/>
                    <a:pt x="376" y="12612"/>
                  </a:cubicBezTo>
                  <a:cubicBezTo>
                    <a:pt x="4236" y="9580"/>
                    <a:pt x="6993" y="5093"/>
                    <a:pt x="7870" y="256"/>
                  </a:cubicBezTo>
                  <a:cubicBezTo>
                    <a:pt x="7895" y="131"/>
                    <a:pt x="7820" y="31"/>
                    <a:pt x="7719" y="6"/>
                  </a:cubicBezTo>
                  <a:cubicBezTo>
                    <a:pt x="7703" y="2"/>
                    <a:pt x="7687" y="1"/>
                    <a:pt x="7672"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1" name="Google Shape;2831;p53"/>
            <p:cNvSpPr/>
            <p:nvPr/>
          </p:nvSpPr>
          <p:spPr>
            <a:xfrm>
              <a:off x="6441329" y="3820581"/>
              <a:ext cx="579216" cy="524099"/>
            </a:xfrm>
            <a:custGeom>
              <a:avLst/>
              <a:gdLst/>
              <a:ahLst/>
              <a:cxnLst/>
              <a:rect l="l" t="t" r="r" b="b"/>
              <a:pathLst>
                <a:path w="21028" h="19027" extrusionOk="0">
                  <a:moveTo>
                    <a:pt x="627" y="0"/>
                  </a:moveTo>
                  <a:cubicBezTo>
                    <a:pt x="0" y="5589"/>
                    <a:pt x="1003" y="11229"/>
                    <a:pt x="2005" y="16767"/>
                  </a:cubicBezTo>
                  <a:cubicBezTo>
                    <a:pt x="2080" y="17168"/>
                    <a:pt x="2155" y="17569"/>
                    <a:pt x="2456" y="17870"/>
                  </a:cubicBezTo>
                  <a:cubicBezTo>
                    <a:pt x="2657" y="18046"/>
                    <a:pt x="2932" y="18146"/>
                    <a:pt x="3183" y="18221"/>
                  </a:cubicBezTo>
                  <a:cubicBezTo>
                    <a:pt x="3033" y="17996"/>
                    <a:pt x="2907" y="17770"/>
                    <a:pt x="2807" y="17519"/>
                  </a:cubicBezTo>
                  <a:cubicBezTo>
                    <a:pt x="2771" y="17424"/>
                    <a:pt x="2970" y="17386"/>
                    <a:pt x="3297" y="17386"/>
                  </a:cubicBezTo>
                  <a:cubicBezTo>
                    <a:pt x="4338" y="17386"/>
                    <a:pt x="6677" y="17763"/>
                    <a:pt x="6867" y="17820"/>
                  </a:cubicBezTo>
                  <a:cubicBezTo>
                    <a:pt x="8271" y="18196"/>
                    <a:pt x="9674" y="18372"/>
                    <a:pt x="11078" y="18647"/>
                  </a:cubicBezTo>
                  <a:cubicBezTo>
                    <a:pt x="12253" y="18876"/>
                    <a:pt x="13491" y="19026"/>
                    <a:pt x="14727" y="19026"/>
                  </a:cubicBezTo>
                  <a:cubicBezTo>
                    <a:pt x="16601" y="19026"/>
                    <a:pt x="18469" y="18681"/>
                    <a:pt x="20100" y="17745"/>
                  </a:cubicBezTo>
                  <a:cubicBezTo>
                    <a:pt x="20501" y="17519"/>
                    <a:pt x="20902" y="17219"/>
                    <a:pt x="20978" y="16793"/>
                  </a:cubicBezTo>
                  <a:cubicBezTo>
                    <a:pt x="21028" y="16567"/>
                    <a:pt x="20953" y="16341"/>
                    <a:pt x="20852" y="16166"/>
                  </a:cubicBezTo>
                  <a:cubicBezTo>
                    <a:pt x="20827" y="16166"/>
                    <a:pt x="20802" y="16141"/>
                    <a:pt x="20777" y="16141"/>
                  </a:cubicBezTo>
                  <a:cubicBezTo>
                    <a:pt x="18722" y="16016"/>
                    <a:pt x="16667" y="15790"/>
                    <a:pt x="14612" y="15414"/>
                  </a:cubicBezTo>
                  <a:cubicBezTo>
                    <a:pt x="12582" y="15038"/>
                    <a:pt x="10501" y="14537"/>
                    <a:pt x="8697" y="13484"/>
                  </a:cubicBezTo>
                  <a:cubicBezTo>
                    <a:pt x="6366" y="12131"/>
                    <a:pt x="4612" y="9950"/>
                    <a:pt x="3358" y="7569"/>
                  </a:cubicBezTo>
                  <a:cubicBezTo>
                    <a:pt x="2105" y="5188"/>
                    <a:pt x="1328" y="2607"/>
                    <a:pt x="627" y="0"/>
                  </a:cubicBezTo>
                  <a:close/>
                </a:path>
              </a:pathLst>
            </a:custGeom>
            <a:solidFill>
              <a:srgbClr val="A868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2" name="Google Shape;2832;p53"/>
            <p:cNvSpPr/>
            <p:nvPr/>
          </p:nvSpPr>
          <p:spPr>
            <a:xfrm>
              <a:off x="5463805" y="3770864"/>
              <a:ext cx="334837" cy="569576"/>
            </a:xfrm>
            <a:custGeom>
              <a:avLst/>
              <a:gdLst/>
              <a:ahLst/>
              <a:cxnLst/>
              <a:rect l="l" t="t" r="r" b="b"/>
              <a:pathLst>
                <a:path w="12156" h="20678" extrusionOk="0">
                  <a:moveTo>
                    <a:pt x="11053" y="1"/>
                  </a:moveTo>
                  <a:lnTo>
                    <a:pt x="11053" y="1"/>
                  </a:lnTo>
                  <a:cubicBezTo>
                    <a:pt x="9775" y="7846"/>
                    <a:pt x="5815" y="15239"/>
                    <a:pt x="0" y="20678"/>
                  </a:cubicBezTo>
                  <a:cubicBezTo>
                    <a:pt x="1679" y="20352"/>
                    <a:pt x="3333" y="19876"/>
                    <a:pt x="5013" y="19625"/>
                  </a:cubicBezTo>
                  <a:cubicBezTo>
                    <a:pt x="5683" y="19524"/>
                    <a:pt x="6449" y="19346"/>
                    <a:pt x="7120" y="19346"/>
                  </a:cubicBezTo>
                  <a:cubicBezTo>
                    <a:pt x="7780" y="19346"/>
                    <a:pt x="8349" y="19518"/>
                    <a:pt x="8647" y="20101"/>
                  </a:cubicBezTo>
                  <a:cubicBezTo>
                    <a:pt x="8747" y="20252"/>
                    <a:pt x="8797" y="20452"/>
                    <a:pt x="8822" y="20653"/>
                  </a:cubicBezTo>
                  <a:cubicBezTo>
                    <a:pt x="9148" y="19425"/>
                    <a:pt x="9349" y="18171"/>
                    <a:pt x="9474" y="16743"/>
                  </a:cubicBezTo>
                  <a:cubicBezTo>
                    <a:pt x="10000" y="11004"/>
                    <a:pt x="12156" y="5916"/>
                    <a:pt x="11053" y="1"/>
                  </a:cubicBezTo>
                  <a:close/>
                </a:path>
              </a:pathLst>
            </a:custGeom>
            <a:solidFill>
              <a:srgbClr val="A868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3" name="Google Shape;2833;p53"/>
            <p:cNvSpPr/>
            <p:nvPr/>
          </p:nvSpPr>
          <p:spPr>
            <a:xfrm>
              <a:off x="6026427" y="3974527"/>
              <a:ext cx="619955" cy="527321"/>
            </a:xfrm>
            <a:custGeom>
              <a:avLst/>
              <a:gdLst/>
              <a:ahLst/>
              <a:cxnLst/>
              <a:rect l="l" t="t" r="r" b="b"/>
              <a:pathLst>
                <a:path w="22507" h="19144" extrusionOk="0">
                  <a:moveTo>
                    <a:pt x="3509" y="0"/>
                  </a:moveTo>
                  <a:cubicBezTo>
                    <a:pt x="2782" y="2682"/>
                    <a:pt x="2983" y="5514"/>
                    <a:pt x="2933" y="8271"/>
                  </a:cubicBezTo>
                  <a:cubicBezTo>
                    <a:pt x="2883" y="11053"/>
                    <a:pt x="2507" y="13960"/>
                    <a:pt x="852" y="16166"/>
                  </a:cubicBezTo>
                  <a:cubicBezTo>
                    <a:pt x="577" y="16567"/>
                    <a:pt x="226" y="16943"/>
                    <a:pt x="0" y="17344"/>
                  </a:cubicBezTo>
                  <a:cubicBezTo>
                    <a:pt x="1717" y="16725"/>
                    <a:pt x="3419" y="16366"/>
                    <a:pt x="5202" y="16366"/>
                  </a:cubicBezTo>
                  <a:cubicBezTo>
                    <a:pt x="6594" y="16366"/>
                    <a:pt x="8036" y="16585"/>
                    <a:pt x="9574" y="17068"/>
                  </a:cubicBezTo>
                  <a:cubicBezTo>
                    <a:pt x="11880" y="17795"/>
                    <a:pt x="14236" y="18372"/>
                    <a:pt x="16617" y="18773"/>
                  </a:cubicBezTo>
                  <a:cubicBezTo>
                    <a:pt x="17834" y="18978"/>
                    <a:pt x="19101" y="19144"/>
                    <a:pt x="20349" y="19144"/>
                  </a:cubicBezTo>
                  <a:cubicBezTo>
                    <a:pt x="21079" y="19144"/>
                    <a:pt x="21803" y="19087"/>
                    <a:pt x="22507" y="18948"/>
                  </a:cubicBezTo>
                  <a:cubicBezTo>
                    <a:pt x="21354" y="18722"/>
                    <a:pt x="20276" y="18221"/>
                    <a:pt x="19048" y="17845"/>
                  </a:cubicBezTo>
                  <a:cubicBezTo>
                    <a:pt x="16642" y="17118"/>
                    <a:pt x="14211" y="17068"/>
                    <a:pt x="11880" y="15940"/>
                  </a:cubicBezTo>
                  <a:cubicBezTo>
                    <a:pt x="9148" y="14587"/>
                    <a:pt x="6893" y="12306"/>
                    <a:pt x="5539" y="9549"/>
                  </a:cubicBezTo>
                  <a:cubicBezTo>
                    <a:pt x="4010" y="6442"/>
                    <a:pt x="3735" y="3459"/>
                    <a:pt x="3509" y="0"/>
                  </a:cubicBezTo>
                  <a:close/>
                </a:path>
              </a:pathLst>
            </a:custGeom>
            <a:solidFill>
              <a:srgbClr val="A868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4" name="Google Shape;2834;p53"/>
            <p:cNvSpPr/>
            <p:nvPr/>
          </p:nvSpPr>
          <p:spPr>
            <a:xfrm>
              <a:off x="5655707" y="3601162"/>
              <a:ext cx="923033" cy="226365"/>
            </a:xfrm>
            <a:custGeom>
              <a:avLst/>
              <a:gdLst/>
              <a:ahLst/>
              <a:cxnLst/>
              <a:rect l="l" t="t" r="r" b="b"/>
              <a:pathLst>
                <a:path w="33510" h="8218" extrusionOk="0">
                  <a:moveTo>
                    <a:pt x="19466" y="1"/>
                  </a:moveTo>
                  <a:cubicBezTo>
                    <a:pt x="17089" y="1"/>
                    <a:pt x="14569" y="294"/>
                    <a:pt x="12281" y="1400"/>
                  </a:cubicBezTo>
                  <a:cubicBezTo>
                    <a:pt x="11529" y="1776"/>
                    <a:pt x="11128" y="2202"/>
                    <a:pt x="11053" y="2728"/>
                  </a:cubicBezTo>
                  <a:cubicBezTo>
                    <a:pt x="10953" y="3505"/>
                    <a:pt x="11680" y="4082"/>
                    <a:pt x="12106" y="4332"/>
                  </a:cubicBezTo>
                  <a:cubicBezTo>
                    <a:pt x="13362" y="5105"/>
                    <a:pt x="14866" y="5485"/>
                    <a:pt x="16665" y="5485"/>
                  </a:cubicBezTo>
                  <a:cubicBezTo>
                    <a:pt x="17666" y="5485"/>
                    <a:pt x="18759" y="5367"/>
                    <a:pt x="19951" y="5134"/>
                  </a:cubicBezTo>
                  <a:cubicBezTo>
                    <a:pt x="20753" y="4959"/>
                    <a:pt x="21555" y="4758"/>
                    <a:pt x="22357" y="4558"/>
                  </a:cubicBezTo>
                  <a:cubicBezTo>
                    <a:pt x="24086" y="4132"/>
                    <a:pt x="25865" y="3706"/>
                    <a:pt x="27645" y="3656"/>
                  </a:cubicBezTo>
                  <a:cubicBezTo>
                    <a:pt x="27770" y="3656"/>
                    <a:pt x="27870" y="3555"/>
                    <a:pt x="27870" y="3430"/>
                  </a:cubicBezTo>
                  <a:cubicBezTo>
                    <a:pt x="27845" y="3330"/>
                    <a:pt x="27770" y="3230"/>
                    <a:pt x="27645" y="3230"/>
                  </a:cubicBezTo>
                  <a:cubicBezTo>
                    <a:pt x="25815" y="3280"/>
                    <a:pt x="23986" y="3731"/>
                    <a:pt x="22256" y="4157"/>
                  </a:cubicBezTo>
                  <a:cubicBezTo>
                    <a:pt x="21454" y="4357"/>
                    <a:pt x="20652" y="4558"/>
                    <a:pt x="19850" y="4708"/>
                  </a:cubicBezTo>
                  <a:cubicBezTo>
                    <a:pt x="18671" y="4948"/>
                    <a:pt x="17594" y="5069"/>
                    <a:pt x="16610" y="5069"/>
                  </a:cubicBezTo>
                  <a:cubicBezTo>
                    <a:pt x="14918" y="5069"/>
                    <a:pt x="13504" y="4711"/>
                    <a:pt x="12331" y="3981"/>
                  </a:cubicBezTo>
                  <a:cubicBezTo>
                    <a:pt x="12056" y="3806"/>
                    <a:pt x="11404" y="3330"/>
                    <a:pt x="11479" y="2778"/>
                  </a:cubicBezTo>
                  <a:cubicBezTo>
                    <a:pt x="11504" y="2403"/>
                    <a:pt x="11830" y="2077"/>
                    <a:pt x="12457" y="1776"/>
                  </a:cubicBezTo>
                  <a:cubicBezTo>
                    <a:pt x="14700" y="683"/>
                    <a:pt x="17192" y="412"/>
                    <a:pt x="19530" y="412"/>
                  </a:cubicBezTo>
                  <a:cubicBezTo>
                    <a:pt x="20248" y="412"/>
                    <a:pt x="20952" y="437"/>
                    <a:pt x="21630" y="473"/>
                  </a:cubicBezTo>
                  <a:cubicBezTo>
                    <a:pt x="25113" y="673"/>
                    <a:pt x="28597" y="1149"/>
                    <a:pt x="31981" y="1951"/>
                  </a:cubicBezTo>
                  <a:cubicBezTo>
                    <a:pt x="32357" y="2052"/>
                    <a:pt x="32833" y="2252"/>
                    <a:pt x="33008" y="2553"/>
                  </a:cubicBezTo>
                  <a:cubicBezTo>
                    <a:pt x="33058" y="2653"/>
                    <a:pt x="33083" y="2753"/>
                    <a:pt x="33058" y="2854"/>
                  </a:cubicBezTo>
                  <a:cubicBezTo>
                    <a:pt x="32983" y="3104"/>
                    <a:pt x="32682" y="3255"/>
                    <a:pt x="32432" y="3355"/>
                  </a:cubicBezTo>
                  <a:cubicBezTo>
                    <a:pt x="30753" y="4057"/>
                    <a:pt x="28873" y="4282"/>
                    <a:pt x="27068" y="4508"/>
                  </a:cubicBezTo>
                  <a:cubicBezTo>
                    <a:pt x="24738" y="4809"/>
                    <a:pt x="22332" y="5134"/>
                    <a:pt x="20326" y="6362"/>
                  </a:cubicBezTo>
                  <a:cubicBezTo>
                    <a:pt x="20101" y="6513"/>
                    <a:pt x="19900" y="6638"/>
                    <a:pt x="19700" y="6789"/>
                  </a:cubicBezTo>
                  <a:cubicBezTo>
                    <a:pt x="19174" y="7139"/>
                    <a:pt x="18672" y="7490"/>
                    <a:pt x="18071" y="7666"/>
                  </a:cubicBezTo>
                  <a:cubicBezTo>
                    <a:pt x="17757" y="7756"/>
                    <a:pt x="17426" y="7791"/>
                    <a:pt x="17097" y="7791"/>
                  </a:cubicBezTo>
                  <a:cubicBezTo>
                    <a:pt x="16507" y="7791"/>
                    <a:pt x="15922" y="7678"/>
                    <a:pt x="15439" y="7565"/>
                  </a:cubicBezTo>
                  <a:cubicBezTo>
                    <a:pt x="14161" y="7240"/>
                    <a:pt x="12908" y="6763"/>
                    <a:pt x="11730" y="6162"/>
                  </a:cubicBezTo>
                  <a:cubicBezTo>
                    <a:pt x="11304" y="5936"/>
                    <a:pt x="10903" y="5686"/>
                    <a:pt x="10477" y="5460"/>
                  </a:cubicBezTo>
                  <a:cubicBezTo>
                    <a:pt x="9299" y="4758"/>
                    <a:pt x="8071" y="4057"/>
                    <a:pt x="6692" y="3806"/>
                  </a:cubicBezTo>
                  <a:cubicBezTo>
                    <a:pt x="6271" y="3734"/>
                    <a:pt x="5846" y="3709"/>
                    <a:pt x="5422" y="3709"/>
                  </a:cubicBezTo>
                  <a:cubicBezTo>
                    <a:pt x="4811" y="3709"/>
                    <a:pt x="4201" y="3762"/>
                    <a:pt x="3610" y="3806"/>
                  </a:cubicBezTo>
                  <a:cubicBezTo>
                    <a:pt x="3008" y="3864"/>
                    <a:pt x="2391" y="3923"/>
                    <a:pt x="1782" y="3923"/>
                  </a:cubicBezTo>
                  <a:cubicBezTo>
                    <a:pt x="1605" y="3923"/>
                    <a:pt x="1429" y="3918"/>
                    <a:pt x="1254" y="3906"/>
                  </a:cubicBezTo>
                  <a:cubicBezTo>
                    <a:pt x="1078" y="3881"/>
                    <a:pt x="903" y="3856"/>
                    <a:pt x="752" y="3781"/>
                  </a:cubicBezTo>
                  <a:cubicBezTo>
                    <a:pt x="477" y="3606"/>
                    <a:pt x="452" y="3154"/>
                    <a:pt x="627" y="2879"/>
                  </a:cubicBezTo>
                  <a:cubicBezTo>
                    <a:pt x="803" y="2528"/>
                    <a:pt x="1153" y="2302"/>
                    <a:pt x="1504" y="2102"/>
                  </a:cubicBezTo>
                  <a:cubicBezTo>
                    <a:pt x="3322" y="1102"/>
                    <a:pt x="5428" y="555"/>
                    <a:pt x="7487" y="555"/>
                  </a:cubicBezTo>
                  <a:cubicBezTo>
                    <a:pt x="7699" y="555"/>
                    <a:pt x="7910" y="561"/>
                    <a:pt x="8121" y="573"/>
                  </a:cubicBezTo>
                  <a:cubicBezTo>
                    <a:pt x="8134" y="576"/>
                    <a:pt x="8147" y="577"/>
                    <a:pt x="8159" y="577"/>
                  </a:cubicBezTo>
                  <a:cubicBezTo>
                    <a:pt x="8266" y="577"/>
                    <a:pt x="8346" y="485"/>
                    <a:pt x="8346" y="372"/>
                  </a:cubicBezTo>
                  <a:cubicBezTo>
                    <a:pt x="8346" y="272"/>
                    <a:pt x="8271" y="172"/>
                    <a:pt x="8146" y="172"/>
                  </a:cubicBezTo>
                  <a:cubicBezTo>
                    <a:pt x="7892" y="156"/>
                    <a:pt x="7636" y="148"/>
                    <a:pt x="7381" y="148"/>
                  </a:cubicBezTo>
                  <a:cubicBezTo>
                    <a:pt x="5269" y="148"/>
                    <a:pt x="3137" y="697"/>
                    <a:pt x="1304" y="1726"/>
                  </a:cubicBezTo>
                  <a:cubicBezTo>
                    <a:pt x="903" y="1976"/>
                    <a:pt x="477" y="2252"/>
                    <a:pt x="251" y="2678"/>
                  </a:cubicBezTo>
                  <a:cubicBezTo>
                    <a:pt x="1" y="3129"/>
                    <a:pt x="51" y="3806"/>
                    <a:pt x="527" y="4132"/>
                  </a:cubicBezTo>
                  <a:cubicBezTo>
                    <a:pt x="752" y="4282"/>
                    <a:pt x="1003" y="4307"/>
                    <a:pt x="1229" y="4307"/>
                  </a:cubicBezTo>
                  <a:cubicBezTo>
                    <a:pt x="1453" y="4321"/>
                    <a:pt x="1677" y="4327"/>
                    <a:pt x="1901" y="4327"/>
                  </a:cubicBezTo>
                  <a:cubicBezTo>
                    <a:pt x="2479" y="4327"/>
                    <a:pt x="3057" y="4286"/>
                    <a:pt x="3635" y="4232"/>
                  </a:cubicBezTo>
                  <a:cubicBezTo>
                    <a:pt x="4214" y="4173"/>
                    <a:pt x="4812" y="4122"/>
                    <a:pt x="5406" y="4122"/>
                  </a:cubicBezTo>
                  <a:cubicBezTo>
                    <a:pt x="5813" y="4122"/>
                    <a:pt x="6219" y="4146"/>
                    <a:pt x="6617" y="4207"/>
                  </a:cubicBezTo>
                  <a:cubicBezTo>
                    <a:pt x="7920" y="4458"/>
                    <a:pt x="9123" y="5134"/>
                    <a:pt x="10276" y="5811"/>
                  </a:cubicBezTo>
                  <a:cubicBezTo>
                    <a:pt x="10677" y="6062"/>
                    <a:pt x="11103" y="6312"/>
                    <a:pt x="11529" y="6513"/>
                  </a:cubicBezTo>
                  <a:cubicBezTo>
                    <a:pt x="12732" y="7164"/>
                    <a:pt x="14011" y="7641"/>
                    <a:pt x="15339" y="7966"/>
                  </a:cubicBezTo>
                  <a:cubicBezTo>
                    <a:pt x="15840" y="8092"/>
                    <a:pt x="16467" y="8217"/>
                    <a:pt x="17093" y="8217"/>
                  </a:cubicBezTo>
                  <a:cubicBezTo>
                    <a:pt x="17444" y="8217"/>
                    <a:pt x="17820" y="8167"/>
                    <a:pt x="18196" y="8067"/>
                  </a:cubicBezTo>
                  <a:cubicBezTo>
                    <a:pt x="18848" y="7866"/>
                    <a:pt x="19399" y="7490"/>
                    <a:pt x="19925" y="7114"/>
                  </a:cubicBezTo>
                  <a:cubicBezTo>
                    <a:pt x="20126" y="6989"/>
                    <a:pt x="20326" y="6864"/>
                    <a:pt x="20527" y="6738"/>
                  </a:cubicBezTo>
                  <a:cubicBezTo>
                    <a:pt x="22482" y="5535"/>
                    <a:pt x="24738" y="5235"/>
                    <a:pt x="27119" y="4934"/>
                  </a:cubicBezTo>
                  <a:cubicBezTo>
                    <a:pt x="28948" y="4708"/>
                    <a:pt x="30853" y="4458"/>
                    <a:pt x="32582" y="3756"/>
                  </a:cubicBezTo>
                  <a:cubicBezTo>
                    <a:pt x="32933" y="3606"/>
                    <a:pt x="33334" y="3405"/>
                    <a:pt x="33459" y="2979"/>
                  </a:cubicBezTo>
                  <a:cubicBezTo>
                    <a:pt x="33510" y="2753"/>
                    <a:pt x="33484" y="2528"/>
                    <a:pt x="33359" y="2327"/>
                  </a:cubicBezTo>
                  <a:cubicBezTo>
                    <a:pt x="33058" y="1826"/>
                    <a:pt x="32307" y="1601"/>
                    <a:pt x="32081" y="1550"/>
                  </a:cubicBezTo>
                  <a:cubicBezTo>
                    <a:pt x="28672" y="748"/>
                    <a:pt x="25164" y="247"/>
                    <a:pt x="21655" y="72"/>
                  </a:cubicBezTo>
                  <a:cubicBezTo>
                    <a:pt x="20947" y="30"/>
                    <a:pt x="20213" y="1"/>
                    <a:pt x="19466" y="1"/>
                  </a:cubicBezTo>
                  <a:close/>
                </a:path>
              </a:pathLst>
            </a:custGeom>
            <a:solidFill>
              <a:srgbClr val="CB885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5" name="Google Shape;2835;p53"/>
            <p:cNvSpPr/>
            <p:nvPr/>
          </p:nvSpPr>
          <p:spPr>
            <a:xfrm>
              <a:off x="5746824" y="3057683"/>
              <a:ext cx="166399" cy="175296"/>
            </a:xfrm>
            <a:custGeom>
              <a:avLst/>
              <a:gdLst/>
              <a:ahLst/>
              <a:cxnLst/>
              <a:rect l="l" t="t" r="r" b="b"/>
              <a:pathLst>
                <a:path w="6041" h="6364" extrusionOk="0">
                  <a:moveTo>
                    <a:pt x="5039" y="0"/>
                  </a:moveTo>
                  <a:cubicBezTo>
                    <a:pt x="4793" y="0"/>
                    <a:pt x="4535" y="108"/>
                    <a:pt x="4312" y="229"/>
                  </a:cubicBezTo>
                  <a:cubicBezTo>
                    <a:pt x="3284" y="780"/>
                    <a:pt x="2357" y="1532"/>
                    <a:pt x="1605" y="2434"/>
                  </a:cubicBezTo>
                  <a:cubicBezTo>
                    <a:pt x="928" y="3261"/>
                    <a:pt x="1" y="4414"/>
                    <a:pt x="427" y="5542"/>
                  </a:cubicBezTo>
                  <a:cubicBezTo>
                    <a:pt x="527" y="5843"/>
                    <a:pt x="703" y="6093"/>
                    <a:pt x="978" y="6244"/>
                  </a:cubicBezTo>
                  <a:cubicBezTo>
                    <a:pt x="1132" y="6328"/>
                    <a:pt x="1349" y="6363"/>
                    <a:pt x="1591" y="6363"/>
                  </a:cubicBezTo>
                  <a:cubicBezTo>
                    <a:pt x="2138" y="6363"/>
                    <a:pt x="2811" y="6184"/>
                    <a:pt x="3159" y="5993"/>
                  </a:cubicBezTo>
                  <a:cubicBezTo>
                    <a:pt x="3460" y="5843"/>
                    <a:pt x="3710" y="5542"/>
                    <a:pt x="3936" y="5266"/>
                  </a:cubicBezTo>
                  <a:cubicBezTo>
                    <a:pt x="4462" y="4590"/>
                    <a:pt x="4913" y="3863"/>
                    <a:pt x="5314" y="3111"/>
                  </a:cubicBezTo>
                  <a:cubicBezTo>
                    <a:pt x="5715" y="2334"/>
                    <a:pt x="6041" y="1407"/>
                    <a:pt x="5740" y="580"/>
                  </a:cubicBezTo>
                  <a:cubicBezTo>
                    <a:pt x="5665" y="379"/>
                    <a:pt x="5540" y="179"/>
                    <a:pt x="5364" y="78"/>
                  </a:cubicBezTo>
                  <a:cubicBezTo>
                    <a:pt x="5262" y="23"/>
                    <a:pt x="5152" y="0"/>
                    <a:pt x="5039"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6" name="Google Shape;2836;p53"/>
            <p:cNvSpPr/>
            <p:nvPr/>
          </p:nvSpPr>
          <p:spPr>
            <a:xfrm>
              <a:off x="6202464" y="2856499"/>
              <a:ext cx="755256" cy="777788"/>
            </a:xfrm>
            <a:custGeom>
              <a:avLst/>
              <a:gdLst/>
              <a:ahLst/>
              <a:cxnLst/>
              <a:rect l="l" t="t" r="r" b="b"/>
              <a:pathLst>
                <a:path w="27419" h="28237" extrusionOk="0">
                  <a:moveTo>
                    <a:pt x="18988" y="0"/>
                  </a:moveTo>
                  <a:cubicBezTo>
                    <a:pt x="16221" y="0"/>
                    <a:pt x="13583" y="1379"/>
                    <a:pt x="11830" y="3823"/>
                  </a:cubicBezTo>
                  <a:cubicBezTo>
                    <a:pt x="10126" y="6229"/>
                    <a:pt x="9349" y="9162"/>
                    <a:pt x="8697" y="12044"/>
                  </a:cubicBezTo>
                  <a:cubicBezTo>
                    <a:pt x="8271" y="13999"/>
                    <a:pt x="7720" y="15929"/>
                    <a:pt x="7243" y="17859"/>
                  </a:cubicBezTo>
                  <a:cubicBezTo>
                    <a:pt x="6968" y="18961"/>
                    <a:pt x="7018" y="20114"/>
                    <a:pt x="6767" y="21192"/>
                  </a:cubicBezTo>
                  <a:cubicBezTo>
                    <a:pt x="6116" y="23899"/>
                    <a:pt x="2883" y="25628"/>
                    <a:pt x="301" y="25828"/>
                  </a:cubicBezTo>
                  <a:cubicBezTo>
                    <a:pt x="0" y="25854"/>
                    <a:pt x="1980" y="27483"/>
                    <a:pt x="2356" y="27608"/>
                  </a:cubicBezTo>
                  <a:cubicBezTo>
                    <a:pt x="3559" y="28034"/>
                    <a:pt x="4837" y="28235"/>
                    <a:pt x="6116" y="28235"/>
                  </a:cubicBezTo>
                  <a:cubicBezTo>
                    <a:pt x="6191" y="28236"/>
                    <a:pt x="6266" y="28237"/>
                    <a:pt x="6342" y="28237"/>
                  </a:cubicBezTo>
                  <a:cubicBezTo>
                    <a:pt x="8974" y="28237"/>
                    <a:pt x="11616" y="27388"/>
                    <a:pt x="13760" y="25828"/>
                  </a:cubicBezTo>
                  <a:cubicBezTo>
                    <a:pt x="15063" y="24901"/>
                    <a:pt x="16066" y="23748"/>
                    <a:pt x="16868" y="22495"/>
                  </a:cubicBezTo>
                  <a:cubicBezTo>
                    <a:pt x="18321" y="20139"/>
                    <a:pt x="19023" y="17357"/>
                    <a:pt x="19274" y="14550"/>
                  </a:cubicBezTo>
                  <a:cubicBezTo>
                    <a:pt x="19399" y="13297"/>
                    <a:pt x="19374" y="11994"/>
                    <a:pt x="19825" y="10816"/>
                  </a:cubicBezTo>
                  <a:cubicBezTo>
                    <a:pt x="20280" y="9691"/>
                    <a:pt x="21305" y="8704"/>
                    <a:pt x="22488" y="8704"/>
                  </a:cubicBezTo>
                  <a:cubicBezTo>
                    <a:pt x="22544" y="8704"/>
                    <a:pt x="22600" y="8706"/>
                    <a:pt x="22657" y="8711"/>
                  </a:cubicBezTo>
                  <a:cubicBezTo>
                    <a:pt x="21354" y="9287"/>
                    <a:pt x="20276" y="11217"/>
                    <a:pt x="21629" y="12270"/>
                  </a:cubicBezTo>
                  <a:cubicBezTo>
                    <a:pt x="22096" y="12645"/>
                    <a:pt x="22675" y="12814"/>
                    <a:pt x="23265" y="12814"/>
                  </a:cubicBezTo>
                  <a:cubicBezTo>
                    <a:pt x="23976" y="12814"/>
                    <a:pt x="24702" y="12569"/>
                    <a:pt x="25264" y="12144"/>
                  </a:cubicBezTo>
                  <a:cubicBezTo>
                    <a:pt x="26316" y="11342"/>
                    <a:pt x="26868" y="10039"/>
                    <a:pt x="27018" y="8736"/>
                  </a:cubicBezTo>
                  <a:cubicBezTo>
                    <a:pt x="27419" y="5678"/>
                    <a:pt x="25740" y="2445"/>
                    <a:pt x="23033" y="1016"/>
                  </a:cubicBezTo>
                  <a:cubicBezTo>
                    <a:pt x="21712" y="327"/>
                    <a:pt x="20335" y="0"/>
                    <a:pt x="18988"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7" name="Google Shape;2837;p53"/>
            <p:cNvSpPr/>
            <p:nvPr/>
          </p:nvSpPr>
          <p:spPr>
            <a:xfrm>
              <a:off x="5762717" y="2954997"/>
              <a:ext cx="687606" cy="770351"/>
            </a:xfrm>
            <a:custGeom>
              <a:avLst/>
              <a:gdLst/>
              <a:ahLst/>
              <a:cxnLst/>
              <a:rect l="l" t="t" r="r" b="b"/>
              <a:pathLst>
                <a:path w="24963" h="27967" extrusionOk="0">
                  <a:moveTo>
                    <a:pt x="11943" y="0"/>
                  </a:moveTo>
                  <a:cubicBezTo>
                    <a:pt x="11253" y="0"/>
                    <a:pt x="10523" y="79"/>
                    <a:pt x="9750" y="247"/>
                  </a:cubicBezTo>
                  <a:cubicBezTo>
                    <a:pt x="4136" y="1475"/>
                    <a:pt x="2331" y="8042"/>
                    <a:pt x="1905" y="13080"/>
                  </a:cubicBezTo>
                  <a:cubicBezTo>
                    <a:pt x="1730" y="14859"/>
                    <a:pt x="1805" y="16663"/>
                    <a:pt x="2106" y="18418"/>
                  </a:cubicBezTo>
                  <a:cubicBezTo>
                    <a:pt x="2406" y="20072"/>
                    <a:pt x="2807" y="22002"/>
                    <a:pt x="3885" y="23305"/>
                  </a:cubicBezTo>
                  <a:cubicBezTo>
                    <a:pt x="3233" y="23606"/>
                    <a:pt x="2607" y="23957"/>
                    <a:pt x="1980" y="24308"/>
                  </a:cubicBezTo>
                  <a:cubicBezTo>
                    <a:pt x="1304" y="24659"/>
                    <a:pt x="627" y="25085"/>
                    <a:pt x="226" y="25736"/>
                  </a:cubicBezTo>
                  <a:cubicBezTo>
                    <a:pt x="101" y="25962"/>
                    <a:pt x="0" y="26212"/>
                    <a:pt x="50" y="26488"/>
                  </a:cubicBezTo>
                  <a:cubicBezTo>
                    <a:pt x="151" y="27014"/>
                    <a:pt x="827" y="27190"/>
                    <a:pt x="1379" y="27215"/>
                  </a:cubicBezTo>
                  <a:cubicBezTo>
                    <a:pt x="1484" y="27218"/>
                    <a:pt x="1590" y="27220"/>
                    <a:pt x="1696" y="27220"/>
                  </a:cubicBezTo>
                  <a:cubicBezTo>
                    <a:pt x="3169" y="27220"/>
                    <a:pt x="4632" y="26896"/>
                    <a:pt x="5965" y="26288"/>
                  </a:cubicBezTo>
                  <a:lnTo>
                    <a:pt x="5965" y="26288"/>
                  </a:lnTo>
                  <a:cubicBezTo>
                    <a:pt x="5815" y="26563"/>
                    <a:pt x="5815" y="26939"/>
                    <a:pt x="6015" y="27190"/>
                  </a:cubicBezTo>
                  <a:cubicBezTo>
                    <a:pt x="6463" y="27843"/>
                    <a:pt x="7912" y="27926"/>
                    <a:pt x="9005" y="27926"/>
                  </a:cubicBezTo>
                  <a:cubicBezTo>
                    <a:pt x="9380" y="27926"/>
                    <a:pt x="9713" y="27917"/>
                    <a:pt x="9950" y="27917"/>
                  </a:cubicBezTo>
                  <a:cubicBezTo>
                    <a:pt x="10552" y="27917"/>
                    <a:pt x="11178" y="27917"/>
                    <a:pt x="11805" y="27942"/>
                  </a:cubicBezTo>
                  <a:cubicBezTo>
                    <a:pt x="12247" y="27959"/>
                    <a:pt x="12689" y="27967"/>
                    <a:pt x="13129" y="27967"/>
                  </a:cubicBezTo>
                  <a:cubicBezTo>
                    <a:pt x="14610" y="27967"/>
                    <a:pt x="16082" y="27876"/>
                    <a:pt x="17569" y="27741"/>
                  </a:cubicBezTo>
                  <a:cubicBezTo>
                    <a:pt x="19324" y="27591"/>
                    <a:pt x="20301" y="27315"/>
                    <a:pt x="21579" y="26062"/>
                  </a:cubicBezTo>
                  <a:cubicBezTo>
                    <a:pt x="24963" y="22729"/>
                    <a:pt x="24913" y="16989"/>
                    <a:pt x="23409" y="12729"/>
                  </a:cubicBezTo>
                  <a:cubicBezTo>
                    <a:pt x="21392" y="7041"/>
                    <a:pt x="18453" y="0"/>
                    <a:pt x="11943"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8" name="Google Shape;2838;p53"/>
            <p:cNvSpPr/>
            <p:nvPr/>
          </p:nvSpPr>
          <p:spPr>
            <a:xfrm>
              <a:off x="5853834" y="3188134"/>
              <a:ext cx="256141" cy="423119"/>
            </a:xfrm>
            <a:custGeom>
              <a:avLst/>
              <a:gdLst/>
              <a:ahLst/>
              <a:cxnLst/>
              <a:rect l="l" t="t" r="r" b="b"/>
              <a:pathLst>
                <a:path w="9299" h="15361" extrusionOk="0">
                  <a:moveTo>
                    <a:pt x="4372" y="0"/>
                  </a:moveTo>
                  <a:cubicBezTo>
                    <a:pt x="4034" y="0"/>
                    <a:pt x="3699" y="97"/>
                    <a:pt x="3384" y="255"/>
                  </a:cubicBezTo>
                  <a:cubicBezTo>
                    <a:pt x="2356" y="706"/>
                    <a:pt x="1554" y="1608"/>
                    <a:pt x="1053" y="2610"/>
                  </a:cubicBezTo>
                  <a:cubicBezTo>
                    <a:pt x="552" y="3638"/>
                    <a:pt x="326" y="4766"/>
                    <a:pt x="226" y="5894"/>
                  </a:cubicBezTo>
                  <a:cubicBezTo>
                    <a:pt x="1" y="9027"/>
                    <a:pt x="702" y="13413"/>
                    <a:pt x="3785" y="15017"/>
                  </a:cubicBezTo>
                  <a:cubicBezTo>
                    <a:pt x="4243" y="15254"/>
                    <a:pt x="4705" y="15360"/>
                    <a:pt x="5154" y="15360"/>
                  </a:cubicBezTo>
                  <a:cubicBezTo>
                    <a:pt x="6696" y="15360"/>
                    <a:pt x="8090" y="14111"/>
                    <a:pt x="8672" y="12636"/>
                  </a:cubicBezTo>
                  <a:cubicBezTo>
                    <a:pt x="9098" y="11608"/>
                    <a:pt x="9199" y="10480"/>
                    <a:pt x="9249" y="9352"/>
                  </a:cubicBezTo>
                  <a:cubicBezTo>
                    <a:pt x="9299" y="7598"/>
                    <a:pt x="9224" y="5819"/>
                    <a:pt x="8622" y="4164"/>
                  </a:cubicBezTo>
                  <a:cubicBezTo>
                    <a:pt x="8046" y="2510"/>
                    <a:pt x="6893" y="1006"/>
                    <a:pt x="5314" y="255"/>
                  </a:cubicBezTo>
                  <a:cubicBezTo>
                    <a:pt x="5063" y="129"/>
                    <a:pt x="4788" y="29"/>
                    <a:pt x="4487" y="4"/>
                  </a:cubicBezTo>
                  <a:cubicBezTo>
                    <a:pt x="4448" y="1"/>
                    <a:pt x="4410" y="0"/>
                    <a:pt x="4372"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9" name="Google Shape;2839;p53"/>
            <p:cNvSpPr/>
            <p:nvPr/>
          </p:nvSpPr>
          <p:spPr>
            <a:xfrm>
              <a:off x="5812407" y="2955108"/>
              <a:ext cx="479145" cy="420227"/>
            </a:xfrm>
            <a:custGeom>
              <a:avLst/>
              <a:gdLst/>
              <a:ahLst/>
              <a:cxnLst/>
              <a:rect l="l" t="t" r="r" b="b"/>
              <a:pathLst>
                <a:path w="17395" h="15256" extrusionOk="0">
                  <a:moveTo>
                    <a:pt x="10124" y="1"/>
                  </a:moveTo>
                  <a:cubicBezTo>
                    <a:pt x="9438" y="1"/>
                    <a:pt x="8713" y="78"/>
                    <a:pt x="7946" y="243"/>
                  </a:cubicBezTo>
                  <a:cubicBezTo>
                    <a:pt x="2332" y="1471"/>
                    <a:pt x="527" y="8038"/>
                    <a:pt x="101" y="13076"/>
                  </a:cubicBezTo>
                  <a:cubicBezTo>
                    <a:pt x="26" y="13802"/>
                    <a:pt x="1" y="14529"/>
                    <a:pt x="26" y="15256"/>
                  </a:cubicBezTo>
                  <a:cubicBezTo>
                    <a:pt x="427" y="14980"/>
                    <a:pt x="753" y="14629"/>
                    <a:pt x="1028" y="14228"/>
                  </a:cubicBezTo>
                  <a:cubicBezTo>
                    <a:pt x="2487" y="14896"/>
                    <a:pt x="4083" y="15218"/>
                    <a:pt x="5685" y="15218"/>
                  </a:cubicBezTo>
                  <a:cubicBezTo>
                    <a:pt x="9011" y="15218"/>
                    <a:pt x="12363" y="13833"/>
                    <a:pt x="14562" y="11296"/>
                  </a:cubicBezTo>
                  <a:cubicBezTo>
                    <a:pt x="12307" y="9416"/>
                    <a:pt x="8622" y="9492"/>
                    <a:pt x="6993" y="7060"/>
                  </a:cubicBezTo>
                  <a:lnTo>
                    <a:pt x="6993" y="7060"/>
                  </a:lnTo>
                  <a:cubicBezTo>
                    <a:pt x="7844" y="7266"/>
                    <a:pt x="8717" y="7366"/>
                    <a:pt x="9589" y="7366"/>
                  </a:cubicBezTo>
                  <a:cubicBezTo>
                    <a:pt x="11698" y="7366"/>
                    <a:pt x="13807" y="6781"/>
                    <a:pt x="15615" y="5682"/>
                  </a:cubicBezTo>
                  <a:cubicBezTo>
                    <a:pt x="16292" y="5256"/>
                    <a:pt x="16968" y="4705"/>
                    <a:pt x="17394" y="4028"/>
                  </a:cubicBezTo>
                  <a:cubicBezTo>
                    <a:pt x="15623" y="1659"/>
                    <a:pt x="13292" y="1"/>
                    <a:pt x="10124" y="1"/>
                  </a:cubicBezTo>
                  <a:close/>
                </a:path>
              </a:pathLst>
            </a:custGeom>
            <a:solidFill>
              <a:srgbClr val="C64D2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0" name="Google Shape;2840;p53"/>
            <p:cNvSpPr/>
            <p:nvPr/>
          </p:nvSpPr>
          <p:spPr>
            <a:xfrm>
              <a:off x="5792410" y="3098724"/>
              <a:ext cx="170531" cy="196231"/>
            </a:xfrm>
            <a:custGeom>
              <a:avLst/>
              <a:gdLst/>
              <a:ahLst/>
              <a:cxnLst/>
              <a:rect l="l" t="t" r="r" b="b"/>
              <a:pathLst>
                <a:path w="6191" h="7124" extrusionOk="0">
                  <a:moveTo>
                    <a:pt x="2995" y="1"/>
                  </a:moveTo>
                  <a:cubicBezTo>
                    <a:pt x="2748" y="1"/>
                    <a:pt x="2500" y="23"/>
                    <a:pt x="2256" y="67"/>
                  </a:cubicBezTo>
                  <a:cubicBezTo>
                    <a:pt x="1930" y="142"/>
                    <a:pt x="1604" y="242"/>
                    <a:pt x="1328" y="418"/>
                  </a:cubicBezTo>
                  <a:cubicBezTo>
                    <a:pt x="827" y="694"/>
                    <a:pt x="451" y="1145"/>
                    <a:pt x="251" y="1646"/>
                  </a:cubicBezTo>
                  <a:cubicBezTo>
                    <a:pt x="0" y="2222"/>
                    <a:pt x="0" y="2699"/>
                    <a:pt x="150" y="3300"/>
                  </a:cubicBezTo>
                  <a:cubicBezTo>
                    <a:pt x="301" y="4002"/>
                    <a:pt x="576" y="4679"/>
                    <a:pt x="977" y="5280"/>
                  </a:cubicBezTo>
                  <a:cubicBezTo>
                    <a:pt x="1228" y="5681"/>
                    <a:pt x="1604" y="6032"/>
                    <a:pt x="2005" y="6283"/>
                  </a:cubicBezTo>
                  <a:cubicBezTo>
                    <a:pt x="2553" y="6653"/>
                    <a:pt x="3548" y="7124"/>
                    <a:pt x="4395" y="7124"/>
                  </a:cubicBezTo>
                  <a:cubicBezTo>
                    <a:pt x="4750" y="7124"/>
                    <a:pt x="5079" y="7041"/>
                    <a:pt x="5338" y="6834"/>
                  </a:cubicBezTo>
                  <a:cubicBezTo>
                    <a:pt x="5990" y="6333"/>
                    <a:pt x="6065" y="5155"/>
                    <a:pt x="6115" y="4403"/>
                  </a:cubicBezTo>
                  <a:cubicBezTo>
                    <a:pt x="6191" y="3476"/>
                    <a:pt x="6015" y="2573"/>
                    <a:pt x="5689" y="1696"/>
                  </a:cubicBezTo>
                  <a:cubicBezTo>
                    <a:pt x="5564" y="1370"/>
                    <a:pt x="5389" y="1019"/>
                    <a:pt x="5138" y="744"/>
                  </a:cubicBezTo>
                  <a:cubicBezTo>
                    <a:pt x="4937" y="518"/>
                    <a:pt x="4662" y="368"/>
                    <a:pt x="4361" y="242"/>
                  </a:cubicBezTo>
                  <a:cubicBezTo>
                    <a:pt x="3920" y="79"/>
                    <a:pt x="3458" y="1"/>
                    <a:pt x="2995"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1" name="Google Shape;2841;p53"/>
            <p:cNvSpPr/>
            <p:nvPr/>
          </p:nvSpPr>
          <p:spPr>
            <a:xfrm>
              <a:off x="5778583" y="3037879"/>
              <a:ext cx="174690" cy="172074"/>
            </a:xfrm>
            <a:custGeom>
              <a:avLst/>
              <a:gdLst/>
              <a:ahLst/>
              <a:cxnLst/>
              <a:rect l="l" t="t" r="r" b="b"/>
              <a:pathLst>
                <a:path w="6342" h="6247" extrusionOk="0">
                  <a:moveTo>
                    <a:pt x="1347" y="0"/>
                  </a:moveTo>
                  <a:cubicBezTo>
                    <a:pt x="1301" y="0"/>
                    <a:pt x="1246" y="28"/>
                    <a:pt x="1179" y="96"/>
                  </a:cubicBezTo>
                  <a:cubicBezTo>
                    <a:pt x="903" y="396"/>
                    <a:pt x="903" y="1023"/>
                    <a:pt x="1028" y="1399"/>
                  </a:cubicBezTo>
                  <a:cubicBezTo>
                    <a:pt x="1028" y="1424"/>
                    <a:pt x="1053" y="1424"/>
                    <a:pt x="1053" y="1449"/>
                  </a:cubicBezTo>
                  <a:cubicBezTo>
                    <a:pt x="1129" y="1674"/>
                    <a:pt x="1279" y="1900"/>
                    <a:pt x="1454" y="2075"/>
                  </a:cubicBezTo>
                  <a:cubicBezTo>
                    <a:pt x="753" y="2552"/>
                    <a:pt x="226" y="3404"/>
                    <a:pt x="101" y="4231"/>
                  </a:cubicBezTo>
                  <a:cubicBezTo>
                    <a:pt x="1" y="4883"/>
                    <a:pt x="226" y="5810"/>
                    <a:pt x="903" y="6086"/>
                  </a:cubicBezTo>
                  <a:cubicBezTo>
                    <a:pt x="1167" y="6202"/>
                    <a:pt x="1458" y="6247"/>
                    <a:pt x="1755" y="6247"/>
                  </a:cubicBezTo>
                  <a:cubicBezTo>
                    <a:pt x="2162" y="6247"/>
                    <a:pt x="2581" y="6162"/>
                    <a:pt x="2958" y="6060"/>
                  </a:cubicBezTo>
                  <a:cubicBezTo>
                    <a:pt x="3735" y="5860"/>
                    <a:pt x="4462" y="5409"/>
                    <a:pt x="5114" y="4883"/>
                  </a:cubicBezTo>
                  <a:cubicBezTo>
                    <a:pt x="5665" y="4431"/>
                    <a:pt x="6342" y="3780"/>
                    <a:pt x="5966" y="2978"/>
                  </a:cubicBezTo>
                  <a:cubicBezTo>
                    <a:pt x="5865" y="2727"/>
                    <a:pt x="5640" y="2527"/>
                    <a:pt x="5414" y="2351"/>
                  </a:cubicBezTo>
                  <a:cubicBezTo>
                    <a:pt x="5038" y="2050"/>
                    <a:pt x="4562" y="1850"/>
                    <a:pt x="4061" y="1725"/>
                  </a:cubicBezTo>
                  <a:cubicBezTo>
                    <a:pt x="3758" y="1652"/>
                    <a:pt x="3432" y="1609"/>
                    <a:pt x="3105" y="1609"/>
                  </a:cubicBezTo>
                  <a:cubicBezTo>
                    <a:pt x="2755" y="1609"/>
                    <a:pt x="2405" y="1658"/>
                    <a:pt x="2081" y="1775"/>
                  </a:cubicBezTo>
                  <a:cubicBezTo>
                    <a:pt x="1931" y="1599"/>
                    <a:pt x="1830" y="1399"/>
                    <a:pt x="1755" y="1173"/>
                  </a:cubicBezTo>
                  <a:cubicBezTo>
                    <a:pt x="1680" y="923"/>
                    <a:pt x="1630" y="622"/>
                    <a:pt x="1555" y="346"/>
                  </a:cubicBezTo>
                  <a:cubicBezTo>
                    <a:pt x="1518" y="200"/>
                    <a:pt x="1468" y="0"/>
                    <a:pt x="1347"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2" name="Google Shape;2842;p53"/>
            <p:cNvSpPr/>
            <p:nvPr/>
          </p:nvSpPr>
          <p:spPr>
            <a:xfrm>
              <a:off x="5913908" y="3120650"/>
              <a:ext cx="331394" cy="222288"/>
            </a:xfrm>
            <a:custGeom>
              <a:avLst/>
              <a:gdLst/>
              <a:ahLst/>
              <a:cxnLst/>
              <a:rect l="l" t="t" r="r" b="b"/>
              <a:pathLst>
                <a:path w="12031" h="8070" extrusionOk="0">
                  <a:moveTo>
                    <a:pt x="1618" y="0"/>
                  </a:moveTo>
                  <a:cubicBezTo>
                    <a:pt x="1547" y="0"/>
                    <a:pt x="1476" y="7"/>
                    <a:pt x="1404" y="23"/>
                  </a:cubicBezTo>
                  <a:cubicBezTo>
                    <a:pt x="1103" y="73"/>
                    <a:pt x="877" y="324"/>
                    <a:pt x="702" y="599"/>
                  </a:cubicBezTo>
                  <a:cubicBezTo>
                    <a:pt x="0" y="1727"/>
                    <a:pt x="326" y="3256"/>
                    <a:pt x="1028" y="4409"/>
                  </a:cubicBezTo>
                  <a:cubicBezTo>
                    <a:pt x="2202" y="6415"/>
                    <a:pt x="5086" y="8069"/>
                    <a:pt x="7620" y="8069"/>
                  </a:cubicBezTo>
                  <a:cubicBezTo>
                    <a:pt x="9360" y="8069"/>
                    <a:pt x="10935" y="7290"/>
                    <a:pt x="11679" y="5311"/>
                  </a:cubicBezTo>
                  <a:cubicBezTo>
                    <a:pt x="12030" y="4409"/>
                    <a:pt x="12030" y="3331"/>
                    <a:pt x="11479" y="2529"/>
                  </a:cubicBezTo>
                  <a:cubicBezTo>
                    <a:pt x="11079" y="1929"/>
                    <a:pt x="10407" y="1584"/>
                    <a:pt x="9719" y="1584"/>
                  </a:cubicBezTo>
                  <a:cubicBezTo>
                    <a:pt x="9545" y="1584"/>
                    <a:pt x="9370" y="1606"/>
                    <a:pt x="9198" y="1652"/>
                  </a:cubicBezTo>
                  <a:cubicBezTo>
                    <a:pt x="8722" y="1783"/>
                    <a:pt x="8262" y="1840"/>
                    <a:pt x="7798" y="1840"/>
                  </a:cubicBezTo>
                  <a:cubicBezTo>
                    <a:pt x="7286" y="1840"/>
                    <a:pt x="6768" y="1770"/>
                    <a:pt x="6216" y="1652"/>
                  </a:cubicBezTo>
                  <a:cubicBezTo>
                    <a:pt x="4887" y="1326"/>
                    <a:pt x="3634" y="800"/>
                    <a:pt x="2406" y="223"/>
                  </a:cubicBezTo>
                  <a:cubicBezTo>
                    <a:pt x="2147" y="104"/>
                    <a:pt x="1889" y="0"/>
                    <a:pt x="1618"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3" name="Google Shape;2843;p53"/>
            <p:cNvSpPr/>
            <p:nvPr/>
          </p:nvSpPr>
          <p:spPr>
            <a:xfrm>
              <a:off x="5743381" y="3148277"/>
              <a:ext cx="104285" cy="166950"/>
            </a:xfrm>
            <a:custGeom>
              <a:avLst/>
              <a:gdLst/>
              <a:ahLst/>
              <a:cxnLst/>
              <a:rect l="l" t="t" r="r" b="b"/>
              <a:pathLst>
                <a:path w="3786" h="6061" extrusionOk="0">
                  <a:moveTo>
                    <a:pt x="1575" y="1"/>
                  </a:moveTo>
                  <a:cubicBezTo>
                    <a:pt x="1407" y="1"/>
                    <a:pt x="1233" y="39"/>
                    <a:pt x="1053" y="123"/>
                  </a:cubicBezTo>
                  <a:cubicBezTo>
                    <a:pt x="326" y="474"/>
                    <a:pt x="251" y="1651"/>
                    <a:pt x="126" y="2353"/>
                  </a:cubicBezTo>
                  <a:cubicBezTo>
                    <a:pt x="1" y="3080"/>
                    <a:pt x="26" y="3857"/>
                    <a:pt x="326" y="4534"/>
                  </a:cubicBezTo>
                  <a:cubicBezTo>
                    <a:pt x="648" y="5242"/>
                    <a:pt x="1503" y="6061"/>
                    <a:pt x="2372" y="6061"/>
                  </a:cubicBezTo>
                  <a:cubicBezTo>
                    <a:pt x="2518" y="6061"/>
                    <a:pt x="2664" y="6038"/>
                    <a:pt x="2808" y="5987"/>
                  </a:cubicBezTo>
                  <a:cubicBezTo>
                    <a:pt x="3259" y="5837"/>
                    <a:pt x="3459" y="5336"/>
                    <a:pt x="3559" y="4910"/>
                  </a:cubicBezTo>
                  <a:cubicBezTo>
                    <a:pt x="3710" y="4358"/>
                    <a:pt x="3785" y="3782"/>
                    <a:pt x="3785" y="3205"/>
                  </a:cubicBezTo>
                  <a:cubicBezTo>
                    <a:pt x="3760" y="2629"/>
                    <a:pt x="3459" y="1626"/>
                    <a:pt x="2933" y="900"/>
                  </a:cubicBezTo>
                  <a:cubicBezTo>
                    <a:pt x="2571" y="385"/>
                    <a:pt x="2107" y="1"/>
                    <a:pt x="1575"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4" name="Google Shape;2844;p53"/>
            <p:cNvSpPr/>
            <p:nvPr/>
          </p:nvSpPr>
          <p:spPr>
            <a:xfrm>
              <a:off x="5762717" y="3319383"/>
              <a:ext cx="441849" cy="385382"/>
            </a:xfrm>
            <a:custGeom>
              <a:avLst/>
              <a:gdLst/>
              <a:ahLst/>
              <a:cxnLst/>
              <a:rect l="l" t="t" r="r" b="b"/>
              <a:pathLst>
                <a:path w="16041" h="13991" extrusionOk="0">
                  <a:moveTo>
                    <a:pt x="16040" y="1"/>
                  </a:moveTo>
                  <a:cubicBezTo>
                    <a:pt x="16035" y="4"/>
                    <a:pt x="16029" y="6"/>
                    <a:pt x="16023" y="9"/>
                  </a:cubicBezTo>
                  <a:lnTo>
                    <a:pt x="16023" y="9"/>
                  </a:lnTo>
                  <a:cubicBezTo>
                    <a:pt x="16029" y="6"/>
                    <a:pt x="16035" y="4"/>
                    <a:pt x="16040" y="1"/>
                  </a:cubicBezTo>
                  <a:close/>
                  <a:moveTo>
                    <a:pt x="16023" y="9"/>
                  </a:moveTo>
                  <a:cubicBezTo>
                    <a:pt x="12975" y="1491"/>
                    <a:pt x="10777" y="4619"/>
                    <a:pt x="10451" y="7971"/>
                  </a:cubicBezTo>
                  <a:cubicBezTo>
                    <a:pt x="9173" y="8021"/>
                    <a:pt x="7895" y="8297"/>
                    <a:pt x="6717" y="8748"/>
                  </a:cubicBezTo>
                  <a:cubicBezTo>
                    <a:pt x="5890" y="9074"/>
                    <a:pt x="5113" y="9500"/>
                    <a:pt x="4236" y="9625"/>
                  </a:cubicBezTo>
                  <a:cubicBezTo>
                    <a:pt x="4104" y="9654"/>
                    <a:pt x="3980" y="9667"/>
                    <a:pt x="3855" y="9667"/>
                  </a:cubicBezTo>
                  <a:cubicBezTo>
                    <a:pt x="3767" y="9667"/>
                    <a:pt x="3678" y="9660"/>
                    <a:pt x="3584" y="9650"/>
                  </a:cubicBezTo>
                  <a:lnTo>
                    <a:pt x="3584" y="9650"/>
                  </a:lnTo>
                  <a:cubicBezTo>
                    <a:pt x="3685" y="9800"/>
                    <a:pt x="3785" y="9951"/>
                    <a:pt x="3885" y="10076"/>
                  </a:cubicBezTo>
                  <a:cubicBezTo>
                    <a:pt x="3233" y="10377"/>
                    <a:pt x="2607" y="10728"/>
                    <a:pt x="1980" y="11079"/>
                  </a:cubicBezTo>
                  <a:cubicBezTo>
                    <a:pt x="1304" y="11430"/>
                    <a:pt x="627" y="11856"/>
                    <a:pt x="226" y="12507"/>
                  </a:cubicBezTo>
                  <a:cubicBezTo>
                    <a:pt x="101" y="12733"/>
                    <a:pt x="0" y="12983"/>
                    <a:pt x="50" y="13259"/>
                  </a:cubicBezTo>
                  <a:cubicBezTo>
                    <a:pt x="151" y="13785"/>
                    <a:pt x="827" y="13961"/>
                    <a:pt x="1379" y="13986"/>
                  </a:cubicBezTo>
                  <a:cubicBezTo>
                    <a:pt x="1484" y="13989"/>
                    <a:pt x="1590" y="13991"/>
                    <a:pt x="1696" y="13991"/>
                  </a:cubicBezTo>
                  <a:cubicBezTo>
                    <a:pt x="3169" y="13991"/>
                    <a:pt x="4632" y="13667"/>
                    <a:pt x="5965" y="13059"/>
                  </a:cubicBezTo>
                  <a:lnTo>
                    <a:pt x="5965" y="13059"/>
                  </a:lnTo>
                  <a:cubicBezTo>
                    <a:pt x="5890" y="13184"/>
                    <a:pt x="5840" y="13359"/>
                    <a:pt x="5865" y="13535"/>
                  </a:cubicBezTo>
                  <a:cubicBezTo>
                    <a:pt x="6015" y="13034"/>
                    <a:pt x="6066" y="12507"/>
                    <a:pt x="6391" y="12081"/>
                  </a:cubicBezTo>
                  <a:cubicBezTo>
                    <a:pt x="6542" y="11881"/>
                    <a:pt x="6717" y="11730"/>
                    <a:pt x="6893" y="11580"/>
                  </a:cubicBezTo>
                  <a:cubicBezTo>
                    <a:pt x="7369" y="11229"/>
                    <a:pt x="7920" y="11079"/>
                    <a:pt x="8522" y="10928"/>
                  </a:cubicBezTo>
                  <a:cubicBezTo>
                    <a:pt x="10201" y="10552"/>
                    <a:pt x="11880" y="10327"/>
                    <a:pt x="13584" y="10277"/>
                  </a:cubicBezTo>
                  <a:cubicBezTo>
                    <a:pt x="11930" y="8171"/>
                    <a:pt x="13033" y="4888"/>
                    <a:pt x="14161" y="2808"/>
                  </a:cubicBezTo>
                  <a:cubicBezTo>
                    <a:pt x="14436" y="2257"/>
                    <a:pt x="14812" y="1730"/>
                    <a:pt x="15113" y="1204"/>
                  </a:cubicBezTo>
                  <a:cubicBezTo>
                    <a:pt x="15336" y="783"/>
                    <a:pt x="15559" y="240"/>
                    <a:pt x="16023" y="9"/>
                  </a:cubicBezTo>
                  <a:close/>
                </a:path>
              </a:pathLst>
            </a:custGeom>
            <a:solidFill>
              <a:srgbClr val="C64D2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5" name="Google Shape;2845;p53"/>
            <p:cNvSpPr/>
            <p:nvPr/>
          </p:nvSpPr>
          <p:spPr>
            <a:xfrm>
              <a:off x="5806210" y="2598407"/>
              <a:ext cx="136706" cy="143923"/>
            </a:xfrm>
            <a:custGeom>
              <a:avLst/>
              <a:gdLst/>
              <a:ahLst/>
              <a:cxnLst/>
              <a:rect l="l" t="t" r="r" b="b"/>
              <a:pathLst>
                <a:path w="4963" h="5225" extrusionOk="0">
                  <a:moveTo>
                    <a:pt x="1239" y="1"/>
                  </a:moveTo>
                  <a:cubicBezTo>
                    <a:pt x="1185" y="1"/>
                    <a:pt x="1132" y="4"/>
                    <a:pt x="1078" y="10"/>
                  </a:cubicBezTo>
                  <a:cubicBezTo>
                    <a:pt x="877" y="10"/>
                    <a:pt x="677" y="86"/>
                    <a:pt x="527" y="211"/>
                  </a:cubicBezTo>
                  <a:cubicBezTo>
                    <a:pt x="226" y="411"/>
                    <a:pt x="75" y="812"/>
                    <a:pt x="50" y="1188"/>
                  </a:cubicBezTo>
                  <a:cubicBezTo>
                    <a:pt x="0" y="2241"/>
                    <a:pt x="351" y="3218"/>
                    <a:pt x="702" y="4171"/>
                  </a:cubicBezTo>
                  <a:cubicBezTo>
                    <a:pt x="850" y="4589"/>
                    <a:pt x="1166" y="5224"/>
                    <a:pt x="1651" y="5224"/>
                  </a:cubicBezTo>
                  <a:cubicBezTo>
                    <a:pt x="1661" y="5224"/>
                    <a:pt x="1670" y="5224"/>
                    <a:pt x="1679" y="5223"/>
                  </a:cubicBezTo>
                  <a:cubicBezTo>
                    <a:pt x="2005" y="5223"/>
                    <a:pt x="2281" y="5048"/>
                    <a:pt x="2532" y="4873"/>
                  </a:cubicBezTo>
                  <a:cubicBezTo>
                    <a:pt x="3283" y="4346"/>
                    <a:pt x="4211" y="3569"/>
                    <a:pt x="4562" y="2717"/>
                  </a:cubicBezTo>
                  <a:cubicBezTo>
                    <a:pt x="4963" y="1765"/>
                    <a:pt x="3283" y="1038"/>
                    <a:pt x="2682" y="637"/>
                  </a:cubicBezTo>
                  <a:cubicBezTo>
                    <a:pt x="2356" y="411"/>
                    <a:pt x="2030" y="186"/>
                    <a:pt x="1654" y="60"/>
                  </a:cubicBezTo>
                  <a:cubicBezTo>
                    <a:pt x="1526" y="24"/>
                    <a:pt x="1384" y="1"/>
                    <a:pt x="1239"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6" name="Google Shape;2846;p53"/>
            <p:cNvSpPr/>
            <p:nvPr/>
          </p:nvSpPr>
          <p:spPr>
            <a:xfrm>
              <a:off x="5828300" y="2638154"/>
              <a:ext cx="60076" cy="63409"/>
            </a:xfrm>
            <a:custGeom>
              <a:avLst/>
              <a:gdLst/>
              <a:ahLst/>
              <a:cxnLst/>
              <a:rect l="l" t="t" r="r" b="b"/>
              <a:pathLst>
                <a:path w="2181" h="2302" extrusionOk="0">
                  <a:moveTo>
                    <a:pt x="337" y="1"/>
                  </a:moveTo>
                  <a:cubicBezTo>
                    <a:pt x="245" y="1"/>
                    <a:pt x="160" y="22"/>
                    <a:pt x="101" y="96"/>
                  </a:cubicBezTo>
                  <a:cubicBezTo>
                    <a:pt x="50" y="171"/>
                    <a:pt x="25" y="272"/>
                    <a:pt x="25" y="372"/>
                  </a:cubicBezTo>
                  <a:cubicBezTo>
                    <a:pt x="0" y="1023"/>
                    <a:pt x="151" y="1625"/>
                    <a:pt x="451" y="2176"/>
                  </a:cubicBezTo>
                  <a:cubicBezTo>
                    <a:pt x="451" y="2227"/>
                    <a:pt x="476" y="2277"/>
                    <a:pt x="527" y="2277"/>
                  </a:cubicBezTo>
                  <a:cubicBezTo>
                    <a:pt x="577" y="2302"/>
                    <a:pt x="602" y="2302"/>
                    <a:pt x="652" y="2302"/>
                  </a:cubicBezTo>
                  <a:cubicBezTo>
                    <a:pt x="903" y="2252"/>
                    <a:pt x="1128" y="1951"/>
                    <a:pt x="1329" y="1775"/>
                  </a:cubicBezTo>
                  <a:cubicBezTo>
                    <a:pt x="1604" y="1575"/>
                    <a:pt x="1855" y="1349"/>
                    <a:pt x="2080" y="1099"/>
                  </a:cubicBezTo>
                  <a:cubicBezTo>
                    <a:pt x="2131" y="1049"/>
                    <a:pt x="2181" y="973"/>
                    <a:pt x="2181" y="898"/>
                  </a:cubicBezTo>
                  <a:cubicBezTo>
                    <a:pt x="2181" y="823"/>
                    <a:pt x="2131" y="773"/>
                    <a:pt x="2055" y="723"/>
                  </a:cubicBezTo>
                  <a:cubicBezTo>
                    <a:pt x="1604" y="347"/>
                    <a:pt x="1078" y="121"/>
                    <a:pt x="527" y="21"/>
                  </a:cubicBezTo>
                  <a:cubicBezTo>
                    <a:pt x="465" y="11"/>
                    <a:pt x="400" y="1"/>
                    <a:pt x="337"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7" name="Google Shape;2847;p53"/>
            <p:cNvSpPr/>
            <p:nvPr/>
          </p:nvSpPr>
          <p:spPr>
            <a:xfrm>
              <a:off x="6154812" y="2598407"/>
              <a:ext cx="136733" cy="143923"/>
            </a:xfrm>
            <a:custGeom>
              <a:avLst/>
              <a:gdLst/>
              <a:ahLst/>
              <a:cxnLst/>
              <a:rect l="l" t="t" r="r" b="b"/>
              <a:pathLst>
                <a:path w="4964" h="5225" extrusionOk="0">
                  <a:moveTo>
                    <a:pt x="3725" y="1"/>
                  </a:moveTo>
                  <a:cubicBezTo>
                    <a:pt x="3580" y="1"/>
                    <a:pt x="3438" y="24"/>
                    <a:pt x="3309" y="60"/>
                  </a:cubicBezTo>
                  <a:cubicBezTo>
                    <a:pt x="2933" y="186"/>
                    <a:pt x="2608" y="411"/>
                    <a:pt x="2282" y="637"/>
                  </a:cubicBezTo>
                  <a:cubicBezTo>
                    <a:pt x="1680" y="1038"/>
                    <a:pt x="1" y="1765"/>
                    <a:pt x="377" y="2717"/>
                  </a:cubicBezTo>
                  <a:cubicBezTo>
                    <a:pt x="728" y="3569"/>
                    <a:pt x="1680" y="4346"/>
                    <a:pt x="2432" y="4873"/>
                  </a:cubicBezTo>
                  <a:cubicBezTo>
                    <a:pt x="2683" y="5048"/>
                    <a:pt x="2958" y="5223"/>
                    <a:pt x="3259" y="5223"/>
                  </a:cubicBezTo>
                  <a:cubicBezTo>
                    <a:pt x="3269" y="5224"/>
                    <a:pt x="3279" y="5224"/>
                    <a:pt x="3289" y="5224"/>
                  </a:cubicBezTo>
                  <a:cubicBezTo>
                    <a:pt x="3798" y="5224"/>
                    <a:pt x="4114" y="4589"/>
                    <a:pt x="4262" y="4171"/>
                  </a:cubicBezTo>
                  <a:cubicBezTo>
                    <a:pt x="4613" y="3218"/>
                    <a:pt x="4963" y="2241"/>
                    <a:pt x="4913" y="1188"/>
                  </a:cubicBezTo>
                  <a:cubicBezTo>
                    <a:pt x="4888" y="812"/>
                    <a:pt x="4738" y="411"/>
                    <a:pt x="4437" y="211"/>
                  </a:cubicBezTo>
                  <a:cubicBezTo>
                    <a:pt x="4262" y="86"/>
                    <a:pt x="4086" y="10"/>
                    <a:pt x="3886" y="10"/>
                  </a:cubicBezTo>
                  <a:cubicBezTo>
                    <a:pt x="3832" y="4"/>
                    <a:pt x="3778" y="1"/>
                    <a:pt x="3725"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8" name="Google Shape;2848;p53"/>
            <p:cNvSpPr/>
            <p:nvPr/>
          </p:nvSpPr>
          <p:spPr>
            <a:xfrm>
              <a:off x="6208661" y="2638154"/>
              <a:ext cx="60792" cy="63409"/>
            </a:xfrm>
            <a:custGeom>
              <a:avLst/>
              <a:gdLst/>
              <a:ahLst/>
              <a:cxnLst/>
              <a:rect l="l" t="t" r="r" b="b"/>
              <a:pathLst>
                <a:path w="2207" h="2302" extrusionOk="0">
                  <a:moveTo>
                    <a:pt x="1861" y="1"/>
                  </a:moveTo>
                  <a:cubicBezTo>
                    <a:pt x="1803" y="1"/>
                    <a:pt x="1741" y="11"/>
                    <a:pt x="1680" y="21"/>
                  </a:cubicBezTo>
                  <a:cubicBezTo>
                    <a:pt x="1129" y="121"/>
                    <a:pt x="577" y="347"/>
                    <a:pt x="151" y="723"/>
                  </a:cubicBezTo>
                  <a:cubicBezTo>
                    <a:pt x="76" y="773"/>
                    <a:pt x="26" y="823"/>
                    <a:pt x="26" y="898"/>
                  </a:cubicBezTo>
                  <a:cubicBezTo>
                    <a:pt x="1" y="973"/>
                    <a:pt x="76" y="1049"/>
                    <a:pt x="126" y="1099"/>
                  </a:cubicBezTo>
                  <a:cubicBezTo>
                    <a:pt x="352" y="1349"/>
                    <a:pt x="602" y="1575"/>
                    <a:pt x="878" y="1775"/>
                  </a:cubicBezTo>
                  <a:cubicBezTo>
                    <a:pt x="1079" y="1951"/>
                    <a:pt x="1304" y="2252"/>
                    <a:pt x="1555" y="2302"/>
                  </a:cubicBezTo>
                  <a:cubicBezTo>
                    <a:pt x="1580" y="2302"/>
                    <a:pt x="1630" y="2302"/>
                    <a:pt x="1680" y="2277"/>
                  </a:cubicBezTo>
                  <a:cubicBezTo>
                    <a:pt x="1705" y="2277"/>
                    <a:pt x="1730" y="2227"/>
                    <a:pt x="1755" y="2176"/>
                  </a:cubicBezTo>
                  <a:cubicBezTo>
                    <a:pt x="2056" y="1625"/>
                    <a:pt x="2206" y="1023"/>
                    <a:pt x="2181" y="372"/>
                  </a:cubicBezTo>
                  <a:cubicBezTo>
                    <a:pt x="2181" y="272"/>
                    <a:pt x="2156" y="171"/>
                    <a:pt x="2081" y="96"/>
                  </a:cubicBezTo>
                  <a:cubicBezTo>
                    <a:pt x="2022" y="22"/>
                    <a:pt x="1945" y="1"/>
                    <a:pt x="1861"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9" name="Google Shape;2849;p53"/>
            <p:cNvSpPr/>
            <p:nvPr/>
          </p:nvSpPr>
          <p:spPr>
            <a:xfrm>
              <a:off x="5779271" y="2614548"/>
              <a:ext cx="550239" cy="494681"/>
            </a:xfrm>
            <a:custGeom>
              <a:avLst/>
              <a:gdLst/>
              <a:ahLst/>
              <a:cxnLst/>
              <a:rect l="l" t="t" r="r" b="b"/>
              <a:pathLst>
                <a:path w="19976" h="17959" extrusionOk="0">
                  <a:moveTo>
                    <a:pt x="10207" y="0"/>
                  </a:moveTo>
                  <a:cubicBezTo>
                    <a:pt x="9526" y="0"/>
                    <a:pt x="8842" y="71"/>
                    <a:pt x="8171" y="176"/>
                  </a:cubicBezTo>
                  <a:cubicBezTo>
                    <a:pt x="3560" y="878"/>
                    <a:pt x="1429" y="4713"/>
                    <a:pt x="427" y="8923"/>
                  </a:cubicBezTo>
                  <a:cubicBezTo>
                    <a:pt x="51" y="10477"/>
                    <a:pt x="1" y="12131"/>
                    <a:pt x="527" y="13635"/>
                  </a:cubicBezTo>
                  <a:cubicBezTo>
                    <a:pt x="1530" y="16392"/>
                    <a:pt x="4487" y="17444"/>
                    <a:pt x="7144" y="17720"/>
                  </a:cubicBezTo>
                  <a:cubicBezTo>
                    <a:pt x="8341" y="17850"/>
                    <a:pt x="9538" y="17958"/>
                    <a:pt x="10729" y="17958"/>
                  </a:cubicBezTo>
                  <a:cubicBezTo>
                    <a:pt x="11382" y="17958"/>
                    <a:pt x="12034" y="17925"/>
                    <a:pt x="12683" y="17845"/>
                  </a:cubicBezTo>
                  <a:cubicBezTo>
                    <a:pt x="14312" y="17620"/>
                    <a:pt x="16793" y="17119"/>
                    <a:pt x="17871" y="15765"/>
                  </a:cubicBezTo>
                  <a:cubicBezTo>
                    <a:pt x="18497" y="14963"/>
                    <a:pt x="18898" y="13986"/>
                    <a:pt x="19124" y="12983"/>
                  </a:cubicBezTo>
                  <a:cubicBezTo>
                    <a:pt x="19976" y="9324"/>
                    <a:pt x="18572" y="5590"/>
                    <a:pt x="16166" y="2833"/>
                  </a:cubicBezTo>
                  <a:cubicBezTo>
                    <a:pt x="15064" y="1580"/>
                    <a:pt x="13685" y="602"/>
                    <a:pt x="12031" y="201"/>
                  </a:cubicBezTo>
                  <a:cubicBezTo>
                    <a:pt x="11435" y="58"/>
                    <a:pt x="10823" y="0"/>
                    <a:pt x="10207"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0" name="Google Shape;2850;p53"/>
            <p:cNvSpPr/>
            <p:nvPr/>
          </p:nvSpPr>
          <p:spPr>
            <a:xfrm>
              <a:off x="5929774" y="2857518"/>
              <a:ext cx="38701" cy="58506"/>
            </a:xfrm>
            <a:custGeom>
              <a:avLst/>
              <a:gdLst/>
              <a:ahLst/>
              <a:cxnLst/>
              <a:rect l="l" t="t" r="r" b="b"/>
              <a:pathLst>
                <a:path w="1405" h="2124" extrusionOk="0">
                  <a:moveTo>
                    <a:pt x="701" y="1"/>
                  </a:moveTo>
                  <a:cubicBezTo>
                    <a:pt x="365" y="1"/>
                    <a:pt x="149" y="460"/>
                    <a:pt x="76" y="729"/>
                  </a:cubicBezTo>
                  <a:cubicBezTo>
                    <a:pt x="1" y="1080"/>
                    <a:pt x="76" y="1456"/>
                    <a:pt x="226" y="1781"/>
                  </a:cubicBezTo>
                  <a:cubicBezTo>
                    <a:pt x="301" y="1907"/>
                    <a:pt x="402" y="2057"/>
                    <a:pt x="552" y="2107"/>
                  </a:cubicBezTo>
                  <a:cubicBezTo>
                    <a:pt x="585" y="2118"/>
                    <a:pt x="619" y="2123"/>
                    <a:pt x="654" y="2123"/>
                  </a:cubicBezTo>
                  <a:cubicBezTo>
                    <a:pt x="777" y="2123"/>
                    <a:pt x="905" y="2060"/>
                    <a:pt x="1003" y="1982"/>
                  </a:cubicBezTo>
                  <a:cubicBezTo>
                    <a:pt x="1128" y="1857"/>
                    <a:pt x="1204" y="1706"/>
                    <a:pt x="1254" y="1556"/>
                  </a:cubicBezTo>
                  <a:cubicBezTo>
                    <a:pt x="1404" y="1105"/>
                    <a:pt x="1404" y="578"/>
                    <a:pt x="1103" y="227"/>
                  </a:cubicBezTo>
                  <a:cubicBezTo>
                    <a:pt x="1003" y="127"/>
                    <a:pt x="878" y="27"/>
                    <a:pt x="727" y="2"/>
                  </a:cubicBezTo>
                  <a:cubicBezTo>
                    <a:pt x="718" y="1"/>
                    <a:pt x="710" y="1"/>
                    <a:pt x="70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1" name="Google Shape;2851;p53"/>
            <p:cNvSpPr/>
            <p:nvPr/>
          </p:nvSpPr>
          <p:spPr>
            <a:xfrm>
              <a:off x="6127901" y="2857518"/>
              <a:ext cx="38701" cy="58506"/>
            </a:xfrm>
            <a:custGeom>
              <a:avLst/>
              <a:gdLst/>
              <a:ahLst/>
              <a:cxnLst/>
              <a:rect l="l" t="t" r="r" b="b"/>
              <a:pathLst>
                <a:path w="1405" h="2124" extrusionOk="0">
                  <a:moveTo>
                    <a:pt x="701" y="1"/>
                  </a:moveTo>
                  <a:cubicBezTo>
                    <a:pt x="365" y="1"/>
                    <a:pt x="150" y="460"/>
                    <a:pt x="101" y="729"/>
                  </a:cubicBezTo>
                  <a:cubicBezTo>
                    <a:pt x="1" y="1080"/>
                    <a:pt x="76" y="1456"/>
                    <a:pt x="226" y="1781"/>
                  </a:cubicBezTo>
                  <a:cubicBezTo>
                    <a:pt x="301" y="1907"/>
                    <a:pt x="402" y="2057"/>
                    <a:pt x="552" y="2107"/>
                  </a:cubicBezTo>
                  <a:cubicBezTo>
                    <a:pt x="590" y="2118"/>
                    <a:pt x="629" y="2123"/>
                    <a:pt x="667" y="2123"/>
                  </a:cubicBezTo>
                  <a:cubicBezTo>
                    <a:pt x="802" y="2123"/>
                    <a:pt x="930" y="2060"/>
                    <a:pt x="1028" y="1982"/>
                  </a:cubicBezTo>
                  <a:cubicBezTo>
                    <a:pt x="1153" y="1857"/>
                    <a:pt x="1204" y="1706"/>
                    <a:pt x="1254" y="1556"/>
                  </a:cubicBezTo>
                  <a:cubicBezTo>
                    <a:pt x="1404" y="1105"/>
                    <a:pt x="1404" y="578"/>
                    <a:pt x="1128" y="227"/>
                  </a:cubicBezTo>
                  <a:cubicBezTo>
                    <a:pt x="1028" y="127"/>
                    <a:pt x="878" y="27"/>
                    <a:pt x="727" y="2"/>
                  </a:cubicBezTo>
                  <a:cubicBezTo>
                    <a:pt x="718" y="1"/>
                    <a:pt x="710" y="1"/>
                    <a:pt x="70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2" name="Google Shape;2852;p53"/>
            <p:cNvSpPr/>
            <p:nvPr/>
          </p:nvSpPr>
          <p:spPr>
            <a:xfrm>
              <a:off x="6011581" y="2941060"/>
              <a:ext cx="71479" cy="45174"/>
            </a:xfrm>
            <a:custGeom>
              <a:avLst/>
              <a:gdLst/>
              <a:ahLst/>
              <a:cxnLst/>
              <a:rect l="l" t="t" r="r" b="b"/>
              <a:pathLst>
                <a:path w="2595" h="1640" extrusionOk="0">
                  <a:moveTo>
                    <a:pt x="1424" y="1"/>
                  </a:moveTo>
                  <a:cubicBezTo>
                    <a:pt x="899" y="1"/>
                    <a:pt x="0" y="39"/>
                    <a:pt x="88" y="678"/>
                  </a:cubicBezTo>
                  <a:cubicBezTo>
                    <a:pt x="138" y="904"/>
                    <a:pt x="264" y="1104"/>
                    <a:pt x="414" y="1255"/>
                  </a:cubicBezTo>
                  <a:cubicBezTo>
                    <a:pt x="718" y="1515"/>
                    <a:pt x="1017" y="1639"/>
                    <a:pt x="1304" y="1639"/>
                  </a:cubicBezTo>
                  <a:cubicBezTo>
                    <a:pt x="1679" y="1639"/>
                    <a:pt x="2031" y="1427"/>
                    <a:pt x="2344" y="1029"/>
                  </a:cubicBezTo>
                  <a:cubicBezTo>
                    <a:pt x="2469" y="854"/>
                    <a:pt x="2594" y="678"/>
                    <a:pt x="2569" y="453"/>
                  </a:cubicBezTo>
                  <a:cubicBezTo>
                    <a:pt x="2544" y="277"/>
                    <a:pt x="2369" y="127"/>
                    <a:pt x="2193" y="52"/>
                  </a:cubicBezTo>
                  <a:cubicBezTo>
                    <a:pt x="2018" y="1"/>
                    <a:pt x="1817" y="1"/>
                    <a:pt x="1617" y="1"/>
                  </a:cubicBezTo>
                  <a:cubicBezTo>
                    <a:pt x="1562" y="1"/>
                    <a:pt x="1497" y="1"/>
                    <a:pt x="1424"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3" name="Google Shape;2853;p53"/>
            <p:cNvSpPr/>
            <p:nvPr/>
          </p:nvSpPr>
          <p:spPr>
            <a:xfrm>
              <a:off x="6015382" y="2971469"/>
              <a:ext cx="36607" cy="62830"/>
            </a:xfrm>
            <a:custGeom>
              <a:avLst/>
              <a:gdLst/>
              <a:ahLst/>
              <a:cxnLst/>
              <a:rect l="l" t="t" r="r" b="b"/>
              <a:pathLst>
                <a:path w="1329" h="2281" extrusionOk="0">
                  <a:moveTo>
                    <a:pt x="1128" y="0"/>
                  </a:moveTo>
                  <a:cubicBezTo>
                    <a:pt x="1053" y="25"/>
                    <a:pt x="1003" y="75"/>
                    <a:pt x="1003" y="151"/>
                  </a:cubicBezTo>
                  <a:cubicBezTo>
                    <a:pt x="1053" y="476"/>
                    <a:pt x="1078" y="802"/>
                    <a:pt x="1078" y="1128"/>
                  </a:cubicBezTo>
                  <a:cubicBezTo>
                    <a:pt x="1078" y="1329"/>
                    <a:pt x="1078" y="1504"/>
                    <a:pt x="1028" y="1679"/>
                  </a:cubicBezTo>
                  <a:cubicBezTo>
                    <a:pt x="953" y="1830"/>
                    <a:pt x="852" y="1980"/>
                    <a:pt x="727" y="2005"/>
                  </a:cubicBezTo>
                  <a:cubicBezTo>
                    <a:pt x="696" y="2012"/>
                    <a:pt x="664" y="2015"/>
                    <a:pt x="634" y="2015"/>
                  </a:cubicBezTo>
                  <a:cubicBezTo>
                    <a:pt x="542" y="2015"/>
                    <a:pt x="458" y="1986"/>
                    <a:pt x="401" y="1930"/>
                  </a:cubicBezTo>
                  <a:cubicBezTo>
                    <a:pt x="301" y="1855"/>
                    <a:pt x="251" y="1730"/>
                    <a:pt x="276" y="1604"/>
                  </a:cubicBezTo>
                  <a:cubicBezTo>
                    <a:pt x="301" y="1554"/>
                    <a:pt x="251" y="1479"/>
                    <a:pt x="176" y="1454"/>
                  </a:cubicBezTo>
                  <a:cubicBezTo>
                    <a:pt x="101" y="1454"/>
                    <a:pt x="50" y="1504"/>
                    <a:pt x="25" y="1554"/>
                  </a:cubicBezTo>
                  <a:cubicBezTo>
                    <a:pt x="0" y="1780"/>
                    <a:pt x="75" y="1980"/>
                    <a:pt x="226" y="2131"/>
                  </a:cubicBezTo>
                  <a:cubicBezTo>
                    <a:pt x="326" y="2231"/>
                    <a:pt x="476" y="2281"/>
                    <a:pt x="627" y="2281"/>
                  </a:cubicBezTo>
                  <a:cubicBezTo>
                    <a:pt x="677" y="2281"/>
                    <a:pt x="727" y="2281"/>
                    <a:pt x="802" y="2256"/>
                  </a:cubicBezTo>
                  <a:cubicBezTo>
                    <a:pt x="1003" y="2181"/>
                    <a:pt x="1178" y="2005"/>
                    <a:pt x="1253" y="1755"/>
                  </a:cubicBezTo>
                  <a:cubicBezTo>
                    <a:pt x="1329" y="1554"/>
                    <a:pt x="1329" y="1329"/>
                    <a:pt x="1329" y="1128"/>
                  </a:cubicBezTo>
                  <a:cubicBezTo>
                    <a:pt x="1329" y="802"/>
                    <a:pt x="1304" y="451"/>
                    <a:pt x="1278" y="126"/>
                  </a:cubicBezTo>
                  <a:cubicBezTo>
                    <a:pt x="1253" y="50"/>
                    <a:pt x="1203" y="0"/>
                    <a:pt x="1128"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4" name="Google Shape;2854;p53"/>
            <p:cNvSpPr/>
            <p:nvPr/>
          </p:nvSpPr>
          <p:spPr>
            <a:xfrm>
              <a:off x="6044359" y="3001851"/>
              <a:ext cx="39389" cy="33853"/>
            </a:xfrm>
            <a:custGeom>
              <a:avLst/>
              <a:gdLst/>
              <a:ahLst/>
              <a:cxnLst/>
              <a:rect l="l" t="t" r="r" b="b"/>
              <a:pathLst>
                <a:path w="1430" h="1229" extrusionOk="0">
                  <a:moveTo>
                    <a:pt x="1304" y="0"/>
                  </a:moveTo>
                  <a:cubicBezTo>
                    <a:pt x="1229" y="25"/>
                    <a:pt x="1179" y="50"/>
                    <a:pt x="1179" y="125"/>
                  </a:cubicBezTo>
                  <a:cubicBezTo>
                    <a:pt x="1154" y="201"/>
                    <a:pt x="1154" y="276"/>
                    <a:pt x="1154" y="351"/>
                  </a:cubicBezTo>
                  <a:cubicBezTo>
                    <a:pt x="1179" y="426"/>
                    <a:pt x="1179" y="501"/>
                    <a:pt x="1154" y="551"/>
                  </a:cubicBezTo>
                  <a:cubicBezTo>
                    <a:pt x="1154" y="702"/>
                    <a:pt x="1104" y="802"/>
                    <a:pt x="1054" y="877"/>
                  </a:cubicBezTo>
                  <a:cubicBezTo>
                    <a:pt x="989" y="926"/>
                    <a:pt x="914" y="953"/>
                    <a:pt x="828" y="953"/>
                  </a:cubicBezTo>
                  <a:cubicBezTo>
                    <a:pt x="781" y="953"/>
                    <a:pt x="731" y="945"/>
                    <a:pt x="678" y="927"/>
                  </a:cubicBezTo>
                  <a:cubicBezTo>
                    <a:pt x="552" y="902"/>
                    <a:pt x="452" y="777"/>
                    <a:pt x="377" y="652"/>
                  </a:cubicBezTo>
                  <a:cubicBezTo>
                    <a:pt x="327" y="526"/>
                    <a:pt x="277" y="376"/>
                    <a:pt x="277" y="175"/>
                  </a:cubicBezTo>
                  <a:cubicBezTo>
                    <a:pt x="252" y="100"/>
                    <a:pt x="201" y="75"/>
                    <a:pt x="126" y="75"/>
                  </a:cubicBezTo>
                  <a:cubicBezTo>
                    <a:pt x="51" y="75"/>
                    <a:pt x="1" y="125"/>
                    <a:pt x="1" y="201"/>
                  </a:cubicBezTo>
                  <a:cubicBezTo>
                    <a:pt x="26" y="426"/>
                    <a:pt x="76" y="602"/>
                    <a:pt x="151" y="752"/>
                  </a:cubicBezTo>
                  <a:cubicBezTo>
                    <a:pt x="252" y="952"/>
                    <a:pt x="427" y="1103"/>
                    <a:pt x="602" y="1178"/>
                  </a:cubicBezTo>
                  <a:cubicBezTo>
                    <a:pt x="678" y="1203"/>
                    <a:pt x="753" y="1228"/>
                    <a:pt x="828" y="1228"/>
                  </a:cubicBezTo>
                  <a:cubicBezTo>
                    <a:pt x="978" y="1228"/>
                    <a:pt x="1129" y="1153"/>
                    <a:pt x="1229" y="1053"/>
                  </a:cubicBezTo>
                  <a:cubicBezTo>
                    <a:pt x="1329" y="952"/>
                    <a:pt x="1404" y="777"/>
                    <a:pt x="1430" y="576"/>
                  </a:cubicBezTo>
                  <a:cubicBezTo>
                    <a:pt x="1430" y="501"/>
                    <a:pt x="1430" y="426"/>
                    <a:pt x="1430" y="351"/>
                  </a:cubicBezTo>
                  <a:cubicBezTo>
                    <a:pt x="1430" y="276"/>
                    <a:pt x="1430" y="226"/>
                    <a:pt x="1430" y="150"/>
                  </a:cubicBezTo>
                  <a:cubicBezTo>
                    <a:pt x="1430" y="75"/>
                    <a:pt x="1379" y="25"/>
                    <a:pt x="1304"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5" name="Google Shape;2855;p53"/>
            <p:cNvSpPr/>
            <p:nvPr/>
          </p:nvSpPr>
          <p:spPr>
            <a:xfrm>
              <a:off x="5826923" y="2907621"/>
              <a:ext cx="122217" cy="115992"/>
            </a:xfrm>
            <a:custGeom>
              <a:avLst/>
              <a:gdLst/>
              <a:ahLst/>
              <a:cxnLst/>
              <a:rect l="l" t="t" r="r" b="b"/>
              <a:pathLst>
                <a:path w="4437" h="4211" extrusionOk="0">
                  <a:moveTo>
                    <a:pt x="2206" y="0"/>
                  </a:moveTo>
                  <a:cubicBezTo>
                    <a:pt x="1147" y="0"/>
                    <a:pt x="243" y="815"/>
                    <a:pt x="125" y="1892"/>
                  </a:cubicBezTo>
                  <a:cubicBezTo>
                    <a:pt x="0" y="3070"/>
                    <a:pt x="852" y="4098"/>
                    <a:pt x="2030" y="4198"/>
                  </a:cubicBezTo>
                  <a:cubicBezTo>
                    <a:pt x="2106" y="4206"/>
                    <a:pt x="2181" y="4210"/>
                    <a:pt x="2255" y="4210"/>
                  </a:cubicBezTo>
                  <a:cubicBezTo>
                    <a:pt x="3314" y="4210"/>
                    <a:pt x="4219" y="3396"/>
                    <a:pt x="4336" y="2318"/>
                  </a:cubicBezTo>
                  <a:cubicBezTo>
                    <a:pt x="4436" y="1165"/>
                    <a:pt x="3584" y="113"/>
                    <a:pt x="2431" y="12"/>
                  </a:cubicBezTo>
                  <a:cubicBezTo>
                    <a:pt x="2356" y="4"/>
                    <a:pt x="2281" y="0"/>
                    <a:pt x="2206"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6" name="Google Shape;2856;p53"/>
            <p:cNvSpPr/>
            <p:nvPr/>
          </p:nvSpPr>
          <p:spPr>
            <a:xfrm>
              <a:off x="6165857" y="2897264"/>
              <a:ext cx="122245" cy="115992"/>
            </a:xfrm>
            <a:custGeom>
              <a:avLst/>
              <a:gdLst/>
              <a:ahLst/>
              <a:cxnLst/>
              <a:rect l="l" t="t" r="r" b="b"/>
              <a:pathLst>
                <a:path w="4438" h="4211" extrusionOk="0">
                  <a:moveTo>
                    <a:pt x="2207" y="0"/>
                  </a:moveTo>
                  <a:cubicBezTo>
                    <a:pt x="1145" y="0"/>
                    <a:pt x="220" y="815"/>
                    <a:pt x="126" y="1892"/>
                  </a:cubicBezTo>
                  <a:cubicBezTo>
                    <a:pt x="1" y="3045"/>
                    <a:pt x="853" y="4098"/>
                    <a:pt x="2006" y="4198"/>
                  </a:cubicBezTo>
                  <a:cubicBezTo>
                    <a:pt x="2083" y="4206"/>
                    <a:pt x="2160" y="4210"/>
                    <a:pt x="2236" y="4210"/>
                  </a:cubicBezTo>
                  <a:cubicBezTo>
                    <a:pt x="3315" y="4210"/>
                    <a:pt x="4218" y="3396"/>
                    <a:pt x="4312" y="2318"/>
                  </a:cubicBezTo>
                  <a:cubicBezTo>
                    <a:pt x="4437" y="1165"/>
                    <a:pt x="3585" y="113"/>
                    <a:pt x="2432" y="13"/>
                  </a:cubicBezTo>
                  <a:cubicBezTo>
                    <a:pt x="2356" y="4"/>
                    <a:pt x="2281" y="0"/>
                    <a:pt x="2207"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857" name="Google Shape;2857;p53"/>
          <p:cNvSpPr txBox="1"/>
          <p:nvPr/>
        </p:nvSpPr>
        <p:spPr>
          <a:xfrm>
            <a:off x="315025" y="794900"/>
            <a:ext cx="4380000" cy="5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6AA9E"/>
                </a:solidFill>
                <a:latin typeface="Sriracha"/>
                <a:ea typeface="Sriracha"/>
                <a:cs typeface="Sriracha"/>
                <a:sym typeface="Sriracha"/>
              </a:rPr>
              <a:t>Follow these steps:</a:t>
            </a:r>
            <a:endParaRPr sz="3000">
              <a:solidFill>
                <a:srgbClr val="46AA9E"/>
              </a:solidFill>
              <a:latin typeface="Sriracha"/>
              <a:ea typeface="Sriracha"/>
              <a:cs typeface="Sriracha"/>
              <a:sym typeface="Sriracha"/>
            </a:endParaRPr>
          </a:p>
          <a:p>
            <a:pPr marL="457200" lvl="0" indent="-419100" algn="l" rtl="0">
              <a:spcBef>
                <a:spcPts val="0"/>
              </a:spcBef>
              <a:spcAft>
                <a:spcPts val="0"/>
              </a:spcAft>
              <a:buClr>
                <a:srgbClr val="46AA9E"/>
              </a:buClr>
              <a:buSzPts val="3000"/>
              <a:buFont typeface="Sriracha"/>
              <a:buAutoNum type="arabicPeriod"/>
            </a:pPr>
            <a:r>
              <a:rPr lang="en" sz="3000">
                <a:solidFill>
                  <a:srgbClr val="46AA9E"/>
                </a:solidFill>
                <a:latin typeface="Sriracha"/>
                <a:ea typeface="Sriracha"/>
                <a:cs typeface="Sriracha"/>
                <a:sym typeface="Sriracha"/>
              </a:rPr>
              <a:t>Go to the search engine →  </a:t>
            </a:r>
            <a:r>
              <a:rPr lang="en" sz="3000" u="sng">
                <a:solidFill>
                  <a:srgbClr val="A53A3A"/>
                </a:solidFill>
                <a:latin typeface="Sriracha"/>
                <a:ea typeface="Sriracha"/>
                <a:cs typeface="Sriracha"/>
                <a:sym typeface="Srirach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KIDDLE</a:t>
            </a:r>
            <a:endParaRPr sz="3000">
              <a:solidFill>
                <a:srgbClr val="A53A3A"/>
              </a:solidFill>
              <a:latin typeface="Sriracha"/>
              <a:ea typeface="Sriracha"/>
              <a:cs typeface="Sriracha"/>
              <a:sym typeface="Sriracha"/>
            </a:endParaRPr>
          </a:p>
          <a:p>
            <a:pPr marL="457200" lvl="0" indent="-419100" algn="l" rtl="0">
              <a:spcBef>
                <a:spcPts val="0"/>
              </a:spcBef>
              <a:spcAft>
                <a:spcPts val="0"/>
              </a:spcAft>
              <a:buClr>
                <a:srgbClr val="46AA9E"/>
              </a:buClr>
              <a:buSzPts val="3000"/>
              <a:buFont typeface="Sriracha"/>
              <a:buAutoNum type="arabicPeriod"/>
            </a:pPr>
            <a:r>
              <a:rPr lang="en" sz="3000">
                <a:solidFill>
                  <a:srgbClr val="46AA9E"/>
                </a:solidFill>
                <a:latin typeface="Sriracha"/>
                <a:ea typeface="Sriracha"/>
                <a:cs typeface="Sriracha"/>
                <a:sym typeface="Sriracha"/>
              </a:rPr>
              <a:t>Type in the name of the animal you chose.</a:t>
            </a:r>
            <a:endParaRPr sz="3000">
              <a:solidFill>
                <a:srgbClr val="46AA9E"/>
              </a:solidFill>
              <a:latin typeface="Sriracha"/>
              <a:ea typeface="Sriracha"/>
              <a:cs typeface="Sriracha"/>
              <a:sym typeface="Sriracha"/>
            </a:endParaRPr>
          </a:p>
          <a:p>
            <a:pPr marL="457200" lvl="0" indent="-419100" algn="l" rtl="0">
              <a:spcBef>
                <a:spcPts val="0"/>
              </a:spcBef>
              <a:spcAft>
                <a:spcPts val="0"/>
              </a:spcAft>
              <a:buClr>
                <a:srgbClr val="46AA9E"/>
              </a:buClr>
              <a:buSzPts val="3000"/>
              <a:buFont typeface="Sriracha"/>
              <a:buAutoNum type="arabicPeriod"/>
            </a:pPr>
            <a:r>
              <a:rPr lang="en" sz="3000">
                <a:solidFill>
                  <a:srgbClr val="46AA9E"/>
                </a:solidFill>
                <a:latin typeface="Sriracha"/>
                <a:ea typeface="Sriracha"/>
                <a:cs typeface="Sriracha"/>
                <a:sym typeface="Sriracha"/>
              </a:rPr>
              <a:t>Look for videos to watch or articles to read to learn more about your animal.</a:t>
            </a:r>
            <a:r>
              <a:rPr lang="en" sz="3000" i="1">
                <a:solidFill>
                  <a:srgbClr val="46AA9E"/>
                </a:solidFill>
                <a:latin typeface="Sriracha"/>
                <a:ea typeface="Sriracha"/>
                <a:cs typeface="Sriracha"/>
                <a:sym typeface="Sriracha"/>
              </a:rPr>
              <a:t>  (Ask an adult for help)</a:t>
            </a:r>
            <a:endParaRPr sz="3000" i="1">
              <a:solidFill>
                <a:srgbClr val="46AA9E"/>
              </a:solidFill>
              <a:latin typeface="Sriracha"/>
              <a:ea typeface="Sriracha"/>
              <a:cs typeface="Sriracha"/>
              <a:sym typeface="Sriracha"/>
            </a:endParaRPr>
          </a:p>
          <a:p>
            <a:pPr marL="457200" lvl="0" indent="-419100" algn="l" rtl="0">
              <a:spcBef>
                <a:spcPts val="0"/>
              </a:spcBef>
              <a:spcAft>
                <a:spcPts val="0"/>
              </a:spcAft>
              <a:buClr>
                <a:srgbClr val="46AA9E"/>
              </a:buClr>
              <a:buSzPts val="3000"/>
              <a:buFont typeface="Sriracha"/>
              <a:buAutoNum type="arabicPeriod"/>
            </a:pPr>
            <a:r>
              <a:rPr lang="en" sz="3000">
                <a:solidFill>
                  <a:srgbClr val="46AA9E"/>
                </a:solidFill>
                <a:latin typeface="Sriracha"/>
                <a:ea typeface="Sriracha"/>
                <a:cs typeface="Sriracha"/>
                <a:sym typeface="Sriracha"/>
              </a:rPr>
              <a:t>Answer the questions on the next slide. Fill in the boxes.</a:t>
            </a:r>
            <a:endParaRPr sz="3000">
              <a:solidFill>
                <a:srgbClr val="46AA9E"/>
              </a:solidFill>
              <a:latin typeface="Sriracha"/>
              <a:ea typeface="Sriracha"/>
              <a:cs typeface="Sriracha"/>
              <a:sym typeface="Srirach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1"/>
        <p:cNvGrpSpPr/>
        <p:nvPr/>
      </p:nvGrpSpPr>
      <p:grpSpPr>
        <a:xfrm>
          <a:off x="0" y="0"/>
          <a:ext cx="0" cy="0"/>
          <a:chOff x="0" y="0"/>
          <a:chExt cx="0" cy="0"/>
        </a:xfrm>
      </p:grpSpPr>
      <p:sp>
        <p:nvSpPr>
          <p:cNvPr id="2862" name="Google Shape;2862;p54"/>
          <p:cNvSpPr/>
          <p:nvPr/>
        </p:nvSpPr>
        <p:spPr>
          <a:xfrm>
            <a:off x="198025" y="5941173"/>
            <a:ext cx="3514800" cy="1851900"/>
          </a:xfrm>
          <a:prstGeom prst="rect">
            <a:avLst/>
          </a:prstGeom>
          <a:noFill/>
          <a:ln w="28575" cap="flat" cmpd="sng">
            <a:solidFill>
              <a:schemeClr val="accent4"/>
            </a:solidFill>
            <a:prstDash val="dash"/>
            <a:round/>
            <a:headEnd type="none" w="sm" len="sm"/>
            <a:tailEnd type="none" w="sm" len="sm"/>
          </a:ln>
        </p:spPr>
        <p:txBody>
          <a:bodyPr spcFirstLastPara="1" wrap="square" lIns="113100" tIns="113100" rIns="113100" bIns="113100" anchor="t" anchorCtr="0">
            <a:noAutofit/>
          </a:bodyPr>
          <a:lstStyle/>
          <a:p>
            <a:pPr marL="571500" lvl="0" indent="-400050" algn="l" rtl="0">
              <a:spcBef>
                <a:spcPts val="0"/>
              </a:spcBef>
              <a:spcAft>
                <a:spcPts val="0"/>
              </a:spcAft>
              <a:buSzPts val="1700"/>
              <a:buFont typeface="Barlow"/>
              <a:buAutoNum type="arabicPeriod"/>
            </a:pPr>
            <a:r>
              <a:rPr lang="en" sz="1700">
                <a:latin typeface="Barlow"/>
                <a:ea typeface="Barlow"/>
                <a:cs typeface="Barlow"/>
                <a:sym typeface="Barlow"/>
              </a:rPr>
              <a:t> </a:t>
            </a:r>
            <a:endParaRPr sz="1700">
              <a:latin typeface="Barlow"/>
              <a:ea typeface="Barlow"/>
              <a:cs typeface="Barlow"/>
              <a:sym typeface="Barlow"/>
            </a:endParaRPr>
          </a:p>
          <a:p>
            <a:pPr marL="571500" lvl="0" indent="-400050" algn="l" rtl="0">
              <a:spcBef>
                <a:spcPts val="4300"/>
              </a:spcBef>
              <a:spcAft>
                <a:spcPts val="4300"/>
              </a:spcAft>
              <a:buSzPts val="1700"/>
              <a:buFont typeface="Barlow"/>
              <a:buAutoNum type="arabicPeriod"/>
            </a:pPr>
            <a:r>
              <a:rPr lang="en" sz="1700">
                <a:latin typeface="Barlow"/>
                <a:ea typeface="Barlow"/>
                <a:cs typeface="Barlow"/>
                <a:sym typeface="Barlow"/>
              </a:rPr>
              <a:t> </a:t>
            </a:r>
            <a:endParaRPr sz="1700">
              <a:latin typeface="Barlow"/>
              <a:ea typeface="Barlow"/>
              <a:cs typeface="Barlow"/>
              <a:sym typeface="Barlow"/>
            </a:endParaRPr>
          </a:p>
        </p:txBody>
      </p:sp>
      <p:sp>
        <p:nvSpPr>
          <p:cNvPr id="2863" name="Google Shape;2863;p54"/>
          <p:cNvSpPr txBox="1"/>
          <p:nvPr/>
        </p:nvSpPr>
        <p:spPr>
          <a:xfrm>
            <a:off x="0" y="0"/>
            <a:ext cx="10058400" cy="805800"/>
          </a:xfrm>
          <a:prstGeom prst="rect">
            <a:avLst/>
          </a:prstGeom>
          <a:no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b="1" u="sng">
                <a:latin typeface="Sriracha"/>
                <a:ea typeface="Sriracha"/>
                <a:cs typeface="Sriracha"/>
                <a:sym typeface="Sriracha"/>
              </a:rPr>
              <a:t>Reading and Viewing Informational Text:</a:t>
            </a:r>
            <a:endParaRPr sz="2000" b="1" u="sng">
              <a:latin typeface="Sriracha"/>
              <a:ea typeface="Sriracha"/>
              <a:cs typeface="Sriracha"/>
              <a:sym typeface="Sriracha"/>
            </a:endParaRPr>
          </a:p>
          <a:p>
            <a:pPr marL="0" lvl="0" indent="0" algn="ctr" rtl="0">
              <a:spcBef>
                <a:spcPts val="0"/>
              </a:spcBef>
              <a:spcAft>
                <a:spcPts val="0"/>
              </a:spcAft>
              <a:buNone/>
            </a:pPr>
            <a:r>
              <a:rPr lang="en" sz="1600">
                <a:latin typeface="Sriracha"/>
                <a:ea typeface="Sriracha"/>
                <a:cs typeface="Sriracha"/>
                <a:sym typeface="Sriracha"/>
              </a:rPr>
              <a:t>While researching your animal find this information. Copy or Draw 2 pictures of your animal below)</a:t>
            </a:r>
            <a:endParaRPr sz="1600">
              <a:latin typeface="Sriracha"/>
              <a:ea typeface="Sriracha"/>
              <a:cs typeface="Sriracha"/>
              <a:sym typeface="Sriracha"/>
            </a:endParaRPr>
          </a:p>
        </p:txBody>
      </p:sp>
      <p:sp>
        <p:nvSpPr>
          <p:cNvPr id="2864" name="Google Shape;2864;p54"/>
          <p:cNvSpPr txBox="1"/>
          <p:nvPr/>
        </p:nvSpPr>
        <p:spPr>
          <a:xfrm>
            <a:off x="2000" y="761575"/>
            <a:ext cx="5660100" cy="805800"/>
          </a:xfrm>
          <a:prstGeom prst="rect">
            <a:avLst/>
          </a:prstGeom>
          <a:noFill/>
          <a:ln>
            <a:noFill/>
          </a:ln>
        </p:spPr>
        <p:txBody>
          <a:bodyPr spcFirstLastPara="1" wrap="square" lIns="113100" tIns="113100" rIns="113100" bIns="113100" anchor="t" anchorCtr="0">
            <a:noAutofit/>
          </a:bodyPr>
          <a:lstStyle/>
          <a:p>
            <a:pPr marL="0" lvl="0" indent="0" algn="l" rtl="0">
              <a:spcBef>
                <a:spcPts val="0"/>
              </a:spcBef>
              <a:spcAft>
                <a:spcPts val="0"/>
              </a:spcAft>
              <a:buNone/>
            </a:pPr>
            <a:r>
              <a:rPr lang="en" sz="2200">
                <a:latin typeface="Barlow"/>
                <a:ea typeface="Barlow"/>
                <a:cs typeface="Barlow"/>
                <a:sym typeface="Barlow"/>
              </a:rPr>
              <a:t>Animal Name: _________________________</a:t>
            </a:r>
            <a:endParaRPr sz="2200">
              <a:latin typeface="Barlow"/>
              <a:ea typeface="Barlow"/>
              <a:cs typeface="Barlow"/>
              <a:sym typeface="Barlow"/>
            </a:endParaRPr>
          </a:p>
        </p:txBody>
      </p:sp>
      <p:sp>
        <p:nvSpPr>
          <p:cNvPr id="2865" name="Google Shape;2865;p54"/>
          <p:cNvSpPr txBox="1"/>
          <p:nvPr/>
        </p:nvSpPr>
        <p:spPr>
          <a:xfrm>
            <a:off x="1118973" y="5694950"/>
            <a:ext cx="1732500" cy="302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700">
                <a:latin typeface="Sriracha"/>
                <a:ea typeface="Sriracha"/>
                <a:cs typeface="Sriracha"/>
                <a:sym typeface="Sriracha"/>
              </a:rPr>
              <a:t>2 Cool Facts:</a:t>
            </a:r>
            <a:endParaRPr sz="1700">
              <a:latin typeface="Sriracha"/>
              <a:ea typeface="Sriracha"/>
              <a:cs typeface="Sriracha"/>
              <a:sym typeface="Sriracha"/>
            </a:endParaRPr>
          </a:p>
        </p:txBody>
      </p:sp>
      <p:sp>
        <p:nvSpPr>
          <p:cNvPr id="2866" name="Google Shape;2866;p54"/>
          <p:cNvSpPr/>
          <p:nvPr/>
        </p:nvSpPr>
        <p:spPr>
          <a:xfrm>
            <a:off x="25250" y="1589975"/>
            <a:ext cx="6062400" cy="1851900"/>
          </a:xfrm>
          <a:prstGeom prst="roundRect">
            <a:avLst>
              <a:gd name="adj" fmla="val 16667"/>
            </a:avLst>
          </a:prstGeom>
          <a:noFill/>
          <a:ln w="19050" cap="flat" cmpd="sng">
            <a:solidFill>
              <a:schemeClr val="accent4"/>
            </a:solidFill>
            <a:prstDash val="dashDot"/>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r>
              <a:rPr lang="en" sz="1250">
                <a:latin typeface="Barlow"/>
                <a:ea typeface="Barlow"/>
                <a:cs typeface="Barlow"/>
                <a:sym typeface="Barlow"/>
              </a:rPr>
              <a:t>This animal is a ⚪bird, </a:t>
            </a:r>
            <a:r>
              <a:rPr lang="en" sz="1250">
                <a:solidFill>
                  <a:schemeClr val="dk1"/>
                </a:solidFill>
                <a:latin typeface="Barlow"/>
                <a:ea typeface="Barlow"/>
                <a:cs typeface="Barlow"/>
                <a:sym typeface="Barlow"/>
              </a:rPr>
              <a:t>⚪amphibian, ⚪fish, ⚪reptile, ⚪insect ⚪mammal</a:t>
            </a:r>
            <a:endParaRPr sz="1250">
              <a:latin typeface="Barlow"/>
              <a:ea typeface="Barlow"/>
              <a:cs typeface="Barlow"/>
              <a:sym typeface="Barlow"/>
            </a:endParaRPr>
          </a:p>
          <a:p>
            <a:pPr marL="0" lvl="0" indent="0" algn="l" rtl="0">
              <a:spcBef>
                <a:spcPts val="0"/>
              </a:spcBef>
              <a:spcAft>
                <a:spcPts val="0"/>
              </a:spcAft>
              <a:buNone/>
            </a:pPr>
            <a:r>
              <a:rPr lang="en" sz="1250">
                <a:latin typeface="Barlow"/>
                <a:ea typeface="Barlow"/>
                <a:cs typeface="Barlow"/>
                <a:sym typeface="Barlow"/>
              </a:rPr>
              <a:t>This animal has </a:t>
            </a:r>
            <a:r>
              <a:rPr lang="en" sz="1250">
                <a:solidFill>
                  <a:schemeClr val="dk1"/>
                </a:solidFill>
                <a:latin typeface="Barlow"/>
                <a:ea typeface="Barlow"/>
                <a:cs typeface="Barlow"/>
                <a:sym typeface="Barlow"/>
              </a:rPr>
              <a:t>⚪</a:t>
            </a:r>
            <a:r>
              <a:rPr lang="en" sz="1250">
                <a:latin typeface="Barlow"/>
                <a:ea typeface="Barlow"/>
                <a:cs typeface="Barlow"/>
                <a:sym typeface="Barlow"/>
              </a:rPr>
              <a:t>fur, </a:t>
            </a:r>
            <a:r>
              <a:rPr lang="en" sz="1250">
                <a:solidFill>
                  <a:schemeClr val="dk1"/>
                </a:solidFill>
                <a:latin typeface="Barlow"/>
                <a:ea typeface="Barlow"/>
                <a:cs typeface="Barlow"/>
                <a:sym typeface="Barlow"/>
              </a:rPr>
              <a:t>⚪</a:t>
            </a:r>
            <a:r>
              <a:rPr lang="en" sz="1250">
                <a:latin typeface="Barlow"/>
                <a:ea typeface="Barlow"/>
                <a:cs typeface="Barlow"/>
                <a:sym typeface="Barlow"/>
              </a:rPr>
              <a:t>feathers, </a:t>
            </a:r>
            <a:r>
              <a:rPr lang="en" sz="1250">
                <a:solidFill>
                  <a:schemeClr val="dk1"/>
                </a:solidFill>
                <a:latin typeface="Barlow"/>
                <a:ea typeface="Barlow"/>
                <a:cs typeface="Barlow"/>
                <a:sym typeface="Barlow"/>
              </a:rPr>
              <a:t>⚪</a:t>
            </a:r>
            <a:r>
              <a:rPr lang="en" sz="1250">
                <a:latin typeface="Barlow"/>
                <a:ea typeface="Barlow"/>
                <a:cs typeface="Barlow"/>
                <a:sym typeface="Barlow"/>
              </a:rPr>
              <a:t>skin</a:t>
            </a:r>
            <a:endParaRPr sz="1250">
              <a:latin typeface="Barlow"/>
              <a:ea typeface="Barlow"/>
              <a:cs typeface="Barlow"/>
              <a:sym typeface="Barlow"/>
            </a:endParaRPr>
          </a:p>
          <a:p>
            <a:pPr marL="0" lvl="0" indent="0" algn="l" rtl="0">
              <a:spcBef>
                <a:spcPts val="0"/>
              </a:spcBef>
              <a:spcAft>
                <a:spcPts val="0"/>
              </a:spcAft>
              <a:buNone/>
            </a:pPr>
            <a:r>
              <a:rPr lang="en" sz="1250">
                <a:latin typeface="Barlow"/>
                <a:ea typeface="Barlow"/>
                <a:cs typeface="Barlow"/>
                <a:sym typeface="Barlow"/>
              </a:rPr>
              <a:t>Adult Height: </a:t>
            </a:r>
            <a:r>
              <a:rPr lang="en" sz="1700">
                <a:solidFill>
                  <a:schemeClr val="dk2"/>
                </a:solidFill>
                <a:latin typeface="Barlow"/>
                <a:ea typeface="Barlow"/>
                <a:cs typeface="Barlow"/>
                <a:sym typeface="Barlow"/>
              </a:rPr>
              <a:t>_______________</a:t>
            </a:r>
            <a:endParaRPr sz="1250">
              <a:latin typeface="Barlow"/>
              <a:ea typeface="Barlow"/>
              <a:cs typeface="Barlow"/>
              <a:sym typeface="Barlow"/>
            </a:endParaRPr>
          </a:p>
          <a:p>
            <a:pPr marL="0" lvl="0" indent="0" algn="l" rtl="0">
              <a:spcBef>
                <a:spcPts val="0"/>
              </a:spcBef>
              <a:spcAft>
                <a:spcPts val="0"/>
              </a:spcAft>
              <a:buNone/>
            </a:pPr>
            <a:endParaRPr sz="1250">
              <a:latin typeface="Barlow"/>
              <a:ea typeface="Barlow"/>
              <a:cs typeface="Barlow"/>
              <a:sym typeface="Barlow"/>
            </a:endParaRPr>
          </a:p>
          <a:p>
            <a:pPr marL="0" lvl="0" indent="0" algn="l" rtl="0">
              <a:spcBef>
                <a:spcPts val="0"/>
              </a:spcBef>
              <a:spcAft>
                <a:spcPts val="0"/>
              </a:spcAft>
              <a:buNone/>
            </a:pPr>
            <a:r>
              <a:rPr lang="en" sz="1250">
                <a:latin typeface="Barlow"/>
                <a:ea typeface="Barlow"/>
                <a:cs typeface="Barlow"/>
                <a:sym typeface="Barlow"/>
              </a:rPr>
              <a:t>Adult Weight:</a:t>
            </a:r>
            <a:r>
              <a:rPr lang="en" sz="1700">
                <a:solidFill>
                  <a:schemeClr val="dk2"/>
                </a:solidFill>
                <a:latin typeface="Barlow"/>
                <a:ea typeface="Barlow"/>
                <a:cs typeface="Barlow"/>
                <a:sym typeface="Barlow"/>
              </a:rPr>
              <a:t>_______________</a:t>
            </a:r>
            <a:endParaRPr sz="1250">
              <a:latin typeface="Barlow"/>
              <a:ea typeface="Barlow"/>
              <a:cs typeface="Barlow"/>
              <a:sym typeface="Barlow"/>
            </a:endParaRPr>
          </a:p>
          <a:p>
            <a:pPr marL="0" lvl="0" indent="0" algn="l" rtl="0">
              <a:spcBef>
                <a:spcPts val="0"/>
              </a:spcBef>
              <a:spcAft>
                <a:spcPts val="0"/>
              </a:spcAft>
              <a:buNone/>
            </a:pPr>
            <a:endParaRPr sz="1250">
              <a:latin typeface="Barlow"/>
              <a:ea typeface="Barlow"/>
              <a:cs typeface="Barlow"/>
              <a:sym typeface="Barlow"/>
            </a:endParaRPr>
          </a:p>
          <a:p>
            <a:pPr marL="0" lvl="0" indent="0" algn="l" rtl="0">
              <a:spcBef>
                <a:spcPts val="0"/>
              </a:spcBef>
              <a:spcAft>
                <a:spcPts val="0"/>
              </a:spcAft>
              <a:buNone/>
            </a:pPr>
            <a:r>
              <a:rPr lang="en" sz="1250">
                <a:latin typeface="Barlow"/>
                <a:ea typeface="Barlow"/>
                <a:cs typeface="Barlow"/>
                <a:sym typeface="Barlow"/>
              </a:rPr>
              <a:t>Colour:</a:t>
            </a:r>
            <a:r>
              <a:rPr lang="en" sz="1700">
                <a:solidFill>
                  <a:schemeClr val="dk2"/>
                </a:solidFill>
                <a:latin typeface="Barlow"/>
                <a:ea typeface="Barlow"/>
                <a:cs typeface="Barlow"/>
                <a:sym typeface="Barlow"/>
              </a:rPr>
              <a:t>_______________</a:t>
            </a:r>
            <a:endParaRPr sz="1250">
              <a:latin typeface="Barlow"/>
              <a:ea typeface="Barlow"/>
              <a:cs typeface="Barlow"/>
              <a:sym typeface="Barlow"/>
            </a:endParaRPr>
          </a:p>
        </p:txBody>
      </p:sp>
      <p:sp>
        <p:nvSpPr>
          <p:cNvPr id="2867" name="Google Shape;2867;p54"/>
          <p:cNvSpPr txBox="1"/>
          <p:nvPr/>
        </p:nvSpPr>
        <p:spPr>
          <a:xfrm>
            <a:off x="198025" y="1232875"/>
            <a:ext cx="3839700" cy="419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700">
                <a:latin typeface="Sriracha"/>
                <a:ea typeface="Sriracha"/>
                <a:cs typeface="Sriracha"/>
                <a:sym typeface="Sriracha"/>
              </a:rPr>
              <a:t>Describe what your animal looks like</a:t>
            </a:r>
            <a:endParaRPr sz="1700">
              <a:latin typeface="Sriracha"/>
              <a:ea typeface="Sriracha"/>
              <a:cs typeface="Sriracha"/>
              <a:sym typeface="Sriracha"/>
            </a:endParaRPr>
          </a:p>
        </p:txBody>
      </p:sp>
      <p:sp>
        <p:nvSpPr>
          <p:cNvPr id="2868" name="Google Shape;2868;p54"/>
          <p:cNvSpPr/>
          <p:nvPr/>
        </p:nvSpPr>
        <p:spPr>
          <a:xfrm>
            <a:off x="6742972" y="4317845"/>
            <a:ext cx="3200100" cy="3375600"/>
          </a:xfrm>
          <a:prstGeom prst="frame">
            <a:avLst>
              <a:gd name="adj1" fmla="val 6598"/>
            </a:avLst>
          </a:prstGeom>
          <a:solidFill>
            <a:srgbClr val="ACD3CE"/>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9" name="Google Shape;2869;p54"/>
          <p:cNvSpPr txBox="1"/>
          <p:nvPr/>
        </p:nvSpPr>
        <p:spPr>
          <a:xfrm rot="-5400000">
            <a:off x="5621575" y="4891588"/>
            <a:ext cx="1702200" cy="554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700">
                <a:latin typeface="Sriracha"/>
                <a:ea typeface="Sriracha"/>
                <a:cs typeface="Sriracha"/>
                <a:sym typeface="Sriracha"/>
              </a:rPr>
              <a:t>Baby picture</a:t>
            </a:r>
            <a:endParaRPr sz="1700">
              <a:latin typeface="Sriracha"/>
              <a:ea typeface="Sriracha"/>
              <a:cs typeface="Sriracha"/>
              <a:sym typeface="Sriracha"/>
            </a:endParaRPr>
          </a:p>
        </p:txBody>
      </p:sp>
      <p:sp>
        <p:nvSpPr>
          <p:cNvPr id="2870" name="Google Shape;2870;p54"/>
          <p:cNvSpPr/>
          <p:nvPr/>
        </p:nvSpPr>
        <p:spPr>
          <a:xfrm>
            <a:off x="6742972" y="805799"/>
            <a:ext cx="3200100" cy="3375600"/>
          </a:xfrm>
          <a:prstGeom prst="frame">
            <a:avLst>
              <a:gd name="adj1" fmla="val 6598"/>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71" name="Google Shape;2871;p54"/>
          <p:cNvSpPr txBox="1"/>
          <p:nvPr/>
        </p:nvSpPr>
        <p:spPr>
          <a:xfrm rot="-5400000">
            <a:off x="5621584" y="1386592"/>
            <a:ext cx="1702200" cy="540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700">
                <a:latin typeface="Sriracha"/>
                <a:ea typeface="Sriracha"/>
                <a:cs typeface="Sriracha"/>
                <a:sym typeface="Sriracha"/>
              </a:rPr>
              <a:t>Adult Picture</a:t>
            </a:r>
            <a:endParaRPr sz="1700">
              <a:latin typeface="Sriracha"/>
              <a:ea typeface="Sriracha"/>
              <a:cs typeface="Sriracha"/>
              <a:sym typeface="Sriracha"/>
            </a:endParaRPr>
          </a:p>
        </p:txBody>
      </p:sp>
      <p:sp>
        <p:nvSpPr>
          <p:cNvPr id="2872" name="Google Shape;2872;p54"/>
          <p:cNvSpPr/>
          <p:nvPr/>
        </p:nvSpPr>
        <p:spPr>
          <a:xfrm>
            <a:off x="689302" y="3605174"/>
            <a:ext cx="5285100" cy="2062800"/>
          </a:xfrm>
          <a:prstGeom prst="doubleWave">
            <a:avLst>
              <a:gd name="adj1" fmla="val 6250"/>
              <a:gd name="adj2" fmla="val 0"/>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4"/>
          <p:cNvSpPr txBox="1"/>
          <p:nvPr/>
        </p:nvSpPr>
        <p:spPr>
          <a:xfrm rot="-5400000">
            <a:off x="-563500" y="4193925"/>
            <a:ext cx="1941900" cy="76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700">
                <a:latin typeface="Sriracha"/>
                <a:ea typeface="Sriracha"/>
                <a:cs typeface="Sriracha"/>
                <a:sym typeface="Sriracha"/>
              </a:rPr>
              <a:t>List the things your animal eats:</a:t>
            </a:r>
            <a:endParaRPr sz="1700">
              <a:latin typeface="Sriracha"/>
              <a:ea typeface="Sriracha"/>
              <a:cs typeface="Sriracha"/>
              <a:sym typeface="Sriracha"/>
            </a:endParaRPr>
          </a:p>
        </p:txBody>
      </p:sp>
      <p:sp>
        <p:nvSpPr>
          <p:cNvPr id="2874" name="Google Shape;2874;p54"/>
          <p:cNvSpPr/>
          <p:nvPr/>
        </p:nvSpPr>
        <p:spPr>
          <a:xfrm>
            <a:off x="3970800" y="5788775"/>
            <a:ext cx="2116800" cy="1851900"/>
          </a:xfrm>
          <a:prstGeom prst="ellipse">
            <a:avLst/>
          </a:prstGeom>
          <a:noFill/>
          <a:ln w="19050" cap="flat" cmpd="sng">
            <a:solidFill>
              <a:schemeClr val="accent4"/>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Barlow"/>
                <a:ea typeface="Barlow"/>
                <a:cs typeface="Barlow"/>
                <a:sym typeface="Barlow"/>
              </a:rPr>
              <a:t>Where does your animal live?</a:t>
            </a:r>
            <a:endParaRPr>
              <a:latin typeface="Barlow"/>
              <a:ea typeface="Barlow"/>
              <a:cs typeface="Barlow"/>
              <a:sym typeface="Barlo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79" name="Google Shape;2879;p55"/>
          <p:cNvSpPr txBox="1">
            <a:spLocks noGrp="1"/>
          </p:cNvSpPr>
          <p:nvPr>
            <p:ph type="title"/>
          </p:nvPr>
        </p:nvSpPr>
        <p:spPr>
          <a:xfrm>
            <a:off x="784500" y="149871"/>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Animal Paragraph Writing:</a:t>
            </a:r>
            <a:endParaRPr/>
          </a:p>
        </p:txBody>
      </p:sp>
      <p:sp>
        <p:nvSpPr>
          <p:cNvPr id="2880" name="Google Shape;2880;p55"/>
          <p:cNvSpPr txBox="1">
            <a:spLocks noGrp="1"/>
          </p:cNvSpPr>
          <p:nvPr>
            <p:ph type="subTitle" idx="1"/>
          </p:nvPr>
        </p:nvSpPr>
        <p:spPr>
          <a:xfrm>
            <a:off x="559050" y="2477775"/>
            <a:ext cx="8940300" cy="52551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b="1">
                <a:latin typeface="Barlow"/>
                <a:ea typeface="Barlow"/>
                <a:cs typeface="Barlow"/>
                <a:sym typeface="Barlow"/>
              </a:rPr>
              <a:t>Topic Sentence: (What animal did you research)</a:t>
            </a:r>
            <a:endParaRPr b="1">
              <a:latin typeface="Barlow"/>
              <a:ea typeface="Barlow"/>
              <a:cs typeface="Barlow"/>
              <a:sym typeface="Barlow"/>
            </a:endParaRPr>
          </a:p>
          <a:p>
            <a:pPr marL="0" lvl="0" indent="0" algn="l" rtl="0">
              <a:spcBef>
                <a:spcPts val="0"/>
              </a:spcBef>
              <a:spcAft>
                <a:spcPts val="0"/>
              </a:spcAft>
              <a:buNone/>
            </a:pPr>
            <a:r>
              <a:rPr lang="en">
                <a:latin typeface="Arial"/>
                <a:ea typeface="Arial"/>
                <a:cs typeface="Arial"/>
                <a:sym typeface="Arial"/>
              </a:rPr>
              <a:t>__________________________________________________________________________________________________________________________ </a:t>
            </a:r>
            <a:r>
              <a:rPr lang="en" b="1">
                <a:latin typeface="Barlow"/>
                <a:ea typeface="Barlow"/>
                <a:cs typeface="Barlow"/>
                <a:sym typeface="Barlow"/>
              </a:rPr>
              <a:t>Details: (2-3 sentences - what did you learn about your animal?) </a:t>
            </a:r>
            <a:r>
              <a:rPr lang="en">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____________________________________________________________________________________________________________________________________________________________________________________________________________________________________________________ </a:t>
            </a:r>
            <a:r>
              <a:rPr lang="en" b="1">
                <a:latin typeface="Barlow"/>
                <a:ea typeface="Barlow"/>
                <a:cs typeface="Barlow"/>
                <a:sym typeface="Barlow"/>
              </a:rPr>
              <a:t>Closing Sentence: (End your paragraph) </a:t>
            </a:r>
            <a:r>
              <a:rPr lang="en">
                <a:latin typeface="Arial"/>
                <a:ea typeface="Arial"/>
                <a:cs typeface="Arial"/>
                <a:sym typeface="Arial"/>
              </a:rPr>
              <a:t>__________________________________________________________________________________________________________________________</a:t>
            </a:r>
            <a:endParaRPr>
              <a:latin typeface="Arial"/>
              <a:ea typeface="Arial"/>
              <a:cs typeface="Arial"/>
              <a:sym typeface="Arial"/>
            </a:endParaRPr>
          </a:p>
          <a:p>
            <a:pPr marL="0" lvl="0" indent="0" algn="l" rtl="0">
              <a:spcBef>
                <a:spcPts val="0"/>
              </a:spcBef>
              <a:spcAft>
                <a:spcPts val="0"/>
              </a:spcAft>
              <a:buNone/>
            </a:pPr>
            <a:endParaRPr/>
          </a:p>
        </p:txBody>
      </p:sp>
      <p:sp>
        <p:nvSpPr>
          <p:cNvPr id="2881" name="Google Shape;2881;p55"/>
          <p:cNvSpPr txBox="1"/>
          <p:nvPr/>
        </p:nvSpPr>
        <p:spPr>
          <a:xfrm>
            <a:off x="616200" y="765750"/>
            <a:ext cx="8826000" cy="15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46AA9E"/>
                </a:solidFill>
                <a:latin typeface="Sriracha"/>
                <a:ea typeface="Sriracha"/>
                <a:cs typeface="Sriracha"/>
                <a:sym typeface="Sriracha"/>
              </a:rPr>
              <a:t>Use the information your collected and wrote a paragraph about your animal. </a:t>
            </a:r>
            <a:endParaRPr sz="1800">
              <a:solidFill>
                <a:srgbClr val="46AA9E"/>
              </a:solidFill>
              <a:latin typeface="Sriracha"/>
              <a:ea typeface="Sriracha"/>
              <a:cs typeface="Sriracha"/>
              <a:sym typeface="Sriracha"/>
            </a:endParaRPr>
          </a:p>
          <a:p>
            <a:pPr marL="457200" lvl="0" indent="-342900" algn="l" rtl="0">
              <a:spcBef>
                <a:spcPts val="0"/>
              </a:spcBef>
              <a:spcAft>
                <a:spcPts val="0"/>
              </a:spcAft>
              <a:buClr>
                <a:srgbClr val="46AA9E"/>
              </a:buClr>
              <a:buSzPts val="1800"/>
              <a:buFont typeface="Sriracha"/>
              <a:buChar char="○"/>
            </a:pPr>
            <a:r>
              <a:rPr lang="en" sz="1800">
                <a:solidFill>
                  <a:srgbClr val="46AA9E"/>
                </a:solidFill>
                <a:latin typeface="Sriracha"/>
                <a:ea typeface="Sriracha"/>
                <a:cs typeface="Sriracha"/>
                <a:sym typeface="Sriracha"/>
              </a:rPr>
              <a:t>Use full sentences.</a:t>
            </a:r>
            <a:endParaRPr sz="1800">
              <a:solidFill>
                <a:srgbClr val="46AA9E"/>
              </a:solidFill>
              <a:latin typeface="Sriracha"/>
              <a:ea typeface="Sriracha"/>
              <a:cs typeface="Sriracha"/>
              <a:sym typeface="Sriracha"/>
            </a:endParaRPr>
          </a:p>
          <a:p>
            <a:pPr marL="457200" lvl="0" indent="-342900" algn="l" rtl="0">
              <a:spcBef>
                <a:spcPts val="0"/>
              </a:spcBef>
              <a:spcAft>
                <a:spcPts val="0"/>
              </a:spcAft>
              <a:buClr>
                <a:srgbClr val="46AA9E"/>
              </a:buClr>
              <a:buSzPts val="1800"/>
              <a:buFont typeface="Sriracha"/>
              <a:buChar char="○"/>
            </a:pPr>
            <a:r>
              <a:rPr lang="en" sz="1800">
                <a:solidFill>
                  <a:srgbClr val="46AA9E"/>
                </a:solidFill>
                <a:latin typeface="Sriracha"/>
                <a:ea typeface="Sriracha"/>
                <a:cs typeface="Sriracha"/>
                <a:sym typeface="Sriracha"/>
              </a:rPr>
              <a:t>Start each sentence with a capital letter (A,B,C…)</a:t>
            </a:r>
            <a:endParaRPr sz="1800">
              <a:solidFill>
                <a:srgbClr val="46AA9E"/>
              </a:solidFill>
              <a:latin typeface="Sriracha"/>
              <a:ea typeface="Sriracha"/>
              <a:cs typeface="Sriracha"/>
              <a:sym typeface="Sriracha"/>
            </a:endParaRPr>
          </a:p>
          <a:p>
            <a:pPr marL="457200" lvl="0" indent="-342900" algn="l" rtl="0">
              <a:spcBef>
                <a:spcPts val="0"/>
              </a:spcBef>
              <a:spcAft>
                <a:spcPts val="0"/>
              </a:spcAft>
              <a:buClr>
                <a:srgbClr val="46AA9E"/>
              </a:buClr>
              <a:buSzPts val="1800"/>
              <a:buFont typeface="Sriracha"/>
              <a:buChar char="○"/>
            </a:pPr>
            <a:r>
              <a:rPr lang="en" sz="1800">
                <a:solidFill>
                  <a:srgbClr val="46AA9E"/>
                </a:solidFill>
                <a:latin typeface="Sriracha"/>
                <a:ea typeface="Sriracha"/>
                <a:cs typeface="Sriracha"/>
                <a:sym typeface="Sriracha"/>
              </a:rPr>
              <a:t>End with a period (.) </a:t>
            </a:r>
            <a:endParaRPr sz="1800">
              <a:solidFill>
                <a:srgbClr val="46AA9E"/>
              </a:solidFill>
              <a:latin typeface="Sriracha"/>
              <a:ea typeface="Sriracha"/>
              <a:cs typeface="Sriracha"/>
              <a:sym typeface="Sriracha"/>
            </a:endParaRPr>
          </a:p>
          <a:p>
            <a:pPr marL="457200" lvl="0" indent="-342900" algn="l" rtl="0">
              <a:spcBef>
                <a:spcPts val="0"/>
              </a:spcBef>
              <a:spcAft>
                <a:spcPts val="0"/>
              </a:spcAft>
              <a:buClr>
                <a:srgbClr val="46AA9E"/>
              </a:buClr>
              <a:buSzPts val="1800"/>
              <a:buFont typeface="Sriracha"/>
              <a:buChar char="○"/>
            </a:pPr>
            <a:r>
              <a:rPr lang="en" sz="1800">
                <a:solidFill>
                  <a:srgbClr val="46AA9E"/>
                </a:solidFill>
                <a:latin typeface="Sriracha"/>
                <a:ea typeface="Sriracha"/>
                <a:cs typeface="Sriracha"/>
                <a:sym typeface="Sriracha"/>
              </a:rPr>
              <a:t>Try your best to spell words you do not know. </a:t>
            </a:r>
            <a:endParaRPr sz="1800">
              <a:solidFill>
                <a:srgbClr val="46AA9E"/>
              </a:solidFill>
              <a:latin typeface="Sriracha"/>
              <a:ea typeface="Sriracha"/>
              <a:cs typeface="Sriracha"/>
              <a:sym typeface="Srirach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5"/>
        <p:cNvGrpSpPr/>
        <p:nvPr/>
      </p:nvGrpSpPr>
      <p:grpSpPr>
        <a:xfrm>
          <a:off x="0" y="0"/>
          <a:ext cx="0" cy="0"/>
          <a:chOff x="0" y="0"/>
          <a:chExt cx="0" cy="0"/>
        </a:xfrm>
      </p:grpSpPr>
      <p:grpSp>
        <p:nvGrpSpPr>
          <p:cNvPr id="2886" name="Google Shape;2886;p56"/>
          <p:cNvGrpSpPr/>
          <p:nvPr/>
        </p:nvGrpSpPr>
        <p:grpSpPr>
          <a:xfrm>
            <a:off x="99677" y="-357376"/>
            <a:ext cx="9859051" cy="8800140"/>
            <a:chOff x="713227" y="7393"/>
            <a:chExt cx="7884718" cy="5369868"/>
          </a:xfrm>
        </p:grpSpPr>
        <p:grpSp>
          <p:nvGrpSpPr>
            <p:cNvPr id="2887" name="Google Shape;2887;p56"/>
            <p:cNvGrpSpPr/>
            <p:nvPr/>
          </p:nvGrpSpPr>
          <p:grpSpPr>
            <a:xfrm rot="815345">
              <a:off x="1045572" y="1449655"/>
              <a:ext cx="1318375" cy="1005271"/>
              <a:chOff x="5913226" y="4077344"/>
              <a:chExt cx="914289" cy="694967"/>
            </a:xfrm>
          </p:grpSpPr>
          <p:sp>
            <p:nvSpPr>
              <p:cNvPr id="2888" name="Google Shape;2888;p56"/>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89" name="Google Shape;2889;p56"/>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0" name="Google Shape;2890;p56"/>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1" name="Google Shape;2891;p56"/>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2" name="Google Shape;2892;p56"/>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3" name="Google Shape;2893;p56"/>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4" name="Google Shape;2894;p56"/>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95" name="Google Shape;2895;p56"/>
            <p:cNvGrpSpPr/>
            <p:nvPr/>
          </p:nvGrpSpPr>
          <p:grpSpPr>
            <a:xfrm rot="344346">
              <a:off x="1771931" y="1089247"/>
              <a:ext cx="545286" cy="773116"/>
              <a:chOff x="6055204" y="4369368"/>
              <a:chExt cx="545279" cy="773107"/>
            </a:xfrm>
          </p:grpSpPr>
          <p:sp>
            <p:nvSpPr>
              <p:cNvPr id="2896" name="Google Shape;2896;p56"/>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7" name="Google Shape;2897;p56"/>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8" name="Google Shape;2898;p56"/>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9" name="Google Shape;2899;p56"/>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00" name="Google Shape;2900;p56"/>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01" name="Google Shape;2901;p56"/>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902" name="Google Shape;2902;p56"/>
            <p:cNvSpPr/>
            <p:nvPr/>
          </p:nvSpPr>
          <p:spPr>
            <a:xfrm rot="980762">
              <a:off x="1984109" y="689843"/>
              <a:ext cx="5424989" cy="400496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903" name="Google Shape;2903;p56"/>
            <p:cNvGrpSpPr/>
            <p:nvPr/>
          </p:nvGrpSpPr>
          <p:grpSpPr>
            <a:xfrm rot="5400000">
              <a:off x="7829384" y="3080233"/>
              <a:ext cx="864149" cy="672973"/>
              <a:chOff x="1530147" y="3725108"/>
              <a:chExt cx="864149" cy="672973"/>
            </a:xfrm>
          </p:grpSpPr>
          <p:sp>
            <p:nvSpPr>
              <p:cNvPr id="2904" name="Google Shape;2904;p56"/>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05" name="Google Shape;2905;p56"/>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06" name="Google Shape;2906;p56"/>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07" name="Google Shape;2907;p56"/>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08" name="Google Shape;2908;p56"/>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909" name="Google Shape;2909;p56"/>
            <p:cNvGrpSpPr/>
            <p:nvPr/>
          </p:nvGrpSpPr>
          <p:grpSpPr>
            <a:xfrm rot="5400000">
              <a:off x="610768" y="3373189"/>
              <a:ext cx="890274" cy="685355"/>
              <a:chOff x="8267893" y="1920039"/>
              <a:chExt cx="890274" cy="685355"/>
            </a:xfrm>
          </p:grpSpPr>
          <p:sp>
            <p:nvSpPr>
              <p:cNvPr id="2910" name="Google Shape;2910;p56"/>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1" name="Google Shape;2911;p56"/>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2" name="Google Shape;2912;p56"/>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3" name="Google Shape;2913;p56"/>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4" name="Google Shape;2914;p56"/>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2915" name="Google Shape;2915;p56"/>
          <p:cNvGrpSpPr/>
          <p:nvPr/>
        </p:nvGrpSpPr>
        <p:grpSpPr>
          <a:xfrm>
            <a:off x="6633954" y="2449797"/>
            <a:ext cx="2687381" cy="5170437"/>
            <a:chOff x="5526162" y="1469176"/>
            <a:chExt cx="2443073" cy="3421638"/>
          </a:xfrm>
        </p:grpSpPr>
        <p:grpSp>
          <p:nvGrpSpPr>
            <p:cNvPr id="2916" name="Google Shape;2916;p56"/>
            <p:cNvGrpSpPr/>
            <p:nvPr/>
          </p:nvGrpSpPr>
          <p:grpSpPr>
            <a:xfrm rot="-1789426" flipH="1">
              <a:off x="5964270" y="1535381"/>
              <a:ext cx="579625" cy="1176806"/>
              <a:chOff x="6358918" y="3044707"/>
              <a:chExt cx="579665" cy="1176886"/>
            </a:xfrm>
          </p:grpSpPr>
          <p:sp>
            <p:nvSpPr>
              <p:cNvPr id="2917" name="Google Shape;2917;p56"/>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8" name="Google Shape;2918;p56"/>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9" name="Google Shape;2919;p56"/>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0" name="Google Shape;2920;p56"/>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1" name="Google Shape;2921;p56"/>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2" name="Google Shape;2922;p56"/>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3" name="Google Shape;2923;p56"/>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4" name="Google Shape;2924;p56"/>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5" name="Google Shape;2925;p56"/>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926" name="Google Shape;2926;p56"/>
            <p:cNvGrpSpPr/>
            <p:nvPr/>
          </p:nvGrpSpPr>
          <p:grpSpPr>
            <a:xfrm rot="-4352739">
              <a:off x="5481206" y="2391263"/>
              <a:ext cx="2532986" cy="1764488"/>
              <a:chOff x="482875" y="2377725"/>
              <a:chExt cx="1432425" cy="1000425"/>
            </a:xfrm>
          </p:grpSpPr>
          <p:sp>
            <p:nvSpPr>
              <p:cNvPr id="2927" name="Google Shape;2927;p56"/>
              <p:cNvSpPr/>
              <p:nvPr/>
            </p:nvSpPr>
            <p:spPr>
              <a:xfrm>
                <a:off x="1154300" y="2522925"/>
                <a:ext cx="269325" cy="478025"/>
              </a:xfrm>
              <a:custGeom>
                <a:avLst/>
                <a:gdLst/>
                <a:ahLst/>
                <a:cxnLst/>
                <a:rect l="l" t="t" r="r" b="b"/>
                <a:pathLst>
                  <a:path w="10773" h="19121" extrusionOk="0">
                    <a:moveTo>
                      <a:pt x="8968" y="1"/>
                    </a:moveTo>
                    <a:cubicBezTo>
                      <a:pt x="7025" y="1"/>
                      <a:pt x="0" y="9287"/>
                      <a:pt x="1497" y="17100"/>
                    </a:cubicBezTo>
                    <a:cubicBezTo>
                      <a:pt x="1723" y="17927"/>
                      <a:pt x="3794" y="19120"/>
                      <a:pt x="5661" y="19120"/>
                    </a:cubicBezTo>
                    <a:cubicBezTo>
                      <a:pt x="6103" y="19120"/>
                      <a:pt x="6534" y="19053"/>
                      <a:pt x="6926" y="18899"/>
                    </a:cubicBezTo>
                    <a:cubicBezTo>
                      <a:pt x="6926" y="18899"/>
                      <a:pt x="4227" y="11361"/>
                      <a:pt x="9190" y="3295"/>
                    </a:cubicBezTo>
                    <a:cubicBezTo>
                      <a:pt x="9904" y="2582"/>
                      <a:pt x="10772" y="751"/>
                      <a:pt x="9159" y="38"/>
                    </a:cubicBezTo>
                    <a:cubicBezTo>
                      <a:pt x="9103" y="13"/>
                      <a:pt x="9039" y="1"/>
                      <a:pt x="8968" y="1"/>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8" name="Google Shape;2928;p56"/>
              <p:cNvSpPr/>
              <p:nvPr/>
            </p:nvSpPr>
            <p:spPr>
              <a:xfrm>
                <a:off x="840400" y="2446725"/>
                <a:ext cx="281075" cy="446225"/>
              </a:xfrm>
              <a:custGeom>
                <a:avLst/>
                <a:gdLst/>
                <a:ahLst/>
                <a:cxnLst/>
                <a:rect l="l" t="t" r="r" b="b"/>
                <a:pathLst>
                  <a:path w="11243" h="17849" extrusionOk="0">
                    <a:moveTo>
                      <a:pt x="8995" y="0"/>
                    </a:moveTo>
                    <a:cubicBezTo>
                      <a:pt x="8341" y="0"/>
                      <a:pt x="7576" y="229"/>
                      <a:pt x="6763" y="821"/>
                    </a:cubicBezTo>
                    <a:cubicBezTo>
                      <a:pt x="0" y="7646"/>
                      <a:pt x="93" y="16673"/>
                      <a:pt x="93" y="16673"/>
                    </a:cubicBezTo>
                    <a:cubicBezTo>
                      <a:pt x="1321" y="17445"/>
                      <a:pt x="3196" y="17849"/>
                      <a:pt x="4797" y="17849"/>
                    </a:cubicBezTo>
                    <a:cubicBezTo>
                      <a:pt x="6352" y="17849"/>
                      <a:pt x="7650" y="17468"/>
                      <a:pt x="7848" y="16673"/>
                    </a:cubicBezTo>
                    <a:cubicBezTo>
                      <a:pt x="6111" y="10717"/>
                      <a:pt x="10827" y="2900"/>
                      <a:pt x="11075" y="1752"/>
                    </a:cubicBezTo>
                    <a:cubicBezTo>
                      <a:pt x="11243" y="997"/>
                      <a:pt x="10361" y="0"/>
                      <a:pt x="8995" y="0"/>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9" name="Google Shape;2929;p56"/>
              <p:cNvSpPr/>
              <p:nvPr/>
            </p:nvSpPr>
            <p:spPr>
              <a:xfrm>
                <a:off x="482875" y="2377725"/>
                <a:ext cx="1252500" cy="298850"/>
              </a:xfrm>
              <a:custGeom>
                <a:avLst/>
                <a:gdLst/>
                <a:ahLst/>
                <a:cxnLst/>
                <a:rect l="l" t="t" r="r" b="b"/>
                <a:pathLst>
                  <a:path w="50100" h="11954" extrusionOk="0">
                    <a:moveTo>
                      <a:pt x="2289" y="1"/>
                    </a:moveTo>
                    <a:cubicBezTo>
                      <a:pt x="1732" y="1"/>
                      <a:pt x="1182" y="227"/>
                      <a:pt x="776" y="665"/>
                    </a:cubicBezTo>
                    <a:cubicBezTo>
                      <a:pt x="0" y="1534"/>
                      <a:pt x="62" y="2837"/>
                      <a:pt x="900" y="3612"/>
                    </a:cubicBezTo>
                    <a:cubicBezTo>
                      <a:pt x="2668" y="5256"/>
                      <a:pt x="4777" y="6249"/>
                      <a:pt x="6856" y="6932"/>
                    </a:cubicBezTo>
                    <a:cubicBezTo>
                      <a:pt x="8934" y="7583"/>
                      <a:pt x="11013" y="7924"/>
                      <a:pt x="13060" y="8141"/>
                    </a:cubicBezTo>
                    <a:cubicBezTo>
                      <a:pt x="14115" y="8266"/>
                      <a:pt x="15139" y="8328"/>
                      <a:pt x="16162" y="8359"/>
                    </a:cubicBezTo>
                    <a:cubicBezTo>
                      <a:pt x="16889" y="8404"/>
                      <a:pt x="17666" y="8433"/>
                      <a:pt x="18419" y="8433"/>
                    </a:cubicBezTo>
                    <a:cubicBezTo>
                      <a:pt x="18695" y="8433"/>
                      <a:pt x="18967" y="8429"/>
                      <a:pt x="19233" y="8421"/>
                    </a:cubicBezTo>
                    <a:cubicBezTo>
                      <a:pt x="21312" y="8390"/>
                      <a:pt x="23297" y="8235"/>
                      <a:pt x="25252" y="8173"/>
                    </a:cubicBezTo>
                    <a:cubicBezTo>
                      <a:pt x="26061" y="8134"/>
                      <a:pt x="26849" y="8111"/>
                      <a:pt x="27632" y="8111"/>
                    </a:cubicBezTo>
                    <a:cubicBezTo>
                      <a:pt x="28738" y="8111"/>
                      <a:pt x="29833" y="8157"/>
                      <a:pt x="30960" y="8266"/>
                    </a:cubicBezTo>
                    <a:cubicBezTo>
                      <a:pt x="32883" y="8452"/>
                      <a:pt x="34775" y="8762"/>
                      <a:pt x="36730" y="9103"/>
                    </a:cubicBezTo>
                    <a:cubicBezTo>
                      <a:pt x="40576" y="9848"/>
                      <a:pt x="44392" y="10778"/>
                      <a:pt x="48145" y="11895"/>
                    </a:cubicBezTo>
                    <a:cubicBezTo>
                      <a:pt x="48276" y="11935"/>
                      <a:pt x="48408" y="11954"/>
                      <a:pt x="48538" y="11954"/>
                    </a:cubicBezTo>
                    <a:cubicBezTo>
                      <a:pt x="49115" y="11954"/>
                      <a:pt x="49649" y="11578"/>
                      <a:pt x="49852" y="10995"/>
                    </a:cubicBezTo>
                    <a:cubicBezTo>
                      <a:pt x="50100" y="10282"/>
                      <a:pt x="49697" y="9506"/>
                      <a:pt x="48983" y="9258"/>
                    </a:cubicBezTo>
                    <a:cubicBezTo>
                      <a:pt x="45167" y="7986"/>
                      <a:pt x="41259" y="6901"/>
                      <a:pt x="37350" y="6063"/>
                    </a:cubicBezTo>
                    <a:cubicBezTo>
                      <a:pt x="35365" y="5629"/>
                      <a:pt x="33379" y="5256"/>
                      <a:pt x="31332" y="5008"/>
                    </a:cubicBezTo>
                    <a:cubicBezTo>
                      <a:pt x="30308" y="4884"/>
                      <a:pt x="29284" y="4791"/>
                      <a:pt x="28230" y="4729"/>
                    </a:cubicBezTo>
                    <a:cubicBezTo>
                      <a:pt x="27702" y="4698"/>
                      <a:pt x="27183" y="4690"/>
                      <a:pt x="26671" y="4690"/>
                    </a:cubicBezTo>
                    <a:cubicBezTo>
                      <a:pt x="26159" y="4690"/>
                      <a:pt x="25655" y="4698"/>
                      <a:pt x="25159" y="4698"/>
                    </a:cubicBezTo>
                    <a:cubicBezTo>
                      <a:pt x="23142" y="4729"/>
                      <a:pt x="21157" y="4791"/>
                      <a:pt x="19233" y="4791"/>
                    </a:cubicBezTo>
                    <a:cubicBezTo>
                      <a:pt x="18272" y="4760"/>
                      <a:pt x="17341" y="4729"/>
                      <a:pt x="16380" y="4667"/>
                    </a:cubicBezTo>
                    <a:cubicBezTo>
                      <a:pt x="15418" y="4574"/>
                      <a:pt x="14456" y="4481"/>
                      <a:pt x="13526" y="4357"/>
                    </a:cubicBezTo>
                    <a:cubicBezTo>
                      <a:pt x="11633" y="4109"/>
                      <a:pt x="9803" y="3736"/>
                      <a:pt x="8097" y="3147"/>
                    </a:cubicBezTo>
                    <a:cubicBezTo>
                      <a:pt x="6422" y="2558"/>
                      <a:pt x="4902" y="1720"/>
                      <a:pt x="3785" y="634"/>
                    </a:cubicBezTo>
                    <a:lnTo>
                      <a:pt x="3754" y="603"/>
                    </a:lnTo>
                    <a:lnTo>
                      <a:pt x="3723" y="572"/>
                    </a:lnTo>
                    <a:cubicBezTo>
                      <a:pt x="3309" y="188"/>
                      <a:pt x="2796" y="1"/>
                      <a:pt x="228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0" name="Google Shape;2930;p56"/>
              <p:cNvSpPr/>
              <p:nvPr/>
            </p:nvSpPr>
            <p:spPr>
              <a:xfrm>
                <a:off x="1116475" y="2580475"/>
                <a:ext cx="573925" cy="95425"/>
              </a:xfrm>
              <a:custGeom>
                <a:avLst/>
                <a:gdLst/>
                <a:ahLst/>
                <a:cxnLst/>
                <a:rect l="l" t="t" r="r" b="b"/>
                <a:pathLst>
                  <a:path w="22957" h="3817" extrusionOk="0">
                    <a:moveTo>
                      <a:pt x="22957" y="3816"/>
                    </a:moveTo>
                    <a:cubicBezTo>
                      <a:pt x="22895" y="3816"/>
                      <a:pt x="22832" y="3816"/>
                      <a:pt x="22801" y="3785"/>
                    </a:cubicBezTo>
                    <a:cubicBezTo>
                      <a:pt x="19048" y="2668"/>
                      <a:pt x="15232" y="1738"/>
                      <a:pt x="11386" y="993"/>
                    </a:cubicBezTo>
                    <a:cubicBezTo>
                      <a:pt x="11199" y="962"/>
                      <a:pt x="11013" y="931"/>
                      <a:pt x="10827" y="900"/>
                    </a:cubicBezTo>
                    <a:lnTo>
                      <a:pt x="10827" y="900"/>
                    </a:lnTo>
                    <a:cubicBezTo>
                      <a:pt x="11013" y="931"/>
                      <a:pt x="11199" y="962"/>
                      <a:pt x="11386" y="993"/>
                    </a:cubicBezTo>
                    <a:cubicBezTo>
                      <a:pt x="15232" y="1738"/>
                      <a:pt x="19048" y="2668"/>
                      <a:pt x="22801" y="3785"/>
                    </a:cubicBezTo>
                    <a:cubicBezTo>
                      <a:pt x="22832" y="3816"/>
                      <a:pt x="22895" y="3816"/>
                      <a:pt x="22957" y="3816"/>
                    </a:cubicBezTo>
                    <a:close/>
                    <a:moveTo>
                      <a:pt x="7384" y="342"/>
                    </a:moveTo>
                    <a:cubicBezTo>
                      <a:pt x="6794" y="280"/>
                      <a:pt x="6205" y="218"/>
                      <a:pt x="5616" y="156"/>
                    </a:cubicBezTo>
                    <a:cubicBezTo>
                      <a:pt x="5585" y="156"/>
                      <a:pt x="5585" y="156"/>
                      <a:pt x="5554" y="156"/>
                    </a:cubicBezTo>
                    <a:cubicBezTo>
                      <a:pt x="5585" y="156"/>
                      <a:pt x="5585" y="156"/>
                      <a:pt x="5616" y="156"/>
                    </a:cubicBezTo>
                    <a:cubicBezTo>
                      <a:pt x="6205" y="218"/>
                      <a:pt x="6794" y="280"/>
                      <a:pt x="7384" y="342"/>
                    </a:cubicBezTo>
                    <a:lnTo>
                      <a:pt x="7384" y="342"/>
                    </a:lnTo>
                    <a:close/>
                    <a:moveTo>
                      <a:pt x="5554" y="156"/>
                    </a:moveTo>
                    <a:cubicBezTo>
                      <a:pt x="5523" y="156"/>
                      <a:pt x="5523" y="156"/>
                      <a:pt x="5491" y="156"/>
                    </a:cubicBezTo>
                    <a:cubicBezTo>
                      <a:pt x="5523" y="156"/>
                      <a:pt x="5523" y="156"/>
                      <a:pt x="5554" y="156"/>
                    </a:cubicBezTo>
                    <a:close/>
                    <a:moveTo>
                      <a:pt x="5460" y="156"/>
                    </a:moveTo>
                    <a:cubicBezTo>
                      <a:pt x="5460" y="156"/>
                      <a:pt x="5429" y="156"/>
                      <a:pt x="5398" y="125"/>
                    </a:cubicBezTo>
                    <a:cubicBezTo>
                      <a:pt x="5429" y="156"/>
                      <a:pt x="5460" y="156"/>
                      <a:pt x="5460" y="156"/>
                    </a:cubicBezTo>
                    <a:close/>
                    <a:moveTo>
                      <a:pt x="5367" y="125"/>
                    </a:moveTo>
                    <a:cubicBezTo>
                      <a:pt x="5336" y="125"/>
                      <a:pt x="5336" y="125"/>
                      <a:pt x="5336" y="125"/>
                    </a:cubicBezTo>
                    <a:cubicBezTo>
                      <a:pt x="5336" y="125"/>
                      <a:pt x="5336" y="125"/>
                      <a:pt x="5367" y="125"/>
                    </a:cubicBezTo>
                    <a:close/>
                    <a:moveTo>
                      <a:pt x="1" y="31"/>
                    </a:moveTo>
                    <a:cubicBezTo>
                      <a:pt x="714" y="0"/>
                      <a:pt x="1397" y="0"/>
                      <a:pt x="2110" y="0"/>
                    </a:cubicBezTo>
                    <a:cubicBezTo>
                      <a:pt x="1397" y="0"/>
                      <a:pt x="714" y="0"/>
                      <a:pt x="1" y="31"/>
                    </a:cubicBezTo>
                    <a:close/>
                    <a:moveTo>
                      <a:pt x="2110" y="0"/>
                    </a:moveTo>
                    <a:lnTo>
                      <a:pt x="2110" y="0"/>
                    </a:lnTo>
                    <a:lnTo>
                      <a:pt x="2110" y="0"/>
                    </a:lnTo>
                    <a:lnTo>
                      <a:pt x="2110"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1" name="Google Shape;2931;p56"/>
              <p:cNvSpPr/>
              <p:nvPr/>
            </p:nvSpPr>
            <p:spPr>
              <a:xfrm>
                <a:off x="952850" y="2583575"/>
                <a:ext cx="124100" cy="4675"/>
              </a:xfrm>
              <a:custGeom>
                <a:avLst/>
                <a:gdLst/>
                <a:ahLst/>
                <a:cxnLst/>
                <a:rect l="l" t="t" r="r" b="b"/>
                <a:pathLst>
                  <a:path w="4964" h="187" extrusionOk="0">
                    <a:moveTo>
                      <a:pt x="0" y="187"/>
                    </a:moveTo>
                    <a:lnTo>
                      <a:pt x="0" y="187"/>
                    </a:lnTo>
                    <a:lnTo>
                      <a:pt x="0" y="187"/>
                    </a:lnTo>
                    <a:close/>
                    <a:moveTo>
                      <a:pt x="31" y="187"/>
                    </a:moveTo>
                    <a:lnTo>
                      <a:pt x="62" y="187"/>
                    </a:lnTo>
                    <a:lnTo>
                      <a:pt x="31" y="187"/>
                    </a:lnTo>
                    <a:close/>
                    <a:moveTo>
                      <a:pt x="62" y="187"/>
                    </a:moveTo>
                    <a:cubicBezTo>
                      <a:pt x="186" y="187"/>
                      <a:pt x="310" y="187"/>
                      <a:pt x="434" y="187"/>
                    </a:cubicBezTo>
                    <a:cubicBezTo>
                      <a:pt x="1986" y="156"/>
                      <a:pt x="3475" y="63"/>
                      <a:pt x="4964" y="1"/>
                    </a:cubicBezTo>
                    <a:lnTo>
                      <a:pt x="4964" y="1"/>
                    </a:lnTo>
                    <a:cubicBezTo>
                      <a:pt x="3475" y="63"/>
                      <a:pt x="1986" y="156"/>
                      <a:pt x="434" y="187"/>
                    </a:cubicBezTo>
                    <a:cubicBezTo>
                      <a:pt x="310" y="187"/>
                      <a:pt x="186" y="187"/>
                      <a:pt x="62" y="187"/>
                    </a:cubicBezTo>
                    <a:close/>
                  </a:path>
                </a:pathLst>
              </a:custGeom>
              <a:solidFill>
                <a:srgbClr val="6D480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2" name="Google Shape;2932;p56"/>
              <p:cNvSpPr/>
              <p:nvPr/>
            </p:nvSpPr>
            <p:spPr>
              <a:xfrm>
                <a:off x="802400" y="2547125"/>
                <a:ext cx="919800" cy="129550"/>
              </a:xfrm>
              <a:custGeom>
                <a:avLst/>
                <a:gdLst/>
                <a:ahLst/>
                <a:cxnLst/>
                <a:rect l="l" t="t" r="r" b="b"/>
                <a:pathLst>
                  <a:path w="36792" h="5182" extrusionOk="0">
                    <a:moveTo>
                      <a:pt x="12285" y="1"/>
                    </a:moveTo>
                    <a:cubicBezTo>
                      <a:pt x="9368" y="1"/>
                      <a:pt x="6452" y="156"/>
                      <a:pt x="3536" y="373"/>
                    </a:cubicBezTo>
                    <a:cubicBezTo>
                      <a:pt x="3040" y="404"/>
                      <a:pt x="2544" y="404"/>
                      <a:pt x="2078" y="404"/>
                    </a:cubicBezTo>
                    <a:cubicBezTo>
                      <a:pt x="1458" y="404"/>
                      <a:pt x="838" y="373"/>
                      <a:pt x="217" y="342"/>
                    </a:cubicBezTo>
                    <a:cubicBezTo>
                      <a:pt x="155" y="652"/>
                      <a:pt x="62" y="993"/>
                      <a:pt x="0" y="1334"/>
                    </a:cubicBezTo>
                    <a:cubicBezTo>
                      <a:pt x="93" y="1334"/>
                      <a:pt x="186" y="1365"/>
                      <a:pt x="279" y="1365"/>
                    </a:cubicBezTo>
                    <a:lnTo>
                      <a:pt x="341" y="1365"/>
                    </a:lnTo>
                    <a:cubicBezTo>
                      <a:pt x="1365" y="1490"/>
                      <a:pt x="2358" y="1552"/>
                      <a:pt x="3381" y="1583"/>
                    </a:cubicBezTo>
                    <a:cubicBezTo>
                      <a:pt x="4095" y="1645"/>
                      <a:pt x="4870" y="1645"/>
                      <a:pt x="5646" y="1645"/>
                    </a:cubicBezTo>
                    <a:lnTo>
                      <a:pt x="6452" y="1645"/>
                    </a:lnTo>
                    <a:cubicBezTo>
                      <a:pt x="8004" y="1614"/>
                      <a:pt x="9493" y="1521"/>
                      <a:pt x="10982" y="1459"/>
                    </a:cubicBezTo>
                    <a:cubicBezTo>
                      <a:pt x="11478" y="1428"/>
                      <a:pt x="11974" y="1397"/>
                      <a:pt x="12471" y="1397"/>
                    </a:cubicBezTo>
                    <a:cubicBezTo>
                      <a:pt x="12502" y="1397"/>
                      <a:pt x="12533" y="1397"/>
                      <a:pt x="12564" y="1365"/>
                    </a:cubicBezTo>
                    <a:cubicBezTo>
                      <a:pt x="13277" y="1334"/>
                      <a:pt x="13960" y="1334"/>
                      <a:pt x="14673" y="1334"/>
                    </a:cubicBezTo>
                    <a:cubicBezTo>
                      <a:pt x="15759" y="1334"/>
                      <a:pt x="16814" y="1365"/>
                      <a:pt x="17899" y="1459"/>
                    </a:cubicBezTo>
                    <a:lnTo>
                      <a:pt x="17961" y="1459"/>
                    </a:lnTo>
                    <a:cubicBezTo>
                      <a:pt x="17992" y="1490"/>
                      <a:pt x="18023" y="1490"/>
                      <a:pt x="18023" y="1490"/>
                    </a:cubicBezTo>
                    <a:lnTo>
                      <a:pt x="18179" y="1490"/>
                    </a:lnTo>
                    <a:cubicBezTo>
                      <a:pt x="18768" y="1552"/>
                      <a:pt x="19357" y="1614"/>
                      <a:pt x="19947" y="1676"/>
                    </a:cubicBezTo>
                    <a:cubicBezTo>
                      <a:pt x="21095" y="1831"/>
                      <a:pt x="22211" y="2017"/>
                      <a:pt x="23390" y="2234"/>
                    </a:cubicBezTo>
                    <a:cubicBezTo>
                      <a:pt x="23576" y="2265"/>
                      <a:pt x="23762" y="2296"/>
                      <a:pt x="23949" y="2327"/>
                    </a:cubicBezTo>
                    <a:cubicBezTo>
                      <a:pt x="27795" y="3072"/>
                      <a:pt x="31611" y="4002"/>
                      <a:pt x="35364" y="5119"/>
                    </a:cubicBezTo>
                    <a:cubicBezTo>
                      <a:pt x="35395" y="5150"/>
                      <a:pt x="35458" y="5150"/>
                      <a:pt x="35520" y="5150"/>
                    </a:cubicBezTo>
                    <a:cubicBezTo>
                      <a:pt x="35582" y="5181"/>
                      <a:pt x="35675" y="5181"/>
                      <a:pt x="35737" y="5181"/>
                    </a:cubicBezTo>
                    <a:cubicBezTo>
                      <a:pt x="36140" y="5181"/>
                      <a:pt x="36512" y="4995"/>
                      <a:pt x="36791" y="4716"/>
                    </a:cubicBezTo>
                    <a:cubicBezTo>
                      <a:pt x="27330" y="993"/>
                      <a:pt x="19668" y="1"/>
                      <a:pt x="12285"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3" name="Google Shape;2933;p56"/>
              <p:cNvSpPr/>
              <p:nvPr/>
            </p:nvSpPr>
            <p:spPr>
              <a:xfrm>
                <a:off x="502250" y="2465700"/>
                <a:ext cx="171425" cy="90750"/>
              </a:xfrm>
              <a:custGeom>
                <a:avLst/>
                <a:gdLst/>
                <a:ahLst/>
                <a:cxnLst/>
                <a:rect l="l" t="t" r="r" b="b"/>
                <a:pathLst>
                  <a:path w="6857" h="3630" extrusionOk="0">
                    <a:moveTo>
                      <a:pt x="6856" y="3630"/>
                    </a:moveTo>
                    <a:cubicBezTo>
                      <a:pt x="6608" y="3568"/>
                      <a:pt x="6329" y="3475"/>
                      <a:pt x="6081" y="3413"/>
                    </a:cubicBezTo>
                    <a:cubicBezTo>
                      <a:pt x="4002" y="2730"/>
                      <a:pt x="1893" y="1737"/>
                      <a:pt x="125" y="93"/>
                    </a:cubicBezTo>
                    <a:lnTo>
                      <a:pt x="125" y="93"/>
                    </a:lnTo>
                    <a:lnTo>
                      <a:pt x="125" y="93"/>
                    </a:lnTo>
                    <a:cubicBezTo>
                      <a:pt x="1893" y="1737"/>
                      <a:pt x="4002" y="2730"/>
                      <a:pt x="6081" y="3413"/>
                    </a:cubicBezTo>
                    <a:cubicBezTo>
                      <a:pt x="6329" y="3475"/>
                      <a:pt x="6608" y="3568"/>
                      <a:pt x="6856" y="3630"/>
                    </a:cubicBezTo>
                    <a:lnTo>
                      <a:pt x="6856" y="3630"/>
                    </a:lnTo>
                    <a:close/>
                    <a:moveTo>
                      <a:pt x="125" y="93"/>
                    </a:moveTo>
                    <a:cubicBezTo>
                      <a:pt x="125" y="93"/>
                      <a:pt x="125" y="93"/>
                      <a:pt x="94" y="93"/>
                    </a:cubicBezTo>
                    <a:cubicBezTo>
                      <a:pt x="125" y="93"/>
                      <a:pt x="125" y="93"/>
                      <a:pt x="125" y="93"/>
                    </a:cubicBezTo>
                    <a:close/>
                    <a:moveTo>
                      <a:pt x="94" y="93"/>
                    </a:moveTo>
                    <a:cubicBezTo>
                      <a:pt x="63" y="62"/>
                      <a:pt x="32" y="31"/>
                      <a:pt x="32" y="0"/>
                    </a:cubicBezTo>
                    <a:cubicBezTo>
                      <a:pt x="32" y="31"/>
                      <a:pt x="63" y="62"/>
                      <a:pt x="94" y="93"/>
                    </a:cubicBezTo>
                    <a:close/>
                    <a:moveTo>
                      <a:pt x="32" y="0"/>
                    </a:moveTo>
                    <a:cubicBezTo>
                      <a:pt x="1" y="0"/>
                      <a:pt x="1" y="0"/>
                      <a:pt x="1" y="0"/>
                    </a:cubicBezTo>
                    <a:cubicBezTo>
                      <a:pt x="1" y="0"/>
                      <a:pt x="1" y="0"/>
                      <a:pt x="32" y="0"/>
                    </a:cubicBezTo>
                    <a:close/>
                    <a:moveTo>
                      <a:pt x="1" y="0"/>
                    </a:moveTo>
                    <a:lnTo>
                      <a:pt x="1" y="0"/>
                    </a:lnTo>
                    <a:lnTo>
                      <a:pt x="1"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4" name="Google Shape;2934;p56"/>
              <p:cNvSpPr/>
              <p:nvPr/>
            </p:nvSpPr>
            <p:spPr>
              <a:xfrm>
                <a:off x="486750" y="2420725"/>
                <a:ext cx="198550" cy="135725"/>
              </a:xfrm>
              <a:custGeom>
                <a:avLst/>
                <a:gdLst/>
                <a:ahLst/>
                <a:cxnLst/>
                <a:rect l="l" t="t" r="r" b="b"/>
                <a:pathLst>
                  <a:path w="7942" h="5429" extrusionOk="0">
                    <a:moveTo>
                      <a:pt x="93" y="0"/>
                    </a:moveTo>
                    <a:cubicBezTo>
                      <a:pt x="0" y="620"/>
                      <a:pt x="155" y="1303"/>
                      <a:pt x="621" y="1799"/>
                    </a:cubicBezTo>
                    <a:lnTo>
                      <a:pt x="652" y="1799"/>
                    </a:lnTo>
                    <a:cubicBezTo>
                      <a:pt x="652" y="1830"/>
                      <a:pt x="683" y="1861"/>
                      <a:pt x="714" y="1892"/>
                    </a:cubicBezTo>
                    <a:lnTo>
                      <a:pt x="745" y="1892"/>
                    </a:lnTo>
                    <a:cubicBezTo>
                      <a:pt x="2513" y="3536"/>
                      <a:pt x="4622" y="4529"/>
                      <a:pt x="6701" y="5212"/>
                    </a:cubicBezTo>
                    <a:cubicBezTo>
                      <a:pt x="6949" y="5274"/>
                      <a:pt x="7228" y="5367"/>
                      <a:pt x="7476" y="5429"/>
                    </a:cubicBezTo>
                    <a:cubicBezTo>
                      <a:pt x="7632" y="5088"/>
                      <a:pt x="7787" y="4746"/>
                      <a:pt x="7942" y="4374"/>
                    </a:cubicBezTo>
                    <a:cubicBezTo>
                      <a:pt x="4188" y="3164"/>
                      <a:pt x="1489" y="1210"/>
                      <a:pt x="93"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5" name="Google Shape;2935;p56"/>
              <p:cNvSpPr/>
              <p:nvPr/>
            </p:nvSpPr>
            <p:spPr>
              <a:xfrm>
                <a:off x="1306475" y="2738675"/>
                <a:ext cx="20200" cy="183825"/>
              </a:xfrm>
              <a:custGeom>
                <a:avLst/>
                <a:gdLst/>
                <a:ahLst/>
                <a:cxnLst/>
                <a:rect l="l" t="t" r="r" b="b"/>
                <a:pathLst>
                  <a:path w="808" h="7353" extrusionOk="0">
                    <a:moveTo>
                      <a:pt x="776" y="1"/>
                    </a:moveTo>
                    <a:cubicBezTo>
                      <a:pt x="1" y="2917"/>
                      <a:pt x="32" y="5492"/>
                      <a:pt x="249" y="7353"/>
                    </a:cubicBezTo>
                    <a:cubicBezTo>
                      <a:pt x="32" y="5492"/>
                      <a:pt x="1" y="2917"/>
                      <a:pt x="808" y="1"/>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6" name="Google Shape;2936;p56"/>
              <p:cNvSpPr/>
              <p:nvPr/>
            </p:nvSpPr>
            <p:spPr>
              <a:xfrm>
                <a:off x="1186275" y="2738675"/>
                <a:ext cx="139625" cy="183825"/>
              </a:xfrm>
              <a:custGeom>
                <a:avLst/>
                <a:gdLst/>
                <a:ahLst/>
                <a:cxnLst/>
                <a:rect l="l" t="t" r="r" b="b"/>
                <a:pathLst>
                  <a:path w="5585" h="7353" extrusionOk="0">
                    <a:moveTo>
                      <a:pt x="5584" y="1"/>
                    </a:moveTo>
                    <a:cubicBezTo>
                      <a:pt x="4747" y="745"/>
                      <a:pt x="4033" y="2079"/>
                      <a:pt x="3599" y="3165"/>
                    </a:cubicBezTo>
                    <a:cubicBezTo>
                      <a:pt x="3258" y="3972"/>
                      <a:pt x="2451" y="4499"/>
                      <a:pt x="1583" y="4499"/>
                    </a:cubicBezTo>
                    <a:lnTo>
                      <a:pt x="1397" y="4499"/>
                    </a:lnTo>
                    <a:cubicBezTo>
                      <a:pt x="962" y="4468"/>
                      <a:pt x="497" y="4437"/>
                      <a:pt x="125" y="4437"/>
                    </a:cubicBezTo>
                    <a:cubicBezTo>
                      <a:pt x="32" y="5212"/>
                      <a:pt x="1" y="5957"/>
                      <a:pt x="32" y="6733"/>
                    </a:cubicBezTo>
                    <a:cubicBezTo>
                      <a:pt x="2048" y="7074"/>
                      <a:pt x="3723" y="7260"/>
                      <a:pt x="5057" y="7353"/>
                    </a:cubicBezTo>
                    <a:cubicBezTo>
                      <a:pt x="4840" y="5492"/>
                      <a:pt x="4809" y="2917"/>
                      <a:pt x="5584" y="1"/>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7" name="Google Shape;2937;p56"/>
              <p:cNvSpPr/>
              <p:nvPr/>
            </p:nvSpPr>
            <p:spPr>
              <a:xfrm>
                <a:off x="1025750" y="2744900"/>
                <a:ext cx="4675" cy="83775"/>
              </a:xfrm>
              <a:custGeom>
                <a:avLst/>
                <a:gdLst/>
                <a:ahLst/>
                <a:cxnLst/>
                <a:rect l="l" t="t" r="r" b="b"/>
                <a:pathLst>
                  <a:path w="187" h="3351" extrusionOk="0">
                    <a:moveTo>
                      <a:pt x="155" y="3350"/>
                    </a:moveTo>
                    <a:lnTo>
                      <a:pt x="155" y="3350"/>
                    </a:lnTo>
                    <a:cubicBezTo>
                      <a:pt x="0" y="2265"/>
                      <a:pt x="31" y="1117"/>
                      <a:pt x="186" y="0"/>
                    </a:cubicBezTo>
                    <a:cubicBezTo>
                      <a:pt x="186" y="0"/>
                      <a:pt x="186" y="0"/>
                      <a:pt x="186" y="0"/>
                    </a:cubicBezTo>
                    <a:cubicBezTo>
                      <a:pt x="31" y="1117"/>
                      <a:pt x="0" y="2265"/>
                      <a:pt x="155" y="3350"/>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8" name="Google Shape;2938;p56"/>
              <p:cNvSpPr/>
              <p:nvPr/>
            </p:nvSpPr>
            <p:spPr>
              <a:xfrm>
                <a:off x="859775" y="2682075"/>
                <a:ext cx="170650" cy="146600"/>
              </a:xfrm>
              <a:custGeom>
                <a:avLst/>
                <a:gdLst/>
                <a:ahLst/>
                <a:cxnLst/>
                <a:rect l="l" t="t" r="r" b="b"/>
                <a:pathLst>
                  <a:path w="6826" h="5864" extrusionOk="0">
                    <a:moveTo>
                      <a:pt x="683" y="0"/>
                    </a:moveTo>
                    <a:cubicBezTo>
                      <a:pt x="404" y="807"/>
                      <a:pt x="156" y="1613"/>
                      <a:pt x="1" y="2358"/>
                    </a:cubicBezTo>
                    <a:cubicBezTo>
                      <a:pt x="2637" y="2699"/>
                      <a:pt x="5026" y="4343"/>
                      <a:pt x="6794" y="5863"/>
                    </a:cubicBezTo>
                    <a:cubicBezTo>
                      <a:pt x="6639" y="4778"/>
                      <a:pt x="6670" y="3630"/>
                      <a:pt x="6825" y="2513"/>
                    </a:cubicBezTo>
                    <a:cubicBezTo>
                      <a:pt x="4809" y="900"/>
                      <a:pt x="2234" y="217"/>
                      <a:pt x="683" y="0"/>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9" name="Google Shape;2939;p56"/>
              <p:cNvSpPr/>
              <p:nvPr/>
            </p:nvSpPr>
            <p:spPr>
              <a:xfrm>
                <a:off x="1629100" y="3249750"/>
                <a:ext cx="179025" cy="83275"/>
              </a:xfrm>
              <a:custGeom>
                <a:avLst/>
                <a:gdLst/>
                <a:ahLst/>
                <a:cxnLst/>
                <a:rect l="l" t="t" r="r" b="b"/>
                <a:pathLst>
                  <a:path w="7161" h="3331" extrusionOk="0">
                    <a:moveTo>
                      <a:pt x="7074" y="1"/>
                    </a:moveTo>
                    <a:cubicBezTo>
                      <a:pt x="4441" y="1931"/>
                      <a:pt x="706" y="1987"/>
                      <a:pt x="288" y="1987"/>
                    </a:cubicBezTo>
                    <a:cubicBezTo>
                      <a:pt x="262" y="1987"/>
                      <a:pt x="249" y="1986"/>
                      <a:pt x="249" y="1986"/>
                    </a:cubicBezTo>
                    <a:lnTo>
                      <a:pt x="249" y="1986"/>
                    </a:lnTo>
                    <a:cubicBezTo>
                      <a:pt x="249" y="1986"/>
                      <a:pt x="1" y="3103"/>
                      <a:pt x="1149" y="3289"/>
                    </a:cubicBezTo>
                    <a:cubicBezTo>
                      <a:pt x="1291" y="3317"/>
                      <a:pt x="1443" y="3330"/>
                      <a:pt x="1601" y="3330"/>
                    </a:cubicBezTo>
                    <a:cubicBezTo>
                      <a:pt x="3749" y="3330"/>
                      <a:pt x="7160" y="926"/>
                      <a:pt x="7074"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0" name="Google Shape;2940;p56"/>
              <p:cNvSpPr/>
              <p:nvPr/>
            </p:nvSpPr>
            <p:spPr>
              <a:xfrm>
                <a:off x="1623675" y="3315675"/>
                <a:ext cx="221050" cy="62475"/>
              </a:xfrm>
              <a:custGeom>
                <a:avLst/>
                <a:gdLst/>
                <a:ahLst/>
                <a:cxnLst/>
                <a:rect l="l" t="t" r="r" b="b"/>
                <a:pathLst>
                  <a:path w="8842" h="2499" extrusionOk="0">
                    <a:moveTo>
                      <a:pt x="8842" y="1"/>
                    </a:moveTo>
                    <a:lnTo>
                      <a:pt x="8842" y="1"/>
                    </a:lnTo>
                    <a:cubicBezTo>
                      <a:pt x="7173" y="724"/>
                      <a:pt x="5349" y="923"/>
                      <a:pt x="3843" y="923"/>
                    </a:cubicBezTo>
                    <a:cubicBezTo>
                      <a:pt x="1990" y="923"/>
                      <a:pt x="621" y="621"/>
                      <a:pt x="621" y="621"/>
                    </a:cubicBezTo>
                    <a:lnTo>
                      <a:pt x="621" y="621"/>
                    </a:lnTo>
                    <a:cubicBezTo>
                      <a:pt x="621" y="621"/>
                      <a:pt x="1" y="1831"/>
                      <a:pt x="1211" y="2265"/>
                    </a:cubicBezTo>
                    <a:cubicBezTo>
                      <a:pt x="1596" y="2428"/>
                      <a:pt x="2072" y="2499"/>
                      <a:pt x="2599" y="2499"/>
                    </a:cubicBezTo>
                    <a:cubicBezTo>
                      <a:pt x="5082" y="2499"/>
                      <a:pt x="8663" y="922"/>
                      <a:pt x="8842"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1" name="Google Shape;2941;p56"/>
              <p:cNvSpPr/>
              <p:nvPr/>
            </p:nvSpPr>
            <p:spPr>
              <a:xfrm>
                <a:off x="591450" y="2432225"/>
                <a:ext cx="1100500" cy="940400"/>
              </a:xfrm>
              <a:custGeom>
                <a:avLst/>
                <a:gdLst/>
                <a:ahLst/>
                <a:cxnLst/>
                <a:rect l="l" t="t" r="r" b="b"/>
                <a:pathLst>
                  <a:path w="44020" h="37616" extrusionOk="0">
                    <a:moveTo>
                      <a:pt x="7729" y="1"/>
                    </a:moveTo>
                    <a:cubicBezTo>
                      <a:pt x="6951" y="1"/>
                      <a:pt x="6026" y="359"/>
                      <a:pt x="5150" y="1339"/>
                    </a:cubicBezTo>
                    <a:cubicBezTo>
                      <a:pt x="0" y="9436"/>
                      <a:pt x="1986" y="18246"/>
                      <a:pt x="1986" y="18246"/>
                    </a:cubicBezTo>
                    <a:lnTo>
                      <a:pt x="2017" y="18246"/>
                    </a:lnTo>
                    <a:cubicBezTo>
                      <a:pt x="1924" y="18742"/>
                      <a:pt x="1924" y="19208"/>
                      <a:pt x="1986" y="19704"/>
                    </a:cubicBezTo>
                    <a:cubicBezTo>
                      <a:pt x="2389" y="23271"/>
                      <a:pt x="4902" y="29228"/>
                      <a:pt x="14270" y="30903"/>
                    </a:cubicBezTo>
                    <a:cubicBezTo>
                      <a:pt x="15416" y="31102"/>
                      <a:pt x="16556" y="31190"/>
                      <a:pt x="17676" y="31190"/>
                    </a:cubicBezTo>
                    <a:cubicBezTo>
                      <a:pt x="20558" y="31190"/>
                      <a:pt x="23300" y="30608"/>
                      <a:pt x="25624" y="29848"/>
                    </a:cubicBezTo>
                    <a:cubicBezTo>
                      <a:pt x="29032" y="35935"/>
                      <a:pt x="38568" y="37616"/>
                      <a:pt x="41870" y="37616"/>
                    </a:cubicBezTo>
                    <a:cubicBezTo>
                      <a:pt x="42506" y="37616"/>
                      <a:pt x="42911" y="37553"/>
                      <a:pt x="42996" y="37448"/>
                    </a:cubicBezTo>
                    <a:cubicBezTo>
                      <a:pt x="43585" y="36766"/>
                      <a:pt x="44020" y="34842"/>
                      <a:pt x="41755" y="34253"/>
                    </a:cubicBezTo>
                    <a:cubicBezTo>
                      <a:pt x="35675" y="33260"/>
                      <a:pt x="32325" y="30003"/>
                      <a:pt x="30680" y="27770"/>
                    </a:cubicBezTo>
                    <a:cubicBezTo>
                      <a:pt x="31952" y="27118"/>
                      <a:pt x="32697" y="26622"/>
                      <a:pt x="32697" y="26622"/>
                    </a:cubicBezTo>
                    <a:cubicBezTo>
                      <a:pt x="32697" y="26622"/>
                      <a:pt x="31115" y="23923"/>
                      <a:pt x="31797" y="19704"/>
                    </a:cubicBezTo>
                    <a:lnTo>
                      <a:pt x="31797" y="19704"/>
                    </a:lnTo>
                    <a:cubicBezTo>
                      <a:pt x="31797" y="19704"/>
                      <a:pt x="31636" y="19710"/>
                      <a:pt x="31330" y="19710"/>
                    </a:cubicBezTo>
                    <a:cubicBezTo>
                      <a:pt x="29978" y="19710"/>
                      <a:pt x="25788" y="19587"/>
                      <a:pt x="20071" y="18246"/>
                    </a:cubicBezTo>
                    <a:cubicBezTo>
                      <a:pt x="18658" y="16925"/>
                      <a:pt x="14507" y="12289"/>
                      <a:pt x="9727" y="12289"/>
                    </a:cubicBezTo>
                    <a:cubicBezTo>
                      <a:pt x="9680" y="12289"/>
                      <a:pt x="9633" y="12289"/>
                      <a:pt x="9586" y="12290"/>
                    </a:cubicBezTo>
                    <a:cubicBezTo>
                      <a:pt x="9152" y="12290"/>
                      <a:pt x="8717" y="12321"/>
                      <a:pt x="8314" y="12414"/>
                    </a:cubicBezTo>
                    <a:cubicBezTo>
                      <a:pt x="7259" y="7513"/>
                      <a:pt x="9586" y="2332"/>
                      <a:pt x="9586" y="1339"/>
                    </a:cubicBezTo>
                    <a:cubicBezTo>
                      <a:pt x="9586" y="675"/>
                      <a:pt x="8797" y="1"/>
                      <a:pt x="7729"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2" name="Google Shape;2942;p56"/>
              <p:cNvSpPr/>
              <p:nvPr/>
            </p:nvSpPr>
            <p:spPr>
              <a:xfrm>
                <a:off x="705450" y="2941100"/>
                <a:ext cx="76800" cy="200875"/>
              </a:xfrm>
              <a:custGeom>
                <a:avLst/>
                <a:gdLst/>
                <a:ahLst/>
                <a:cxnLst/>
                <a:rect l="l" t="t" r="r" b="b"/>
                <a:pathLst>
                  <a:path w="3072" h="8035" extrusionOk="0">
                    <a:moveTo>
                      <a:pt x="3071" y="0"/>
                    </a:moveTo>
                    <a:lnTo>
                      <a:pt x="3071" y="0"/>
                    </a:lnTo>
                    <a:cubicBezTo>
                      <a:pt x="1086" y="1583"/>
                      <a:pt x="311" y="3754"/>
                      <a:pt x="0" y="5398"/>
                    </a:cubicBezTo>
                    <a:cubicBezTo>
                      <a:pt x="776" y="6329"/>
                      <a:pt x="1769" y="7259"/>
                      <a:pt x="2978" y="8035"/>
                    </a:cubicBezTo>
                    <a:cubicBezTo>
                      <a:pt x="2451" y="5584"/>
                      <a:pt x="2513" y="1676"/>
                      <a:pt x="307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3" name="Google Shape;2943;p56"/>
              <p:cNvSpPr/>
              <p:nvPr/>
            </p:nvSpPr>
            <p:spPr>
              <a:xfrm>
                <a:off x="1129675" y="3036500"/>
                <a:ext cx="93850" cy="162875"/>
              </a:xfrm>
              <a:custGeom>
                <a:avLst/>
                <a:gdLst/>
                <a:ahLst/>
                <a:cxnLst/>
                <a:rect l="l" t="t" r="r" b="b"/>
                <a:pathLst>
                  <a:path w="3754" h="6515" extrusionOk="0">
                    <a:moveTo>
                      <a:pt x="1086" y="0"/>
                    </a:moveTo>
                    <a:cubicBezTo>
                      <a:pt x="0" y="2482"/>
                      <a:pt x="434" y="4933"/>
                      <a:pt x="993" y="6515"/>
                    </a:cubicBezTo>
                    <a:cubicBezTo>
                      <a:pt x="1954" y="6297"/>
                      <a:pt x="2885" y="6080"/>
                      <a:pt x="3754" y="5801"/>
                    </a:cubicBezTo>
                    <a:cubicBezTo>
                      <a:pt x="2482" y="3878"/>
                      <a:pt x="1334" y="1396"/>
                      <a:pt x="1086"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4" name="Google Shape;2944;p56"/>
              <p:cNvSpPr/>
              <p:nvPr/>
            </p:nvSpPr>
            <p:spPr>
              <a:xfrm>
                <a:off x="905525" y="2969800"/>
                <a:ext cx="117150" cy="241975"/>
              </a:xfrm>
              <a:custGeom>
                <a:avLst/>
                <a:gdLst/>
                <a:ahLst/>
                <a:cxnLst/>
                <a:rect l="l" t="t" r="r" b="b"/>
                <a:pathLst>
                  <a:path w="4686" h="9679" extrusionOk="0">
                    <a:moveTo>
                      <a:pt x="2607" y="0"/>
                    </a:moveTo>
                    <a:lnTo>
                      <a:pt x="2607" y="0"/>
                    </a:lnTo>
                    <a:cubicBezTo>
                      <a:pt x="1" y="3289"/>
                      <a:pt x="249" y="7259"/>
                      <a:pt x="559" y="9152"/>
                    </a:cubicBezTo>
                    <a:cubicBezTo>
                      <a:pt x="932" y="9245"/>
                      <a:pt x="1304" y="9307"/>
                      <a:pt x="1707" y="9400"/>
                    </a:cubicBezTo>
                    <a:cubicBezTo>
                      <a:pt x="2731" y="9555"/>
                      <a:pt x="3723" y="9648"/>
                      <a:pt x="4685" y="9679"/>
                    </a:cubicBezTo>
                    <a:cubicBezTo>
                      <a:pt x="3382" y="6825"/>
                      <a:pt x="2421" y="2172"/>
                      <a:pt x="2607"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5" name="Google Shape;2945;p56"/>
              <p:cNvSpPr/>
              <p:nvPr/>
            </p:nvSpPr>
            <p:spPr>
              <a:xfrm>
                <a:off x="1328975" y="2680250"/>
                <a:ext cx="586325" cy="542150"/>
              </a:xfrm>
              <a:custGeom>
                <a:avLst/>
                <a:gdLst/>
                <a:ahLst/>
                <a:cxnLst/>
                <a:rect l="l" t="t" r="r" b="b"/>
                <a:pathLst>
                  <a:path w="23453" h="21686" extrusionOk="0">
                    <a:moveTo>
                      <a:pt x="9587" y="1"/>
                    </a:moveTo>
                    <a:cubicBezTo>
                      <a:pt x="8266" y="1"/>
                      <a:pt x="6898" y="280"/>
                      <a:pt x="5522" y="911"/>
                    </a:cubicBezTo>
                    <a:cubicBezTo>
                      <a:pt x="2079" y="2524"/>
                      <a:pt x="683" y="6588"/>
                      <a:pt x="125" y="10093"/>
                    </a:cubicBezTo>
                    <a:cubicBezTo>
                      <a:pt x="1" y="10931"/>
                      <a:pt x="1" y="11768"/>
                      <a:pt x="63" y="12575"/>
                    </a:cubicBezTo>
                    <a:cubicBezTo>
                      <a:pt x="590" y="17476"/>
                      <a:pt x="4592" y="20703"/>
                      <a:pt x="9245" y="21509"/>
                    </a:cubicBezTo>
                    <a:cubicBezTo>
                      <a:pt x="9948" y="21623"/>
                      <a:pt x="10682" y="21685"/>
                      <a:pt x="11423" y="21685"/>
                    </a:cubicBezTo>
                    <a:cubicBezTo>
                      <a:pt x="14698" y="21685"/>
                      <a:pt x="18096" y="20478"/>
                      <a:pt x="19513" y="17290"/>
                    </a:cubicBezTo>
                    <a:cubicBezTo>
                      <a:pt x="20351" y="15367"/>
                      <a:pt x="20785" y="12885"/>
                      <a:pt x="20599" y="10528"/>
                    </a:cubicBezTo>
                    <a:cubicBezTo>
                      <a:pt x="21219" y="9535"/>
                      <a:pt x="21964" y="8604"/>
                      <a:pt x="22739" y="7736"/>
                    </a:cubicBezTo>
                    <a:cubicBezTo>
                      <a:pt x="22460" y="7674"/>
                      <a:pt x="22212" y="7580"/>
                      <a:pt x="21995" y="7425"/>
                    </a:cubicBezTo>
                    <a:cubicBezTo>
                      <a:pt x="22522" y="7084"/>
                      <a:pt x="23018" y="6681"/>
                      <a:pt x="23453" y="6185"/>
                    </a:cubicBezTo>
                    <a:cubicBezTo>
                      <a:pt x="22677" y="6185"/>
                      <a:pt x="21871" y="5967"/>
                      <a:pt x="21157" y="5595"/>
                    </a:cubicBezTo>
                    <a:cubicBezTo>
                      <a:pt x="21374" y="5440"/>
                      <a:pt x="21591" y="5285"/>
                      <a:pt x="21840" y="5130"/>
                    </a:cubicBezTo>
                    <a:cubicBezTo>
                      <a:pt x="20537" y="5006"/>
                      <a:pt x="19265" y="4695"/>
                      <a:pt x="18055" y="4230"/>
                    </a:cubicBezTo>
                    <a:cubicBezTo>
                      <a:pt x="15985" y="1804"/>
                      <a:pt x="12941" y="1"/>
                      <a:pt x="9587"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6" name="Google Shape;2946;p56"/>
              <p:cNvSpPr/>
              <p:nvPr/>
            </p:nvSpPr>
            <p:spPr>
              <a:xfrm>
                <a:off x="1384825" y="2750575"/>
                <a:ext cx="382350" cy="409350"/>
              </a:xfrm>
              <a:custGeom>
                <a:avLst/>
                <a:gdLst/>
                <a:ahLst/>
                <a:cxnLst/>
                <a:rect l="l" t="t" r="r" b="b"/>
                <a:pathLst>
                  <a:path w="15294" h="16374" extrusionOk="0">
                    <a:moveTo>
                      <a:pt x="7241" y="1"/>
                    </a:moveTo>
                    <a:cubicBezTo>
                      <a:pt x="6231" y="1"/>
                      <a:pt x="5078" y="323"/>
                      <a:pt x="3754" y="1076"/>
                    </a:cubicBezTo>
                    <a:cubicBezTo>
                      <a:pt x="1024" y="2627"/>
                      <a:pt x="0" y="6070"/>
                      <a:pt x="155" y="9048"/>
                    </a:cubicBezTo>
                    <a:cubicBezTo>
                      <a:pt x="217" y="10010"/>
                      <a:pt x="434" y="10910"/>
                      <a:pt x="838" y="11747"/>
                    </a:cubicBezTo>
                    <a:cubicBezTo>
                      <a:pt x="1706" y="13640"/>
                      <a:pt x="3319" y="15098"/>
                      <a:pt x="5367" y="15842"/>
                    </a:cubicBezTo>
                    <a:cubicBezTo>
                      <a:pt x="6286" y="16182"/>
                      <a:pt x="7370" y="16374"/>
                      <a:pt x="8466" y="16374"/>
                    </a:cubicBezTo>
                    <a:cubicBezTo>
                      <a:pt x="10773" y="16374"/>
                      <a:pt x="13137" y="15525"/>
                      <a:pt x="14146" y="13422"/>
                    </a:cubicBezTo>
                    <a:cubicBezTo>
                      <a:pt x="15294" y="11003"/>
                      <a:pt x="14270" y="7994"/>
                      <a:pt x="13246" y="5698"/>
                    </a:cubicBezTo>
                    <a:cubicBezTo>
                      <a:pt x="11971" y="2823"/>
                      <a:pt x="10228" y="1"/>
                      <a:pt x="7241" y="1"/>
                    </a:cubicBezTo>
                    <a:close/>
                  </a:path>
                </a:pathLst>
              </a:custGeom>
              <a:solidFill>
                <a:srgbClr val="FDCF8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7" name="Google Shape;2947;p56"/>
              <p:cNvSpPr/>
              <p:nvPr/>
            </p:nvSpPr>
            <p:spPr>
              <a:xfrm>
                <a:off x="1556700" y="2982025"/>
                <a:ext cx="132150" cy="177875"/>
              </a:xfrm>
              <a:custGeom>
                <a:avLst/>
                <a:gdLst/>
                <a:ahLst/>
                <a:cxnLst/>
                <a:rect l="l" t="t" r="r" b="b"/>
                <a:pathLst>
                  <a:path w="5286" h="7115" extrusionOk="0">
                    <a:moveTo>
                      <a:pt x="3181" y="1"/>
                    </a:moveTo>
                    <a:cubicBezTo>
                      <a:pt x="1587" y="1"/>
                      <a:pt x="1" y="3764"/>
                      <a:pt x="260" y="7018"/>
                    </a:cubicBezTo>
                    <a:cubicBezTo>
                      <a:pt x="696" y="7082"/>
                      <a:pt x="1145" y="7115"/>
                      <a:pt x="1595" y="7115"/>
                    </a:cubicBezTo>
                    <a:cubicBezTo>
                      <a:pt x="2904" y="7115"/>
                      <a:pt x="4224" y="6835"/>
                      <a:pt x="5286" y="6212"/>
                    </a:cubicBezTo>
                    <a:cubicBezTo>
                      <a:pt x="5192" y="4009"/>
                      <a:pt x="4820" y="566"/>
                      <a:pt x="3548" y="70"/>
                    </a:cubicBezTo>
                    <a:cubicBezTo>
                      <a:pt x="3426" y="23"/>
                      <a:pt x="3304" y="1"/>
                      <a:pt x="3181" y="1"/>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8" name="Google Shape;2948;p56"/>
              <p:cNvSpPr/>
              <p:nvPr/>
            </p:nvSpPr>
            <p:spPr>
              <a:xfrm>
                <a:off x="1415825" y="2761175"/>
                <a:ext cx="200900" cy="147500"/>
              </a:xfrm>
              <a:custGeom>
                <a:avLst/>
                <a:gdLst/>
                <a:ahLst/>
                <a:cxnLst/>
                <a:rect l="l" t="t" r="r" b="b"/>
                <a:pathLst>
                  <a:path w="8036" h="5900" extrusionOk="0">
                    <a:moveTo>
                      <a:pt x="3941" y="0"/>
                    </a:moveTo>
                    <a:cubicBezTo>
                      <a:pt x="3475" y="187"/>
                      <a:pt x="3010" y="373"/>
                      <a:pt x="2514" y="652"/>
                    </a:cubicBezTo>
                    <a:cubicBezTo>
                      <a:pt x="1428" y="1303"/>
                      <a:pt x="590" y="2234"/>
                      <a:pt x="1" y="3320"/>
                    </a:cubicBezTo>
                    <a:cubicBezTo>
                      <a:pt x="1704" y="4901"/>
                      <a:pt x="4228" y="5899"/>
                      <a:pt x="5920" y="5899"/>
                    </a:cubicBezTo>
                    <a:cubicBezTo>
                      <a:pt x="6817" y="5899"/>
                      <a:pt x="7481" y="5618"/>
                      <a:pt x="7663" y="4995"/>
                    </a:cubicBezTo>
                    <a:cubicBezTo>
                      <a:pt x="8036" y="3754"/>
                      <a:pt x="5616" y="1427"/>
                      <a:pt x="394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9" name="Google Shape;2949;p56"/>
              <p:cNvSpPr/>
              <p:nvPr/>
            </p:nvSpPr>
            <p:spPr>
              <a:xfrm>
                <a:off x="1489525" y="2923100"/>
                <a:ext cx="93125" cy="108625"/>
              </a:xfrm>
              <a:custGeom>
                <a:avLst/>
                <a:gdLst/>
                <a:ahLst/>
                <a:cxnLst/>
                <a:rect l="l" t="t" r="r" b="b"/>
                <a:pathLst>
                  <a:path w="3725" h="4345" extrusionOk="0">
                    <a:moveTo>
                      <a:pt x="1254" y="1"/>
                    </a:moveTo>
                    <a:cubicBezTo>
                      <a:pt x="1166" y="1"/>
                      <a:pt x="1079" y="13"/>
                      <a:pt x="993" y="38"/>
                    </a:cubicBezTo>
                    <a:cubicBezTo>
                      <a:pt x="0" y="348"/>
                      <a:pt x="31" y="1899"/>
                      <a:pt x="93" y="2644"/>
                    </a:cubicBezTo>
                    <a:cubicBezTo>
                      <a:pt x="124" y="2892"/>
                      <a:pt x="248" y="3109"/>
                      <a:pt x="434" y="3295"/>
                    </a:cubicBezTo>
                    <a:cubicBezTo>
                      <a:pt x="1248" y="3995"/>
                      <a:pt x="1890" y="4344"/>
                      <a:pt x="2376" y="4344"/>
                    </a:cubicBezTo>
                    <a:cubicBezTo>
                      <a:pt x="2816" y="4344"/>
                      <a:pt x="3128" y="4057"/>
                      <a:pt x="3319" y="3481"/>
                    </a:cubicBezTo>
                    <a:cubicBezTo>
                      <a:pt x="3724" y="2267"/>
                      <a:pt x="2458" y="1"/>
                      <a:pt x="1254"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0" name="Google Shape;2950;p56"/>
              <p:cNvSpPr/>
              <p:nvPr/>
            </p:nvSpPr>
            <p:spPr>
              <a:xfrm>
                <a:off x="1593425" y="3026375"/>
                <a:ext cx="88450" cy="86950"/>
              </a:xfrm>
              <a:custGeom>
                <a:avLst/>
                <a:gdLst/>
                <a:ahLst/>
                <a:cxnLst/>
                <a:rect l="l" t="t" r="r" b="b"/>
                <a:pathLst>
                  <a:path w="3538" h="3478" extrusionOk="0">
                    <a:moveTo>
                      <a:pt x="1792" y="1"/>
                    </a:moveTo>
                    <a:cubicBezTo>
                      <a:pt x="1774" y="1"/>
                      <a:pt x="1756" y="1"/>
                      <a:pt x="1738" y="2"/>
                    </a:cubicBezTo>
                    <a:cubicBezTo>
                      <a:pt x="776" y="33"/>
                      <a:pt x="1" y="839"/>
                      <a:pt x="32" y="1801"/>
                    </a:cubicBezTo>
                    <a:cubicBezTo>
                      <a:pt x="62" y="2714"/>
                      <a:pt x="839" y="3477"/>
                      <a:pt x="1775" y="3477"/>
                    </a:cubicBezTo>
                    <a:cubicBezTo>
                      <a:pt x="1794" y="3477"/>
                      <a:pt x="1813" y="3477"/>
                      <a:pt x="1831" y="3476"/>
                    </a:cubicBezTo>
                    <a:cubicBezTo>
                      <a:pt x="2793" y="3445"/>
                      <a:pt x="3537" y="2639"/>
                      <a:pt x="3506" y="1677"/>
                    </a:cubicBezTo>
                    <a:cubicBezTo>
                      <a:pt x="3476" y="764"/>
                      <a:pt x="2700" y="1"/>
                      <a:pt x="1792"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1" name="Google Shape;2951;p56"/>
              <p:cNvSpPr/>
              <p:nvPr/>
            </p:nvSpPr>
            <p:spPr>
              <a:xfrm>
                <a:off x="1643075" y="3069050"/>
                <a:ext cx="30275" cy="30275"/>
              </a:xfrm>
              <a:custGeom>
                <a:avLst/>
                <a:gdLst/>
                <a:ahLst/>
                <a:cxnLst/>
                <a:rect l="l" t="t" r="r" b="b"/>
                <a:pathLst>
                  <a:path w="1211" h="1211" extrusionOk="0">
                    <a:moveTo>
                      <a:pt x="590" y="1"/>
                    </a:moveTo>
                    <a:cubicBezTo>
                      <a:pt x="248" y="32"/>
                      <a:pt x="0" y="311"/>
                      <a:pt x="0" y="621"/>
                    </a:cubicBezTo>
                    <a:cubicBezTo>
                      <a:pt x="0" y="963"/>
                      <a:pt x="279" y="1211"/>
                      <a:pt x="621" y="1211"/>
                    </a:cubicBezTo>
                    <a:cubicBezTo>
                      <a:pt x="962" y="1211"/>
                      <a:pt x="1210" y="932"/>
                      <a:pt x="1210" y="590"/>
                    </a:cubicBezTo>
                    <a:cubicBezTo>
                      <a:pt x="1179" y="249"/>
                      <a:pt x="931" y="1"/>
                      <a:pt x="5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2" name="Google Shape;2952;p56"/>
              <p:cNvSpPr/>
              <p:nvPr/>
            </p:nvSpPr>
            <p:spPr>
              <a:xfrm>
                <a:off x="1478650" y="2798400"/>
                <a:ext cx="88450" cy="86900"/>
              </a:xfrm>
              <a:custGeom>
                <a:avLst/>
                <a:gdLst/>
                <a:ahLst/>
                <a:cxnLst/>
                <a:rect l="l" t="t" r="r" b="b"/>
                <a:pathLst>
                  <a:path w="3538" h="3476" extrusionOk="0">
                    <a:moveTo>
                      <a:pt x="1738" y="1"/>
                    </a:moveTo>
                    <a:cubicBezTo>
                      <a:pt x="776" y="32"/>
                      <a:pt x="1" y="838"/>
                      <a:pt x="32" y="1800"/>
                    </a:cubicBezTo>
                    <a:cubicBezTo>
                      <a:pt x="62" y="2742"/>
                      <a:pt x="837" y="3476"/>
                      <a:pt x="1773" y="3476"/>
                    </a:cubicBezTo>
                    <a:cubicBezTo>
                      <a:pt x="1792" y="3476"/>
                      <a:pt x="1812" y="3476"/>
                      <a:pt x="1831" y="3475"/>
                    </a:cubicBezTo>
                    <a:cubicBezTo>
                      <a:pt x="2793" y="3444"/>
                      <a:pt x="3537" y="2668"/>
                      <a:pt x="3506" y="1707"/>
                    </a:cubicBezTo>
                    <a:cubicBezTo>
                      <a:pt x="3475" y="745"/>
                      <a:pt x="2700" y="1"/>
                      <a:pt x="1738"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3" name="Google Shape;2953;p56"/>
              <p:cNvSpPr/>
              <p:nvPr/>
            </p:nvSpPr>
            <p:spPr>
              <a:xfrm>
                <a:off x="1528300" y="2841775"/>
                <a:ext cx="30250" cy="29600"/>
              </a:xfrm>
              <a:custGeom>
                <a:avLst/>
                <a:gdLst/>
                <a:ahLst/>
                <a:cxnLst/>
                <a:rect l="l" t="t" r="r" b="b"/>
                <a:pathLst>
                  <a:path w="1210" h="1184" extrusionOk="0">
                    <a:moveTo>
                      <a:pt x="641" y="0"/>
                    </a:moveTo>
                    <a:cubicBezTo>
                      <a:pt x="624" y="0"/>
                      <a:pt x="607" y="1"/>
                      <a:pt x="589" y="3"/>
                    </a:cubicBezTo>
                    <a:cubicBezTo>
                      <a:pt x="248" y="3"/>
                      <a:pt x="0" y="282"/>
                      <a:pt x="0" y="623"/>
                    </a:cubicBezTo>
                    <a:cubicBezTo>
                      <a:pt x="0" y="917"/>
                      <a:pt x="251" y="1184"/>
                      <a:pt x="569" y="1184"/>
                    </a:cubicBezTo>
                    <a:cubicBezTo>
                      <a:pt x="586" y="1184"/>
                      <a:pt x="603" y="1183"/>
                      <a:pt x="621" y="1182"/>
                    </a:cubicBezTo>
                    <a:cubicBezTo>
                      <a:pt x="962" y="1182"/>
                      <a:pt x="1210" y="902"/>
                      <a:pt x="1210" y="561"/>
                    </a:cubicBezTo>
                    <a:cubicBezTo>
                      <a:pt x="1210" y="267"/>
                      <a:pt x="959" y="0"/>
                      <a:pt x="641"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4" name="Google Shape;2954;p56"/>
              <p:cNvSpPr/>
              <p:nvPr/>
            </p:nvSpPr>
            <p:spPr>
              <a:xfrm>
                <a:off x="1392575" y="2941475"/>
                <a:ext cx="131075" cy="157550"/>
              </a:xfrm>
              <a:custGeom>
                <a:avLst/>
                <a:gdLst/>
                <a:ahLst/>
                <a:cxnLst/>
                <a:rect l="l" t="t" r="r" b="b"/>
                <a:pathLst>
                  <a:path w="5243" h="6302" extrusionOk="0">
                    <a:moveTo>
                      <a:pt x="1745" y="1"/>
                    </a:moveTo>
                    <a:cubicBezTo>
                      <a:pt x="1470" y="1"/>
                      <a:pt x="1185" y="101"/>
                      <a:pt x="931" y="327"/>
                    </a:cubicBezTo>
                    <a:cubicBezTo>
                      <a:pt x="0" y="1102"/>
                      <a:pt x="280" y="2560"/>
                      <a:pt x="714" y="3522"/>
                    </a:cubicBezTo>
                    <a:cubicBezTo>
                      <a:pt x="1179" y="4453"/>
                      <a:pt x="1769" y="5476"/>
                      <a:pt x="2668" y="6035"/>
                    </a:cubicBezTo>
                    <a:cubicBezTo>
                      <a:pt x="2954" y="6208"/>
                      <a:pt x="3324" y="6301"/>
                      <a:pt x="3693" y="6301"/>
                    </a:cubicBezTo>
                    <a:cubicBezTo>
                      <a:pt x="4445" y="6301"/>
                      <a:pt x="5191" y="5916"/>
                      <a:pt x="5212" y="5042"/>
                    </a:cubicBezTo>
                    <a:cubicBezTo>
                      <a:pt x="5243" y="4515"/>
                      <a:pt x="4716" y="4173"/>
                      <a:pt x="4374" y="3863"/>
                    </a:cubicBezTo>
                    <a:cubicBezTo>
                      <a:pt x="3971" y="3522"/>
                      <a:pt x="3630" y="3119"/>
                      <a:pt x="3382" y="2653"/>
                    </a:cubicBezTo>
                    <a:cubicBezTo>
                      <a:pt x="3133" y="2219"/>
                      <a:pt x="3009" y="1754"/>
                      <a:pt x="2978" y="1288"/>
                    </a:cubicBezTo>
                    <a:cubicBezTo>
                      <a:pt x="2957" y="532"/>
                      <a:pt x="2378" y="1"/>
                      <a:pt x="1745"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5" name="Google Shape;2955;p56"/>
              <p:cNvSpPr/>
              <p:nvPr/>
            </p:nvSpPr>
            <p:spPr>
              <a:xfrm>
                <a:off x="1405750" y="3017600"/>
                <a:ext cx="103175" cy="81450"/>
              </a:xfrm>
              <a:custGeom>
                <a:avLst/>
                <a:gdLst/>
                <a:ahLst/>
                <a:cxnLst/>
                <a:rect l="l" t="t" r="r" b="b"/>
                <a:pathLst>
                  <a:path w="4127" h="3258" extrusionOk="0">
                    <a:moveTo>
                      <a:pt x="276" y="1"/>
                    </a:moveTo>
                    <a:cubicBezTo>
                      <a:pt x="186" y="1"/>
                      <a:pt x="94" y="4"/>
                      <a:pt x="1" y="12"/>
                    </a:cubicBezTo>
                    <a:cubicBezTo>
                      <a:pt x="63" y="167"/>
                      <a:pt x="125" y="322"/>
                      <a:pt x="187" y="477"/>
                    </a:cubicBezTo>
                    <a:cubicBezTo>
                      <a:pt x="652" y="1408"/>
                      <a:pt x="1242" y="2431"/>
                      <a:pt x="2141" y="2990"/>
                    </a:cubicBezTo>
                    <a:cubicBezTo>
                      <a:pt x="2411" y="3164"/>
                      <a:pt x="2769" y="3257"/>
                      <a:pt x="3134" y="3257"/>
                    </a:cubicBezTo>
                    <a:cubicBezTo>
                      <a:pt x="3483" y="3257"/>
                      <a:pt x="3838" y="3172"/>
                      <a:pt x="4127" y="2990"/>
                    </a:cubicBezTo>
                    <a:cubicBezTo>
                      <a:pt x="3709" y="2125"/>
                      <a:pt x="2490" y="1"/>
                      <a:pt x="276" y="1"/>
                    </a:cubicBezTo>
                    <a:close/>
                  </a:path>
                </a:pathLst>
              </a:custGeom>
              <a:solidFill>
                <a:srgbClr val="BE1E2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6" name="Google Shape;2956;p56"/>
              <p:cNvSpPr/>
              <p:nvPr/>
            </p:nvSpPr>
            <p:spPr>
              <a:xfrm>
                <a:off x="1225825" y="3178425"/>
                <a:ext cx="6225" cy="2350"/>
              </a:xfrm>
              <a:custGeom>
                <a:avLst/>
                <a:gdLst/>
                <a:ahLst/>
                <a:cxnLst/>
                <a:rect l="l" t="t" r="r" b="b"/>
                <a:pathLst>
                  <a:path w="249" h="94" extrusionOk="0">
                    <a:moveTo>
                      <a:pt x="1" y="93"/>
                    </a:moveTo>
                    <a:cubicBezTo>
                      <a:pt x="63" y="62"/>
                      <a:pt x="156" y="31"/>
                      <a:pt x="249" y="0"/>
                    </a:cubicBezTo>
                    <a:lnTo>
                      <a:pt x="249" y="0"/>
                    </a:lnTo>
                    <a:cubicBezTo>
                      <a:pt x="156" y="31"/>
                      <a:pt x="63" y="62"/>
                      <a:pt x="1" y="9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7" name="Google Shape;2957;p56"/>
              <p:cNvSpPr/>
              <p:nvPr/>
            </p:nvSpPr>
            <p:spPr>
              <a:xfrm>
                <a:off x="950525" y="3138075"/>
                <a:ext cx="582450" cy="221850"/>
              </a:xfrm>
              <a:custGeom>
                <a:avLst/>
                <a:gdLst/>
                <a:ahLst/>
                <a:cxnLst/>
                <a:rect l="l" t="t" r="r" b="b"/>
                <a:pathLst>
                  <a:path w="23298" h="8874" extrusionOk="0">
                    <a:moveTo>
                      <a:pt x="10917" y="1734"/>
                    </a:moveTo>
                    <a:cubicBezTo>
                      <a:pt x="10752" y="1782"/>
                      <a:pt x="10590" y="1829"/>
                      <a:pt x="10444" y="1876"/>
                    </a:cubicBezTo>
                    <a:lnTo>
                      <a:pt x="10444" y="1876"/>
                    </a:lnTo>
                    <a:cubicBezTo>
                      <a:pt x="10605" y="1830"/>
                      <a:pt x="10766" y="1784"/>
                      <a:pt x="10920" y="1738"/>
                    </a:cubicBezTo>
                    <a:cubicBezTo>
                      <a:pt x="10919" y="1737"/>
                      <a:pt x="10918" y="1736"/>
                      <a:pt x="10917" y="1734"/>
                    </a:cubicBezTo>
                    <a:close/>
                    <a:moveTo>
                      <a:pt x="10444" y="1876"/>
                    </a:moveTo>
                    <a:lnTo>
                      <a:pt x="10444" y="1876"/>
                    </a:lnTo>
                    <a:cubicBezTo>
                      <a:pt x="10328" y="1909"/>
                      <a:pt x="10211" y="1943"/>
                      <a:pt x="10097" y="1976"/>
                    </a:cubicBezTo>
                    <a:lnTo>
                      <a:pt x="10097" y="1976"/>
                    </a:lnTo>
                    <a:cubicBezTo>
                      <a:pt x="10161" y="1959"/>
                      <a:pt x="10230" y="1942"/>
                      <a:pt x="10299" y="1924"/>
                    </a:cubicBezTo>
                    <a:lnTo>
                      <a:pt x="10392" y="1893"/>
                    </a:lnTo>
                    <a:cubicBezTo>
                      <a:pt x="10409" y="1888"/>
                      <a:pt x="10427" y="1882"/>
                      <a:pt x="10444" y="1876"/>
                    </a:cubicBezTo>
                    <a:close/>
                    <a:moveTo>
                      <a:pt x="10097" y="1976"/>
                    </a:moveTo>
                    <a:cubicBezTo>
                      <a:pt x="10047" y="1990"/>
                      <a:pt x="9999" y="2004"/>
                      <a:pt x="9958" y="2017"/>
                    </a:cubicBezTo>
                    <a:cubicBezTo>
                      <a:pt x="10004" y="2004"/>
                      <a:pt x="10050" y="1990"/>
                      <a:pt x="10097" y="1976"/>
                    </a:cubicBezTo>
                    <a:close/>
                    <a:moveTo>
                      <a:pt x="0" y="2669"/>
                    </a:moveTo>
                    <a:lnTo>
                      <a:pt x="0" y="2669"/>
                    </a:lnTo>
                    <a:cubicBezTo>
                      <a:pt x="647" y="2777"/>
                      <a:pt x="1305" y="2853"/>
                      <a:pt x="1955" y="2899"/>
                    </a:cubicBezTo>
                    <a:lnTo>
                      <a:pt x="1955" y="2899"/>
                    </a:lnTo>
                    <a:cubicBezTo>
                      <a:pt x="1303" y="2850"/>
                      <a:pt x="652" y="2774"/>
                      <a:pt x="0" y="2669"/>
                    </a:cubicBezTo>
                    <a:close/>
                    <a:moveTo>
                      <a:pt x="1955" y="2899"/>
                    </a:moveTo>
                    <a:lnTo>
                      <a:pt x="1955" y="2899"/>
                    </a:lnTo>
                    <a:cubicBezTo>
                      <a:pt x="2265" y="2921"/>
                      <a:pt x="2575" y="2938"/>
                      <a:pt x="2885" y="2948"/>
                    </a:cubicBezTo>
                    <a:cubicBezTo>
                      <a:pt x="2884" y="2946"/>
                      <a:pt x="2883" y="2944"/>
                      <a:pt x="2883" y="2942"/>
                    </a:cubicBezTo>
                    <a:lnTo>
                      <a:pt x="2883" y="2942"/>
                    </a:lnTo>
                    <a:cubicBezTo>
                      <a:pt x="2576" y="2935"/>
                      <a:pt x="2266" y="2920"/>
                      <a:pt x="1955" y="2899"/>
                    </a:cubicBezTo>
                    <a:close/>
                    <a:moveTo>
                      <a:pt x="7724" y="652"/>
                    </a:moveTo>
                    <a:cubicBezTo>
                      <a:pt x="6546" y="807"/>
                      <a:pt x="5460" y="901"/>
                      <a:pt x="4436" y="901"/>
                    </a:cubicBezTo>
                    <a:cubicBezTo>
                      <a:pt x="3599" y="901"/>
                      <a:pt x="2823" y="838"/>
                      <a:pt x="2048" y="745"/>
                    </a:cubicBezTo>
                    <a:lnTo>
                      <a:pt x="2048" y="745"/>
                    </a:lnTo>
                    <a:cubicBezTo>
                      <a:pt x="2326" y="1550"/>
                      <a:pt x="2604" y="2292"/>
                      <a:pt x="2883" y="2942"/>
                    </a:cubicBezTo>
                    <a:lnTo>
                      <a:pt x="2883" y="2942"/>
                    </a:lnTo>
                    <a:cubicBezTo>
                      <a:pt x="3040" y="2946"/>
                      <a:pt x="3196" y="2948"/>
                      <a:pt x="3350" y="2948"/>
                    </a:cubicBezTo>
                    <a:cubicBezTo>
                      <a:pt x="5026" y="2948"/>
                      <a:pt x="6639" y="2762"/>
                      <a:pt x="8159" y="2452"/>
                    </a:cubicBezTo>
                    <a:cubicBezTo>
                      <a:pt x="7973" y="1924"/>
                      <a:pt x="7818" y="1335"/>
                      <a:pt x="7724" y="652"/>
                    </a:cubicBezTo>
                    <a:close/>
                    <a:moveTo>
                      <a:pt x="11478" y="1"/>
                    </a:moveTo>
                    <a:cubicBezTo>
                      <a:pt x="11292" y="1"/>
                      <a:pt x="11106" y="32"/>
                      <a:pt x="10920" y="94"/>
                    </a:cubicBezTo>
                    <a:cubicBezTo>
                      <a:pt x="10609" y="156"/>
                      <a:pt x="10330" y="218"/>
                      <a:pt x="10051" y="280"/>
                    </a:cubicBezTo>
                    <a:cubicBezTo>
                      <a:pt x="10330" y="775"/>
                      <a:pt x="10608" y="1270"/>
                      <a:pt x="10917" y="1734"/>
                    </a:cubicBezTo>
                    <a:lnTo>
                      <a:pt x="10917" y="1734"/>
                    </a:lnTo>
                    <a:cubicBezTo>
                      <a:pt x="10949" y="1725"/>
                      <a:pt x="10981" y="1716"/>
                      <a:pt x="11013" y="1707"/>
                    </a:cubicBezTo>
                    <a:cubicBezTo>
                      <a:pt x="11075" y="1676"/>
                      <a:pt x="11168" y="1645"/>
                      <a:pt x="11261" y="1614"/>
                    </a:cubicBezTo>
                    <a:cubicBezTo>
                      <a:pt x="13681" y="5926"/>
                      <a:pt x="19140" y="8004"/>
                      <a:pt x="23297" y="8873"/>
                    </a:cubicBezTo>
                    <a:cubicBezTo>
                      <a:pt x="17775" y="7136"/>
                      <a:pt x="13370" y="870"/>
                      <a:pt x="13370" y="870"/>
                    </a:cubicBezTo>
                    <a:lnTo>
                      <a:pt x="13339" y="870"/>
                    </a:lnTo>
                    <a:cubicBezTo>
                      <a:pt x="12874" y="311"/>
                      <a:pt x="12161" y="1"/>
                      <a:pt x="11478" y="1"/>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8" name="Google Shape;2958;p56"/>
              <p:cNvSpPr/>
              <p:nvPr/>
            </p:nvSpPr>
            <p:spPr>
              <a:xfrm>
                <a:off x="641075" y="2927150"/>
                <a:ext cx="304800" cy="276875"/>
              </a:xfrm>
              <a:custGeom>
                <a:avLst/>
                <a:gdLst/>
                <a:ahLst/>
                <a:cxnLst/>
                <a:rect l="l" t="t" r="r" b="b"/>
                <a:pathLst>
                  <a:path w="12192" h="11075" extrusionOk="0">
                    <a:moveTo>
                      <a:pt x="1" y="0"/>
                    </a:moveTo>
                    <a:cubicBezTo>
                      <a:pt x="1" y="0"/>
                      <a:pt x="1" y="0"/>
                      <a:pt x="1" y="31"/>
                    </a:cubicBezTo>
                    <a:cubicBezTo>
                      <a:pt x="33" y="278"/>
                      <a:pt x="76" y="536"/>
                      <a:pt x="130" y="803"/>
                    </a:cubicBezTo>
                    <a:lnTo>
                      <a:pt x="130" y="803"/>
                    </a:lnTo>
                    <a:cubicBezTo>
                      <a:pt x="75" y="525"/>
                      <a:pt x="32" y="256"/>
                      <a:pt x="1" y="0"/>
                    </a:cubicBezTo>
                    <a:close/>
                    <a:moveTo>
                      <a:pt x="130" y="803"/>
                    </a:moveTo>
                    <a:cubicBezTo>
                      <a:pt x="839" y="4364"/>
                      <a:pt x="3646" y="9521"/>
                      <a:pt x="12192" y="11075"/>
                    </a:cubicBezTo>
                    <a:cubicBezTo>
                      <a:pt x="3651" y="9516"/>
                      <a:pt x="853" y="4361"/>
                      <a:pt x="130" y="80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9" name="Google Shape;2959;p56"/>
              <p:cNvSpPr/>
              <p:nvPr/>
            </p:nvSpPr>
            <p:spPr>
              <a:xfrm>
                <a:off x="618575" y="2660350"/>
                <a:ext cx="327300" cy="543675"/>
              </a:xfrm>
              <a:custGeom>
                <a:avLst/>
                <a:gdLst/>
                <a:ahLst/>
                <a:cxnLst/>
                <a:rect l="l" t="t" r="r" b="b"/>
                <a:pathLst>
                  <a:path w="13092" h="21747" extrusionOk="0">
                    <a:moveTo>
                      <a:pt x="994" y="1"/>
                    </a:moveTo>
                    <a:cubicBezTo>
                      <a:pt x="1" y="5057"/>
                      <a:pt x="870" y="9059"/>
                      <a:pt x="901" y="9090"/>
                    </a:cubicBezTo>
                    <a:lnTo>
                      <a:pt x="901" y="9121"/>
                    </a:lnTo>
                    <a:lnTo>
                      <a:pt x="932" y="9121"/>
                    </a:lnTo>
                    <a:cubicBezTo>
                      <a:pt x="870" y="9369"/>
                      <a:pt x="870" y="9648"/>
                      <a:pt x="870" y="9897"/>
                    </a:cubicBezTo>
                    <a:cubicBezTo>
                      <a:pt x="870" y="10145"/>
                      <a:pt x="870" y="10424"/>
                      <a:pt x="901" y="10672"/>
                    </a:cubicBezTo>
                    <a:cubicBezTo>
                      <a:pt x="1331" y="14173"/>
                      <a:pt x="3828" y="19954"/>
                      <a:pt x="12816" y="21695"/>
                    </a:cubicBezTo>
                    <a:lnTo>
                      <a:pt x="12816" y="21695"/>
                    </a:lnTo>
                    <a:cubicBezTo>
                      <a:pt x="12548" y="21640"/>
                      <a:pt x="12293" y="21576"/>
                      <a:pt x="12037" y="21530"/>
                    </a:cubicBezTo>
                    <a:cubicBezTo>
                      <a:pt x="11944" y="20909"/>
                      <a:pt x="11820" y="20041"/>
                      <a:pt x="11851" y="19048"/>
                    </a:cubicBezTo>
                    <a:cubicBezTo>
                      <a:pt x="10889" y="18707"/>
                      <a:pt x="9959" y="18303"/>
                      <a:pt x="9028" y="17869"/>
                    </a:cubicBezTo>
                    <a:cubicBezTo>
                      <a:pt x="7849" y="17311"/>
                      <a:pt x="6888" y="16535"/>
                      <a:pt x="6112" y="15635"/>
                    </a:cubicBezTo>
                    <a:lnTo>
                      <a:pt x="6112" y="15635"/>
                    </a:lnTo>
                    <a:cubicBezTo>
                      <a:pt x="6112" y="16938"/>
                      <a:pt x="6236" y="18241"/>
                      <a:pt x="6453" y="19265"/>
                    </a:cubicBezTo>
                    <a:cubicBezTo>
                      <a:pt x="5244" y="18489"/>
                      <a:pt x="4251" y="17559"/>
                      <a:pt x="3475" y="16628"/>
                    </a:cubicBezTo>
                    <a:cubicBezTo>
                      <a:pt x="3661" y="15698"/>
                      <a:pt x="3972" y="14581"/>
                      <a:pt x="4592" y="13526"/>
                    </a:cubicBezTo>
                    <a:cubicBezTo>
                      <a:pt x="3568" y="11634"/>
                      <a:pt x="3010" y="9648"/>
                      <a:pt x="2731" y="8190"/>
                    </a:cubicBezTo>
                    <a:cubicBezTo>
                      <a:pt x="2514" y="7043"/>
                      <a:pt x="2917" y="5833"/>
                      <a:pt x="3848" y="5088"/>
                    </a:cubicBezTo>
                    <a:lnTo>
                      <a:pt x="3879" y="5088"/>
                    </a:lnTo>
                    <a:cubicBezTo>
                      <a:pt x="2669" y="4158"/>
                      <a:pt x="1490" y="2669"/>
                      <a:pt x="994" y="1"/>
                    </a:cubicBezTo>
                    <a:close/>
                    <a:moveTo>
                      <a:pt x="12816" y="21695"/>
                    </a:moveTo>
                    <a:cubicBezTo>
                      <a:pt x="12907" y="21714"/>
                      <a:pt x="12998" y="21731"/>
                      <a:pt x="13092" y="21747"/>
                    </a:cubicBezTo>
                    <a:cubicBezTo>
                      <a:pt x="12999" y="21730"/>
                      <a:pt x="12908" y="21713"/>
                      <a:pt x="12816" y="21695"/>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0" name="Google Shape;2960;p56"/>
              <p:cNvSpPr/>
              <p:nvPr/>
            </p:nvSpPr>
            <p:spPr>
              <a:xfrm>
                <a:off x="705450" y="2998500"/>
                <a:ext cx="74475" cy="143475"/>
              </a:xfrm>
              <a:custGeom>
                <a:avLst/>
                <a:gdLst/>
                <a:ahLst/>
                <a:cxnLst/>
                <a:rect l="l" t="t" r="r" b="b"/>
                <a:pathLst>
                  <a:path w="2979" h="5739" extrusionOk="0">
                    <a:moveTo>
                      <a:pt x="1117" y="0"/>
                    </a:moveTo>
                    <a:cubicBezTo>
                      <a:pt x="497" y="1055"/>
                      <a:pt x="186" y="2172"/>
                      <a:pt x="0" y="3102"/>
                    </a:cubicBezTo>
                    <a:cubicBezTo>
                      <a:pt x="776" y="4033"/>
                      <a:pt x="1769" y="4963"/>
                      <a:pt x="2978" y="5739"/>
                    </a:cubicBezTo>
                    <a:cubicBezTo>
                      <a:pt x="2761" y="4715"/>
                      <a:pt x="2637" y="3412"/>
                      <a:pt x="2637" y="2109"/>
                    </a:cubicBezTo>
                    <a:cubicBezTo>
                      <a:pt x="2048" y="1458"/>
                      <a:pt x="1551" y="745"/>
                      <a:pt x="111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1" name="Google Shape;2961;p56"/>
              <p:cNvSpPr/>
              <p:nvPr/>
            </p:nvSpPr>
            <p:spPr>
              <a:xfrm>
                <a:off x="1143625" y="3145075"/>
                <a:ext cx="79900" cy="54300"/>
              </a:xfrm>
              <a:custGeom>
                <a:avLst/>
                <a:gdLst/>
                <a:ahLst/>
                <a:cxnLst/>
                <a:rect l="l" t="t" r="r" b="b"/>
                <a:pathLst>
                  <a:path w="3196" h="2172" extrusionOk="0">
                    <a:moveTo>
                      <a:pt x="2327" y="0"/>
                    </a:moveTo>
                    <a:cubicBezTo>
                      <a:pt x="1489" y="155"/>
                      <a:pt x="714" y="279"/>
                      <a:pt x="0" y="372"/>
                    </a:cubicBezTo>
                    <a:cubicBezTo>
                      <a:pt x="94" y="1055"/>
                      <a:pt x="249" y="1644"/>
                      <a:pt x="435" y="2172"/>
                    </a:cubicBezTo>
                    <a:cubicBezTo>
                      <a:pt x="528" y="2141"/>
                      <a:pt x="621" y="2141"/>
                      <a:pt x="714" y="2110"/>
                    </a:cubicBezTo>
                    <a:lnTo>
                      <a:pt x="745" y="2110"/>
                    </a:lnTo>
                    <a:cubicBezTo>
                      <a:pt x="1055" y="2048"/>
                      <a:pt x="1334" y="1954"/>
                      <a:pt x="1645" y="1892"/>
                    </a:cubicBezTo>
                    <a:lnTo>
                      <a:pt x="1738" y="1861"/>
                    </a:lnTo>
                    <a:cubicBezTo>
                      <a:pt x="1893" y="1830"/>
                      <a:pt x="2048" y="1768"/>
                      <a:pt x="2234" y="1737"/>
                    </a:cubicBezTo>
                    <a:cubicBezTo>
                      <a:pt x="2544" y="1644"/>
                      <a:pt x="2885" y="1551"/>
                      <a:pt x="3196" y="1458"/>
                    </a:cubicBezTo>
                    <a:cubicBezTo>
                      <a:pt x="2885" y="993"/>
                      <a:pt x="2606" y="496"/>
                      <a:pt x="232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2" name="Google Shape;2962;p56"/>
              <p:cNvSpPr/>
              <p:nvPr/>
            </p:nvSpPr>
            <p:spPr>
              <a:xfrm>
                <a:off x="914075" y="3136525"/>
                <a:ext cx="108600" cy="75250"/>
              </a:xfrm>
              <a:custGeom>
                <a:avLst/>
                <a:gdLst/>
                <a:ahLst/>
                <a:cxnLst/>
                <a:rect l="l" t="t" r="r" b="b"/>
                <a:pathLst>
                  <a:path w="4344" h="3010" extrusionOk="0">
                    <a:moveTo>
                      <a:pt x="31" y="1"/>
                    </a:moveTo>
                    <a:lnTo>
                      <a:pt x="31" y="1"/>
                    </a:lnTo>
                    <a:cubicBezTo>
                      <a:pt x="0" y="994"/>
                      <a:pt x="124" y="1862"/>
                      <a:pt x="217" y="2483"/>
                    </a:cubicBezTo>
                    <a:cubicBezTo>
                      <a:pt x="558" y="2545"/>
                      <a:pt x="900" y="2638"/>
                      <a:pt x="1272" y="2700"/>
                    </a:cubicBezTo>
                    <a:cubicBezTo>
                      <a:pt x="1303" y="2700"/>
                      <a:pt x="1334" y="2700"/>
                      <a:pt x="1365" y="2731"/>
                    </a:cubicBezTo>
                    <a:lnTo>
                      <a:pt x="1458" y="2731"/>
                    </a:lnTo>
                    <a:cubicBezTo>
                      <a:pt x="2420" y="2886"/>
                      <a:pt x="3381" y="2979"/>
                      <a:pt x="4343" y="3010"/>
                    </a:cubicBezTo>
                    <a:cubicBezTo>
                      <a:pt x="4064" y="2358"/>
                      <a:pt x="3785" y="1614"/>
                      <a:pt x="3506" y="807"/>
                    </a:cubicBezTo>
                    <a:cubicBezTo>
                      <a:pt x="2296" y="652"/>
                      <a:pt x="1148" y="373"/>
                      <a:pt x="31" y="1"/>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963" name="Google Shape;2963;p56"/>
            <p:cNvGrpSpPr/>
            <p:nvPr/>
          </p:nvGrpSpPr>
          <p:grpSpPr>
            <a:xfrm rot="1982718" flipH="1">
              <a:off x="5692120" y="3650613"/>
              <a:ext cx="1270913" cy="972383"/>
              <a:chOff x="5913226" y="4077344"/>
              <a:chExt cx="914289" cy="694967"/>
            </a:xfrm>
          </p:grpSpPr>
          <p:sp>
            <p:nvSpPr>
              <p:cNvPr id="2964" name="Google Shape;2964;p56"/>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5" name="Google Shape;2965;p56"/>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6" name="Google Shape;2966;p56"/>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7" name="Google Shape;2967;p56"/>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8" name="Google Shape;2968;p56"/>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9" name="Google Shape;2969;p56"/>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70" name="Google Shape;2970;p56"/>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pic>
        <p:nvPicPr>
          <p:cNvPr id="2971" name="Google Shape;2971;p56">
            <a:hlinkClick r:id="rId3" action="ppaction://hlinksldjump"/>
          </p:cNvPr>
          <p:cNvPicPr preferRelativeResize="0"/>
          <p:nvPr/>
        </p:nvPicPr>
        <p:blipFill>
          <a:blip r:embed="rId4">
            <a:alphaModFix/>
          </a:blip>
          <a:stretch>
            <a:fillRect/>
          </a:stretch>
        </p:blipFill>
        <p:spPr>
          <a:xfrm>
            <a:off x="3346512" y="3426300"/>
            <a:ext cx="3319776" cy="2565276"/>
          </a:xfrm>
          <a:prstGeom prst="rect">
            <a:avLst/>
          </a:prstGeom>
          <a:noFill/>
          <a:ln w="38100" cap="flat" cmpd="sng">
            <a:solidFill>
              <a:schemeClr val="accent3"/>
            </a:solidFill>
            <a:prstDash val="solid"/>
            <a:round/>
            <a:headEnd type="none" w="sm" len="sm"/>
            <a:tailEnd type="none" w="sm" len="sm"/>
          </a:ln>
        </p:spPr>
      </p:pic>
      <p:sp>
        <p:nvSpPr>
          <p:cNvPr id="2972" name="Google Shape;2972;p56"/>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sp>
        <p:nvSpPr>
          <p:cNvPr id="2973" name="Google Shape;2973;p56"/>
          <p:cNvSpPr txBox="1"/>
          <p:nvPr/>
        </p:nvSpPr>
        <p:spPr>
          <a:xfrm>
            <a:off x="2795250" y="1469450"/>
            <a:ext cx="4422300" cy="13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and list the new things you have learned about animals and babies.</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30"/>
          <p:cNvSpPr txBox="1">
            <a:spLocks noGrp="1"/>
          </p:cNvSpPr>
          <p:nvPr>
            <p:ph type="title"/>
          </p:nvPr>
        </p:nvSpPr>
        <p:spPr>
          <a:xfrm>
            <a:off x="594977" y="2"/>
            <a:ext cx="9338400" cy="1308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Student Learning Tasks:</a:t>
            </a:r>
            <a:endParaRPr/>
          </a:p>
        </p:txBody>
      </p:sp>
      <p:sp>
        <p:nvSpPr>
          <p:cNvPr id="1035" name="Google Shape;1035;p30"/>
          <p:cNvSpPr txBox="1">
            <a:spLocks noGrp="1"/>
          </p:cNvSpPr>
          <p:nvPr>
            <p:ph type="title" idx="3"/>
          </p:nvPr>
        </p:nvSpPr>
        <p:spPr>
          <a:xfrm>
            <a:off x="2593550" y="1749875"/>
            <a:ext cx="3152700" cy="3993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dirty="0">
                <a:solidFill>
                  <a:schemeClr val="hlink"/>
                </a:solidFill>
                <a:hlinkClick r:id="rId3" action="ppaction://hlinksldjump"/>
              </a:rPr>
              <a:t>Animal Habitats</a:t>
            </a:r>
            <a:endParaRPr dirty="0"/>
          </a:p>
        </p:txBody>
      </p:sp>
      <p:sp>
        <p:nvSpPr>
          <p:cNvPr id="1036" name="Google Shape;1036;p30"/>
          <p:cNvSpPr txBox="1">
            <a:spLocks noGrp="1"/>
          </p:cNvSpPr>
          <p:nvPr>
            <p:ph type="subTitle" idx="1"/>
          </p:nvPr>
        </p:nvSpPr>
        <p:spPr>
          <a:xfrm>
            <a:off x="2593550" y="2149174"/>
            <a:ext cx="2916000" cy="1377900"/>
          </a:xfrm>
          <a:prstGeom prst="rect">
            <a:avLst/>
          </a:prstGeom>
        </p:spPr>
        <p:txBody>
          <a:bodyPr spcFirstLastPara="1" wrap="square" lIns="113100" tIns="113100" rIns="113100" bIns="113100" anchor="t" anchorCtr="0">
            <a:noAutofit/>
          </a:bodyPr>
          <a:lstStyle/>
          <a:p>
            <a:pPr marL="0" lvl="0" indent="0" algn="ctr" rtl="0">
              <a:spcBef>
                <a:spcPts val="0"/>
              </a:spcBef>
              <a:spcAft>
                <a:spcPts val="2000"/>
              </a:spcAft>
              <a:buNone/>
            </a:pPr>
            <a:r>
              <a:rPr lang="en"/>
              <a:t>Where do animals live and what do they need to survive?</a:t>
            </a:r>
            <a:endParaRPr/>
          </a:p>
        </p:txBody>
      </p:sp>
      <p:sp>
        <p:nvSpPr>
          <p:cNvPr id="1037" name="Google Shape;1037;p30"/>
          <p:cNvSpPr txBox="1">
            <a:spLocks noGrp="1"/>
          </p:cNvSpPr>
          <p:nvPr>
            <p:ph type="title" idx="2"/>
          </p:nvPr>
        </p:nvSpPr>
        <p:spPr>
          <a:xfrm>
            <a:off x="3547625" y="1301600"/>
            <a:ext cx="1213800" cy="531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3"/>
                </a:solidFill>
                <a:uFill>
                  <a:noFill/>
                </a:uFill>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01</a:t>
            </a:r>
            <a:endParaRPr>
              <a:solidFill>
                <a:schemeClr val="accent3"/>
              </a:solidFill>
            </a:endParaRPr>
          </a:p>
        </p:txBody>
      </p:sp>
      <p:sp>
        <p:nvSpPr>
          <p:cNvPr id="1038" name="Google Shape;1038;p30"/>
          <p:cNvSpPr txBox="1">
            <a:spLocks noGrp="1"/>
          </p:cNvSpPr>
          <p:nvPr>
            <p:ph type="title" idx="4"/>
          </p:nvPr>
        </p:nvSpPr>
        <p:spPr>
          <a:xfrm>
            <a:off x="8022650" y="1231700"/>
            <a:ext cx="971400" cy="6216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3"/>
                </a:solidFill>
                <a:uFill>
                  <a:noFill/>
                </a:uFill>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02</a:t>
            </a:r>
            <a:endParaRPr>
              <a:solidFill>
                <a:schemeClr val="accent3"/>
              </a:solidFill>
            </a:endParaRPr>
          </a:p>
        </p:txBody>
      </p:sp>
      <p:sp>
        <p:nvSpPr>
          <p:cNvPr id="1039" name="Google Shape;1039;p30"/>
          <p:cNvSpPr txBox="1">
            <a:spLocks noGrp="1"/>
          </p:cNvSpPr>
          <p:nvPr>
            <p:ph type="title" idx="5"/>
          </p:nvPr>
        </p:nvSpPr>
        <p:spPr>
          <a:xfrm>
            <a:off x="6940120" y="6137023"/>
            <a:ext cx="2734500" cy="6216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solidFill>
                  <a:schemeClr val="hlink"/>
                </a:solidFill>
                <a:hlinkClick r:id="rId5" action="ppaction://hlinksldjump"/>
              </a:rPr>
              <a:t>Animal Research</a:t>
            </a:r>
            <a:endParaRPr/>
          </a:p>
        </p:txBody>
      </p:sp>
      <p:sp>
        <p:nvSpPr>
          <p:cNvPr id="1040" name="Google Shape;1040;p30"/>
          <p:cNvSpPr txBox="1">
            <a:spLocks noGrp="1"/>
          </p:cNvSpPr>
          <p:nvPr>
            <p:ph type="subTitle" idx="6"/>
          </p:nvPr>
        </p:nvSpPr>
        <p:spPr>
          <a:xfrm>
            <a:off x="6979225" y="6759599"/>
            <a:ext cx="2557500" cy="767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Researching and paragraph writing. </a:t>
            </a:r>
            <a:endParaRPr/>
          </a:p>
          <a:p>
            <a:pPr marL="0" lvl="0" indent="0" algn="ctr" rtl="0">
              <a:spcBef>
                <a:spcPts val="2000"/>
              </a:spcBef>
              <a:spcAft>
                <a:spcPts val="2000"/>
              </a:spcAft>
              <a:buNone/>
            </a:pPr>
            <a:endParaRPr/>
          </a:p>
        </p:txBody>
      </p:sp>
      <p:sp>
        <p:nvSpPr>
          <p:cNvPr id="1041" name="Google Shape;1041;p30"/>
          <p:cNvSpPr txBox="1">
            <a:spLocks noGrp="1"/>
          </p:cNvSpPr>
          <p:nvPr>
            <p:ph type="title" idx="7"/>
          </p:nvPr>
        </p:nvSpPr>
        <p:spPr>
          <a:xfrm>
            <a:off x="3199725" y="5233550"/>
            <a:ext cx="1213800" cy="7674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3"/>
                </a:solidFill>
                <a:uFill>
                  <a:noFill/>
                </a:uFill>
                <a:hlinkClick r:id="rId6"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03</a:t>
            </a:r>
            <a:endParaRPr>
              <a:solidFill>
                <a:schemeClr val="accent3"/>
              </a:solidFill>
            </a:endParaRPr>
          </a:p>
        </p:txBody>
      </p:sp>
      <p:sp>
        <p:nvSpPr>
          <p:cNvPr id="1042" name="Google Shape;1042;p30"/>
          <p:cNvSpPr txBox="1">
            <a:spLocks noGrp="1"/>
          </p:cNvSpPr>
          <p:nvPr>
            <p:ph type="title" idx="8"/>
          </p:nvPr>
        </p:nvSpPr>
        <p:spPr>
          <a:xfrm>
            <a:off x="7141100" y="1684020"/>
            <a:ext cx="2734500" cy="531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solidFill>
                  <a:schemeClr val="hlink"/>
                </a:solidFill>
                <a:hlinkClick r:id="rId4" action="ppaction://hlinksldjump"/>
              </a:rPr>
              <a:t>Baby Animals</a:t>
            </a:r>
            <a:endParaRPr/>
          </a:p>
        </p:txBody>
      </p:sp>
      <p:sp>
        <p:nvSpPr>
          <p:cNvPr id="1043" name="Google Shape;1043;p30"/>
          <p:cNvSpPr txBox="1">
            <a:spLocks noGrp="1"/>
          </p:cNvSpPr>
          <p:nvPr>
            <p:ph type="subTitle" idx="9"/>
          </p:nvPr>
        </p:nvSpPr>
        <p:spPr>
          <a:xfrm>
            <a:off x="7338325" y="2215013"/>
            <a:ext cx="2350800" cy="939300"/>
          </a:xfrm>
          <a:prstGeom prst="rect">
            <a:avLst/>
          </a:prstGeom>
        </p:spPr>
        <p:txBody>
          <a:bodyPr spcFirstLastPara="1" wrap="square" lIns="113100" tIns="113100" rIns="113100" bIns="113100" anchor="t" anchorCtr="0">
            <a:noAutofit/>
          </a:bodyPr>
          <a:lstStyle/>
          <a:p>
            <a:pPr marL="0" lvl="0" indent="0" algn="ctr" rtl="0">
              <a:spcBef>
                <a:spcPts val="0"/>
              </a:spcBef>
              <a:spcAft>
                <a:spcPts val="2000"/>
              </a:spcAft>
              <a:buNone/>
            </a:pPr>
            <a:r>
              <a:rPr lang="en"/>
              <a:t>Do baby animals always look like their mom?</a:t>
            </a:r>
            <a:endParaRPr/>
          </a:p>
        </p:txBody>
      </p:sp>
      <p:sp>
        <p:nvSpPr>
          <p:cNvPr id="1044" name="Google Shape;1044;p30"/>
          <p:cNvSpPr txBox="1">
            <a:spLocks noGrp="1"/>
          </p:cNvSpPr>
          <p:nvPr>
            <p:ph type="title" idx="13"/>
          </p:nvPr>
        </p:nvSpPr>
        <p:spPr>
          <a:xfrm>
            <a:off x="7752850" y="5536600"/>
            <a:ext cx="971400" cy="6216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3"/>
                </a:solidFill>
                <a:uFill>
                  <a:noFill/>
                </a:uFill>
                <a:hlinkClick r:id="rId5"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04</a:t>
            </a:r>
            <a:endParaRPr>
              <a:solidFill>
                <a:schemeClr val="accent3"/>
              </a:solidFill>
            </a:endParaRPr>
          </a:p>
        </p:txBody>
      </p:sp>
      <p:sp>
        <p:nvSpPr>
          <p:cNvPr id="1045" name="Google Shape;1045;p30"/>
          <p:cNvSpPr txBox="1">
            <a:spLocks noGrp="1"/>
          </p:cNvSpPr>
          <p:nvPr>
            <p:ph type="title" idx="14"/>
          </p:nvPr>
        </p:nvSpPr>
        <p:spPr>
          <a:xfrm>
            <a:off x="2230275" y="5839426"/>
            <a:ext cx="3152700" cy="3993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solidFill>
                  <a:schemeClr val="hlink"/>
                </a:solidFill>
                <a:hlinkClick r:id="rId6" action="ppaction://hlinksldjump"/>
              </a:rPr>
              <a:t>How Animals Grow</a:t>
            </a:r>
            <a:endParaRPr/>
          </a:p>
        </p:txBody>
      </p:sp>
      <p:sp>
        <p:nvSpPr>
          <p:cNvPr id="1046" name="Google Shape;1046;p30"/>
          <p:cNvSpPr txBox="1">
            <a:spLocks noGrp="1"/>
          </p:cNvSpPr>
          <p:nvPr>
            <p:ph type="subTitle" idx="15"/>
          </p:nvPr>
        </p:nvSpPr>
        <p:spPr>
          <a:xfrm>
            <a:off x="2856375" y="6506050"/>
            <a:ext cx="1900500" cy="1308000"/>
          </a:xfrm>
          <a:prstGeom prst="rect">
            <a:avLst/>
          </a:prstGeom>
        </p:spPr>
        <p:txBody>
          <a:bodyPr spcFirstLastPara="1" wrap="square" lIns="113100" tIns="113100" rIns="113100" bIns="113100" anchor="b" anchorCtr="0">
            <a:noAutofit/>
          </a:bodyPr>
          <a:lstStyle/>
          <a:p>
            <a:pPr marL="457200" lvl="0" indent="-355600" algn="l" rtl="0">
              <a:spcBef>
                <a:spcPts val="0"/>
              </a:spcBef>
              <a:spcAft>
                <a:spcPts val="0"/>
              </a:spcAft>
              <a:buSzPts val="2000"/>
              <a:buChar char="●"/>
            </a:pPr>
            <a:r>
              <a:rPr lang="en"/>
              <a:t>Birds</a:t>
            </a:r>
            <a:endParaRPr/>
          </a:p>
          <a:p>
            <a:pPr marL="457200" lvl="0" indent="-355600" algn="l" rtl="0">
              <a:spcBef>
                <a:spcPts val="0"/>
              </a:spcBef>
              <a:spcAft>
                <a:spcPts val="0"/>
              </a:spcAft>
              <a:buSzPts val="2000"/>
              <a:buChar char="●"/>
            </a:pPr>
            <a:r>
              <a:rPr lang="en"/>
              <a:t>Butterflies</a:t>
            </a:r>
            <a:endParaRPr/>
          </a:p>
          <a:p>
            <a:pPr marL="457200" lvl="0" indent="-355600" algn="l" rtl="0">
              <a:spcBef>
                <a:spcPts val="0"/>
              </a:spcBef>
              <a:spcAft>
                <a:spcPts val="0"/>
              </a:spcAft>
              <a:buSzPts val="2000"/>
              <a:buChar char="●"/>
            </a:pPr>
            <a:r>
              <a:rPr lang="en"/>
              <a:t>Frogs</a:t>
            </a:r>
            <a:endParaRPr/>
          </a:p>
          <a:p>
            <a:pPr marL="457200" lvl="0" indent="-355600" algn="l" rtl="0">
              <a:spcBef>
                <a:spcPts val="0"/>
              </a:spcBef>
              <a:spcAft>
                <a:spcPts val="0"/>
              </a:spcAft>
              <a:buSzPts val="2000"/>
              <a:buChar char="●"/>
            </a:pPr>
            <a:r>
              <a:rPr lang="en"/>
              <a:t>Humans</a:t>
            </a:r>
            <a:endParaRPr/>
          </a:p>
        </p:txBody>
      </p:sp>
      <p:sp>
        <p:nvSpPr>
          <p:cNvPr id="1047" name="Google Shape;1047;p30"/>
          <p:cNvSpPr txBox="1">
            <a:spLocks noGrp="1"/>
          </p:cNvSpPr>
          <p:nvPr>
            <p:ph type="title" idx="13"/>
          </p:nvPr>
        </p:nvSpPr>
        <p:spPr>
          <a:xfrm>
            <a:off x="5670050" y="3163300"/>
            <a:ext cx="915600" cy="435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solidFill>
                  <a:schemeClr val="accent3"/>
                </a:solidFill>
                <a:uFill>
                  <a:noFill/>
                </a:uFill>
                <a:hlinkClick r:id="rId7"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05</a:t>
            </a:r>
            <a:endParaRPr>
              <a:solidFill>
                <a:schemeClr val="accent3"/>
              </a:solidFill>
            </a:endParaRPr>
          </a:p>
        </p:txBody>
      </p:sp>
      <p:sp>
        <p:nvSpPr>
          <p:cNvPr id="1048" name="Google Shape;1048;p30"/>
          <p:cNvSpPr txBox="1">
            <a:spLocks noGrp="1"/>
          </p:cNvSpPr>
          <p:nvPr>
            <p:ph type="title" idx="14"/>
          </p:nvPr>
        </p:nvSpPr>
        <p:spPr>
          <a:xfrm>
            <a:off x="5004850" y="3599125"/>
            <a:ext cx="2916000" cy="3993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dirty="0">
                <a:solidFill>
                  <a:schemeClr val="hlink"/>
                </a:solidFill>
                <a:hlinkClick r:id="rId7" action="ppaction://hlinksldjump"/>
              </a:rPr>
              <a:t>Final Project Choices</a:t>
            </a:r>
            <a:endParaRPr dirty="0"/>
          </a:p>
        </p:txBody>
      </p:sp>
      <p:sp>
        <p:nvSpPr>
          <p:cNvPr id="1049" name="Google Shape;1049;p30"/>
          <p:cNvSpPr txBox="1">
            <a:spLocks noGrp="1"/>
          </p:cNvSpPr>
          <p:nvPr>
            <p:ph type="subTitle" idx="9"/>
          </p:nvPr>
        </p:nvSpPr>
        <p:spPr>
          <a:xfrm>
            <a:off x="4754325" y="4193350"/>
            <a:ext cx="2734500" cy="939300"/>
          </a:xfrm>
          <a:prstGeom prst="rect">
            <a:avLst/>
          </a:prstGeom>
        </p:spPr>
        <p:txBody>
          <a:bodyPr spcFirstLastPara="1" wrap="square" lIns="113100" tIns="113100" rIns="113100" bIns="113100" anchor="ctr" anchorCtr="0">
            <a:noAutofit/>
          </a:bodyPr>
          <a:lstStyle/>
          <a:p>
            <a:pPr marL="457200" lvl="0" indent="-355600" algn="ctr" rtl="0">
              <a:spcBef>
                <a:spcPts val="0"/>
              </a:spcBef>
              <a:spcAft>
                <a:spcPts val="0"/>
              </a:spcAft>
              <a:buSzPts val="2000"/>
              <a:buChar char="●"/>
            </a:pPr>
            <a:r>
              <a:rPr lang="en"/>
              <a:t>Chart</a:t>
            </a:r>
            <a:endParaRPr/>
          </a:p>
          <a:p>
            <a:pPr marL="457200" lvl="0" indent="-355600" algn="ctr" rtl="0">
              <a:spcBef>
                <a:spcPts val="0"/>
              </a:spcBef>
              <a:spcAft>
                <a:spcPts val="0"/>
              </a:spcAft>
              <a:buSzPts val="2000"/>
              <a:buChar char="●"/>
            </a:pPr>
            <a:r>
              <a:rPr lang="en"/>
              <a:t>Poster</a:t>
            </a:r>
            <a:endParaRPr/>
          </a:p>
          <a:p>
            <a:pPr marL="457200" lvl="0" indent="-355600" algn="ctr" rtl="0">
              <a:spcBef>
                <a:spcPts val="0"/>
              </a:spcBef>
              <a:spcAft>
                <a:spcPts val="0"/>
              </a:spcAft>
              <a:buSzPts val="2000"/>
              <a:buChar char="●"/>
            </a:pPr>
            <a:r>
              <a:rPr lang="en"/>
              <a:t>Diorama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grpSp>
        <p:nvGrpSpPr>
          <p:cNvPr id="2978" name="Google Shape;2978;p57"/>
          <p:cNvGrpSpPr/>
          <p:nvPr/>
        </p:nvGrpSpPr>
        <p:grpSpPr>
          <a:xfrm>
            <a:off x="784550" y="694394"/>
            <a:ext cx="8673190" cy="7077932"/>
            <a:chOff x="713227" y="459529"/>
            <a:chExt cx="7884718" cy="4683960"/>
          </a:xfrm>
        </p:grpSpPr>
        <p:grpSp>
          <p:nvGrpSpPr>
            <p:cNvPr id="2979" name="Google Shape;2979;p57"/>
            <p:cNvGrpSpPr/>
            <p:nvPr/>
          </p:nvGrpSpPr>
          <p:grpSpPr>
            <a:xfrm rot="815345">
              <a:off x="1045572" y="1449655"/>
              <a:ext cx="1318375" cy="1005271"/>
              <a:chOff x="5913226" y="4077344"/>
              <a:chExt cx="914289" cy="694967"/>
            </a:xfrm>
          </p:grpSpPr>
          <p:sp>
            <p:nvSpPr>
              <p:cNvPr id="2980" name="Google Shape;2980;p57"/>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1" name="Google Shape;2981;p57"/>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2" name="Google Shape;2982;p57"/>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3" name="Google Shape;2983;p57"/>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4" name="Google Shape;2984;p57"/>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5" name="Google Shape;2985;p57"/>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6" name="Google Shape;2986;p57"/>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987" name="Google Shape;2987;p57"/>
            <p:cNvGrpSpPr/>
            <p:nvPr/>
          </p:nvGrpSpPr>
          <p:grpSpPr>
            <a:xfrm rot="344346">
              <a:off x="1771931" y="1089247"/>
              <a:ext cx="545286" cy="773116"/>
              <a:chOff x="6055204" y="4369368"/>
              <a:chExt cx="545279" cy="773107"/>
            </a:xfrm>
          </p:grpSpPr>
          <p:sp>
            <p:nvSpPr>
              <p:cNvPr id="2988" name="Google Shape;2988;p57"/>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9" name="Google Shape;2989;p57"/>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0" name="Google Shape;2990;p57"/>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1" name="Google Shape;2991;p57"/>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2" name="Google Shape;2992;p57"/>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3" name="Google Shape;2993;p57"/>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994" name="Google Shape;2994;p57"/>
            <p:cNvSpPr/>
            <p:nvPr/>
          </p:nvSpPr>
          <p:spPr>
            <a:xfrm rot="980768">
              <a:off x="1934596" y="1034594"/>
              <a:ext cx="4594152" cy="353382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995" name="Google Shape;2995;p57"/>
            <p:cNvGrpSpPr/>
            <p:nvPr/>
          </p:nvGrpSpPr>
          <p:grpSpPr>
            <a:xfrm rot="5400000">
              <a:off x="7829384" y="3080233"/>
              <a:ext cx="864149" cy="672973"/>
              <a:chOff x="1530147" y="3725108"/>
              <a:chExt cx="864149" cy="672973"/>
            </a:xfrm>
          </p:grpSpPr>
          <p:sp>
            <p:nvSpPr>
              <p:cNvPr id="2996" name="Google Shape;2996;p57"/>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7" name="Google Shape;2997;p57"/>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8" name="Google Shape;2998;p57"/>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9" name="Google Shape;2999;p57"/>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0" name="Google Shape;3000;p57"/>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01" name="Google Shape;3001;p57"/>
            <p:cNvGrpSpPr/>
            <p:nvPr/>
          </p:nvGrpSpPr>
          <p:grpSpPr>
            <a:xfrm rot="5400000">
              <a:off x="610768" y="3373189"/>
              <a:ext cx="890274" cy="685355"/>
              <a:chOff x="8267893" y="1920039"/>
              <a:chExt cx="890274" cy="685355"/>
            </a:xfrm>
          </p:grpSpPr>
          <p:sp>
            <p:nvSpPr>
              <p:cNvPr id="3002" name="Google Shape;3002;p57"/>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3" name="Google Shape;3003;p57"/>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4" name="Google Shape;3004;p57"/>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5" name="Google Shape;3005;p57"/>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6" name="Google Shape;3006;p57"/>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3007" name="Google Shape;3007;p57"/>
          <p:cNvSpPr txBox="1">
            <a:spLocks noGrp="1"/>
          </p:cNvSpPr>
          <p:nvPr>
            <p:ph type="title"/>
          </p:nvPr>
        </p:nvSpPr>
        <p:spPr>
          <a:xfrm>
            <a:off x="2082500" y="2054905"/>
            <a:ext cx="5049000" cy="30522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9600"/>
              <a:t>Final Project</a:t>
            </a:r>
            <a:endParaRPr sz="9600"/>
          </a:p>
        </p:txBody>
      </p:sp>
      <p:grpSp>
        <p:nvGrpSpPr>
          <p:cNvPr id="3008" name="Google Shape;3008;p57"/>
          <p:cNvGrpSpPr/>
          <p:nvPr/>
        </p:nvGrpSpPr>
        <p:grpSpPr>
          <a:xfrm>
            <a:off x="6600811" y="2432416"/>
            <a:ext cx="2501157" cy="4139858"/>
            <a:chOff x="678900" y="3632375"/>
            <a:chExt cx="1610325" cy="1940225"/>
          </a:xfrm>
        </p:grpSpPr>
        <p:sp>
          <p:nvSpPr>
            <p:cNvPr id="3009" name="Google Shape;3009;p57"/>
            <p:cNvSpPr/>
            <p:nvPr/>
          </p:nvSpPr>
          <p:spPr>
            <a:xfrm>
              <a:off x="780400" y="4816100"/>
              <a:ext cx="328975" cy="240200"/>
            </a:xfrm>
            <a:custGeom>
              <a:avLst/>
              <a:gdLst/>
              <a:ahLst/>
              <a:cxnLst/>
              <a:rect l="l" t="t" r="r" b="b"/>
              <a:pathLst>
                <a:path w="13159" h="9608" extrusionOk="0">
                  <a:moveTo>
                    <a:pt x="2316" y="0"/>
                  </a:moveTo>
                  <a:cubicBezTo>
                    <a:pt x="2227" y="0"/>
                    <a:pt x="2126" y="18"/>
                    <a:pt x="2006" y="58"/>
                  </a:cubicBezTo>
                  <a:cubicBezTo>
                    <a:pt x="1379" y="234"/>
                    <a:pt x="1029" y="860"/>
                    <a:pt x="778" y="1412"/>
                  </a:cubicBezTo>
                  <a:cubicBezTo>
                    <a:pt x="402" y="2289"/>
                    <a:pt x="1" y="3467"/>
                    <a:pt x="302" y="4419"/>
                  </a:cubicBezTo>
                  <a:cubicBezTo>
                    <a:pt x="602" y="5347"/>
                    <a:pt x="1605" y="6299"/>
                    <a:pt x="2307" y="6976"/>
                  </a:cubicBezTo>
                  <a:cubicBezTo>
                    <a:pt x="3986" y="8580"/>
                    <a:pt x="6542" y="9607"/>
                    <a:pt x="8873" y="9607"/>
                  </a:cubicBezTo>
                  <a:cubicBezTo>
                    <a:pt x="9625" y="9607"/>
                    <a:pt x="10377" y="9532"/>
                    <a:pt x="11054" y="9256"/>
                  </a:cubicBezTo>
                  <a:cubicBezTo>
                    <a:pt x="11755" y="8956"/>
                    <a:pt x="12357" y="8454"/>
                    <a:pt x="12658" y="7753"/>
                  </a:cubicBezTo>
                  <a:cubicBezTo>
                    <a:pt x="12858" y="7352"/>
                    <a:pt x="12958" y="6675"/>
                    <a:pt x="13034" y="6224"/>
                  </a:cubicBezTo>
                  <a:cubicBezTo>
                    <a:pt x="13159" y="5597"/>
                    <a:pt x="12983" y="4895"/>
                    <a:pt x="12507" y="4494"/>
                  </a:cubicBezTo>
                  <a:cubicBezTo>
                    <a:pt x="12207" y="4244"/>
                    <a:pt x="11831" y="4118"/>
                    <a:pt x="11455" y="4018"/>
                  </a:cubicBezTo>
                  <a:cubicBezTo>
                    <a:pt x="11079" y="3930"/>
                    <a:pt x="10715" y="3924"/>
                    <a:pt x="10352" y="3924"/>
                  </a:cubicBezTo>
                  <a:cubicBezTo>
                    <a:pt x="10291" y="3924"/>
                    <a:pt x="10231" y="3924"/>
                    <a:pt x="10170" y="3924"/>
                  </a:cubicBezTo>
                  <a:cubicBezTo>
                    <a:pt x="9867" y="3924"/>
                    <a:pt x="9562" y="3920"/>
                    <a:pt x="9249" y="3868"/>
                  </a:cubicBezTo>
                  <a:cubicBezTo>
                    <a:pt x="8372" y="3717"/>
                    <a:pt x="7520" y="3442"/>
                    <a:pt x="6718" y="3091"/>
                  </a:cubicBezTo>
                  <a:cubicBezTo>
                    <a:pt x="5615" y="2615"/>
                    <a:pt x="4437" y="1963"/>
                    <a:pt x="3535" y="1136"/>
                  </a:cubicBezTo>
                  <a:cubicBezTo>
                    <a:pt x="3409" y="1011"/>
                    <a:pt x="3284" y="885"/>
                    <a:pt x="3159" y="760"/>
                  </a:cubicBezTo>
                  <a:cubicBezTo>
                    <a:pt x="2849" y="389"/>
                    <a:pt x="2727" y="0"/>
                    <a:pt x="231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0" name="Google Shape;3010;p57"/>
            <p:cNvSpPr/>
            <p:nvPr/>
          </p:nvSpPr>
          <p:spPr>
            <a:xfrm>
              <a:off x="846825" y="3632375"/>
              <a:ext cx="995650" cy="751600"/>
            </a:xfrm>
            <a:custGeom>
              <a:avLst/>
              <a:gdLst/>
              <a:ahLst/>
              <a:cxnLst/>
              <a:rect l="l" t="t" r="r" b="b"/>
              <a:pathLst>
                <a:path w="39826" h="30064" extrusionOk="0">
                  <a:moveTo>
                    <a:pt x="19449" y="1"/>
                  </a:moveTo>
                  <a:cubicBezTo>
                    <a:pt x="12040" y="1"/>
                    <a:pt x="5248" y="4371"/>
                    <a:pt x="978" y="10339"/>
                  </a:cubicBezTo>
                  <a:cubicBezTo>
                    <a:pt x="577" y="10891"/>
                    <a:pt x="176" y="11517"/>
                    <a:pt x="1" y="12169"/>
                  </a:cubicBezTo>
                  <a:cubicBezTo>
                    <a:pt x="833" y="10956"/>
                    <a:pt x="2204" y="10258"/>
                    <a:pt x="3626" y="10258"/>
                  </a:cubicBezTo>
                  <a:cubicBezTo>
                    <a:pt x="4260" y="10258"/>
                    <a:pt x="4904" y="10397"/>
                    <a:pt x="5514" y="10690"/>
                  </a:cubicBezTo>
                  <a:cubicBezTo>
                    <a:pt x="7269" y="11542"/>
                    <a:pt x="8221" y="13422"/>
                    <a:pt x="7946" y="15252"/>
                  </a:cubicBezTo>
                  <a:cubicBezTo>
                    <a:pt x="8654" y="14827"/>
                    <a:pt x="9466" y="14594"/>
                    <a:pt x="10292" y="14594"/>
                  </a:cubicBezTo>
                  <a:cubicBezTo>
                    <a:pt x="10927" y="14594"/>
                    <a:pt x="11571" y="14732"/>
                    <a:pt x="12181" y="15026"/>
                  </a:cubicBezTo>
                  <a:cubicBezTo>
                    <a:pt x="13936" y="15878"/>
                    <a:pt x="14863" y="17733"/>
                    <a:pt x="14612" y="19537"/>
                  </a:cubicBezTo>
                  <a:cubicBezTo>
                    <a:pt x="15401" y="18888"/>
                    <a:pt x="16410" y="18524"/>
                    <a:pt x="17444" y="18524"/>
                  </a:cubicBezTo>
                  <a:cubicBezTo>
                    <a:pt x="18085" y="18524"/>
                    <a:pt x="18735" y="18664"/>
                    <a:pt x="19349" y="18961"/>
                  </a:cubicBezTo>
                  <a:cubicBezTo>
                    <a:pt x="21304" y="19913"/>
                    <a:pt x="22231" y="22119"/>
                    <a:pt x="21630" y="24149"/>
                  </a:cubicBezTo>
                  <a:cubicBezTo>
                    <a:pt x="22476" y="23066"/>
                    <a:pt x="23767" y="22463"/>
                    <a:pt x="25103" y="22463"/>
                  </a:cubicBezTo>
                  <a:cubicBezTo>
                    <a:pt x="25746" y="22463"/>
                    <a:pt x="26399" y="22603"/>
                    <a:pt x="27018" y="22896"/>
                  </a:cubicBezTo>
                  <a:cubicBezTo>
                    <a:pt x="28647" y="23698"/>
                    <a:pt x="29575" y="25377"/>
                    <a:pt x="29474" y="27081"/>
                  </a:cubicBezTo>
                  <a:cubicBezTo>
                    <a:pt x="30307" y="26184"/>
                    <a:pt x="31479" y="25690"/>
                    <a:pt x="32687" y="25690"/>
                  </a:cubicBezTo>
                  <a:cubicBezTo>
                    <a:pt x="33334" y="25690"/>
                    <a:pt x="33992" y="25832"/>
                    <a:pt x="34612" y="26129"/>
                  </a:cubicBezTo>
                  <a:cubicBezTo>
                    <a:pt x="36166" y="26881"/>
                    <a:pt x="37094" y="28435"/>
                    <a:pt x="37094" y="30064"/>
                  </a:cubicBezTo>
                  <a:cubicBezTo>
                    <a:pt x="39750" y="24149"/>
                    <a:pt x="39825" y="17056"/>
                    <a:pt x="36968" y="11242"/>
                  </a:cubicBezTo>
                  <a:cubicBezTo>
                    <a:pt x="34061" y="5277"/>
                    <a:pt x="28096" y="841"/>
                    <a:pt x="21504" y="114"/>
                  </a:cubicBezTo>
                  <a:cubicBezTo>
                    <a:pt x="20815" y="38"/>
                    <a:pt x="20129" y="1"/>
                    <a:pt x="19449" y="1"/>
                  </a:cubicBezTo>
                  <a:close/>
                </a:path>
              </a:pathLst>
            </a:custGeom>
            <a:solidFill>
              <a:srgbClr val="FFB2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1" name="Google Shape;3011;p57"/>
            <p:cNvSpPr/>
            <p:nvPr/>
          </p:nvSpPr>
          <p:spPr>
            <a:xfrm>
              <a:off x="1045450" y="3654625"/>
              <a:ext cx="625350" cy="646650"/>
            </a:xfrm>
            <a:custGeom>
              <a:avLst/>
              <a:gdLst/>
              <a:ahLst/>
              <a:cxnLst/>
              <a:rect l="l" t="t" r="r" b="b"/>
              <a:pathLst>
                <a:path w="25014" h="25866" extrusionOk="0">
                  <a:moveTo>
                    <a:pt x="17093" y="1"/>
                  </a:moveTo>
                  <a:cubicBezTo>
                    <a:pt x="15615" y="402"/>
                    <a:pt x="14211" y="1053"/>
                    <a:pt x="12883" y="1805"/>
                  </a:cubicBezTo>
                  <a:cubicBezTo>
                    <a:pt x="9850" y="3484"/>
                    <a:pt x="7068" y="5615"/>
                    <a:pt x="4637" y="8096"/>
                  </a:cubicBezTo>
                  <a:cubicBezTo>
                    <a:pt x="3234" y="9550"/>
                    <a:pt x="1103" y="11605"/>
                    <a:pt x="51" y="13785"/>
                  </a:cubicBezTo>
                  <a:cubicBezTo>
                    <a:pt x="51" y="13986"/>
                    <a:pt x="51" y="14161"/>
                    <a:pt x="1" y="14362"/>
                  </a:cubicBezTo>
                  <a:cubicBezTo>
                    <a:pt x="709" y="13937"/>
                    <a:pt x="1521" y="13704"/>
                    <a:pt x="2347" y="13704"/>
                  </a:cubicBezTo>
                  <a:cubicBezTo>
                    <a:pt x="2982" y="13704"/>
                    <a:pt x="3626" y="13842"/>
                    <a:pt x="4236" y="14136"/>
                  </a:cubicBezTo>
                  <a:cubicBezTo>
                    <a:pt x="5890" y="14938"/>
                    <a:pt x="6818" y="16667"/>
                    <a:pt x="6692" y="18397"/>
                  </a:cubicBezTo>
                  <a:cubicBezTo>
                    <a:pt x="6717" y="18347"/>
                    <a:pt x="6742" y="18322"/>
                    <a:pt x="6767" y="18272"/>
                  </a:cubicBezTo>
                  <a:cubicBezTo>
                    <a:pt x="8923" y="14963"/>
                    <a:pt x="10652" y="11404"/>
                    <a:pt x="12783" y="8096"/>
                  </a:cubicBezTo>
                  <a:cubicBezTo>
                    <a:pt x="13284" y="7344"/>
                    <a:pt x="13785" y="6617"/>
                    <a:pt x="14311" y="5890"/>
                  </a:cubicBezTo>
                  <a:cubicBezTo>
                    <a:pt x="15489" y="4337"/>
                    <a:pt x="17394" y="2081"/>
                    <a:pt x="18773" y="828"/>
                  </a:cubicBezTo>
                  <a:lnTo>
                    <a:pt x="18773" y="828"/>
                  </a:lnTo>
                  <a:cubicBezTo>
                    <a:pt x="18597" y="6667"/>
                    <a:pt x="17043" y="13485"/>
                    <a:pt x="15364" y="19099"/>
                  </a:cubicBezTo>
                  <a:cubicBezTo>
                    <a:pt x="15063" y="20101"/>
                    <a:pt x="14712" y="21104"/>
                    <a:pt x="14286" y="22056"/>
                  </a:cubicBezTo>
                  <a:cubicBezTo>
                    <a:pt x="14186" y="22307"/>
                    <a:pt x="13986" y="22607"/>
                    <a:pt x="13785" y="22883"/>
                  </a:cubicBezTo>
                  <a:cubicBezTo>
                    <a:pt x="13760" y="23008"/>
                    <a:pt x="13735" y="23134"/>
                    <a:pt x="13685" y="23259"/>
                  </a:cubicBezTo>
                  <a:cubicBezTo>
                    <a:pt x="14531" y="22176"/>
                    <a:pt x="15822" y="21573"/>
                    <a:pt x="17158" y="21573"/>
                  </a:cubicBezTo>
                  <a:cubicBezTo>
                    <a:pt x="17801" y="21573"/>
                    <a:pt x="18454" y="21713"/>
                    <a:pt x="19073" y="22006"/>
                  </a:cubicBezTo>
                  <a:cubicBezTo>
                    <a:pt x="20602" y="22758"/>
                    <a:pt x="21504" y="24262"/>
                    <a:pt x="21529" y="25866"/>
                  </a:cubicBezTo>
                  <a:cubicBezTo>
                    <a:pt x="22006" y="24813"/>
                    <a:pt x="22457" y="23735"/>
                    <a:pt x="22833" y="22657"/>
                  </a:cubicBezTo>
                  <a:cubicBezTo>
                    <a:pt x="24562" y="17620"/>
                    <a:pt x="25013" y="12407"/>
                    <a:pt x="23509" y="7219"/>
                  </a:cubicBezTo>
                  <a:cubicBezTo>
                    <a:pt x="23209" y="6191"/>
                    <a:pt x="22858" y="5139"/>
                    <a:pt x="22407" y="4136"/>
                  </a:cubicBezTo>
                  <a:cubicBezTo>
                    <a:pt x="22106" y="3434"/>
                    <a:pt x="21555" y="2056"/>
                    <a:pt x="20828" y="1655"/>
                  </a:cubicBezTo>
                  <a:cubicBezTo>
                    <a:pt x="19650" y="978"/>
                    <a:pt x="18397" y="402"/>
                    <a:pt x="17093" y="1"/>
                  </a:cubicBezTo>
                  <a:close/>
                </a:path>
              </a:pathLst>
            </a:custGeom>
            <a:solidFill>
              <a:srgbClr val="ACD3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2" name="Google Shape;3012;p57"/>
            <p:cNvSpPr/>
            <p:nvPr/>
          </p:nvSpPr>
          <p:spPr>
            <a:xfrm>
              <a:off x="678900" y="4076800"/>
              <a:ext cx="657300" cy="1057825"/>
            </a:xfrm>
            <a:custGeom>
              <a:avLst/>
              <a:gdLst/>
              <a:ahLst/>
              <a:cxnLst/>
              <a:rect l="l" t="t" r="r" b="b"/>
              <a:pathLst>
                <a:path w="26292" h="42313" extrusionOk="0">
                  <a:moveTo>
                    <a:pt x="25523" y="0"/>
                  </a:moveTo>
                  <a:cubicBezTo>
                    <a:pt x="25314" y="0"/>
                    <a:pt x="25110" y="100"/>
                    <a:pt x="24988" y="282"/>
                  </a:cubicBezTo>
                  <a:cubicBezTo>
                    <a:pt x="17520" y="10733"/>
                    <a:pt x="5966" y="29881"/>
                    <a:pt x="151" y="41335"/>
                  </a:cubicBezTo>
                  <a:cubicBezTo>
                    <a:pt x="1" y="41660"/>
                    <a:pt x="126" y="42061"/>
                    <a:pt x="452" y="42237"/>
                  </a:cubicBezTo>
                  <a:cubicBezTo>
                    <a:pt x="552" y="42287"/>
                    <a:pt x="652" y="42312"/>
                    <a:pt x="753" y="42312"/>
                  </a:cubicBezTo>
                  <a:cubicBezTo>
                    <a:pt x="1003" y="42312"/>
                    <a:pt x="1229" y="42162"/>
                    <a:pt x="1354" y="41936"/>
                  </a:cubicBezTo>
                  <a:cubicBezTo>
                    <a:pt x="7119" y="30533"/>
                    <a:pt x="18647" y="11460"/>
                    <a:pt x="26066" y="1059"/>
                  </a:cubicBezTo>
                  <a:cubicBezTo>
                    <a:pt x="26292" y="758"/>
                    <a:pt x="26216" y="332"/>
                    <a:pt x="25916" y="131"/>
                  </a:cubicBezTo>
                  <a:cubicBezTo>
                    <a:pt x="25797" y="42"/>
                    <a:pt x="25659" y="0"/>
                    <a:pt x="25523"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3" name="Google Shape;3013;p57"/>
            <p:cNvSpPr/>
            <p:nvPr/>
          </p:nvSpPr>
          <p:spPr>
            <a:xfrm>
              <a:off x="1460250" y="5147750"/>
              <a:ext cx="828975" cy="347425"/>
            </a:xfrm>
            <a:custGeom>
              <a:avLst/>
              <a:gdLst/>
              <a:ahLst/>
              <a:cxnLst/>
              <a:rect l="l" t="t" r="r" b="b"/>
              <a:pathLst>
                <a:path w="33159" h="13897" extrusionOk="0">
                  <a:moveTo>
                    <a:pt x="9621" y="1"/>
                  </a:moveTo>
                  <a:cubicBezTo>
                    <a:pt x="7369" y="1"/>
                    <a:pt x="5095" y="597"/>
                    <a:pt x="3133" y="1604"/>
                  </a:cubicBezTo>
                  <a:cubicBezTo>
                    <a:pt x="1003" y="2682"/>
                    <a:pt x="150" y="5489"/>
                    <a:pt x="50" y="7745"/>
                  </a:cubicBezTo>
                  <a:cubicBezTo>
                    <a:pt x="0" y="8597"/>
                    <a:pt x="75" y="9474"/>
                    <a:pt x="401" y="10276"/>
                  </a:cubicBezTo>
                  <a:cubicBezTo>
                    <a:pt x="1362" y="12812"/>
                    <a:pt x="3541" y="13896"/>
                    <a:pt x="5945" y="13896"/>
                  </a:cubicBezTo>
                  <a:cubicBezTo>
                    <a:pt x="6487" y="13896"/>
                    <a:pt x="7041" y="13841"/>
                    <a:pt x="7594" y="13735"/>
                  </a:cubicBezTo>
                  <a:cubicBezTo>
                    <a:pt x="10832" y="13138"/>
                    <a:pt x="14027" y="12078"/>
                    <a:pt x="17277" y="12078"/>
                  </a:cubicBezTo>
                  <a:cubicBezTo>
                    <a:pt x="17575" y="12078"/>
                    <a:pt x="17872" y="12087"/>
                    <a:pt x="18171" y="12106"/>
                  </a:cubicBezTo>
                  <a:cubicBezTo>
                    <a:pt x="20259" y="12229"/>
                    <a:pt x="22300" y="12833"/>
                    <a:pt x="24363" y="12833"/>
                  </a:cubicBezTo>
                  <a:cubicBezTo>
                    <a:pt x="24404" y="12833"/>
                    <a:pt x="24445" y="12833"/>
                    <a:pt x="24486" y="12833"/>
                  </a:cubicBezTo>
                  <a:cubicBezTo>
                    <a:pt x="24787" y="12833"/>
                    <a:pt x="25063" y="12807"/>
                    <a:pt x="25364" y="12782"/>
                  </a:cubicBezTo>
                  <a:cubicBezTo>
                    <a:pt x="27544" y="12557"/>
                    <a:pt x="29800" y="11379"/>
                    <a:pt x="31128" y="9599"/>
                  </a:cubicBezTo>
                  <a:cubicBezTo>
                    <a:pt x="31730" y="8772"/>
                    <a:pt x="33158" y="5264"/>
                    <a:pt x="31379" y="5038"/>
                  </a:cubicBezTo>
                  <a:cubicBezTo>
                    <a:pt x="31352" y="5035"/>
                    <a:pt x="31325" y="5034"/>
                    <a:pt x="31299" y="5034"/>
                  </a:cubicBezTo>
                  <a:cubicBezTo>
                    <a:pt x="31080" y="5034"/>
                    <a:pt x="30881" y="5121"/>
                    <a:pt x="30702" y="5188"/>
                  </a:cubicBezTo>
                  <a:cubicBezTo>
                    <a:pt x="29450" y="5684"/>
                    <a:pt x="28269" y="5888"/>
                    <a:pt x="27118" y="5888"/>
                  </a:cubicBezTo>
                  <a:cubicBezTo>
                    <a:pt x="25065" y="5888"/>
                    <a:pt x="23106" y="5239"/>
                    <a:pt x="21003" y="4436"/>
                  </a:cubicBezTo>
                  <a:cubicBezTo>
                    <a:pt x="18070" y="3284"/>
                    <a:pt x="15514" y="1053"/>
                    <a:pt x="12406" y="326"/>
                  </a:cubicBezTo>
                  <a:cubicBezTo>
                    <a:pt x="11498" y="105"/>
                    <a:pt x="10561" y="1"/>
                    <a:pt x="9621"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4" name="Google Shape;3014;p57"/>
            <p:cNvSpPr/>
            <p:nvPr/>
          </p:nvSpPr>
          <p:spPr>
            <a:xfrm>
              <a:off x="821775" y="5086550"/>
              <a:ext cx="343375" cy="384950"/>
            </a:xfrm>
            <a:custGeom>
              <a:avLst/>
              <a:gdLst/>
              <a:ahLst/>
              <a:cxnLst/>
              <a:rect l="l" t="t" r="r" b="b"/>
              <a:pathLst>
                <a:path w="13735" h="15398" extrusionOk="0">
                  <a:moveTo>
                    <a:pt x="5209" y="0"/>
                  </a:moveTo>
                  <a:cubicBezTo>
                    <a:pt x="4347" y="0"/>
                    <a:pt x="3502" y="272"/>
                    <a:pt x="2832" y="894"/>
                  </a:cubicBezTo>
                  <a:cubicBezTo>
                    <a:pt x="1629" y="2047"/>
                    <a:pt x="1604" y="3977"/>
                    <a:pt x="1905" y="5631"/>
                  </a:cubicBezTo>
                  <a:cubicBezTo>
                    <a:pt x="2356" y="8012"/>
                    <a:pt x="3333" y="9842"/>
                    <a:pt x="4612" y="11847"/>
                  </a:cubicBezTo>
                  <a:cubicBezTo>
                    <a:pt x="4460" y="11837"/>
                    <a:pt x="4308" y="11831"/>
                    <a:pt x="4155" y="11831"/>
                  </a:cubicBezTo>
                  <a:cubicBezTo>
                    <a:pt x="3195" y="11831"/>
                    <a:pt x="2218" y="12034"/>
                    <a:pt x="1353" y="12423"/>
                  </a:cubicBezTo>
                  <a:cubicBezTo>
                    <a:pt x="702" y="12724"/>
                    <a:pt x="0" y="13301"/>
                    <a:pt x="125" y="14002"/>
                  </a:cubicBezTo>
                  <a:cubicBezTo>
                    <a:pt x="226" y="14754"/>
                    <a:pt x="1103" y="15055"/>
                    <a:pt x="1855" y="15180"/>
                  </a:cubicBezTo>
                  <a:cubicBezTo>
                    <a:pt x="2977" y="15347"/>
                    <a:pt x="4107" y="15398"/>
                    <a:pt x="5240" y="15398"/>
                  </a:cubicBezTo>
                  <a:cubicBezTo>
                    <a:pt x="6157" y="15398"/>
                    <a:pt x="7076" y="15364"/>
                    <a:pt x="7995" y="15331"/>
                  </a:cubicBezTo>
                  <a:cubicBezTo>
                    <a:pt x="9374" y="15281"/>
                    <a:pt x="10752" y="15205"/>
                    <a:pt x="12130" y="15130"/>
                  </a:cubicBezTo>
                  <a:cubicBezTo>
                    <a:pt x="12456" y="15105"/>
                    <a:pt x="12832" y="15080"/>
                    <a:pt x="13083" y="14854"/>
                  </a:cubicBezTo>
                  <a:cubicBezTo>
                    <a:pt x="13735" y="14328"/>
                    <a:pt x="13333" y="12298"/>
                    <a:pt x="13208" y="11521"/>
                  </a:cubicBezTo>
                  <a:cubicBezTo>
                    <a:pt x="12657" y="8087"/>
                    <a:pt x="10927" y="4779"/>
                    <a:pt x="8973" y="1947"/>
                  </a:cubicBezTo>
                  <a:cubicBezTo>
                    <a:pt x="8184" y="780"/>
                    <a:pt x="6672" y="0"/>
                    <a:pt x="5209"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5" name="Google Shape;3015;p57"/>
            <p:cNvSpPr/>
            <p:nvPr/>
          </p:nvSpPr>
          <p:spPr>
            <a:xfrm>
              <a:off x="762875" y="4252700"/>
              <a:ext cx="789500" cy="632250"/>
            </a:xfrm>
            <a:custGeom>
              <a:avLst/>
              <a:gdLst/>
              <a:ahLst/>
              <a:cxnLst/>
              <a:rect l="l" t="t" r="r" b="b"/>
              <a:pathLst>
                <a:path w="31580" h="25290" extrusionOk="0">
                  <a:moveTo>
                    <a:pt x="15852" y="0"/>
                  </a:moveTo>
                  <a:cubicBezTo>
                    <a:pt x="13641" y="0"/>
                    <a:pt x="11429" y="539"/>
                    <a:pt x="9649" y="1617"/>
                  </a:cubicBezTo>
                  <a:cubicBezTo>
                    <a:pt x="7644" y="2845"/>
                    <a:pt x="6065" y="4775"/>
                    <a:pt x="5063" y="6955"/>
                  </a:cubicBezTo>
                  <a:cubicBezTo>
                    <a:pt x="4211" y="8785"/>
                    <a:pt x="3735" y="10790"/>
                    <a:pt x="2532" y="12369"/>
                  </a:cubicBezTo>
                  <a:cubicBezTo>
                    <a:pt x="2181" y="12820"/>
                    <a:pt x="1730" y="13271"/>
                    <a:pt x="1203" y="13547"/>
                  </a:cubicBezTo>
                  <a:cubicBezTo>
                    <a:pt x="827" y="13747"/>
                    <a:pt x="301" y="13747"/>
                    <a:pt x="0" y="14123"/>
                  </a:cubicBezTo>
                  <a:cubicBezTo>
                    <a:pt x="1" y="14122"/>
                    <a:pt x="3" y="14121"/>
                    <a:pt x="5" y="14121"/>
                  </a:cubicBezTo>
                  <a:cubicBezTo>
                    <a:pt x="112" y="14121"/>
                    <a:pt x="1481" y="15202"/>
                    <a:pt x="1579" y="15276"/>
                  </a:cubicBezTo>
                  <a:cubicBezTo>
                    <a:pt x="1203" y="15380"/>
                    <a:pt x="810" y="15433"/>
                    <a:pt x="428" y="15433"/>
                  </a:cubicBezTo>
                  <a:cubicBezTo>
                    <a:pt x="352" y="15433"/>
                    <a:pt x="276" y="15430"/>
                    <a:pt x="201" y="15426"/>
                  </a:cubicBezTo>
                  <a:lnTo>
                    <a:pt x="201" y="15426"/>
                  </a:lnTo>
                  <a:cubicBezTo>
                    <a:pt x="802" y="16028"/>
                    <a:pt x="1554" y="16504"/>
                    <a:pt x="2356" y="16805"/>
                  </a:cubicBezTo>
                  <a:cubicBezTo>
                    <a:pt x="1704" y="17030"/>
                    <a:pt x="978" y="16830"/>
                    <a:pt x="426" y="17331"/>
                  </a:cubicBezTo>
                  <a:cubicBezTo>
                    <a:pt x="2632" y="18609"/>
                    <a:pt x="4762" y="19988"/>
                    <a:pt x="6817" y="21466"/>
                  </a:cubicBezTo>
                  <a:cubicBezTo>
                    <a:pt x="7945" y="22294"/>
                    <a:pt x="9098" y="23121"/>
                    <a:pt x="10301" y="23847"/>
                  </a:cubicBezTo>
                  <a:cubicBezTo>
                    <a:pt x="11454" y="24549"/>
                    <a:pt x="12507" y="24875"/>
                    <a:pt x="13835" y="25101"/>
                  </a:cubicBezTo>
                  <a:cubicBezTo>
                    <a:pt x="14603" y="25229"/>
                    <a:pt x="15375" y="25290"/>
                    <a:pt x="16145" y="25290"/>
                  </a:cubicBezTo>
                  <a:cubicBezTo>
                    <a:pt x="18090" y="25290"/>
                    <a:pt x="20024" y="24898"/>
                    <a:pt x="21855" y="24198"/>
                  </a:cubicBezTo>
                  <a:cubicBezTo>
                    <a:pt x="23434" y="23597"/>
                    <a:pt x="24837" y="22619"/>
                    <a:pt x="26116" y="21542"/>
                  </a:cubicBezTo>
                  <a:cubicBezTo>
                    <a:pt x="27093" y="20740"/>
                    <a:pt x="28071" y="19963"/>
                    <a:pt x="29073" y="19186"/>
                  </a:cubicBezTo>
                  <a:cubicBezTo>
                    <a:pt x="29574" y="18810"/>
                    <a:pt x="30076" y="18509"/>
                    <a:pt x="30502" y="18108"/>
                  </a:cubicBezTo>
                  <a:cubicBezTo>
                    <a:pt x="30802" y="17857"/>
                    <a:pt x="31078" y="17557"/>
                    <a:pt x="31304" y="17206"/>
                  </a:cubicBezTo>
                  <a:cubicBezTo>
                    <a:pt x="31329" y="17181"/>
                    <a:pt x="31329" y="17156"/>
                    <a:pt x="31329" y="17106"/>
                  </a:cubicBezTo>
                  <a:cubicBezTo>
                    <a:pt x="31329" y="17055"/>
                    <a:pt x="31228" y="17055"/>
                    <a:pt x="31178" y="17055"/>
                  </a:cubicBezTo>
                  <a:lnTo>
                    <a:pt x="29424" y="17281"/>
                  </a:lnTo>
                  <a:cubicBezTo>
                    <a:pt x="30176" y="16805"/>
                    <a:pt x="30953" y="16278"/>
                    <a:pt x="31253" y="15476"/>
                  </a:cubicBezTo>
                  <a:lnTo>
                    <a:pt x="31253" y="15476"/>
                  </a:lnTo>
                  <a:cubicBezTo>
                    <a:pt x="30992" y="15514"/>
                    <a:pt x="30724" y="15534"/>
                    <a:pt x="30454" y="15534"/>
                  </a:cubicBezTo>
                  <a:cubicBezTo>
                    <a:pt x="29999" y="15534"/>
                    <a:pt x="29539" y="15477"/>
                    <a:pt x="29098" y="15351"/>
                  </a:cubicBezTo>
                  <a:cubicBezTo>
                    <a:pt x="30076" y="15276"/>
                    <a:pt x="30878" y="14524"/>
                    <a:pt x="31579" y="13822"/>
                  </a:cubicBezTo>
                  <a:cubicBezTo>
                    <a:pt x="30552" y="13822"/>
                    <a:pt x="29750" y="13121"/>
                    <a:pt x="29173" y="12369"/>
                  </a:cubicBezTo>
                  <a:cubicBezTo>
                    <a:pt x="27945" y="10790"/>
                    <a:pt x="27469" y="8785"/>
                    <a:pt x="26642" y="6955"/>
                  </a:cubicBezTo>
                  <a:cubicBezTo>
                    <a:pt x="25639" y="4775"/>
                    <a:pt x="24060" y="2845"/>
                    <a:pt x="22055" y="1617"/>
                  </a:cubicBezTo>
                  <a:cubicBezTo>
                    <a:pt x="20276" y="539"/>
                    <a:pt x="18064" y="0"/>
                    <a:pt x="15852"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6" name="Google Shape;3016;p57"/>
            <p:cNvSpPr/>
            <p:nvPr/>
          </p:nvSpPr>
          <p:spPr>
            <a:xfrm>
              <a:off x="917000" y="4798750"/>
              <a:ext cx="716825" cy="760625"/>
            </a:xfrm>
            <a:custGeom>
              <a:avLst/>
              <a:gdLst/>
              <a:ahLst/>
              <a:cxnLst/>
              <a:rect l="l" t="t" r="r" b="b"/>
              <a:pathLst>
                <a:path w="28673" h="30425" extrusionOk="0">
                  <a:moveTo>
                    <a:pt x="19600" y="0"/>
                  </a:moveTo>
                  <a:cubicBezTo>
                    <a:pt x="18422" y="953"/>
                    <a:pt x="17119" y="1830"/>
                    <a:pt x="15690" y="2381"/>
                  </a:cubicBezTo>
                  <a:cubicBezTo>
                    <a:pt x="13862" y="3062"/>
                    <a:pt x="11932" y="3449"/>
                    <a:pt x="9991" y="3449"/>
                  </a:cubicBezTo>
                  <a:cubicBezTo>
                    <a:pt x="9217" y="3449"/>
                    <a:pt x="8441" y="3387"/>
                    <a:pt x="7670" y="3259"/>
                  </a:cubicBezTo>
                  <a:cubicBezTo>
                    <a:pt x="6342" y="3033"/>
                    <a:pt x="5289" y="2707"/>
                    <a:pt x="4136" y="2005"/>
                  </a:cubicBezTo>
                  <a:cubicBezTo>
                    <a:pt x="3409" y="1579"/>
                    <a:pt x="2682" y="1103"/>
                    <a:pt x="2006" y="602"/>
                  </a:cubicBezTo>
                  <a:cubicBezTo>
                    <a:pt x="1605" y="2832"/>
                    <a:pt x="1229" y="5038"/>
                    <a:pt x="853" y="7269"/>
                  </a:cubicBezTo>
                  <a:cubicBezTo>
                    <a:pt x="427" y="9625"/>
                    <a:pt x="1" y="11780"/>
                    <a:pt x="301" y="14186"/>
                  </a:cubicBezTo>
                  <a:cubicBezTo>
                    <a:pt x="727" y="17494"/>
                    <a:pt x="2557" y="21229"/>
                    <a:pt x="4712" y="23810"/>
                  </a:cubicBezTo>
                  <a:cubicBezTo>
                    <a:pt x="6291" y="25690"/>
                    <a:pt x="8146" y="26617"/>
                    <a:pt x="10352" y="27544"/>
                  </a:cubicBezTo>
                  <a:cubicBezTo>
                    <a:pt x="12382" y="28397"/>
                    <a:pt x="14186" y="29299"/>
                    <a:pt x="16342" y="29925"/>
                  </a:cubicBezTo>
                  <a:cubicBezTo>
                    <a:pt x="17448" y="30254"/>
                    <a:pt x="18564" y="30425"/>
                    <a:pt x="19676" y="30425"/>
                  </a:cubicBezTo>
                  <a:cubicBezTo>
                    <a:pt x="21106" y="30425"/>
                    <a:pt x="22528" y="30142"/>
                    <a:pt x="23911" y="29549"/>
                  </a:cubicBezTo>
                  <a:cubicBezTo>
                    <a:pt x="28246" y="27745"/>
                    <a:pt x="28672" y="22933"/>
                    <a:pt x="27319" y="19073"/>
                  </a:cubicBezTo>
                  <a:cubicBezTo>
                    <a:pt x="26116" y="15690"/>
                    <a:pt x="24537" y="12457"/>
                    <a:pt x="23058" y="9173"/>
                  </a:cubicBezTo>
                  <a:cubicBezTo>
                    <a:pt x="22582" y="8171"/>
                    <a:pt x="22156" y="7143"/>
                    <a:pt x="21730" y="6141"/>
                  </a:cubicBezTo>
                  <a:cubicBezTo>
                    <a:pt x="20953" y="4286"/>
                    <a:pt x="20602" y="1705"/>
                    <a:pt x="19600"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7" name="Google Shape;3017;p57"/>
            <p:cNvSpPr/>
            <p:nvPr/>
          </p:nvSpPr>
          <p:spPr>
            <a:xfrm>
              <a:off x="818625" y="4446850"/>
              <a:ext cx="300775" cy="237075"/>
            </a:xfrm>
            <a:custGeom>
              <a:avLst/>
              <a:gdLst/>
              <a:ahLst/>
              <a:cxnLst/>
              <a:rect l="l" t="t" r="r" b="b"/>
              <a:pathLst>
                <a:path w="12031" h="9483" extrusionOk="0">
                  <a:moveTo>
                    <a:pt x="6870" y="0"/>
                  </a:moveTo>
                  <a:cubicBezTo>
                    <a:pt x="6152" y="0"/>
                    <a:pt x="5424" y="142"/>
                    <a:pt x="4738" y="417"/>
                  </a:cubicBezTo>
                  <a:cubicBezTo>
                    <a:pt x="3886" y="743"/>
                    <a:pt x="3084" y="1194"/>
                    <a:pt x="2332" y="1720"/>
                  </a:cubicBezTo>
                  <a:cubicBezTo>
                    <a:pt x="2056" y="1921"/>
                    <a:pt x="1805" y="2121"/>
                    <a:pt x="1555" y="2322"/>
                  </a:cubicBezTo>
                  <a:cubicBezTo>
                    <a:pt x="1229" y="3124"/>
                    <a:pt x="828" y="3901"/>
                    <a:pt x="302" y="4603"/>
                  </a:cubicBezTo>
                  <a:cubicBezTo>
                    <a:pt x="201" y="4728"/>
                    <a:pt x="101" y="4828"/>
                    <a:pt x="1" y="4954"/>
                  </a:cubicBezTo>
                  <a:cubicBezTo>
                    <a:pt x="1" y="4953"/>
                    <a:pt x="1" y="4953"/>
                    <a:pt x="2" y="4953"/>
                  </a:cubicBezTo>
                  <a:cubicBezTo>
                    <a:pt x="61" y="4953"/>
                    <a:pt x="2710" y="6835"/>
                    <a:pt x="3008" y="7034"/>
                  </a:cubicBezTo>
                  <a:cubicBezTo>
                    <a:pt x="4036" y="7786"/>
                    <a:pt x="5164" y="8412"/>
                    <a:pt x="6342" y="8888"/>
                  </a:cubicBezTo>
                  <a:cubicBezTo>
                    <a:pt x="7182" y="9218"/>
                    <a:pt x="8099" y="9483"/>
                    <a:pt x="8998" y="9483"/>
                  </a:cubicBezTo>
                  <a:cubicBezTo>
                    <a:pt x="9467" y="9483"/>
                    <a:pt x="9931" y="9411"/>
                    <a:pt x="10377" y="9239"/>
                  </a:cubicBezTo>
                  <a:cubicBezTo>
                    <a:pt x="10678" y="9114"/>
                    <a:pt x="11003" y="8939"/>
                    <a:pt x="11229" y="8663"/>
                  </a:cubicBezTo>
                  <a:cubicBezTo>
                    <a:pt x="12031" y="7761"/>
                    <a:pt x="12031" y="6207"/>
                    <a:pt x="11906" y="5054"/>
                  </a:cubicBezTo>
                  <a:cubicBezTo>
                    <a:pt x="11780" y="3826"/>
                    <a:pt x="11329" y="2598"/>
                    <a:pt x="10527" y="1645"/>
                  </a:cubicBezTo>
                  <a:cubicBezTo>
                    <a:pt x="9588" y="525"/>
                    <a:pt x="8248" y="0"/>
                    <a:pt x="6870"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8" name="Google Shape;3018;p57"/>
            <p:cNvSpPr/>
            <p:nvPr/>
          </p:nvSpPr>
          <p:spPr>
            <a:xfrm>
              <a:off x="1203975" y="4446850"/>
              <a:ext cx="297025" cy="234775"/>
            </a:xfrm>
            <a:custGeom>
              <a:avLst/>
              <a:gdLst/>
              <a:ahLst/>
              <a:cxnLst/>
              <a:rect l="l" t="t" r="r" b="b"/>
              <a:pathLst>
                <a:path w="11881" h="9391" extrusionOk="0">
                  <a:moveTo>
                    <a:pt x="5111" y="0"/>
                  </a:moveTo>
                  <a:cubicBezTo>
                    <a:pt x="3733" y="0"/>
                    <a:pt x="2393" y="525"/>
                    <a:pt x="1454" y="1645"/>
                  </a:cubicBezTo>
                  <a:cubicBezTo>
                    <a:pt x="251" y="3074"/>
                    <a:pt x="0" y="4803"/>
                    <a:pt x="251" y="6608"/>
                  </a:cubicBezTo>
                  <a:cubicBezTo>
                    <a:pt x="351" y="7284"/>
                    <a:pt x="627" y="8036"/>
                    <a:pt x="1028" y="8613"/>
                  </a:cubicBezTo>
                  <a:cubicBezTo>
                    <a:pt x="1479" y="9214"/>
                    <a:pt x="2482" y="9365"/>
                    <a:pt x="3183" y="9390"/>
                  </a:cubicBezTo>
                  <a:cubicBezTo>
                    <a:pt x="3213" y="9390"/>
                    <a:pt x="3243" y="9390"/>
                    <a:pt x="3273" y="9390"/>
                  </a:cubicBezTo>
                  <a:cubicBezTo>
                    <a:pt x="4844" y="9390"/>
                    <a:pt x="6343" y="8750"/>
                    <a:pt x="7745" y="8036"/>
                  </a:cubicBezTo>
                  <a:cubicBezTo>
                    <a:pt x="8597" y="7610"/>
                    <a:pt x="9599" y="7209"/>
                    <a:pt x="10326" y="6558"/>
                  </a:cubicBezTo>
                  <a:cubicBezTo>
                    <a:pt x="10853" y="6081"/>
                    <a:pt x="11379" y="5530"/>
                    <a:pt x="11880" y="5029"/>
                  </a:cubicBezTo>
                  <a:cubicBezTo>
                    <a:pt x="11755" y="4878"/>
                    <a:pt x="11655" y="4728"/>
                    <a:pt x="11554" y="4578"/>
                  </a:cubicBezTo>
                  <a:cubicBezTo>
                    <a:pt x="11003" y="3801"/>
                    <a:pt x="10552" y="3024"/>
                    <a:pt x="10176" y="2147"/>
                  </a:cubicBezTo>
                  <a:cubicBezTo>
                    <a:pt x="10000" y="1996"/>
                    <a:pt x="9825" y="1871"/>
                    <a:pt x="9650" y="1720"/>
                  </a:cubicBezTo>
                  <a:cubicBezTo>
                    <a:pt x="8898" y="1194"/>
                    <a:pt x="8096" y="743"/>
                    <a:pt x="7244" y="417"/>
                  </a:cubicBezTo>
                  <a:cubicBezTo>
                    <a:pt x="6557" y="142"/>
                    <a:pt x="5829" y="0"/>
                    <a:pt x="5111"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9" name="Google Shape;3019;p57"/>
            <p:cNvSpPr/>
            <p:nvPr/>
          </p:nvSpPr>
          <p:spPr>
            <a:xfrm>
              <a:off x="871275" y="4252700"/>
              <a:ext cx="575825" cy="427775"/>
            </a:xfrm>
            <a:custGeom>
              <a:avLst/>
              <a:gdLst/>
              <a:ahLst/>
              <a:cxnLst/>
              <a:rect l="l" t="t" r="r" b="b"/>
              <a:pathLst>
                <a:path w="23033" h="17111" extrusionOk="0">
                  <a:moveTo>
                    <a:pt x="11516" y="0"/>
                  </a:moveTo>
                  <a:cubicBezTo>
                    <a:pt x="9305" y="0"/>
                    <a:pt x="7093" y="539"/>
                    <a:pt x="5313" y="1617"/>
                  </a:cubicBezTo>
                  <a:cubicBezTo>
                    <a:pt x="3308" y="2845"/>
                    <a:pt x="1729" y="4775"/>
                    <a:pt x="727" y="6955"/>
                  </a:cubicBezTo>
                  <a:cubicBezTo>
                    <a:pt x="451" y="7532"/>
                    <a:pt x="226" y="8133"/>
                    <a:pt x="0" y="8735"/>
                  </a:cubicBezTo>
                  <a:cubicBezTo>
                    <a:pt x="752" y="8158"/>
                    <a:pt x="1579" y="7632"/>
                    <a:pt x="2431" y="7306"/>
                  </a:cubicBezTo>
                  <a:cubicBezTo>
                    <a:pt x="3187" y="6999"/>
                    <a:pt x="4015" y="6831"/>
                    <a:pt x="4837" y="6831"/>
                  </a:cubicBezTo>
                  <a:cubicBezTo>
                    <a:pt x="5759" y="6831"/>
                    <a:pt x="6674" y="7043"/>
                    <a:pt x="7469" y="7506"/>
                  </a:cubicBezTo>
                  <a:cubicBezTo>
                    <a:pt x="8847" y="8334"/>
                    <a:pt x="9749" y="9837"/>
                    <a:pt x="10176" y="11391"/>
                  </a:cubicBezTo>
                  <a:cubicBezTo>
                    <a:pt x="10476" y="12519"/>
                    <a:pt x="10577" y="13672"/>
                    <a:pt x="10627" y="14850"/>
                  </a:cubicBezTo>
                  <a:cubicBezTo>
                    <a:pt x="10652" y="15677"/>
                    <a:pt x="10401" y="16880"/>
                    <a:pt x="11554" y="17080"/>
                  </a:cubicBezTo>
                  <a:cubicBezTo>
                    <a:pt x="11661" y="17101"/>
                    <a:pt x="11756" y="17110"/>
                    <a:pt x="11841" y="17110"/>
                  </a:cubicBezTo>
                  <a:cubicBezTo>
                    <a:pt x="12812" y="17110"/>
                    <a:pt x="12427" y="15871"/>
                    <a:pt x="12381" y="15226"/>
                  </a:cubicBezTo>
                  <a:cubicBezTo>
                    <a:pt x="12331" y="13973"/>
                    <a:pt x="12506" y="12594"/>
                    <a:pt x="12857" y="11391"/>
                  </a:cubicBezTo>
                  <a:cubicBezTo>
                    <a:pt x="13283" y="9837"/>
                    <a:pt x="14161" y="8334"/>
                    <a:pt x="15564" y="7506"/>
                  </a:cubicBezTo>
                  <a:cubicBezTo>
                    <a:pt x="16359" y="7043"/>
                    <a:pt x="17267" y="6831"/>
                    <a:pt x="18186" y="6831"/>
                  </a:cubicBezTo>
                  <a:cubicBezTo>
                    <a:pt x="19005" y="6831"/>
                    <a:pt x="19834" y="6999"/>
                    <a:pt x="20602" y="7306"/>
                  </a:cubicBezTo>
                  <a:cubicBezTo>
                    <a:pt x="21454" y="7632"/>
                    <a:pt x="22256" y="8158"/>
                    <a:pt x="23033" y="8735"/>
                  </a:cubicBezTo>
                  <a:cubicBezTo>
                    <a:pt x="22807" y="8133"/>
                    <a:pt x="22582" y="7532"/>
                    <a:pt x="22306" y="6955"/>
                  </a:cubicBezTo>
                  <a:cubicBezTo>
                    <a:pt x="21303" y="4775"/>
                    <a:pt x="19724" y="2845"/>
                    <a:pt x="17719" y="1617"/>
                  </a:cubicBezTo>
                  <a:cubicBezTo>
                    <a:pt x="15940" y="539"/>
                    <a:pt x="13728" y="0"/>
                    <a:pt x="11516"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0" name="Google Shape;3020;p57"/>
            <p:cNvSpPr/>
            <p:nvPr/>
          </p:nvSpPr>
          <p:spPr>
            <a:xfrm>
              <a:off x="1106850" y="4663150"/>
              <a:ext cx="100275" cy="65850"/>
            </a:xfrm>
            <a:custGeom>
              <a:avLst/>
              <a:gdLst/>
              <a:ahLst/>
              <a:cxnLst/>
              <a:rect l="l" t="t" r="r" b="b"/>
              <a:pathLst>
                <a:path w="4011" h="2634" extrusionOk="0">
                  <a:moveTo>
                    <a:pt x="2171" y="1"/>
                  </a:moveTo>
                  <a:cubicBezTo>
                    <a:pt x="1840" y="1"/>
                    <a:pt x="1509" y="46"/>
                    <a:pt x="1179" y="136"/>
                  </a:cubicBezTo>
                  <a:cubicBezTo>
                    <a:pt x="878" y="236"/>
                    <a:pt x="577" y="362"/>
                    <a:pt x="402" y="612"/>
                  </a:cubicBezTo>
                  <a:cubicBezTo>
                    <a:pt x="1" y="1189"/>
                    <a:pt x="702" y="1966"/>
                    <a:pt x="1128" y="2292"/>
                  </a:cubicBezTo>
                  <a:cubicBezTo>
                    <a:pt x="1432" y="2508"/>
                    <a:pt x="1802" y="2633"/>
                    <a:pt x="2166" y="2633"/>
                  </a:cubicBezTo>
                  <a:cubicBezTo>
                    <a:pt x="2434" y="2633"/>
                    <a:pt x="2699" y="2566"/>
                    <a:pt x="2933" y="2417"/>
                  </a:cubicBezTo>
                  <a:cubicBezTo>
                    <a:pt x="3384" y="2141"/>
                    <a:pt x="3760" y="1540"/>
                    <a:pt x="3860" y="1038"/>
                  </a:cubicBezTo>
                  <a:cubicBezTo>
                    <a:pt x="4011" y="362"/>
                    <a:pt x="3409" y="161"/>
                    <a:pt x="2833" y="61"/>
                  </a:cubicBezTo>
                  <a:cubicBezTo>
                    <a:pt x="2612" y="21"/>
                    <a:pt x="2392" y="1"/>
                    <a:pt x="217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1" name="Google Shape;3021;p57"/>
            <p:cNvSpPr/>
            <p:nvPr/>
          </p:nvSpPr>
          <p:spPr>
            <a:xfrm>
              <a:off x="1108725" y="4714775"/>
              <a:ext cx="55175" cy="69575"/>
            </a:xfrm>
            <a:custGeom>
              <a:avLst/>
              <a:gdLst/>
              <a:ahLst/>
              <a:cxnLst/>
              <a:rect l="l" t="t" r="r" b="b"/>
              <a:pathLst>
                <a:path w="2207" h="2783" extrusionOk="0">
                  <a:moveTo>
                    <a:pt x="2031" y="1"/>
                  </a:moveTo>
                  <a:cubicBezTo>
                    <a:pt x="1956" y="1"/>
                    <a:pt x="1906" y="76"/>
                    <a:pt x="1906" y="151"/>
                  </a:cubicBezTo>
                  <a:cubicBezTo>
                    <a:pt x="1931" y="577"/>
                    <a:pt x="1931" y="1003"/>
                    <a:pt x="1931" y="1455"/>
                  </a:cubicBezTo>
                  <a:cubicBezTo>
                    <a:pt x="1956" y="1655"/>
                    <a:pt x="1931" y="1831"/>
                    <a:pt x="1881" y="1981"/>
                  </a:cubicBezTo>
                  <a:cubicBezTo>
                    <a:pt x="1780" y="2257"/>
                    <a:pt x="1505" y="2482"/>
                    <a:pt x="1179" y="2507"/>
                  </a:cubicBezTo>
                  <a:cubicBezTo>
                    <a:pt x="1134" y="2511"/>
                    <a:pt x="1091" y="2513"/>
                    <a:pt x="1049" y="2513"/>
                  </a:cubicBezTo>
                  <a:cubicBezTo>
                    <a:pt x="831" y="2513"/>
                    <a:pt x="649" y="2458"/>
                    <a:pt x="502" y="2332"/>
                  </a:cubicBezTo>
                  <a:cubicBezTo>
                    <a:pt x="352" y="2181"/>
                    <a:pt x="277" y="2006"/>
                    <a:pt x="251" y="1780"/>
                  </a:cubicBezTo>
                  <a:cubicBezTo>
                    <a:pt x="251" y="1705"/>
                    <a:pt x="201" y="1630"/>
                    <a:pt x="126" y="1630"/>
                  </a:cubicBezTo>
                  <a:cubicBezTo>
                    <a:pt x="51" y="1655"/>
                    <a:pt x="1" y="1705"/>
                    <a:pt x="1" y="1780"/>
                  </a:cubicBezTo>
                  <a:cubicBezTo>
                    <a:pt x="1" y="2081"/>
                    <a:pt x="126" y="2332"/>
                    <a:pt x="327" y="2532"/>
                  </a:cubicBezTo>
                  <a:cubicBezTo>
                    <a:pt x="527" y="2708"/>
                    <a:pt x="778" y="2783"/>
                    <a:pt x="1079" y="2783"/>
                  </a:cubicBezTo>
                  <a:lnTo>
                    <a:pt x="1204" y="2783"/>
                  </a:lnTo>
                  <a:cubicBezTo>
                    <a:pt x="1630" y="2733"/>
                    <a:pt x="2006" y="2457"/>
                    <a:pt x="2131" y="2056"/>
                  </a:cubicBezTo>
                  <a:cubicBezTo>
                    <a:pt x="2206" y="1856"/>
                    <a:pt x="2206" y="1655"/>
                    <a:pt x="2206" y="1455"/>
                  </a:cubicBezTo>
                  <a:cubicBezTo>
                    <a:pt x="2206" y="1003"/>
                    <a:pt x="2181" y="552"/>
                    <a:pt x="2181" y="126"/>
                  </a:cubicBezTo>
                  <a:cubicBezTo>
                    <a:pt x="2181" y="51"/>
                    <a:pt x="2106" y="1"/>
                    <a:pt x="203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2" name="Google Shape;3022;p57"/>
            <p:cNvSpPr/>
            <p:nvPr/>
          </p:nvSpPr>
          <p:spPr>
            <a:xfrm>
              <a:off x="1156975" y="4750500"/>
              <a:ext cx="55175" cy="35125"/>
            </a:xfrm>
            <a:custGeom>
              <a:avLst/>
              <a:gdLst/>
              <a:ahLst/>
              <a:cxnLst/>
              <a:rect l="l" t="t" r="r" b="b"/>
              <a:pathLst>
                <a:path w="2207" h="1405" extrusionOk="0">
                  <a:moveTo>
                    <a:pt x="2081" y="1"/>
                  </a:moveTo>
                  <a:cubicBezTo>
                    <a:pt x="2006" y="1"/>
                    <a:pt x="1956" y="76"/>
                    <a:pt x="1956" y="151"/>
                  </a:cubicBezTo>
                  <a:cubicBezTo>
                    <a:pt x="1956" y="452"/>
                    <a:pt x="1880" y="853"/>
                    <a:pt x="1504" y="1053"/>
                  </a:cubicBezTo>
                  <a:cubicBezTo>
                    <a:pt x="1414" y="1110"/>
                    <a:pt x="1303" y="1136"/>
                    <a:pt x="1188" y="1136"/>
                  </a:cubicBezTo>
                  <a:cubicBezTo>
                    <a:pt x="1048" y="1136"/>
                    <a:pt x="902" y="1097"/>
                    <a:pt x="778" y="1028"/>
                  </a:cubicBezTo>
                  <a:cubicBezTo>
                    <a:pt x="477" y="853"/>
                    <a:pt x="352" y="502"/>
                    <a:pt x="276" y="151"/>
                  </a:cubicBezTo>
                  <a:cubicBezTo>
                    <a:pt x="256" y="89"/>
                    <a:pt x="201" y="44"/>
                    <a:pt x="155" y="44"/>
                  </a:cubicBezTo>
                  <a:cubicBezTo>
                    <a:pt x="145" y="44"/>
                    <a:pt x="135" y="46"/>
                    <a:pt x="126" y="51"/>
                  </a:cubicBezTo>
                  <a:cubicBezTo>
                    <a:pt x="51" y="51"/>
                    <a:pt x="1" y="126"/>
                    <a:pt x="26" y="201"/>
                  </a:cubicBezTo>
                  <a:cubicBezTo>
                    <a:pt x="126" y="602"/>
                    <a:pt x="251" y="1028"/>
                    <a:pt x="652" y="1254"/>
                  </a:cubicBezTo>
                  <a:cubicBezTo>
                    <a:pt x="803" y="1354"/>
                    <a:pt x="1003" y="1404"/>
                    <a:pt x="1179" y="1404"/>
                  </a:cubicBezTo>
                  <a:cubicBezTo>
                    <a:pt x="1329" y="1404"/>
                    <a:pt x="1504" y="1354"/>
                    <a:pt x="1630" y="1279"/>
                  </a:cubicBezTo>
                  <a:cubicBezTo>
                    <a:pt x="2031" y="1078"/>
                    <a:pt x="2206" y="677"/>
                    <a:pt x="2206" y="151"/>
                  </a:cubicBezTo>
                  <a:cubicBezTo>
                    <a:pt x="2206" y="76"/>
                    <a:pt x="2156" y="26"/>
                    <a:pt x="208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3" name="Google Shape;3023;p57"/>
            <p:cNvSpPr/>
            <p:nvPr/>
          </p:nvSpPr>
          <p:spPr>
            <a:xfrm>
              <a:off x="877525" y="4264275"/>
              <a:ext cx="144775" cy="105300"/>
            </a:xfrm>
            <a:custGeom>
              <a:avLst/>
              <a:gdLst/>
              <a:ahLst/>
              <a:cxnLst/>
              <a:rect l="l" t="t" r="r" b="b"/>
              <a:pathLst>
                <a:path w="5791" h="4212" extrusionOk="0">
                  <a:moveTo>
                    <a:pt x="2362" y="72"/>
                  </a:moveTo>
                  <a:cubicBezTo>
                    <a:pt x="2285" y="72"/>
                    <a:pt x="2208" y="74"/>
                    <a:pt x="2131" y="76"/>
                  </a:cubicBezTo>
                  <a:cubicBezTo>
                    <a:pt x="1479" y="101"/>
                    <a:pt x="1" y="1"/>
                    <a:pt x="1" y="953"/>
                  </a:cubicBezTo>
                  <a:cubicBezTo>
                    <a:pt x="151" y="891"/>
                    <a:pt x="308" y="865"/>
                    <a:pt x="464" y="865"/>
                  </a:cubicBezTo>
                  <a:cubicBezTo>
                    <a:pt x="621" y="865"/>
                    <a:pt x="778" y="891"/>
                    <a:pt x="928" y="928"/>
                  </a:cubicBezTo>
                  <a:cubicBezTo>
                    <a:pt x="1479" y="1104"/>
                    <a:pt x="1956" y="1404"/>
                    <a:pt x="2357" y="1805"/>
                  </a:cubicBezTo>
                  <a:cubicBezTo>
                    <a:pt x="2657" y="2131"/>
                    <a:pt x="2908" y="2482"/>
                    <a:pt x="3134" y="2858"/>
                  </a:cubicBezTo>
                  <a:cubicBezTo>
                    <a:pt x="3209" y="2983"/>
                    <a:pt x="3259" y="3084"/>
                    <a:pt x="3334" y="3184"/>
                  </a:cubicBezTo>
                  <a:cubicBezTo>
                    <a:pt x="3509" y="3510"/>
                    <a:pt x="3660" y="3835"/>
                    <a:pt x="3735" y="4211"/>
                  </a:cubicBezTo>
                  <a:cubicBezTo>
                    <a:pt x="4011" y="4136"/>
                    <a:pt x="4211" y="3835"/>
                    <a:pt x="4412" y="3635"/>
                  </a:cubicBezTo>
                  <a:cubicBezTo>
                    <a:pt x="4637" y="3384"/>
                    <a:pt x="4863" y="3134"/>
                    <a:pt x="5063" y="2833"/>
                  </a:cubicBezTo>
                  <a:cubicBezTo>
                    <a:pt x="5239" y="2607"/>
                    <a:pt x="5389" y="2332"/>
                    <a:pt x="5514" y="2056"/>
                  </a:cubicBezTo>
                  <a:cubicBezTo>
                    <a:pt x="5590" y="1855"/>
                    <a:pt x="5790" y="1379"/>
                    <a:pt x="5715" y="1154"/>
                  </a:cubicBezTo>
                  <a:cubicBezTo>
                    <a:pt x="5665" y="1028"/>
                    <a:pt x="5339" y="903"/>
                    <a:pt x="5189" y="803"/>
                  </a:cubicBezTo>
                  <a:cubicBezTo>
                    <a:pt x="4963" y="627"/>
                    <a:pt x="4712" y="502"/>
                    <a:pt x="4437" y="402"/>
                  </a:cubicBezTo>
                  <a:cubicBezTo>
                    <a:pt x="3782" y="176"/>
                    <a:pt x="3066" y="72"/>
                    <a:pt x="2362" y="72"/>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4" name="Google Shape;3024;p57"/>
            <p:cNvSpPr/>
            <p:nvPr/>
          </p:nvSpPr>
          <p:spPr>
            <a:xfrm>
              <a:off x="878150" y="4285900"/>
              <a:ext cx="92125" cy="120525"/>
            </a:xfrm>
            <a:custGeom>
              <a:avLst/>
              <a:gdLst/>
              <a:ahLst/>
              <a:cxnLst/>
              <a:rect l="l" t="t" r="r" b="b"/>
              <a:pathLst>
                <a:path w="3685" h="4821" extrusionOk="0">
                  <a:moveTo>
                    <a:pt x="464" y="0"/>
                  </a:moveTo>
                  <a:cubicBezTo>
                    <a:pt x="314" y="0"/>
                    <a:pt x="164" y="26"/>
                    <a:pt x="26" y="88"/>
                  </a:cubicBezTo>
                  <a:cubicBezTo>
                    <a:pt x="26" y="88"/>
                    <a:pt x="26" y="113"/>
                    <a:pt x="26" y="138"/>
                  </a:cubicBezTo>
                  <a:cubicBezTo>
                    <a:pt x="1" y="1617"/>
                    <a:pt x="352" y="3096"/>
                    <a:pt x="828" y="4474"/>
                  </a:cubicBezTo>
                  <a:cubicBezTo>
                    <a:pt x="853" y="4600"/>
                    <a:pt x="903" y="4725"/>
                    <a:pt x="1028" y="4800"/>
                  </a:cubicBezTo>
                  <a:cubicBezTo>
                    <a:pt x="1063" y="4814"/>
                    <a:pt x="1102" y="4820"/>
                    <a:pt x="1143" y="4820"/>
                  </a:cubicBezTo>
                  <a:cubicBezTo>
                    <a:pt x="1248" y="4820"/>
                    <a:pt x="1364" y="4779"/>
                    <a:pt x="1454" y="4725"/>
                  </a:cubicBezTo>
                  <a:cubicBezTo>
                    <a:pt x="2231" y="4349"/>
                    <a:pt x="3109" y="3948"/>
                    <a:pt x="3685" y="3296"/>
                  </a:cubicBezTo>
                  <a:cubicBezTo>
                    <a:pt x="3635" y="2945"/>
                    <a:pt x="3459" y="2620"/>
                    <a:pt x="3309" y="2319"/>
                  </a:cubicBezTo>
                  <a:cubicBezTo>
                    <a:pt x="3234" y="2219"/>
                    <a:pt x="3184" y="2118"/>
                    <a:pt x="3109" y="1993"/>
                  </a:cubicBezTo>
                  <a:cubicBezTo>
                    <a:pt x="2883" y="1617"/>
                    <a:pt x="2632" y="1266"/>
                    <a:pt x="2332" y="940"/>
                  </a:cubicBezTo>
                  <a:cubicBezTo>
                    <a:pt x="1931" y="539"/>
                    <a:pt x="1454" y="239"/>
                    <a:pt x="903" y="63"/>
                  </a:cubicBezTo>
                  <a:cubicBezTo>
                    <a:pt x="765" y="26"/>
                    <a:pt x="615" y="0"/>
                    <a:pt x="464"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5" name="Google Shape;3025;p57"/>
            <p:cNvSpPr/>
            <p:nvPr/>
          </p:nvSpPr>
          <p:spPr>
            <a:xfrm>
              <a:off x="1296075" y="4264275"/>
              <a:ext cx="145400" cy="105300"/>
            </a:xfrm>
            <a:custGeom>
              <a:avLst/>
              <a:gdLst/>
              <a:ahLst/>
              <a:cxnLst/>
              <a:rect l="l" t="t" r="r" b="b"/>
              <a:pathLst>
                <a:path w="5816" h="4212" extrusionOk="0">
                  <a:moveTo>
                    <a:pt x="3429" y="72"/>
                  </a:moveTo>
                  <a:cubicBezTo>
                    <a:pt x="2729" y="72"/>
                    <a:pt x="2031" y="176"/>
                    <a:pt x="1354" y="402"/>
                  </a:cubicBezTo>
                  <a:cubicBezTo>
                    <a:pt x="1103" y="502"/>
                    <a:pt x="828" y="627"/>
                    <a:pt x="602" y="803"/>
                  </a:cubicBezTo>
                  <a:cubicBezTo>
                    <a:pt x="477" y="903"/>
                    <a:pt x="151" y="1028"/>
                    <a:pt x="101" y="1154"/>
                  </a:cubicBezTo>
                  <a:cubicBezTo>
                    <a:pt x="1" y="1379"/>
                    <a:pt x="226" y="1855"/>
                    <a:pt x="301" y="2056"/>
                  </a:cubicBezTo>
                  <a:cubicBezTo>
                    <a:pt x="427" y="2332"/>
                    <a:pt x="552" y="2607"/>
                    <a:pt x="727" y="2833"/>
                  </a:cubicBezTo>
                  <a:cubicBezTo>
                    <a:pt x="928" y="3134"/>
                    <a:pt x="1154" y="3384"/>
                    <a:pt x="1404" y="3635"/>
                  </a:cubicBezTo>
                  <a:cubicBezTo>
                    <a:pt x="1605" y="3835"/>
                    <a:pt x="1805" y="4136"/>
                    <a:pt x="2081" y="4211"/>
                  </a:cubicBezTo>
                  <a:cubicBezTo>
                    <a:pt x="2131" y="3835"/>
                    <a:pt x="2306" y="3510"/>
                    <a:pt x="2482" y="3184"/>
                  </a:cubicBezTo>
                  <a:cubicBezTo>
                    <a:pt x="2532" y="3084"/>
                    <a:pt x="2607" y="2983"/>
                    <a:pt x="2657" y="2858"/>
                  </a:cubicBezTo>
                  <a:cubicBezTo>
                    <a:pt x="2883" y="2482"/>
                    <a:pt x="3159" y="2131"/>
                    <a:pt x="3459" y="1805"/>
                  </a:cubicBezTo>
                  <a:cubicBezTo>
                    <a:pt x="3860" y="1404"/>
                    <a:pt x="4336" y="1104"/>
                    <a:pt x="4888" y="928"/>
                  </a:cubicBezTo>
                  <a:cubicBezTo>
                    <a:pt x="5038" y="891"/>
                    <a:pt x="5195" y="865"/>
                    <a:pt x="5348" y="865"/>
                  </a:cubicBezTo>
                  <a:cubicBezTo>
                    <a:pt x="5502" y="865"/>
                    <a:pt x="5652" y="891"/>
                    <a:pt x="5790" y="953"/>
                  </a:cubicBezTo>
                  <a:cubicBezTo>
                    <a:pt x="5815" y="1"/>
                    <a:pt x="4336" y="101"/>
                    <a:pt x="3660" y="76"/>
                  </a:cubicBezTo>
                  <a:cubicBezTo>
                    <a:pt x="3583" y="74"/>
                    <a:pt x="3506" y="72"/>
                    <a:pt x="3429" y="72"/>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6" name="Google Shape;3026;p57"/>
            <p:cNvSpPr/>
            <p:nvPr/>
          </p:nvSpPr>
          <p:spPr>
            <a:xfrm>
              <a:off x="1348075" y="4285900"/>
              <a:ext cx="92775" cy="120525"/>
            </a:xfrm>
            <a:custGeom>
              <a:avLst/>
              <a:gdLst/>
              <a:ahLst/>
              <a:cxnLst/>
              <a:rect l="l" t="t" r="r" b="b"/>
              <a:pathLst>
                <a:path w="3711" h="4821" extrusionOk="0">
                  <a:moveTo>
                    <a:pt x="3234" y="0"/>
                  </a:moveTo>
                  <a:cubicBezTo>
                    <a:pt x="3090" y="0"/>
                    <a:pt x="2946" y="26"/>
                    <a:pt x="2808" y="63"/>
                  </a:cubicBezTo>
                  <a:cubicBezTo>
                    <a:pt x="2256" y="239"/>
                    <a:pt x="1780" y="539"/>
                    <a:pt x="1379" y="940"/>
                  </a:cubicBezTo>
                  <a:cubicBezTo>
                    <a:pt x="1079" y="1266"/>
                    <a:pt x="803" y="1617"/>
                    <a:pt x="577" y="1993"/>
                  </a:cubicBezTo>
                  <a:cubicBezTo>
                    <a:pt x="527" y="2118"/>
                    <a:pt x="452" y="2219"/>
                    <a:pt x="402" y="2319"/>
                  </a:cubicBezTo>
                  <a:cubicBezTo>
                    <a:pt x="226" y="2620"/>
                    <a:pt x="76" y="2945"/>
                    <a:pt x="1" y="3296"/>
                  </a:cubicBezTo>
                  <a:cubicBezTo>
                    <a:pt x="602" y="3948"/>
                    <a:pt x="1454" y="4349"/>
                    <a:pt x="2231" y="4725"/>
                  </a:cubicBezTo>
                  <a:cubicBezTo>
                    <a:pt x="2340" y="4779"/>
                    <a:pt x="2448" y="4820"/>
                    <a:pt x="2557" y="4820"/>
                  </a:cubicBezTo>
                  <a:cubicBezTo>
                    <a:pt x="2599" y="4820"/>
                    <a:pt x="2641" y="4814"/>
                    <a:pt x="2683" y="4800"/>
                  </a:cubicBezTo>
                  <a:cubicBezTo>
                    <a:pt x="2783" y="4725"/>
                    <a:pt x="2833" y="4600"/>
                    <a:pt x="2883" y="4474"/>
                  </a:cubicBezTo>
                  <a:cubicBezTo>
                    <a:pt x="3359" y="3096"/>
                    <a:pt x="3710" y="1617"/>
                    <a:pt x="3660" y="138"/>
                  </a:cubicBezTo>
                  <a:cubicBezTo>
                    <a:pt x="3660" y="113"/>
                    <a:pt x="3660" y="88"/>
                    <a:pt x="3660" y="88"/>
                  </a:cubicBezTo>
                  <a:cubicBezTo>
                    <a:pt x="3522" y="26"/>
                    <a:pt x="3378" y="0"/>
                    <a:pt x="3234"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7" name="Google Shape;3027;p57"/>
            <p:cNvSpPr/>
            <p:nvPr/>
          </p:nvSpPr>
          <p:spPr>
            <a:xfrm>
              <a:off x="1012875" y="4582725"/>
              <a:ext cx="48900" cy="62600"/>
            </a:xfrm>
            <a:custGeom>
              <a:avLst/>
              <a:gdLst/>
              <a:ahLst/>
              <a:cxnLst/>
              <a:rect l="l" t="t" r="r" b="b"/>
              <a:pathLst>
                <a:path w="1956" h="2504" extrusionOk="0">
                  <a:moveTo>
                    <a:pt x="940" y="1"/>
                  </a:moveTo>
                  <a:cubicBezTo>
                    <a:pt x="877" y="1"/>
                    <a:pt x="815" y="7"/>
                    <a:pt x="752" y="20"/>
                  </a:cubicBezTo>
                  <a:cubicBezTo>
                    <a:pt x="527" y="70"/>
                    <a:pt x="351" y="270"/>
                    <a:pt x="251" y="496"/>
                  </a:cubicBezTo>
                  <a:cubicBezTo>
                    <a:pt x="0" y="997"/>
                    <a:pt x="100" y="1599"/>
                    <a:pt x="401" y="2075"/>
                  </a:cubicBezTo>
                  <a:cubicBezTo>
                    <a:pt x="527" y="2275"/>
                    <a:pt x="727" y="2476"/>
                    <a:pt x="1003" y="2501"/>
                  </a:cubicBezTo>
                  <a:cubicBezTo>
                    <a:pt x="1020" y="2503"/>
                    <a:pt x="1038" y="2503"/>
                    <a:pt x="1055" y="2503"/>
                  </a:cubicBezTo>
                  <a:cubicBezTo>
                    <a:pt x="1310" y="2503"/>
                    <a:pt x="1539" y="2336"/>
                    <a:pt x="1679" y="2125"/>
                  </a:cubicBezTo>
                  <a:cubicBezTo>
                    <a:pt x="1905" y="1749"/>
                    <a:pt x="1955" y="1148"/>
                    <a:pt x="1880" y="747"/>
                  </a:cubicBezTo>
                  <a:cubicBezTo>
                    <a:pt x="1855" y="496"/>
                    <a:pt x="1705" y="245"/>
                    <a:pt x="1454" y="120"/>
                  </a:cubicBezTo>
                  <a:cubicBezTo>
                    <a:pt x="1354" y="70"/>
                    <a:pt x="1228" y="20"/>
                    <a:pt x="1128" y="20"/>
                  </a:cubicBezTo>
                  <a:cubicBezTo>
                    <a:pt x="1065" y="7"/>
                    <a:pt x="1003" y="1"/>
                    <a:pt x="940"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8" name="Google Shape;3028;p57"/>
            <p:cNvSpPr/>
            <p:nvPr/>
          </p:nvSpPr>
          <p:spPr>
            <a:xfrm>
              <a:off x="1249700" y="4582725"/>
              <a:ext cx="49525" cy="62600"/>
            </a:xfrm>
            <a:custGeom>
              <a:avLst/>
              <a:gdLst/>
              <a:ahLst/>
              <a:cxnLst/>
              <a:rect l="l" t="t" r="r" b="b"/>
              <a:pathLst>
                <a:path w="1981" h="2504" extrusionOk="0">
                  <a:moveTo>
                    <a:pt x="944" y="1"/>
                  </a:moveTo>
                  <a:cubicBezTo>
                    <a:pt x="884" y="1"/>
                    <a:pt x="828" y="7"/>
                    <a:pt x="778" y="20"/>
                  </a:cubicBezTo>
                  <a:cubicBezTo>
                    <a:pt x="527" y="70"/>
                    <a:pt x="352" y="270"/>
                    <a:pt x="252" y="496"/>
                  </a:cubicBezTo>
                  <a:cubicBezTo>
                    <a:pt x="1" y="997"/>
                    <a:pt x="101" y="1599"/>
                    <a:pt x="402" y="2075"/>
                  </a:cubicBezTo>
                  <a:cubicBezTo>
                    <a:pt x="527" y="2275"/>
                    <a:pt x="728" y="2476"/>
                    <a:pt x="1003" y="2501"/>
                  </a:cubicBezTo>
                  <a:cubicBezTo>
                    <a:pt x="1021" y="2503"/>
                    <a:pt x="1039" y="2503"/>
                    <a:pt x="1056" y="2503"/>
                  </a:cubicBezTo>
                  <a:cubicBezTo>
                    <a:pt x="1311" y="2503"/>
                    <a:pt x="1539" y="2336"/>
                    <a:pt x="1680" y="2125"/>
                  </a:cubicBezTo>
                  <a:cubicBezTo>
                    <a:pt x="1931" y="1749"/>
                    <a:pt x="1981" y="1148"/>
                    <a:pt x="1906" y="747"/>
                  </a:cubicBezTo>
                  <a:cubicBezTo>
                    <a:pt x="1856" y="496"/>
                    <a:pt x="1730" y="245"/>
                    <a:pt x="1480" y="120"/>
                  </a:cubicBezTo>
                  <a:cubicBezTo>
                    <a:pt x="1379" y="70"/>
                    <a:pt x="1254" y="20"/>
                    <a:pt x="1129" y="20"/>
                  </a:cubicBezTo>
                  <a:cubicBezTo>
                    <a:pt x="1066" y="7"/>
                    <a:pt x="1003" y="1"/>
                    <a:pt x="944"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9" name="Google Shape;3029;p57"/>
            <p:cNvSpPr/>
            <p:nvPr/>
          </p:nvSpPr>
          <p:spPr>
            <a:xfrm>
              <a:off x="920775" y="5058150"/>
              <a:ext cx="595875" cy="500650"/>
            </a:xfrm>
            <a:custGeom>
              <a:avLst/>
              <a:gdLst/>
              <a:ahLst/>
              <a:cxnLst/>
              <a:rect l="l" t="t" r="r" b="b"/>
              <a:pathLst>
                <a:path w="23835" h="20026" extrusionOk="0">
                  <a:moveTo>
                    <a:pt x="326" y="0"/>
                  </a:moveTo>
                  <a:cubicBezTo>
                    <a:pt x="276" y="101"/>
                    <a:pt x="226" y="176"/>
                    <a:pt x="150" y="276"/>
                  </a:cubicBezTo>
                  <a:cubicBezTo>
                    <a:pt x="25" y="1429"/>
                    <a:pt x="0" y="2582"/>
                    <a:pt x="150" y="3810"/>
                  </a:cubicBezTo>
                  <a:cubicBezTo>
                    <a:pt x="576" y="7118"/>
                    <a:pt x="2406" y="10853"/>
                    <a:pt x="4561" y="13434"/>
                  </a:cubicBezTo>
                  <a:cubicBezTo>
                    <a:pt x="5890" y="15013"/>
                    <a:pt x="7394" y="15915"/>
                    <a:pt x="9123" y="16692"/>
                  </a:cubicBezTo>
                  <a:cubicBezTo>
                    <a:pt x="9449" y="16818"/>
                    <a:pt x="9800" y="16993"/>
                    <a:pt x="10201" y="17168"/>
                  </a:cubicBezTo>
                  <a:cubicBezTo>
                    <a:pt x="12231" y="18021"/>
                    <a:pt x="14035" y="18923"/>
                    <a:pt x="16191" y="19549"/>
                  </a:cubicBezTo>
                  <a:cubicBezTo>
                    <a:pt x="16491" y="19650"/>
                    <a:pt x="16792" y="19725"/>
                    <a:pt x="17093" y="19775"/>
                  </a:cubicBezTo>
                  <a:cubicBezTo>
                    <a:pt x="17243" y="19825"/>
                    <a:pt x="17394" y="19825"/>
                    <a:pt x="17519" y="19850"/>
                  </a:cubicBezTo>
                  <a:cubicBezTo>
                    <a:pt x="17694" y="19900"/>
                    <a:pt x="17845" y="19925"/>
                    <a:pt x="17995" y="19950"/>
                  </a:cubicBezTo>
                  <a:cubicBezTo>
                    <a:pt x="18196" y="19975"/>
                    <a:pt x="18396" y="19975"/>
                    <a:pt x="18572" y="20000"/>
                  </a:cubicBezTo>
                  <a:cubicBezTo>
                    <a:pt x="18672" y="20000"/>
                    <a:pt x="18797" y="20026"/>
                    <a:pt x="18897" y="20026"/>
                  </a:cubicBezTo>
                  <a:lnTo>
                    <a:pt x="19775" y="20026"/>
                  </a:lnTo>
                  <a:cubicBezTo>
                    <a:pt x="20025" y="20026"/>
                    <a:pt x="20276" y="20000"/>
                    <a:pt x="20526" y="20000"/>
                  </a:cubicBezTo>
                  <a:cubicBezTo>
                    <a:pt x="20577" y="19975"/>
                    <a:pt x="20602" y="19975"/>
                    <a:pt x="20652" y="19975"/>
                  </a:cubicBezTo>
                  <a:cubicBezTo>
                    <a:pt x="20927" y="19950"/>
                    <a:pt x="21178" y="19900"/>
                    <a:pt x="21454" y="19850"/>
                  </a:cubicBezTo>
                  <a:lnTo>
                    <a:pt x="21504" y="19850"/>
                  </a:lnTo>
                  <a:cubicBezTo>
                    <a:pt x="21805" y="19800"/>
                    <a:pt x="22080" y="19725"/>
                    <a:pt x="22356" y="19650"/>
                  </a:cubicBezTo>
                  <a:lnTo>
                    <a:pt x="22381" y="19650"/>
                  </a:lnTo>
                  <a:cubicBezTo>
                    <a:pt x="22657" y="19574"/>
                    <a:pt x="22932" y="19474"/>
                    <a:pt x="23233" y="19374"/>
                  </a:cubicBezTo>
                  <a:cubicBezTo>
                    <a:pt x="23258" y="19299"/>
                    <a:pt x="23283" y="19224"/>
                    <a:pt x="23308" y="19123"/>
                  </a:cubicBezTo>
                  <a:cubicBezTo>
                    <a:pt x="23835" y="17269"/>
                    <a:pt x="22807" y="15364"/>
                    <a:pt x="21729" y="13760"/>
                  </a:cubicBezTo>
                  <a:cubicBezTo>
                    <a:pt x="20201" y="11454"/>
                    <a:pt x="19073" y="8672"/>
                    <a:pt x="17168" y="6642"/>
                  </a:cubicBezTo>
                  <a:cubicBezTo>
                    <a:pt x="16090" y="5514"/>
                    <a:pt x="14712" y="4612"/>
                    <a:pt x="13183" y="4286"/>
                  </a:cubicBezTo>
                  <a:cubicBezTo>
                    <a:pt x="12882" y="4236"/>
                    <a:pt x="12556" y="4186"/>
                    <a:pt x="12206" y="4186"/>
                  </a:cubicBezTo>
                  <a:cubicBezTo>
                    <a:pt x="12126" y="4182"/>
                    <a:pt x="12047" y="4180"/>
                    <a:pt x="11968" y="4180"/>
                  </a:cubicBezTo>
                  <a:cubicBezTo>
                    <a:pt x="11546" y="4180"/>
                    <a:pt x="11124" y="4239"/>
                    <a:pt x="10702" y="4386"/>
                  </a:cubicBezTo>
                  <a:cubicBezTo>
                    <a:pt x="8546" y="5138"/>
                    <a:pt x="8571" y="7294"/>
                    <a:pt x="7318" y="8797"/>
                  </a:cubicBezTo>
                  <a:cubicBezTo>
                    <a:pt x="6985" y="9194"/>
                    <a:pt x="6477" y="9486"/>
                    <a:pt x="5955" y="9486"/>
                  </a:cubicBezTo>
                  <a:cubicBezTo>
                    <a:pt x="5850" y="9486"/>
                    <a:pt x="5744" y="9474"/>
                    <a:pt x="5639" y="9449"/>
                  </a:cubicBezTo>
                  <a:cubicBezTo>
                    <a:pt x="5313" y="9374"/>
                    <a:pt x="5013" y="9173"/>
                    <a:pt x="4737" y="8948"/>
                  </a:cubicBezTo>
                  <a:cubicBezTo>
                    <a:pt x="2105" y="6817"/>
                    <a:pt x="1003" y="3334"/>
                    <a:pt x="326"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0" name="Google Shape;3030;p57"/>
            <p:cNvSpPr/>
            <p:nvPr/>
          </p:nvSpPr>
          <p:spPr>
            <a:xfrm>
              <a:off x="935800" y="4798750"/>
              <a:ext cx="482475" cy="314275"/>
            </a:xfrm>
            <a:custGeom>
              <a:avLst/>
              <a:gdLst/>
              <a:ahLst/>
              <a:cxnLst/>
              <a:rect l="l" t="t" r="r" b="b"/>
              <a:pathLst>
                <a:path w="19299" h="12571" extrusionOk="0">
                  <a:moveTo>
                    <a:pt x="18848" y="0"/>
                  </a:moveTo>
                  <a:cubicBezTo>
                    <a:pt x="17670" y="953"/>
                    <a:pt x="16367" y="1830"/>
                    <a:pt x="14938" y="2356"/>
                  </a:cubicBezTo>
                  <a:cubicBezTo>
                    <a:pt x="13107" y="3056"/>
                    <a:pt x="11173" y="3448"/>
                    <a:pt x="9228" y="3448"/>
                  </a:cubicBezTo>
                  <a:cubicBezTo>
                    <a:pt x="8458" y="3448"/>
                    <a:pt x="7686" y="3387"/>
                    <a:pt x="6918" y="3259"/>
                  </a:cubicBezTo>
                  <a:cubicBezTo>
                    <a:pt x="5590" y="3033"/>
                    <a:pt x="4537" y="2707"/>
                    <a:pt x="3384" y="2005"/>
                  </a:cubicBezTo>
                  <a:cubicBezTo>
                    <a:pt x="2657" y="1579"/>
                    <a:pt x="1930" y="1103"/>
                    <a:pt x="1254" y="602"/>
                  </a:cubicBezTo>
                  <a:cubicBezTo>
                    <a:pt x="853" y="2832"/>
                    <a:pt x="477" y="5038"/>
                    <a:pt x="101" y="7269"/>
                  </a:cubicBezTo>
                  <a:cubicBezTo>
                    <a:pt x="76" y="7419"/>
                    <a:pt x="26" y="7544"/>
                    <a:pt x="1" y="7695"/>
                  </a:cubicBezTo>
                  <a:cubicBezTo>
                    <a:pt x="477" y="8121"/>
                    <a:pt x="1078" y="9023"/>
                    <a:pt x="1379" y="9324"/>
                  </a:cubicBezTo>
                  <a:cubicBezTo>
                    <a:pt x="2732" y="10552"/>
                    <a:pt x="4311" y="11504"/>
                    <a:pt x="6041" y="12056"/>
                  </a:cubicBezTo>
                  <a:cubicBezTo>
                    <a:pt x="7096" y="12394"/>
                    <a:pt x="8207" y="12571"/>
                    <a:pt x="9314" y="12571"/>
                  </a:cubicBezTo>
                  <a:cubicBezTo>
                    <a:pt x="10992" y="12571"/>
                    <a:pt x="12661" y="12165"/>
                    <a:pt x="14111" y="11304"/>
                  </a:cubicBezTo>
                  <a:cubicBezTo>
                    <a:pt x="15439" y="10527"/>
                    <a:pt x="16592" y="9274"/>
                    <a:pt x="16793" y="7770"/>
                  </a:cubicBezTo>
                  <a:cubicBezTo>
                    <a:pt x="16968" y="6216"/>
                    <a:pt x="16141" y="4787"/>
                    <a:pt x="15339" y="3459"/>
                  </a:cubicBezTo>
                  <a:cubicBezTo>
                    <a:pt x="16893" y="3083"/>
                    <a:pt x="18296" y="2181"/>
                    <a:pt x="19299" y="953"/>
                  </a:cubicBezTo>
                  <a:cubicBezTo>
                    <a:pt x="19174" y="627"/>
                    <a:pt x="19023" y="301"/>
                    <a:pt x="18848"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1" name="Google Shape;3031;p57"/>
            <p:cNvSpPr/>
            <p:nvPr/>
          </p:nvSpPr>
          <p:spPr>
            <a:xfrm>
              <a:off x="1087425" y="5187575"/>
              <a:ext cx="343400" cy="385025"/>
            </a:xfrm>
            <a:custGeom>
              <a:avLst/>
              <a:gdLst/>
              <a:ahLst/>
              <a:cxnLst/>
              <a:rect l="l" t="t" r="r" b="b"/>
              <a:pathLst>
                <a:path w="13736" h="15401" extrusionOk="0">
                  <a:moveTo>
                    <a:pt x="5227" y="1"/>
                  </a:moveTo>
                  <a:cubicBezTo>
                    <a:pt x="4359" y="1"/>
                    <a:pt x="3507" y="277"/>
                    <a:pt x="2833" y="914"/>
                  </a:cubicBezTo>
                  <a:cubicBezTo>
                    <a:pt x="1630" y="2067"/>
                    <a:pt x="1605" y="3996"/>
                    <a:pt x="1905" y="5625"/>
                  </a:cubicBezTo>
                  <a:cubicBezTo>
                    <a:pt x="2357" y="8031"/>
                    <a:pt x="3334" y="9836"/>
                    <a:pt x="4612" y="11866"/>
                  </a:cubicBezTo>
                  <a:cubicBezTo>
                    <a:pt x="4427" y="11849"/>
                    <a:pt x="4241" y="11841"/>
                    <a:pt x="4054" y="11841"/>
                  </a:cubicBezTo>
                  <a:cubicBezTo>
                    <a:pt x="3127" y="11841"/>
                    <a:pt x="2188" y="12046"/>
                    <a:pt x="1354" y="12443"/>
                  </a:cubicBezTo>
                  <a:cubicBezTo>
                    <a:pt x="702" y="12743"/>
                    <a:pt x="1" y="13295"/>
                    <a:pt x="126" y="14021"/>
                  </a:cubicBezTo>
                  <a:cubicBezTo>
                    <a:pt x="226" y="14748"/>
                    <a:pt x="1103" y="15074"/>
                    <a:pt x="1855" y="15174"/>
                  </a:cubicBezTo>
                  <a:cubicBezTo>
                    <a:pt x="2936" y="15348"/>
                    <a:pt x="4024" y="15401"/>
                    <a:pt x="5116" y="15401"/>
                  </a:cubicBezTo>
                  <a:cubicBezTo>
                    <a:pt x="6074" y="15401"/>
                    <a:pt x="7035" y="15360"/>
                    <a:pt x="7996" y="15325"/>
                  </a:cubicBezTo>
                  <a:cubicBezTo>
                    <a:pt x="9374" y="15275"/>
                    <a:pt x="10753" y="15225"/>
                    <a:pt x="12131" y="15124"/>
                  </a:cubicBezTo>
                  <a:cubicBezTo>
                    <a:pt x="12457" y="15099"/>
                    <a:pt x="12833" y="15074"/>
                    <a:pt x="13083" y="14874"/>
                  </a:cubicBezTo>
                  <a:cubicBezTo>
                    <a:pt x="13735" y="14347"/>
                    <a:pt x="13334" y="12292"/>
                    <a:pt x="13209" y="11515"/>
                  </a:cubicBezTo>
                  <a:cubicBezTo>
                    <a:pt x="12657" y="8107"/>
                    <a:pt x="10928" y="4773"/>
                    <a:pt x="8973" y="1941"/>
                  </a:cubicBezTo>
                  <a:cubicBezTo>
                    <a:pt x="8188" y="779"/>
                    <a:pt x="6685" y="1"/>
                    <a:pt x="5227"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2" name="Google Shape;3032;p57"/>
            <p:cNvSpPr/>
            <p:nvPr/>
          </p:nvSpPr>
          <p:spPr>
            <a:xfrm>
              <a:off x="972150" y="4897700"/>
              <a:ext cx="375325" cy="188900"/>
            </a:xfrm>
            <a:custGeom>
              <a:avLst/>
              <a:gdLst/>
              <a:ahLst/>
              <a:cxnLst/>
              <a:rect l="l" t="t" r="r" b="b"/>
              <a:pathLst>
                <a:path w="15013" h="7556" extrusionOk="0">
                  <a:moveTo>
                    <a:pt x="1314" y="1"/>
                  </a:moveTo>
                  <a:cubicBezTo>
                    <a:pt x="1112" y="1"/>
                    <a:pt x="914" y="45"/>
                    <a:pt x="727" y="153"/>
                  </a:cubicBezTo>
                  <a:cubicBezTo>
                    <a:pt x="326" y="378"/>
                    <a:pt x="100" y="829"/>
                    <a:pt x="75" y="1281"/>
                  </a:cubicBezTo>
                  <a:cubicBezTo>
                    <a:pt x="0" y="2383"/>
                    <a:pt x="827" y="3787"/>
                    <a:pt x="1554" y="4564"/>
                  </a:cubicBezTo>
                  <a:cubicBezTo>
                    <a:pt x="2506" y="5641"/>
                    <a:pt x="3785" y="6393"/>
                    <a:pt x="5113" y="6920"/>
                  </a:cubicBezTo>
                  <a:cubicBezTo>
                    <a:pt x="6183" y="7343"/>
                    <a:pt x="7401" y="7556"/>
                    <a:pt x="8620" y="7556"/>
                  </a:cubicBezTo>
                  <a:cubicBezTo>
                    <a:pt x="9857" y="7556"/>
                    <a:pt x="11095" y="7336"/>
                    <a:pt x="12181" y="6895"/>
                  </a:cubicBezTo>
                  <a:cubicBezTo>
                    <a:pt x="12882" y="6619"/>
                    <a:pt x="13559" y="6268"/>
                    <a:pt x="14085" y="5742"/>
                  </a:cubicBezTo>
                  <a:cubicBezTo>
                    <a:pt x="14612" y="5215"/>
                    <a:pt x="14988" y="4514"/>
                    <a:pt x="15013" y="3762"/>
                  </a:cubicBezTo>
                  <a:cubicBezTo>
                    <a:pt x="15013" y="3311"/>
                    <a:pt x="14887" y="2634"/>
                    <a:pt x="14787" y="2183"/>
                  </a:cubicBezTo>
                  <a:cubicBezTo>
                    <a:pt x="14662" y="1556"/>
                    <a:pt x="14236" y="980"/>
                    <a:pt x="13634" y="779"/>
                  </a:cubicBezTo>
                  <a:cubicBezTo>
                    <a:pt x="13446" y="712"/>
                    <a:pt x="13243" y="688"/>
                    <a:pt x="13038" y="688"/>
                  </a:cubicBezTo>
                  <a:cubicBezTo>
                    <a:pt x="12860" y="688"/>
                    <a:pt x="12681" y="706"/>
                    <a:pt x="12506" y="729"/>
                  </a:cubicBezTo>
                  <a:cubicBezTo>
                    <a:pt x="11730" y="854"/>
                    <a:pt x="11128" y="1255"/>
                    <a:pt x="10401" y="1431"/>
                  </a:cubicBezTo>
                  <a:cubicBezTo>
                    <a:pt x="9634" y="1584"/>
                    <a:pt x="8847" y="1661"/>
                    <a:pt x="8075" y="1661"/>
                  </a:cubicBezTo>
                  <a:cubicBezTo>
                    <a:pt x="7964" y="1661"/>
                    <a:pt x="7854" y="1660"/>
                    <a:pt x="7745" y="1656"/>
                  </a:cubicBezTo>
                  <a:cubicBezTo>
                    <a:pt x="6491" y="1631"/>
                    <a:pt x="5263" y="1406"/>
                    <a:pt x="4085" y="1005"/>
                  </a:cubicBezTo>
                  <a:cubicBezTo>
                    <a:pt x="3659" y="854"/>
                    <a:pt x="3233" y="679"/>
                    <a:pt x="2832" y="504"/>
                  </a:cubicBezTo>
                  <a:cubicBezTo>
                    <a:pt x="2350" y="271"/>
                    <a:pt x="1817" y="1"/>
                    <a:pt x="1314"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3" name="Google Shape;3033;p57"/>
            <p:cNvSpPr/>
            <p:nvPr/>
          </p:nvSpPr>
          <p:spPr>
            <a:xfrm>
              <a:off x="1576775" y="5155275"/>
              <a:ext cx="118450" cy="339000"/>
            </a:xfrm>
            <a:custGeom>
              <a:avLst/>
              <a:gdLst/>
              <a:ahLst/>
              <a:cxnLst/>
              <a:rect l="l" t="t" r="r" b="b"/>
              <a:pathLst>
                <a:path w="4738" h="13560" extrusionOk="0">
                  <a:moveTo>
                    <a:pt x="2231" y="0"/>
                  </a:moveTo>
                  <a:cubicBezTo>
                    <a:pt x="1479" y="150"/>
                    <a:pt x="728" y="351"/>
                    <a:pt x="1" y="627"/>
                  </a:cubicBezTo>
                  <a:cubicBezTo>
                    <a:pt x="1354" y="2030"/>
                    <a:pt x="1830" y="4411"/>
                    <a:pt x="2156" y="6191"/>
                  </a:cubicBezTo>
                  <a:cubicBezTo>
                    <a:pt x="2632" y="8647"/>
                    <a:pt x="2582" y="11178"/>
                    <a:pt x="2056" y="13559"/>
                  </a:cubicBezTo>
                  <a:cubicBezTo>
                    <a:pt x="2332" y="13534"/>
                    <a:pt x="2632" y="13509"/>
                    <a:pt x="2933" y="13434"/>
                  </a:cubicBezTo>
                  <a:cubicBezTo>
                    <a:pt x="3384" y="13359"/>
                    <a:pt x="3860" y="13258"/>
                    <a:pt x="4312" y="13158"/>
                  </a:cubicBezTo>
                  <a:cubicBezTo>
                    <a:pt x="4738" y="10752"/>
                    <a:pt x="4738" y="8221"/>
                    <a:pt x="4261" y="5790"/>
                  </a:cubicBezTo>
                  <a:cubicBezTo>
                    <a:pt x="3936" y="4035"/>
                    <a:pt x="3484" y="1755"/>
                    <a:pt x="2231"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4" name="Google Shape;3034;p57"/>
            <p:cNvSpPr/>
            <p:nvPr/>
          </p:nvSpPr>
          <p:spPr>
            <a:xfrm>
              <a:off x="1754725" y="5152750"/>
              <a:ext cx="72700" cy="315825"/>
            </a:xfrm>
            <a:custGeom>
              <a:avLst/>
              <a:gdLst/>
              <a:ahLst/>
              <a:cxnLst/>
              <a:rect l="l" t="t" r="r" b="b"/>
              <a:pathLst>
                <a:path w="2908" h="12633" extrusionOk="0">
                  <a:moveTo>
                    <a:pt x="76" y="1"/>
                  </a:moveTo>
                  <a:cubicBezTo>
                    <a:pt x="76" y="26"/>
                    <a:pt x="76" y="26"/>
                    <a:pt x="76" y="51"/>
                  </a:cubicBezTo>
                  <a:cubicBezTo>
                    <a:pt x="803" y="1881"/>
                    <a:pt x="752" y="4036"/>
                    <a:pt x="702" y="5916"/>
                  </a:cubicBezTo>
                  <a:cubicBezTo>
                    <a:pt x="652" y="7996"/>
                    <a:pt x="602" y="10352"/>
                    <a:pt x="26" y="12507"/>
                  </a:cubicBezTo>
                  <a:cubicBezTo>
                    <a:pt x="26" y="12532"/>
                    <a:pt x="26" y="12582"/>
                    <a:pt x="1" y="12633"/>
                  </a:cubicBezTo>
                  <a:cubicBezTo>
                    <a:pt x="778" y="12457"/>
                    <a:pt x="1529" y="12282"/>
                    <a:pt x="2306" y="12156"/>
                  </a:cubicBezTo>
                  <a:cubicBezTo>
                    <a:pt x="2732" y="10051"/>
                    <a:pt x="2783" y="7896"/>
                    <a:pt x="2833" y="5966"/>
                  </a:cubicBezTo>
                  <a:cubicBezTo>
                    <a:pt x="2883" y="4337"/>
                    <a:pt x="2908" y="2532"/>
                    <a:pt x="2532" y="753"/>
                  </a:cubicBezTo>
                  <a:cubicBezTo>
                    <a:pt x="1905" y="502"/>
                    <a:pt x="1279" y="277"/>
                    <a:pt x="627" y="126"/>
                  </a:cubicBezTo>
                  <a:cubicBezTo>
                    <a:pt x="452" y="76"/>
                    <a:pt x="251" y="26"/>
                    <a:pt x="76" y="1"/>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5" name="Google Shape;3035;p57"/>
            <p:cNvSpPr/>
            <p:nvPr/>
          </p:nvSpPr>
          <p:spPr>
            <a:xfrm>
              <a:off x="1899475" y="5221050"/>
              <a:ext cx="72075" cy="233125"/>
            </a:xfrm>
            <a:custGeom>
              <a:avLst/>
              <a:gdLst/>
              <a:ahLst/>
              <a:cxnLst/>
              <a:rect l="l" t="t" r="r" b="b"/>
              <a:pathLst>
                <a:path w="2883" h="9325" extrusionOk="0">
                  <a:moveTo>
                    <a:pt x="426" y="1"/>
                  </a:moveTo>
                  <a:lnTo>
                    <a:pt x="426" y="1"/>
                  </a:lnTo>
                  <a:cubicBezTo>
                    <a:pt x="852" y="2933"/>
                    <a:pt x="551" y="6041"/>
                    <a:pt x="0" y="9149"/>
                  </a:cubicBezTo>
                  <a:cubicBezTo>
                    <a:pt x="201" y="9149"/>
                    <a:pt x="401" y="9149"/>
                    <a:pt x="602" y="9174"/>
                  </a:cubicBezTo>
                  <a:cubicBezTo>
                    <a:pt x="1128" y="9199"/>
                    <a:pt x="1629" y="9249"/>
                    <a:pt x="2155" y="9324"/>
                  </a:cubicBezTo>
                  <a:cubicBezTo>
                    <a:pt x="2607" y="6642"/>
                    <a:pt x="2882" y="3885"/>
                    <a:pt x="2707" y="1179"/>
                  </a:cubicBezTo>
                  <a:cubicBezTo>
                    <a:pt x="1930" y="828"/>
                    <a:pt x="1178" y="402"/>
                    <a:pt x="426" y="1"/>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6" name="Google Shape;3036;p57"/>
            <p:cNvSpPr/>
            <p:nvPr/>
          </p:nvSpPr>
          <p:spPr>
            <a:xfrm>
              <a:off x="871900" y="4618750"/>
              <a:ext cx="125325" cy="120675"/>
            </a:xfrm>
            <a:custGeom>
              <a:avLst/>
              <a:gdLst/>
              <a:ahLst/>
              <a:cxnLst/>
              <a:rect l="l" t="t" r="r" b="b"/>
              <a:pathLst>
                <a:path w="5013" h="4827" extrusionOk="0">
                  <a:moveTo>
                    <a:pt x="2499" y="0"/>
                  </a:moveTo>
                  <a:cubicBezTo>
                    <a:pt x="1249" y="0"/>
                    <a:pt x="196" y="971"/>
                    <a:pt x="100" y="2238"/>
                  </a:cubicBezTo>
                  <a:cubicBezTo>
                    <a:pt x="0" y="3566"/>
                    <a:pt x="1003" y="4719"/>
                    <a:pt x="2331" y="4819"/>
                  </a:cubicBezTo>
                  <a:cubicBezTo>
                    <a:pt x="2392" y="4824"/>
                    <a:pt x="2453" y="4826"/>
                    <a:pt x="2514" y="4826"/>
                  </a:cubicBezTo>
                  <a:cubicBezTo>
                    <a:pt x="3764" y="4826"/>
                    <a:pt x="4817" y="3856"/>
                    <a:pt x="4912" y="2589"/>
                  </a:cubicBezTo>
                  <a:cubicBezTo>
                    <a:pt x="5013" y="1261"/>
                    <a:pt x="4010" y="108"/>
                    <a:pt x="2682" y="7"/>
                  </a:cubicBezTo>
                  <a:cubicBezTo>
                    <a:pt x="2620" y="3"/>
                    <a:pt x="2559" y="0"/>
                    <a:pt x="2499"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7" name="Google Shape;3037;p57"/>
            <p:cNvSpPr/>
            <p:nvPr/>
          </p:nvSpPr>
          <p:spPr>
            <a:xfrm>
              <a:off x="1331175" y="4621875"/>
              <a:ext cx="125950" cy="120675"/>
            </a:xfrm>
            <a:custGeom>
              <a:avLst/>
              <a:gdLst/>
              <a:ahLst/>
              <a:cxnLst/>
              <a:rect l="l" t="t" r="r" b="b"/>
              <a:pathLst>
                <a:path w="5038" h="4827" extrusionOk="0">
                  <a:moveTo>
                    <a:pt x="2520" y="1"/>
                  </a:moveTo>
                  <a:cubicBezTo>
                    <a:pt x="1270" y="1"/>
                    <a:pt x="196" y="948"/>
                    <a:pt x="100" y="2213"/>
                  </a:cubicBezTo>
                  <a:cubicBezTo>
                    <a:pt x="0" y="3542"/>
                    <a:pt x="1003" y="4719"/>
                    <a:pt x="2331" y="4820"/>
                  </a:cubicBezTo>
                  <a:cubicBezTo>
                    <a:pt x="2392" y="4824"/>
                    <a:pt x="2453" y="4827"/>
                    <a:pt x="2514" y="4827"/>
                  </a:cubicBezTo>
                  <a:cubicBezTo>
                    <a:pt x="3766" y="4827"/>
                    <a:pt x="4842" y="3856"/>
                    <a:pt x="4938" y="2589"/>
                  </a:cubicBezTo>
                  <a:cubicBezTo>
                    <a:pt x="5038" y="1261"/>
                    <a:pt x="4035" y="108"/>
                    <a:pt x="2707" y="8"/>
                  </a:cubicBezTo>
                  <a:cubicBezTo>
                    <a:pt x="2644" y="3"/>
                    <a:pt x="2582" y="1"/>
                    <a:pt x="2520" y="1"/>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8" name="Google Shape;3038;p57"/>
            <p:cNvSpPr/>
            <p:nvPr/>
          </p:nvSpPr>
          <p:spPr>
            <a:xfrm>
              <a:off x="782300" y="4813900"/>
              <a:ext cx="76450" cy="140625"/>
            </a:xfrm>
            <a:custGeom>
              <a:avLst/>
              <a:gdLst/>
              <a:ahLst/>
              <a:cxnLst/>
              <a:rect l="l" t="t" r="r" b="b"/>
              <a:pathLst>
                <a:path w="3058" h="5625" extrusionOk="0">
                  <a:moveTo>
                    <a:pt x="1799" y="1"/>
                  </a:moveTo>
                  <a:cubicBezTo>
                    <a:pt x="1752" y="1"/>
                    <a:pt x="1704" y="7"/>
                    <a:pt x="1654" y="21"/>
                  </a:cubicBezTo>
                  <a:cubicBezTo>
                    <a:pt x="978" y="196"/>
                    <a:pt x="501" y="1399"/>
                    <a:pt x="301" y="1976"/>
                  </a:cubicBezTo>
                  <a:cubicBezTo>
                    <a:pt x="125" y="2527"/>
                    <a:pt x="0" y="3079"/>
                    <a:pt x="25" y="3630"/>
                  </a:cubicBezTo>
                  <a:cubicBezTo>
                    <a:pt x="25" y="4181"/>
                    <a:pt x="201" y="4758"/>
                    <a:pt x="552" y="5184"/>
                  </a:cubicBezTo>
                  <a:cubicBezTo>
                    <a:pt x="702" y="5359"/>
                    <a:pt x="877" y="5510"/>
                    <a:pt x="1103" y="5585"/>
                  </a:cubicBezTo>
                  <a:cubicBezTo>
                    <a:pt x="1193" y="5612"/>
                    <a:pt x="1283" y="5624"/>
                    <a:pt x="1373" y="5624"/>
                  </a:cubicBezTo>
                  <a:cubicBezTo>
                    <a:pt x="1786" y="5624"/>
                    <a:pt x="2189" y="5363"/>
                    <a:pt x="2456" y="5034"/>
                  </a:cubicBezTo>
                  <a:cubicBezTo>
                    <a:pt x="2907" y="4482"/>
                    <a:pt x="3058" y="3755"/>
                    <a:pt x="3058" y="3054"/>
                  </a:cubicBezTo>
                  <a:cubicBezTo>
                    <a:pt x="3058" y="2410"/>
                    <a:pt x="2695" y="1"/>
                    <a:pt x="1799"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039" name="Google Shape;3039;p57">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3"/>
        <p:cNvGrpSpPr/>
        <p:nvPr/>
      </p:nvGrpSpPr>
      <p:grpSpPr>
        <a:xfrm>
          <a:off x="0" y="0"/>
          <a:ext cx="0" cy="0"/>
          <a:chOff x="0" y="0"/>
          <a:chExt cx="0" cy="0"/>
        </a:xfrm>
      </p:grpSpPr>
      <p:sp>
        <p:nvSpPr>
          <p:cNvPr id="3044" name="Google Shape;3044;p58"/>
          <p:cNvSpPr txBox="1">
            <a:spLocks noGrp="1"/>
          </p:cNvSpPr>
          <p:nvPr>
            <p:ph type="title"/>
          </p:nvPr>
        </p:nvSpPr>
        <p:spPr>
          <a:xfrm>
            <a:off x="1368475" y="810575"/>
            <a:ext cx="7572900" cy="865500"/>
          </a:xfrm>
          <a:prstGeom prst="rect">
            <a:avLst/>
          </a:prstGeom>
        </p:spPr>
        <p:txBody>
          <a:bodyPr spcFirstLastPara="1" wrap="square" lIns="113100" tIns="113100" rIns="113100" bIns="113100" anchor="ctr" anchorCtr="0">
            <a:noAutofit/>
          </a:bodyPr>
          <a:lstStyle/>
          <a:p>
            <a:pPr marL="0" lvl="0" indent="0" algn="ctr" rtl="0">
              <a:lnSpc>
                <a:spcPct val="100000"/>
              </a:lnSpc>
              <a:spcBef>
                <a:spcPts val="1000"/>
              </a:spcBef>
              <a:spcAft>
                <a:spcPts val="1000"/>
              </a:spcAft>
              <a:buNone/>
            </a:pPr>
            <a:r>
              <a:rPr lang="en">
                <a:solidFill>
                  <a:schemeClr val="accent1"/>
                </a:solidFill>
              </a:rPr>
              <a:t>Create a Diorama</a:t>
            </a:r>
            <a:endParaRPr>
              <a:solidFill>
                <a:schemeClr val="accent1"/>
              </a:solidFill>
            </a:endParaRPr>
          </a:p>
        </p:txBody>
      </p:sp>
      <p:sp>
        <p:nvSpPr>
          <p:cNvPr id="3045" name="Google Shape;3045;p58"/>
          <p:cNvSpPr txBox="1">
            <a:spLocks noGrp="1"/>
          </p:cNvSpPr>
          <p:nvPr>
            <p:ph type="subTitle" idx="1"/>
          </p:nvPr>
        </p:nvSpPr>
        <p:spPr>
          <a:xfrm>
            <a:off x="2193350" y="2669600"/>
            <a:ext cx="5535000" cy="4601100"/>
          </a:xfrm>
          <a:prstGeom prst="rect">
            <a:avLst/>
          </a:prstGeom>
        </p:spPr>
        <p:txBody>
          <a:bodyPr spcFirstLastPara="1" wrap="square" lIns="113100" tIns="113100" rIns="113100" bIns="113100" anchor="ctr" anchorCtr="0">
            <a:noAutofit/>
          </a:bodyPr>
          <a:lstStyle/>
          <a:p>
            <a:pPr marL="457200" lvl="0" indent="-342900" algn="l" rtl="0">
              <a:spcBef>
                <a:spcPts val="0"/>
              </a:spcBef>
              <a:spcAft>
                <a:spcPts val="0"/>
              </a:spcAft>
              <a:buSzPts val="1800"/>
              <a:buAutoNum type="arabicPeriod"/>
            </a:pPr>
            <a:r>
              <a:rPr lang="en" sz="2100"/>
              <a:t>Collect Materials: </a:t>
            </a:r>
            <a:r>
              <a:rPr lang="en" sz="1500" i="1"/>
              <a:t>(See the list on the next page ).</a:t>
            </a:r>
            <a:endParaRPr sz="1500" i="1"/>
          </a:p>
          <a:p>
            <a:pPr marL="457200" lvl="0" indent="-342900" algn="l" rtl="0">
              <a:spcBef>
                <a:spcPts val="0"/>
              </a:spcBef>
              <a:spcAft>
                <a:spcPts val="0"/>
              </a:spcAft>
              <a:buSzPts val="1800"/>
              <a:buAutoNum type="arabicPeriod"/>
            </a:pPr>
            <a:r>
              <a:rPr lang="en" sz="2100"/>
              <a:t>Choose an animal </a:t>
            </a:r>
            <a:r>
              <a:rPr lang="en" sz="1500" i="1"/>
              <a:t>(The animal from your research).</a:t>
            </a:r>
            <a:endParaRPr sz="2100"/>
          </a:p>
          <a:p>
            <a:pPr marL="457200" lvl="0" indent="-342900" algn="l" rtl="0">
              <a:spcBef>
                <a:spcPts val="0"/>
              </a:spcBef>
              <a:spcAft>
                <a:spcPts val="0"/>
              </a:spcAft>
              <a:buSzPts val="1800"/>
              <a:buAutoNum type="arabicPeriod"/>
            </a:pPr>
            <a:r>
              <a:rPr lang="en" sz="2100"/>
              <a:t>Make a list of plants and animals that live with your animal in their habitat (choose 5-10 to include).</a:t>
            </a:r>
            <a:endParaRPr sz="2100"/>
          </a:p>
          <a:p>
            <a:pPr marL="457200" lvl="0" indent="-342900" algn="l" rtl="0">
              <a:spcBef>
                <a:spcPts val="0"/>
              </a:spcBef>
              <a:spcAft>
                <a:spcPts val="0"/>
              </a:spcAft>
              <a:buSzPts val="1800"/>
              <a:buAutoNum type="arabicPeriod"/>
            </a:pPr>
            <a:r>
              <a:rPr lang="en" sz="2100"/>
              <a:t>Create your diorama. </a:t>
            </a:r>
            <a:endParaRPr sz="2100"/>
          </a:p>
          <a:p>
            <a:pPr marL="457200" lvl="0" indent="-342900" algn="l" rtl="0">
              <a:spcBef>
                <a:spcPts val="0"/>
              </a:spcBef>
              <a:spcAft>
                <a:spcPts val="0"/>
              </a:spcAft>
              <a:buSzPts val="1800"/>
              <a:buAutoNum type="arabicPeriod"/>
            </a:pPr>
            <a:r>
              <a:rPr lang="en" sz="2100"/>
              <a:t>Take pictures of different steps throughout your process. </a:t>
            </a:r>
            <a:r>
              <a:rPr lang="en" sz="1500" i="1"/>
              <a:t>(Ask an adult to help)</a:t>
            </a:r>
            <a:endParaRPr sz="2100"/>
          </a:p>
          <a:p>
            <a:pPr marL="0" lvl="0" indent="0" algn="l" rtl="0">
              <a:spcBef>
                <a:spcPts val="0"/>
              </a:spcBef>
              <a:spcAft>
                <a:spcPts val="0"/>
              </a:spcAft>
              <a:buNone/>
            </a:pPr>
            <a:endParaRPr sz="2100"/>
          </a:p>
          <a:p>
            <a:pPr marL="457200" lvl="0" indent="-342900" algn="l" rtl="0">
              <a:spcBef>
                <a:spcPts val="0"/>
              </a:spcBef>
              <a:spcAft>
                <a:spcPts val="0"/>
              </a:spcAft>
              <a:buSzPts val="1800"/>
              <a:buAutoNum type="arabicPeriod"/>
            </a:pPr>
            <a:r>
              <a:rPr lang="en" sz="2100"/>
              <a:t>Submit your diorama (pictures), minibook and paragraph to your teacher at: </a:t>
            </a:r>
            <a:r>
              <a:rPr lang="en" sz="2100">
                <a:latin typeface="Arial"/>
                <a:ea typeface="Arial"/>
                <a:cs typeface="Arial"/>
                <a:sym typeface="Arial"/>
              </a:rPr>
              <a:t>______________________________</a:t>
            </a:r>
            <a:endParaRPr sz="21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9"/>
        <p:cNvGrpSpPr/>
        <p:nvPr/>
      </p:nvGrpSpPr>
      <p:grpSpPr>
        <a:xfrm>
          <a:off x="0" y="0"/>
          <a:ext cx="0" cy="0"/>
          <a:chOff x="0" y="0"/>
          <a:chExt cx="0" cy="0"/>
        </a:xfrm>
      </p:grpSpPr>
      <p:grpSp>
        <p:nvGrpSpPr>
          <p:cNvPr id="3050" name="Google Shape;3050;p59"/>
          <p:cNvGrpSpPr/>
          <p:nvPr/>
        </p:nvGrpSpPr>
        <p:grpSpPr>
          <a:xfrm>
            <a:off x="106209" y="956669"/>
            <a:ext cx="9898047" cy="6241381"/>
            <a:chOff x="1451343" y="843255"/>
            <a:chExt cx="6575465" cy="3387636"/>
          </a:xfrm>
        </p:grpSpPr>
        <p:grpSp>
          <p:nvGrpSpPr>
            <p:cNvPr id="3051" name="Google Shape;3051;p59"/>
            <p:cNvGrpSpPr/>
            <p:nvPr/>
          </p:nvGrpSpPr>
          <p:grpSpPr>
            <a:xfrm rot="-929478">
              <a:off x="2116606" y="2897057"/>
              <a:ext cx="890300" cy="685375"/>
              <a:chOff x="8267893" y="1920039"/>
              <a:chExt cx="890274" cy="685355"/>
            </a:xfrm>
          </p:grpSpPr>
          <p:sp>
            <p:nvSpPr>
              <p:cNvPr id="3052" name="Google Shape;3052;p59"/>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3" name="Google Shape;3053;p59"/>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4" name="Google Shape;3054;p59"/>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5" name="Google Shape;3055;p59"/>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6" name="Google Shape;3056;p59"/>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57" name="Google Shape;3057;p59"/>
            <p:cNvGrpSpPr/>
            <p:nvPr/>
          </p:nvGrpSpPr>
          <p:grpSpPr>
            <a:xfrm rot="-6338876">
              <a:off x="1719762" y="1729203"/>
              <a:ext cx="1482895" cy="1176744"/>
              <a:chOff x="8757948" y="1920174"/>
              <a:chExt cx="1090443" cy="865316"/>
            </a:xfrm>
          </p:grpSpPr>
          <p:sp>
            <p:nvSpPr>
              <p:cNvPr id="3058" name="Google Shape;3058;p59"/>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059" name="Google Shape;3059;p59"/>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0" name="Google Shape;3060;p59"/>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1" name="Google Shape;3061;p59"/>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2" name="Google Shape;3062;p59"/>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3" name="Google Shape;3063;p59"/>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4" name="Google Shape;3064;p59"/>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5" name="Google Shape;3065;p59"/>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6" name="Google Shape;3066;p59"/>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7" name="Google Shape;3067;p59"/>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8" name="Google Shape;3068;p59"/>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9" name="Google Shape;3069;p59"/>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0" name="Google Shape;3070;p59"/>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1" name="Google Shape;3071;p59"/>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2" name="Google Shape;3072;p59"/>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3" name="Google Shape;3073;p59"/>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4" name="Google Shape;3074;p59"/>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5" name="Google Shape;3075;p59"/>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6" name="Google Shape;3076;p59"/>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7" name="Google Shape;3077;p59"/>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8" name="Google Shape;3078;p59"/>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9" name="Google Shape;3079;p59"/>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80" name="Google Shape;3080;p59"/>
            <p:cNvGrpSpPr/>
            <p:nvPr/>
          </p:nvGrpSpPr>
          <p:grpSpPr>
            <a:xfrm rot="2523418">
              <a:off x="2638602" y="1430589"/>
              <a:ext cx="630846" cy="471257"/>
              <a:chOff x="5913226" y="4077344"/>
              <a:chExt cx="914289" cy="694967"/>
            </a:xfrm>
          </p:grpSpPr>
          <p:sp>
            <p:nvSpPr>
              <p:cNvPr id="3081" name="Google Shape;3081;p59"/>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2" name="Google Shape;3082;p59"/>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3" name="Google Shape;3083;p59"/>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4" name="Google Shape;3084;p59"/>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5" name="Google Shape;3085;p59"/>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6" name="Google Shape;3086;p59"/>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7" name="Google Shape;3087;p59"/>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88" name="Google Shape;3088;p59"/>
            <p:cNvGrpSpPr/>
            <p:nvPr/>
          </p:nvGrpSpPr>
          <p:grpSpPr>
            <a:xfrm rot="1902103">
              <a:off x="7181157" y="2518087"/>
              <a:ext cx="579668" cy="1176893"/>
              <a:chOff x="6358918" y="3044707"/>
              <a:chExt cx="579665" cy="1176886"/>
            </a:xfrm>
          </p:grpSpPr>
          <p:sp>
            <p:nvSpPr>
              <p:cNvPr id="3089" name="Google Shape;3089;p59"/>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0" name="Google Shape;3090;p59"/>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1" name="Google Shape;3091;p59"/>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2" name="Google Shape;3092;p59"/>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3" name="Google Shape;3093;p59"/>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4" name="Google Shape;3094;p59"/>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5" name="Google Shape;3095;p59"/>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6" name="Google Shape;3096;p59"/>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7" name="Google Shape;3097;p59"/>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098" name="Google Shape;3098;p59"/>
            <p:cNvSpPr/>
            <p:nvPr/>
          </p:nvSpPr>
          <p:spPr>
            <a:xfrm rot="194300">
              <a:off x="2762435" y="963979"/>
              <a:ext cx="4341837" cy="3146187"/>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00"/>
            </a:p>
          </p:txBody>
        </p:sp>
        <p:sp>
          <p:nvSpPr>
            <p:cNvPr id="3099" name="Google Shape;3099;p59"/>
            <p:cNvSpPr/>
            <p:nvPr/>
          </p:nvSpPr>
          <p:spPr>
            <a:xfrm>
              <a:off x="7067407" y="1981663"/>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0" name="Google Shape;3100;p59"/>
            <p:cNvSpPr/>
            <p:nvPr/>
          </p:nvSpPr>
          <p:spPr>
            <a:xfrm>
              <a:off x="1725162" y="2520543"/>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1" name="Google Shape;3101;p59"/>
            <p:cNvSpPr/>
            <p:nvPr/>
          </p:nvSpPr>
          <p:spPr>
            <a:xfrm>
              <a:off x="2439996" y="1360729"/>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2" name="Google Shape;3102;p59"/>
            <p:cNvSpPr/>
            <p:nvPr/>
          </p:nvSpPr>
          <p:spPr>
            <a:xfrm>
              <a:off x="1451343" y="1739263"/>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3" name="Google Shape;3103;p59"/>
            <p:cNvSpPr/>
            <p:nvPr/>
          </p:nvSpPr>
          <p:spPr>
            <a:xfrm>
              <a:off x="7307554" y="2573902"/>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4" name="Google Shape;3104;p59"/>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105" name="Google Shape;3105;p59"/>
          <p:cNvSpPr txBox="1">
            <a:spLocks noGrp="1"/>
          </p:cNvSpPr>
          <p:nvPr>
            <p:ph type="title"/>
          </p:nvPr>
        </p:nvSpPr>
        <p:spPr>
          <a:xfrm>
            <a:off x="225277" y="129801"/>
            <a:ext cx="9338400" cy="1308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Creating a Diorama</a:t>
            </a:r>
            <a:endParaRPr/>
          </a:p>
        </p:txBody>
      </p:sp>
      <p:grpSp>
        <p:nvGrpSpPr>
          <p:cNvPr id="3106" name="Google Shape;3106;p59"/>
          <p:cNvGrpSpPr/>
          <p:nvPr/>
        </p:nvGrpSpPr>
        <p:grpSpPr>
          <a:xfrm>
            <a:off x="7339414" y="3886208"/>
            <a:ext cx="2289056" cy="3686093"/>
            <a:chOff x="5742149" y="2182223"/>
            <a:chExt cx="2080960" cy="2439344"/>
          </a:xfrm>
        </p:grpSpPr>
        <p:grpSp>
          <p:nvGrpSpPr>
            <p:cNvPr id="3107" name="Google Shape;3107;p59"/>
            <p:cNvGrpSpPr/>
            <p:nvPr/>
          </p:nvGrpSpPr>
          <p:grpSpPr>
            <a:xfrm>
              <a:off x="5742149" y="2182223"/>
              <a:ext cx="1645253" cy="2439344"/>
              <a:chOff x="1587225" y="582700"/>
              <a:chExt cx="1401050" cy="2077275"/>
            </a:xfrm>
          </p:grpSpPr>
          <p:sp>
            <p:nvSpPr>
              <p:cNvPr id="3108" name="Google Shape;3108;p59"/>
              <p:cNvSpPr/>
              <p:nvPr/>
            </p:nvSpPr>
            <p:spPr>
              <a:xfrm>
                <a:off x="1990750" y="1117750"/>
                <a:ext cx="997525" cy="1283750"/>
              </a:xfrm>
              <a:custGeom>
                <a:avLst/>
                <a:gdLst/>
                <a:ahLst/>
                <a:cxnLst/>
                <a:rect l="l" t="t" r="r" b="b"/>
                <a:pathLst>
                  <a:path w="39901" h="51350" extrusionOk="0">
                    <a:moveTo>
                      <a:pt x="4792" y="0"/>
                    </a:moveTo>
                    <a:cubicBezTo>
                      <a:pt x="4676" y="0"/>
                      <a:pt x="4603" y="9"/>
                      <a:pt x="4587" y="28"/>
                    </a:cubicBezTo>
                    <a:cubicBezTo>
                      <a:pt x="2156" y="3211"/>
                      <a:pt x="552" y="7021"/>
                      <a:pt x="0" y="11006"/>
                    </a:cubicBezTo>
                    <a:lnTo>
                      <a:pt x="1053" y="10154"/>
                    </a:ln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129"/>
                      <a:pt x="2607" y="21858"/>
                      <a:pt x="3283" y="23462"/>
                    </a:cubicBezTo>
                    <a:lnTo>
                      <a:pt x="3659" y="22161"/>
                    </a:lnTo>
                    <a:lnTo>
                      <a:pt x="3659" y="22161"/>
                    </a:lnTo>
                    <a:cubicBezTo>
                      <a:pt x="3588" y="22416"/>
                      <a:pt x="4386" y="23688"/>
                      <a:pt x="4486" y="24013"/>
                    </a:cubicBezTo>
                    <a:cubicBezTo>
                      <a:pt x="4762" y="24765"/>
                      <a:pt x="4963" y="25567"/>
                      <a:pt x="5088" y="26369"/>
                    </a:cubicBezTo>
                    <a:cubicBezTo>
                      <a:pt x="5314" y="27873"/>
                      <a:pt x="5088" y="29302"/>
                      <a:pt x="5263" y="30780"/>
                    </a:cubicBezTo>
                    <a:cubicBezTo>
                      <a:pt x="5689" y="34339"/>
                      <a:pt x="4336" y="37773"/>
                      <a:pt x="4060" y="41282"/>
                    </a:cubicBezTo>
                    <a:cubicBezTo>
                      <a:pt x="3985" y="42359"/>
                      <a:pt x="4010" y="43487"/>
                      <a:pt x="4411" y="44490"/>
                    </a:cubicBezTo>
                    <a:cubicBezTo>
                      <a:pt x="5063" y="46194"/>
                      <a:pt x="6792" y="46745"/>
                      <a:pt x="8196" y="47673"/>
                    </a:cubicBezTo>
                    <a:cubicBezTo>
                      <a:pt x="9850" y="48750"/>
                      <a:pt x="11679" y="49577"/>
                      <a:pt x="13559" y="50204"/>
                    </a:cubicBezTo>
                    <a:cubicBezTo>
                      <a:pt x="15930" y="50963"/>
                      <a:pt x="18436" y="51349"/>
                      <a:pt x="20939" y="51349"/>
                    </a:cubicBezTo>
                    <a:cubicBezTo>
                      <a:pt x="22484" y="51349"/>
                      <a:pt x="24028" y="51202"/>
                      <a:pt x="25539" y="50906"/>
                    </a:cubicBezTo>
                    <a:cubicBezTo>
                      <a:pt x="29574" y="50129"/>
                      <a:pt x="32682" y="48274"/>
                      <a:pt x="35188" y="45016"/>
                    </a:cubicBezTo>
                    <a:cubicBezTo>
                      <a:pt x="36341" y="43512"/>
                      <a:pt x="37269" y="41833"/>
                      <a:pt x="37895" y="40054"/>
                    </a:cubicBezTo>
                    <a:cubicBezTo>
                      <a:pt x="38168" y="39284"/>
                      <a:pt x="39547" y="35518"/>
                      <a:pt x="38941" y="34786"/>
                    </a:cubicBezTo>
                    <a:lnTo>
                      <a:pt x="38941" y="34786"/>
                    </a:lnTo>
                    <a:cubicBezTo>
                      <a:pt x="39136" y="35003"/>
                      <a:pt x="39330" y="35198"/>
                      <a:pt x="39524" y="35392"/>
                    </a:cubicBezTo>
                    <a:cubicBezTo>
                      <a:pt x="39599" y="33537"/>
                      <a:pt x="39474" y="31657"/>
                      <a:pt x="39123" y="29803"/>
                    </a:cubicBezTo>
                    <a:lnTo>
                      <a:pt x="39123" y="29803"/>
                    </a:lnTo>
                    <a:cubicBezTo>
                      <a:pt x="39374" y="30028"/>
                      <a:pt x="39624" y="30254"/>
                      <a:pt x="39900" y="30480"/>
                    </a:cubicBezTo>
                    <a:cubicBezTo>
                      <a:pt x="39725" y="29126"/>
                      <a:pt x="39098" y="27998"/>
                      <a:pt x="38396" y="26870"/>
                    </a:cubicBezTo>
                    <a:lnTo>
                      <a:pt x="38396" y="26870"/>
                    </a:lnTo>
                    <a:cubicBezTo>
                      <a:pt x="38873" y="27146"/>
                      <a:pt x="39249" y="27572"/>
                      <a:pt x="39499" y="28048"/>
                    </a:cubicBezTo>
                    <a:cubicBezTo>
                      <a:pt x="39875" y="22259"/>
                      <a:pt x="35589" y="16545"/>
                      <a:pt x="31078" y="13462"/>
                    </a:cubicBezTo>
                    <a:cubicBezTo>
                      <a:pt x="29449" y="12359"/>
                      <a:pt x="27795" y="11281"/>
                      <a:pt x="26266" y="10053"/>
                    </a:cubicBezTo>
                    <a:lnTo>
                      <a:pt x="26191" y="10003"/>
                    </a:lnTo>
                    <a:cubicBezTo>
                      <a:pt x="23710" y="7998"/>
                      <a:pt x="21805" y="5241"/>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9" name="Google Shape;3109;p59"/>
              <p:cNvSpPr/>
              <p:nvPr/>
            </p:nvSpPr>
            <p:spPr>
              <a:xfrm>
                <a:off x="2090375" y="1800150"/>
                <a:ext cx="171700" cy="515700"/>
              </a:xfrm>
              <a:custGeom>
                <a:avLst/>
                <a:gdLst/>
                <a:ahLst/>
                <a:cxnLst/>
                <a:rect l="l" t="t" r="r" b="b"/>
                <a:pathLst>
                  <a:path w="6868" h="20628" extrusionOk="0">
                    <a:moveTo>
                      <a:pt x="1203" y="1"/>
                    </a:moveTo>
                    <a:lnTo>
                      <a:pt x="1203" y="1"/>
                    </a:lnTo>
                    <a:cubicBezTo>
                      <a:pt x="1253" y="1153"/>
                      <a:pt x="1153" y="2306"/>
                      <a:pt x="1278" y="3484"/>
                    </a:cubicBezTo>
                    <a:cubicBezTo>
                      <a:pt x="1704" y="7043"/>
                      <a:pt x="351" y="10477"/>
                      <a:pt x="75" y="13986"/>
                    </a:cubicBezTo>
                    <a:cubicBezTo>
                      <a:pt x="0" y="15063"/>
                      <a:pt x="25" y="16191"/>
                      <a:pt x="426" y="17194"/>
                    </a:cubicBezTo>
                    <a:cubicBezTo>
                      <a:pt x="1078" y="18898"/>
                      <a:pt x="2807" y="19449"/>
                      <a:pt x="4211" y="20377"/>
                    </a:cubicBezTo>
                    <a:cubicBezTo>
                      <a:pt x="4361" y="20452"/>
                      <a:pt x="4486" y="20527"/>
                      <a:pt x="4637" y="20627"/>
                    </a:cubicBezTo>
                    <a:cubicBezTo>
                      <a:pt x="4687" y="20527"/>
                      <a:pt x="4737" y="20427"/>
                      <a:pt x="4812" y="20326"/>
                    </a:cubicBezTo>
                    <a:cubicBezTo>
                      <a:pt x="5188" y="19700"/>
                      <a:pt x="5539" y="19048"/>
                      <a:pt x="5765" y="18422"/>
                    </a:cubicBezTo>
                    <a:cubicBezTo>
                      <a:pt x="6542" y="16141"/>
                      <a:pt x="6867" y="13685"/>
                      <a:pt x="6667" y="11304"/>
                    </a:cubicBezTo>
                    <a:cubicBezTo>
                      <a:pt x="6316" y="7018"/>
                      <a:pt x="4311" y="2933"/>
                      <a:pt x="1203" y="1"/>
                    </a:cubicBezTo>
                    <a:close/>
                  </a:path>
                </a:pathLst>
              </a:custGeom>
              <a:solidFill>
                <a:srgbClr val="C64D2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0" name="Google Shape;3110;p59"/>
              <p:cNvSpPr/>
              <p:nvPr/>
            </p:nvSpPr>
            <p:spPr>
              <a:xfrm>
                <a:off x="2317800" y="2053900"/>
                <a:ext cx="641650" cy="347475"/>
              </a:xfrm>
              <a:custGeom>
                <a:avLst/>
                <a:gdLst/>
                <a:ahLst/>
                <a:cxnLst/>
                <a:rect l="l" t="t" r="r" b="b"/>
                <a:pathLst>
                  <a:path w="25666" h="13899" extrusionOk="0">
                    <a:moveTo>
                      <a:pt x="25665" y="1"/>
                    </a:moveTo>
                    <a:cubicBezTo>
                      <a:pt x="25039" y="377"/>
                      <a:pt x="23760" y="878"/>
                      <a:pt x="23535" y="1003"/>
                    </a:cubicBezTo>
                    <a:cubicBezTo>
                      <a:pt x="22683" y="1379"/>
                      <a:pt x="21831" y="1755"/>
                      <a:pt x="20953" y="2056"/>
                    </a:cubicBezTo>
                    <a:cubicBezTo>
                      <a:pt x="19199" y="2708"/>
                      <a:pt x="17395" y="3184"/>
                      <a:pt x="15565" y="3510"/>
                    </a:cubicBezTo>
                    <a:cubicBezTo>
                      <a:pt x="13820" y="3812"/>
                      <a:pt x="12052" y="3964"/>
                      <a:pt x="10284" y="3964"/>
                    </a:cubicBezTo>
                    <a:cubicBezTo>
                      <a:pt x="10148" y="3964"/>
                      <a:pt x="10012" y="3963"/>
                      <a:pt x="9876" y="3961"/>
                    </a:cubicBezTo>
                    <a:cubicBezTo>
                      <a:pt x="9344" y="3961"/>
                      <a:pt x="8797" y="3975"/>
                      <a:pt x="8248" y="3975"/>
                    </a:cubicBezTo>
                    <a:cubicBezTo>
                      <a:pt x="7013" y="3975"/>
                      <a:pt x="5765" y="3903"/>
                      <a:pt x="4638" y="3435"/>
                    </a:cubicBezTo>
                    <a:cubicBezTo>
                      <a:pt x="3785" y="3084"/>
                      <a:pt x="2983" y="2457"/>
                      <a:pt x="2607" y="1630"/>
                    </a:cubicBezTo>
                    <a:cubicBezTo>
                      <a:pt x="1455" y="3359"/>
                      <a:pt x="427" y="5540"/>
                      <a:pt x="151" y="7595"/>
                    </a:cubicBezTo>
                    <a:cubicBezTo>
                      <a:pt x="101" y="8096"/>
                      <a:pt x="1" y="11129"/>
                      <a:pt x="277" y="12683"/>
                    </a:cubicBezTo>
                    <a:cubicBezTo>
                      <a:pt x="327" y="12708"/>
                      <a:pt x="402" y="12733"/>
                      <a:pt x="477" y="12758"/>
                    </a:cubicBezTo>
                    <a:cubicBezTo>
                      <a:pt x="653" y="12808"/>
                      <a:pt x="828" y="12833"/>
                      <a:pt x="978" y="12883"/>
                    </a:cubicBezTo>
                    <a:cubicBezTo>
                      <a:pt x="1831" y="13109"/>
                      <a:pt x="2733" y="13259"/>
                      <a:pt x="3560" y="13510"/>
                    </a:cubicBezTo>
                    <a:cubicBezTo>
                      <a:pt x="4993" y="13767"/>
                      <a:pt x="6455" y="13899"/>
                      <a:pt x="7916" y="13899"/>
                    </a:cubicBezTo>
                    <a:cubicBezTo>
                      <a:pt x="9444" y="13899"/>
                      <a:pt x="10970" y="13754"/>
                      <a:pt x="12457" y="13460"/>
                    </a:cubicBezTo>
                    <a:cubicBezTo>
                      <a:pt x="16467" y="12683"/>
                      <a:pt x="19600" y="10828"/>
                      <a:pt x="22106" y="7570"/>
                    </a:cubicBezTo>
                    <a:cubicBezTo>
                      <a:pt x="23259" y="6066"/>
                      <a:pt x="24187" y="4387"/>
                      <a:pt x="24813" y="2608"/>
                    </a:cubicBezTo>
                    <a:cubicBezTo>
                      <a:pt x="24964" y="2232"/>
                      <a:pt x="25365" y="1104"/>
                      <a:pt x="25665" y="1"/>
                    </a:cubicBezTo>
                    <a:close/>
                  </a:path>
                </a:pathLst>
              </a:custGeom>
              <a:solidFill>
                <a:srgbClr val="C64D2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1" name="Google Shape;3111;p59"/>
              <p:cNvSpPr/>
              <p:nvPr/>
            </p:nvSpPr>
            <p:spPr>
              <a:xfrm>
                <a:off x="2388625" y="1726850"/>
                <a:ext cx="437350" cy="357150"/>
              </a:xfrm>
              <a:custGeom>
                <a:avLst/>
                <a:gdLst/>
                <a:ahLst/>
                <a:cxnLst/>
                <a:rect l="l" t="t" r="r" b="b"/>
                <a:pathLst>
                  <a:path w="17494" h="14286" extrusionOk="0">
                    <a:moveTo>
                      <a:pt x="9223" y="0"/>
                    </a:moveTo>
                    <a:cubicBezTo>
                      <a:pt x="8120" y="2206"/>
                      <a:pt x="6717" y="4286"/>
                      <a:pt x="5113" y="6166"/>
                    </a:cubicBezTo>
                    <a:cubicBezTo>
                      <a:pt x="3559" y="7945"/>
                      <a:pt x="1805" y="10101"/>
                      <a:pt x="752" y="12256"/>
                    </a:cubicBezTo>
                    <a:cubicBezTo>
                      <a:pt x="426" y="12908"/>
                      <a:pt x="226" y="13609"/>
                      <a:pt x="0" y="14286"/>
                    </a:cubicBezTo>
                    <a:cubicBezTo>
                      <a:pt x="526" y="13509"/>
                      <a:pt x="1203" y="12782"/>
                      <a:pt x="1955" y="12156"/>
                    </a:cubicBezTo>
                    <a:cubicBezTo>
                      <a:pt x="2807" y="11454"/>
                      <a:pt x="3759" y="10852"/>
                      <a:pt x="4687" y="10326"/>
                    </a:cubicBezTo>
                    <a:cubicBezTo>
                      <a:pt x="6015" y="9574"/>
                      <a:pt x="7469" y="9123"/>
                      <a:pt x="8973" y="8872"/>
                    </a:cubicBezTo>
                    <a:cubicBezTo>
                      <a:pt x="9674" y="8763"/>
                      <a:pt x="10389" y="8706"/>
                      <a:pt x="11106" y="8706"/>
                    </a:cubicBezTo>
                    <a:cubicBezTo>
                      <a:pt x="13334" y="8706"/>
                      <a:pt x="15579" y="9251"/>
                      <a:pt x="17494" y="10426"/>
                    </a:cubicBezTo>
                    <a:cubicBezTo>
                      <a:pt x="16466" y="8321"/>
                      <a:pt x="14386" y="7268"/>
                      <a:pt x="12531" y="5890"/>
                    </a:cubicBezTo>
                    <a:cubicBezTo>
                      <a:pt x="10652" y="4461"/>
                      <a:pt x="9599" y="2331"/>
                      <a:pt x="9223" y="0"/>
                    </a:cubicBezTo>
                    <a:close/>
                  </a:path>
                </a:pathLst>
              </a:custGeom>
              <a:solidFill>
                <a:srgbClr val="C64D2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2" name="Google Shape;3112;p59"/>
              <p:cNvSpPr/>
              <p:nvPr/>
            </p:nvSpPr>
            <p:spPr>
              <a:xfrm>
                <a:off x="1990750" y="1117750"/>
                <a:ext cx="559550" cy="933675"/>
              </a:xfrm>
              <a:custGeom>
                <a:avLst/>
                <a:gdLst/>
                <a:ahLst/>
                <a:cxnLst/>
                <a:rect l="l" t="t" r="r" b="b"/>
                <a:pathLst>
                  <a:path w="22382" h="37347" extrusionOk="0">
                    <a:moveTo>
                      <a:pt x="13131" y="31854"/>
                    </a:moveTo>
                    <a:lnTo>
                      <a:pt x="13131" y="31854"/>
                    </a:lnTo>
                    <a:cubicBezTo>
                      <a:pt x="13131" y="31855"/>
                      <a:pt x="13132" y="31857"/>
                      <a:pt x="13133" y="31858"/>
                    </a:cubicBezTo>
                    <a:cubicBezTo>
                      <a:pt x="13132" y="31857"/>
                      <a:pt x="13131" y="31855"/>
                      <a:pt x="13131" y="31854"/>
                    </a:cubicBezTo>
                    <a:close/>
                    <a:moveTo>
                      <a:pt x="4792" y="0"/>
                    </a:moveTo>
                    <a:cubicBezTo>
                      <a:pt x="4676" y="0"/>
                      <a:pt x="4603" y="9"/>
                      <a:pt x="4587" y="28"/>
                    </a:cubicBezTo>
                    <a:cubicBezTo>
                      <a:pt x="2156" y="3211"/>
                      <a:pt x="552" y="7021"/>
                      <a:pt x="0" y="11006"/>
                    </a:cubicBezTo>
                    <a:cubicBezTo>
                      <a:pt x="351" y="10705"/>
                      <a:pt x="702" y="10429"/>
                      <a:pt x="1053" y="10154"/>
                    </a:cubicBez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028"/>
                      <a:pt x="2557" y="21657"/>
                      <a:pt x="3158" y="23186"/>
                    </a:cubicBezTo>
                    <a:cubicBezTo>
                      <a:pt x="3208" y="23236"/>
                      <a:pt x="3258" y="23312"/>
                      <a:pt x="3308" y="23362"/>
                    </a:cubicBezTo>
                    <a:cubicBezTo>
                      <a:pt x="3409" y="22961"/>
                      <a:pt x="3534" y="22560"/>
                      <a:pt x="3659" y="22159"/>
                    </a:cubicBezTo>
                    <a:lnTo>
                      <a:pt x="3659" y="22159"/>
                    </a:lnTo>
                    <a:cubicBezTo>
                      <a:pt x="3584" y="22409"/>
                      <a:pt x="4386" y="23688"/>
                      <a:pt x="4486" y="24013"/>
                    </a:cubicBezTo>
                    <a:cubicBezTo>
                      <a:pt x="4712" y="24615"/>
                      <a:pt x="4862" y="25266"/>
                      <a:pt x="4988" y="25893"/>
                    </a:cubicBezTo>
                    <a:cubicBezTo>
                      <a:pt x="5514" y="26845"/>
                      <a:pt x="5965" y="27823"/>
                      <a:pt x="6567" y="28725"/>
                    </a:cubicBezTo>
                    <a:cubicBezTo>
                      <a:pt x="7344" y="29878"/>
                      <a:pt x="8371" y="30881"/>
                      <a:pt x="9198" y="32008"/>
                    </a:cubicBezTo>
                    <a:cubicBezTo>
                      <a:pt x="10326" y="33587"/>
                      <a:pt x="11078" y="35442"/>
                      <a:pt x="11329" y="37347"/>
                    </a:cubicBezTo>
                    <a:cubicBezTo>
                      <a:pt x="11404" y="35993"/>
                      <a:pt x="11479" y="34615"/>
                      <a:pt x="11529" y="33261"/>
                    </a:cubicBezTo>
                    <a:lnTo>
                      <a:pt x="12030" y="33963"/>
                    </a:lnTo>
                    <a:cubicBezTo>
                      <a:pt x="12206" y="32911"/>
                      <a:pt x="12381" y="31858"/>
                      <a:pt x="12557" y="30780"/>
                    </a:cubicBezTo>
                    <a:cubicBezTo>
                      <a:pt x="12731" y="31130"/>
                      <a:pt x="12931" y="31504"/>
                      <a:pt x="13131" y="31854"/>
                    </a:cubicBezTo>
                    <a:lnTo>
                      <a:pt x="13131" y="31854"/>
                    </a:lnTo>
                    <a:cubicBezTo>
                      <a:pt x="12860" y="31373"/>
                      <a:pt x="13234" y="29952"/>
                      <a:pt x="13309" y="29427"/>
                    </a:cubicBezTo>
                    <a:cubicBezTo>
                      <a:pt x="13409" y="28575"/>
                      <a:pt x="13634" y="27748"/>
                      <a:pt x="13810" y="26896"/>
                    </a:cubicBezTo>
                    <a:cubicBezTo>
                      <a:pt x="14111" y="25317"/>
                      <a:pt x="14336" y="23662"/>
                      <a:pt x="14537" y="22058"/>
                    </a:cubicBezTo>
                    <a:cubicBezTo>
                      <a:pt x="14988" y="22735"/>
                      <a:pt x="15414" y="23412"/>
                      <a:pt x="15765" y="24139"/>
                    </a:cubicBezTo>
                    <a:cubicBezTo>
                      <a:pt x="15815" y="21056"/>
                      <a:pt x="15990" y="17948"/>
                      <a:pt x="16316" y="14890"/>
                    </a:cubicBezTo>
                    <a:cubicBezTo>
                      <a:pt x="16592" y="15517"/>
                      <a:pt x="16867" y="16169"/>
                      <a:pt x="17118" y="16795"/>
                    </a:cubicBezTo>
                    <a:cubicBezTo>
                      <a:pt x="17745" y="14439"/>
                      <a:pt x="17970" y="12008"/>
                      <a:pt x="18171" y="9577"/>
                    </a:cubicBezTo>
                    <a:cubicBezTo>
                      <a:pt x="18722" y="10429"/>
                      <a:pt x="19198" y="11332"/>
                      <a:pt x="19574" y="12259"/>
                    </a:cubicBezTo>
                    <a:cubicBezTo>
                      <a:pt x="20251" y="10129"/>
                      <a:pt x="21128" y="8048"/>
                      <a:pt x="22156" y="6043"/>
                    </a:cubicBezTo>
                    <a:cubicBezTo>
                      <a:pt x="22231" y="5893"/>
                      <a:pt x="22306" y="5768"/>
                      <a:pt x="22381" y="5617"/>
                    </a:cubicBezTo>
                    <a:cubicBezTo>
                      <a:pt x="21730" y="4540"/>
                      <a:pt x="21203" y="3387"/>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3" name="Google Shape;3113;p59"/>
              <p:cNvSpPr/>
              <p:nvPr/>
            </p:nvSpPr>
            <p:spPr>
              <a:xfrm>
                <a:off x="1587225" y="1691625"/>
                <a:ext cx="1329600" cy="968350"/>
              </a:xfrm>
              <a:custGeom>
                <a:avLst/>
                <a:gdLst/>
                <a:ahLst/>
                <a:cxnLst/>
                <a:rect l="l" t="t" r="r" b="b"/>
                <a:pathLst>
                  <a:path w="53184" h="38734" extrusionOk="0">
                    <a:moveTo>
                      <a:pt x="21931" y="17174"/>
                    </a:moveTo>
                    <a:cubicBezTo>
                      <a:pt x="21930" y="17178"/>
                      <a:pt x="21930" y="17182"/>
                      <a:pt x="21931" y="17186"/>
                    </a:cubicBezTo>
                    <a:lnTo>
                      <a:pt x="21931" y="17186"/>
                    </a:lnTo>
                    <a:cubicBezTo>
                      <a:pt x="21931" y="17182"/>
                      <a:pt x="21931" y="17178"/>
                      <a:pt x="21931" y="17174"/>
                    </a:cubicBezTo>
                    <a:close/>
                    <a:moveTo>
                      <a:pt x="2231" y="24317"/>
                    </a:moveTo>
                    <a:lnTo>
                      <a:pt x="2240" y="24323"/>
                    </a:lnTo>
                    <a:lnTo>
                      <a:pt x="2240" y="24323"/>
                    </a:lnTo>
                    <a:cubicBezTo>
                      <a:pt x="2237" y="24321"/>
                      <a:pt x="2234" y="24319"/>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lnTo>
                      <a:pt x="2240" y="24323"/>
                    </a:lnTo>
                    <a:lnTo>
                      <a:pt x="2240" y="24323"/>
                    </a:lnTo>
                    <a:cubicBezTo>
                      <a:pt x="3039" y="24910"/>
                      <a:pt x="3763" y="27327"/>
                      <a:pt x="4412" y="28201"/>
                    </a:cubicBezTo>
                    <a:cubicBezTo>
                      <a:pt x="5339" y="29505"/>
                      <a:pt x="6392" y="30657"/>
                      <a:pt x="7595" y="31710"/>
                    </a:cubicBezTo>
                    <a:cubicBezTo>
                      <a:pt x="11780" y="35369"/>
                      <a:pt x="17018" y="37600"/>
                      <a:pt x="22482" y="38402"/>
                    </a:cubicBezTo>
                    <a:cubicBezTo>
                      <a:pt x="24012" y="38623"/>
                      <a:pt x="25558" y="38733"/>
                      <a:pt x="27104" y="38733"/>
                    </a:cubicBezTo>
                    <a:cubicBezTo>
                      <a:pt x="35383" y="38733"/>
                      <a:pt x="43633" y="35565"/>
                      <a:pt x="49124" y="29229"/>
                    </a:cubicBezTo>
                    <a:cubicBezTo>
                      <a:pt x="51580" y="26372"/>
                      <a:pt x="53059" y="22662"/>
                      <a:pt x="53184" y="18903"/>
                    </a:cubicBezTo>
                    <a:lnTo>
                      <a:pt x="53184" y="18903"/>
                    </a:lnTo>
                    <a:cubicBezTo>
                      <a:pt x="53159" y="19454"/>
                      <a:pt x="46668" y="20156"/>
                      <a:pt x="45966" y="20231"/>
                    </a:cubicBezTo>
                    <a:cubicBezTo>
                      <a:pt x="43785" y="20432"/>
                      <a:pt x="41655" y="20382"/>
                      <a:pt x="39525" y="20432"/>
                    </a:cubicBezTo>
                    <a:cubicBezTo>
                      <a:pt x="37785" y="20473"/>
                      <a:pt x="36023" y="20559"/>
                      <a:pt x="34267" y="20559"/>
                    </a:cubicBezTo>
                    <a:cubicBezTo>
                      <a:pt x="32810" y="20559"/>
                      <a:pt x="31358" y="20500"/>
                      <a:pt x="29926" y="20307"/>
                    </a:cubicBezTo>
                    <a:cubicBezTo>
                      <a:pt x="28422" y="20106"/>
                      <a:pt x="26943" y="19705"/>
                      <a:pt x="25540" y="19129"/>
                    </a:cubicBezTo>
                    <a:cubicBezTo>
                      <a:pt x="25067" y="18955"/>
                      <a:pt x="21955" y="17719"/>
                      <a:pt x="21931" y="17186"/>
                    </a:cubicBezTo>
                    <a:lnTo>
                      <a:pt x="21931" y="17186"/>
                    </a:lnTo>
                    <a:cubicBezTo>
                      <a:pt x="21930" y="17558"/>
                      <a:pt x="21906" y="17955"/>
                      <a:pt x="21906" y="18327"/>
                    </a:cubicBezTo>
                    <a:cubicBezTo>
                      <a:pt x="18848" y="16497"/>
                      <a:pt x="16191" y="13991"/>
                      <a:pt x="14186" y="11033"/>
                    </a:cubicBezTo>
                    <a:cubicBezTo>
                      <a:pt x="13911" y="11685"/>
                      <a:pt x="13760" y="12387"/>
                      <a:pt x="13710" y="13114"/>
                    </a:cubicBezTo>
                    <a:cubicBezTo>
                      <a:pt x="11931" y="11735"/>
                      <a:pt x="10502" y="9905"/>
                      <a:pt x="9625" y="7825"/>
                    </a:cubicBezTo>
                    <a:cubicBezTo>
                      <a:pt x="9175"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4" name="Google Shape;3114;p59"/>
              <p:cNvSpPr/>
              <p:nvPr/>
            </p:nvSpPr>
            <p:spPr>
              <a:xfrm>
                <a:off x="1587225" y="1691625"/>
                <a:ext cx="604050" cy="859800"/>
              </a:xfrm>
              <a:custGeom>
                <a:avLst/>
                <a:gdLst/>
                <a:ahLst/>
                <a:cxnLst/>
                <a:rect l="l" t="t" r="r" b="b"/>
                <a:pathLst>
                  <a:path w="24162" h="34392" extrusionOk="0">
                    <a:moveTo>
                      <a:pt x="2231" y="24317"/>
                    </a:moveTo>
                    <a:lnTo>
                      <a:pt x="2231" y="24317"/>
                    </a:lnTo>
                    <a:cubicBezTo>
                      <a:pt x="2236" y="24320"/>
                      <a:pt x="2241" y="24323"/>
                      <a:pt x="2245" y="24327"/>
                    </a:cubicBezTo>
                    <a:lnTo>
                      <a:pt x="2245" y="24327"/>
                    </a:lnTo>
                    <a:cubicBezTo>
                      <a:pt x="2241" y="24323"/>
                      <a:pt x="2236" y="24320"/>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cubicBezTo>
                      <a:pt x="2988" y="24846"/>
                      <a:pt x="2617" y="24598"/>
                      <a:pt x="2245" y="24327"/>
                    </a:cubicBezTo>
                    <a:lnTo>
                      <a:pt x="2245" y="24327"/>
                    </a:lnTo>
                    <a:cubicBezTo>
                      <a:pt x="3042" y="24921"/>
                      <a:pt x="3764" y="27329"/>
                      <a:pt x="4412" y="28201"/>
                    </a:cubicBezTo>
                    <a:cubicBezTo>
                      <a:pt x="5339" y="29480"/>
                      <a:pt x="6417" y="30657"/>
                      <a:pt x="7595" y="31710"/>
                    </a:cubicBezTo>
                    <a:cubicBezTo>
                      <a:pt x="8322" y="32337"/>
                      <a:pt x="9073" y="32913"/>
                      <a:pt x="9850" y="33439"/>
                    </a:cubicBezTo>
                    <a:cubicBezTo>
                      <a:pt x="10627" y="33790"/>
                      <a:pt x="11429" y="34116"/>
                      <a:pt x="12256" y="34392"/>
                    </a:cubicBezTo>
                    <a:cubicBezTo>
                      <a:pt x="11956" y="33815"/>
                      <a:pt x="11655" y="33239"/>
                      <a:pt x="11329" y="32662"/>
                    </a:cubicBezTo>
                    <a:lnTo>
                      <a:pt x="11329" y="32662"/>
                    </a:lnTo>
                    <a:cubicBezTo>
                      <a:pt x="13760" y="33640"/>
                      <a:pt x="16367" y="34191"/>
                      <a:pt x="18973" y="34292"/>
                    </a:cubicBezTo>
                    <a:cubicBezTo>
                      <a:pt x="18647" y="33515"/>
                      <a:pt x="18121" y="32813"/>
                      <a:pt x="17495" y="32287"/>
                    </a:cubicBezTo>
                    <a:lnTo>
                      <a:pt x="17495" y="32287"/>
                    </a:lnTo>
                    <a:cubicBezTo>
                      <a:pt x="18748" y="32312"/>
                      <a:pt x="20001" y="32362"/>
                      <a:pt x="21254" y="32487"/>
                    </a:cubicBezTo>
                    <a:cubicBezTo>
                      <a:pt x="20201" y="31058"/>
                      <a:pt x="19149" y="29630"/>
                      <a:pt x="18071" y="28226"/>
                    </a:cubicBezTo>
                    <a:lnTo>
                      <a:pt x="18071" y="28226"/>
                    </a:lnTo>
                    <a:cubicBezTo>
                      <a:pt x="19424" y="28327"/>
                      <a:pt x="20728" y="28652"/>
                      <a:pt x="21981" y="29154"/>
                    </a:cubicBezTo>
                    <a:lnTo>
                      <a:pt x="19675" y="24793"/>
                    </a:lnTo>
                    <a:lnTo>
                      <a:pt x="19675" y="24793"/>
                    </a:lnTo>
                    <a:cubicBezTo>
                      <a:pt x="21179" y="25068"/>
                      <a:pt x="22658" y="25645"/>
                      <a:pt x="23936" y="26522"/>
                    </a:cubicBezTo>
                    <a:cubicBezTo>
                      <a:pt x="24161" y="25144"/>
                      <a:pt x="23284" y="23840"/>
                      <a:pt x="22432" y="22713"/>
                    </a:cubicBezTo>
                    <a:lnTo>
                      <a:pt x="19274" y="18502"/>
                    </a:lnTo>
                    <a:lnTo>
                      <a:pt x="19274" y="18502"/>
                    </a:lnTo>
                    <a:cubicBezTo>
                      <a:pt x="20001" y="18527"/>
                      <a:pt x="20753" y="18577"/>
                      <a:pt x="21480" y="18602"/>
                    </a:cubicBezTo>
                    <a:cubicBezTo>
                      <a:pt x="21404" y="18352"/>
                      <a:pt x="21304" y="18126"/>
                      <a:pt x="21204" y="17875"/>
                    </a:cubicBezTo>
                    <a:cubicBezTo>
                      <a:pt x="18422" y="16096"/>
                      <a:pt x="16041" y="13765"/>
                      <a:pt x="14186" y="11033"/>
                    </a:cubicBezTo>
                    <a:cubicBezTo>
                      <a:pt x="13911" y="11685"/>
                      <a:pt x="13760" y="12387"/>
                      <a:pt x="13710" y="13114"/>
                    </a:cubicBezTo>
                    <a:cubicBezTo>
                      <a:pt x="11931" y="11735"/>
                      <a:pt x="10502" y="9905"/>
                      <a:pt x="9625" y="7825"/>
                    </a:cubicBezTo>
                    <a:cubicBezTo>
                      <a:pt x="9200"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5" name="Google Shape;3115;p59"/>
              <p:cNvSpPr/>
              <p:nvPr/>
            </p:nvSpPr>
            <p:spPr>
              <a:xfrm>
                <a:off x="2002025" y="1117750"/>
                <a:ext cx="578975" cy="268175"/>
              </a:xfrm>
              <a:custGeom>
                <a:avLst/>
                <a:gdLst/>
                <a:ahLst/>
                <a:cxnLst/>
                <a:rect l="l" t="t" r="r" b="b"/>
                <a:pathLst>
                  <a:path w="23159" h="10727" extrusionOk="0">
                    <a:moveTo>
                      <a:pt x="4341" y="0"/>
                    </a:moveTo>
                    <a:cubicBezTo>
                      <a:pt x="4225" y="0"/>
                      <a:pt x="4152" y="9"/>
                      <a:pt x="4136" y="28"/>
                    </a:cubicBezTo>
                    <a:cubicBezTo>
                      <a:pt x="2181" y="2585"/>
                      <a:pt x="777" y="5567"/>
                      <a:pt x="0" y="8700"/>
                    </a:cubicBezTo>
                    <a:cubicBezTo>
                      <a:pt x="3103" y="10027"/>
                      <a:pt x="6483" y="10727"/>
                      <a:pt x="9862" y="10727"/>
                    </a:cubicBezTo>
                    <a:cubicBezTo>
                      <a:pt x="11015" y="10727"/>
                      <a:pt x="12168" y="10645"/>
                      <a:pt x="13309" y="10479"/>
                    </a:cubicBezTo>
                    <a:cubicBezTo>
                      <a:pt x="14762" y="10254"/>
                      <a:pt x="16216" y="9928"/>
                      <a:pt x="17645" y="9552"/>
                    </a:cubicBezTo>
                    <a:cubicBezTo>
                      <a:pt x="18948" y="9226"/>
                      <a:pt x="20251" y="8875"/>
                      <a:pt x="21479" y="8324"/>
                    </a:cubicBezTo>
                    <a:cubicBezTo>
                      <a:pt x="22056" y="8048"/>
                      <a:pt x="22607" y="7748"/>
                      <a:pt x="23158" y="7397"/>
                    </a:cubicBezTo>
                    <a:cubicBezTo>
                      <a:pt x="21930" y="5843"/>
                      <a:pt x="20978" y="4088"/>
                      <a:pt x="20351" y="2209"/>
                    </a:cubicBezTo>
                    <a:cubicBezTo>
                      <a:pt x="19700" y="2058"/>
                      <a:pt x="19048" y="2108"/>
                      <a:pt x="18447" y="1858"/>
                    </a:cubicBezTo>
                    <a:cubicBezTo>
                      <a:pt x="17895" y="1632"/>
                      <a:pt x="17394" y="1331"/>
                      <a:pt x="16817" y="1131"/>
                    </a:cubicBezTo>
                    <a:cubicBezTo>
                      <a:pt x="15464" y="730"/>
                      <a:pt x="14035" y="555"/>
                      <a:pt x="12632" y="479"/>
                    </a:cubicBezTo>
                    <a:cubicBezTo>
                      <a:pt x="11153" y="404"/>
                      <a:pt x="9675" y="429"/>
                      <a:pt x="8196" y="404"/>
                    </a:cubicBezTo>
                    <a:cubicBezTo>
                      <a:pt x="7803" y="382"/>
                      <a:pt x="5116" y="0"/>
                      <a:pt x="4341" y="0"/>
                    </a:cubicBezTo>
                    <a:close/>
                  </a:path>
                </a:pathLst>
              </a:custGeom>
              <a:solidFill>
                <a:srgbClr val="C64D2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6" name="Google Shape;3116;p59"/>
              <p:cNvSpPr/>
              <p:nvPr/>
            </p:nvSpPr>
            <p:spPr>
              <a:xfrm>
                <a:off x="1901150" y="645350"/>
                <a:ext cx="219950" cy="260175"/>
              </a:xfrm>
              <a:custGeom>
                <a:avLst/>
                <a:gdLst/>
                <a:ahLst/>
                <a:cxnLst/>
                <a:rect l="l" t="t" r="r" b="b"/>
                <a:pathLst>
                  <a:path w="8798" h="10407" extrusionOk="0">
                    <a:moveTo>
                      <a:pt x="1447" y="1"/>
                    </a:moveTo>
                    <a:cubicBezTo>
                      <a:pt x="1063" y="1"/>
                      <a:pt x="702" y="107"/>
                      <a:pt x="476" y="403"/>
                    </a:cubicBezTo>
                    <a:cubicBezTo>
                      <a:pt x="301" y="628"/>
                      <a:pt x="251" y="904"/>
                      <a:pt x="201" y="1180"/>
                    </a:cubicBezTo>
                    <a:cubicBezTo>
                      <a:pt x="0" y="2583"/>
                      <a:pt x="100" y="4012"/>
                      <a:pt x="376" y="5390"/>
                    </a:cubicBezTo>
                    <a:cubicBezTo>
                      <a:pt x="501" y="6067"/>
                      <a:pt x="677" y="6744"/>
                      <a:pt x="877" y="7420"/>
                    </a:cubicBezTo>
                    <a:cubicBezTo>
                      <a:pt x="1028" y="7947"/>
                      <a:pt x="1203" y="8548"/>
                      <a:pt x="1278" y="9100"/>
                    </a:cubicBezTo>
                    <a:cubicBezTo>
                      <a:pt x="1329" y="9601"/>
                      <a:pt x="1253" y="10002"/>
                      <a:pt x="1805" y="10252"/>
                    </a:cubicBezTo>
                    <a:cubicBezTo>
                      <a:pt x="2050" y="10367"/>
                      <a:pt x="2316" y="10407"/>
                      <a:pt x="2590" y="10407"/>
                    </a:cubicBezTo>
                    <a:cubicBezTo>
                      <a:pt x="2736" y="10407"/>
                      <a:pt x="2884" y="10395"/>
                      <a:pt x="3033" y="10378"/>
                    </a:cubicBezTo>
                    <a:cubicBezTo>
                      <a:pt x="4461" y="10177"/>
                      <a:pt x="5815" y="9450"/>
                      <a:pt x="6817" y="8448"/>
                    </a:cubicBezTo>
                    <a:cubicBezTo>
                      <a:pt x="7068" y="8197"/>
                      <a:pt x="7319" y="7897"/>
                      <a:pt x="7569" y="7571"/>
                    </a:cubicBezTo>
                    <a:cubicBezTo>
                      <a:pt x="8221" y="6694"/>
                      <a:pt x="8797" y="5591"/>
                      <a:pt x="8747" y="4613"/>
                    </a:cubicBezTo>
                    <a:cubicBezTo>
                      <a:pt x="8672" y="3661"/>
                      <a:pt x="7795" y="3034"/>
                      <a:pt x="7018" y="2533"/>
                    </a:cubicBezTo>
                    <a:cubicBezTo>
                      <a:pt x="5539" y="1606"/>
                      <a:pt x="4010" y="653"/>
                      <a:pt x="2331" y="152"/>
                    </a:cubicBezTo>
                    <a:cubicBezTo>
                      <a:pt x="2057" y="65"/>
                      <a:pt x="1745" y="1"/>
                      <a:pt x="1447"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7" name="Google Shape;3117;p59"/>
              <p:cNvSpPr/>
              <p:nvPr/>
            </p:nvSpPr>
            <p:spPr>
              <a:xfrm>
                <a:off x="1953150" y="701775"/>
                <a:ext cx="97150" cy="93850"/>
              </a:xfrm>
              <a:custGeom>
                <a:avLst/>
                <a:gdLst/>
                <a:ahLst/>
                <a:cxnLst/>
                <a:rect l="l" t="t" r="r" b="b"/>
                <a:pathLst>
                  <a:path w="3886" h="3754" extrusionOk="0">
                    <a:moveTo>
                      <a:pt x="326" y="0"/>
                    </a:moveTo>
                    <a:cubicBezTo>
                      <a:pt x="251" y="0"/>
                      <a:pt x="126" y="0"/>
                      <a:pt x="76" y="51"/>
                    </a:cubicBezTo>
                    <a:cubicBezTo>
                      <a:pt x="0" y="126"/>
                      <a:pt x="0" y="226"/>
                      <a:pt x="0" y="301"/>
                    </a:cubicBezTo>
                    <a:cubicBezTo>
                      <a:pt x="0" y="1203"/>
                      <a:pt x="101" y="2056"/>
                      <a:pt x="251" y="2933"/>
                    </a:cubicBezTo>
                    <a:cubicBezTo>
                      <a:pt x="340" y="3547"/>
                      <a:pt x="624" y="3753"/>
                      <a:pt x="981" y="3753"/>
                    </a:cubicBezTo>
                    <a:cubicBezTo>
                      <a:pt x="1426" y="3753"/>
                      <a:pt x="1987" y="3434"/>
                      <a:pt x="2432" y="3183"/>
                    </a:cubicBezTo>
                    <a:cubicBezTo>
                      <a:pt x="2707" y="3033"/>
                      <a:pt x="2983" y="2858"/>
                      <a:pt x="3158" y="2632"/>
                    </a:cubicBezTo>
                    <a:cubicBezTo>
                      <a:pt x="3885" y="1680"/>
                      <a:pt x="2507" y="1028"/>
                      <a:pt x="1830" y="602"/>
                    </a:cubicBezTo>
                    <a:cubicBezTo>
                      <a:pt x="1379" y="326"/>
                      <a:pt x="878" y="51"/>
                      <a:pt x="326"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8" name="Google Shape;3118;p59"/>
              <p:cNvSpPr/>
              <p:nvPr/>
            </p:nvSpPr>
            <p:spPr>
              <a:xfrm>
                <a:off x="2302775" y="582700"/>
                <a:ext cx="213675" cy="262575"/>
              </a:xfrm>
              <a:custGeom>
                <a:avLst/>
                <a:gdLst/>
                <a:ahLst/>
                <a:cxnLst/>
                <a:rect l="l" t="t" r="r" b="b"/>
                <a:pathLst>
                  <a:path w="8547" h="10503" extrusionOk="0">
                    <a:moveTo>
                      <a:pt x="6903" y="1"/>
                    </a:moveTo>
                    <a:cubicBezTo>
                      <a:pt x="6541" y="1"/>
                      <a:pt x="6151" y="123"/>
                      <a:pt x="5815" y="277"/>
                    </a:cubicBezTo>
                    <a:cubicBezTo>
                      <a:pt x="4211" y="1029"/>
                      <a:pt x="2833" y="2157"/>
                      <a:pt x="1504" y="3285"/>
                    </a:cubicBezTo>
                    <a:cubicBezTo>
                      <a:pt x="777" y="3886"/>
                      <a:pt x="0" y="4663"/>
                      <a:pt x="76" y="5591"/>
                    </a:cubicBezTo>
                    <a:cubicBezTo>
                      <a:pt x="176" y="6568"/>
                      <a:pt x="878" y="7596"/>
                      <a:pt x="1655" y="8373"/>
                    </a:cubicBezTo>
                    <a:cubicBezTo>
                      <a:pt x="1930" y="8648"/>
                      <a:pt x="2231" y="8899"/>
                      <a:pt x="2507" y="9124"/>
                    </a:cubicBezTo>
                    <a:cubicBezTo>
                      <a:pt x="3660" y="9977"/>
                      <a:pt x="5088" y="10503"/>
                      <a:pt x="6542" y="10503"/>
                    </a:cubicBezTo>
                    <a:cubicBezTo>
                      <a:pt x="6943" y="10503"/>
                      <a:pt x="7394" y="10453"/>
                      <a:pt x="7720" y="10227"/>
                    </a:cubicBezTo>
                    <a:cubicBezTo>
                      <a:pt x="8246" y="9876"/>
                      <a:pt x="8121" y="9500"/>
                      <a:pt x="8096" y="8999"/>
                    </a:cubicBezTo>
                    <a:cubicBezTo>
                      <a:pt x="8096" y="8448"/>
                      <a:pt x="8196" y="7821"/>
                      <a:pt x="8271" y="7270"/>
                    </a:cubicBezTo>
                    <a:cubicBezTo>
                      <a:pt x="8371" y="6593"/>
                      <a:pt x="8447" y="5891"/>
                      <a:pt x="8472" y="5215"/>
                    </a:cubicBezTo>
                    <a:cubicBezTo>
                      <a:pt x="8547" y="3786"/>
                      <a:pt x="8447" y="2383"/>
                      <a:pt x="8046" y="1004"/>
                    </a:cubicBezTo>
                    <a:cubicBezTo>
                      <a:pt x="7970" y="753"/>
                      <a:pt x="7870" y="478"/>
                      <a:pt x="7670" y="277"/>
                    </a:cubicBezTo>
                    <a:cubicBezTo>
                      <a:pt x="7459" y="78"/>
                      <a:pt x="7190" y="1"/>
                      <a:pt x="6903"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9" name="Google Shape;3119;p59"/>
              <p:cNvSpPr/>
              <p:nvPr/>
            </p:nvSpPr>
            <p:spPr>
              <a:xfrm>
                <a:off x="2371075" y="641625"/>
                <a:ext cx="95250" cy="96050"/>
              </a:xfrm>
              <a:custGeom>
                <a:avLst/>
                <a:gdLst/>
                <a:ahLst/>
                <a:cxnLst/>
                <a:rect l="l" t="t" r="r" b="b"/>
                <a:pathLst>
                  <a:path w="3810" h="3842" extrusionOk="0">
                    <a:moveTo>
                      <a:pt x="3431" y="0"/>
                    </a:moveTo>
                    <a:cubicBezTo>
                      <a:pt x="3384" y="0"/>
                      <a:pt x="3334" y="13"/>
                      <a:pt x="3284" y="26"/>
                    </a:cubicBezTo>
                    <a:cubicBezTo>
                      <a:pt x="2757" y="151"/>
                      <a:pt x="2306" y="477"/>
                      <a:pt x="1880" y="828"/>
                    </a:cubicBezTo>
                    <a:cubicBezTo>
                      <a:pt x="1279" y="1354"/>
                      <a:pt x="0" y="2181"/>
                      <a:pt x="852" y="3008"/>
                    </a:cubicBezTo>
                    <a:cubicBezTo>
                      <a:pt x="1078" y="3234"/>
                      <a:pt x="1354" y="3359"/>
                      <a:pt x="1654" y="3459"/>
                    </a:cubicBezTo>
                    <a:cubicBezTo>
                      <a:pt x="2074" y="3632"/>
                      <a:pt x="2592" y="3841"/>
                      <a:pt x="3011" y="3841"/>
                    </a:cubicBezTo>
                    <a:cubicBezTo>
                      <a:pt x="3443" y="3841"/>
                      <a:pt x="3772" y="3620"/>
                      <a:pt x="3785" y="2908"/>
                    </a:cubicBezTo>
                    <a:cubicBezTo>
                      <a:pt x="3810" y="2031"/>
                      <a:pt x="3785" y="1153"/>
                      <a:pt x="3659" y="276"/>
                    </a:cubicBezTo>
                    <a:cubicBezTo>
                      <a:pt x="3634" y="201"/>
                      <a:pt x="3634" y="101"/>
                      <a:pt x="3559" y="51"/>
                    </a:cubicBezTo>
                    <a:cubicBezTo>
                      <a:pt x="3522" y="13"/>
                      <a:pt x="3478" y="0"/>
                      <a:pt x="3431"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0" name="Google Shape;3120;p59"/>
              <p:cNvSpPr/>
              <p:nvPr/>
            </p:nvSpPr>
            <p:spPr>
              <a:xfrm>
                <a:off x="1786475" y="706150"/>
                <a:ext cx="937375" cy="636000"/>
              </a:xfrm>
              <a:custGeom>
                <a:avLst/>
                <a:gdLst/>
                <a:ahLst/>
                <a:cxnLst/>
                <a:rect l="l" t="t" r="r" b="b"/>
                <a:pathLst>
                  <a:path w="37495" h="25440" extrusionOk="0">
                    <a:moveTo>
                      <a:pt x="19469" y="0"/>
                    </a:moveTo>
                    <a:cubicBezTo>
                      <a:pt x="19214" y="0"/>
                      <a:pt x="18957" y="9"/>
                      <a:pt x="18698" y="26"/>
                    </a:cubicBezTo>
                    <a:cubicBezTo>
                      <a:pt x="18454" y="11"/>
                      <a:pt x="18212" y="3"/>
                      <a:pt x="17972" y="3"/>
                    </a:cubicBezTo>
                    <a:cubicBezTo>
                      <a:pt x="11853" y="3"/>
                      <a:pt x="6781" y="4834"/>
                      <a:pt x="4562" y="10477"/>
                    </a:cubicBezTo>
                    <a:cubicBezTo>
                      <a:pt x="4136" y="11580"/>
                      <a:pt x="3735" y="12708"/>
                      <a:pt x="3008" y="13660"/>
                    </a:cubicBezTo>
                    <a:cubicBezTo>
                      <a:pt x="2350" y="14530"/>
                      <a:pt x="1317" y="15223"/>
                      <a:pt x="219" y="15223"/>
                    </a:cubicBezTo>
                    <a:cubicBezTo>
                      <a:pt x="147" y="15223"/>
                      <a:pt x="74" y="15220"/>
                      <a:pt x="1" y="15214"/>
                    </a:cubicBezTo>
                    <a:lnTo>
                      <a:pt x="1" y="15214"/>
                    </a:lnTo>
                    <a:cubicBezTo>
                      <a:pt x="2031" y="20126"/>
                      <a:pt x="6843" y="23009"/>
                      <a:pt x="11755" y="24487"/>
                    </a:cubicBezTo>
                    <a:cubicBezTo>
                      <a:pt x="13774" y="25095"/>
                      <a:pt x="15792" y="25440"/>
                      <a:pt x="17827" y="25440"/>
                    </a:cubicBezTo>
                    <a:cubicBezTo>
                      <a:pt x="18142" y="25440"/>
                      <a:pt x="18457" y="25431"/>
                      <a:pt x="18773" y="25415"/>
                    </a:cubicBezTo>
                    <a:cubicBezTo>
                      <a:pt x="19071" y="25431"/>
                      <a:pt x="19369" y="25438"/>
                      <a:pt x="19668" y="25438"/>
                    </a:cubicBezTo>
                    <a:cubicBezTo>
                      <a:pt x="21705" y="25438"/>
                      <a:pt x="23754" y="25074"/>
                      <a:pt x="25765" y="24462"/>
                    </a:cubicBezTo>
                    <a:cubicBezTo>
                      <a:pt x="30678" y="22958"/>
                      <a:pt x="35490" y="20051"/>
                      <a:pt x="37495" y="15139"/>
                    </a:cubicBezTo>
                    <a:lnTo>
                      <a:pt x="37495" y="15139"/>
                    </a:lnTo>
                    <a:cubicBezTo>
                      <a:pt x="37422" y="15145"/>
                      <a:pt x="37349" y="15148"/>
                      <a:pt x="37276" y="15148"/>
                    </a:cubicBezTo>
                    <a:cubicBezTo>
                      <a:pt x="36178" y="15148"/>
                      <a:pt x="35144" y="14455"/>
                      <a:pt x="34462" y="13585"/>
                    </a:cubicBezTo>
                    <a:cubicBezTo>
                      <a:pt x="33735" y="12658"/>
                      <a:pt x="33334" y="11505"/>
                      <a:pt x="32883" y="10402"/>
                    </a:cubicBezTo>
                    <a:cubicBezTo>
                      <a:pt x="30646" y="4797"/>
                      <a:pt x="25569" y="0"/>
                      <a:pt x="19469"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1" name="Google Shape;3121;p59"/>
              <p:cNvSpPr/>
              <p:nvPr/>
            </p:nvSpPr>
            <p:spPr>
              <a:xfrm>
                <a:off x="2013925" y="1096575"/>
                <a:ext cx="523200" cy="245575"/>
              </a:xfrm>
              <a:custGeom>
                <a:avLst/>
                <a:gdLst/>
                <a:ahLst/>
                <a:cxnLst/>
                <a:rect l="l" t="t" r="r" b="b"/>
                <a:pathLst>
                  <a:path w="20928" h="9823" extrusionOk="0">
                    <a:moveTo>
                      <a:pt x="10321" y="1"/>
                    </a:moveTo>
                    <a:cubicBezTo>
                      <a:pt x="9271" y="1"/>
                      <a:pt x="8371" y="587"/>
                      <a:pt x="7695" y="1376"/>
                    </a:cubicBezTo>
                    <a:cubicBezTo>
                      <a:pt x="5640" y="3808"/>
                      <a:pt x="2883" y="6489"/>
                      <a:pt x="1" y="7918"/>
                    </a:cubicBezTo>
                    <a:cubicBezTo>
                      <a:pt x="878" y="8269"/>
                      <a:pt x="1755" y="8595"/>
                      <a:pt x="2657" y="8870"/>
                    </a:cubicBezTo>
                    <a:cubicBezTo>
                      <a:pt x="4676" y="9478"/>
                      <a:pt x="6694" y="9823"/>
                      <a:pt x="8729" y="9823"/>
                    </a:cubicBezTo>
                    <a:cubicBezTo>
                      <a:pt x="9044" y="9823"/>
                      <a:pt x="9359" y="9814"/>
                      <a:pt x="9675" y="9798"/>
                    </a:cubicBezTo>
                    <a:cubicBezTo>
                      <a:pt x="9973" y="9814"/>
                      <a:pt x="10271" y="9821"/>
                      <a:pt x="10570" y="9821"/>
                    </a:cubicBezTo>
                    <a:cubicBezTo>
                      <a:pt x="12607" y="9821"/>
                      <a:pt x="14656" y="9457"/>
                      <a:pt x="16667" y="8845"/>
                    </a:cubicBezTo>
                    <a:cubicBezTo>
                      <a:pt x="18121" y="8394"/>
                      <a:pt x="19549" y="7818"/>
                      <a:pt x="20928" y="7116"/>
                    </a:cubicBezTo>
                    <a:cubicBezTo>
                      <a:pt x="17319" y="6138"/>
                      <a:pt x="14161" y="3732"/>
                      <a:pt x="11805" y="800"/>
                    </a:cubicBezTo>
                    <a:cubicBezTo>
                      <a:pt x="11605" y="574"/>
                      <a:pt x="11429" y="324"/>
                      <a:pt x="11153" y="173"/>
                    </a:cubicBezTo>
                    <a:cubicBezTo>
                      <a:pt x="11003" y="98"/>
                      <a:pt x="10828" y="48"/>
                      <a:pt x="10677" y="23"/>
                    </a:cubicBezTo>
                    <a:cubicBezTo>
                      <a:pt x="10557" y="8"/>
                      <a:pt x="10438" y="1"/>
                      <a:pt x="10321" y="1"/>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2" name="Google Shape;3122;p59"/>
              <p:cNvSpPr/>
              <p:nvPr/>
            </p:nvSpPr>
            <p:spPr>
              <a:xfrm>
                <a:off x="2203775" y="1109550"/>
                <a:ext cx="114050" cy="112925"/>
              </a:xfrm>
              <a:custGeom>
                <a:avLst/>
                <a:gdLst/>
                <a:ahLst/>
                <a:cxnLst/>
                <a:rect l="l" t="t" r="r" b="b"/>
                <a:pathLst>
                  <a:path w="4562" h="4517" extrusionOk="0">
                    <a:moveTo>
                      <a:pt x="2245" y="0"/>
                    </a:moveTo>
                    <a:cubicBezTo>
                      <a:pt x="2232" y="0"/>
                      <a:pt x="2219" y="2"/>
                      <a:pt x="2206" y="5"/>
                    </a:cubicBezTo>
                    <a:cubicBezTo>
                      <a:pt x="2106" y="5"/>
                      <a:pt x="2031" y="106"/>
                      <a:pt x="2056" y="206"/>
                    </a:cubicBezTo>
                    <a:cubicBezTo>
                      <a:pt x="2181" y="1058"/>
                      <a:pt x="2231" y="1910"/>
                      <a:pt x="2181" y="2762"/>
                    </a:cubicBezTo>
                    <a:cubicBezTo>
                      <a:pt x="2156" y="3314"/>
                      <a:pt x="2106" y="3840"/>
                      <a:pt x="1630" y="4091"/>
                    </a:cubicBezTo>
                    <a:cubicBezTo>
                      <a:pt x="1529" y="4141"/>
                      <a:pt x="1417" y="4166"/>
                      <a:pt x="1304" y="4166"/>
                    </a:cubicBezTo>
                    <a:cubicBezTo>
                      <a:pt x="1191" y="4166"/>
                      <a:pt x="1078" y="4141"/>
                      <a:pt x="978" y="4091"/>
                    </a:cubicBezTo>
                    <a:cubicBezTo>
                      <a:pt x="602" y="3915"/>
                      <a:pt x="376" y="3514"/>
                      <a:pt x="427" y="3088"/>
                    </a:cubicBezTo>
                    <a:cubicBezTo>
                      <a:pt x="452" y="2988"/>
                      <a:pt x="376" y="2888"/>
                      <a:pt x="276" y="2888"/>
                    </a:cubicBezTo>
                    <a:cubicBezTo>
                      <a:pt x="176" y="2888"/>
                      <a:pt x="76" y="2938"/>
                      <a:pt x="76" y="3038"/>
                    </a:cubicBezTo>
                    <a:cubicBezTo>
                      <a:pt x="1" y="3639"/>
                      <a:pt x="301" y="4166"/>
                      <a:pt x="803" y="4416"/>
                    </a:cubicBezTo>
                    <a:cubicBezTo>
                      <a:pt x="978" y="4492"/>
                      <a:pt x="1128" y="4517"/>
                      <a:pt x="1304" y="4517"/>
                    </a:cubicBezTo>
                    <a:cubicBezTo>
                      <a:pt x="1479" y="4517"/>
                      <a:pt x="1630" y="4492"/>
                      <a:pt x="1805" y="4416"/>
                    </a:cubicBezTo>
                    <a:cubicBezTo>
                      <a:pt x="2106" y="4241"/>
                      <a:pt x="2281" y="3990"/>
                      <a:pt x="2382" y="3740"/>
                    </a:cubicBezTo>
                    <a:cubicBezTo>
                      <a:pt x="2407" y="3765"/>
                      <a:pt x="2432" y="3815"/>
                      <a:pt x="2457" y="3865"/>
                    </a:cubicBezTo>
                    <a:cubicBezTo>
                      <a:pt x="2657" y="4241"/>
                      <a:pt x="3058" y="4492"/>
                      <a:pt x="3434" y="4492"/>
                    </a:cubicBezTo>
                    <a:lnTo>
                      <a:pt x="3509" y="4492"/>
                    </a:lnTo>
                    <a:cubicBezTo>
                      <a:pt x="3810" y="4467"/>
                      <a:pt x="4086" y="4291"/>
                      <a:pt x="4261" y="4015"/>
                    </a:cubicBezTo>
                    <a:cubicBezTo>
                      <a:pt x="4412" y="3790"/>
                      <a:pt x="4512" y="3514"/>
                      <a:pt x="4537" y="3213"/>
                    </a:cubicBezTo>
                    <a:cubicBezTo>
                      <a:pt x="4562" y="3113"/>
                      <a:pt x="4487" y="3013"/>
                      <a:pt x="4387" y="3013"/>
                    </a:cubicBezTo>
                    <a:cubicBezTo>
                      <a:pt x="4373" y="3010"/>
                      <a:pt x="4360" y="3008"/>
                      <a:pt x="4347" y="3008"/>
                    </a:cubicBezTo>
                    <a:cubicBezTo>
                      <a:pt x="4262" y="3008"/>
                      <a:pt x="4186" y="3076"/>
                      <a:pt x="4186" y="3163"/>
                    </a:cubicBezTo>
                    <a:cubicBezTo>
                      <a:pt x="4161" y="3414"/>
                      <a:pt x="4086" y="3639"/>
                      <a:pt x="3960" y="3790"/>
                    </a:cubicBezTo>
                    <a:cubicBezTo>
                      <a:pt x="3835" y="3990"/>
                      <a:pt x="3660" y="4116"/>
                      <a:pt x="3484" y="4116"/>
                    </a:cubicBezTo>
                    <a:cubicBezTo>
                      <a:pt x="3468" y="4117"/>
                      <a:pt x="3452" y="4118"/>
                      <a:pt x="3436" y="4118"/>
                    </a:cubicBezTo>
                    <a:cubicBezTo>
                      <a:pt x="3196" y="4118"/>
                      <a:pt x="2923" y="3948"/>
                      <a:pt x="2783" y="3690"/>
                    </a:cubicBezTo>
                    <a:cubicBezTo>
                      <a:pt x="2607" y="3389"/>
                      <a:pt x="2582" y="3038"/>
                      <a:pt x="2557" y="2737"/>
                    </a:cubicBezTo>
                    <a:cubicBezTo>
                      <a:pt x="2557" y="2712"/>
                      <a:pt x="2557" y="2712"/>
                      <a:pt x="2557" y="2712"/>
                    </a:cubicBezTo>
                    <a:cubicBezTo>
                      <a:pt x="2607" y="1835"/>
                      <a:pt x="2557" y="983"/>
                      <a:pt x="2407" y="156"/>
                    </a:cubicBezTo>
                    <a:cubicBezTo>
                      <a:pt x="2407" y="69"/>
                      <a:pt x="2331" y="0"/>
                      <a:pt x="2245"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3" name="Google Shape;3123;p59"/>
              <p:cNvSpPr/>
              <p:nvPr/>
            </p:nvSpPr>
            <p:spPr>
              <a:xfrm>
                <a:off x="2216925" y="1095375"/>
                <a:ext cx="86500" cy="55225"/>
              </a:xfrm>
              <a:custGeom>
                <a:avLst/>
                <a:gdLst/>
                <a:ahLst/>
                <a:cxnLst/>
                <a:rect l="l" t="t" r="r" b="b"/>
                <a:pathLst>
                  <a:path w="3460" h="2209" extrusionOk="0">
                    <a:moveTo>
                      <a:pt x="1904" y="0"/>
                    </a:moveTo>
                    <a:cubicBezTo>
                      <a:pt x="1348" y="0"/>
                      <a:pt x="798" y="67"/>
                      <a:pt x="277" y="272"/>
                    </a:cubicBezTo>
                    <a:cubicBezTo>
                      <a:pt x="151" y="322"/>
                      <a:pt x="26" y="372"/>
                      <a:pt x="1" y="522"/>
                    </a:cubicBezTo>
                    <a:cubicBezTo>
                      <a:pt x="1" y="597"/>
                      <a:pt x="26" y="698"/>
                      <a:pt x="76" y="773"/>
                    </a:cubicBezTo>
                    <a:cubicBezTo>
                      <a:pt x="352" y="1324"/>
                      <a:pt x="728" y="1825"/>
                      <a:pt x="1254" y="2101"/>
                    </a:cubicBezTo>
                    <a:cubicBezTo>
                      <a:pt x="1397" y="2176"/>
                      <a:pt x="1547" y="2208"/>
                      <a:pt x="1698" y="2208"/>
                    </a:cubicBezTo>
                    <a:cubicBezTo>
                      <a:pt x="2207" y="2208"/>
                      <a:pt x="2730" y="1836"/>
                      <a:pt x="3059" y="1450"/>
                    </a:cubicBezTo>
                    <a:cubicBezTo>
                      <a:pt x="3284" y="1149"/>
                      <a:pt x="3460" y="723"/>
                      <a:pt x="3309" y="397"/>
                    </a:cubicBezTo>
                    <a:cubicBezTo>
                      <a:pt x="3134" y="96"/>
                      <a:pt x="2783" y="46"/>
                      <a:pt x="2482" y="21"/>
                    </a:cubicBezTo>
                    <a:cubicBezTo>
                      <a:pt x="2289" y="8"/>
                      <a:pt x="2096" y="0"/>
                      <a:pt x="1904"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4" name="Google Shape;3124;p59"/>
              <p:cNvSpPr/>
              <p:nvPr/>
            </p:nvSpPr>
            <p:spPr>
              <a:xfrm>
                <a:off x="2100425" y="1011200"/>
                <a:ext cx="57625" cy="67250"/>
              </a:xfrm>
              <a:custGeom>
                <a:avLst/>
                <a:gdLst/>
                <a:ahLst/>
                <a:cxnLst/>
                <a:rect l="l" t="t" r="r" b="b"/>
                <a:pathLst>
                  <a:path w="2305" h="2690" extrusionOk="0">
                    <a:moveTo>
                      <a:pt x="1159" y="1"/>
                    </a:moveTo>
                    <a:cubicBezTo>
                      <a:pt x="280" y="1"/>
                      <a:pt x="1" y="1027"/>
                      <a:pt x="49" y="1609"/>
                    </a:cubicBezTo>
                    <a:cubicBezTo>
                      <a:pt x="99" y="1934"/>
                      <a:pt x="225" y="2260"/>
                      <a:pt x="525" y="2461"/>
                    </a:cubicBezTo>
                    <a:cubicBezTo>
                      <a:pt x="720" y="2606"/>
                      <a:pt x="977" y="2689"/>
                      <a:pt x="1229" y="2689"/>
                    </a:cubicBezTo>
                    <a:cubicBezTo>
                      <a:pt x="1367" y="2689"/>
                      <a:pt x="1504" y="2664"/>
                      <a:pt x="1628" y="2611"/>
                    </a:cubicBezTo>
                    <a:cubicBezTo>
                      <a:pt x="1904" y="2461"/>
                      <a:pt x="2029" y="2185"/>
                      <a:pt x="2130" y="1934"/>
                    </a:cubicBezTo>
                    <a:cubicBezTo>
                      <a:pt x="2305" y="1358"/>
                      <a:pt x="2280" y="681"/>
                      <a:pt x="1804" y="255"/>
                    </a:cubicBezTo>
                    <a:cubicBezTo>
                      <a:pt x="1653" y="130"/>
                      <a:pt x="1478" y="30"/>
                      <a:pt x="1252" y="4"/>
                    </a:cubicBezTo>
                    <a:cubicBezTo>
                      <a:pt x="1221" y="2"/>
                      <a:pt x="1189" y="1"/>
                      <a:pt x="1159"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5" name="Google Shape;3125;p59"/>
              <p:cNvSpPr/>
              <p:nvPr/>
            </p:nvSpPr>
            <p:spPr>
              <a:xfrm>
                <a:off x="2373000" y="1010575"/>
                <a:ext cx="57625" cy="67075"/>
              </a:xfrm>
              <a:custGeom>
                <a:avLst/>
                <a:gdLst/>
                <a:ahLst/>
                <a:cxnLst/>
                <a:rect l="l" t="t" r="r" b="b"/>
                <a:pathLst>
                  <a:path w="2305" h="2683" extrusionOk="0">
                    <a:moveTo>
                      <a:pt x="1158" y="1"/>
                    </a:moveTo>
                    <a:cubicBezTo>
                      <a:pt x="280" y="1"/>
                      <a:pt x="0" y="1026"/>
                      <a:pt x="49" y="1583"/>
                    </a:cubicBezTo>
                    <a:cubicBezTo>
                      <a:pt x="99" y="1909"/>
                      <a:pt x="224" y="2235"/>
                      <a:pt x="525" y="2461"/>
                    </a:cubicBezTo>
                    <a:cubicBezTo>
                      <a:pt x="712" y="2601"/>
                      <a:pt x="957" y="2683"/>
                      <a:pt x="1199" y="2683"/>
                    </a:cubicBezTo>
                    <a:cubicBezTo>
                      <a:pt x="1347" y="2683"/>
                      <a:pt x="1495" y="2652"/>
                      <a:pt x="1628" y="2586"/>
                    </a:cubicBezTo>
                    <a:cubicBezTo>
                      <a:pt x="1903" y="2461"/>
                      <a:pt x="2029" y="2185"/>
                      <a:pt x="2129" y="1909"/>
                    </a:cubicBezTo>
                    <a:cubicBezTo>
                      <a:pt x="2304" y="1358"/>
                      <a:pt x="2279" y="681"/>
                      <a:pt x="1803" y="230"/>
                    </a:cubicBezTo>
                    <a:cubicBezTo>
                      <a:pt x="1653" y="105"/>
                      <a:pt x="1477" y="4"/>
                      <a:pt x="1252" y="4"/>
                    </a:cubicBezTo>
                    <a:cubicBezTo>
                      <a:pt x="1220" y="2"/>
                      <a:pt x="1189" y="1"/>
                      <a:pt x="1158"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6" name="Google Shape;3126;p59"/>
              <p:cNvSpPr/>
              <p:nvPr/>
            </p:nvSpPr>
            <p:spPr>
              <a:xfrm>
                <a:off x="1960050" y="1062650"/>
                <a:ext cx="150400" cy="147325"/>
              </a:xfrm>
              <a:custGeom>
                <a:avLst/>
                <a:gdLst/>
                <a:ahLst/>
                <a:cxnLst/>
                <a:rect l="l" t="t" r="r" b="b"/>
                <a:pathLst>
                  <a:path w="6016" h="5893" extrusionOk="0">
                    <a:moveTo>
                      <a:pt x="3015" y="0"/>
                    </a:moveTo>
                    <a:cubicBezTo>
                      <a:pt x="1427" y="0"/>
                      <a:pt x="99" y="1261"/>
                      <a:pt x="50" y="2859"/>
                    </a:cubicBezTo>
                    <a:cubicBezTo>
                      <a:pt x="0" y="4488"/>
                      <a:pt x="1278" y="5841"/>
                      <a:pt x="2907" y="5891"/>
                    </a:cubicBezTo>
                    <a:cubicBezTo>
                      <a:pt x="2938" y="5892"/>
                      <a:pt x="2969" y="5893"/>
                      <a:pt x="3000" y="5893"/>
                    </a:cubicBezTo>
                    <a:cubicBezTo>
                      <a:pt x="4588" y="5893"/>
                      <a:pt x="5916" y="4632"/>
                      <a:pt x="5965" y="3034"/>
                    </a:cubicBezTo>
                    <a:cubicBezTo>
                      <a:pt x="6015" y="1405"/>
                      <a:pt x="4737" y="52"/>
                      <a:pt x="3108" y="2"/>
                    </a:cubicBezTo>
                    <a:cubicBezTo>
                      <a:pt x="3077" y="1"/>
                      <a:pt x="3046" y="0"/>
                      <a:pt x="3015"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7" name="Google Shape;3127;p59"/>
              <p:cNvSpPr/>
              <p:nvPr/>
            </p:nvSpPr>
            <p:spPr>
              <a:xfrm>
                <a:off x="2430600" y="1044475"/>
                <a:ext cx="149775" cy="147975"/>
              </a:xfrm>
              <a:custGeom>
                <a:avLst/>
                <a:gdLst/>
                <a:ahLst/>
                <a:cxnLst/>
                <a:rect l="l" t="t" r="r" b="b"/>
                <a:pathLst>
                  <a:path w="5991" h="5919" extrusionOk="0">
                    <a:moveTo>
                      <a:pt x="2990" y="0"/>
                    </a:moveTo>
                    <a:cubicBezTo>
                      <a:pt x="1403" y="0"/>
                      <a:pt x="100" y="1261"/>
                      <a:pt x="50" y="2859"/>
                    </a:cubicBezTo>
                    <a:cubicBezTo>
                      <a:pt x="0" y="4488"/>
                      <a:pt x="1278" y="5867"/>
                      <a:pt x="2908" y="5917"/>
                    </a:cubicBezTo>
                    <a:cubicBezTo>
                      <a:pt x="2939" y="5918"/>
                      <a:pt x="2969" y="5918"/>
                      <a:pt x="3000" y="5918"/>
                    </a:cubicBezTo>
                    <a:cubicBezTo>
                      <a:pt x="4588" y="5918"/>
                      <a:pt x="5891" y="4658"/>
                      <a:pt x="5940" y="3059"/>
                    </a:cubicBezTo>
                    <a:cubicBezTo>
                      <a:pt x="5990" y="1430"/>
                      <a:pt x="4712" y="52"/>
                      <a:pt x="3083" y="2"/>
                    </a:cubicBezTo>
                    <a:cubicBezTo>
                      <a:pt x="3052" y="1"/>
                      <a:pt x="3021" y="0"/>
                      <a:pt x="2990"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128" name="Google Shape;3128;p59"/>
            <p:cNvGrpSpPr/>
            <p:nvPr/>
          </p:nvGrpSpPr>
          <p:grpSpPr>
            <a:xfrm rot="3425889">
              <a:off x="6873819" y="3739530"/>
              <a:ext cx="864147" cy="672971"/>
              <a:chOff x="1530147" y="3725108"/>
              <a:chExt cx="864149" cy="672973"/>
            </a:xfrm>
          </p:grpSpPr>
          <p:sp>
            <p:nvSpPr>
              <p:cNvPr id="3129" name="Google Shape;3129;p59"/>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0" name="Google Shape;3130;p59"/>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1" name="Google Shape;3131;p59"/>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2" name="Google Shape;3132;p59"/>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3" name="Google Shape;3133;p59"/>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3134" name="Google Shape;3134;p59"/>
          <p:cNvSpPr txBox="1"/>
          <p:nvPr/>
        </p:nvSpPr>
        <p:spPr>
          <a:xfrm>
            <a:off x="2989400" y="2062875"/>
            <a:ext cx="4713000" cy="41319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Font typeface="Barlow"/>
              <a:buChar char="●"/>
            </a:pPr>
            <a:r>
              <a:rPr lang="en" sz="2000">
                <a:solidFill>
                  <a:schemeClr val="dk2"/>
                </a:solidFill>
                <a:latin typeface="Barlow"/>
                <a:ea typeface="Barlow"/>
                <a:cs typeface="Barlow"/>
                <a:sym typeface="Barlow"/>
              </a:rPr>
              <a:t>Cover the inside of the box to look like the habitat you chose (paint or paper)</a:t>
            </a:r>
            <a:endParaRPr sz="2000">
              <a:solidFill>
                <a:schemeClr val="dk2"/>
              </a:solidFill>
              <a:latin typeface="Barlow"/>
              <a:ea typeface="Barlow"/>
              <a:cs typeface="Barlow"/>
              <a:sym typeface="Barlow"/>
            </a:endParaRPr>
          </a:p>
          <a:p>
            <a:pPr marL="457200" lvl="0" indent="-355600" algn="l" rtl="0">
              <a:spcBef>
                <a:spcPts val="0"/>
              </a:spcBef>
              <a:spcAft>
                <a:spcPts val="0"/>
              </a:spcAft>
              <a:buClr>
                <a:schemeClr val="dk2"/>
              </a:buClr>
              <a:buSzPts val="2000"/>
              <a:buFont typeface="Barlow"/>
              <a:buChar char="●"/>
            </a:pPr>
            <a:r>
              <a:rPr lang="en" sz="2000">
                <a:solidFill>
                  <a:schemeClr val="dk2"/>
                </a:solidFill>
                <a:latin typeface="Barlow"/>
                <a:ea typeface="Barlow"/>
                <a:cs typeface="Barlow"/>
                <a:sym typeface="Barlow"/>
              </a:rPr>
              <a:t>Add plants and animals into your habitat</a:t>
            </a:r>
            <a:endParaRPr sz="2000">
              <a:solidFill>
                <a:schemeClr val="dk2"/>
              </a:solidFill>
              <a:latin typeface="Barlow"/>
              <a:ea typeface="Barlow"/>
              <a:cs typeface="Barlow"/>
              <a:sym typeface="Barlow"/>
            </a:endParaRPr>
          </a:p>
          <a:p>
            <a:pPr marL="457200" lvl="0" indent="-355600" algn="l" rtl="0">
              <a:spcBef>
                <a:spcPts val="0"/>
              </a:spcBef>
              <a:spcAft>
                <a:spcPts val="0"/>
              </a:spcAft>
              <a:buClr>
                <a:schemeClr val="dk2"/>
              </a:buClr>
              <a:buSzPts val="2000"/>
              <a:buFont typeface="Barlow"/>
              <a:buChar char="●"/>
            </a:pPr>
            <a:r>
              <a:rPr lang="en" sz="2000">
                <a:solidFill>
                  <a:schemeClr val="dk2"/>
                </a:solidFill>
                <a:latin typeface="Barlow"/>
                <a:ea typeface="Barlow"/>
                <a:cs typeface="Barlow"/>
                <a:sym typeface="Barlow"/>
              </a:rPr>
              <a:t>Show your animal in different stages of its life cycle (use playdough or clay)</a:t>
            </a:r>
            <a:endParaRPr sz="2000">
              <a:solidFill>
                <a:schemeClr val="dk2"/>
              </a:solidFill>
              <a:latin typeface="Barlow"/>
              <a:ea typeface="Barlow"/>
              <a:cs typeface="Barlow"/>
              <a:sym typeface="Barlow"/>
            </a:endParaRPr>
          </a:p>
          <a:p>
            <a:pPr marL="914400" lvl="1" indent="-355600" algn="l" rtl="0">
              <a:spcBef>
                <a:spcPts val="0"/>
              </a:spcBef>
              <a:spcAft>
                <a:spcPts val="0"/>
              </a:spcAft>
              <a:buClr>
                <a:schemeClr val="dk2"/>
              </a:buClr>
              <a:buSzPts val="2000"/>
              <a:buFont typeface="Barlow"/>
              <a:buChar char="○"/>
            </a:pPr>
            <a:r>
              <a:rPr lang="en" sz="2000">
                <a:solidFill>
                  <a:schemeClr val="dk2"/>
                </a:solidFill>
                <a:latin typeface="Barlow"/>
                <a:ea typeface="Barlow"/>
                <a:cs typeface="Barlow"/>
                <a:sym typeface="Barlow"/>
              </a:rPr>
              <a:t>Beginning (Baby)</a:t>
            </a:r>
            <a:endParaRPr sz="2000">
              <a:solidFill>
                <a:schemeClr val="dk2"/>
              </a:solidFill>
              <a:latin typeface="Barlow"/>
              <a:ea typeface="Barlow"/>
              <a:cs typeface="Barlow"/>
              <a:sym typeface="Barlow"/>
            </a:endParaRPr>
          </a:p>
          <a:p>
            <a:pPr marL="914400" lvl="1" indent="-355600" algn="l" rtl="0">
              <a:spcBef>
                <a:spcPts val="0"/>
              </a:spcBef>
              <a:spcAft>
                <a:spcPts val="0"/>
              </a:spcAft>
              <a:buClr>
                <a:schemeClr val="dk2"/>
              </a:buClr>
              <a:buSzPts val="2000"/>
              <a:buFont typeface="Barlow"/>
              <a:buChar char="○"/>
            </a:pPr>
            <a:r>
              <a:rPr lang="en" sz="2000">
                <a:solidFill>
                  <a:schemeClr val="dk2"/>
                </a:solidFill>
                <a:latin typeface="Barlow"/>
                <a:ea typeface="Barlow"/>
                <a:cs typeface="Barlow"/>
                <a:sym typeface="Barlow"/>
              </a:rPr>
              <a:t>Middle (Child &amp; Teen)</a:t>
            </a:r>
            <a:endParaRPr sz="2000">
              <a:solidFill>
                <a:schemeClr val="dk2"/>
              </a:solidFill>
              <a:latin typeface="Barlow"/>
              <a:ea typeface="Barlow"/>
              <a:cs typeface="Barlow"/>
              <a:sym typeface="Barlow"/>
            </a:endParaRPr>
          </a:p>
          <a:p>
            <a:pPr marL="914400" lvl="1" indent="-355600" algn="l" rtl="0">
              <a:spcBef>
                <a:spcPts val="0"/>
              </a:spcBef>
              <a:spcAft>
                <a:spcPts val="0"/>
              </a:spcAft>
              <a:buClr>
                <a:schemeClr val="dk2"/>
              </a:buClr>
              <a:buSzPts val="2000"/>
              <a:buFont typeface="Barlow"/>
              <a:buChar char="○"/>
            </a:pPr>
            <a:r>
              <a:rPr lang="en" sz="2000">
                <a:solidFill>
                  <a:schemeClr val="dk2"/>
                </a:solidFill>
                <a:latin typeface="Barlow"/>
                <a:ea typeface="Barlow"/>
                <a:cs typeface="Barlow"/>
                <a:sym typeface="Barlow"/>
              </a:rPr>
              <a:t>End (Adult)</a:t>
            </a:r>
            <a:endParaRPr sz="2000">
              <a:solidFill>
                <a:schemeClr val="dk2"/>
              </a:solidFill>
              <a:latin typeface="Barlow"/>
              <a:ea typeface="Barlow"/>
              <a:cs typeface="Barlow"/>
              <a:sym typeface="Barlow"/>
            </a:endParaRPr>
          </a:p>
          <a:p>
            <a:pPr marL="457200" lvl="0" indent="-355600" algn="l" rtl="0">
              <a:spcBef>
                <a:spcPts val="0"/>
              </a:spcBef>
              <a:spcAft>
                <a:spcPts val="0"/>
              </a:spcAft>
              <a:buClr>
                <a:schemeClr val="dk2"/>
              </a:buClr>
              <a:buSzPts val="2000"/>
              <a:buFont typeface="Barlow"/>
              <a:buChar char="●"/>
            </a:pPr>
            <a:r>
              <a:rPr lang="en" sz="2000">
                <a:solidFill>
                  <a:schemeClr val="dk2"/>
                </a:solidFill>
                <a:latin typeface="Barlow"/>
                <a:ea typeface="Barlow"/>
                <a:cs typeface="Barlow"/>
                <a:sym typeface="Barlow"/>
              </a:rPr>
              <a:t>Label the different stages of your animal. </a:t>
            </a:r>
            <a:endParaRPr sz="4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3139" name="Google Shape;3139;p60"/>
          <p:cNvSpPr txBox="1">
            <a:spLocks noGrp="1"/>
          </p:cNvSpPr>
          <p:nvPr>
            <p:ph type="title"/>
          </p:nvPr>
        </p:nvSpPr>
        <p:spPr>
          <a:xfrm>
            <a:off x="0" y="236900"/>
            <a:ext cx="10058400" cy="8703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Diorama List of Materials</a:t>
            </a:r>
            <a:endParaRPr/>
          </a:p>
        </p:txBody>
      </p:sp>
      <p:sp>
        <p:nvSpPr>
          <p:cNvPr id="3140" name="Google Shape;3140;p60"/>
          <p:cNvSpPr txBox="1">
            <a:spLocks noGrp="1"/>
          </p:cNvSpPr>
          <p:nvPr>
            <p:ph type="subTitle" idx="4294967295"/>
          </p:nvPr>
        </p:nvSpPr>
        <p:spPr>
          <a:xfrm>
            <a:off x="2883100" y="1906175"/>
            <a:ext cx="5122500" cy="6018600"/>
          </a:xfrm>
          <a:prstGeom prst="rect">
            <a:avLst/>
          </a:prstGeom>
        </p:spPr>
        <p:txBody>
          <a:bodyPr spcFirstLastPara="1" wrap="square" lIns="113100" tIns="113100" rIns="113100" bIns="113100" anchor="t" anchorCtr="0">
            <a:noAutofit/>
          </a:bodyPr>
          <a:lstStyle/>
          <a:p>
            <a:pPr marL="457200" lvl="0" indent="-412750" algn="l" rtl="0">
              <a:spcBef>
                <a:spcPts val="0"/>
              </a:spcBef>
              <a:spcAft>
                <a:spcPts val="0"/>
              </a:spcAft>
              <a:buClr>
                <a:schemeClr val="accent1"/>
              </a:buClr>
              <a:buSzPts val="2900"/>
              <a:buChar char="⬜"/>
            </a:pPr>
            <a:r>
              <a:rPr lang="en" sz="2900">
                <a:solidFill>
                  <a:schemeClr val="accent1"/>
                </a:solidFill>
              </a:rPr>
              <a:t>Small box (shoe box)</a:t>
            </a:r>
            <a:endParaRPr sz="2900">
              <a:solidFill>
                <a:schemeClr val="accent1"/>
              </a:solidFill>
            </a:endParaRPr>
          </a:p>
          <a:p>
            <a:pPr marL="457200" lvl="0" indent="-412750" algn="l" rtl="0">
              <a:spcBef>
                <a:spcPts val="0"/>
              </a:spcBef>
              <a:spcAft>
                <a:spcPts val="0"/>
              </a:spcAft>
              <a:buClr>
                <a:schemeClr val="accent1"/>
              </a:buClr>
              <a:buSzPts val="2900"/>
              <a:buChar char="⬜"/>
            </a:pPr>
            <a:r>
              <a:rPr lang="en" sz="2900">
                <a:solidFill>
                  <a:schemeClr val="accent1"/>
                </a:solidFill>
              </a:rPr>
              <a:t>Construction paper</a:t>
            </a:r>
            <a:endParaRPr sz="2900">
              <a:solidFill>
                <a:schemeClr val="accent1"/>
              </a:solidFill>
            </a:endParaRPr>
          </a:p>
          <a:p>
            <a:pPr marL="457200" lvl="0" indent="-412750" algn="l" rtl="0">
              <a:spcBef>
                <a:spcPts val="0"/>
              </a:spcBef>
              <a:spcAft>
                <a:spcPts val="0"/>
              </a:spcAft>
              <a:buClr>
                <a:schemeClr val="accent1"/>
              </a:buClr>
              <a:buSzPts val="2900"/>
              <a:buChar char="⬜"/>
            </a:pPr>
            <a:r>
              <a:rPr lang="en" sz="2900">
                <a:solidFill>
                  <a:schemeClr val="accent1"/>
                </a:solidFill>
              </a:rPr>
              <a:t>Glue</a:t>
            </a:r>
            <a:endParaRPr sz="2900">
              <a:solidFill>
                <a:schemeClr val="accent1"/>
              </a:solidFill>
            </a:endParaRPr>
          </a:p>
          <a:p>
            <a:pPr marL="457200" lvl="0" indent="-412750" algn="l" rtl="0">
              <a:spcBef>
                <a:spcPts val="0"/>
              </a:spcBef>
              <a:spcAft>
                <a:spcPts val="0"/>
              </a:spcAft>
              <a:buClr>
                <a:schemeClr val="accent1"/>
              </a:buClr>
              <a:buSzPts val="2900"/>
              <a:buChar char="⬜"/>
            </a:pPr>
            <a:r>
              <a:rPr lang="en" sz="2900">
                <a:solidFill>
                  <a:schemeClr val="accent1"/>
                </a:solidFill>
              </a:rPr>
              <a:t>Clay or playdough </a:t>
            </a:r>
            <a:endParaRPr sz="2900">
              <a:solidFill>
                <a:schemeClr val="accent1"/>
              </a:solidFill>
            </a:endParaRPr>
          </a:p>
          <a:p>
            <a:pPr marL="914400" lvl="1" indent="-412750" algn="l" rtl="0">
              <a:spcBef>
                <a:spcPts val="0"/>
              </a:spcBef>
              <a:spcAft>
                <a:spcPts val="0"/>
              </a:spcAft>
              <a:buClr>
                <a:schemeClr val="accent1"/>
              </a:buClr>
              <a:buSzPts val="2900"/>
              <a:buChar char="○"/>
            </a:pPr>
            <a:r>
              <a:rPr lang="en" sz="2900">
                <a:solidFill>
                  <a:schemeClr val="accent1"/>
                </a:solidFill>
              </a:rPr>
              <a:t>(</a:t>
            </a:r>
            <a:r>
              <a:rPr lang="en" sz="2900" u="sng">
                <a:solidFill>
                  <a:schemeClr val="hlink"/>
                </a:solidFill>
                <a:hlinkClick r:id="rId3"/>
              </a:rPr>
              <a:t>Easy Play Dough Recipe</a:t>
            </a:r>
            <a:r>
              <a:rPr lang="en" sz="2900">
                <a:solidFill>
                  <a:schemeClr val="accent1"/>
                </a:solidFill>
              </a:rPr>
              <a:t>)</a:t>
            </a:r>
            <a:endParaRPr sz="2900">
              <a:solidFill>
                <a:schemeClr val="accent1"/>
              </a:solidFill>
            </a:endParaRPr>
          </a:p>
          <a:p>
            <a:pPr marL="457200" lvl="0" indent="-412750" algn="l" rtl="0">
              <a:spcBef>
                <a:spcPts val="0"/>
              </a:spcBef>
              <a:spcAft>
                <a:spcPts val="0"/>
              </a:spcAft>
              <a:buClr>
                <a:schemeClr val="accent1"/>
              </a:buClr>
              <a:buSzPts val="2900"/>
              <a:buChar char="⬜"/>
            </a:pPr>
            <a:r>
              <a:rPr lang="en" sz="2900">
                <a:solidFill>
                  <a:schemeClr val="accent1"/>
                </a:solidFill>
              </a:rPr>
              <a:t>Paint </a:t>
            </a:r>
            <a:endParaRPr sz="2900">
              <a:solidFill>
                <a:schemeClr val="accent1"/>
              </a:solidFill>
            </a:endParaRPr>
          </a:p>
          <a:p>
            <a:pPr marL="457200" lvl="0" indent="-412750" algn="l" rtl="0">
              <a:spcBef>
                <a:spcPts val="0"/>
              </a:spcBef>
              <a:spcAft>
                <a:spcPts val="0"/>
              </a:spcAft>
              <a:buClr>
                <a:schemeClr val="accent1"/>
              </a:buClr>
              <a:buSzPts val="2900"/>
              <a:buChar char="⬜"/>
            </a:pPr>
            <a:r>
              <a:rPr lang="en" sz="2900">
                <a:solidFill>
                  <a:schemeClr val="accent1"/>
                </a:solidFill>
              </a:rPr>
              <a:t>Markers</a:t>
            </a:r>
            <a:endParaRPr sz="2900">
              <a:solidFill>
                <a:schemeClr val="accent1"/>
              </a:solidFill>
            </a:endParaRPr>
          </a:p>
          <a:p>
            <a:pPr marL="457200" lvl="0" indent="-412750" algn="l" rtl="0">
              <a:spcBef>
                <a:spcPts val="0"/>
              </a:spcBef>
              <a:spcAft>
                <a:spcPts val="0"/>
              </a:spcAft>
              <a:buClr>
                <a:schemeClr val="accent1"/>
              </a:buClr>
              <a:buSzPts val="2900"/>
              <a:buChar char="⬜"/>
            </a:pPr>
            <a:r>
              <a:rPr lang="en" sz="2900">
                <a:solidFill>
                  <a:schemeClr val="accent1"/>
                </a:solidFill>
              </a:rPr>
              <a:t>Recyclables (toilet paper rolls, plastic containers etc.)</a:t>
            </a:r>
            <a:endParaRPr sz="2900">
              <a:solidFill>
                <a:schemeClr val="accent1"/>
              </a:solidFill>
            </a:endParaRPr>
          </a:p>
          <a:p>
            <a:pPr marL="457200" lvl="0" indent="-412750" algn="l" rtl="0">
              <a:spcBef>
                <a:spcPts val="0"/>
              </a:spcBef>
              <a:spcAft>
                <a:spcPts val="0"/>
              </a:spcAft>
              <a:buClr>
                <a:schemeClr val="accent1"/>
              </a:buClr>
              <a:buSzPts val="2900"/>
              <a:buChar char="⬜"/>
            </a:pPr>
            <a:r>
              <a:rPr lang="en" sz="2900">
                <a:solidFill>
                  <a:schemeClr val="accent1"/>
                </a:solidFill>
              </a:rPr>
              <a:t>Scissors</a:t>
            </a:r>
            <a:endParaRPr sz="2900">
              <a:solidFill>
                <a:schemeClr val="accent1"/>
              </a:solidFill>
            </a:endParaRPr>
          </a:p>
          <a:p>
            <a:pPr marL="457200" lvl="0" indent="-419100" algn="l" rtl="0">
              <a:spcBef>
                <a:spcPts val="0"/>
              </a:spcBef>
              <a:spcAft>
                <a:spcPts val="0"/>
              </a:spcAft>
              <a:buClr>
                <a:schemeClr val="accent1"/>
              </a:buClr>
              <a:buSzPts val="3000"/>
              <a:buChar char="⬜"/>
            </a:pPr>
            <a:r>
              <a:rPr lang="en" sz="2900">
                <a:solidFill>
                  <a:schemeClr val="accent1"/>
                </a:solidFill>
              </a:rPr>
              <a:t>Toy animals </a:t>
            </a:r>
            <a:r>
              <a:rPr lang="en">
                <a:solidFill>
                  <a:schemeClr val="accent1"/>
                </a:solidFill>
              </a:rPr>
              <a:t>(optional) → ask a caregiver for permission first!</a:t>
            </a:r>
            <a:endParaRPr>
              <a:solidFill>
                <a:schemeClr val="accent1"/>
              </a:solidFill>
            </a:endParaRPr>
          </a:p>
        </p:txBody>
      </p:sp>
      <p:sp>
        <p:nvSpPr>
          <p:cNvPr id="3141" name="Google Shape;3141;p60"/>
          <p:cNvSpPr txBox="1"/>
          <p:nvPr/>
        </p:nvSpPr>
        <p:spPr>
          <a:xfrm>
            <a:off x="0" y="1045200"/>
            <a:ext cx="10058400" cy="47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niglet"/>
                <a:ea typeface="Sniglet"/>
                <a:cs typeface="Sniglet"/>
                <a:sym typeface="Sniglet"/>
              </a:rPr>
              <a:t>Check with a caregiver before collecting these materials. </a:t>
            </a:r>
            <a:endParaRPr>
              <a:latin typeface="Sniglet"/>
              <a:ea typeface="Sniglet"/>
              <a:cs typeface="Sniglet"/>
              <a:sym typeface="Sniglet"/>
            </a:endParaRPr>
          </a:p>
          <a:p>
            <a:pPr marL="0" lvl="0" indent="0" algn="ctr" rtl="0">
              <a:spcBef>
                <a:spcPts val="0"/>
              </a:spcBef>
              <a:spcAft>
                <a:spcPts val="0"/>
              </a:spcAft>
              <a:buNone/>
            </a:pPr>
            <a:r>
              <a:rPr lang="en">
                <a:latin typeface="Sniglet"/>
                <a:ea typeface="Sniglet"/>
                <a:cs typeface="Sniglet"/>
                <a:sym typeface="Sniglet"/>
              </a:rPr>
              <a:t>Always be safe when using scissors!</a:t>
            </a:r>
            <a:endParaRPr>
              <a:latin typeface="Sniglet"/>
              <a:ea typeface="Sniglet"/>
              <a:cs typeface="Sniglet"/>
              <a:sym typeface="Snigle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5"/>
        <p:cNvGrpSpPr/>
        <p:nvPr/>
      </p:nvGrpSpPr>
      <p:grpSpPr>
        <a:xfrm>
          <a:off x="0" y="0"/>
          <a:ext cx="0" cy="0"/>
          <a:chOff x="0" y="0"/>
          <a:chExt cx="0" cy="0"/>
        </a:xfrm>
      </p:grpSpPr>
      <p:sp>
        <p:nvSpPr>
          <p:cNvPr id="3146" name="Google Shape;3146;p61"/>
          <p:cNvSpPr txBox="1">
            <a:spLocks noGrp="1"/>
          </p:cNvSpPr>
          <p:nvPr>
            <p:ph type="title" idx="4294967295"/>
          </p:nvPr>
        </p:nvSpPr>
        <p:spPr>
          <a:xfrm>
            <a:off x="0" y="0"/>
            <a:ext cx="10058400" cy="5292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100">
                <a:latin typeface="Arial"/>
                <a:ea typeface="Arial"/>
                <a:cs typeface="Arial"/>
                <a:sym typeface="Arial"/>
              </a:rPr>
              <a:t>Grade 2 Science Assessment Tool: Evidence of Student Learning</a:t>
            </a:r>
            <a:endParaRPr sz="2100">
              <a:latin typeface="Arial"/>
              <a:ea typeface="Arial"/>
              <a:cs typeface="Arial"/>
              <a:sym typeface="Arial"/>
            </a:endParaRPr>
          </a:p>
          <a:p>
            <a:pPr marL="0" lvl="0" indent="0" algn="l" rtl="0">
              <a:spcBef>
                <a:spcPts val="0"/>
              </a:spcBef>
              <a:spcAft>
                <a:spcPts val="0"/>
              </a:spcAft>
              <a:buNone/>
            </a:pPr>
            <a:endParaRPr sz="2100">
              <a:latin typeface="Arial"/>
              <a:ea typeface="Arial"/>
              <a:cs typeface="Arial"/>
              <a:sym typeface="Arial"/>
            </a:endParaRPr>
          </a:p>
        </p:txBody>
      </p:sp>
      <p:graphicFrame>
        <p:nvGraphicFramePr>
          <p:cNvPr id="3147" name="Google Shape;3147;p61"/>
          <p:cNvGraphicFramePr/>
          <p:nvPr/>
        </p:nvGraphicFramePr>
        <p:xfrm>
          <a:off x="-12" y="529113"/>
          <a:ext cx="9764825" cy="7188630"/>
        </p:xfrm>
        <a:graphic>
          <a:graphicData uri="http://schemas.openxmlformats.org/drawingml/2006/table">
            <a:tbl>
              <a:tblPr>
                <a:noFill/>
                <a:tableStyleId>{E2EB8F04-412B-4BDB-9AB2-721AF6EF9C36}</a:tableStyleId>
              </a:tblPr>
              <a:tblGrid>
                <a:gridCol w="2862325">
                  <a:extLst>
                    <a:ext uri="{9D8B030D-6E8A-4147-A177-3AD203B41FA5}">
                      <a16:colId xmlns:a16="http://schemas.microsoft.com/office/drawing/2014/main" val="20000"/>
                    </a:ext>
                  </a:extLst>
                </a:gridCol>
                <a:gridCol w="1725625">
                  <a:extLst>
                    <a:ext uri="{9D8B030D-6E8A-4147-A177-3AD203B41FA5}">
                      <a16:colId xmlns:a16="http://schemas.microsoft.com/office/drawing/2014/main" val="20001"/>
                    </a:ext>
                  </a:extLst>
                </a:gridCol>
                <a:gridCol w="1725625">
                  <a:extLst>
                    <a:ext uri="{9D8B030D-6E8A-4147-A177-3AD203B41FA5}">
                      <a16:colId xmlns:a16="http://schemas.microsoft.com/office/drawing/2014/main" val="20002"/>
                    </a:ext>
                  </a:extLst>
                </a:gridCol>
                <a:gridCol w="1725625">
                  <a:extLst>
                    <a:ext uri="{9D8B030D-6E8A-4147-A177-3AD203B41FA5}">
                      <a16:colId xmlns:a16="http://schemas.microsoft.com/office/drawing/2014/main" val="20003"/>
                    </a:ext>
                  </a:extLst>
                </a:gridCol>
                <a:gridCol w="1725625">
                  <a:extLst>
                    <a:ext uri="{9D8B030D-6E8A-4147-A177-3AD203B41FA5}">
                      <a16:colId xmlns:a16="http://schemas.microsoft.com/office/drawing/2014/main" val="20004"/>
                    </a:ext>
                  </a:extLst>
                </a:gridCol>
              </a:tblGrid>
              <a:tr h="501825">
                <a:tc rowSpan="2">
                  <a:txBody>
                    <a:bodyPr/>
                    <a:lstStyle/>
                    <a:p>
                      <a:pPr marL="0" lvl="0" indent="0" algn="l" rtl="0">
                        <a:spcBef>
                          <a:spcPts val="0"/>
                        </a:spcBef>
                        <a:spcAft>
                          <a:spcPts val="0"/>
                        </a:spcAft>
                        <a:buClr>
                          <a:schemeClr val="dk1"/>
                        </a:buClr>
                        <a:buSzPts val="1100"/>
                        <a:buFont typeface="Arial"/>
                        <a:buNone/>
                      </a:pPr>
                      <a:r>
                        <a:rPr lang="en" sz="1200">
                          <a:solidFill>
                            <a:srgbClr val="2E6E4B"/>
                          </a:solidFill>
                          <a:latin typeface="Patrick Hand"/>
                          <a:ea typeface="Patrick Hand"/>
                          <a:cs typeface="Patrick Hand"/>
                          <a:sym typeface="Patrick Hand"/>
                        </a:rPr>
                        <a:t>View Achievement Profiles: </a:t>
                      </a:r>
                      <a:r>
                        <a:rPr lang="en" sz="1200" u="sng">
                          <a:solidFill>
                            <a:srgbClr val="114454"/>
                          </a:solidFill>
                          <a:latin typeface="Patrick Hand"/>
                          <a:ea typeface="Patrick Hand"/>
                          <a:cs typeface="Patrick Hand"/>
                          <a:sym typeface="Patrick Han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Manitoba Report Card Grade Scale—Science Achievement Profiles (Grades 1 to 8) Subject Category: Knowledge and Understanding</a:t>
                      </a:r>
                      <a:r>
                        <a:rPr lang="en" sz="1200">
                          <a:solidFill>
                            <a:srgbClr val="2E6E4B"/>
                          </a:solidFill>
                          <a:latin typeface="Patrick Hand"/>
                          <a:ea typeface="Patrick Hand"/>
                          <a:cs typeface="Patrick Hand"/>
                          <a:sym typeface="Patrick Hand"/>
                        </a:rPr>
                        <a:t> </a:t>
                      </a:r>
                      <a:endParaRPr sz="2100">
                        <a:solidFill>
                          <a:schemeClr val="dk2"/>
                        </a:solidFill>
                      </a:endParaRPr>
                    </a:p>
                    <a:p>
                      <a:pPr marL="0" lvl="0" indent="0" algn="l" rtl="0">
                        <a:spcBef>
                          <a:spcPts val="0"/>
                        </a:spcBef>
                        <a:spcAft>
                          <a:spcPts val="0"/>
                        </a:spcAft>
                        <a:buNone/>
                      </a:pPr>
                      <a:endParaRPr sz="1900" b="1"/>
                    </a:p>
                    <a:p>
                      <a:pPr marL="0" lvl="0" indent="0" algn="l" rtl="0">
                        <a:spcBef>
                          <a:spcPts val="0"/>
                        </a:spcBef>
                        <a:spcAft>
                          <a:spcPts val="0"/>
                        </a:spcAft>
                        <a:buNone/>
                      </a:pPr>
                      <a:endParaRPr sz="1900" b="1"/>
                    </a:p>
                    <a:p>
                      <a:pPr marL="0" lvl="0" indent="0" algn="l" rtl="0">
                        <a:spcBef>
                          <a:spcPts val="0"/>
                        </a:spcBef>
                        <a:spcAft>
                          <a:spcPts val="0"/>
                        </a:spcAft>
                        <a:buNone/>
                      </a:pPr>
                      <a:endParaRPr sz="1900" b="1"/>
                    </a:p>
                    <a:p>
                      <a:pPr marL="0" lvl="0" indent="0" algn="l" rtl="0">
                        <a:spcBef>
                          <a:spcPts val="0"/>
                        </a:spcBef>
                        <a:spcAft>
                          <a:spcPts val="0"/>
                        </a:spcAft>
                        <a:buNone/>
                      </a:pPr>
                      <a:r>
                        <a:rPr lang="en" sz="1900" b="1"/>
                        <a:t>Science Outcomes</a:t>
                      </a:r>
                      <a:endParaRPr sz="1900" b="1"/>
                    </a:p>
                  </a:txBody>
                  <a:tcPr marL="91425" marR="91425" marT="91425" marB="91425" anchor="b">
                    <a:lnL w="9525" cap="flat" cmpd="sng">
                      <a:solidFill>
                        <a:schemeClr val="accent5"/>
                      </a:solidFill>
                      <a:prstDash val="solid"/>
                      <a:round/>
                      <a:headEnd type="none" w="sm" len="sm"/>
                      <a:tailEnd type="none" w="sm" len="sm"/>
                    </a:lnL>
                    <a:lnR w="9525" cap="flat" cmpd="sng">
                      <a:solidFill>
                        <a:srgbClr val="9E9E9E"/>
                      </a:solidFill>
                      <a:prstDash val="solid"/>
                      <a:round/>
                      <a:headEnd type="none" w="sm" len="sm"/>
                      <a:tailEnd type="none" w="sm" len="sm"/>
                    </a:lnR>
                    <a:solidFill>
                      <a:srgbClr val="9CE1DA"/>
                    </a:solidFill>
                  </a:tcPr>
                </a:tc>
                <a:tc gridSpan="4">
                  <a:txBody>
                    <a:bodyPr/>
                    <a:lstStyle/>
                    <a:p>
                      <a:pPr marL="0" lvl="0" indent="0" algn="ctr" rtl="0">
                        <a:spcBef>
                          <a:spcPts val="0"/>
                        </a:spcBef>
                        <a:spcAft>
                          <a:spcPts val="0"/>
                        </a:spcAft>
                        <a:buNone/>
                      </a:pPr>
                      <a:r>
                        <a:rPr lang="en" sz="1100" b="1"/>
                        <a:t>In the boxes below indicate the students responses and evidence of learning through their work in the project as well as the report and diorama</a:t>
                      </a:r>
                      <a:endParaRPr sz="1100" b="1">
                        <a:solidFill>
                          <a:srgbClr val="FFFFFF"/>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20600">
                <a:tc vMerge="1">
                  <a:txBody>
                    <a:bodyPr/>
                    <a:lstStyle/>
                    <a:p>
                      <a:endParaRPr lang="en-US"/>
                    </a:p>
                  </a:txBody>
                  <a:tcPr/>
                </a:tc>
                <a:tc>
                  <a:txBody>
                    <a:bodyPr/>
                    <a:lstStyle/>
                    <a:p>
                      <a:pPr marL="0" lvl="0" indent="0" algn="l" rtl="0">
                        <a:spcBef>
                          <a:spcPts val="0"/>
                        </a:spcBef>
                        <a:spcAft>
                          <a:spcPts val="0"/>
                        </a:spcAft>
                        <a:buNone/>
                      </a:pPr>
                      <a:r>
                        <a:rPr lang="en" b="1"/>
                        <a:t>Limited (1):</a:t>
                      </a:r>
                      <a:endParaRPr b="1"/>
                    </a:p>
                    <a:p>
                      <a:pPr marL="0" lvl="0" indent="0" algn="l" rtl="0">
                        <a:lnSpc>
                          <a:spcPct val="100000"/>
                        </a:lnSpc>
                        <a:spcBef>
                          <a:spcPts val="0"/>
                        </a:spcBef>
                        <a:spcAft>
                          <a:spcPts val="0"/>
                        </a:spcAft>
                        <a:buNone/>
                      </a:pPr>
                      <a:r>
                        <a:rPr lang="en" sz="1100">
                          <a:latin typeface="Nanum Pen Script"/>
                          <a:ea typeface="Nanum Pen Script"/>
                          <a:cs typeface="Nanum Pen Script"/>
                          <a:sym typeface="Nanum Pen Script"/>
                        </a:rPr>
                        <a:t>Requires considerable ongoing teacher support to </a:t>
                      </a:r>
                      <a:endParaRPr sz="1100">
                        <a:latin typeface="Nanum Pen Script"/>
                        <a:ea typeface="Nanum Pen Script"/>
                        <a:cs typeface="Nanum Pen Script"/>
                        <a:sym typeface="Nanum Pen Script"/>
                      </a:endParaRPr>
                    </a:p>
                    <a:p>
                      <a:pPr marL="57150" lvl="0" indent="-127000" algn="l" rtl="0">
                        <a:lnSpc>
                          <a:spcPct val="100000"/>
                        </a:lnSpc>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 concepts related to a topic of study.</a:t>
                      </a:r>
                      <a:endParaRPr sz="1100">
                        <a:latin typeface="Nanum Pen Script"/>
                        <a:ea typeface="Nanum Pen Script"/>
                        <a:cs typeface="Nanum Pen Script"/>
                        <a:sym typeface="Nanum Pen Script"/>
                      </a:endParaRPr>
                    </a:p>
                    <a:p>
                      <a:pPr marL="57150" lvl="0" indent="-127000" algn="l" rtl="0">
                        <a:lnSpc>
                          <a:spcPct val="100000"/>
                        </a:lnSpc>
                        <a:spcBef>
                          <a:spcPts val="0"/>
                        </a:spcBef>
                        <a:spcAft>
                          <a:spcPts val="0"/>
                        </a:spcAft>
                        <a:buSzPts val="1100"/>
                        <a:buFont typeface="Nanum Pen Script"/>
                        <a:buChar char="●"/>
                      </a:pPr>
                      <a:r>
                        <a:rPr lang="en" sz="1100">
                          <a:latin typeface="Nanum Pen Script"/>
                          <a:ea typeface="Nanum Pen Script"/>
                          <a:cs typeface="Nanum Pen Script"/>
                          <a:sym typeface="Nanum Pen Script"/>
                        </a:rPr>
                        <a:t>make connections between science concepts and real world contexts</a:t>
                      </a:r>
                      <a:endParaRPr sz="1100">
                        <a:latin typeface="Nanum Pen Script"/>
                        <a:ea typeface="Nanum Pen Script"/>
                        <a:cs typeface="Nanum Pen Script"/>
                        <a:sym typeface="Nanum Pen Script"/>
                      </a:endParaRPr>
                    </a:p>
                    <a:p>
                      <a:pPr marL="57150" lvl="0" indent="-127000" algn="l" rtl="0">
                        <a:lnSpc>
                          <a:spcPct val="100000"/>
                        </a:lnSpc>
                        <a:spcBef>
                          <a:spcPts val="0"/>
                        </a:spcBef>
                        <a:spcAft>
                          <a:spcPts val="0"/>
                        </a:spcAft>
                        <a:buSzPts val="1100"/>
                        <a:buFont typeface="Nanum Pen Script"/>
                        <a:buChar char="●"/>
                      </a:pPr>
                      <a:r>
                        <a:rPr lang="en" sz="1100">
                          <a:latin typeface="Nanum Pen Script"/>
                          <a:ea typeface="Nanum Pen Script"/>
                          <a:cs typeface="Nanum Pen Script"/>
                          <a:sym typeface="Nanum Pen Script"/>
                        </a:rPr>
                        <a:t>describe thinking and reasoning using science vocabulary</a:t>
                      </a:r>
                      <a:endParaRPr sz="1100">
                        <a:latin typeface="Nanum Pen Script"/>
                        <a:ea typeface="Nanum Pen Script"/>
                        <a:cs typeface="Nanum Pen Script"/>
                        <a:sym typeface="Nanum Pen Scrip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a:txBody>
                    <a:bodyPr/>
                    <a:lstStyle/>
                    <a:p>
                      <a:pPr marL="0" lvl="0" indent="0" algn="l" rtl="0">
                        <a:spcBef>
                          <a:spcPts val="0"/>
                        </a:spcBef>
                        <a:spcAft>
                          <a:spcPts val="0"/>
                        </a:spcAft>
                        <a:buNone/>
                      </a:pPr>
                      <a:r>
                        <a:rPr lang="en" b="1"/>
                        <a:t>Basic (2):</a:t>
                      </a:r>
                      <a:endParaRPr b="1"/>
                    </a:p>
                    <a:p>
                      <a:pPr marL="0" lvl="0" indent="0" algn="l" rtl="0">
                        <a:spcBef>
                          <a:spcPts val="0"/>
                        </a:spcBef>
                        <a:spcAft>
                          <a:spcPts val="0"/>
                        </a:spcAft>
                        <a:buNone/>
                      </a:pPr>
                      <a:r>
                        <a:rPr lang="en" sz="1100">
                          <a:latin typeface="Nanum Pen Script"/>
                          <a:ea typeface="Nanum Pen Script"/>
                          <a:cs typeface="Nanum Pen Script"/>
                          <a:sym typeface="Nanum Pen Script"/>
                        </a:rPr>
                        <a:t>Requires occasional teacher or peer support to:</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 concepts related to a topic of study.</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make connections between science concepts and real world contexts</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describe thinking and reasoning using science vocabulary</a:t>
                      </a:r>
                      <a:r>
                        <a:rPr lang="en"/>
                        <a:t>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a:txBody>
                    <a:bodyPr/>
                    <a:lstStyle/>
                    <a:p>
                      <a:pPr marL="0" lvl="0" indent="0" algn="l" rtl="0">
                        <a:spcBef>
                          <a:spcPts val="0"/>
                        </a:spcBef>
                        <a:spcAft>
                          <a:spcPts val="0"/>
                        </a:spcAft>
                        <a:buNone/>
                      </a:pPr>
                      <a:r>
                        <a:rPr lang="en" b="1"/>
                        <a:t>Good (3):</a:t>
                      </a:r>
                      <a:endParaRPr b="1"/>
                    </a:p>
                    <a:p>
                      <a:pPr marL="0" lvl="0" indent="0" algn="l" rtl="0">
                        <a:spcBef>
                          <a:spcPts val="0"/>
                        </a:spcBef>
                        <a:spcAft>
                          <a:spcPts val="0"/>
                        </a:spcAft>
                        <a:buNone/>
                      </a:pP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Explains concepts related to a topic of study</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Makes connections between science concepts and real-world applications.</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Requires occasional prompting to describe thinking and reasoning using science vocabulary</a:t>
                      </a:r>
                      <a:endParaRPr sz="1100">
                        <a:latin typeface="Nanum Pen Script"/>
                        <a:ea typeface="Nanum Pen Script"/>
                        <a:cs typeface="Nanum Pen Script"/>
                        <a:sym typeface="Nanum Pen Scrip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a:txBody>
                    <a:bodyPr/>
                    <a:lstStyle/>
                    <a:p>
                      <a:pPr marL="0" lvl="0" indent="0" algn="l" rtl="0">
                        <a:spcBef>
                          <a:spcPts val="0"/>
                        </a:spcBef>
                        <a:spcAft>
                          <a:spcPts val="0"/>
                        </a:spcAft>
                        <a:buNone/>
                      </a:pPr>
                      <a:r>
                        <a:rPr lang="en" b="1"/>
                        <a:t>Very Good to Excellent (4):</a:t>
                      </a:r>
                      <a:endParaRPr b="1"/>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Explains  concepts related to a topic of study accurately, clearly, and flexibly.</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Logically and creatively makes connections between science concepts and real-world applications.</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Explains thinking and reasoning clearly using appropriate science vocabulary.</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extLst>
                  <a:ext uri="{0D108BD9-81ED-4DB2-BD59-A6C34878D82A}">
                    <a16:rowId xmlns:a16="http://schemas.microsoft.com/office/drawing/2014/main" val="10001"/>
                  </a:ext>
                </a:extLst>
              </a:tr>
              <a:tr h="1349750">
                <a:tc>
                  <a:txBody>
                    <a:bodyPr/>
                    <a:lstStyle/>
                    <a:p>
                      <a:pPr marL="0" lvl="0" indent="0" algn="l" rtl="0">
                        <a:spcBef>
                          <a:spcPts val="0"/>
                        </a:spcBef>
                        <a:spcAft>
                          <a:spcPts val="0"/>
                        </a:spcAft>
                        <a:buNone/>
                      </a:pPr>
                      <a:r>
                        <a:rPr lang="en" sz="1300">
                          <a:latin typeface="Sriracha"/>
                          <a:ea typeface="Sriracha"/>
                          <a:cs typeface="Sriracha"/>
                          <a:sym typeface="Sriracha"/>
                        </a:rPr>
                        <a:t>(2-1-01) Use appropriate vocabulary related to their investigations of growth and changes in animals. </a:t>
                      </a:r>
                      <a:r>
                        <a:rPr lang="en" sz="1200" i="1">
                          <a:latin typeface="Nanum Pen Script"/>
                          <a:ea typeface="Nanum Pen Script"/>
                          <a:cs typeface="Nanum Pen Script"/>
                          <a:sym typeface="Nanum Pen Script"/>
                        </a:rPr>
                        <a:t>(Animal paragraph writing)</a:t>
                      </a:r>
                      <a:endParaRPr sz="1200" i="1">
                        <a:latin typeface="Nanum Pen Script"/>
                        <a:ea typeface="Nanum Pen Script"/>
                        <a:cs typeface="Nanum Pen Script"/>
                        <a:sym typeface="Nanum Pen Script"/>
                      </a:endParaRPr>
                    </a:p>
                  </a:txBody>
                  <a:tcPr marL="91425" marR="91425" marT="91425" marB="91425"/>
                </a:tc>
                <a:tc>
                  <a:txBody>
                    <a:bodyPr/>
                    <a:lstStyle/>
                    <a:p>
                      <a:pPr marL="0" lvl="0" indent="0" algn="l" rtl="0">
                        <a:spcBef>
                          <a:spcPts val="0"/>
                        </a:spcBef>
                        <a:spcAft>
                          <a:spcPts val="0"/>
                        </a:spcAft>
                        <a:buNone/>
                      </a:pP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9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1349750">
                <a:tc>
                  <a:txBody>
                    <a:bodyPr/>
                    <a:lstStyle/>
                    <a:p>
                      <a:pPr marL="0" lvl="0" indent="0" algn="l" rtl="0">
                        <a:spcBef>
                          <a:spcPts val="0"/>
                        </a:spcBef>
                        <a:spcAft>
                          <a:spcPts val="0"/>
                        </a:spcAft>
                        <a:buNone/>
                      </a:pPr>
                      <a:r>
                        <a:rPr lang="en" sz="1300">
                          <a:latin typeface="Sriracha"/>
                          <a:ea typeface="Sriracha"/>
                          <a:cs typeface="Sriracha"/>
                          <a:sym typeface="Sriracha"/>
                        </a:rPr>
                        <a:t>(2-1-09) Compare the appearance of young and mature animals of the same type.</a:t>
                      </a:r>
                      <a:endParaRPr sz="1300">
                        <a:latin typeface="Sriracha"/>
                        <a:ea typeface="Sriracha"/>
                        <a:cs typeface="Sriracha"/>
                        <a:sym typeface="Sriracha"/>
                      </a:endParaRPr>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3"/>
                  </a:ext>
                </a:extLst>
              </a:tr>
              <a:tr h="1349750">
                <a:tc>
                  <a:txBody>
                    <a:bodyPr/>
                    <a:lstStyle/>
                    <a:p>
                      <a:pPr marL="0" lvl="0" indent="0" algn="l" rtl="0">
                        <a:spcBef>
                          <a:spcPts val="0"/>
                        </a:spcBef>
                        <a:spcAft>
                          <a:spcPts val="0"/>
                        </a:spcAft>
                        <a:buNone/>
                      </a:pPr>
                      <a:r>
                        <a:rPr lang="en" sz="1300">
                          <a:latin typeface="Sriracha"/>
                          <a:ea typeface="Sriracha"/>
                          <a:cs typeface="Sriracha"/>
                          <a:sym typeface="Sriracha"/>
                        </a:rPr>
                        <a:t>(2-1-14) Describe changes in the appearance and activity of various animals as they go through a complete life cycle. Include: an insect, a bird, an amphibian.</a:t>
                      </a:r>
                      <a:endParaRPr sz="1300">
                        <a:latin typeface="Sriracha"/>
                        <a:ea typeface="Sriracha"/>
                        <a:cs typeface="Sriracha"/>
                        <a:sym typeface="Sriracha"/>
                      </a:endParaRPr>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1"/>
        <p:cNvGrpSpPr/>
        <p:nvPr/>
      </p:nvGrpSpPr>
      <p:grpSpPr>
        <a:xfrm>
          <a:off x="0" y="0"/>
          <a:ext cx="0" cy="0"/>
          <a:chOff x="0" y="0"/>
          <a:chExt cx="0" cy="0"/>
        </a:xfrm>
      </p:grpSpPr>
      <p:graphicFrame>
        <p:nvGraphicFramePr>
          <p:cNvPr id="3152" name="Google Shape;3152;p62"/>
          <p:cNvGraphicFramePr/>
          <p:nvPr/>
        </p:nvGraphicFramePr>
        <p:xfrm>
          <a:off x="-12" y="835188"/>
          <a:ext cx="10058425" cy="7032700"/>
        </p:xfrm>
        <a:graphic>
          <a:graphicData uri="http://schemas.openxmlformats.org/drawingml/2006/table">
            <a:tbl>
              <a:tblPr>
                <a:noFill/>
                <a:tableStyleId>{E2EB8F04-412B-4BDB-9AB2-721AF6EF9C36}</a:tableStyleId>
              </a:tblPr>
              <a:tblGrid>
                <a:gridCol w="1727475">
                  <a:extLst>
                    <a:ext uri="{9D8B030D-6E8A-4147-A177-3AD203B41FA5}">
                      <a16:colId xmlns:a16="http://schemas.microsoft.com/office/drawing/2014/main" val="20000"/>
                    </a:ext>
                  </a:extLst>
                </a:gridCol>
                <a:gridCol w="1435875">
                  <a:extLst>
                    <a:ext uri="{9D8B030D-6E8A-4147-A177-3AD203B41FA5}">
                      <a16:colId xmlns:a16="http://schemas.microsoft.com/office/drawing/2014/main" val="20001"/>
                    </a:ext>
                  </a:extLst>
                </a:gridCol>
                <a:gridCol w="1396275">
                  <a:extLst>
                    <a:ext uri="{9D8B030D-6E8A-4147-A177-3AD203B41FA5}">
                      <a16:colId xmlns:a16="http://schemas.microsoft.com/office/drawing/2014/main" val="20002"/>
                    </a:ext>
                  </a:extLst>
                </a:gridCol>
                <a:gridCol w="1404400">
                  <a:extLst>
                    <a:ext uri="{9D8B030D-6E8A-4147-A177-3AD203B41FA5}">
                      <a16:colId xmlns:a16="http://schemas.microsoft.com/office/drawing/2014/main" val="20003"/>
                    </a:ext>
                  </a:extLst>
                </a:gridCol>
                <a:gridCol w="1364800">
                  <a:extLst>
                    <a:ext uri="{9D8B030D-6E8A-4147-A177-3AD203B41FA5}">
                      <a16:colId xmlns:a16="http://schemas.microsoft.com/office/drawing/2014/main" val="20004"/>
                    </a:ext>
                  </a:extLst>
                </a:gridCol>
                <a:gridCol w="1364800">
                  <a:extLst>
                    <a:ext uri="{9D8B030D-6E8A-4147-A177-3AD203B41FA5}">
                      <a16:colId xmlns:a16="http://schemas.microsoft.com/office/drawing/2014/main" val="20005"/>
                    </a:ext>
                  </a:extLst>
                </a:gridCol>
                <a:gridCol w="1364800">
                  <a:extLst>
                    <a:ext uri="{9D8B030D-6E8A-4147-A177-3AD203B41FA5}">
                      <a16:colId xmlns:a16="http://schemas.microsoft.com/office/drawing/2014/main" val="20006"/>
                    </a:ext>
                  </a:extLst>
                </a:gridCol>
              </a:tblGrid>
              <a:tr h="514100">
                <a:tc rowSpan="2" gridSpan="3">
                  <a:txBody>
                    <a:bodyPr/>
                    <a:lstStyle/>
                    <a:p>
                      <a:pPr marL="0" lvl="0" indent="0" algn="ctr" rtl="0">
                        <a:spcBef>
                          <a:spcPts val="0"/>
                        </a:spcBef>
                        <a:spcAft>
                          <a:spcPts val="0"/>
                        </a:spcAft>
                        <a:buNone/>
                      </a:pPr>
                      <a:r>
                        <a:rPr lang="en" sz="1000" b="1">
                          <a:latin typeface="Nunito"/>
                          <a:ea typeface="Nunito"/>
                          <a:cs typeface="Nunito"/>
                          <a:sym typeface="Nunito"/>
                        </a:rPr>
                        <a:t>Evidence of Learning in English Language Arts:</a:t>
                      </a:r>
                      <a:endParaRPr sz="1000" b="1">
                        <a:latin typeface="Nunito"/>
                        <a:ea typeface="Nunito"/>
                        <a:cs typeface="Nunito"/>
                        <a:sym typeface="Nunito"/>
                      </a:endParaRPr>
                    </a:p>
                    <a:p>
                      <a:pPr marL="0" lvl="0" indent="0" algn="ctr" rtl="0">
                        <a:spcBef>
                          <a:spcPts val="0"/>
                        </a:spcBef>
                        <a:spcAft>
                          <a:spcPts val="0"/>
                        </a:spcAft>
                        <a:buNone/>
                      </a:pPr>
                      <a:r>
                        <a:rPr lang="en" sz="900" b="1" u="sng">
                          <a:solidFill>
                            <a:srgbClr val="0563C1"/>
                          </a:solidFill>
                          <a:latin typeface="Nunito"/>
                          <a:ea typeface="Nunito"/>
                          <a:cs typeface="Nunito"/>
                          <a:sym typeface="Nuni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https://app.mapleforem.ca/en/groups/229/wiki/pages/1622#3to5overview</a:t>
                      </a:r>
                      <a:endParaRPr sz="900">
                        <a:latin typeface="Nunito"/>
                        <a:ea typeface="Nunito"/>
                        <a:cs typeface="Nunito"/>
                        <a:sym typeface="Nunito"/>
                      </a:endParaRPr>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hMerge="1">
                  <a:txBody>
                    <a:bodyPr/>
                    <a:lstStyle/>
                    <a:p>
                      <a:endParaRPr lang="en-US"/>
                    </a:p>
                  </a:txBody>
                  <a:tcPr/>
                </a:tc>
                <a:tc rowSpan="2" hMerge="1">
                  <a:txBody>
                    <a:bodyPr/>
                    <a:lstStyle/>
                    <a:p>
                      <a:endParaRPr lang="en-US"/>
                    </a:p>
                  </a:txBody>
                  <a:tcPr/>
                </a:tc>
                <a:tc gridSpan="4">
                  <a:txBody>
                    <a:bodyPr/>
                    <a:lstStyle/>
                    <a:p>
                      <a:pPr marL="0" lvl="0" indent="0" algn="ctr" rtl="0">
                        <a:spcBef>
                          <a:spcPts val="0"/>
                        </a:spcBef>
                        <a:spcAft>
                          <a:spcPts val="0"/>
                        </a:spcAft>
                        <a:buNone/>
                      </a:pPr>
                      <a:r>
                        <a:rPr lang="en" sz="1000" b="1"/>
                        <a:t>Interrelated Dimensions of Learning Growth (IDOL-G) - </a:t>
                      </a:r>
                      <a:r>
                        <a:rPr lang="en" sz="1000" b="1" u="sng">
                          <a:solidFill>
                            <a:srgbClr val="0563C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https://app.mapleforem.ca/en/groups/229/wiki/pages/2205</a:t>
                      </a:r>
                      <a:r>
                        <a:rPr lang="en" sz="1000" b="1">
                          <a:solidFill>
                            <a:srgbClr val="0563C1"/>
                          </a:solidFill>
                        </a:rPr>
                        <a:t> </a:t>
                      </a:r>
                      <a:endParaRPr sz="1000" b="1">
                        <a:solidFill>
                          <a:srgbClr val="0563C1"/>
                        </a:solidFill>
                      </a:endParaRPr>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marL="0" lvl="0" indent="0" algn="l" rtl="0">
                        <a:spcBef>
                          <a:spcPts val="0"/>
                        </a:spcBef>
                        <a:spcAft>
                          <a:spcPts val="0"/>
                        </a:spcAft>
                        <a:buNone/>
                      </a:pPr>
                      <a:r>
                        <a:rPr lang="en" sz="1000" b="1"/>
                        <a:t>Independence:</a:t>
                      </a:r>
                      <a:endParaRPr sz="1000" b="1"/>
                    </a:p>
                    <a:p>
                      <a:pPr marL="0" lvl="0" indent="0" algn="l" rtl="0">
                        <a:spcBef>
                          <a:spcPts val="0"/>
                        </a:spcBef>
                        <a:spcAft>
                          <a:spcPts val="0"/>
                        </a:spcAft>
                        <a:buNone/>
                      </a:pPr>
                      <a:r>
                        <a:rPr lang="en" sz="900"/>
                        <a:t>Emerging </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Depth:</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Breadth:</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Transformation:</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extLst>
                  <a:ext uri="{0D108BD9-81ED-4DB2-BD59-A6C34878D82A}">
                    <a16:rowId xmlns:a16="http://schemas.microsoft.com/office/drawing/2014/main" val="10001"/>
                  </a:ext>
                </a:extLst>
              </a:tr>
              <a:tr h="625000">
                <a:tc>
                  <a:txBody>
                    <a:bodyPr/>
                    <a:lstStyle/>
                    <a:p>
                      <a:pPr marL="0" lvl="0" indent="0" algn="ctr" rtl="0">
                        <a:spcBef>
                          <a:spcPts val="0"/>
                        </a:spcBef>
                        <a:spcAft>
                          <a:spcPts val="0"/>
                        </a:spcAft>
                        <a:buNone/>
                      </a:pPr>
                      <a:r>
                        <a:rPr lang="en" sz="1000" i="1"/>
                        <a:t>4 ELA Practices &amp; Elements</a:t>
                      </a:r>
                      <a:endParaRPr sz="1000" i="1"/>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9CE1DA"/>
                    </a:solidFill>
                  </a:tcPr>
                </a:tc>
                <a:tc>
                  <a:txBody>
                    <a:bodyPr/>
                    <a:lstStyle/>
                    <a:p>
                      <a:pPr marL="0" lvl="0" indent="0" algn="ctr" rtl="0">
                        <a:spcBef>
                          <a:spcPts val="0"/>
                        </a:spcBef>
                        <a:spcAft>
                          <a:spcPts val="0"/>
                        </a:spcAft>
                        <a:buNone/>
                      </a:pPr>
                      <a:r>
                        <a:rPr lang="en" sz="1000" i="1"/>
                        <a:t>Grade Band Descriptors Identified</a:t>
                      </a:r>
                      <a:endParaRPr sz="1000" i="1"/>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9CE1DA"/>
                    </a:solidFill>
                  </a:tcPr>
                </a:tc>
                <a:tc>
                  <a:txBody>
                    <a:bodyPr/>
                    <a:lstStyle/>
                    <a:p>
                      <a:pPr marL="0" lvl="0" indent="0" algn="ctr" rtl="0">
                        <a:spcBef>
                          <a:spcPts val="0"/>
                        </a:spcBef>
                        <a:spcAft>
                          <a:spcPts val="0"/>
                        </a:spcAft>
                        <a:buNone/>
                      </a:pPr>
                      <a:r>
                        <a:rPr lang="en" sz="1000" i="1"/>
                        <a:t>Report Card Connection</a:t>
                      </a:r>
                      <a:endParaRPr sz="1000" i="1"/>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66902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Power Agency</a:t>
                      </a:r>
                      <a:endParaRPr sz="900" b="1">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Recognize and analyze inequities, viewpoints, and bias in texts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Investigate complex moral and ethical issues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Contemplate the actions that can be taken, consider alternative viewpoints, and contribute other perspectives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recognizing that texts have different audiences, purposes, agendas, and points of view.</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Sniglet"/>
                          <a:ea typeface="Sniglet"/>
                          <a:cs typeface="Sniglet"/>
                          <a:sym typeface="Sniglet"/>
                        </a:rPr>
                        <a:t>Comprehension:</a:t>
                      </a:r>
                      <a:endParaRPr sz="900">
                        <a:latin typeface="Sniglet"/>
                        <a:ea typeface="Sniglet"/>
                        <a:cs typeface="Sniglet"/>
                        <a:sym typeface="Sniglet"/>
                      </a:endParaRPr>
                    </a:p>
                    <a:p>
                      <a:pPr marL="457200" lvl="0" indent="-285750" algn="l" rtl="0">
                        <a:spcBef>
                          <a:spcPts val="0"/>
                        </a:spcBef>
                        <a:spcAft>
                          <a:spcPts val="0"/>
                        </a:spcAft>
                        <a:buSzPts val="900"/>
                        <a:buFont typeface="Sniglet"/>
                        <a:buChar char="●"/>
                      </a:pPr>
                      <a:r>
                        <a:rPr lang="en" sz="900">
                          <a:latin typeface="Sniglet"/>
                          <a:ea typeface="Sniglet"/>
                          <a:cs typeface="Sniglet"/>
                          <a:sym typeface="Sniglet"/>
                        </a:rPr>
                        <a:t>Listening</a:t>
                      </a:r>
                      <a:endParaRPr sz="900">
                        <a:latin typeface="Sniglet"/>
                        <a:ea typeface="Sniglet"/>
                        <a:cs typeface="Sniglet"/>
                        <a:sym typeface="Sniglet"/>
                      </a:endParaRPr>
                    </a:p>
                    <a:p>
                      <a:pPr marL="457200" lvl="0" indent="-285750" algn="l" rtl="0">
                        <a:spcBef>
                          <a:spcPts val="0"/>
                        </a:spcBef>
                        <a:spcAft>
                          <a:spcPts val="0"/>
                        </a:spcAft>
                        <a:buSzPts val="900"/>
                        <a:buFont typeface="Sniglet"/>
                        <a:buChar char="●"/>
                      </a:pPr>
                      <a:r>
                        <a:rPr lang="en" sz="900">
                          <a:latin typeface="Sniglet"/>
                          <a:ea typeface="Sniglet"/>
                          <a:cs typeface="Sniglet"/>
                          <a:sym typeface="Sniglet"/>
                        </a:rPr>
                        <a:t>Viewing</a:t>
                      </a:r>
                      <a:endParaRPr sz="900">
                        <a:latin typeface="Sniglet"/>
                        <a:ea typeface="Sniglet"/>
                        <a:cs typeface="Sniglet"/>
                        <a:sym typeface="Sniglet"/>
                      </a:endParaRPr>
                    </a:p>
                    <a:p>
                      <a:pPr marL="457200" lvl="0" indent="-285750" algn="l" rtl="0">
                        <a:spcBef>
                          <a:spcPts val="0"/>
                        </a:spcBef>
                        <a:spcAft>
                          <a:spcPts val="0"/>
                        </a:spcAft>
                        <a:buSzPts val="900"/>
                        <a:buFont typeface="Sniglet"/>
                        <a:buChar char="●"/>
                      </a:pPr>
                      <a:r>
                        <a:rPr lang="en" sz="900">
                          <a:latin typeface="Sniglet"/>
                          <a:ea typeface="Sniglet"/>
                          <a:cs typeface="Sniglet"/>
                          <a:sym typeface="Sniglet"/>
                        </a:rPr>
                        <a:t> Reading</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Calibri"/>
                          <a:ea typeface="Calibri"/>
                          <a:cs typeface="Calibri"/>
                          <a:sym typeface="Calibri"/>
                        </a:rPr>
                        <a:t>Example: </a:t>
                      </a:r>
                      <a:r>
                        <a:rPr lang="en" sz="900">
                          <a:solidFill>
                            <a:schemeClr val="dk1"/>
                          </a:solidFill>
                          <a:latin typeface="Calibri"/>
                          <a:ea typeface="Calibri"/>
                          <a:cs typeface="Calibri"/>
                          <a:sym typeface="Calibri"/>
                        </a:rPr>
                        <a:t>Expanding: </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Student researched tiger and was able to find the answers to each question. </a:t>
                      </a:r>
                      <a:endParaRPr sz="900">
                        <a:solidFill>
                          <a:schemeClr val="dk1"/>
                        </a:solidFill>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r h="1520000">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Exploration and Design </a:t>
                      </a:r>
                      <a:endParaRPr sz="900" b="1">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Research and study topics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Interpret and integrate information and ideas from multiple texts and sources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Manage information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Invent, take risks, and reflect to create possibilities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using different sources to explore ideas and to deepen and extend thinking.   </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Sniglet"/>
                          <a:ea typeface="Sniglet"/>
                          <a:cs typeface="Sniglet"/>
                          <a:sym typeface="Sniglet"/>
                        </a:rPr>
                        <a:t>Comprehension:</a:t>
                      </a:r>
                      <a:endParaRPr sz="900">
                        <a:latin typeface="Sniglet"/>
                        <a:ea typeface="Sniglet"/>
                        <a:cs typeface="Sniglet"/>
                        <a:sym typeface="Sniglet"/>
                      </a:endParaRPr>
                    </a:p>
                    <a:p>
                      <a:pPr marL="457200" lvl="0" indent="-285750" algn="l" rtl="0">
                        <a:spcBef>
                          <a:spcPts val="0"/>
                        </a:spcBef>
                        <a:spcAft>
                          <a:spcPts val="0"/>
                        </a:spcAft>
                        <a:buSzPts val="900"/>
                        <a:buFont typeface="Sniglet"/>
                        <a:buChar char="●"/>
                      </a:pPr>
                      <a:r>
                        <a:rPr lang="en" sz="900">
                          <a:latin typeface="Sniglet"/>
                          <a:ea typeface="Sniglet"/>
                          <a:cs typeface="Sniglet"/>
                          <a:sym typeface="Sniglet"/>
                        </a:rPr>
                        <a:t>Listening</a:t>
                      </a:r>
                      <a:endParaRPr sz="900">
                        <a:latin typeface="Sniglet"/>
                        <a:ea typeface="Sniglet"/>
                        <a:cs typeface="Sniglet"/>
                        <a:sym typeface="Sniglet"/>
                      </a:endParaRPr>
                    </a:p>
                    <a:p>
                      <a:pPr marL="457200" lvl="0" indent="-285750" algn="l" rtl="0">
                        <a:spcBef>
                          <a:spcPts val="0"/>
                        </a:spcBef>
                        <a:spcAft>
                          <a:spcPts val="0"/>
                        </a:spcAft>
                        <a:buSzPts val="900"/>
                        <a:buFont typeface="Sniglet"/>
                        <a:buChar char="●"/>
                      </a:pPr>
                      <a:r>
                        <a:rPr lang="en" sz="900">
                          <a:latin typeface="Sniglet"/>
                          <a:ea typeface="Sniglet"/>
                          <a:cs typeface="Sniglet"/>
                          <a:sym typeface="Sniglet"/>
                        </a:rPr>
                        <a:t>Viewing</a:t>
                      </a:r>
                      <a:endParaRPr sz="900">
                        <a:latin typeface="Sniglet"/>
                        <a:ea typeface="Sniglet"/>
                        <a:cs typeface="Sniglet"/>
                        <a:sym typeface="Sniglet"/>
                      </a:endParaRPr>
                    </a:p>
                    <a:p>
                      <a:pPr marL="457200" lvl="0" indent="-285750" algn="l" rtl="0">
                        <a:spcBef>
                          <a:spcPts val="0"/>
                        </a:spcBef>
                        <a:spcAft>
                          <a:spcPts val="0"/>
                        </a:spcAft>
                        <a:buSzPts val="900"/>
                        <a:buFont typeface="Sniglet"/>
                        <a:buChar char="●"/>
                      </a:pPr>
                      <a:r>
                        <a:rPr lang="en" sz="900">
                          <a:latin typeface="Sniglet"/>
                          <a:ea typeface="Sniglet"/>
                          <a:cs typeface="Sniglet"/>
                          <a:sym typeface="Sniglet"/>
                        </a:rPr>
                        <a:t> Reading</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4"/>
                  </a:ext>
                </a:extLst>
              </a:tr>
              <a:tr h="115452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Sense Making </a:t>
                      </a:r>
                      <a:r>
                        <a:rPr lang="en" sz="900">
                          <a:latin typeface="Sniglet"/>
                          <a:ea typeface="Sniglet"/>
                          <a:cs typeface="Sniglet"/>
                          <a:sym typeface="Sniglet"/>
                        </a:rPr>
                        <a:t>​</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Access, use, build, and refine schema</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Select from and use a variety of strategies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Be aware of and articulate the ways that one engages with text.</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using what they know about text to understand and create new texts.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Critical Thinking</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5"/>
                  </a:ext>
                </a:extLst>
              </a:tr>
              <a:tr h="1089000">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System</a:t>
                      </a:r>
                      <a:r>
                        <a:rPr lang="en" sz="900">
                          <a:latin typeface="Sniglet"/>
                          <a:ea typeface="Sniglet"/>
                          <a:cs typeface="Sniglet"/>
                          <a:sym typeface="Sniglet"/>
                        </a:rPr>
                        <a:t>​</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Recognize, apply, and adapt rules and conventions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Identify, analyze, and apply understandings of whole-part-whole relationships.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experimenting with, using, and adjusting conventions of familiar print, oral, and visual texts to enhance communication.  </a:t>
                      </a:r>
                      <a:endParaRPr sz="900">
                        <a:latin typeface="Sniglet"/>
                        <a:ea typeface="Sniglet"/>
                        <a:cs typeface="Sniglet"/>
                        <a:sym typeface="Sniglet"/>
                      </a:endParaRPr>
                    </a:p>
                    <a:p>
                      <a:pPr marL="0" lvl="0" indent="0" algn="l" rtl="0">
                        <a:lnSpc>
                          <a:spcPct val="100000"/>
                        </a:lnSpc>
                        <a:spcBef>
                          <a:spcPts val="0"/>
                        </a:spcBef>
                        <a:spcAft>
                          <a:spcPts val="0"/>
                        </a:spcAft>
                        <a:buNone/>
                      </a:pPr>
                      <a:r>
                        <a:rPr lang="en" sz="900">
                          <a:latin typeface="Sniglet"/>
                          <a:ea typeface="Sniglet"/>
                          <a:cs typeface="Sniglet"/>
                          <a:sym typeface="Sniglet"/>
                        </a:rPr>
                        <a:t> </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Communication:</a:t>
                      </a:r>
                      <a:endParaRPr sz="900">
                        <a:latin typeface="Sniglet"/>
                        <a:ea typeface="Sniglet"/>
                        <a:cs typeface="Sniglet"/>
                        <a:sym typeface="Sniglet"/>
                      </a:endParaRPr>
                    </a:p>
                    <a:p>
                      <a:pPr marL="457200" lvl="0" indent="-285750" algn="l" rtl="0">
                        <a:lnSpc>
                          <a:spcPct val="100000"/>
                        </a:lnSpc>
                        <a:spcBef>
                          <a:spcPts val="0"/>
                        </a:spcBef>
                        <a:spcAft>
                          <a:spcPts val="0"/>
                        </a:spcAft>
                        <a:buSzPts val="900"/>
                        <a:buFont typeface="Sniglet"/>
                        <a:buChar char="●"/>
                      </a:pPr>
                      <a:r>
                        <a:rPr lang="en" sz="900">
                          <a:latin typeface="Sniglet"/>
                          <a:ea typeface="Sniglet"/>
                          <a:cs typeface="Sniglet"/>
                          <a:sym typeface="Sniglet"/>
                        </a:rPr>
                        <a:t>Writing</a:t>
                      </a:r>
                      <a:endParaRPr sz="900">
                        <a:latin typeface="Sniglet"/>
                        <a:ea typeface="Sniglet"/>
                        <a:cs typeface="Sniglet"/>
                        <a:sym typeface="Sniglet"/>
                      </a:endParaRPr>
                    </a:p>
                    <a:p>
                      <a:pPr marL="457200" lvl="0" indent="-285750" algn="l" rtl="0">
                        <a:lnSpc>
                          <a:spcPct val="100000"/>
                        </a:lnSpc>
                        <a:spcBef>
                          <a:spcPts val="0"/>
                        </a:spcBef>
                        <a:spcAft>
                          <a:spcPts val="0"/>
                        </a:spcAft>
                        <a:buSzPts val="900"/>
                        <a:buFont typeface="Sniglet"/>
                        <a:buChar char="●"/>
                      </a:pPr>
                      <a:r>
                        <a:rPr lang="en" sz="900">
                          <a:latin typeface="Sniglet"/>
                          <a:ea typeface="Sniglet"/>
                          <a:cs typeface="Sniglet"/>
                          <a:sym typeface="Sniglet"/>
                        </a:rPr>
                        <a:t>Representing </a:t>
                      </a:r>
                      <a:endParaRPr sz="900">
                        <a:latin typeface="Sniglet"/>
                        <a:ea typeface="Sniglet"/>
                        <a:cs typeface="Sniglet"/>
                        <a:sym typeface="Sniglet"/>
                      </a:endParaRPr>
                    </a:p>
                    <a:p>
                      <a:pPr marL="457200" lvl="0" indent="-285750" algn="l" rtl="0">
                        <a:lnSpc>
                          <a:spcPct val="100000"/>
                        </a:lnSpc>
                        <a:spcBef>
                          <a:spcPts val="0"/>
                        </a:spcBef>
                        <a:spcAft>
                          <a:spcPts val="0"/>
                        </a:spcAft>
                        <a:buSzPts val="900"/>
                        <a:buFont typeface="Sniglet"/>
                        <a:buChar char="●"/>
                      </a:pPr>
                      <a:r>
                        <a:rPr lang="en" sz="900">
                          <a:latin typeface="Sniglet"/>
                          <a:ea typeface="Sniglet"/>
                          <a:cs typeface="Sniglet"/>
                          <a:sym typeface="Sniglet"/>
                        </a:rPr>
                        <a:t>Speaking</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153" name="Google Shape;3153;p62"/>
          <p:cNvSpPr txBox="1">
            <a:spLocks noGrp="1"/>
          </p:cNvSpPr>
          <p:nvPr>
            <p:ph type="title" idx="4294967295"/>
          </p:nvPr>
        </p:nvSpPr>
        <p:spPr>
          <a:xfrm>
            <a:off x="0" y="0"/>
            <a:ext cx="10058400" cy="7821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000">
                <a:latin typeface="Arial"/>
                <a:ea typeface="Arial"/>
                <a:cs typeface="Arial"/>
                <a:sym typeface="Arial"/>
              </a:rPr>
              <a:t>Grade 2 ELA Assessment </a:t>
            </a:r>
            <a:r>
              <a:rPr lang="en" sz="2100">
                <a:latin typeface="Arial"/>
                <a:ea typeface="Arial"/>
                <a:cs typeface="Arial"/>
                <a:sym typeface="Arial"/>
              </a:rPr>
              <a:t>Tool: Evidence of Student Learning</a:t>
            </a:r>
            <a:endParaRPr sz="2000">
              <a:latin typeface="Arial"/>
              <a:ea typeface="Arial"/>
              <a:cs typeface="Arial"/>
              <a:sym typeface="Arial"/>
            </a:endParaRPr>
          </a:p>
          <a:p>
            <a:pPr marL="0" lvl="0" indent="0" algn="l" rtl="0">
              <a:spcBef>
                <a:spcPts val="0"/>
              </a:spcBef>
              <a:spcAft>
                <a:spcPts val="0"/>
              </a:spcAft>
              <a:buNone/>
            </a:pPr>
            <a:r>
              <a:rPr lang="en" sz="1700" b="0">
                <a:latin typeface="Arial"/>
                <a:ea typeface="Arial"/>
                <a:cs typeface="Arial"/>
                <a:sym typeface="Arial"/>
              </a:rPr>
              <a:t>Indicate in each box emerging, expanding or extending and describe student evidence of learning. </a:t>
            </a:r>
            <a:endParaRPr sz="1700" b="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63"/>
          <p:cNvSpPr txBox="1">
            <a:spLocks noGrp="1"/>
          </p:cNvSpPr>
          <p:nvPr>
            <p:ph type="title"/>
          </p:nvPr>
        </p:nvSpPr>
        <p:spPr>
          <a:xfrm>
            <a:off x="3590975" y="1913175"/>
            <a:ext cx="6201000" cy="2346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Way to Go! </a:t>
            </a:r>
            <a:endParaRPr/>
          </a:p>
        </p:txBody>
      </p:sp>
      <p:grpSp>
        <p:nvGrpSpPr>
          <p:cNvPr id="3159" name="Google Shape;3159;p63"/>
          <p:cNvGrpSpPr/>
          <p:nvPr/>
        </p:nvGrpSpPr>
        <p:grpSpPr>
          <a:xfrm>
            <a:off x="-115373" y="7843"/>
            <a:ext cx="4211235" cy="6858688"/>
            <a:chOff x="-104885" y="5190"/>
            <a:chExt cx="3828395" cy="4538871"/>
          </a:xfrm>
        </p:grpSpPr>
        <p:grpSp>
          <p:nvGrpSpPr>
            <p:cNvPr id="3160" name="Google Shape;3160;p63"/>
            <p:cNvGrpSpPr/>
            <p:nvPr/>
          </p:nvGrpSpPr>
          <p:grpSpPr>
            <a:xfrm>
              <a:off x="-23" y="1176208"/>
              <a:ext cx="1463636" cy="806231"/>
              <a:chOff x="80379" y="2974904"/>
              <a:chExt cx="1766396" cy="973004"/>
            </a:xfrm>
          </p:grpSpPr>
          <p:sp>
            <p:nvSpPr>
              <p:cNvPr id="3161" name="Google Shape;3161;p63"/>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2" name="Google Shape;3162;p63"/>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3" name="Google Shape;3163;p63"/>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4" name="Google Shape;3164;p63"/>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5" name="Google Shape;3165;p63"/>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6" name="Google Shape;3166;p63"/>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7" name="Google Shape;3167;p63"/>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8" name="Google Shape;3168;p63"/>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169" name="Google Shape;3169;p63"/>
            <p:cNvGrpSpPr/>
            <p:nvPr/>
          </p:nvGrpSpPr>
          <p:grpSpPr>
            <a:xfrm>
              <a:off x="-23" y="431182"/>
              <a:ext cx="1737427" cy="965220"/>
              <a:chOff x="80379" y="2974904"/>
              <a:chExt cx="1766396" cy="973004"/>
            </a:xfrm>
          </p:grpSpPr>
          <p:sp>
            <p:nvSpPr>
              <p:cNvPr id="3170" name="Google Shape;3170;p63"/>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1" name="Google Shape;3171;p63"/>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2" name="Google Shape;3172;p63"/>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3" name="Google Shape;3173;p63"/>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4" name="Google Shape;3174;p63"/>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5" name="Google Shape;3175;p63"/>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6" name="Google Shape;3176;p63"/>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7" name="Google Shape;3177;p63"/>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178" name="Google Shape;3178;p63"/>
            <p:cNvGrpSpPr/>
            <p:nvPr/>
          </p:nvGrpSpPr>
          <p:grpSpPr>
            <a:xfrm rot="1618767">
              <a:off x="15835" y="72818"/>
              <a:ext cx="451804" cy="640576"/>
              <a:chOff x="80379" y="4370393"/>
              <a:chExt cx="545279" cy="773107"/>
            </a:xfrm>
          </p:grpSpPr>
          <p:sp>
            <p:nvSpPr>
              <p:cNvPr id="3179" name="Google Shape;3179;p63"/>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0" name="Google Shape;3180;p63"/>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1" name="Google Shape;3181;p63"/>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2" name="Google Shape;3182;p63"/>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3" name="Google Shape;3183;p63"/>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4" name="Google Shape;3184;p63"/>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185" name="Google Shape;3185;p63"/>
            <p:cNvGrpSpPr/>
            <p:nvPr/>
          </p:nvGrpSpPr>
          <p:grpSpPr>
            <a:xfrm>
              <a:off x="1794125" y="2969950"/>
              <a:ext cx="1801425" cy="1460000"/>
              <a:chOff x="1509525" y="3654175"/>
              <a:chExt cx="1801425" cy="1460000"/>
            </a:xfrm>
          </p:grpSpPr>
          <p:sp>
            <p:nvSpPr>
              <p:cNvPr id="3186" name="Google Shape;3186;p63"/>
              <p:cNvSpPr/>
              <p:nvPr/>
            </p:nvSpPr>
            <p:spPr>
              <a:xfrm>
                <a:off x="1985100" y="4783875"/>
                <a:ext cx="161675" cy="258850"/>
              </a:xfrm>
              <a:custGeom>
                <a:avLst/>
                <a:gdLst/>
                <a:ahLst/>
                <a:cxnLst/>
                <a:rect l="l" t="t" r="r" b="b"/>
                <a:pathLst>
                  <a:path w="6467" h="10354" extrusionOk="0">
                    <a:moveTo>
                      <a:pt x="2908" y="1"/>
                    </a:moveTo>
                    <a:cubicBezTo>
                      <a:pt x="2909" y="1"/>
                      <a:pt x="2909" y="2"/>
                      <a:pt x="2910" y="2"/>
                    </a:cubicBezTo>
                    <a:lnTo>
                      <a:pt x="2910" y="2"/>
                    </a:lnTo>
                    <a:cubicBezTo>
                      <a:pt x="2909" y="1"/>
                      <a:pt x="2909" y="1"/>
                      <a:pt x="2908" y="1"/>
                    </a:cubicBezTo>
                    <a:close/>
                    <a:moveTo>
                      <a:pt x="2910" y="2"/>
                    </a:moveTo>
                    <a:cubicBezTo>
                      <a:pt x="3283" y="234"/>
                      <a:pt x="3008" y="2132"/>
                      <a:pt x="2958" y="2507"/>
                    </a:cubicBezTo>
                    <a:cubicBezTo>
                      <a:pt x="2833" y="3359"/>
                      <a:pt x="2557" y="4136"/>
                      <a:pt x="2331" y="4963"/>
                    </a:cubicBezTo>
                    <a:cubicBezTo>
                      <a:pt x="1880" y="6742"/>
                      <a:pt x="1254" y="8321"/>
                      <a:pt x="1" y="9700"/>
                    </a:cubicBezTo>
                    <a:cubicBezTo>
                      <a:pt x="332" y="10150"/>
                      <a:pt x="932" y="10354"/>
                      <a:pt x="1505" y="10354"/>
                    </a:cubicBezTo>
                    <a:cubicBezTo>
                      <a:pt x="1538" y="10354"/>
                      <a:pt x="1571" y="10353"/>
                      <a:pt x="1605" y="10351"/>
                    </a:cubicBezTo>
                    <a:cubicBezTo>
                      <a:pt x="1905" y="10326"/>
                      <a:pt x="2206" y="10276"/>
                      <a:pt x="2457" y="10151"/>
                    </a:cubicBezTo>
                    <a:cubicBezTo>
                      <a:pt x="3534" y="9700"/>
                      <a:pt x="4161" y="8547"/>
                      <a:pt x="4687" y="7494"/>
                    </a:cubicBezTo>
                    <a:cubicBezTo>
                      <a:pt x="5239" y="6367"/>
                      <a:pt x="5540" y="5138"/>
                      <a:pt x="5815" y="3910"/>
                    </a:cubicBezTo>
                    <a:cubicBezTo>
                      <a:pt x="5991" y="3108"/>
                      <a:pt x="6467" y="1905"/>
                      <a:pt x="5941" y="1153"/>
                    </a:cubicBezTo>
                    <a:cubicBezTo>
                      <a:pt x="5415" y="352"/>
                      <a:pt x="3688" y="477"/>
                      <a:pt x="2910" y="2"/>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7" name="Google Shape;3187;p63"/>
              <p:cNvSpPr/>
              <p:nvPr/>
            </p:nvSpPr>
            <p:spPr>
              <a:xfrm>
                <a:off x="2577200" y="4820900"/>
                <a:ext cx="127225" cy="235675"/>
              </a:xfrm>
              <a:custGeom>
                <a:avLst/>
                <a:gdLst/>
                <a:ahLst/>
                <a:cxnLst/>
                <a:rect l="l" t="t" r="r" b="b"/>
                <a:pathLst>
                  <a:path w="5089" h="9427" extrusionOk="0">
                    <a:moveTo>
                      <a:pt x="3804" y="1"/>
                    </a:moveTo>
                    <a:cubicBezTo>
                      <a:pt x="3737" y="1"/>
                      <a:pt x="3664" y="8"/>
                      <a:pt x="3585" y="23"/>
                    </a:cubicBezTo>
                    <a:cubicBezTo>
                      <a:pt x="2382" y="274"/>
                      <a:pt x="1154" y="424"/>
                      <a:pt x="1" y="775"/>
                    </a:cubicBezTo>
                    <a:cubicBezTo>
                      <a:pt x="252" y="1377"/>
                      <a:pt x="227" y="2154"/>
                      <a:pt x="302" y="2805"/>
                    </a:cubicBezTo>
                    <a:cubicBezTo>
                      <a:pt x="402" y="3833"/>
                      <a:pt x="527" y="4911"/>
                      <a:pt x="1179" y="5713"/>
                    </a:cubicBezTo>
                    <a:cubicBezTo>
                      <a:pt x="1630" y="6239"/>
                      <a:pt x="2307" y="6590"/>
                      <a:pt x="2582" y="7241"/>
                    </a:cubicBezTo>
                    <a:cubicBezTo>
                      <a:pt x="2908" y="7918"/>
                      <a:pt x="2532" y="8595"/>
                      <a:pt x="2206" y="9196"/>
                    </a:cubicBezTo>
                    <a:cubicBezTo>
                      <a:pt x="2482" y="9297"/>
                      <a:pt x="2783" y="9372"/>
                      <a:pt x="3084" y="9422"/>
                    </a:cubicBezTo>
                    <a:cubicBezTo>
                      <a:pt x="3136" y="9425"/>
                      <a:pt x="3188" y="9426"/>
                      <a:pt x="3239" y="9426"/>
                    </a:cubicBezTo>
                    <a:cubicBezTo>
                      <a:pt x="3637" y="9426"/>
                      <a:pt x="4021" y="9334"/>
                      <a:pt x="4287" y="9046"/>
                    </a:cubicBezTo>
                    <a:cubicBezTo>
                      <a:pt x="4487" y="8845"/>
                      <a:pt x="4613" y="8570"/>
                      <a:pt x="4713" y="8319"/>
                    </a:cubicBezTo>
                    <a:cubicBezTo>
                      <a:pt x="4913" y="7818"/>
                      <a:pt x="5089" y="7266"/>
                      <a:pt x="5064" y="6740"/>
                    </a:cubicBezTo>
                    <a:cubicBezTo>
                      <a:pt x="5014" y="6164"/>
                      <a:pt x="4713" y="5637"/>
                      <a:pt x="4487" y="5111"/>
                    </a:cubicBezTo>
                    <a:cubicBezTo>
                      <a:pt x="4011" y="3983"/>
                      <a:pt x="4613" y="2931"/>
                      <a:pt x="4638" y="1728"/>
                    </a:cubicBezTo>
                    <a:cubicBezTo>
                      <a:pt x="4661" y="1056"/>
                      <a:pt x="4620" y="1"/>
                      <a:pt x="3804" y="1"/>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8" name="Google Shape;3188;p63"/>
              <p:cNvSpPr/>
              <p:nvPr/>
            </p:nvSpPr>
            <p:spPr>
              <a:xfrm>
                <a:off x="1896750" y="4118375"/>
                <a:ext cx="120325" cy="124800"/>
              </a:xfrm>
              <a:custGeom>
                <a:avLst/>
                <a:gdLst/>
                <a:ahLst/>
                <a:cxnLst/>
                <a:rect l="l" t="t" r="r" b="b"/>
                <a:pathLst>
                  <a:path w="4813" h="4992" extrusionOk="0">
                    <a:moveTo>
                      <a:pt x="1705" y="530"/>
                    </a:moveTo>
                    <a:cubicBezTo>
                      <a:pt x="2006" y="530"/>
                      <a:pt x="2382" y="656"/>
                      <a:pt x="2858" y="956"/>
                    </a:cubicBezTo>
                    <a:cubicBezTo>
                      <a:pt x="3392" y="1345"/>
                      <a:pt x="3832" y="1898"/>
                      <a:pt x="4269" y="2479"/>
                    </a:cubicBezTo>
                    <a:lnTo>
                      <a:pt x="4269" y="2479"/>
                    </a:lnTo>
                    <a:cubicBezTo>
                      <a:pt x="4257" y="2507"/>
                      <a:pt x="4237" y="2546"/>
                      <a:pt x="4211" y="2585"/>
                    </a:cubicBezTo>
                    <a:cubicBezTo>
                      <a:pt x="4036" y="2886"/>
                      <a:pt x="3585" y="3362"/>
                      <a:pt x="3083" y="3763"/>
                    </a:cubicBezTo>
                    <a:cubicBezTo>
                      <a:pt x="2808" y="3939"/>
                      <a:pt x="2557" y="4114"/>
                      <a:pt x="2281" y="4239"/>
                    </a:cubicBezTo>
                    <a:cubicBezTo>
                      <a:pt x="2031" y="4365"/>
                      <a:pt x="1780" y="4440"/>
                      <a:pt x="1580" y="4440"/>
                    </a:cubicBezTo>
                    <a:cubicBezTo>
                      <a:pt x="1379" y="4440"/>
                      <a:pt x="1254" y="4390"/>
                      <a:pt x="1129" y="4239"/>
                    </a:cubicBezTo>
                    <a:cubicBezTo>
                      <a:pt x="1078" y="4214"/>
                      <a:pt x="1053" y="4164"/>
                      <a:pt x="1028" y="4114"/>
                    </a:cubicBezTo>
                    <a:cubicBezTo>
                      <a:pt x="728" y="3638"/>
                      <a:pt x="552" y="2986"/>
                      <a:pt x="552" y="2360"/>
                    </a:cubicBezTo>
                    <a:cubicBezTo>
                      <a:pt x="552" y="1859"/>
                      <a:pt x="677" y="1382"/>
                      <a:pt x="878" y="1057"/>
                    </a:cubicBezTo>
                    <a:cubicBezTo>
                      <a:pt x="978" y="881"/>
                      <a:pt x="1078" y="756"/>
                      <a:pt x="1229" y="681"/>
                    </a:cubicBezTo>
                    <a:cubicBezTo>
                      <a:pt x="1354" y="580"/>
                      <a:pt x="1530" y="530"/>
                      <a:pt x="1705" y="530"/>
                    </a:cubicBezTo>
                    <a:close/>
                    <a:moveTo>
                      <a:pt x="1619" y="0"/>
                    </a:moveTo>
                    <a:cubicBezTo>
                      <a:pt x="1372" y="0"/>
                      <a:pt x="1130" y="92"/>
                      <a:pt x="928" y="204"/>
                    </a:cubicBezTo>
                    <a:cubicBezTo>
                      <a:pt x="602" y="405"/>
                      <a:pt x="377" y="756"/>
                      <a:pt x="226" y="1132"/>
                    </a:cubicBezTo>
                    <a:cubicBezTo>
                      <a:pt x="76" y="1508"/>
                      <a:pt x="1" y="1934"/>
                      <a:pt x="1" y="2360"/>
                    </a:cubicBezTo>
                    <a:cubicBezTo>
                      <a:pt x="1" y="3087"/>
                      <a:pt x="176" y="3813"/>
                      <a:pt x="552" y="4415"/>
                    </a:cubicBezTo>
                    <a:cubicBezTo>
                      <a:pt x="602" y="4490"/>
                      <a:pt x="677" y="4565"/>
                      <a:pt x="728" y="4615"/>
                    </a:cubicBezTo>
                    <a:cubicBezTo>
                      <a:pt x="953" y="4866"/>
                      <a:pt x="1279" y="4991"/>
                      <a:pt x="1580" y="4991"/>
                    </a:cubicBezTo>
                    <a:cubicBezTo>
                      <a:pt x="1956" y="4991"/>
                      <a:pt x="2332" y="4841"/>
                      <a:pt x="2682" y="4666"/>
                    </a:cubicBezTo>
                    <a:cubicBezTo>
                      <a:pt x="3209" y="4365"/>
                      <a:pt x="3735" y="3939"/>
                      <a:pt x="4136" y="3538"/>
                    </a:cubicBezTo>
                    <a:cubicBezTo>
                      <a:pt x="4312" y="3337"/>
                      <a:pt x="4487" y="3137"/>
                      <a:pt x="4612" y="2961"/>
                    </a:cubicBezTo>
                    <a:cubicBezTo>
                      <a:pt x="4662" y="2886"/>
                      <a:pt x="4713" y="2786"/>
                      <a:pt x="4763" y="2711"/>
                    </a:cubicBezTo>
                    <a:cubicBezTo>
                      <a:pt x="4788" y="2635"/>
                      <a:pt x="4813" y="2535"/>
                      <a:pt x="4813" y="2435"/>
                    </a:cubicBezTo>
                    <a:cubicBezTo>
                      <a:pt x="4813" y="2360"/>
                      <a:pt x="4813" y="2285"/>
                      <a:pt x="4763" y="2209"/>
                    </a:cubicBezTo>
                    <a:cubicBezTo>
                      <a:pt x="4312" y="1608"/>
                      <a:pt x="3835" y="956"/>
                      <a:pt x="3159" y="505"/>
                    </a:cubicBezTo>
                    <a:cubicBezTo>
                      <a:pt x="2632" y="154"/>
                      <a:pt x="2156" y="4"/>
                      <a:pt x="1705" y="4"/>
                    </a:cubicBezTo>
                    <a:cubicBezTo>
                      <a:pt x="1676" y="1"/>
                      <a:pt x="1647" y="0"/>
                      <a:pt x="1619" y="0"/>
                    </a:cubicBezTo>
                    <a:close/>
                  </a:path>
                </a:pathLst>
              </a:custGeom>
              <a:solidFill>
                <a:srgbClr val="13111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9" name="Google Shape;3189;p63"/>
              <p:cNvSpPr/>
              <p:nvPr/>
            </p:nvSpPr>
            <p:spPr>
              <a:xfrm>
                <a:off x="2139250" y="4761325"/>
                <a:ext cx="170450" cy="352850"/>
              </a:xfrm>
              <a:custGeom>
                <a:avLst/>
                <a:gdLst/>
                <a:ahLst/>
                <a:cxnLst/>
                <a:rect l="l" t="t" r="r" b="b"/>
                <a:pathLst>
                  <a:path w="6818" h="14114" extrusionOk="0">
                    <a:moveTo>
                      <a:pt x="3534" y="0"/>
                    </a:moveTo>
                    <a:cubicBezTo>
                      <a:pt x="3008" y="0"/>
                      <a:pt x="2481" y="151"/>
                      <a:pt x="2105" y="502"/>
                    </a:cubicBezTo>
                    <a:cubicBezTo>
                      <a:pt x="1153" y="1404"/>
                      <a:pt x="1454" y="2908"/>
                      <a:pt x="1554" y="4060"/>
                    </a:cubicBezTo>
                    <a:cubicBezTo>
                      <a:pt x="1729" y="6015"/>
                      <a:pt x="1629" y="7970"/>
                      <a:pt x="1328" y="9875"/>
                    </a:cubicBezTo>
                    <a:cubicBezTo>
                      <a:pt x="1128" y="10928"/>
                      <a:pt x="877" y="12030"/>
                      <a:pt x="251" y="12908"/>
                    </a:cubicBezTo>
                    <a:cubicBezTo>
                      <a:pt x="125" y="13058"/>
                      <a:pt x="0" y="13233"/>
                      <a:pt x="25" y="13409"/>
                    </a:cubicBezTo>
                    <a:cubicBezTo>
                      <a:pt x="50" y="13609"/>
                      <a:pt x="226" y="13735"/>
                      <a:pt x="376" y="13835"/>
                    </a:cubicBezTo>
                    <a:cubicBezTo>
                      <a:pt x="717" y="14027"/>
                      <a:pt x="1095" y="14113"/>
                      <a:pt x="1479" y="14113"/>
                    </a:cubicBezTo>
                    <a:cubicBezTo>
                      <a:pt x="2194" y="14113"/>
                      <a:pt x="2929" y="13816"/>
                      <a:pt x="3484" y="13359"/>
                    </a:cubicBezTo>
                    <a:cubicBezTo>
                      <a:pt x="4361" y="12632"/>
                      <a:pt x="4862" y="11604"/>
                      <a:pt x="5263" y="10552"/>
                    </a:cubicBezTo>
                    <a:cubicBezTo>
                      <a:pt x="6191" y="8071"/>
                      <a:pt x="6817" y="5088"/>
                      <a:pt x="6341" y="2456"/>
                    </a:cubicBezTo>
                    <a:cubicBezTo>
                      <a:pt x="6266" y="2030"/>
                      <a:pt x="6166" y="1579"/>
                      <a:pt x="5915" y="1203"/>
                    </a:cubicBezTo>
                    <a:cubicBezTo>
                      <a:pt x="5689" y="877"/>
                      <a:pt x="5338" y="602"/>
                      <a:pt x="4988" y="426"/>
                    </a:cubicBezTo>
                    <a:cubicBezTo>
                      <a:pt x="4536" y="176"/>
                      <a:pt x="4035" y="0"/>
                      <a:pt x="3534"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0" name="Google Shape;3190;p63"/>
              <p:cNvSpPr/>
              <p:nvPr/>
            </p:nvSpPr>
            <p:spPr>
              <a:xfrm>
                <a:off x="2708175" y="4791325"/>
                <a:ext cx="155400" cy="294850"/>
              </a:xfrm>
              <a:custGeom>
                <a:avLst/>
                <a:gdLst/>
                <a:ahLst/>
                <a:cxnLst/>
                <a:rect l="l" t="t" r="r" b="b"/>
                <a:pathLst>
                  <a:path w="6216" h="11794" extrusionOk="0">
                    <a:moveTo>
                      <a:pt x="4563" y="0"/>
                    </a:moveTo>
                    <a:cubicBezTo>
                      <a:pt x="4478" y="0"/>
                      <a:pt x="4385" y="9"/>
                      <a:pt x="4286" y="28"/>
                    </a:cubicBezTo>
                    <a:cubicBezTo>
                      <a:pt x="3358" y="229"/>
                      <a:pt x="2406" y="379"/>
                      <a:pt x="1479" y="555"/>
                    </a:cubicBezTo>
                    <a:cubicBezTo>
                      <a:pt x="677" y="705"/>
                      <a:pt x="301" y="881"/>
                      <a:pt x="125" y="1733"/>
                    </a:cubicBezTo>
                    <a:cubicBezTo>
                      <a:pt x="0" y="2359"/>
                      <a:pt x="125" y="2911"/>
                      <a:pt x="201" y="3512"/>
                    </a:cubicBezTo>
                    <a:cubicBezTo>
                      <a:pt x="301" y="4790"/>
                      <a:pt x="476" y="6144"/>
                      <a:pt x="1278" y="7121"/>
                    </a:cubicBezTo>
                    <a:cubicBezTo>
                      <a:pt x="1855" y="7798"/>
                      <a:pt x="2707" y="8249"/>
                      <a:pt x="3058" y="9051"/>
                    </a:cubicBezTo>
                    <a:cubicBezTo>
                      <a:pt x="3459" y="9903"/>
                      <a:pt x="3008" y="10755"/>
                      <a:pt x="2582" y="11507"/>
                    </a:cubicBezTo>
                    <a:cubicBezTo>
                      <a:pt x="2932" y="11632"/>
                      <a:pt x="3308" y="11758"/>
                      <a:pt x="3684" y="11783"/>
                    </a:cubicBezTo>
                    <a:cubicBezTo>
                      <a:pt x="3761" y="11790"/>
                      <a:pt x="3838" y="11793"/>
                      <a:pt x="3915" y="11793"/>
                    </a:cubicBezTo>
                    <a:cubicBezTo>
                      <a:pt x="4392" y="11793"/>
                      <a:pt x="4864" y="11655"/>
                      <a:pt x="5188" y="11332"/>
                    </a:cubicBezTo>
                    <a:cubicBezTo>
                      <a:pt x="5439" y="11081"/>
                      <a:pt x="5589" y="10730"/>
                      <a:pt x="5714" y="10404"/>
                    </a:cubicBezTo>
                    <a:cubicBezTo>
                      <a:pt x="5965" y="9778"/>
                      <a:pt x="6216" y="9101"/>
                      <a:pt x="6140" y="8424"/>
                    </a:cubicBezTo>
                    <a:cubicBezTo>
                      <a:pt x="6090" y="7698"/>
                      <a:pt x="5714" y="7071"/>
                      <a:pt x="5439" y="6394"/>
                    </a:cubicBezTo>
                    <a:cubicBezTo>
                      <a:pt x="4837" y="4966"/>
                      <a:pt x="5589" y="3662"/>
                      <a:pt x="5614" y="2159"/>
                    </a:cubicBezTo>
                    <a:cubicBezTo>
                      <a:pt x="5637" y="1325"/>
                      <a:pt x="5596" y="0"/>
                      <a:pt x="4563"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1" name="Google Shape;3191;p63"/>
              <p:cNvSpPr/>
              <p:nvPr/>
            </p:nvSpPr>
            <p:spPr>
              <a:xfrm>
                <a:off x="1754525" y="3654175"/>
                <a:ext cx="1556425" cy="1091750"/>
              </a:xfrm>
              <a:custGeom>
                <a:avLst/>
                <a:gdLst/>
                <a:ahLst/>
                <a:cxnLst/>
                <a:rect l="l" t="t" r="r" b="b"/>
                <a:pathLst>
                  <a:path w="62257" h="43670" extrusionOk="0">
                    <a:moveTo>
                      <a:pt x="26467" y="0"/>
                    </a:moveTo>
                    <a:cubicBezTo>
                      <a:pt x="23234" y="326"/>
                      <a:pt x="20301" y="2707"/>
                      <a:pt x="19324" y="5815"/>
                    </a:cubicBezTo>
                    <a:cubicBezTo>
                      <a:pt x="19249" y="4336"/>
                      <a:pt x="19299" y="2858"/>
                      <a:pt x="19449" y="1404"/>
                    </a:cubicBezTo>
                    <a:lnTo>
                      <a:pt x="19449" y="1404"/>
                    </a:lnTo>
                    <a:cubicBezTo>
                      <a:pt x="15439" y="2206"/>
                      <a:pt x="12106" y="5690"/>
                      <a:pt x="11429" y="9725"/>
                    </a:cubicBezTo>
                    <a:cubicBezTo>
                      <a:pt x="11254" y="8647"/>
                      <a:pt x="11153" y="7544"/>
                      <a:pt x="11179" y="6441"/>
                    </a:cubicBezTo>
                    <a:lnTo>
                      <a:pt x="11179" y="6441"/>
                    </a:lnTo>
                    <a:cubicBezTo>
                      <a:pt x="8873" y="8146"/>
                      <a:pt x="7569" y="11153"/>
                      <a:pt x="7970" y="13985"/>
                    </a:cubicBezTo>
                    <a:cubicBezTo>
                      <a:pt x="7369" y="12908"/>
                      <a:pt x="6767" y="11830"/>
                      <a:pt x="6166" y="10752"/>
                    </a:cubicBezTo>
                    <a:cubicBezTo>
                      <a:pt x="4412" y="11554"/>
                      <a:pt x="3434" y="13509"/>
                      <a:pt x="3334" y="15414"/>
                    </a:cubicBezTo>
                    <a:cubicBezTo>
                      <a:pt x="3209" y="17319"/>
                      <a:pt x="3835" y="19198"/>
                      <a:pt x="4512" y="20978"/>
                    </a:cubicBezTo>
                    <a:cubicBezTo>
                      <a:pt x="3434" y="20502"/>
                      <a:pt x="2356" y="20051"/>
                      <a:pt x="1279" y="19599"/>
                    </a:cubicBezTo>
                    <a:lnTo>
                      <a:pt x="1279" y="19599"/>
                    </a:lnTo>
                    <a:cubicBezTo>
                      <a:pt x="1178" y="21229"/>
                      <a:pt x="2056" y="22858"/>
                      <a:pt x="3459" y="23685"/>
                    </a:cubicBezTo>
                    <a:cubicBezTo>
                      <a:pt x="2306" y="23735"/>
                      <a:pt x="1153" y="23785"/>
                      <a:pt x="1" y="23835"/>
                    </a:cubicBezTo>
                    <a:cubicBezTo>
                      <a:pt x="448" y="25262"/>
                      <a:pt x="2035" y="25983"/>
                      <a:pt x="3563" y="25983"/>
                    </a:cubicBezTo>
                    <a:cubicBezTo>
                      <a:pt x="3833" y="25983"/>
                      <a:pt x="4102" y="25960"/>
                      <a:pt x="4361" y="25915"/>
                    </a:cubicBezTo>
                    <a:cubicBezTo>
                      <a:pt x="6091" y="25640"/>
                      <a:pt x="7645" y="24662"/>
                      <a:pt x="9274" y="24036"/>
                    </a:cubicBezTo>
                    <a:cubicBezTo>
                      <a:pt x="10746" y="23481"/>
                      <a:pt x="12246" y="23198"/>
                      <a:pt x="13729" y="23198"/>
                    </a:cubicBezTo>
                    <a:cubicBezTo>
                      <a:pt x="15728" y="23198"/>
                      <a:pt x="17697" y="23712"/>
                      <a:pt x="19524" y="24762"/>
                    </a:cubicBezTo>
                    <a:cubicBezTo>
                      <a:pt x="21078" y="25665"/>
                      <a:pt x="22482" y="26792"/>
                      <a:pt x="23935" y="27845"/>
                    </a:cubicBezTo>
                    <a:cubicBezTo>
                      <a:pt x="26091" y="29399"/>
                      <a:pt x="28372" y="30727"/>
                      <a:pt x="30627" y="32131"/>
                    </a:cubicBezTo>
                    <a:cubicBezTo>
                      <a:pt x="32682" y="33409"/>
                      <a:pt x="34587" y="34963"/>
                      <a:pt x="36592" y="36341"/>
                    </a:cubicBezTo>
                    <a:cubicBezTo>
                      <a:pt x="40677" y="39123"/>
                      <a:pt x="45063" y="41655"/>
                      <a:pt x="49850" y="43033"/>
                    </a:cubicBezTo>
                    <a:cubicBezTo>
                      <a:pt x="50151" y="43133"/>
                      <a:pt x="50427" y="43209"/>
                      <a:pt x="50728" y="43284"/>
                    </a:cubicBezTo>
                    <a:cubicBezTo>
                      <a:pt x="51566" y="43497"/>
                      <a:pt x="52453" y="43670"/>
                      <a:pt x="53320" y="43670"/>
                    </a:cubicBezTo>
                    <a:cubicBezTo>
                      <a:pt x="53982" y="43670"/>
                      <a:pt x="54631" y="43569"/>
                      <a:pt x="55239" y="43309"/>
                    </a:cubicBezTo>
                    <a:cubicBezTo>
                      <a:pt x="55439" y="43234"/>
                      <a:pt x="53760" y="41805"/>
                      <a:pt x="53710" y="41630"/>
                    </a:cubicBezTo>
                    <a:lnTo>
                      <a:pt x="53710" y="41630"/>
                    </a:lnTo>
                    <a:cubicBezTo>
                      <a:pt x="54156" y="41741"/>
                      <a:pt x="54605" y="41803"/>
                      <a:pt x="55052" y="41803"/>
                    </a:cubicBezTo>
                    <a:cubicBezTo>
                      <a:pt x="55712" y="41803"/>
                      <a:pt x="56366" y="41668"/>
                      <a:pt x="56993" y="41354"/>
                    </a:cubicBezTo>
                    <a:cubicBezTo>
                      <a:pt x="56467" y="41028"/>
                      <a:pt x="56016" y="40602"/>
                      <a:pt x="55665" y="40101"/>
                    </a:cubicBezTo>
                    <a:cubicBezTo>
                      <a:pt x="57244" y="40076"/>
                      <a:pt x="58823" y="39549"/>
                      <a:pt x="60101" y="38647"/>
                    </a:cubicBezTo>
                    <a:cubicBezTo>
                      <a:pt x="59424" y="37569"/>
                      <a:pt x="58497" y="36642"/>
                      <a:pt x="57394" y="35991"/>
                    </a:cubicBezTo>
                    <a:cubicBezTo>
                      <a:pt x="58673" y="35640"/>
                      <a:pt x="59901" y="35189"/>
                      <a:pt x="61129" y="34662"/>
                    </a:cubicBezTo>
                    <a:cubicBezTo>
                      <a:pt x="60477" y="33384"/>
                      <a:pt x="59224" y="32407"/>
                      <a:pt x="57820" y="32081"/>
                    </a:cubicBezTo>
                    <a:cubicBezTo>
                      <a:pt x="59099" y="31454"/>
                      <a:pt x="60352" y="30828"/>
                      <a:pt x="61605" y="30201"/>
                    </a:cubicBezTo>
                    <a:cubicBezTo>
                      <a:pt x="61204" y="29199"/>
                      <a:pt x="60151" y="28514"/>
                      <a:pt x="59077" y="28514"/>
                    </a:cubicBezTo>
                    <a:cubicBezTo>
                      <a:pt x="58942" y="28514"/>
                      <a:pt x="58807" y="28524"/>
                      <a:pt x="58673" y="28547"/>
                    </a:cubicBezTo>
                    <a:cubicBezTo>
                      <a:pt x="59725" y="27870"/>
                      <a:pt x="60778" y="27193"/>
                      <a:pt x="61830" y="26517"/>
                    </a:cubicBezTo>
                    <a:cubicBezTo>
                      <a:pt x="62031" y="26391"/>
                      <a:pt x="62256" y="26241"/>
                      <a:pt x="62256" y="25990"/>
                    </a:cubicBezTo>
                    <a:cubicBezTo>
                      <a:pt x="62256" y="25815"/>
                      <a:pt x="62131" y="25640"/>
                      <a:pt x="61981" y="25514"/>
                    </a:cubicBezTo>
                    <a:cubicBezTo>
                      <a:pt x="61223" y="24810"/>
                      <a:pt x="60181" y="24427"/>
                      <a:pt x="59142" y="24427"/>
                    </a:cubicBezTo>
                    <a:cubicBezTo>
                      <a:pt x="58702" y="24427"/>
                      <a:pt x="58263" y="24496"/>
                      <a:pt x="57845" y="24637"/>
                    </a:cubicBezTo>
                    <a:cubicBezTo>
                      <a:pt x="58572" y="23509"/>
                      <a:pt x="59500" y="22532"/>
                      <a:pt x="60602" y="21755"/>
                    </a:cubicBezTo>
                    <a:cubicBezTo>
                      <a:pt x="59719" y="20569"/>
                      <a:pt x="58253" y="19837"/>
                      <a:pt x="56766" y="19837"/>
                    </a:cubicBezTo>
                    <a:cubicBezTo>
                      <a:pt x="56650" y="19837"/>
                      <a:pt x="56533" y="19841"/>
                      <a:pt x="56417" y="19850"/>
                    </a:cubicBezTo>
                    <a:cubicBezTo>
                      <a:pt x="57745" y="18722"/>
                      <a:pt x="59099" y="17619"/>
                      <a:pt x="60427" y="16492"/>
                    </a:cubicBezTo>
                    <a:cubicBezTo>
                      <a:pt x="59308" y="15531"/>
                      <a:pt x="57833" y="15025"/>
                      <a:pt x="56362" y="15025"/>
                    </a:cubicBezTo>
                    <a:cubicBezTo>
                      <a:pt x="55494" y="15025"/>
                      <a:pt x="54626" y="15201"/>
                      <a:pt x="53835" y="15564"/>
                    </a:cubicBezTo>
                    <a:cubicBezTo>
                      <a:pt x="54763" y="14487"/>
                      <a:pt x="55690" y="13409"/>
                      <a:pt x="56617" y="12356"/>
                    </a:cubicBezTo>
                    <a:cubicBezTo>
                      <a:pt x="55850" y="12079"/>
                      <a:pt x="55033" y="11943"/>
                      <a:pt x="54216" y="11943"/>
                    </a:cubicBezTo>
                    <a:cubicBezTo>
                      <a:pt x="53112" y="11943"/>
                      <a:pt x="52008" y="12192"/>
                      <a:pt x="51028" y="12682"/>
                    </a:cubicBezTo>
                    <a:cubicBezTo>
                      <a:pt x="51931" y="11404"/>
                      <a:pt x="52858" y="10126"/>
                      <a:pt x="53785" y="8873"/>
                    </a:cubicBezTo>
                    <a:cubicBezTo>
                      <a:pt x="53036" y="8644"/>
                      <a:pt x="52258" y="8535"/>
                      <a:pt x="51480" y="8535"/>
                    </a:cubicBezTo>
                    <a:cubicBezTo>
                      <a:pt x="48925" y="8535"/>
                      <a:pt x="46363" y="9713"/>
                      <a:pt x="44788" y="11730"/>
                    </a:cubicBezTo>
                    <a:cubicBezTo>
                      <a:pt x="45665" y="9299"/>
                      <a:pt x="47144" y="7068"/>
                      <a:pt x="49048" y="5314"/>
                    </a:cubicBezTo>
                    <a:cubicBezTo>
                      <a:pt x="48032" y="4884"/>
                      <a:pt x="46936" y="4676"/>
                      <a:pt x="45840" y="4676"/>
                    </a:cubicBezTo>
                    <a:cubicBezTo>
                      <a:pt x="43803" y="4676"/>
                      <a:pt x="41767" y="5398"/>
                      <a:pt x="40251" y="6767"/>
                    </a:cubicBezTo>
                    <a:cubicBezTo>
                      <a:pt x="41053" y="5113"/>
                      <a:pt x="42256" y="3660"/>
                      <a:pt x="43685" y="2532"/>
                    </a:cubicBezTo>
                    <a:cubicBezTo>
                      <a:pt x="42856" y="2315"/>
                      <a:pt x="42003" y="2210"/>
                      <a:pt x="41149" y="2210"/>
                    </a:cubicBezTo>
                    <a:cubicBezTo>
                      <a:pt x="38544" y="2210"/>
                      <a:pt x="35936" y="3188"/>
                      <a:pt x="34011" y="4963"/>
                    </a:cubicBezTo>
                    <a:cubicBezTo>
                      <a:pt x="34863" y="3685"/>
                      <a:pt x="35715" y="2406"/>
                      <a:pt x="36542" y="1128"/>
                    </a:cubicBezTo>
                    <a:lnTo>
                      <a:pt x="36542" y="1128"/>
                    </a:lnTo>
                    <a:cubicBezTo>
                      <a:pt x="34412" y="1529"/>
                      <a:pt x="32382" y="2507"/>
                      <a:pt x="30727" y="3935"/>
                    </a:cubicBezTo>
                    <a:lnTo>
                      <a:pt x="32657" y="276"/>
                    </a:lnTo>
                    <a:lnTo>
                      <a:pt x="32657" y="276"/>
                    </a:lnTo>
                    <a:cubicBezTo>
                      <a:pt x="29675" y="351"/>
                      <a:pt x="26768" y="1880"/>
                      <a:pt x="25038" y="4311"/>
                    </a:cubicBezTo>
                    <a:cubicBezTo>
                      <a:pt x="25514" y="2858"/>
                      <a:pt x="25991" y="1429"/>
                      <a:pt x="26467" y="0"/>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2" name="Google Shape;3192;p63"/>
              <p:cNvSpPr/>
              <p:nvPr/>
            </p:nvSpPr>
            <p:spPr>
              <a:xfrm>
                <a:off x="1509525" y="4099600"/>
                <a:ext cx="1608450" cy="813775"/>
              </a:xfrm>
              <a:custGeom>
                <a:avLst/>
                <a:gdLst/>
                <a:ahLst/>
                <a:cxnLst/>
                <a:rect l="l" t="t" r="r" b="b"/>
                <a:pathLst>
                  <a:path w="64338" h="32551" extrusionOk="0">
                    <a:moveTo>
                      <a:pt x="28682" y="1"/>
                    </a:moveTo>
                    <a:cubicBezTo>
                      <a:pt x="28638" y="1"/>
                      <a:pt x="28593" y="1"/>
                      <a:pt x="28547" y="3"/>
                    </a:cubicBezTo>
                    <a:cubicBezTo>
                      <a:pt x="27169" y="53"/>
                      <a:pt x="25917" y="1155"/>
                      <a:pt x="25766" y="2533"/>
                    </a:cubicBezTo>
                    <a:lnTo>
                      <a:pt x="25766" y="2533"/>
                    </a:lnTo>
                    <a:cubicBezTo>
                      <a:pt x="25809" y="2109"/>
                      <a:pt x="22282" y="2384"/>
                      <a:pt x="22031" y="1933"/>
                    </a:cubicBezTo>
                    <a:cubicBezTo>
                      <a:pt x="21881" y="1682"/>
                      <a:pt x="21956" y="1407"/>
                      <a:pt x="22056" y="1156"/>
                    </a:cubicBezTo>
                    <a:cubicBezTo>
                      <a:pt x="22156" y="905"/>
                      <a:pt x="22307" y="655"/>
                      <a:pt x="22332" y="404"/>
                    </a:cubicBezTo>
                    <a:lnTo>
                      <a:pt x="22332" y="404"/>
                    </a:lnTo>
                    <a:cubicBezTo>
                      <a:pt x="21630" y="454"/>
                      <a:pt x="21004" y="980"/>
                      <a:pt x="20828" y="1657"/>
                    </a:cubicBezTo>
                    <a:cubicBezTo>
                      <a:pt x="20628" y="1231"/>
                      <a:pt x="20527" y="780"/>
                      <a:pt x="20527" y="304"/>
                    </a:cubicBezTo>
                    <a:cubicBezTo>
                      <a:pt x="20151" y="504"/>
                      <a:pt x="19876" y="880"/>
                      <a:pt x="19826" y="1306"/>
                    </a:cubicBezTo>
                    <a:cubicBezTo>
                      <a:pt x="19750" y="1707"/>
                      <a:pt x="19901" y="2158"/>
                      <a:pt x="20202" y="2459"/>
                    </a:cubicBezTo>
                    <a:cubicBezTo>
                      <a:pt x="18572" y="3086"/>
                      <a:pt x="17495" y="4113"/>
                      <a:pt x="16342" y="5442"/>
                    </a:cubicBezTo>
                    <a:cubicBezTo>
                      <a:pt x="15014" y="6970"/>
                      <a:pt x="13911" y="8725"/>
                      <a:pt x="12357" y="10028"/>
                    </a:cubicBezTo>
                    <a:cubicBezTo>
                      <a:pt x="10803" y="11306"/>
                      <a:pt x="8873" y="12083"/>
                      <a:pt x="6893" y="12259"/>
                    </a:cubicBezTo>
                    <a:cubicBezTo>
                      <a:pt x="6558" y="12278"/>
                      <a:pt x="6223" y="12286"/>
                      <a:pt x="5888" y="12286"/>
                    </a:cubicBezTo>
                    <a:cubicBezTo>
                      <a:pt x="5346" y="12286"/>
                      <a:pt x="4804" y="12265"/>
                      <a:pt x="4262" y="12234"/>
                    </a:cubicBezTo>
                    <a:cubicBezTo>
                      <a:pt x="3693" y="12194"/>
                      <a:pt x="3132" y="12161"/>
                      <a:pt x="2574" y="12161"/>
                    </a:cubicBezTo>
                    <a:cubicBezTo>
                      <a:pt x="2074" y="12161"/>
                      <a:pt x="1576" y="12188"/>
                      <a:pt x="1079" y="12259"/>
                    </a:cubicBezTo>
                    <a:cubicBezTo>
                      <a:pt x="878" y="12284"/>
                      <a:pt x="678" y="12334"/>
                      <a:pt x="527" y="12459"/>
                    </a:cubicBezTo>
                    <a:cubicBezTo>
                      <a:pt x="377" y="12610"/>
                      <a:pt x="327" y="12810"/>
                      <a:pt x="302" y="12986"/>
                    </a:cubicBezTo>
                    <a:cubicBezTo>
                      <a:pt x="1" y="15191"/>
                      <a:pt x="2557" y="16996"/>
                      <a:pt x="4161" y="18023"/>
                    </a:cubicBezTo>
                    <a:cubicBezTo>
                      <a:pt x="6191" y="19326"/>
                      <a:pt x="8522" y="20153"/>
                      <a:pt x="10853" y="20655"/>
                    </a:cubicBezTo>
                    <a:cubicBezTo>
                      <a:pt x="13384" y="21181"/>
                      <a:pt x="15064" y="21883"/>
                      <a:pt x="16994" y="23587"/>
                    </a:cubicBezTo>
                    <a:cubicBezTo>
                      <a:pt x="18999" y="25341"/>
                      <a:pt x="20728" y="27397"/>
                      <a:pt x="22908" y="28951"/>
                    </a:cubicBezTo>
                    <a:cubicBezTo>
                      <a:pt x="27010" y="31831"/>
                      <a:pt x="32191" y="32550"/>
                      <a:pt x="37226" y="32550"/>
                    </a:cubicBezTo>
                    <a:cubicBezTo>
                      <a:pt x="37668" y="32550"/>
                      <a:pt x="38109" y="32545"/>
                      <a:pt x="38548" y="32534"/>
                    </a:cubicBezTo>
                    <a:cubicBezTo>
                      <a:pt x="42858" y="32434"/>
                      <a:pt x="47169" y="31983"/>
                      <a:pt x="51254" y="30680"/>
                    </a:cubicBezTo>
                    <a:cubicBezTo>
                      <a:pt x="56217" y="29076"/>
                      <a:pt x="61455" y="26043"/>
                      <a:pt x="63610" y="21056"/>
                    </a:cubicBezTo>
                    <a:cubicBezTo>
                      <a:pt x="64137" y="19828"/>
                      <a:pt x="64337" y="18424"/>
                      <a:pt x="63861" y="17171"/>
                    </a:cubicBezTo>
                    <a:lnTo>
                      <a:pt x="63861" y="17171"/>
                    </a:lnTo>
                    <a:cubicBezTo>
                      <a:pt x="61684" y="17544"/>
                      <a:pt x="59468" y="17744"/>
                      <a:pt x="57259" y="17744"/>
                    </a:cubicBezTo>
                    <a:cubicBezTo>
                      <a:pt x="52779" y="17744"/>
                      <a:pt x="48324" y="16921"/>
                      <a:pt x="44262" y="15041"/>
                    </a:cubicBezTo>
                    <a:cubicBezTo>
                      <a:pt x="41680" y="13838"/>
                      <a:pt x="39324" y="12234"/>
                      <a:pt x="37069" y="10479"/>
                    </a:cubicBezTo>
                    <a:cubicBezTo>
                      <a:pt x="36492" y="10028"/>
                      <a:pt x="30728" y="5592"/>
                      <a:pt x="31054" y="5016"/>
                    </a:cubicBezTo>
                    <a:cubicBezTo>
                      <a:pt x="32262" y="2945"/>
                      <a:pt x="31360" y="1"/>
                      <a:pt x="28682" y="1"/>
                    </a:cubicBezTo>
                    <a:close/>
                  </a:path>
                </a:pathLst>
              </a:custGeom>
              <a:solidFill>
                <a:srgbClr val="D5A8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3" name="Google Shape;3193;p63"/>
              <p:cNvSpPr/>
              <p:nvPr/>
            </p:nvSpPr>
            <p:spPr>
              <a:xfrm>
                <a:off x="2441250" y="4735625"/>
                <a:ext cx="581475" cy="177975"/>
              </a:xfrm>
              <a:custGeom>
                <a:avLst/>
                <a:gdLst/>
                <a:ahLst/>
                <a:cxnLst/>
                <a:rect l="l" t="t" r="r" b="b"/>
                <a:pathLst>
                  <a:path w="23259" h="7119" extrusionOk="0">
                    <a:moveTo>
                      <a:pt x="23234" y="1"/>
                    </a:moveTo>
                    <a:cubicBezTo>
                      <a:pt x="21279" y="1905"/>
                      <a:pt x="18822" y="3334"/>
                      <a:pt x="16291" y="4387"/>
                    </a:cubicBezTo>
                    <a:cubicBezTo>
                      <a:pt x="18822" y="3359"/>
                      <a:pt x="21304" y="1905"/>
                      <a:pt x="23259" y="26"/>
                    </a:cubicBezTo>
                    <a:cubicBezTo>
                      <a:pt x="23259" y="26"/>
                      <a:pt x="23234" y="26"/>
                      <a:pt x="23234" y="1"/>
                    </a:cubicBezTo>
                    <a:close/>
                    <a:moveTo>
                      <a:pt x="5788" y="6843"/>
                    </a:moveTo>
                    <a:lnTo>
                      <a:pt x="5788" y="6843"/>
                    </a:lnTo>
                    <a:cubicBezTo>
                      <a:pt x="4310" y="6993"/>
                      <a:pt x="2782" y="7068"/>
                      <a:pt x="1279" y="7093"/>
                    </a:cubicBezTo>
                    <a:cubicBezTo>
                      <a:pt x="878" y="7093"/>
                      <a:pt x="426" y="7119"/>
                      <a:pt x="0" y="7119"/>
                    </a:cubicBezTo>
                    <a:lnTo>
                      <a:pt x="25" y="7119"/>
                    </a:lnTo>
                    <a:cubicBezTo>
                      <a:pt x="451" y="7119"/>
                      <a:pt x="903" y="7093"/>
                      <a:pt x="1329" y="7093"/>
                    </a:cubicBezTo>
                    <a:cubicBezTo>
                      <a:pt x="2807" y="7068"/>
                      <a:pt x="4310" y="6993"/>
                      <a:pt x="5788" y="6843"/>
                    </a:cubicBezTo>
                    <a:close/>
                  </a:path>
                </a:pathLst>
              </a:custGeom>
              <a:solidFill>
                <a:srgbClr val="EED4C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4" name="Google Shape;3194;p63"/>
              <p:cNvSpPr/>
              <p:nvPr/>
            </p:nvSpPr>
            <p:spPr>
              <a:xfrm>
                <a:off x="2585975" y="4892275"/>
                <a:ext cx="103425" cy="14425"/>
              </a:xfrm>
              <a:custGeom>
                <a:avLst/>
                <a:gdLst/>
                <a:ahLst/>
                <a:cxnLst/>
                <a:rect l="l" t="t" r="r" b="b"/>
                <a:pathLst>
                  <a:path w="4137" h="577" extrusionOk="0">
                    <a:moveTo>
                      <a:pt x="1" y="577"/>
                    </a:moveTo>
                    <a:lnTo>
                      <a:pt x="1" y="577"/>
                    </a:lnTo>
                    <a:cubicBezTo>
                      <a:pt x="1404" y="452"/>
                      <a:pt x="2783" y="251"/>
                      <a:pt x="4136" y="0"/>
                    </a:cubicBezTo>
                    <a:cubicBezTo>
                      <a:pt x="4136" y="0"/>
                      <a:pt x="4136" y="0"/>
                      <a:pt x="4136" y="0"/>
                    </a:cubicBezTo>
                    <a:cubicBezTo>
                      <a:pt x="2783" y="251"/>
                      <a:pt x="1404" y="452"/>
                      <a:pt x="1" y="577"/>
                    </a:cubicBezTo>
                    <a:close/>
                  </a:path>
                </a:pathLst>
              </a:custGeom>
              <a:solidFill>
                <a:srgbClr val="B55C3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5" name="Google Shape;3195;p63"/>
              <p:cNvSpPr/>
              <p:nvPr/>
            </p:nvSpPr>
            <p:spPr>
              <a:xfrm>
                <a:off x="2713800" y="4845275"/>
                <a:ext cx="134750" cy="42000"/>
              </a:xfrm>
              <a:custGeom>
                <a:avLst/>
                <a:gdLst/>
                <a:ahLst/>
                <a:cxnLst/>
                <a:rect l="l" t="t" r="r" b="b"/>
                <a:pathLst>
                  <a:path w="5390" h="1680" extrusionOk="0">
                    <a:moveTo>
                      <a:pt x="5389" y="1"/>
                    </a:moveTo>
                    <a:cubicBezTo>
                      <a:pt x="4637" y="301"/>
                      <a:pt x="3835" y="602"/>
                      <a:pt x="3083" y="853"/>
                    </a:cubicBezTo>
                    <a:cubicBezTo>
                      <a:pt x="2056" y="1179"/>
                      <a:pt x="1028" y="1454"/>
                      <a:pt x="1" y="1680"/>
                    </a:cubicBezTo>
                    <a:cubicBezTo>
                      <a:pt x="1053" y="1454"/>
                      <a:pt x="2081" y="1179"/>
                      <a:pt x="3108" y="853"/>
                    </a:cubicBezTo>
                    <a:cubicBezTo>
                      <a:pt x="3860" y="602"/>
                      <a:pt x="4637" y="327"/>
                      <a:pt x="5389" y="1"/>
                    </a:cubicBezTo>
                    <a:close/>
                  </a:path>
                </a:pathLst>
              </a:custGeom>
              <a:solidFill>
                <a:srgbClr val="C17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6" name="Google Shape;3196;p63"/>
              <p:cNvSpPr/>
              <p:nvPr/>
            </p:nvSpPr>
            <p:spPr>
              <a:xfrm>
                <a:off x="2226950" y="4099650"/>
                <a:ext cx="795775" cy="636625"/>
              </a:xfrm>
              <a:custGeom>
                <a:avLst/>
                <a:gdLst/>
                <a:ahLst/>
                <a:cxnLst/>
                <a:rect l="l" t="t" r="r" b="b"/>
                <a:pathLst>
                  <a:path w="31831" h="25465" extrusionOk="0">
                    <a:moveTo>
                      <a:pt x="1" y="1"/>
                    </a:moveTo>
                    <a:cubicBezTo>
                      <a:pt x="294" y="1"/>
                      <a:pt x="552" y="36"/>
                      <a:pt x="790" y="91"/>
                    </a:cubicBezTo>
                    <a:lnTo>
                      <a:pt x="790" y="91"/>
                    </a:lnTo>
                    <a:cubicBezTo>
                      <a:pt x="544" y="29"/>
                      <a:pt x="277" y="1"/>
                      <a:pt x="1" y="1"/>
                    </a:cubicBezTo>
                    <a:close/>
                    <a:moveTo>
                      <a:pt x="790" y="91"/>
                    </a:moveTo>
                    <a:cubicBezTo>
                      <a:pt x="946" y="131"/>
                      <a:pt x="1093" y="184"/>
                      <a:pt x="1229" y="252"/>
                    </a:cubicBezTo>
                    <a:cubicBezTo>
                      <a:pt x="1129" y="201"/>
                      <a:pt x="1028" y="151"/>
                      <a:pt x="928" y="126"/>
                    </a:cubicBezTo>
                    <a:cubicBezTo>
                      <a:pt x="883" y="114"/>
                      <a:pt x="837" y="102"/>
                      <a:pt x="790" y="91"/>
                    </a:cubicBezTo>
                    <a:close/>
                    <a:moveTo>
                      <a:pt x="2382" y="4988"/>
                    </a:moveTo>
                    <a:cubicBezTo>
                      <a:pt x="2382" y="4988"/>
                      <a:pt x="2357" y="4988"/>
                      <a:pt x="2357" y="5014"/>
                    </a:cubicBezTo>
                    <a:cubicBezTo>
                      <a:pt x="2332" y="5064"/>
                      <a:pt x="2357" y="5139"/>
                      <a:pt x="2407" y="5264"/>
                    </a:cubicBezTo>
                    <a:cubicBezTo>
                      <a:pt x="2407" y="5239"/>
                      <a:pt x="2407" y="5189"/>
                      <a:pt x="2382" y="5139"/>
                    </a:cubicBezTo>
                    <a:cubicBezTo>
                      <a:pt x="2357" y="5089"/>
                      <a:pt x="2357" y="5039"/>
                      <a:pt x="2382" y="4988"/>
                    </a:cubicBezTo>
                    <a:close/>
                    <a:moveTo>
                      <a:pt x="31806" y="25440"/>
                    </a:moveTo>
                    <a:cubicBezTo>
                      <a:pt x="31806" y="25465"/>
                      <a:pt x="31831" y="25465"/>
                      <a:pt x="31831" y="25465"/>
                    </a:cubicBezTo>
                    <a:cubicBezTo>
                      <a:pt x="31831" y="25465"/>
                      <a:pt x="31831" y="25465"/>
                      <a:pt x="31831" y="25440"/>
                    </a:cubicBezTo>
                    <a:close/>
                  </a:path>
                </a:pathLst>
              </a:custGeom>
              <a:solidFill>
                <a:srgbClr val="4F37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7" name="Google Shape;3197;p63"/>
              <p:cNvSpPr/>
              <p:nvPr/>
            </p:nvSpPr>
            <p:spPr>
              <a:xfrm>
                <a:off x="1516425" y="4099650"/>
                <a:ext cx="1505675" cy="813950"/>
              </a:xfrm>
              <a:custGeom>
                <a:avLst/>
                <a:gdLst/>
                <a:ahLst/>
                <a:cxnLst/>
                <a:rect l="l" t="t" r="r" b="b"/>
                <a:pathLst>
                  <a:path w="60227" h="32558" extrusionOk="0">
                    <a:moveTo>
                      <a:pt x="28297" y="1"/>
                    </a:moveTo>
                    <a:cubicBezTo>
                      <a:pt x="28096" y="1"/>
                      <a:pt x="27921" y="26"/>
                      <a:pt x="27745" y="76"/>
                    </a:cubicBezTo>
                    <a:cubicBezTo>
                      <a:pt x="27495" y="151"/>
                      <a:pt x="27219" y="252"/>
                      <a:pt x="26993" y="377"/>
                    </a:cubicBezTo>
                    <a:cubicBezTo>
                      <a:pt x="26442" y="678"/>
                      <a:pt x="25991" y="1154"/>
                      <a:pt x="25740" y="1730"/>
                    </a:cubicBezTo>
                    <a:cubicBezTo>
                      <a:pt x="25740" y="1831"/>
                      <a:pt x="25790" y="1906"/>
                      <a:pt x="25815" y="2006"/>
                    </a:cubicBezTo>
                    <a:cubicBezTo>
                      <a:pt x="26016" y="2457"/>
                      <a:pt x="26342" y="2833"/>
                      <a:pt x="26567" y="3259"/>
                    </a:cubicBezTo>
                    <a:cubicBezTo>
                      <a:pt x="26793" y="3710"/>
                      <a:pt x="26868" y="4287"/>
                      <a:pt x="26542" y="4638"/>
                    </a:cubicBezTo>
                    <a:cubicBezTo>
                      <a:pt x="26392" y="4838"/>
                      <a:pt x="26116" y="4938"/>
                      <a:pt x="25865" y="4938"/>
                    </a:cubicBezTo>
                    <a:cubicBezTo>
                      <a:pt x="25615" y="4938"/>
                      <a:pt x="25364" y="4863"/>
                      <a:pt x="25164" y="4738"/>
                    </a:cubicBezTo>
                    <a:cubicBezTo>
                      <a:pt x="24738" y="4462"/>
                      <a:pt x="24487" y="3986"/>
                      <a:pt x="24261" y="3535"/>
                    </a:cubicBezTo>
                    <a:cubicBezTo>
                      <a:pt x="24161" y="3359"/>
                      <a:pt x="24061" y="3159"/>
                      <a:pt x="24036" y="2983"/>
                    </a:cubicBezTo>
                    <a:cubicBezTo>
                      <a:pt x="24011" y="3184"/>
                      <a:pt x="23986" y="3384"/>
                      <a:pt x="23911" y="3560"/>
                    </a:cubicBezTo>
                    <a:lnTo>
                      <a:pt x="23911" y="3585"/>
                    </a:lnTo>
                    <a:cubicBezTo>
                      <a:pt x="23785" y="3861"/>
                      <a:pt x="23535" y="4111"/>
                      <a:pt x="23209" y="4161"/>
                    </a:cubicBezTo>
                    <a:lnTo>
                      <a:pt x="23159" y="4161"/>
                    </a:lnTo>
                    <a:cubicBezTo>
                      <a:pt x="22833" y="4161"/>
                      <a:pt x="22532" y="3936"/>
                      <a:pt x="22332" y="3685"/>
                    </a:cubicBezTo>
                    <a:cubicBezTo>
                      <a:pt x="21906" y="3209"/>
                      <a:pt x="21655" y="2608"/>
                      <a:pt x="21680" y="1981"/>
                    </a:cubicBezTo>
                    <a:cubicBezTo>
                      <a:pt x="21680" y="1981"/>
                      <a:pt x="21680" y="1956"/>
                      <a:pt x="21680" y="1931"/>
                    </a:cubicBezTo>
                    <a:cubicBezTo>
                      <a:pt x="21680" y="1931"/>
                      <a:pt x="21680" y="1931"/>
                      <a:pt x="21680" y="1906"/>
                    </a:cubicBezTo>
                    <a:lnTo>
                      <a:pt x="21680" y="1906"/>
                    </a:lnTo>
                    <a:cubicBezTo>
                      <a:pt x="21354" y="2808"/>
                      <a:pt x="21555" y="3861"/>
                      <a:pt x="22181" y="4587"/>
                    </a:cubicBezTo>
                    <a:cubicBezTo>
                      <a:pt x="22432" y="4838"/>
                      <a:pt x="22733" y="5064"/>
                      <a:pt x="23083" y="5089"/>
                    </a:cubicBezTo>
                    <a:lnTo>
                      <a:pt x="23159" y="5089"/>
                    </a:lnTo>
                    <a:cubicBezTo>
                      <a:pt x="23484" y="5089"/>
                      <a:pt x="23835" y="4888"/>
                      <a:pt x="23911" y="4562"/>
                    </a:cubicBezTo>
                    <a:cubicBezTo>
                      <a:pt x="24061" y="5139"/>
                      <a:pt x="24236" y="5740"/>
                      <a:pt x="24637" y="6192"/>
                    </a:cubicBezTo>
                    <a:cubicBezTo>
                      <a:pt x="24913" y="6517"/>
                      <a:pt x="25339" y="6718"/>
                      <a:pt x="25765" y="6718"/>
                    </a:cubicBezTo>
                    <a:cubicBezTo>
                      <a:pt x="25931" y="6718"/>
                      <a:pt x="26097" y="6695"/>
                      <a:pt x="26242" y="6608"/>
                    </a:cubicBezTo>
                    <a:lnTo>
                      <a:pt x="26242" y="6608"/>
                    </a:lnTo>
                    <a:cubicBezTo>
                      <a:pt x="26084" y="6719"/>
                      <a:pt x="26010" y="6976"/>
                      <a:pt x="25891" y="7119"/>
                    </a:cubicBezTo>
                    <a:cubicBezTo>
                      <a:pt x="25665" y="7369"/>
                      <a:pt x="25389" y="7595"/>
                      <a:pt x="25164" y="7871"/>
                    </a:cubicBezTo>
                    <a:cubicBezTo>
                      <a:pt x="24738" y="8422"/>
                      <a:pt x="24387" y="9024"/>
                      <a:pt x="24111" y="9675"/>
                    </a:cubicBezTo>
                    <a:cubicBezTo>
                      <a:pt x="23986" y="10026"/>
                      <a:pt x="23885" y="10402"/>
                      <a:pt x="24061" y="10703"/>
                    </a:cubicBezTo>
                    <a:cubicBezTo>
                      <a:pt x="24236" y="11004"/>
                      <a:pt x="24587" y="11104"/>
                      <a:pt x="24963" y="11104"/>
                    </a:cubicBezTo>
                    <a:cubicBezTo>
                      <a:pt x="25139" y="11104"/>
                      <a:pt x="25314" y="11079"/>
                      <a:pt x="25490" y="11054"/>
                    </a:cubicBezTo>
                    <a:lnTo>
                      <a:pt x="25490" y="11054"/>
                    </a:lnTo>
                    <a:cubicBezTo>
                      <a:pt x="24512" y="12583"/>
                      <a:pt x="23885" y="14337"/>
                      <a:pt x="23660" y="16116"/>
                    </a:cubicBezTo>
                    <a:cubicBezTo>
                      <a:pt x="23560" y="16868"/>
                      <a:pt x="23535" y="17645"/>
                      <a:pt x="23835" y="18322"/>
                    </a:cubicBezTo>
                    <a:cubicBezTo>
                      <a:pt x="24111" y="18974"/>
                      <a:pt x="24738" y="19500"/>
                      <a:pt x="25414" y="19500"/>
                    </a:cubicBezTo>
                    <a:cubicBezTo>
                      <a:pt x="25464" y="19500"/>
                      <a:pt x="25515" y="19500"/>
                      <a:pt x="25590" y="19475"/>
                    </a:cubicBezTo>
                    <a:cubicBezTo>
                      <a:pt x="26166" y="19425"/>
                      <a:pt x="26693" y="18974"/>
                      <a:pt x="27269" y="18974"/>
                    </a:cubicBezTo>
                    <a:lnTo>
                      <a:pt x="27344" y="18974"/>
                    </a:lnTo>
                    <a:cubicBezTo>
                      <a:pt x="27369" y="19776"/>
                      <a:pt x="27394" y="20603"/>
                      <a:pt x="27670" y="21354"/>
                    </a:cubicBezTo>
                    <a:cubicBezTo>
                      <a:pt x="27921" y="22106"/>
                      <a:pt x="28447" y="22808"/>
                      <a:pt x="29224" y="23084"/>
                    </a:cubicBezTo>
                    <a:cubicBezTo>
                      <a:pt x="29449" y="23184"/>
                      <a:pt x="29700" y="23234"/>
                      <a:pt x="29951" y="23234"/>
                    </a:cubicBezTo>
                    <a:cubicBezTo>
                      <a:pt x="30728" y="23234"/>
                      <a:pt x="31505" y="22858"/>
                      <a:pt x="32131" y="22382"/>
                    </a:cubicBezTo>
                    <a:lnTo>
                      <a:pt x="32131" y="22382"/>
                    </a:lnTo>
                    <a:cubicBezTo>
                      <a:pt x="32081" y="23535"/>
                      <a:pt x="32457" y="24713"/>
                      <a:pt x="33159" y="25615"/>
                    </a:cubicBezTo>
                    <a:cubicBezTo>
                      <a:pt x="33685" y="26317"/>
                      <a:pt x="34487" y="26918"/>
                      <a:pt x="35364" y="26918"/>
                    </a:cubicBezTo>
                    <a:cubicBezTo>
                      <a:pt x="35414" y="26918"/>
                      <a:pt x="35439" y="26918"/>
                      <a:pt x="35465" y="26893"/>
                    </a:cubicBezTo>
                    <a:cubicBezTo>
                      <a:pt x="36642" y="26843"/>
                      <a:pt x="37470" y="25816"/>
                      <a:pt x="38171" y="24888"/>
                    </a:cubicBezTo>
                    <a:cubicBezTo>
                      <a:pt x="38297" y="25740"/>
                      <a:pt x="38773" y="26593"/>
                      <a:pt x="39525" y="27019"/>
                    </a:cubicBezTo>
                    <a:cubicBezTo>
                      <a:pt x="39750" y="27119"/>
                      <a:pt x="40051" y="27194"/>
                      <a:pt x="40377" y="27194"/>
                    </a:cubicBezTo>
                    <a:cubicBezTo>
                      <a:pt x="40878" y="27194"/>
                      <a:pt x="41379" y="27044"/>
                      <a:pt x="41580" y="26618"/>
                    </a:cubicBezTo>
                    <a:lnTo>
                      <a:pt x="41580" y="26618"/>
                    </a:lnTo>
                    <a:cubicBezTo>
                      <a:pt x="41054" y="27746"/>
                      <a:pt x="40001" y="28573"/>
                      <a:pt x="38848" y="29024"/>
                    </a:cubicBezTo>
                    <a:cubicBezTo>
                      <a:pt x="37695" y="29500"/>
                      <a:pt x="36442" y="29650"/>
                      <a:pt x="35189" y="29675"/>
                    </a:cubicBezTo>
                    <a:lnTo>
                      <a:pt x="34863" y="29675"/>
                    </a:lnTo>
                    <a:cubicBezTo>
                      <a:pt x="32607" y="29675"/>
                      <a:pt x="30327" y="29249"/>
                      <a:pt x="28271" y="28272"/>
                    </a:cubicBezTo>
                    <a:cubicBezTo>
                      <a:pt x="23660" y="26016"/>
                      <a:pt x="21229" y="20878"/>
                      <a:pt x="16943" y="18121"/>
                    </a:cubicBezTo>
                    <a:cubicBezTo>
                      <a:pt x="15189" y="16969"/>
                      <a:pt x="13159" y="16342"/>
                      <a:pt x="11103" y="15916"/>
                    </a:cubicBezTo>
                    <a:cubicBezTo>
                      <a:pt x="10051" y="15715"/>
                      <a:pt x="8973" y="15615"/>
                      <a:pt x="7895" y="15440"/>
                    </a:cubicBezTo>
                    <a:cubicBezTo>
                      <a:pt x="6943" y="15264"/>
                      <a:pt x="6016" y="14838"/>
                      <a:pt x="5088" y="14512"/>
                    </a:cubicBezTo>
                    <a:cubicBezTo>
                      <a:pt x="3835" y="14036"/>
                      <a:pt x="2632" y="13510"/>
                      <a:pt x="1429" y="12933"/>
                    </a:cubicBezTo>
                    <a:cubicBezTo>
                      <a:pt x="1179" y="12808"/>
                      <a:pt x="928" y="12683"/>
                      <a:pt x="652" y="12683"/>
                    </a:cubicBezTo>
                    <a:cubicBezTo>
                      <a:pt x="627" y="12658"/>
                      <a:pt x="602" y="12658"/>
                      <a:pt x="577" y="12658"/>
                    </a:cubicBezTo>
                    <a:cubicBezTo>
                      <a:pt x="251" y="12658"/>
                      <a:pt x="101" y="12783"/>
                      <a:pt x="26" y="12984"/>
                    </a:cubicBezTo>
                    <a:cubicBezTo>
                      <a:pt x="1" y="13184"/>
                      <a:pt x="1" y="13359"/>
                      <a:pt x="1" y="13510"/>
                    </a:cubicBezTo>
                    <a:cubicBezTo>
                      <a:pt x="126" y="14312"/>
                      <a:pt x="778" y="15390"/>
                      <a:pt x="1028" y="15690"/>
                    </a:cubicBezTo>
                    <a:cubicBezTo>
                      <a:pt x="1830" y="16643"/>
                      <a:pt x="2883" y="17370"/>
                      <a:pt x="3936" y="18021"/>
                    </a:cubicBezTo>
                    <a:cubicBezTo>
                      <a:pt x="5941" y="19324"/>
                      <a:pt x="8271" y="20151"/>
                      <a:pt x="10602" y="20653"/>
                    </a:cubicBezTo>
                    <a:cubicBezTo>
                      <a:pt x="13134" y="21179"/>
                      <a:pt x="14813" y="21881"/>
                      <a:pt x="16743" y="23585"/>
                    </a:cubicBezTo>
                    <a:cubicBezTo>
                      <a:pt x="18773" y="25339"/>
                      <a:pt x="20502" y="27395"/>
                      <a:pt x="22682" y="28949"/>
                    </a:cubicBezTo>
                    <a:cubicBezTo>
                      <a:pt x="26768" y="31831"/>
                      <a:pt x="31956" y="32532"/>
                      <a:pt x="36993" y="32558"/>
                    </a:cubicBezTo>
                    <a:cubicBezTo>
                      <a:pt x="37419" y="32558"/>
                      <a:pt x="37871" y="32532"/>
                      <a:pt x="38272" y="32532"/>
                    </a:cubicBezTo>
                    <a:cubicBezTo>
                      <a:pt x="39775" y="32507"/>
                      <a:pt x="41304" y="32432"/>
                      <a:pt x="42783" y="32282"/>
                    </a:cubicBezTo>
                    <a:cubicBezTo>
                      <a:pt x="44186" y="32157"/>
                      <a:pt x="45565" y="31956"/>
                      <a:pt x="46918" y="31705"/>
                    </a:cubicBezTo>
                    <a:cubicBezTo>
                      <a:pt x="47244" y="31630"/>
                      <a:pt x="47570" y="31580"/>
                      <a:pt x="47896" y="31505"/>
                    </a:cubicBezTo>
                    <a:cubicBezTo>
                      <a:pt x="48923" y="31279"/>
                      <a:pt x="49951" y="31004"/>
                      <a:pt x="50978" y="30678"/>
                    </a:cubicBezTo>
                    <a:cubicBezTo>
                      <a:pt x="51730" y="30427"/>
                      <a:pt x="52532" y="30126"/>
                      <a:pt x="53284" y="29826"/>
                    </a:cubicBezTo>
                    <a:cubicBezTo>
                      <a:pt x="55815" y="28773"/>
                      <a:pt x="58272" y="27344"/>
                      <a:pt x="60227" y="25440"/>
                    </a:cubicBezTo>
                    <a:cubicBezTo>
                      <a:pt x="59750" y="25289"/>
                      <a:pt x="59324" y="25064"/>
                      <a:pt x="58998" y="24788"/>
                    </a:cubicBezTo>
                    <a:lnTo>
                      <a:pt x="58998" y="24788"/>
                    </a:lnTo>
                    <a:cubicBezTo>
                      <a:pt x="59024" y="25064"/>
                      <a:pt x="59074" y="25339"/>
                      <a:pt x="59024" y="25615"/>
                    </a:cubicBezTo>
                    <a:cubicBezTo>
                      <a:pt x="58923" y="26091"/>
                      <a:pt x="58597" y="26267"/>
                      <a:pt x="58222" y="26267"/>
                    </a:cubicBezTo>
                    <a:cubicBezTo>
                      <a:pt x="57695" y="26267"/>
                      <a:pt x="57094" y="25966"/>
                      <a:pt x="56768" y="25665"/>
                    </a:cubicBezTo>
                    <a:cubicBezTo>
                      <a:pt x="56292" y="25264"/>
                      <a:pt x="56091" y="24913"/>
                      <a:pt x="55916" y="24337"/>
                    </a:cubicBezTo>
                    <a:cubicBezTo>
                      <a:pt x="55815" y="24036"/>
                      <a:pt x="55540" y="23309"/>
                      <a:pt x="55565" y="23009"/>
                    </a:cubicBezTo>
                    <a:lnTo>
                      <a:pt x="55565" y="23009"/>
                    </a:lnTo>
                    <a:cubicBezTo>
                      <a:pt x="55414" y="24136"/>
                      <a:pt x="55039" y="25214"/>
                      <a:pt x="54462" y="26192"/>
                    </a:cubicBezTo>
                    <a:cubicBezTo>
                      <a:pt x="54262" y="26517"/>
                      <a:pt x="54011" y="26868"/>
                      <a:pt x="53635" y="26943"/>
                    </a:cubicBezTo>
                    <a:cubicBezTo>
                      <a:pt x="53585" y="26969"/>
                      <a:pt x="53510" y="26969"/>
                      <a:pt x="53460" y="26969"/>
                    </a:cubicBezTo>
                    <a:cubicBezTo>
                      <a:pt x="53008" y="26969"/>
                      <a:pt x="52607" y="26593"/>
                      <a:pt x="52307" y="26192"/>
                    </a:cubicBezTo>
                    <a:cubicBezTo>
                      <a:pt x="51555" y="25189"/>
                      <a:pt x="51028" y="24036"/>
                      <a:pt x="50803" y="22783"/>
                    </a:cubicBezTo>
                    <a:cubicBezTo>
                      <a:pt x="50703" y="23961"/>
                      <a:pt x="50377" y="25139"/>
                      <a:pt x="49825" y="26167"/>
                    </a:cubicBezTo>
                    <a:cubicBezTo>
                      <a:pt x="49725" y="26367"/>
                      <a:pt x="49625" y="26542"/>
                      <a:pt x="49450" y="26668"/>
                    </a:cubicBezTo>
                    <a:cubicBezTo>
                      <a:pt x="49324" y="26743"/>
                      <a:pt x="49174" y="26793"/>
                      <a:pt x="49023" y="26793"/>
                    </a:cubicBezTo>
                    <a:cubicBezTo>
                      <a:pt x="48773" y="26793"/>
                      <a:pt x="48522" y="26693"/>
                      <a:pt x="48347" y="26542"/>
                    </a:cubicBezTo>
                    <a:cubicBezTo>
                      <a:pt x="48046" y="26292"/>
                      <a:pt x="47871" y="25916"/>
                      <a:pt x="47720" y="25540"/>
                    </a:cubicBezTo>
                    <a:cubicBezTo>
                      <a:pt x="47169" y="24237"/>
                      <a:pt x="46868" y="22833"/>
                      <a:pt x="46818" y="21405"/>
                    </a:cubicBezTo>
                    <a:cubicBezTo>
                      <a:pt x="46567" y="23159"/>
                      <a:pt x="45966" y="24838"/>
                      <a:pt x="45013" y="26317"/>
                    </a:cubicBezTo>
                    <a:cubicBezTo>
                      <a:pt x="44838" y="26593"/>
                      <a:pt x="44587" y="26893"/>
                      <a:pt x="44262" y="26893"/>
                    </a:cubicBezTo>
                    <a:lnTo>
                      <a:pt x="44236" y="26893"/>
                    </a:lnTo>
                    <a:cubicBezTo>
                      <a:pt x="44036" y="26893"/>
                      <a:pt x="43861" y="26743"/>
                      <a:pt x="43710" y="26593"/>
                    </a:cubicBezTo>
                    <a:cubicBezTo>
                      <a:pt x="42582" y="25515"/>
                      <a:pt x="42482" y="23710"/>
                      <a:pt x="42783" y="22182"/>
                    </a:cubicBezTo>
                    <a:lnTo>
                      <a:pt x="42783" y="22182"/>
                    </a:lnTo>
                    <a:cubicBezTo>
                      <a:pt x="42507" y="23059"/>
                      <a:pt x="42081" y="23911"/>
                      <a:pt x="41505" y="24663"/>
                    </a:cubicBezTo>
                    <a:cubicBezTo>
                      <a:pt x="41279" y="24938"/>
                      <a:pt x="40978" y="25239"/>
                      <a:pt x="40627" y="25239"/>
                    </a:cubicBezTo>
                    <a:lnTo>
                      <a:pt x="40577" y="25239"/>
                    </a:lnTo>
                    <a:cubicBezTo>
                      <a:pt x="40026" y="25189"/>
                      <a:pt x="39775" y="24537"/>
                      <a:pt x="39725" y="23986"/>
                    </a:cubicBezTo>
                    <a:cubicBezTo>
                      <a:pt x="39525" y="22507"/>
                      <a:pt x="39650" y="20953"/>
                      <a:pt x="40101" y="19500"/>
                    </a:cubicBezTo>
                    <a:lnTo>
                      <a:pt x="40101" y="19500"/>
                    </a:lnTo>
                    <a:cubicBezTo>
                      <a:pt x="39299" y="21104"/>
                      <a:pt x="38322" y="22583"/>
                      <a:pt x="37169" y="23961"/>
                    </a:cubicBezTo>
                    <a:cubicBezTo>
                      <a:pt x="36918" y="24262"/>
                      <a:pt x="36617" y="24588"/>
                      <a:pt x="36216" y="24638"/>
                    </a:cubicBezTo>
                    <a:lnTo>
                      <a:pt x="36091" y="24638"/>
                    </a:lnTo>
                    <a:cubicBezTo>
                      <a:pt x="35389" y="24638"/>
                      <a:pt x="34913" y="23836"/>
                      <a:pt x="34738" y="23109"/>
                    </a:cubicBezTo>
                    <a:cubicBezTo>
                      <a:pt x="34161" y="20778"/>
                      <a:pt x="34512" y="18247"/>
                      <a:pt x="35690" y="16166"/>
                    </a:cubicBezTo>
                    <a:lnTo>
                      <a:pt x="35690" y="16166"/>
                    </a:lnTo>
                    <a:cubicBezTo>
                      <a:pt x="34412" y="17695"/>
                      <a:pt x="32908" y="19049"/>
                      <a:pt x="31254" y="20202"/>
                    </a:cubicBezTo>
                    <a:cubicBezTo>
                      <a:pt x="31003" y="20352"/>
                      <a:pt x="30753" y="20527"/>
                      <a:pt x="30477" y="20527"/>
                    </a:cubicBezTo>
                    <a:cubicBezTo>
                      <a:pt x="29800" y="20527"/>
                      <a:pt x="29500" y="19700"/>
                      <a:pt x="29449" y="19049"/>
                    </a:cubicBezTo>
                    <a:cubicBezTo>
                      <a:pt x="29374" y="17319"/>
                      <a:pt x="30101" y="15565"/>
                      <a:pt x="31379" y="14387"/>
                    </a:cubicBezTo>
                    <a:lnTo>
                      <a:pt x="31379" y="14387"/>
                    </a:lnTo>
                    <a:cubicBezTo>
                      <a:pt x="30251" y="15214"/>
                      <a:pt x="28973" y="15891"/>
                      <a:pt x="27620" y="16342"/>
                    </a:cubicBezTo>
                    <a:cubicBezTo>
                      <a:pt x="27319" y="16442"/>
                      <a:pt x="26968" y="16517"/>
                      <a:pt x="26642" y="16517"/>
                    </a:cubicBezTo>
                    <a:cubicBezTo>
                      <a:pt x="26317" y="16517"/>
                      <a:pt x="26016" y="16442"/>
                      <a:pt x="25790" y="16192"/>
                    </a:cubicBezTo>
                    <a:cubicBezTo>
                      <a:pt x="25314" y="15690"/>
                      <a:pt x="25540" y="14863"/>
                      <a:pt x="25865" y="14237"/>
                    </a:cubicBezTo>
                    <a:cubicBezTo>
                      <a:pt x="27043" y="12006"/>
                      <a:pt x="28923" y="10176"/>
                      <a:pt x="31179" y="9049"/>
                    </a:cubicBezTo>
                    <a:lnTo>
                      <a:pt x="31179" y="9049"/>
                    </a:lnTo>
                    <a:cubicBezTo>
                      <a:pt x="30051" y="9475"/>
                      <a:pt x="28873" y="9750"/>
                      <a:pt x="27670" y="9926"/>
                    </a:cubicBezTo>
                    <a:lnTo>
                      <a:pt x="27344" y="9926"/>
                    </a:lnTo>
                    <a:cubicBezTo>
                      <a:pt x="26843" y="9926"/>
                      <a:pt x="26342" y="9775"/>
                      <a:pt x="26266" y="9324"/>
                    </a:cubicBezTo>
                    <a:cubicBezTo>
                      <a:pt x="26241" y="9074"/>
                      <a:pt x="26392" y="8823"/>
                      <a:pt x="26542" y="8623"/>
                    </a:cubicBezTo>
                    <a:cubicBezTo>
                      <a:pt x="26567" y="8572"/>
                      <a:pt x="26592" y="8547"/>
                      <a:pt x="26617" y="8497"/>
                    </a:cubicBezTo>
                    <a:cubicBezTo>
                      <a:pt x="26943" y="7796"/>
                      <a:pt x="28271" y="6793"/>
                      <a:pt x="28547" y="6567"/>
                    </a:cubicBezTo>
                    <a:cubicBezTo>
                      <a:pt x="28948" y="6292"/>
                      <a:pt x="29374" y="6016"/>
                      <a:pt x="29800" y="5790"/>
                    </a:cubicBezTo>
                    <a:cubicBezTo>
                      <a:pt x="30026" y="5665"/>
                      <a:pt x="30251" y="5565"/>
                      <a:pt x="30477" y="5465"/>
                    </a:cubicBezTo>
                    <a:cubicBezTo>
                      <a:pt x="30627" y="5389"/>
                      <a:pt x="30828" y="5389"/>
                      <a:pt x="30828" y="5264"/>
                    </a:cubicBezTo>
                    <a:cubicBezTo>
                      <a:pt x="30778" y="5139"/>
                      <a:pt x="30753" y="5064"/>
                      <a:pt x="30778" y="5014"/>
                    </a:cubicBezTo>
                    <a:cubicBezTo>
                      <a:pt x="30778" y="4988"/>
                      <a:pt x="30803" y="4988"/>
                      <a:pt x="30803" y="4988"/>
                    </a:cubicBezTo>
                    <a:cubicBezTo>
                      <a:pt x="30828" y="4938"/>
                      <a:pt x="30853" y="4888"/>
                      <a:pt x="30878" y="4838"/>
                    </a:cubicBezTo>
                    <a:cubicBezTo>
                      <a:pt x="31730" y="3259"/>
                      <a:pt x="31229" y="1004"/>
                      <a:pt x="29650" y="252"/>
                    </a:cubicBezTo>
                    <a:cubicBezTo>
                      <a:pt x="29299" y="76"/>
                      <a:pt x="28873" y="1"/>
                      <a:pt x="28422" y="1"/>
                    </a:cubicBezTo>
                    <a:close/>
                  </a:path>
                </a:pathLst>
              </a:custGeom>
              <a:solidFill>
                <a:srgbClr val="C8937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8" name="Google Shape;3198;p63"/>
              <p:cNvSpPr/>
              <p:nvPr/>
            </p:nvSpPr>
            <p:spPr>
              <a:xfrm>
                <a:off x="1941250" y="4328075"/>
                <a:ext cx="82100" cy="59825"/>
              </a:xfrm>
              <a:custGeom>
                <a:avLst/>
                <a:gdLst/>
                <a:ahLst/>
                <a:cxnLst/>
                <a:rect l="l" t="t" r="r" b="b"/>
                <a:pathLst>
                  <a:path w="3284" h="2393" extrusionOk="0">
                    <a:moveTo>
                      <a:pt x="1729" y="1"/>
                    </a:moveTo>
                    <a:cubicBezTo>
                      <a:pt x="1688" y="1"/>
                      <a:pt x="1646" y="4"/>
                      <a:pt x="1604" y="12"/>
                    </a:cubicBezTo>
                    <a:cubicBezTo>
                      <a:pt x="1454" y="37"/>
                      <a:pt x="1479" y="12"/>
                      <a:pt x="1303" y="62"/>
                    </a:cubicBezTo>
                    <a:cubicBezTo>
                      <a:pt x="928" y="162"/>
                      <a:pt x="602" y="438"/>
                      <a:pt x="376" y="714"/>
                    </a:cubicBezTo>
                    <a:cubicBezTo>
                      <a:pt x="176" y="989"/>
                      <a:pt x="75" y="1290"/>
                      <a:pt x="25" y="1541"/>
                    </a:cubicBezTo>
                    <a:cubicBezTo>
                      <a:pt x="0" y="1816"/>
                      <a:pt x="25" y="2017"/>
                      <a:pt x="50" y="2167"/>
                    </a:cubicBezTo>
                    <a:cubicBezTo>
                      <a:pt x="100" y="2318"/>
                      <a:pt x="126" y="2393"/>
                      <a:pt x="126" y="2393"/>
                    </a:cubicBezTo>
                    <a:cubicBezTo>
                      <a:pt x="126" y="2393"/>
                      <a:pt x="176" y="2318"/>
                      <a:pt x="276" y="2217"/>
                    </a:cubicBezTo>
                    <a:cubicBezTo>
                      <a:pt x="351" y="2092"/>
                      <a:pt x="476" y="1942"/>
                      <a:pt x="602" y="1791"/>
                    </a:cubicBezTo>
                    <a:cubicBezTo>
                      <a:pt x="752" y="1641"/>
                      <a:pt x="928" y="1491"/>
                      <a:pt x="1078" y="1365"/>
                    </a:cubicBezTo>
                    <a:cubicBezTo>
                      <a:pt x="1253" y="1265"/>
                      <a:pt x="1429" y="1165"/>
                      <a:pt x="1629" y="1115"/>
                    </a:cubicBezTo>
                    <a:lnTo>
                      <a:pt x="1755" y="1090"/>
                    </a:lnTo>
                    <a:cubicBezTo>
                      <a:pt x="1780" y="1090"/>
                      <a:pt x="1830" y="1065"/>
                      <a:pt x="1880" y="1065"/>
                    </a:cubicBezTo>
                    <a:cubicBezTo>
                      <a:pt x="1955" y="1065"/>
                      <a:pt x="2055" y="1065"/>
                      <a:pt x="2156" y="1090"/>
                    </a:cubicBezTo>
                    <a:cubicBezTo>
                      <a:pt x="2356" y="1115"/>
                      <a:pt x="2532" y="1190"/>
                      <a:pt x="2682" y="1265"/>
                    </a:cubicBezTo>
                    <a:cubicBezTo>
                      <a:pt x="2757" y="1315"/>
                      <a:pt x="2832" y="1365"/>
                      <a:pt x="2908" y="1415"/>
                    </a:cubicBezTo>
                    <a:cubicBezTo>
                      <a:pt x="2958" y="1466"/>
                      <a:pt x="3008" y="1516"/>
                      <a:pt x="3058" y="1566"/>
                    </a:cubicBezTo>
                    <a:cubicBezTo>
                      <a:pt x="3133" y="1666"/>
                      <a:pt x="3183" y="1766"/>
                      <a:pt x="3183" y="1766"/>
                    </a:cubicBezTo>
                    <a:lnTo>
                      <a:pt x="3208" y="1716"/>
                    </a:lnTo>
                    <a:cubicBezTo>
                      <a:pt x="3208" y="1666"/>
                      <a:pt x="3258" y="1616"/>
                      <a:pt x="3258" y="1541"/>
                    </a:cubicBezTo>
                    <a:cubicBezTo>
                      <a:pt x="3283" y="1466"/>
                      <a:pt x="3283" y="1365"/>
                      <a:pt x="3283" y="1240"/>
                    </a:cubicBezTo>
                    <a:cubicBezTo>
                      <a:pt x="3283" y="1140"/>
                      <a:pt x="3258" y="1014"/>
                      <a:pt x="3183" y="864"/>
                    </a:cubicBezTo>
                    <a:cubicBezTo>
                      <a:pt x="3058" y="613"/>
                      <a:pt x="2832" y="338"/>
                      <a:pt x="2507" y="187"/>
                    </a:cubicBezTo>
                    <a:cubicBezTo>
                      <a:pt x="2331" y="87"/>
                      <a:pt x="2156" y="37"/>
                      <a:pt x="1955" y="12"/>
                    </a:cubicBezTo>
                    <a:cubicBezTo>
                      <a:pt x="1888" y="12"/>
                      <a:pt x="1810" y="1"/>
                      <a:pt x="1729" y="1"/>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99" name="Google Shape;3199;p63"/>
              <p:cNvSpPr/>
              <p:nvPr/>
            </p:nvSpPr>
            <p:spPr>
              <a:xfrm>
                <a:off x="2193750" y="4137050"/>
                <a:ext cx="53900" cy="69550"/>
              </a:xfrm>
              <a:custGeom>
                <a:avLst/>
                <a:gdLst/>
                <a:ahLst/>
                <a:cxnLst/>
                <a:rect l="l" t="t" r="r" b="b"/>
                <a:pathLst>
                  <a:path w="2156" h="2782" extrusionOk="0">
                    <a:moveTo>
                      <a:pt x="1420" y="0"/>
                    </a:moveTo>
                    <a:cubicBezTo>
                      <a:pt x="679" y="0"/>
                      <a:pt x="281" y="1305"/>
                      <a:pt x="51" y="1788"/>
                    </a:cubicBezTo>
                    <a:cubicBezTo>
                      <a:pt x="26" y="1838"/>
                      <a:pt x="1" y="1914"/>
                      <a:pt x="26" y="1964"/>
                    </a:cubicBezTo>
                    <a:cubicBezTo>
                      <a:pt x="51" y="2014"/>
                      <a:pt x="76" y="2039"/>
                      <a:pt x="126" y="2064"/>
                    </a:cubicBezTo>
                    <a:cubicBezTo>
                      <a:pt x="251" y="2147"/>
                      <a:pt x="1530" y="2782"/>
                      <a:pt x="1963" y="2782"/>
                    </a:cubicBezTo>
                    <a:cubicBezTo>
                      <a:pt x="2052" y="2782"/>
                      <a:pt x="2106" y="2755"/>
                      <a:pt x="2106" y="2690"/>
                    </a:cubicBezTo>
                    <a:cubicBezTo>
                      <a:pt x="2156" y="2114"/>
                      <a:pt x="2156" y="1538"/>
                      <a:pt x="2106" y="961"/>
                    </a:cubicBezTo>
                    <a:cubicBezTo>
                      <a:pt x="2081" y="585"/>
                      <a:pt x="1980" y="134"/>
                      <a:pt x="1630" y="34"/>
                    </a:cubicBezTo>
                    <a:cubicBezTo>
                      <a:pt x="1557" y="11"/>
                      <a:pt x="1487" y="0"/>
                      <a:pt x="1420" y="0"/>
                    </a:cubicBez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0" name="Google Shape;3200;p63"/>
              <p:cNvSpPr/>
              <p:nvPr/>
            </p:nvSpPr>
            <p:spPr>
              <a:xfrm>
                <a:off x="2057775" y="4099600"/>
                <a:ext cx="130350" cy="123625"/>
              </a:xfrm>
              <a:custGeom>
                <a:avLst/>
                <a:gdLst/>
                <a:ahLst/>
                <a:cxnLst/>
                <a:rect l="l" t="t" r="r" b="b"/>
                <a:pathLst>
                  <a:path w="5214" h="4945" extrusionOk="0">
                    <a:moveTo>
                      <a:pt x="2704" y="1"/>
                    </a:moveTo>
                    <a:cubicBezTo>
                      <a:pt x="1585" y="1"/>
                      <a:pt x="99" y="768"/>
                      <a:pt x="26" y="1983"/>
                    </a:cubicBezTo>
                    <a:cubicBezTo>
                      <a:pt x="1" y="2610"/>
                      <a:pt x="252" y="3211"/>
                      <a:pt x="678" y="3687"/>
                    </a:cubicBezTo>
                    <a:cubicBezTo>
                      <a:pt x="893" y="3926"/>
                      <a:pt x="1176" y="4165"/>
                      <a:pt x="1506" y="4165"/>
                    </a:cubicBezTo>
                    <a:cubicBezTo>
                      <a:pt x="1522" y="4165"/>
                      <a:pt x="1538" y="4165"/>
                      <a:pt x="1555" y="4163"/>
                    </a:cubicBezTo>
                    <a:cubicBezTo>
                      <a:pt x="1881" y="4113"/>
                      <a:pt x="2131" y="3863"/>
                      <a:pt x="2257" y="3587"/>
                    </a:cubicBezTo>
                    <a:lnTo>
                      <a:pt x="2257" y="3562"/>
                    </a:lnTo>
                    <a:cubicBezTo>
                      <a:pt x="2339" y="3380"/>
                      <a:pt x="2367" y="3176"/>
                      <a:pt x="2384" y="2964"/>
                    </a:cubicBezTo>
                    <a:lnTo>
                      <a:pt x="2384" y="2964"/>
                    </a:lnTo>
                    <a:cubicBezTo>
                      <a:pt x="2415" y="3163"/>
                      <a:pt x="2511" y="3360"/>
                      <a:pt x="2607" y="3537"/>
                    </a:cubicBezTo>
                    <a:cubicBezTo>
                      <a:pt x="2833" y="3988"/>
                      <a:pt x="3084" y="4464"/>
                      <a:pt x="3510" y="4740"/>
                    </a:cubicBezTo>
                    <a:cubicBezTo>
                      <a:pt x="3711" y="4870"/>
                      <a:pt x="3957" y="4944"/>
                      <a:pt x="4194" y="4944"/>
                    </a:cubicBezTo>
                    <a:cubicBezTo>
                      <a:pt x="4460" y="4944"/>
                      <a:pt x="4716" y="4851"/>
                      <a:pt x="4888" y="4640"/>
                    </a:cubicBezTo>
                    <a:cubicBezTo>
                      <a:pt x="5214" y="4289"/>
                      <a:pt x="5139" y="3712"/>
                      <a:pt x="4913" y="3261"/>
                    </a:cubicBezTo>
                    <a:cubicBezTo>
                      <a:pt x="4688" y="2835"/>
                      <a:pt x="4362" y="2459"/>
                      <a:pt x="4161" y="2008"/>
                    </a:cubicBezTo>
                    <a:cubicBezTo>
                      <a:pt x="3861" y="1306"/>
                      <a:pt x="4312" y="855"/>
                      <a:pt x="4462" y="229"/>
                    </a:cubicBezTo>
                    <a:lnTo>
                      <a:pt x="4462" y="229"/>
                    </a:lnTo>
                    <a:cubicBezTo>
                      <a:pt x="4342" y="275"/>
                      <a:pt x="4227" y="294"/>
                      <a:pt x="4113" y="294"/>
                    </a:cubicBezTo>
                    <a:cubicBezTo>
                      <a:pt x="3682" y="294"/>
                      <a:pt x="3284" y="23"/>
                      <a:pt x="2808" y="3"/>
                    </a:cubicBezTo>
                    <a:cubicBezTo>
                      <a:pt x="2774" y="1"/>
                      <a:pt x="2739" y="1"/>
                      <a:pt x="2704" y="1"/>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1" name="Google Shape;3201;p63"/>
              <p:cNvSpPr/>
              <p:nvPr/>
            </p:nvSpPr>
            <p:spPr>
              <a:xfrm>
                <a:off x="2149275" y="4226850"/>
                <a:ext cx="1016300" cy="546925"/>
              </a:xfrm>
              <a:custGeom>
                <a:avLst/>
                <a:gdLst/>
                <a:ahLst/>
                <a:cxnLst/>
                <a:rect l="l" t="t" r="r" b="b"/>
                <a:pathLst>
                  <a:path w="40652" h="21877" extrusionOk="0">
                    <a:moveTo>
                      <a:pt x="38346" y="20703"/>
                    </a:moveTo>
                    <a:lnTo>
                      <a:pt x="38346" y="20703"/>
                    </a:lnTo>
                    <a:cubicBezTo>
                      <a:pt x="38346" y="20703"/>
                      <a:pt x="38345" y="20703"/>
                      <a:pt x="38345" y="20703"/>
                    </a:cubicBezTo>
                    <a:lnTo>
                      <a:pt x="38345" y="20703"/>
                    </a:lnTo>
                    <a:cubicBezTo>
                      <a:pt x="38345" y="20703"/>
                      <a:pt x="38346" y="20703"/>
                      <a:pt x="38346" y="20703"/>
                    </a:cubicBezTo>
                    <a:close/>
                    <a:moveTo>
                      <a:pt x="6441" y="1"/>
                    </a:moveTo>
                    <a:cubicBezTo>
                      <a:pt x="4361" y="527"/>
                      <a:pt x="2481" y="1780"/>
                      <a:pt x="1228" y="3535"/>
                    </a:cubicBezTo>
                    <a:cubicBezTo>
                      <a:pt x="1078" y="3735"/>
                      <a:pt x="927" y="3986"/>
                      <a:pt x="952" y="4236"/>
                    </a:cubicBezTo>
                    <a:cubicBezTo>
                      <a:pt x="1015" y="4693"/>
                      <a:pt x="1559" y="4858"/>
                      <a:pt x="2058" y="4858"/>
                    </a:cubicBezTo>
                    <a:cubicBezTo>
                      <a:pt x="2161" y="4858"/>
                      <a:pt x="2262" y="4851"/>
                      <a:pt x="2356" y="4838"/>
                    </a:cubicBezTo>
                    <a:cubicBezTo>
                      <a:pt x="3559" y="4662"/>
                      <a:pt x="4737" y="4387"/>
                      <a:pt x="5865" y="3961"/>
                    </a:cubicBezTo>
                    <a:lnTo>
                      <a:pt x="5865" y="3961"/>
                    </a:lnTo>
                    <a:cubicBezTo>
                      <a:pt x="3609" y="5088"/>
                      <a:pt x="1729" y="6918"/>
                      <a:pt x="551" y="9149"/>
                    </a:cubicBezTo>
                    <a:cubicBezTo>
                      <a:pt x="226" y="9775"/>
                      <a:pt x="0" y="10602"/>
                      <a:pt x="476" y="11104"/>
                    </a:cubicBezTo>
                    <a:cubicBezTo>
                      <a:pt x="706" y="11346"/>
                      <a:pt x="1020" y="11433"/>
                      <a:pt x="1353" y="11433"/>
                    </a:cubicBezTo>
                    <a:cubicBezTo>
                      <a:pt x="1673" y="11433"/>
                      <a:pt x="2011" y="11352"/>
                      <a:pt x="2306" y="11254"/>
                    </a:cubicBezTo>
                    <a:cubicBezTo>
                      <a:pt x="3659" y="10803"/>
                      <a:pt x="4937" y="10126"/>
                      <a:pt x="6065" y="9299"/>
                    </a:cubicBezTo>
                    <a:lnTo>
                      <a:pt x="6065" y="9299"/>
                    </a:lnTo>
                    <a:cubicBezTo>
                      <a:pt x="4787" y="10477"/>
                      <a:pt x="4060" y="12231"/>
                      <a:pt x="4135" y="13961"/>
                    </a:cubicBezTo>
                    <a:cubicBezTo>
                      <a:pt x="4186" y="14612"/>
                      <a:pt x="4486" y="15439"/>
                      <a:pt x="5163" y="15439"/>
                    </a:cubicBezTo>
                    <a:cubicBezTo>
                      <a:pt x="5439" y="15439"/>
                      <a:pt x="5689" y="15264"/>
                      <a:pt x="5940" y="15114"/>
                    </a:cubicBezTo>
                    <a:cubicBezTo>
                      <a:pt x="7594" y="13961"/>
                      <a:pt x="9098" y="12607"/>
                      <a:pt x="10376" y="11078"/>
                    </a:cubicBezTo>
                    <a:lnTo>
                      <a:pt x="10376" y="11078"/>
                    </a:lnTo>
                    <a:cubicBezTo>
                      <a:pt x="9198" y="13159"/>
                      <a:pt x="8847" y="15690"/>
                      <a:pt x="9424" y="18021"/>
                    </a:cubicBezTo>
                    <a:cubicBezTo>
                      <a:pt x="9612" y="18725"/>
                      <a:pt x="10085" y="19561"/>
                      <a:pt x="10762" y="19561"/>
                    </a:cubicBezTo>
                    <a:cubicBezTo>
                      <a:pt x="10808" y="19561"/>
                      <a:pt x="10855" y="19558"/>
                      <a:pt x="10902" y="19550"/>
                    </a:cubicBezTo>
                    <a:cubicBezTo>
                      <a:pt x="11303" y="19500"/>
                      <a:pt x="11604" y="19174"/>
                      <a:pt x="11855" y="18873"/>
                    </a:cubicBezTo>
                    <a:cubicBezTo>
                      <a:pt x="13008" y="17495"/>
                      <a:pt x="13985" y="16016"/>
                      <a:pt x="14787" y="14412"/>
                    </a:cubicBezTo>
                    <a:lnTo>
                      <a:pt x="14787" y="14412"/>
                    </a:lnTo>
                    <a:cubicBezTo>
                      <a:pt x="14336" y="15865"/>
                      <a:pt x="14211" y="17419"/>
                      <a:pt x="14411" y="18898"/>
                    </a:cubicBezTo>
                    <a:cubicBezTo>
                      <a:pt x="14461" y="19449"/>
                      <a:pt x="14712" y="20101"/>
                      <a:pt x="15263" y="20151"/>
                    </a:cubicBezTo>
                    <a:cubicBezTo>
                      <a:pt x="15278" y="20152"/>
                      <a:pt x="15293" y="20153"/>
                      <a:pt x="15307" y="20153"/>
                    </a:cubicBezTo>
                    <a:cubicBezTo>
                      <a:pt x="15663" y="20153"/>
                      <a:pt x="15950" y="19864"/>
                      <a:pt x="16191" y="19575"/>
                    </a:cubicBezTo>
                    <a:cubicBezTo>
                      <a:pt x="16767" y="18823"/>
                      <a:pt x="17193" y="17971"/>
                      <a:pt x="17469" y="17094"/>
                    </a:cubicBezTo>
                    <a:lnTo>
                      <a:pt x="17469" y="17094"/>
                    </a:lnTo>
                    <a:cubicBezTo>
                      <a:pt x="17168" y="18622"/>
                      <a:pt x="17268" y="20427"/>
                      <a:pt x="18396" y="21505"/>
                    </a:cubicBezTo>
                    <a:cubicBezTo>
                      <a:pt x="18547" y="21655"/>
                      <a:pt x="18722" y="21805"/>
                      <a:pt x="18922" y="21805"/>
                    </a:cubicBezTo>
                    <a:cubicBezTo>
                      <a:pt x="19273" y="21805"/>
                      <a:pt x="19524" y="21505"/>
                      <a:pt x="19699" y="21229"/>
                    </a:cubicBezTo>
                    <a:cubicBezTo>
                      <a:pt x="20652" y="19750"/>
                      <a:pt x="21253" y="18071"/>
                      <a:pt x="21504" y="16317"/>
                    </a:cubicBezTo>
                    <a:cubicBezTo>
                      <a:pt x="21554" y="17745"/>
                      <a:pt x="21855" y="19149"/>
                      <a:pt x="22406" y="20452"/>
                    </a:cubicBezTo>
                    <a:cubicBezTo>
                      <a:pt x="22557" y="20828"/>
                      <a:pt x="22732" y="21204"/>
                      <a:pt x="23033" y="21454"/>
                    </a:cubicBezTo>
                    <a:cubicBezTo>
                      <a:pt x="23217" y="21608"/>
                      <a:pt x="23468" y="21705"/>
                      <a:pt x="23709" y="21705"/>
                    </a:cubicBezTo>
                    <a:cubicBezTo>
                      <a:pt x="23861" y="21705"/>
                      <a:pt x="24010" y="21667"/>
                      <a:pt x="24136" y="21580"/>
                    </a:cubicBezTo>
                    <a:cubicBezTo>
                      <a:pt x="24311" y="21454"/>
                      <a:pt x="24411" y="21279"/>
                      <a:pt x="24511" y="21079"/>
                    </a:cubicBezTo>
                    <a:cubicBezTo>
                      <a:pt x="25063" y="20051"/>
                      <a:pt x="25389" y="18873"/>
                      <a:pt x="25489" y="17695"/>
                    </a:cubicBezTo>
                    <a:cubicBezTo>
                      <a:pt x="25714" y="18948"/>
                      <a:pt x="26241" y="20101"/>
                      <a:pt x="26993" y="21104"/>
                    </a:cubicBezTo>
                    <a:cubicBezTo>
                      <a:pt x="27281" y="21480"/>
                      <a:pt x="27687" y="21877"/>
                      <a:pt x="28141" y="21877"/>
                    </a:cubicBezTo>
                    <a:cubicBezTo>
                      <a:pt x="28200" y="21877"/>
                      <a:pt x="28260" y="21870"/>
                      <a:pt x="28321" y="21855"/>
                    </a:cubicBezTo>
                    <a:cubicBezTo>
                      <a:pt x="28697" y="21780"/>
                      <a:pt x="28948" y="21429"/>
                      <a:pt x="29148" y="21104"/>
                    </a:cubicBezTo>
                    <a:cubicBezTo>
                      <a:pt x="29725" y="20126"/>
                      <a:pt x="30100" y="19048"/>
                      <a:pt x="30251" y="17921"/>
                    </a:cubicBezTo>
                    <a:lnTo>
                      <a:pt x="30251" y="17921"/>
                    </a:lnTo>
                    <a:cubicBezTo>
                      <a:pt x="30226" y="18221"/>
                      <a:pt x="30501" y="18948"/>
                      <a:pt x="30602" y="19249"/>
                    </a:cubicBezTo>
                    <a:cubicBezTo>
                      <a:pt x="30777" y="19825"/>
                      <a:pt x="30978" y="20176"/>
                      <a:pt x="31454" y="20577"/>
                    </a:cubicBezTo>
                    <a:cubicBezTo>
                      <a:pt x="31772" y="20866"/>
                      <a:pt x="32390" y="21189"/>
                      <a:pt x="32904" y="21189"/>
                    </a:cubicBezTo>
                    <a:cubicBezTo>
                      <a:pt x="33282" y="21189"/>
                      <a:pt x="33603" y="21015"/>
                      <a:pt x="33710" y="20527"/>
                    </a:cubicBezTo>
                    <a:cubicBezTo>
                      <a:pt x="33760" y="20251"/>
                      <a:pt x="33710" y="19976"/>
                      <a:pt x="33684" y="19700"/>
                    </a:cubicBezTo>
                    <a:lnTo>
                      <a:pt x="33684" y="19700"/>
                    </a:lnTo>
                    <a:cubicBezTo>
                      <a:pt x="34601" y="20433"/>
                      <a:pt x="36179" y="20753"/>
                      <a:pt x="37491" y="20753"/>
                    </a:cubicBezTo>
                    <a:cubicBezTo>
                      <a:pt x="37793" y="20753"/>
                      <a:pt x="38082" y="20736"/>
                      <a:pt x="38345" y="20703"/>
                    </a:cubicBezTo>
                    <a:lnTo>
                      <a:pt x="38345" y="20703"/>
                    </a:lnTo>
                    <a:cubicBezTo>
                      <a:pt x="38341" y="20703"/>
                      <a:pt x="38338" y="20703"/>
                      <a:pt x="38335" y="20703"/>
                    </a:cubicBezTo>
                    <a:cubicBezTo>
                      <a:pt x="37956" y="20703"/>
                      <a:pt x="37243" y="18294"/>
                      <a:pt x="37168" y="18071"/>
                    </a:cubicBezTo>
                    <a:lnTo>
                      <a:pt x="37168" y="18071"/>
                    </a:lnTo>
                    <a:cubicBezTo>
                      <a:pt x="37346" y="18217"/>
                      <a:pt x="37587" y="18300"/>
                      <a:pt x="37823" y="18300"/>
                    </a:cubicBezTo>
                    <a:cubicBezTo>
                      <a:pt x="37952" y="18300"/>
                      <a:pt x="38080" y="18275"/>
                      <a:pt x="38196" y="18221"/>
                    </a:cubicBezTo>
                    <a:cubicBezTo>
                      <a:pt x="38697" y="18021"/>
                      <a:pt x="38872" y="17470"/>
                      <a:pt x="38847" y="16993"/>
                    </a:cubicBezTo>
                    <a:cubicBezTo>
                      <a:pt x="38822" y="16542"/>
                      <a:pt x="38697" y="16116"/>
                      <a:pt x="38822" y="15690"/>
                    </a:cubicBezTo>
                    <a:cubicBezTo>
                      <a:pt x="39198" y="15665"/>
                      <a:pt x="39549" y="15640"/>
                      <a:pt x="39900" y="15515"/>
                    </a:cubicBezTo>
                    <a:cubicBezTo>
                      <a:pt x="40226" y="15364"/>
                      <a:pt x="40527" y="15089"/>
                      <a:pt x="40602" y="14738"/>
                    </a:cubicBezTo>
                    <a:cubicBezTo>
                      <a:pt x="40652" y="14462"/>
                      <a:pt x="40552" y="14186"/>
                      <a:pt x="40451" y="13911"/>
                    </a:cubicBezTo>
                    <a:cubicBezTo>
                      <a:pt x="40000" y="12632"/>
                      <a:pt x="39474" y="10853"/>
                      <a:pt x="38045" y="10352"/>
                    </a:cubicBezTo>
                    <a:cubicBezTo>
                      <a:pt x="37817" y="10260"/>
                      <a:pt x="37582" y="10226"/>
                      <a:pt x="37343" y="10226"/>
                    </a:cubicBezTo>
                    <a:cubicBezTo>
                      <a:pt x="36926" y="10226"/>
                      <a:pt x="36496" y="10331"/>
                      <a:pt x="36065" y="10427"/>
                    </a:cubicBezTo>
                    <a:cubicBezTo>
                      <a:pt x="35614" y="10527"/>
                      <a:pt x="35163" y="10627"/>
                      <a:pt x="34737" y="10627"/>
                    </a:cubicBezTo>
                    <a:cubicBezTo>
                      <a:pt x="33008" y="10602"/>
                      <a:pt x="31278" y="10276"/>
                      <a:pt x="29599" y="9926"/>
                    </a:cubicBezTo>
                    <a:cubicBezTo>
                      <a:pt x="21329" y="8146"/>
                      <a:pt x="13183" y="5114"/>
                      <a:pt x="6441" y="1"/>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2" name="Google Shape;3202;p63"/>
              <p:cNvSpPr/>
              <p:nvPr/>
            </p:nvSpPr>
            <p:spPr>
              <a:xfrm>
                <a:off x="2014550" y="3713075"/>
                <a:ext cx="1186125" cy="959300"/>
              </a:xfrm>
              <a:custGeom>
                <a:avLst/>
                <a:gdLst/>
                <a:ahLst/>
                <a:cxnLst/>
                <a:rect l="l" t="t" r="r" b="b"/>
                <a:pathLst>
                  <a:path w="47445" h="38372" extrusionOk="0">
                    <a:moveTo>
                      <a:pt x="5915" y="1730"/>
                    </a:moveTo>
                    <a:cubicBezTo>
                      <a:pt x="5915" y="1730"/>
                      <a:pt x="5915" y="1730"/>
                      <a:pt x="5915" y="1730"/>
                    </a:cubicBezTo>
                    <a:lnTo>
                      <a:pt x="5915" y="1730"/>
                    </a:lnTo>
                    <a:cubicBezTo>
                      <a:pt x="5915" y="1730"/>
                      <a:pt x="5915" y="1730"/>
                      <a:pt x="5915" y="1730"/>
                    </a:cubicBezTo>
                    <a:close/>
                    <a:moveTo>
                      <a:pt x="13008" y="0"/>
                    </a:moveTo>
                    <a:cubicBezTo>
                      <a:pt x="12256" y="0"/>
                      <a:pt x="11555" y="351"/>
                      <a:pt x="11003" y="877"/>
                    </a:cubicBezTo>
                    <a:cubicBezTo>
                      <a:pt x="10452" y="1379"/>
                      <a:pt x="10076" y="2030"/>
                      <a:pt x="9725" y="2682"/>
                    </a:cubicBezTo>
                    <a:cubicBezTo>
                      <a:pt x="8597" y="4812"/>
                      <a:pt x="7945" y="7193"/>
                      <a:pt x="7770" y="9599"/>
                    </a:cubicBezTo>
                    <a:cubicBezTo>
                      <a:pt x="6667" y="8321"/>
                      <a:pt x="6141" y="6767"/>
                      <a:pt x="6016" y="5113"/>
                    </a:cubicBezTo>
                    <a:cubicBezTo>
                      <a:pt x="5991" y="4787"/>
                      <a:pt x="5790" y="1783"/>
                      <a:pt x="5915" y="1730"/>
                    </a:cubicBezTo>
                    <a:lnTo>
                      <a:pt x="5915" y="1730"/>
                    </a:lnTo>
                    <a:cubicBezTo>
                      <a:pt x="5489" y="1905"/>
                      <a:pt x="5113" y="2206"/>
                      <a:pt x="4788" y="2532"/>
                    </a:cubicBezTo>
                    <a:cubicBezTo>
                      <a:pt x="3660" y="3634"/>
                      <a:pt x="2833" y="4988"/>
                      <a:pt x="2331" y="6441"/>
                    </a:cubicBezTo>
                    <a:cubicBezTo>
                      <a:pt x="2081" y="7168"/>
                      <a:pt x="1905" y="7920"/>
                      <a:pt x="1830" y="8672"/>
                    </a:cubicBezTo>
                    <a:cubicBezTo>
                      <a:pt x="1780" y="9073"/>
                      <a:pt x="1830" y="9474"/>
                      <a:pt x="1780" y="9850"/>
                    </a:cubicBezTo>
                    <a:cubicBezTo>
                      <a:pt x="1731" y="10145"/>
                      <a:pt x="1561" y="10488"/>
                      <a:pt x="1649" y="10785"/>
                    </a:cubicBezTo>
                    <a:lnTo>
                      <a:pt x="1649" y="10785"/>
                    </a:lnTo>
                    <a:cubicBezTo>
                      <a:pt x="1375" y="9913"/>
                      <a:pt x="1076" y="9042"/>
                      <a:pt x="727" y="8196"/>
                    </a:cubicBezTo>
                    <a:cubicBezTo>
                      <a:pt x="226" y="9098"/>
                      <a:pt x="1" y="10151"/>
                      <a:pt x="51" y="11203"/>
                    </a:cubicBezTo>
                    <a:cubicBezTo>
                      <a:pt x="76" y="11705"/>
                      <a:pt x="151" y="12206"/>
                      <a:pt x="326" y="12707"/>
                    </a:cubicBezTo>
                    <a:cubicBezTo>
                      <a:pt x="351" y="12832"/>
                      <a:pt x="903" y="14010"/>
                      <a:pt x="903" y="14010"/>
                    </a:cubicBezTo>
                    <a:cubicBezTo>
                      <a:pt x="1204" y="13785"/>
                      <a:pt x="1429" y="13334"/>
                      <a:pt x="1680" y="13033"/>
                    </a:cubicBezTo>
                    <a:cubicBezTo>
                      <a:pt x="2006" y="12707"/>
                      <a:pt x="2382" y="12406"/>
                      <a:pt x="2757" y="12156"/>
                    </a:cubicBezTo>
                    <a:lnTo>
                      <a:pt x="2757" y="12156"/>
                    </a:lnTo>
                    <a:cubicBezTo>
                      <a:pt x="2432" y="12757"/>
                      <a:pt x="2281" y="13484"/>
                      <a:pt x="2407" y="14186"/>
                    </a:cubicBezTo>
                    <a:cubicBezTo>
                      <a:pt x="3058" y="13083"/>
                      <a:pt x="4086" y="12181"/>
                      <a:pt x="5264" y="11654"/>
                    </a:cubicBezTo>
                    <a:lnTo>
                      <a:pt x="5264" y="11654"/>
                    </a:lnTo>
                    <a:cubicBezTo>
                      <a:pt x="4913" y="12306"/>
                      <a:pt x="4537" y="12958"/>
                      <a:pt x="4311" y="13659"/>
                    </a:cubicBezTo>
                    <a:cubicBezTo>
                      <a:pt x="4111" y="14236"/>
                      <a:pt x="4011" y="14862"/>
                      <a:pt x="4111" y="15489"/>
                    </a:cubicBezTo>
                    <a:cubicBezTo>
                      <a:pt x="4186" y="15464"/>
                      <a:pt x="4261" y="15464"/>
                      <a:pt x="4362" y="15464"/>
                    </a:cubicBezTo>
                    <a:cubicBezTo>
                      <a:pt x="4537" y="15188"/>
                      <a:pt x="4737" y="14913"/>
                      <a:pt x="4988" y="14712"/>
                    </a:cubicBezTo>
                    <a:cubicBezTo>
                      <a:pt x="5038" y="15013"/>
                      <a:pt x="5088" y="15314"/>
                      <a:pt x="5189" y="15614"/>
                    </a:cubicBezTo>
                    <a:cubicBezTo>
                      <a:pt x="5414" y="15690"/>
                      <a:pt x="5615" y="15765"/>
                      <a:pt x="5865" y="15765"/>
                    </a:cubicBezTo>
                    <a:cubicBezTo>
                      <a:pt x="5966" y="15765"/>
                      <a:pt x="6091" y="15740"/>
                      <a:pt x="6191" y="15690"/>
                    </a:cubicBezTo>
                    <a:lnTo>
                      <a:pt x="6191" y="15690"/>
                    </a:lnTo>
                    <a:cubicBezTo>
                      <a:pt x="6066" y="16191"/>
                      <a:pt x="5790" y="16542"/>
                      <a:pt x="5790" y="17018"/>
                    </a:cubicBezTo>
                    <a:cubicBezTo>
                      <a:pt x="5865" y="16893"/>
                      <a:pt x="6016" y="16742"/>
                      <a:pt x="6116" y="16617"/>
                    </a:cubicBezTo>
                    <a:cubicBezTo>
                      <a:pt x="6592" y="16015"/>
                      <a:pt x="7319" y="15589"/>
                      <a:pt x="8096" y="15489"/>
                    </a:cubicBezTo>
                    <a:cubicBezTo>
                      <a:pt x="8246" y="15464"/>
                      <a:pt x="8397" y="15439"/>
                      <a:pt x="8547" y="15439"/>
                    </a:cubicBezTo>
                    <a:lnTo>
                      <a:pt x="8747" y="15439"/>
                    </a:lnTo>
                    <a:cubicBezTo>
                      <a:pt x="8998" y="15464"/>
                      <a:pt x="9224" y="15514"/>
                      <a:pt x="9424" y="15589"/>
                    </a:cubicBezTo>
                    <a:cubicBezTo>
                      <a:pt x="11379" y="16166"/>
                      <a:pt x="11930" y="18647"/>
                      <a:pt x="10878" y="20477"/>
                    </a:cubicBezTo>
                    <a:cubicBezTo>
                      <a:pt x="10853" y="20527"/>
                      <a:pt x="10903" y="20652"/>
                      <a:pt x="11003" y="20802"/>
                    </a:cubicBezTo>
                    <a:cubicBezTo>
                      <a:pt x="11254" y="20702"/>
                      <a:pt x="11555" y="20627"/>
                      <a:pt x="11830" y="20552"/>
                    </a:cubicBezTo>
                    <a:cubicBezTo>
                      <a:pt x="12382" y="20978"/>
                      <a:pt x="12958" y="21379"/>
                      <a:pt x="13534" y="21780"/>
                    </a:cubicBezTo>
                    <a:cubicBezTo>
                      <a:pt x="14061" y="21504"/>
                      <a:pt x="14587" y="21203"/>
                      <a:pt x="15113" y="20928"/>
                    </a:cubicBezTo>
                    <a:lnTo>
                      <a:pt x="15113" y="20928"/>
                    </a:lnTo>
                    <a:cubicBezTo>
                      <a:pt x="14788" y="21354"/>
                      <a:pt x="14462" y="21755"/>
                      <a:pt x="14136" y="22181"/>
                    </a:cubicBezTo>
                    <a:cubicBezTo>
                      <a:pt x="19775" y="25915"/>
                      <a:pt x="26241" y="28371"/>
                      <a:pt x="32858" y="29975"/>
                    </a:cubicBezTo>
                    <a:cubicBezTo>
                      <a:pt x="33459" y="29073"/>
                      <a:pt x="33911" y="28071"/>
                      <a:pt x="34211" y="26993"/>
                    </a:cubicBezTo>
                    <a:lnTo>
                      <a:pt x="33986" y="26993"/>
                    </a:lnTo>
                    <a:cubicBezTo>
                      <a:pt x="33184" y="26993"/>
                      <a:pt x="32382" y="27394"/>
                      <a:pt x="31906" y="28046"/>
                    </a:cubicBezTo>
                    <a:cubicBezTo>
                      <a:pt x="31956" y="26943"/>
                      <a:pt x="33109" y="25765"/>
                      <a:pt x="33660" y="24837"/>
                    </a:cubicBezTo>
                    <a:cubicBezTo>
                      <a:pt x="33735" y="24712"/>
                      <a:pt x="33810" y="24562"/>
                      <a:pt x="33760" y="24436"/>
                    </a:cubicBezTo>
                    <a:cubicBezTo>
                      <a:pt x="33685" y="24336"/>
                      <a:pt x="33585" y="24311"/>
                      <a:pt x="33459" y="24311"/>
                    </a:cubicBezTo>
                    <a:cubicBezTo>
                      <a:pt x="33409" y="24311"/>
                      <a:pt x="33359" y="24311"/>
                      <a:pt x="33284" y="24336"/>
                    </a:cubicBezTo>
                    <a:cubicBezTo>
                      <a:pt x="32256" y="24537"/>
                      <a:pt x="31254" y="24938"/>
                      <a:pt x="30377" y="25514"/>
                    </a:cubicBezTo>
                    <a:cubicBezTo>
                      <a:pt x="30652" y="24386"/>
                      <a:pt x="30953" y="23259"/>
                      <a:pt x="31254" y="22156"/>
                    </a:cubicBezTo>
                    <a:cubicBezTo>
                      <a:pt x="31379" y="21730"/>
                      <a:pt x="31479" y="21228"/>
                      <a:pt x="31229" y="20852"/>
                    </a:cubicBezTo>
                    <a:cubicBezTo>
                      <a:pt x="31003" y="20451"/>
                      <a:pt x="30477" y="20351"/>
                      <a:pt x="30001" y="20326"/>
                    </a:cubicBezTo>
                    <a:lnTo>
                      <a:pt x="29725" y="20326"/>
                    </a:lnTo>
                    <a:cubicBezTo>
                      <a:pt x="27845" y="20326"/>
                      <a:pt x="25991" y="21228"/>
                      <a:pt x="24838" y="22732"/>
                    </a:cubicBezTo>
                    <a:cubicBezTo>
                      <a:pt x="24587" y="23033"/>
                      <a:pt x="24261" y="23409"/>
                      <a:pt x="23910" y="23409"/>
                    </a:cubicBezTo>
                    <a:cubicBezTo>
                      <a:pt x="23835" y="23409"/>
                      <a:pt x="23760" y="23384"/>
                      <a:pt x="23685" y="23334"/>
                    </a:cubicBezTo>
                    <a:cubicBezTo>
                      <a:pt x="23560" y="23284"/>
                      <a:pt x="23459" y="23133"/>
                      <a:pt x="23384" y="23008"/>
                    </a:cubicBezTo>
                    <a:cubicBezTo>
                      <a:pt x="22858" y="22206"/>
                      <a:pt x="22582" y="21279"/>
                      <a:pt x="22557" y="20326"/>
                    </a:cubicBezTo>
                    <a:cubicBezTo>
                      <a:pt x="22256" y="20602"/>
                      <a:pt x="21981" y="20878"/>
                      <a:pt x="21680" y="21128"/>
                    </a:cubicBezTo>
                    <a:cubicBezTo>
                      <a:pt x="21329" y="19374"/>
                      <a:pt x="22056" y="17544"/>
                      <a:pt x="23209" y="16166"/>
                    </a:cubicBezTo>
                    <a:cubicBezTo>
                      <a:pt x="24161" y="14988"/>
                      <a:pt x="25364" y="14261"/>
                      <a:pt x="26517" y="13284"/>
                    </a:cubicBezTo>
                    <a:cubicBezTo>
                      <a:pt x="27319" y="12607"/>
                      <a:pt x="27895" y="11604"/>
                      <a:pt x="28622" y="10802"/>
                    </a:cubicBezTo>
                    <a:cubicBezTo>
                      <a:pt x="28873" y="10502"/>
                      <a:pt x="29174" y="10126"/>
                      <a:pt x="29124" y="9725"/>
                    </a:cubicBezTo>
                    <a:cubicBezTo>
                      <a:pt x="29098" y="9073"/>
                      <a:pt x="28322" y="8772"/>
                      <a:pt x="27695" y="8672"/>
                    </a:cubicBezTo>
                    <a:cubicBezTo>
                      <a:pt x="27394" y="8647"/>
                      <a:pt x="27093" y="8622"/>
                      <a:pt x="26743" y="8622"/>
                    </a:cubicBezTo>
                    <a:cubicBezTo>
                      <a:pt x="25249" y="8622"/>
                      <a:pt x="23359" y="9042"/>
                      <a:pt x="22474" y="10178"/>
                    </a:cubicBezTo>
                    <a:lnTo>
                      <a:pt x="22474" y="10178"/>
                    </a:lnTo>
                    <a:cubicBezTo>
                      <a:pt x="23645" y="8656"/>
                      <a:pt x="24692" y="7035"/>
                      <a:pt x="25615" y="5364"/>
                    </a:cubicBezTo>
                    <a:cubicBezTo>
                      <a:pt x="25765" y="5063"/>
                      <a:pt x="25941" y="4737"/>
                      <a:pt x="25865" y="4411"/>
                    </a:cubicBezTo>
                    <a:cubicBezTo>
                      <a:pt x="25765" y="3935"/>
                      <a:pt x="25189" y="3710"/>
                      <a:pt x="24687" y="3659"/>
                    </a:cubicBezTo>
                    <a:cubicBezTo>
                      <a:pt x="24562" y="3634"/>
                      <a:pt x="24437" y="3634"/>
                      <a:pt x="24286" y="3634"/>
                    </a:cubicBezTo>
                    <a:cubicBezTo>
                      <a:pt x="23560" y="3634"/>
                      <a:pt x="22833" y="3835"/>
                      <a:pt x="22131" y="4111"/>
                    </a:cubicBezTo>
                    <a:cubicBezTo>
                      <a:pt x="21580" y="4336"/>
                      <a:pt x="20853" y="4963"/>
                      <a:pt x="20301" y="5013"/>
                    </a:cubicBezTo>
                    <a:cubicBezTo>
                      <a:pt x="20627" y="4035"/>
                      <a:pt x="21103" y="3083"/>
                      <a:pt x="21655" y="2231"/>
                    </a:cubicBezTo>
                    <a:lnTo>
                      <a:pt x="21655" y="2231"/>
                    </a:lnTo>
                    <a:cubicBezTo>
                      <a:pt x="20201" y="3183"/>
                      <a:pt x="18973" y="4537"/>
                      <a:pt x="18146" y="6091"/>
                    </a:cubicBezTo>
                    <a:cubicBezTo>
                      <a:pt x="18196" y="5564"/>
                      <a:pt x="18447" y="5063"/>
                      <a:pt x="18622" y="4537"/>
                    </a:cubicBezTo>
                    <a:cubicBezTo>
                      <a:pt x="18823" y="3860"/>
                      <a:pt x="18748" y="2782"/>
                      <a:pt x="18046" y="2782"/>
                    </a:cubicBezTo>
                    <a:cubicBezTo>
                      <a:pt x="17920" y="2782"/>
                      <a:pt x="17745" y="2832"/>
                      <a:pt x="17570" y="2933"/>
                    </a:cubicBezTo>
                    <a:cubicBezTo>
                      <a:pt x="15063" y="4261"/>
                      <a:pt x="13760" y="7068"/>
                      <a:pt x="12632" y="9649"/>
                    </a:cubicBezTo>
                    <a:cubicBezTo>
                      <a:pt x="12808" y="8797"/>
                      <a:pt x="12958" y="7945"/>
                      <a:pt x="13133" y="7068"/>
                    </a:cubicBezTo>
                    <a:cubicBezTo>
                      <a:pt x="13234" y="6466"/>
                      <a:pt x="13660" y="5514"/>
                      <a:pt x="13384" y="4963"/>
                    </a:cubicBezTo>
                    <a:cubicBezTo>
                      <a:pt x="13184" y="4537"/>
                      <a:pt x="12707" y="4311"/>
                      <a:pt x="12231" y="4311"/>
                    </a:cubicBezTo>
                    <a:cubicBezTo>
                      <a:pt x="11730" y="4311"/>
                      <a:pt x="11254" y="4537"/>
                      <a:pt x="11053" y="4963"/>
                    </a:cubicBezTo>
                    <a:cubicBezTo>
                      <a:pt x="11805" y="3359"/>
                      <a:pt x="12357" y="1629"/>
                      <a:pt x="13008" y="0"/>
                    </a:cubicBezTo>
                    <a:close/>
                    <a:moveTo>
                      <a:pt x="33459" y="29549"/>
                    </a:moveTo>
                    <a:lnTo>
                      <a:pt x="33459" y="29549"/>
                    </a:lnTo>
                    <a:cubicBezTo>
                      <a:pt x="33284" y="29700"/>
                      <a:pt x="33083" y="29850"/>
                      <a:pt x="32908" y="30000"/>
                    </a:cubicBezTo>
                    <a:cubicBezTo>
                      <a:pt x="33058" y="30025"/>
                      <a:pt x="33209" y="30076"/>
                      <a:pt x="33359" y="30101"/>
                    </a:cubicBezTo>
                    <a:cubicBezTo>
                      <a:pt x="33384" y="29925"/>
                      <a:pt x="33409" y="29725"/>
                      <a:pt x="33459" y="29549"/>
                    </a:cubicBezTo>
                    <a:close/>
                    <a:moveTo>
                      <a:pt x="36768" y="29599"/>
                    </a:moveTo>
                    <a:lnTo>
                      <a:pt x="36768" y="29599"/>
                    </a:lnTo>
                    <a:cubicBezTo>
                      <a:pt x="36241" y="29850"/>
                      <a:pt x="35740" y="30176"/>
                      <a:pt x="35289" y="30527"/>
                    </a:cubicBezTo>
                    <a:cubicBezTo>
                      <a:pt x="35765" y="30627"/>
                      <a:pt x="36216" y="30727"/>
                      <a:pt x="36693" y="30802"/>
                    </a:cubicBezTo>
                    <a:cubicBezTo>
                      <a:pt x="36642" y="30401"/>
                      <a:pt x="36667" y="30000"/>
                      <a:pt x="36768" y="29599"/>
                    </a:cubicBezTo>
                    <a:close/>
                    <a:moveTo>
                      <a:pt x="46843" y="31730"/>
                    </a:moveTo>
                    <a:cubicBezTo>
                      <a:pt x="46793" y="31730"/>
                      <a:pt x="46743" y="31730"/>
                      <a:pt x="46667" y="31755"/>
                    </a:cubicBezTo>
                    <a:cubicBezTo>
                      <a:pt x="46743" y="31755"/>
                      <a:pt x="46793" y="31730"/>
                      <a:pt x="46843" y="31730"/>
                    </a:cubicBezTo>
                    <a:close/>
                    <a:moveTo>
                      <a:pt x="46667" y="31755"/>
                    </a:moveTo>
                    <a:lnTo>
                      <a:pt x="46667" y="31755"/>
                    </a:lnTo>
                    <a:cubicBezTo>
                      <a:pt x="46016" y="31805"/>
                      <a:pt x="45364" y="31855"/>
                      <a:pt x="44688" y="31880"/>
                    </a:cubicBezTo>
                    <a:cubicBezTo>
                      <a:pt x="44838" y="32106"/>
                      <a:pt x="44988" y="32331"/>
                      <a:pt x="45114" y="32582"/>
                    </a:cubicBezTo>
                    <a:cubicBezTo>
                      <a:pt x="45640" y="32256"/>
                      <a:pt x="46191" y="31855"/>
                      <a:pt x="46667" y="31755"/>
                    </a:cubicBezTo>
                    <a:close/>
                    <a:moveTo>
                      <a:pt x="45840" y="34437"/>
                    </a:moveTo>
                    <a:cubicBezTo>
                      <a:pt x="45840" y="34462"/>
                      <a:pt x="45840" y="34462"/>
                      <a:pt x="45840" y="34462"/>
                    </a:cubicBezTo>
                    <a:cubicBezTo>
                      <a:pt x="45941" y="34737"/>
                      <a:pt x="46041" y="35013"/>
                      <a:pt x="45991" y="35289"/>
                    </a:cubicBezTo>
                    <a:cubicBezTo>
                      <a:pt x="45916" y="35640"/>
                      <a:pt x="45615" y="35915"/>
                      <a:pt x="45289" y="36066"/>
                    </a:cubicBezTo>
                    <a:cubicBezTo>
                      <a:pt x="44938" y="36191"/>
                      <a:pt x="44587" y="36216"/>
                      <a:pt x="44211" y="36241"/>
                    </a:cubicBezTo>
                    <a:cubicBezTo>
                      <a:pt x="44161" y="36467"/>
                      <a:pt x="44161" y="36667"/>
                      <a:pt x="44161" y="36893"/>
                    </a:cubicBezTo>
                    <a:lnTo>
                      <a:pt x="44337" y="36893"/>
                    </a:lnTo>
                    <a:cubicBezTo>
                      <a:pt x="45439" y="36893"/>
                      <a:pt x="46542" y="36592"/>
                      <a:pt x="47444" y="35965"/>
                    </a:cubicBezTo>
                    <a:cubicBezTo>
                      <a:pt x="46943" y="35439"/>
                      <a:pt x="46392" y="34913"/>
                      <a:pt x="45840" y="34437"/>
                    </a:cubicBezTo>
                    <a:close/>
                    <a:moveTo>
                      <a:pt x="44086" y="38296"/>
                    </a:moveTo>
                    <a:cubicBezTo>
                      <a:pt x="44086" y="38321"/>
                      <a:pt x="44061" y="38346"/>
                      <a:pt x="44036" y="38371"/>
                    </a:cubicBezTo>
                    <a:lnTo>
                      <a:pt x="44136" y="38371"/>
                    </a:lnTo>
                    <a:cubicBezTo>
                      <a:pt x="44111" y="38346"/>
                      <a:pt x="44111" y="38321"/>
                      <a:pt x="44086" y="38296"/>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3" name="Google Shape;3203;p63"/>
              <p:cNvSpPr/>
              <p:nvPr/>
            </p:nvSpPr>
            <p:spPr>
              <a:xfrm>
                <a:off x="2167425" y="4100300"/>
                <a:ext cx="49525" cy="28200"/>
              </a:xfrm>
              <a:custGeom>
                <a:avLst/>
                <a:gdLst/>
                <a:ahLst/>
                <a:cxnLst/>
                <a:rect l="l" t="t" r="r" b="b"/>
                <a:pathLst>
                  <a:path w="1981" h="1128" extrusionOk="0">
                    <a:moveTo>
                      <a:pt x="1981" y="0"/>
                    </a:moveTo>
                    <a:cubicBezTo>
                      <a:pt x="1888" y="0"/>
                      <a:pt x="1816" y="22"/>
                      <a:pt x="1726" y="45"/>
                    </a:cubicBezTo>
                    <a:lnTo>
                      <a:pt x="1726" y="45"/>
                    </a:lnTo>
                    <a:cubicBezTo>
                      <a:pt x="1810" y="26"/>
                      <a:pt x="1895" y="11"/>
                      <a:pt x="1981" y="0"/>
                    </a:cubicBezTo>
                    <a:close/>
                    <a:moveTo>
                      <a:pt x="1726" y="45"/>
                    </a:moveTo>
                    <a:lnTo>
                      <a:pt x="1726" y="45"/>
                    </a:lnTo>
                    <a:cubicBezTo>
                      <a:pt x="1712" y="48"/>
                      <a:pt x="1698" y="51"/>
                      <a:pt x="1684" y="55"/>
                    </a:cubicBezTo>
                    <a:lnTo>
                      <a:pt x="1684" y="55"/>
                    </a:lnTo>
                    <a:cubicBezTo>
                      <a:pt x="1691" y="53"/>
                      <a:pt x="1698" y="52"/>
                      <a:pt x="1705" y="50"/>
                    </a:cubicBezTo>
                    <a:cubicBezTo>
                      <a:pt x="1712" y="48"/>
                      <a:pt x="1719" y="47"/>
                      <a:pt x="1726" y="45"/>
                    </a:cubicBezTo>
                    <a:close/>
                    <a:moveTo>
                      <a:pt x="1684" y="55"/>
                    </a:moveTo>
                    <a:cubicBezTo>
                      <a:pt x="1628" y="67"/>
                      <a:pt x="1571" y="82"/>
                      <a:pt x="1513" y="101"/>
                    </a:cubicBezTo>
                    <a:lnTo>
                      <a:pt x="1513" y="101"/>
                    </a:lnTo>
                    <a:cubicBezTo>
                      <a:pt x="1570" y="84"/>
                      <a:pt x="1627" y="68"/>
                      <a:pt x="1684" y="55"/>
                    </a:cubicBezTo>
                    <a:close/>
                    <a:moveTo>
                      <a:pt x="1513" y="101"/>
                    </a:moveTo>
                    <a:cubicBezTo>
                      <a:pt x="918" y="281"/>
                      <a:pt x="380" y="649"/>
                      <a:pt x="1" y="1128"/>
                    </a:cubicBezTo>
                    <a:cubicBezTo>
                      <a:pt x="101" y="1028"/>
                      <a:pt x="201" y="952"/>
                      <a:pt x="226" y="927"/>
                    </a:cubicBezTo>
                    <a:cubicBezTo>
                      <a:pt x="427" y="702"/>
                      <a:pt x="653" y="526"/>
                      <a:pt x="903" y="376"/>
                    </a:cubicBezTo>
                    <a:cubicBezTo>
                      <a:pt x="928" y="376"/>
                      <a:pt x="928" y="351"/>
                      <a:pt x="953" y="351"/>
                    </a:cubicBezTo>
                    <a:cubicBezTo>
                      <a:pt x="1122" y="257"/>
                      <a:pt x="1320" y="163"/>
                      <a:pt x="1513" y="101"/>
                    </a:cubicBezTo>
                    <a:close/>
                  </a:path>
                </a:pathLst>
              </a:custGeom>
              <a:solidFill>
                <a:srgbClr val="B68F7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4" name="Google Shape;3204;p63"/>
              <p:cNvSpPr/>
              <p:nvPr/>
            </p:nvSpPr>
            <p:spPr>
              <a:xfrm>
                <a:off x="2250150" y="4102800"/>
                <a:ext cx="62300" cy="130350"/>
              </a:xfrm>
              <a:custGeom>
                <a:avLst/>
                <a:gdLst/>
                <a:ahLst/>
                <a:cxnLst/>
                <a:rect l="l" t="t" r="r" b="b"/>
                <a:pathLst>
                  <a:path w="2492" h="5214" extrusionOk="0">
                    <a:moveTo>
                      <a:pt x="0" y="0"/>
                    </a:moveTo>
                    <a:lnTo>
                      <a:pt x="0" y="0"/>
                    </a:lnTo>
                    <a:cubicBezTo>
                      <a:pt x="28" y="8"/>
                      <a:pt x="55" y="17"/>
                      <a:pt x="82" y="26"/>
                    </a:cubicBezTo>
                    <a:lnTo>
                      <a:pt x="82" y="26"/>
                    </a:lnTo>
                    <a:cubicBezTo>
                      <a:pt x="55" y="16"/>
                      <a:pt x="27" y="7"/>
                      <a:pt x="0" y="0"/>
                    </a:cubicBezTo>
                    <a:close/>
                    <a:moveTo>
                      <a:pt x="82" y="26"/>
                    </a:moveTo>
                    <a:cubicBezTo>
                      <a:pt x="155" y="53"/>
                      <a:pt x="228" y="89"/>
                      <a:pt x="301" y="126"/>
                    </a:cubicBezTo>
                    <a:cubicBezTo>
                      <a:pt x="1980" y="878"/>
                      <a:pt x="2406" y="3158"/>
                      <a:pt x="1454" y="4862"/>
                    </a:cubicBezTo>
                    <a:cubicBezTo>
                      <a:pt x="1429" y="4913"/>
                      <a:pt x="1429" y="4963"/>
                      <a:pt x="1454" y="5013"/>
                    </a:cubicBezTo>
                    <a:cubicBezTo>
                      <a:pt x="1479" y="5063"/>
                      <a:pt x="1479" y="5113"/>
                      <a:pt x="1479" y="5138"/>
                    </a:cubicBezTo>
                    <a:cubicBezTo>
                      <a:pt x="1504" y="5163"/>
                      <a:pt x="1529" y="5188"/>
                      <a:pt x="1554" y="5213"/>
                    </a:cubicBezTo>
                    <a:lnTo>
                      <a:pt x="1579" y="5213"/>
                    </a:lnTo>
                    <a:cubicBezTo>
                      <a:pt x="1479" y="5063"/>
                      <a:pt x="1429" y="4938"/>
                      <a:pt x="1454" y="4888"/>
                    </a:cubicBezTo>
                    <a:cubicBezTo>
                      <a:pt x="2492" y="3084"/>
                      <a:pt x="1970" y="646"/>
                      <a:pt x="82" y="26"/>
                    </a:cubicBezTo>
                    <a:close/>
                  </a:path>
                </a:pathLst>
              </a:custGeom>
              <a:solidFill>
                <a:srgbClr val="432E3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5" name="Google Shape;3205;p63"/>
              <p:cNvSpPr/>
              <p:nvPr/>
            </p:nvSpPr>
            <p:spPr>
              <a:xfrm>
                <a:off x="2181850" y="4101550"/>
                <a:ext cx="121875" cy="210550"/>
              </a:xfrm>
              <a:custGeom>
                <a:avLst/>
                <a:gdLst/>
                <a:ahLst/>
                <a:cxnLst/>
                <a:rect l="l" t="t" r="r" b="b"/>
                <a:pathLst>
                  <a:path w="4875" h="8422" extrusionOk="0">
                    <a:moveTo>
                      <a:pt x="1128" y="0"/>
                    </a:moveTo>
                    <a:lnTo>
                      <a:pt x="1128" y="0"/>
                    </a:lnTo>
                    <a:cubicBezTo>
                      <a:pt x="878" y="50"/>
                      <a:pt x="602" y="176"/>
                      <a:pt x="376" y="301"/>
                    </a:cubicBezTo>
                    <a:cubicBezTo>
                      <a:pt x="602" y="176"/>
                      <a:pt x="878" y="75"/>
                      <a:pt x="1128" y="0"/>
                    </a:cubicBezTo>
                    <a:close/>
                    <a:moveTo>
                      <a:pt x="3033" y="176"/>
                    </a:moveTo>
                    <a:lnTo>
                      <a:pt x="3033" y="176"/>
                    </a:lnTo>
                    <a:cubicBezTo>
                      <a:pt x="4270" y="765"/>
                      <a:pt x="4846" y="2277"/>
                      <a:pt x="4627" y="3664"/>
                    </a:cubicBezTo>
                    <a:lnTo>
                      <a:pt x="4627" y="3664"/>
                    </a:lnTo>
                    <a:cubicBezTo>
                      <a:pt x="4874" y="2236"/>
                      <a:pt x="4324" y="754"/>
                      <a:pt x="3033" y="176"/>
                    </a:cubicBezTo>
                    <a:close/>
                    <a:moveTo>
                      <a:pt x="4627" y="3664"/>
                    </a:moveTo>
                    <a:lnTo>
                      <a:pt x="4627" y="3664"/>
                    </a:lnTo>
                    <a:cubicBezTo>
                      <a:pt x="4571" y="3987"/>
                      <a:pt x="4474" y="4307"/>
                      <a:pt x="4336" y="4613"/>
                    </a:cubicBezTo>
                    <a:lnTo>
                      <a:pt x="4336" y="4613"/>
                    </a:lnTo>
                    <a:cubicBezTo>
                      <a:pt x="4479" y="4313"/>
                      <a:pt x="4575" y="3992"/>
                      <a:pt x="4627" y="3664"/>
                    </a:cubicBezTo>
                    <a:close/>
                    <a:moveTo>
                      <a:pt x="4336" y="4613"/>
                    </a:moveTo>
                    <a:lnTo>
                      <a:pt x="4336" y="4613"/>
                    </a:lnTo>
                    <a:cubicBezTo>
                      <a:pt x="4313" y="4663"/>
                      <a:pt x="4287" y="4713"/>
                      <a:pt x="4261" y="4762"/>
                    </a:cubicBezTo>
                    <a:cubicBezTo>
                      <a:pt x="4236" y="4812"/>
                      <a:pt x="4211" y="4862"/>
                      <a:pt x="4186" y="4912"/>
                    </a:cubicBezTo>
                    <a:cubicBezTo>
                      <a:pt x="4241" y="4814"/>
                      <a:pt x="4291" y="4715"/>
                      <a:pt x="4336" y="4613"/>
                    </a:cubicBezTo>
                    <a:close/>
                    <a:moveTo>
                      <a:pt x="4211" y="5188"/>
                    </a:moveTo>
                    <a:cubicBezTo>
                      <a:pt x="4211" y="5313"/>
                      <a:pt x="4010" y="5313"/>
                      <a:pt x="3860" y="5389"/>
                    </a:cubicBezTo>
                    <a:cubicBezTo>
                      <a:pt x="3634" y="5489"/>
                      <a:pt x="3409" y="5589"/>
                      <a:pt x="3183" y="5714"/>
                    </a:cubicBezTo>
                    <a:cubicBezTo>
                      <a:pt x="2757" y="5940"/>
                      <a:pt x="2331" y="6216"/>
                      <a:pt x="1930" y="6491"/>
                    </a:cubicBezTo>
                    <a:cubicBezTo>
                      <a:pt x="1654" y="6717"/>
                      <a:pt x="326" y="7720"/>
                      <a:pt x="0" y="8421"/>
                    </a:cubicBezTo>
                    <a:cubicBezTo>
                      <a:pt x="1078" y="6993"/>
                      <a:pt x="2582" y="5890"/>
                      <a:pt x="4286" y="5263"/>
                    </a:cubicBezTo>
                    <a:cubicBezTo>
                      <a:pt x="4261" y="5238"/>
                      <a:pt x="4236" y="5213"/>
                      <a:pt x="4211" y="5188"/>
                    </a:cubicBezTo>
                    <a:close/>
                  </a:path>
                </a:pathLst>
              </a:custGeom>
              <a:solidFill>
                <a:srgbClr val="AB7E6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6" name="Google Shape;3206;p63"/>
              <p:cNvSpPr/>
              <p:nvPr/>
            </p:nvSpPr>
            <p:spPr>
              <a:xfrm>
                <a:off x="2117300" y="4099650"/>
                <a:ext cx="52050" cy="41400"/>
              </a:xfrm>
              <a:custGeom>
                <a:avLst/>
                <a:gdLst/>
                <a:ahLst/>
                <a:cxnLst/>
                <a:rect l="l" t="t" r="r" b="b"/>
                <a:pathLst>
                  <a:path w="2082" h="1656" extrusionOk="0">
                    <a:moveTo>
                      <a:pt x="252" y="1"/>
                    </a:moveTo>
                    <a:cubicBezTo>
                      <a:pt x="151" y="1"/>
                      <a:pt x="76" y="1"/>
                      <a:pt x="1" y="26"/>
                    </a:cubicBezTo>
                    <a:cubicBezTo>
                      <a:pt x="1" y="126"/>
                      <a:pt x="26" y="252"/>
                      <a:pt x="51" y="352"/>
                    </a:cubicBezTo>
                    <a:cubicBezTo>
                      <a:pt x="126" y="227"/>
                      <a:pt x="176" y="126"/>
                      <a:pt x="252" y="1"/>
                    </a:cubicBezTo>
                    <a:close/>
                    <a:moveTo>
                      <a:pt x="1079" y="151"/>
                    </a:moveTo>
                    <a:lnTo>
                      <a:pt x="1079" y="151"/>
                    </a:lnTo>
                    <a:cubicBezTo>
                      <a:pt x="1104" y="227"/>
                      <a:pt x="1129" y="327"/>
                      <a:pt x="1154" y="427"/>
                    </a:cubicBezTo>
                    <a:cubicBezTo>
                      <a:pt x="1254" y="728"/>
                      <a:pt x="1605" y="1329"/>
                      <a:pt x="1630" y="1655"/>
                    </a:cubicBezTo>
                    <a:cubicBezTo>
                      <a:pt x="1630" y="1630"/>
                      <a:pt x="1655" y="1580"/>
                      <a:pt x="1680" y="1555"/>
                    </a:cubicBezTo>
                    <a:cubicBezTo>
                      <a:pt x="1680" y="1079"/>
                      <a:pt x="1956" y="728"/>
                      <a:pt x="2081" y="227"/>
                    </a:cubicBezTo>
                    <a:lnTo>
                      <a:pt x="2081" y="227"/>
                    </a:lnTo>
                    <a:cubicBezTo>
                      <a:pt x="1981" y="277"/>
                      <a:pt x="1856" y="302"/>
                      <a:pt x="1755" y="302"/>
                    </a:cubicBezTo>
                    <a:cubicBezTo>
                      <a:pt x="1505" y="302"/>
                      <a:pt x="1304" y="227"/>
                      <a:pt x="1079" y="151"/>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7" name="Google Shape;3207;p63"/>
              <p:cNvSpPr/>
              <p:nvPr/>
            </p:nvSpPr>
            <p:spPr>
              <a:xfrm>
                <a:off x="2179350" y="4226850"/>
                <a:ext cx="986225" cy="456175"/>
              </a:xfrm>
              <a:custGeom>
                <a:avLst/>
                <a:gdLst/>
                <a:ahLst/>
                <a:cxnLst/>
                <a:rect l="l" t="t" r="r" b="b"/>
                <a:pathLst>
                  <a:path w="39449" h="18247" extrusionOk="0">
                    <a:moveTo>
                      <a:pt x="5238" y="1"/>
                    </a:moveTo>
                    <a:cubicBezTo>
                      <a:pt x="4963" y="76"/>
                      <a:pt x="4662" y="151"/>
                      <a:pt x="4411" y="251"/>
                    </a:cubicBezTo>
                    <a:lnTo>
                      <a:pt x="4386" y="251"/>
                    </a:lnTo>
                    <a:cubicBezTo>
                      <a:pt x="2682" y="878"/>
                      <a:pt x="1178" y="1981"/>
                      <a:pt x="100" y="3409"/>
                    </a:cubicBezTo>
                    <a:cubicBezTo>
                      <a:pt x="0" y="3685"/>
                      <a:pt x="0" y="3911"/>
                      <a:pt x="276" y="4036"/>
                    </a:cubicBezTo>
                    <a:cubicBezTo>
                      <a:pt x="376" y="4086"/>
                      <a:pt x="476" y="4086"/>
                      <a:pt x="577" y="4086"/>
                    </a:cubicBezTo>
                    <a:cubicBezTo>
                      <a:pt x="802" y="4086"/>
                      <a:pt x="1028" y="4011"/>
                      <a:pt x="1228" y="3936"/>
                    </a:cubicBezTo>
                    <a:cubicBezTo>
                      <a:pt x="3208" y="3184"/>
                      <a:pt x="5088" y="2231"/>
                      <a:pt x="6942" y="1229"/>
                    </a:cubicBezTo>
                    <a:cubicBezTo>
                      <a:pt x="6366" y="828"/>
                      <a:pt x="5790" y="427"/>
                      <a:pt x="5238" y="1"/>
                    </a:cubicBezTo>
                    <a:close/>
                    <a:moveTo>
                      <a:pt x="7544" y="1630"/>
                    </a:moveTo>
                    <a:cubicBezTo>
                      <a:pt x="6391" y="3134"/>
                      <a:pt x="5238" y="4637"/>
                      <a:pt x="4085" y="6141"/>
                    </a:cubicBezTo>
                    <a:cubicBezTo>
                      <a:pt x="3960" y="6317"/>
                      <a:pt x="3810" y="6517"/>
                      <a:pt x="3810" y="6743"/>
                    </a:cubicBezTo>
                    <a:cubicBezTo>
                      <a:pt x="3810" y="7094"/>
                      <a:pt x="4186" y="7344"/>
                      <a:pt x="4562" y="7344"/>
                    </a:cubicBezTo>
                    <a:cubicBezTo>
                      <a:pt x="4937" y="7344"/>
                      <a:pt x="5263" y="7144"/>
                      <a:pt x="5564" y="6943"/>
                    </a:cubicBezTo>
                    <a:cubicBezTo>
                      <a:pt x="6316" y="6467"/>
                      <a:pt x="9574" y="3785"/>
                      <a:pt x="10602" y="3785"/>
                    </a:cubicBezTo>
                    <a:cubicBezTo>
                      <a:pt x="10677" y="3785"/>
                      <a:pt x="10752" y="3810"/>
                      <a:pt x="10802" y="3860"/>
                    </a:cubicBezTo>
                    <a:cubicBezTo>
                      <a:pt x="10251" y="4713"/>
                      <a:pt x="9323" y="5339"/>
                      <a:pt x="8572" y="6041"/>
                    </a:cubicBezTo>
                    <a:cubicBezTo>
                      <a:pt x="7193" y="7294"/>
                      <a:pt x="5990" y="9174"/>
                      <a:pt x="6617" y="10928"/>
                    </a:cubicBezTo>
                    <a:cubicBezTo>
                      <a:pt x="7920" y="10402"/>
                      <a:pt x="9173" y="9750"/>
                      <a:pt x="10351" y="9023"/>
                    </a:cubicBezTo>
                    <a:lnTo>
                      <a:pt x="10351" y="9023"/>
                    </a:lnTo>
                    <a:cubicBezTo>
                      <a:pt x="9699" y="10327"/>
                      <a:pt x="9048" y="11655"/>
                      <a:pt x="8847" y="13109"/>
                    </a:cubicBezTo>
                    <a:cubicBezTo>
                      <a:pt x="8647" y="14537"/>
                      <a:pt x="8948" y="16141"/>
                      <a:pt x="10000" y="17144"/>
                    </a:cubicBezTo>
                    <a:cubicBezTo>
                      <a:pt x="11303" y="15690"/>
                      <a:pt x="12181" y="13936"/>
                      <a:pt x="13233" y="12282"/>
                    </a:cubicBezTo>
                    <a:cubicBezTo>
                      <a:pt x="14286" y="10652"/>
                      <a:pt x="15589" y="9073"/>
                      <a:pt x="17394" y="8297"/>
                    </a:cubicBezTo>
                    <a:lnTo>
                      <a:pt x="17394" y="8297"/>
                    </a:lnTo>
                    <a:cubicBezTo>
                      <a:pt x="15689" y="9926"/>
                      <a:pt x="14336" y="12131"/>
                      <a:pt x="14562" y="14462"/>
                    </a:cubicBezTo>
                    <a:cubicBezTo>
                      <a:pt x="14612" y="14938"/>
                      <a:pt x="14963" y="15540"/>
                      <a:pt x="15389" y="15540"/>
                    </a:cubicBezTo>
                    <a:cubicBezTo>
                      <a:pt x="15439" y="15540"/>
                      <a:pt x="15514" y="15515"/>
                      <a:pt x="15564" y="15490"/>
                    </a:cubicBezTo>
                    <a:cubicBezTo>
                      <a:pt x="15714" y="15439"/>
                      <a:pt x="15815" y="15314"/>
                      <a:pt x="15915" y="15189"/>
                    </a:cubicBezTo>
                    <a:cubicBezTo>
                      <a:pt x="16917" y="13936"/>
                      <a:pt x="17920" y="12683"/>
                      <a:pt x="18897" y="11454"/>
                    </a:cubicBezTo>
                    <a:lnTo>
                      <a:pt x="18897" y="11454"/>
                    </a:lnTo>
                    <a:cubicBezTo>
                      <a:pt x="18271" y="12657"/>
                      <a:pt x="18346" y="14236"/>
                      <a:pt x="19098" y="15389"/>
                    </a:cubicBezTo>
                    <a:cubicBezTo>
                      <a:pt x="20201" y="13635"/>
                      <a:pt x="21228" y="11855"/>
                      <a:pt x="22181" y="10001"/>
                    </a:cubicBezTo>
                    <a:lnTo>
                      <a:pt x="22181" y="10001"/>
                    </a:lnTo>
                    <a:cubicBezTo>
                      <a:pt x="21730" y="11956"/>
                      <a:pt x="21329" y="14111"/>
                      <a:pt x="22231" y="15891"/>
                    </a:cubicBezTo>
                    <a:cubicBezTo>
                      <a:pt x="22557" y="14662"/>
                      <a:pt x="23133" y="13510"/>
                      <a:pt x="23885" y="12507"/>
                    </a:cubicBezTo>
                    <a:cubicBezTo>
                      <a:pt x="23885" y="14236"/>
                      <a:pt x="24787" y="15966"/>
                      <a:pt x="26216" y="16918"/>
                    </a:cubicBezTo>
                    <a:cubicBezTo>
                      <a:pt x="26466" y="17094"/>
                      <a:pt x="26767" y="17244"/>
                      <a:pt x="27068" y="17244"/>
                    </a:cubicBezTo>
                    <a:cubicBezTo>
                      <a:pt x="27168" y="17244"/>
                      <a:pt x="27243" y="17219"/>
                      <a:pt x="27344" y="17194"/>
                    </a:cubicBezTo>
                    <a:cubicBezTo>
                      <a:pt x="27569" y="17094"/>
                      <a:pt x="27720" y="16893"/>
                      <a:pt x="27845" y="16693"/>
                    </a:cubicBezTo>
                    <a:cubicBezTo>
                      <a:pt x="28246" y="16091"/>
                      <a:pt x="28296" y="14662"/>
                      <a:pt x="28822" y="14662"/>
                    </a:cubicBezTo>
                    <a:cubicBezTo>
                      <a:pt x="28923" y="14662"/>
                      <a:pt x="29023" y="14713"/>
                      <a:pt x="29148" y="14813"/>
                    </a:cubicBezTo>
                    <a:cubicBezTo>
                      <a:pt x="29424" y="15013"/>
                      <a:pt x="29649" y="15865"/>
                      <a:pt x="29900" y="16166"/>
                    </a:cubicBezTo>
                    <a:cubicBezTo>
                      <a:pt x="30251" y="16617"/>
                      <a:pt x="30652" y="17043"/>
                      <a:pt x="31128" y="17369"/>
                    </a:cubicBezTo>
                    <a:cubicBezTo>
                      <a:pt x="31178" y="17068"/>
                      <a:pt x="31379" y="16943"/>
                      <a:pt x="31629" y="16943"/>
                    </a:cubicBezTo>
                    <a:cubicBezTo>
                      <a:pt x="32481" y="16943"/>
                      <a:pt x="34186" y="18146"/>
                      <a:pt x="34737" y="18246"/>
                    </a:cubicBezTo>
                    <a:cubicBezTo>
                      <a:pt x="34662" y="17871"/>
                      <a:pt x="34587" y="17520"/>
                      <a:pt x="34512" y="17169"/>
                    </a:cubicBezTo>
                    <a:lnTo>
                      <a:pt x="34512" y="17169"/>
                    </a:lnTo>
                    <a:cubicBezTo>
                      <a:pt x="35213" y="17620"/>
                      <a:pt x="36040" y="17871"/>
                      <a:pt x="36867" y="17871"/>
                    </a:cubicBezTo>
                    <a:cubicBezTo>
                      <a:pt x="37068" y="17871"/>
                      <a:pt x="37243" y="17845"/>
                      <a:pt x="37444" y="17820"/>
                    </a:cubicBezTo>
                    <a:cubicBezTo>
                      <a:pt x="37469" y="17795"/>
                      <a:pt x="37494" y="17770"/>
                      <a:pt x="37494" y="17745"/>
                    </a:cubicBezTo>
                    <a:cubicBezTo>
                      <a:pt x="37294" y="17244"/>
                      <a:pt x="37118" y="16768"/>
                      <a:pt x="36918" y="16292"/>
                    </a:cubicBezTo>
                    <a:lnTo>
                      <a:pt x="36918" y="16292"/>
                    </a:lnTo>
                    <a:cubicBezTo>
                      <a:pt x="37143" y="16317"/>
                      <a:pt x="37344" y="16342"/>
                      <a:pt x="37569" y="16342"/>
                    </a:cubicBezTo>
                    <a:cubicBezTo>
                      <a:pt x="37569" y="16116"/>
                      <a:pt x="37569" y="15916"/>
                      <a:pt x="37619" y="15690"/>
                    </a:cubicBezTo>
                    <a:cubicBezTo>
                      <a:pt x="37995" y="15665"/>
                      <a:pt x="38346" y="15640"/>
                      <a:pt x="38697" y="15515"/>
                    </a:cubicBezTo>
                    <a:cubicBezTo>
                      <a:pt x="39023" y="15364"/>
                      <a:pt x="39324" y="15089"/>
                      <a:pt x="39399" y="14738"/>
                    </a:cubicBezTo>
                    <a:cubicBezTo>
                      <a:pt x="39449" y="14462"/>
                      <a:pt x="39349" y="14186"/>
                      <a:pt x="39248" y="13911"/>
                    </a:cubicBezTo>
                    <a:cubicBezTo>
                      <a:pt x="39248" y="13911"/>
                      <a:pt x="39248" y="13911"/>
                      <a:pt x="39248" y="13886"/>
                    </a:cubicBezTo>
                    <a:cubicBezTo>
                      <a:pt x="38539" y="13298"/>
                      <a:pt x="37781" y="12782"/>
                      <a:pt x="36999" y="12315"/>
                    </a:cubicBezTo>
                    <a:lnTo>
                      <a:pt x="36999" y="12315"/>
                    </a:lnTo>
                    <a:cubicBezTo>
                      <a:pt x="37136" y="12388"/>
                      <a:pt x="37290" y="12407"/>
                      <a:pt x="37444" y="12407"/>
                    </a:cubicBezTo>
                    <a:cubicBezTo>
                      <a:pt x="37619" y="12407"/>
                      <a:pt x="37820" y="12357"/>
                      <a:pt x="37995" y="12307"/>
                    </a:cubicBezTo>
                    <a:cubicBezTo>
                      <a:pt x="38171" y="12231"/>
                      <a:pt x="38346" y="12131"/>
                      <a:pt x="38522" y="12031"/>
                    </a:cubicBezTo>
                    <a:cubicBezTo>
                      <a:pt x="38396" y="11780"/>
                      <a:pt x="38246" y="11555"/>
                      <a:pt x="38096" y="11329"/>
                    </a:cubicBezTo>
                    <a:cubicBezTo>
                      <a:pt x="37644" y="11354"/>
                      <a:pt x="37193" y="11354"/>
                      <a:pt x="36742" y="11354"/>
                    </a:cubicBezTo>
                    <a:cubicBezTo>
                      <a:pt x="35915" y="11354"/>
                      <a:pt x="35063" y="11329"/>
                      <a:pt x="34236" y="11279"/>
                    </a:cubicBezTo>
                    <a:lnTo>
                      <a:pt x="34236" y="11279"/>
                    </a:lnTo>
                    <a:cubicBezTo>
                      <a:pt x="34637" y="12081"/>
                      <a:pt x="34963" y="12933"/>
                      <a:pt x="35213" y="13785"/>
                    </a:cubicBezTo>
                    <a:cubicBezTo>
                      <a:pt x="33910" y="13660"/>
                      <a:pt x="32707" y="12833"/>
                      <a:pt x="32106" y="11680"/>
                    </a:cubicBezTo>
                    <a:lnTo>
                      <a:pt x="32106" y="11680"/>
                    </a:lnTo>
                    <a:cubicBezTo>
                      <a:pt x="32156" y="12307"/>
                      <a:pt x="32181" y="12933"/>
                      <a:pt x="32231" y="13560"/>
                    </a:cubicBezTo>
                    <a:cubicBezTo>
                      <a:pt x="31003" y="12933"/>
                      <a:pt x="30201" y="11630"/>
                      <a:pt x="30101" y="10251"/>
                    </a:cubicBezTo>
                    <a:cubicBezTo>
                      <a:pt x="29624" y="10176"/>
                      <a:pt x="29173" y="10076"/>
                      <a:pt x="28697" y="9976"/>
                    </a:cubicBezTo>
                    <a:cubicBezTo>
                      <a:pt x="28095" y="10452"/>
                      <a:pt x="27569" y="11003"/>
                      <a:pt x="27143" y="11605"/>
                    </a:cubicBezTo>
                    <a:cubicBezTo>
                      <a:pt x="26817" y="10978"/>
                      <a:pt x="26692" y="10251"/>
                      <a:pt x="26767" y="9550"/>
                    </a:cubicBezTo>
                    <a:cubicBezTo>
                      <a:pt x="26617" y="9525"/>
                      <a:pt x="26466" y="9474"/>
                      <a:pt x="26316" y="9449"/>
                    </a:cubicBezTo>
                    <a:cubicBezTo>
                      <a:pt x="26266" y="9474"/>
                      <a:pt x="26216" y="9525"/>
                      <a:pt x="26166" y="9575"/>
                    </a:cubicBezTo>
                    <a:cubicBezTo>
                      <a:pt x="26191" y="9525"/>
                      <a:pt x="26241" y="9474"/>
                      <a:pt x="26266" y="9424"/>
                    </a:cubicBezTo>
                    <a:cubicBezTo>
                      <a:pt x="19649" y="7820"/>
                      <a:pt x="13183" y="5364"/>
                      <a:pt x="7544" y="1630"/>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08" name="Google Shape;3208;p63"/>
            <p:cNvGrpSpPr/>
            <p:nvPr/>
          </p:nvGrpSpPr>
          <p:grpSpPr>
            <a:xfrm rot="1874334">
              <a:off x="665637" y="806431"/>
              <a:ext cx="2175293" cy="1849973"/>
              <a:chOff x="1119725" y="464050"/>
              <a:chExt cx="2175325" cy="1850000"/>
            </a:xfrm>
          </p:grpSpPr>
          <p:sp>
            <p:nvSpPr>
              <p:cNvPr id="3209" name="Google Shape;3209;p63"/>
              <p:cNvSpPr/>
              <p:nvPr/>
            </p:nvSpPr>
            <p:spPr>
              <a:xfrm>
                <a:off x="1446650" y="2091250"/>
                <a:ext cx="333350" cy="77975"/>
              </a:xfrm>
              <a:custGeom>
                <a:avLst/>
                <a:gdLst/>
                <a:ahLst/>
                <a:cxnLst/>
                <a:rect l="l" t="t" r="r" b="b"/>
                <a:pathLst>
                  <a:path w="13334" h="3119" extrusionOk="0">
                    <a:moveTo>
                      <a:pt x="1279" y="1"/>
                    </a:moveTo>
                    <a:cubicBezTo>
                      <a:pt x="1003" y="1"/>
                      <a:pt x="777" y="1"/>
                      <a:pt x="577" y="51"/>
                    </a:cubicBezTo>
                    <a:cubicBezTo>
                      <a:pt x="376" y="51"/>
                      <a:pt x="251" y="101"/>
                      <a:pt x="151" y="126"/>
                    </a:cubicBezTo>
                    <a:cubicBezTo>
                      <a:pt x="51" y="151"/>
                      <a:pt x="0" y="151"/>
                      <a:pt x="0" y="151"/>
                    </a:cubicBezTo>
                    <a:lnTo>
                      <a:pt x="151" y="151"/>
                    </a:lnTo>
                    <a:cubicBezTo>
                      <a:pt x="218" y="151"/>
                      <a:pt x="307" y="140"/>
                      <a:pt x="411" y="140"/>
                    </a:cubicBezTo>
                    <a:cubicBezTo>
                      <a:pt x="463" y="140"/>
                      <a:pt x="518" y="143"/>
                      <a:pt x="577" y="151"/>
                    </a:cubicBezTo>
                    <a:cubicBezTo>
                      <a:pt x="624" y="148"/>
                      <a:pt x="673" y="146"/>
                      <a:pt x="725" y="146"/>
                    </a:cubicBezTo>
                    <a:cubicBezTo>
                      <a:pt x="1086" y="146"/>
                      <a:pt x="1557" y="223"/>
                      <a:pt x="2106" y="376"/>
                    </a:cubicBezTo>
                    <a:cubicBezTo>
                      <a:pt x="2707" y="527"/>
                      <a:pt x="3409" y="828"/>
                      <a:pt x="4136" y="1153"/>
                    </a:cubicBezTo>
                    <a:cubicBezTo>
                      <a:pt x="4863" y="1479"/>
                      <a:pt x="5665" y="1855"/>
                      <a:pt x="6467" y="2156"/>
                    </a:cubicBezTo>
                    <a:cubicBezTo>
                      <a:pt x="7294" y="2457"/>
                      <a:pt x="8146" y="2682"/>
                      <a:pt x="8948" y="2833"/>
                    </a:cubicBezTo>
                    <a:cubicBezTo>
                      <a:pt x="9750" y="3008"/>
                      <a:pt x="10502" y="3083"/>
                      <a:pt x="11153" y="3108"/>
                    </a:cubicBezTo>
                    <a:cubicBezTo>
                      <a:pt x="11344" y="3116"/>
                      <a:pt x="11526" y="3119"/>
                      <a:pt x="11698" y="3119"/>
                    </a:cubicBezTo>
                    <a:cubicBezTo>
                      <a:pt x="12113" y="3119"/>
                      <a:pt x="12466" y="3101"/>
                      <a:pt x="12732" y="3083"/>
                    </a:cubicBezTo>
                    <a:cubicBezTo>
                      <a:pt x="12933" y="3083"/>
                      <a:pt x="13083" y="3058"/>
                      <a:pt x="13183" y="3033"/>
                    </a:cubicBezTo>
                    <a:lnTo>
                      <a:pt x="13334" y="3033"/>
                    </a:lnTo>
                    <a:cubicBezTo>
                      <a:pt x="13334" y="3033"/>
                      <a:pt x="13108" y="3008"/>
                      <a:pt x="12732" y="2983"/>
                    </a:cubicBezTo>
                    <a:cubicBezTo>
                      <a:pt x="12356" y="2958"/>
                      <a:pt x="11830" y="2883"/>
                      <a:pt x="11203" y="2808"/>
                    </a:cubicBezTo>
                    <a:cubicBezTo>
                      <a:pt x="9925" y="2632"/>
                      <a:pt x="8246" y="2256"/>
                      <a:pt x="6667" y="1680"/>
                    </a:cubicBezTo>
                    <a:cubicBezTo>
                      <a:pt x="5840" y="1379"/>
                      <a:pt x="5063" y="1028"/>
                      <a:pt x="4311" y="727"/>
                    </a:cubicBezTo>
                    <a:cubicBezTo>
                      <a:pt x="3559" y="427"/>
                      <a:pt x="2832" y="176"/>
                      <a:pt x="2156" y="76"/>
                    </a:cubicBezTo>
                    <a:cubicBezTo>
                      <a:pt x="1830" y="26"/>
                      <a:pt x="1529" y="1"/>
                      <a:pt x="127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0" name="Google Shape;3210;p63"/>
              <p:cNvSpPr/>
              <p:nvPr/>
            </p:nvSpPr>
            <p:spPr>
              <a:xfrm>
                <a:off x="1413450" y="2148475"/>
                <a:ext cx="169825" cy="24875"/>
              </a:xfrm>
              <a:custGeom>
                <a:avLst/>
                <a:gdLst/>
                <a:ahLst/>
                <a:cxnLst/>
                <a:rect l="l" t="t" r="r" b="b"/>
                <a:pathLst>
                  <a:path w="6793" h="995" extrusionOk="0">
                    <a:moveTo>
                      <a:pt x="1688" y="1"/>
                    </a:moveTo>
                    <a:cubicBezTo>
                      <a:pt x="1460" y="1"/>
                      <a:pt x="1244" y="13"/>
                      <a:pt x="1053" y="42"/>
                    </a:cubicBezTo>
                    <a:cubicBezTo>
                      <a:pt x="902" y="67"/>
                      <a:pt x="752" y="93"/>
                      <a:pt x="602" y="118"/>
                    </a:cubicBezTo>
                    <a:cubicBezTo>
                      <a:pt x="476" y="143"/>
                      <a:pt x="376" y="168"/>
                      <a:pt x="276" y="218"/>
                    </a:cubicBezTo>
                    <a:cubicBezTo>
                      <a:pt x="100" y="268"/>
                      <a:pt x="0" y="318"/>
                      <a:pt x="0" y="318"/>
                    </a:cubicBezTo>
                    <a:lnTo>
                      <a:pt x="301" y="318"/>
                    </a:lnTo>
                    <a:cubicBezTo>
                      <a:pt x="501" y="318"/>
                      <a:pt x="752" y="318"/>
                      <a:pt x="1078" y="343"/>
                    </a:cubicBezTo>
                    <a:cubicBezTo>
                      <a:pt x="1228" y="343"/>
                      <a:pt x="1404" y="368"/>
                      <a:pt x="1579" y="393"/>
                    </a:cubicBezTo>
                    <a:cubicBezTo>
                      <a:pt x="1754" y="418"/>
                      <a:pt x="1930" y="443"/>
                      <a:pt x="2130" y="468"/>
                    </a:cubicBezTo>
                    <a:cubicBezTo>
                      <a:pt x="2531" y="544"/>
                      <a:pt x="2932" y="619"/>
                      <a:pt x="3358" y="719"/>
                    </a:cubicBezTo>
                    <a:cubicBezTo>
                      <a:pt x="3785" y="794"/>
                      <a:pt x="4211" y="869"/>
                      <a:pt x="4612" y="920"/>
                    </a:cubicBezTo>
                    <a:cubicBezTo>
                      <a:pt x="5013" y="970"/>
                      <a:pt x="5389" y="995"/>
                      <a:pt x="5714" y="995"/>
                    </a:cubicBezTo>
                    <a:cubicBezTo>
                      <a:pt x="6040" y="995"/>
                      <a:pt x="6316" y="970"/>
                      <a:pt x="6516" y="920"/>
                    </a:cubicBezTo>
                    <a:cubicBezTo>
                      <a:pt x="6692" y="895"/>
                      <a:pt x="6792" y="869"/>
                      <a:pt x="6792" y="869"/>
                    </a:cubicBezTo>
                    <a:cubicBezTo>
                      <a:pt x="6792" y="869"/>
                      <a:pt x="6692" y="844"/>
                      <a:pt x="6516" y="819"/>
                    </a:cubicBezTo>
                    <a:cubicBezTo>
                      <a:pt x="6316" y="794"/>
                      <a:pt x="6065" y="744"/>
                      <a:pt x="5739" y="694"/>
                    </a:cubicBezTo>
                    <a:cubicBezTo>
                      <a:pt x="5439" y="644"/>
                      <a:pt x="5063" y="544"/>
                      <a:pt x="4687" y="468"/>
                    </a:cubicBezTo>
                    <a:cubicBezTo>
                      <a:pt x="4286" y="368"/>
                      <a:pt x="3885" y="293"/>
                      <a:pt x="3459" y="193"/>
                    </a:cubicBezTo>
                    <a:cubicBezTo>
                      <a:pt x="3033" y="118"/>
                      <a:pt x="2607" y="67"/>
                      <a:pt x="2181" y="17"/>
                    </a:cubicBezTo>
                    <a:cubicBezTo>
                      <a:pt x="2014" y="7"/>
                      <a:pt x="1848" y="1"/>
                      <a:pt x="1688"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1" name="Google Shape;3211;p63"/>
              <p:cNvSpPr/>
              <p:nvPr/>
            </p:nvSpPr>
            <p:spPr>
              <a:xfrm>
                <a:off x="1286875" y="2185225"/>
                <a:ext cx="184850" cy="67700"/>
              </a:xfrm>
              <a:custGeom>
                <a:avLst/>
                <a:gdLst/>
                <a:ahLst/>
                <a:cxnLst/>
                <a:rect l="l" t="t" r="r" b="b"/>
                <a:pathLst>
                  <a:path w="7394" h="2708" extrusionOk="0">
                    <a:moveTo>
                      <a:pt x="7394" y="1"/>
                    </a:moveTo>
                    <a:cubicBezTo>
                      <a:pt x="7394" y="1"/>
                      <a:pt x="7269" y="1"/>
                      <a:pt x="7068" y="51"/>
                    </a:cubicBezTo>
                    <a:cubicBezTo>
                      <a:pt x="6843" y="76"/>
                      <a:pt x="6542" y="151"/>
                      <a:pt x="6166" y="252"/>
                    </a:cubicBezTo>
                    <a:cubicBezTo>
                      <a:pt x="5815" y="352"/>
                      <a:pt x="5414" y="502"/>
                      <a:pt x="4963" y="678"/>
                    </a:cubicBezTo>
                    <a:cubicBezTo>
                      <a:pt x="4537" y="853"/>
                      <a:pt x="4086" y="1079"/>
                      <a:pt x="3634" y="1279"/>
                    </a:cubicBezTo>
                    <a:cubicBezTo>
                      <a:pt x="3183" y="1480"/>
                      <a:pt x="2757" y="1680"/>
                      <a:pt x="2331" y="1881"/>
                    </a:cubicBezTo>
                    <a:cubicBezTo>
                      <a:pt x="2131" y="1956"/>
                      <a:pt x="1930" y="2056"/>
                      <a:pt x="1730" y="2131"/>
                    </a:cubicBezTo>
                    <a:cubicBezTo>
                      <a:pt x="1529" y="2206"/>
                      <a:pt x="1354" y="2282"/>
                      <a:pt x="1178" y="2332"/>
                    </a:cubicBezTo>
                    <a:cubicBezTo>
                      <a:pt x="827" y="2457"/>
                      <a:pt x="527" y="2557"/>
                      <a:pt x="326" y="2607"/>
                    </a:cubicBezTo>
                    <a:cubicBezTo>
                      <a:pt x="101" y="2658"/>
                      <a:pt x="0" y="2708"/>
                      <a:pt x="0" y="2708"/>
                    </a:cubicBezTo>
                    <a:lnTo>
                      <a:pt x="326" y="2708"/>
                    </a:lnTo>
                    <a:cubicBezTo>
                      <a:pt x="452" y="2708"/>
                      <a:pt x="577" y="2708"/>
                      <a:pt x="727" y="2683"/>
                    </a:cubicBezTo>
                    <a:cubicBezTo>
                      <a:pt x="878" y="2683"/>
                      <a:pt x="1053" y="2658"/>
                      <a:pt x="1254" y="2633"/>
                    </a:cubicBezTo>
                    <a:cubicBezTo>
                      <a:pt x="1629" y="2557"/>
                      <a:pt x="2056" y="2457"/>
                      <a:pt x="2507" y="2307"/>
                    </a:cubicBezTo>
                    <a:cubicBezTo>
                      <a:pt x="2933" y="2156"/>
                      <a:pt x="3409" y="1956"/>
                      <a:pt x="3860" y="1730"/>
                    </a:cubicBezTo>
                    <a:cubicBezTo>
                      <a:pt x="4762" y="1304"/>
                      <a:pt x="5614" y="853"/>
                      <a:pt x="6291" y="527"/>
                    </a:cubicBezTo>
                    <a:cubicBezTo>
                      <a:pt x="6617" y="352"/>
                      <a:pt x="6893" y="227"/>
                      <a:pt x="7093" y="151"/>
                    </a:cubicBezTo>
                    <a:cubicBezTo>
                      <a:pt x="7294" y="51"/>
                      <a:pt x="7394" y="1"/>
                      <a:pt x="739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2" name="Google Shape;3212;p63"/>
              <p:cNvSpPr/>
              <p:nvPr/>
            </p:nvSpPr>
            <p:spPr>
              <a:xfrm>
                <a:off x="1627725" y="2054900"/>
                <a:ext cx="386625" cy="83450"/>
              </a:xfrm>
              <a:custGeom>
                <a:avLst/>
                <a:gdLst/>
                <a:ahLst/>
                <a:cxnLst/>
                <a:rect l="l" t="t" r="r" b="b"/>
                <a:pathLst>
                  <a:path w="15465" h="3338" extrusionOk="0">
                    <a:moveTo>
                      <a:pt x="15464" y="1"/>
                    </a:moveTo>
                    <a:cubicBezTo>
                      <a:pt x="15464" y="1"/>
                      <a:pt x="15214" y="76"/>
                      <a:pt x="14788" y="176"/>
                    </a:cubicBezTo>
                    <a:cubicBezTo>
                      <a:pt x="14362" y="302"/>
                      <a:pt x="13735" y="477"/>
                      <a:pt x="13008" y="753"/>
                    </a:cubicBezTo>
                    <a:cubicBezTo>
                      <a:pt x="12281" y="1003"/>
                      <a:pt x="11454" y="1304"/>
                      <a:pt x="10552" y="1630"/>
                    </a:cubicBezTo>
                    <a:cubicBezTo>
                      <a:pt x="10101" y="1780"/>
                      <a:pt x="9650" y="1931"/>
                      <a:pt x="9174" y="2106"/>
                    </a:cubicBezTo>
                    <a:cubicBezTo>
                      <a:pt x="8697" y="2257"/>
                      <a:pt x="8221" y="2382"/>
                      <a:pt x="7720" y="2507"/>
                    </a:cubicBezTo>
                    <a:cubicBezTo>
                      <a:pt x="7244" y="2607"/>
                      <a:pt x="6742" y="2708"/>
                      <a:pt x="6241" y="2783"/>
                    </a:cubicBezTo>
                    <a:cubicBezTo>
                      <a:pt x="5765" y="2833"/>
                      <a:pt x="5289" y="2883"/>
                      <a:pt x="4813" y="2883"/>
                    </a:cubicBezTo>
                    <a:cubicBezTo>
                      <a:pt x="4336" y="2883"/>
                      <a:pt x="3885" y="2858"/>
                      <a:pt x="3459" y="2808"/>
                    </a:cubicBezTo>
                    <a:cubicBezTo>
                      <a:pt x="3033" y="2758"/>
                      <a:pt x="2632" y="2683"/>
                      <a:pt x="2281" y="2582"/>
                    </a:cubicBezTo>
                    <a:cubicBezTo>
                      <a:pt x="2081" y="2532"/>
                      <a:pt x="1930" y="2482"/>
                      <a:pt x="1755" y="2432"/>
                    </a:cubicBezTo>
                    <a:cubicBezTo>
                      <a:pt x="1605" y="2357"/>
                      <a:pt x="1429" y="2307"/>
                      <a:pt x="1304" y="2257"/>
                    </a:cubicBezTo>
                    <a:cubicBezTo>
                      <a:pt x="1028" y="2131"/>
                      <a:pt x="777" y="2006"/>
                      <a:pt x="577" y="1906"/>
                    </a:cubicBezTo>
                    <a:cubicBezTo>
                      <a:pt x="402" y="1780"/>
                      <a:pt x="251" y="1680"/>
                      <a:pt x="151" y="1630"/>
                    </a:cubicBezTo>
                    <a:cubicBezTo>
                      <a:pt x="51" y="1555"/>
                      <a:pt x="1" y="1530"/>
                      <a:pt x="1" y="1530"/>
                    </a:cubicBezTo>
                    <a:lnTo>
                      <a:pt x="1" y="1530"/>
                    </a:lnTo>
                    <a:cubicBezTo>
                      <a:pt x="1" y="1530"/>
                      <a:pt x="51" y="1555"/>
                      <a:pt x="126" y="1655"/>
                    </a:cubicBezTo>
                    <a:cubicBezTo>
                      <a:pt x="226" y="1730"/>
                      <a:pt x="351" y="1856"/>
                      <a:pt x="527" y="1981"/>
                    </a:cubicBezTo>
                    <a:cubicBezTo>
                      <a:pt x="702" y="2106"/>
                      <a:pt x="953" y="2257"/>
                      <a:pt x="1204" y="2432"/>
                    </a:cubicBezTo>
                    <a:cubicBezTo>
                      <a:pt x="1354" y="2507"/>
                      <a:pt x="1504" y="2582"/>
                      <a:pt x="1655" y="2658"/>
                    </a:cubicBezTo>
                    <a:cubicBezTo>
                      <a:pt x="1830" y="2733"/>
                      <a:pt x="2006" y="2808"/>
                      <a:pt x="2181" y="2858"/>
                    </a:cubicBezTo>
                    <a:cubicBezTo>
                      <a:pt x="2557" y="2983"/>
                      <a:pt x="2958" y="3109"/>
                      <a:pt x="3409" y="3184"/>
                    </a:cubicBezTo>
                    <a:cubicBezTo>
                      <a:pt x="3835" y="3284"/>
                      <a:pt x="4311" y="3334"/>
                      <a:pt x="4813" y="3334"/>
                    </a:cubicBezTo>
                    <a:cubicBezTo>
                      <a:pt x="4895" y="3336"/>
                      <a:pt x="4978" y="3337"/>
                      <a:pt x="5062" y="3337"/>
                    </a:cubicBezTo>
                    <a:cubicBezTo>
                      <a:pt x="5964" y="3337"/>
                      <a:pt x="6904" y="3215"/>
                      <a:pt x="7845" y="3008"/>
                    </a:cubicBezTo>
                    <a:cubicBezTo>
                      <a:pt x="8321" y="2883"/>
                      <a:pt x="8848" y="2733"/>
                      <a:pt x="9324" y="2582"/>
                    </a:cubicBezTo>
                    <a:cubicBezTo>
                      <a:pt x="9800" y="2407"/>
                      <a:pt x="10276" y="2231"/>
                      <a:pt x="10727" y="2056"/>
                    </a:cubicBezTo>
                    <a:cubicBezTo>
                      <a:pt x="11605" y="1705"/>
                      <a:pt x="12432" y="1329"/>
                      <a:pt x="13133" y="1028"/>
                    </a:cubicBezTo>
                    <a:cubicBezTo>
                      <a:pt x="13835" y="703"/>
                      <a:pt x="14412" y="452"/>
                      <a:pt x="14813" y="277"/>
                    </a:cubicBezTo>
                    <a:cubicBezTo>
                      <a:pt x="15239" y="101"/>
                      <a:pt x="15464" y="1"/>
                      <a:pt x="1546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3" name="Google Shape;3213;p63"/>
              <p:cNvSpPr/>
              <p:nvPr/>
            </p:nvSpPr>
            <p:spPr>
              <a:xfrm>
                <a:off x="1848900" y="2104400"/>
                <a:ext cx="188000" cy="42650"/>
              </a:xfrm>
              <a:custGeom>
                <a:avLst/>
                <a:gdLst/>
                <a:ahLst/>
                <a:cxnLst/>
                <a:rect l="l" t="t" r="r" b="b"/>
                <a:pathLst>
                  <a:path w="7520" h="1706" extrusionOk="0">
                    <a:moveTo>
                      <a:pt x="7169" y="1"/>
                    </a:moveTo>
                    <a:cubicBezTo>
                      <a:pt x="6968" y="1"/>
                      <a:pt x="6642" y="1"/>
                      <a:pt x="6291" y="76"/>
                    </a:cubicBezTo>
                    <a:cubicBezTo>
                      <a:pt x="5916" y="151"/>
                      <a:pt x="5515" y="277"/>
                      <a:pt x="5088" y="427"/>
                    </a:cubicBezTo>
                    <a:cubicBezTo>
                      <a:pt x="4863" y="502"/>
                      <a:pt x="4637" y="577"/>
                      <a:pt x="4412" y="653"/>
                    </a:cubicBezTo>
                    <a:cubicBezTo>
                      <a:pt x="4211" y="728"/>
                      <a:pt x="3986" y="778"/>
                      <a:pt x="3760" y="853"/>
                    </a:cubicBezTo>
                    <a:cubicBezTo>
                      <a:pt x="2833" y="1104"/>
                      <a:pt x="1905" y="1254"/>
                      <a:pt x="1179" y="1404"/>
                    </a:cubicBezTo>
                    <a:cubicBezTo>
                      <a:pt x="477" y="1555"/>
                      <a:pt x="1" y="1680"/>
                      <a:pt x="1" y="1680"/>
                    </a:cubicBezTo>
                    <a:cubicBezTo>
                      <a:pt x="1" y="1680"/>
                      <a:pt x="477" y="1705"/>
                      <a:pt x="1229" y="1705"/>
                    </a:cubicBezTo>
                    <a:cubicBezTo>
                      <a:pt x="1580" y="1705"/>
                      <a:pt x="2006" y="1680"/>
                      <a:pt x="2457" y="1605"/>
                    </a:cubicBezTo>
                    <a:cubicBezTo>
                      <a:pt x="2933" y="1555"/>
                      <a:pt x="3409" y="1480"/>
                      <a:pt x="3885" y="1354"/>
                    </a:cubicBezTo>
                    <a:cubicBezTo>
                      <a:pt x="4111" y="1279"/>
                      <a:pt x="4362" y="1204"/>
                      <a:pt x="4587" y="1129"/>
                    </a:cubicBezTo>
                    <a:cubicBezTo>
                      <a:pt x="4813" y="1054"/>
                      <a:pt x="5038" y="953"/>
                      <a:pt x="5239" y="853"/>
                    </a:cubicBezTo>
                    <a:cubicBezTo>
                      <a:pt x="5665" y="678"/>
                      <a:pt x="6041" y="502"/>
                      <a:pt x="6367" y="377"/>
                    </a:cubicBezTo>
                    <a:cubicBezTo>
                      <a:pt x="7018" y="101"/>
                      <a:pt x="7520" y="26"/>
                      <a:pt x="7520" y="26"/>
                    </a:cubicBezTo>
                    <a:lnTo>
                      <a:pt x="7419" y="26"/>
                    </a:lnTo>
                    <a:cubicBezTo>
                      <a:pt x="7369" y="26"/>
                      <a:pt x="7294" y="1"/>
                      <a:pt x="716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4" name="Google Shape;3214;p63"/>
              <p:cNvSpPr/>
              <p:nvPr/>
            </p:nvSpPr>
            <p:spPr>
              <a:xfrm>
                <a:off x="2330725" y="1721575"/>
                <a:ext cx="729375" cy="346525"/>
              </a:xfrm>
              <a:custGeom>
                <a:avLst/>
                <a:gdLst/>
                <a:ahLst/>
                <a:cxnLst/>
                <a:rect l="l" t="t" r="r" b="b"/>
                <a:pathLst>
                  <a:path w="29175" h="13861" extrusionOk="0">
                    <a:moveTo>
                      <a:pt x="29174" y="1"/>
                    </a:moveTo>
                    <a:lnTo>
                      <a:pt x="29174" y="1"/>
                    </a:lnTo>
                    <a:cubicBezTo>
                      <a:pt x="29174" y="1"/>
                      <a:pt x="28748" y="302"/>
                      <a:pt x="28021" y="803"/>
                    </a:cubicBezTo>
                    <a:cubicBezTo>
                      <a:pt x="27294" y="1304"/>
                      <a:pt x="26242" y="2031"/>
                      <a:pt x="24938" y="2808"/>
                    </a:cubicBezTo>
                    <a:cubicBezTo>
                      <a:pt x="23660" y="3610"/>
                      <a:pt x="22081" y="4437"/>
                      <a:pt x="20352" y="5188"/>
                    </a:cubicBezTo>
                    <a:cubicBezTo>
                      <a:pt x="19901" y="5364"/>
                      <a:pt x="19450" y="5539"/>
                      <a:pt x="18999" y="5690"/>
                    </a:cubicBezTo>
                    <a:cubicBezTo>
                      <a:pt x="18547" y="5865"/>
                      <a:pt x="18071" y="6016"/>
                      <a:pt x="17595" y="6166"/>
                    </a:cubicBezTo>
                    <a:cubicBezTo>
                      <a:pt x="16643" y="6442"/>
                      <a:pt x="15665" y="6692"/>
                      <a:pt x="14688" y="6993"/>
                    </a:cubicBezTo>
                    <a:cubicBezTo>
                      <a:pt x="13685" y="7319"/>
                      <a:pt x="12733" y="7745"/>
                      <a:pt x="11856" y="8271"/>
                    </a:cubicBezTo>
                    <a:cubicBezTo>
                      <a:pt x="10979" y="8772"/>
                      <a:pt x="10176" y="9324"/>
                      <a:pt x="9374" y="9825"/>
                    </a:cubicBezTo>
                    <a:cubicBezTo>
                      <a:pt x="8572" y="10351"/>
                      <a:pt x="7796" y="10828"/>
                      <a:pt x="7044" y="11229"/>
                    </a:cubicBezTo>
                    <a:cubicBezTo>
                      <a:pt x="6267" y="11630"/>
                      <a:pt x="5515" y="11981"/>
                      <a:pt x="4813" y="12281"/>
                    </a:cubicBezTo>
                    <a:cubicBezTo>
                      <a:pt x="3410" y="12858"/>
                      <a:pt x="2207" y="13259"/>
                      <a:pt x="1354" y="13509"/>
                    </a:cubicBezTo>
                    <a:cubicBezTo>
                      <a:pt x="502" y="13760"/>
                      <a:pt x="1" y="13860"/>
                      <a:pt x="1" y="13860"/>
                    </a:cubicBezTo>
                    <a:cubicBezTo>
                      <a:pt x="1" y="13860"/>
                      <a:pt x="126" y="13835"/>
                      <a:pt x="377" y="13810"/>
                    </a:cubicBezTo>
                    <a:cubicBezTo>
                      <a:pt x="603" y="13760"/>
                      <a:pt x="953" y="13710"/>
                      <a:pt x="1379" y="13610"/>
                    </a:cubicBezTo>
                    <a:cubicBezTo>
                      <a:pt x="2257" y="13409"/>
                      <a:pt x="3485" y="13083"/>
                      <a:pt x="4913" y="12557"/>
                    </a:cubicBezTo>
                    <a:cubicBezTo>
                      <a:pt x="5640" y="12281"/>
                      <a:pt x="6417" y="11955"/>
                      <a:pt x="7194" y="11580"/>
                    </a:cubicBezTo>
                    <a:cubicBezTo>
                      <a:pt x="7996" y="11204"/>
                      <a:pt x="8823" y="10727"/>
                      <a:pt x="9625" y="10226"/>
                    </a:cubicBezTo>
                    <a:cubicBezTo>
                      <a:pt x="10427" y="9700"/>
                      <a:pt x="11254" y="9173"/>
                      <a:pt x="12106" y="8672"/>
                    </a:cubicBezTo>
                    <a:cubicBezTo>
                      <a:pt x="12958" y="8196"/>
                      <a:pt x="13886" y="7795"/>
                      <a:pt x="14838" y="7494"/>
                    </a:cubicBezTo>
                    <a:cubicBezTo>
                      <a:pt x="15791" y="7168"/>
                      <a:pt x="16768" y="6918"/>
                      <a:pt x="17745" y="6617"/>
                    </a:cubicBezTo>
                    <a:cubicBezTo>
                      <a:pt x="18222" y="6467"/>
                      <a:pt x="18698" y="6316"/>
                      <a:pt x="19149" y="6141"/>
                    </a:cubicBezTo>
                    <a:cubicBezTo>
                      <a:pt x="19625" y="5965"/>
                      <a:pt x="20076" y="5790"/>
                      <a:pt x="20527" y="5590"/>
                    </a:cubicBezTo>
                    <a:cubicBezTo>
                      <a:pt x="22282" y="4813"/>
                      <a:pt x="23811" y="3885"/>
                      <a:pt x="25089" y="3058"/>
                    </a:cubicBezTo>
                    <a:cubicBezTo>
                      <a:pt x="26392" y="2231"/>
                      <a:pt x="27370" y="1429"/>
                      <a:pt x="28096" y="878"/>
                    </a:cubicBezTo>
                    <a:cubicBezTo>
                      <a:pt x="28447" y="602"/>
                      <a:pt x="28698" y="376"/>
                      <a:pt x="28898" y="226"/>
                    </a:cubicBezTo>
                    <a:cubicBezTo>
                      <a:pt x="29074" y="76"/>
                      <a:pt x="29174" y="1"/>
                      <a:pt x="2917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5" name="Google Shape;3215;p63"/>
              <p:cNvSpPr/>
              <p:nvPr/>
            </p:nvSpPr>
            <p:spPr>
              <a:xfrm>
                <a:off x="2995525" y="949025"/>
                <a:ext cx="182975" cy="462425"/>
              </a:xfrm>
              <a:custGeom>
                <a:avLst/>
                <a:gdLst/>
                <a:ahLst/>
                <a:cxnLst/>
                <a:rect l="l" t="t" r="r" b="b"/>
                <a:pathLst>
                  <a:path w="7319" h="18497" extrusionOk="0">
                    <a:moveTo>
                      <a:pt x="2707" y="0"/>
                    </a:moveTo>
                    <a:cubicBezTo>
                      <a:pt x="1580" y="3835"/>
                      <a:pt x="1" y="7744"/>
                      <a:pt x="778" y="11654"/>
                    </a:cubicBezTo>
                    <a:cubicBezTo>
                      <a:pt x="1354" y="14536"/>
                      <a:pt x="3284" y="17143"/>
                      <a:pt x="5890" y="18496"/>
                    </a:cubicBezTo>
                    <a:cubicBezTo>
                      <a:pt x="6291" y="16692"/>
                      <a:pt x="6793" y="14912"/>
                      <a:pt x="7043" y="13083"/>
                    </a:cubicBezTo>
                    <a:cubicBezTo>
                      <a:pt x="7319" y="11278"/>
                      <a:pt x="7319" y="9374"/>
                      <a:pt x="6768" y="7619"/>
                    </a:cubicBezTo>
                    <a:cubicBezTo>
                      <a:pt x="5865" y="4887"/>
                      <a:pt x="3660" y="2732"/>
                      <a:pt x="2707" y="0"/>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6" name="Google Shape;3216;p63"/>
              <p:cNvSpPr/>
              <p:nvPr/>
            </p:nvSpPr>
            <p:spPr>
              <a:xfrm>
                <a:off x="3076975" y="1154525"/>
                <a:ext cx="130350" cy="340875"/>
              </a:xfrm>
              <a:custGeom>
                <a:avLst/>
                <a:gdLst/>
                <a:ahLst/>
                <a:cxnLst/>
                <a:rect l="l" t="t" r="r" b="b"/>
                <a:pathLst>
                  <a:path w="5214" h="13635" extrusionOk="0">
                    <a:moveTo>
                      <a:pt x="51" y="1"/>
                    </a:moveTo>
                    <a:cubicBezTo>
                      <a:pt x="1" y="427"/>
                      <a:pt x="1" y="853"/>
                      <a:pt x="1" y="1279"/>
                    </a:cubicBezTo>
                    <a:cubicBezTo>
                      <a:pt x="1" y="5790"/>
                      <a:pt x="1605" y="10427"/>
                      <a:pt x="4838" y="13635"/>
                    </a:cubicBezTo>
                    <a:lnTo>
                      <a:pt x="5214" y="13259"/>
                    </a:lnTo>
                    <a:cubicBezTo>
                      <a:pt x="2081" y="10176"/>
                      <a:pt x="502" y="5690"/>
                      <a:pt x="502" y="1279"/>
                    </a:cubicBezTo>
                    <a:cubicBezTo>
                      <a:pt x="502" y="878"/>
                      <a:pt x="527" y="452"/>
                      <a:pt x="552" y="26"/>
                    </a:cubicBezTo>
                    <a:lnTo>
                      <a:pt x="51" y="1"/>
                    </a:ln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7" name="Google Shape;3217;p63"/>
              <p:cNvSpPr/>
              <p:nvPr/>
            </p:nvSpPr>
            <p:spPr>
              <a:xfrm>
                <a:off x="1170325" y="1662675"/>
                <a:ext cx="221200" cy="331475"/>
              </a:xfrm>
              <a:custGeom>
                <a:avLst/>
                <a:gdLst/>
                <a:ahLst/>
                <a:cxnLst/>
                <a:rect l="l" t="t" r="r" b="b"/>
                <a:pathLst>
                  <a:path w="8848" h="13259" extrusionOk="0">
                    <a:moveTo>
                      <a:pt x="552" y="1"/>
                    </a:moveTo>
                    <a:lnTo>
                      <a:pt x="552" y="1"/>
                    </a:lnTo>
                    <a:cubicBezTo>
                      <a:pt x="26" y="3359"/>
                      <a:pt x="1" y="6968"/>
                      <a:pt x="1630" y="9951"/>
                    </a:cubicBezTo>
                    <a:cubicBezTo>
                      <a:pt x="2156" y="10903"/>
                      <a:pt x="2858" y="11780"/>
                      <a:pt x="3810" y="12357"/>
                    </a:cubicBezTo>
                    <a:cubicBezTo>
                      <a:pt x="4988" y="13058"/>
                      <a:pt x="6417" y="13159"/>
                      <a:pt x="7795" y="13259"/>
                    </a:cubicBezTo>
                    <a:cubicBezTo>
                      <a:pt x="8848" y="10627"/>
                      <a:pt x="8597" y="7394"/>
                      <a:pt x="6768" y="5239"/>
                    </a:cubicBezTo>
                    <a:cubicBezTo>
                      <a:pt x="5013" y="3133"/>
                      <a:pt x="2106" y="2231"/>
                      <a:pt x="552" y="1"/>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8" name="Google Shape;3218;p63"/>
              <p:cNvSpPr/>
              <p:nvPr/>
            </p:nvSpPr>
            <p:spPr>
              <a:xfrm>
                <a:off x="1234250" y="1814300"/>
                <a:ext cx="300775" cy="228725"/>
              </a:xfrm>
              <a:custGeom>
                <a:avLst/>
                <a:gdLst/>
                <a:ahLst/>
                <a:cxnLst/>
                <a:rect l="l" t="t" r="r" b="b"/>
                <a:pathLst>
                  <a:path w="12031" h="9149" extrusionOk="0">
                    <a:moveTo>
                      <a:pt x="501" y="1"/>
                    </a:moveTo>
                    <a:lnTo>
                      <a:pt x="0" y="151"/>
                    </a:lnTo>
                    <a:cubicBezTo>
                      <a:pt x="577" y="1956"/>
                      <a:pt x="1704" y="4136"/>
                      <a:pt x="3258" y="5891"/>
                    </a:cubicBezTo>
                    <a:cubicBezTo>
                      <a:pt x="4787" y="7670"/>
                      <a:pt x="6742" y="9023"/>
                      <a:pt x="8922" y="9149"/>
                    </a:cubicBezTo>
                    <a:lnTo>
                      <a:pt x="9148" y="9149"/>
                    </a:lnTo>
                    <a:cubicBezTo>
                      <a:pt x="9800" y="9149"/>
                      <a:pt x="10426" y="9023"/>
                      <a:pt x="11003" y="9023"/>
                    </a:cubicBezTo>
                    <a:cubicBezTo>
                      <a:pt x="11303" y="9023"/>
                      <a:pt x="11579" y="9048"/>
                      <a:pt x="11855" y="9149"/>
                    </a:cubicBezTo>
                    <a:lnTo>
                      <a:pt x="12030" y="8673"/>
                    </a:lnTo>
                    <a:cubicBezTo>
                      <a:pt x="11679" y="8547"/>
                      <a:pt x="11328" y="8497"/>
                      <a:pt x="11003" y="8497"/>
                    </a:cubicBezTo>
                    <a:cubicBezTo>
                      <a:pt x="10351" y="8522"/>
                      <a:pt x="9724" y="8647"/>
                      <a:pt x="9148" y="8647"/>
                    </a:cubicBezTo>
                    <a:cubicBezTo>
                      <a:pt x="9073" y="8647"/>
                      <a:pt x="9023" y="8622"/>
                      <a:pt x="8948" y="8622"/>
                    </a:cubicBezTo>
                    <a:cubicBezTo>
                      <a:pt x="6968" y="8522"/>
                      <a:pt x="5138" y="7269"/>
                      <a:pt x="3659" y="5565"/>
                    </a:cubicBezTo>
                    <a:cubicBezTo>
                      <a:pt x="2156" y="3860"/>
                      <a:pt x="1028" y="1730"/>
                      <a:pt x="501" y="1"/>
                    </a:cubicBez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9" name="Google Shape;3219;p63"/>
              <p:cNvSpPr/>
              <p:nvPr/>
            </p:nvSpPr>
            <p:spPr>
              <a:xfrm>
                <a:off x="1511175" y="464050"/>
                <a:ext cx="1281375" cy="1532300"/>
              </a:xfrm>
              <a:custGeom>
                <a:avLst/>
                <a:gdLst/>
                <a:ahLst/>
                <a:cxnLst/>
                <a:rect l="l" t="t" r="r" b="b"/>
                <a:pathLst>
                  <a:path w="51255" h="61292" extrusionOk="0">
                    <a:moveTo>
                      <a:pt x="19675" y="0"/>
                    </a:moveTo>
                    <a:lnTo>
                      <a:pt x="19675" y="0"/>
                    </a:lnTo>
                    <a:cubicBezTo>
                      <a:pt x="17695" y="51"/>
                      <a:pt x="15740" y="1153"/>
                      <a:pt x="14688" y="2833"/>
                    </a:cubicBezTo>
                    <a:cubicBezTo>
                      <a:pt x="14888" y="1980"/>
                      <a:pt x="15089" y="1153"/>
                      <a:pt x="15264" y="301"/>
                    </a:cubicBezTo>
                    <a:lnTo>
                      <a:pt x="15264" y="301"/>
                    </a:lnTo>
                    <a:cubicBezTo>
                      <a:pt x="13810" y="1304"/>
                      <a:pt x="12708" y="2833"/>
                      <a:pt x="12206" y="4562"/>
                    </a:cubicBezTo>
                    <a:cubicBezTo>
                      <a:pt x="7946" y="6016"/>
                      <a:pt x="4512" y="9048"/>
                      <a:pt x="2783" y="13209"/>
                    </a:cubicBezTo>
                    <a:cubicBezTo>
                      <a:pt x="1054" y="17394"/>
                      <a:pt x="1204" y="22306"/>
                      <a:pt x="3184" y="26367"/>
                    </a:cubicBezTo>
                    <a:cubicBezTo>
                      <a:pt x="3635" y="27269"/>
                      <a:pt x="4136" y="28472"/>
                      <a:pt x="3409" y="29174"/>
                    </a:cubicBezTo>
                    <a:cubicBezTo>
                      <a:pt x="3259" y="29299"/>
                      <a:pt x="3084" y="29424"/>
                      <a:pt x="2983" y="29600"/>
                    </a:cubicBezTo>
                    <a:cubicBezTo>
                      <a:pt x="2808" y="29900"/>
                      <a:pt x="2983" y="30301"/>
                      <a:pt x="3259" y="30527"/>
                    </a:cubicBezTo>
                    <a:cubicBezTo>
                      <a:pt x="3535" y="30727"/>
                      <a:pt x="3911" y="30803"/>
                      <a:pt x="4262" y="30853"/>
                    </a:cubicBezTo>
                    <a:cubicBezTo>
                      <a:pt x="4036" y="30978"/>
                      <a:pt x="3810" y="31128"/>
                      <a:pt x="3685" y="31354"/>
                    </a:cubicBezTo>
                    <a:cubicBezTo>
                      <a:pt x="3560" y="31605"/>
                      <a:pt x="3585" y="31930"/>
                      <a:pt x="3835" y="32056"/>
                    </a:cubicBezTo>
                    <a:cubicBezTo>
                      <a:pt x="3735" y="32156"/>
                      <a:pt x="3610" y="32156"/>
                      <a:pt x="3560" y="32156"/>
                    </a:cubicBezTo>
                    <a:cubicBezTo>
                      <a:pt x="3535" y="32148"/>
                      <a:pt x="3515" y="32142"/>
                      <a:pt x="3503" y="32142"/>
                    </a:cubicBezTo>
                    <a:cubicBezTo>
                      <a:pt x="3479" y="32142"/>
                      <a:pt x="3485" y="32164"/>
                      <a:pt x="3535" y="32231"/>
                    </a:cubicBezTo>
                    <a:cubicBezTo>
                      <a:pt x="3635" y="32346"/>
                      <a:pt x="3793" y="32403"/>
                      <a:pt x="3947" y="32403"/>
                    </a:cubicBezTo>
                    <a:cubicBezTo>
                      <a:pt x="4062" y="32403"/>
                      <a:pt x="4176" y="32371"/>
                      <a:pt x="4262" y="32306"/>
                    </a:cubicBezTo>
                    <a:lnTo>
                      <a:pt x="4262" y="32306"/>
                    </a:lnTo>
                    <a:cubicBezTo>
                      <a:pt x="1780" y="35790"/>
                      <a:pt x="352" y="40026"/>
                      <a:pt x="201" y="44311"/>
                    </a:cubicBezTo>
                    <a:cubicBezTo>
                      <a:pt x="1" y="49149"/>
                      <a:pt x="1329" y="55690"/>
                      <a:pt x="5364" y="58848"/>
                    </a:cubicBezTo>
                    <a:cubicBezTo>
                      <a:pt x="5289" y="58271"/>
                      <a:pt x="5189" y="57695"/>
                      <a:pt x="5114" y="57094"/>
                    </a:cubicBezTo>
                    <a:lnTo>
                      <a:pt x="5114" y="57094"/>
                    </a:lnTo>
                    <a:cubicBezTo>
                      <a:pt x="7730" y="59799"/>
                      <a:pt x="11497" y="61291"/>
                      <a:pt x="15257" y="61291"/>
                    </a:cubicBezTo>
                    <a:cubicBezTo>
                      <a:pt x="16790" y="61291"/>
                      <a:pt x="18323" y="61043"/>
                      <a:pt x="19775" y="60527"/>
                    </a:cubicBezTo>
                    <a:cubicBezTo>
                      <a:pt x="19951" y="60477"/>
                      <a:pt x="20176" y="60377"/>
                      <a:pt x="20201" y="60176"/>
                    </a:cubicBezTo>
                    <a:cubicBezTo>
                      <a:pt x="20201" y="60051"/>
                      <a:pt x="20126" y="59926"/>
                      <a:pt x="20051" y="59800"/>
                    </a:cubicBezTo>
                    <a:cubicBezTo>
                      <a:pt x="19224" y="58597"/>
                      <a:pt x="18222" y="57545"/>
                      <a:pt x="17369" y="56317"/>
                    </a:cubicBezTo>
                    <a:lnTo>
                      <a:pt x="17369" y="56317"/>
                    </a:lnTo>
                    <a:cubicBezTo>
                      <a:pt x="19149" y="58096"/>
                      <a:pt x="21054" y="59926"/>
                      <a:pt x="23485" y="60527"/>
                    </a:cubicBezTo>
                    <a:cubicBezTo>
                      <a:pt x="24119" y="60686"/>
                      <a:pt x="24768" y="60750"/>
                      <a:pt x="25422" y="60750"/>
                    </a:cubicBezTo>
                    <a:cubicBezTo>
                      <a:pt x="26424" y="60750"/>
                      <a:pt x="27437" y="60599"/>
                      <a:pt x="28422" y="60402"/>
                    </a:cubicBezTo>
                    <a:cubicBezTo>
                      <a:pt x="29801" y="60151"/>
                      <a:pt x="31179" y="59800"/>
                      <a:pt x="32507" y="59374"/>
                    </a:cubicBezTo>
                    <a:cubicBezTo>
                      <a:pt x="33585" y="59048"/>
                      <a:pt x="34663" y="58647"/>
                      <a:pt x="35590" y="57971"/>
                    </a:cubicBezTo>
                    <a:cubicBezTo>
                      <a:pt x="37817" y="56338"/>
                      <a:pt x="38187" y="53142"/>
                      <a:pt x="39619" y="50914"/>
                    </a:cubicBezTo>
                    <a:lnTo>
                      <a:pt x="39619" y="50914"/>
                    </a:lnTo>
                    <a:cubicBezTo>
                      <a:pt x="38473" y="52708"/>
                      <a:pt x="38292" y="55337"/>
                      <a:pt x="39920" y="55337"/>
                    </a:cubicBezTo>
                    <a:cubicBezTo>
                      <a:pt x="40345" y="55337"/>
                      <a:pt x="40893" y="55158"/>
                      <a:pt x="41580" y="54738"/>
                    </a:cubicBezTo>
                    <a:cubicBezTo>
                      <a:pt x="43936" y="53309"/>
                      <a:pt x="45665" y="51028"/>
                      <a:pt x="46994" y="48672"/>
                    </a:cubicBezTo>
                    <a:cubicBezTo>
                      <a:pt x="47871" y="47144"/>
                      <a:pt x="48547" y="45515"/>
                      <a:pt x="49024" y="43810"/>
                    </a:cubicBezTo>
                    <a:cubicBezTo>
                      <a:pt x="49350" y="42582"/>
                      <a:pt x="49926" y="41329"/>
                      <a:pt x="49901" y="40051"/>
                    </a:cubicBezTo>
                    <a:lnTo>
                      <a:pt x="49901" y="40051"/>
                    </a:lnTo>
                    <a:cubicBezTo>
                      <a:pt x="50076" y="40452"/>
                      <a:pt x="50227" y="40853"/>
                      <a:pt x="50402" y="41279"/>
                    </a:cubicBezTo>
                    <a:cubicBezTo>
                      <a:pt x="51204" y="40577"/>
                      <a:pt x="51254" y="39349"/>
                      <a:pt x="51129" y="38296"/>
                    </a:cubicBezTo>
                    <a:cubicBezTo>
                      <a:pt x="50678" y="34788"/>
                      <a:pt x="48999" y="31555"/>
                      <a:pt x="46793" y="28823"/>
                    </a:cubicBezTo>
                    <a:cubicBezTo>
                      <a:pt x="45740" y="27519"/>
                      <a:pt x="44788" y="26367"/>
                      <a:pt x="43410" y="25339"/>
                    </a:cubicBezTo>
                    <a:cubicBezTo>
                      <a:pt x="42802" y="24895"/>
                      <a:pt x="40273" y="22901"/>
                      <a:pt x="39286" y="22901"/>
                    </a:cubicBezTo>
                    <a:cubicBezTo>
                      <a:pt x="39215" y="22901"/>
                      <a:pt x="39152" y="22911"/>
                      <a:pt x="39099" y="22933"/>
                    </a:cubicBezTo>
                    <a:cubicBezTo>
                      <a:pt x="39124" y="22908"/>
                      <a:pt x="40703" y="22557"/>
                      <a:pt x="40502" y="22281"/>
                    </a:cubicBezTo>
                    <a:cubicBezTo>
                      <a:pt x="40188" y="21798"/>
                      <a:pt x="39618" y="21478"/>
                      <a:pt x="39039" y="21478"/>
                    </a:cubicBezTo>
                    <a:cubicBezTo>
                      <a:pt x="39017" y="21478"/>
                      <a:pt x="38995" y="21478"/>
                      <a:pt x="38974" y="21479"/>
                    </a:cubicBezTo>
                    <a:lnTo>
                      <a:pt x="40653" y="19875"/>
                    </a:lnTo>
                    <a:cubicBezTo>
                      <a:pt x="40086" y="19437"/>
                      <a:pt x="39373" y="19198"/>
                      <a:pt x="38659" y="19198"/>
                    </a:cubicBezTo>
                    <a:cubicBezTo>
                      <a:pt x="38394" y="19198"/>
                      <a:pt x="38129" y="19231"/>
                      <a:pt x="37871" y="19299"/>
                    </a:cubicBezTo>
                    <a:cubicBezTo>
                      <a:pt x="37395" y="14462"/>
                      <a:pt x="35590" y="9650"/>
                      <a:pt x="32131" y="6216"/>
                    </a:cubicBezTo>
                    <a:cubicBezTo>
                      <a:pt x="29120" y="3224"/>
                      <a:pt x="25499" y="2002"/>
                      <a:pt x="21589" y="2002"/>
                    </a:cubicBezTo>
                    <a:cubicBezTo>
                      <a:pt x="20487" y="2002"/>
                      <a:pt x="19362" y="2099"/>
                      <a:pt x="18222" y="2281"/>
                    </a:cubicBezTo>
                    <a:cubicBezTo>
                      <a:pt x="18572" y="1454"/>
                      <a:pt x="19124" y="702"/>
                      <a:pt x="19675"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0" name="Google Shape;3220;p63"/>
              <p:cNvSpPr/>
              <p:nvPr/>
            </p:nvSpPr>
            <p:spPr>
              <a:xfrm>
                <a:off x="1511175" y="1240325"/>
                <a:ext cx="505050" cy="756250"/>
              </a:xfrm>
              <a:custGeom>
                <a:avLst/>
                <a:gdLst/>
                <a:ahLst/>
                <a:cxnLst/>
                <a:rect l="l" t="t" r="r" b="b"/>
                <a:pathLst>
                  <a:path w="20202" h="30250" extrusionOk="0">
                    <a:moveTo>
                      <a:pt x="6757" y="0"/>
                    </a:moveTo>
                    <a:cubicBezTo>
                      <a:pt x="6490" y="0"/>
                      <a:pt x="6224" y="34"/>
                      <a:pt x="5966" y="103"/>
                    </a:cubicBezTo>
                    <a:cubicBezTo>
                      <a:pt x="4512" y="478"/>
                      <a:pt x="3209" y="2859"/>
                      <a:pt x="2582" y="4113"/>
                    </a:cubicBezTo>
                    <a:cubicBezTo>
                      <a:pt x="1104" y="6895"/>
                      <a:pt x="302" y="10103"/>
                      <a:pt x="201" y="13260"/>
                    </a:cubicBezTo>
                    <a:cubicBezTo>
                      <a:pt x="1" y="18098"/>
                      <a:pt x="1329" y="24639"/>
                      <a:pt x="5364" y="27797"/>
                    </a:cubicBezTo>
                    <a:cubicBezTo>
                      <a:pt x="5289" y="27220"/>
                      <a:pt x="5189" y="26644"/>
                      <a:pt x="5114" y="26068"/>
                    </a:cubicBezTo>
                    <a:lnTo>
                      <a:pt x="5114" y="26068"/>
                    </a:lnTo>
                    <a:cubicBezTo>
                      <a:pt x="7737" y="28762"/>
                      <a:pt x="11516" y="30250"/>
                      <a:pt x="15285" y="30250"/>
                    </a:cubicBezTo>
                    <a:cubicBezTo>
                      <a:pt x="16809" y="30250"/>
                      <a:pt x="18332" y="30006"/>
                      <a:pt x="19775" y="29501"/>
                    </a:cubicBezTo>
                    <a:cubicBezTo>
                      <a:pt x="19951" y="29426"/>
                      <a:pt x="20151" y="29326"/>
                      <a:pt x="20201" y="29125"/>
                    </a:cubicBezTo>
                    <a:cubicBezTo>
                      <a:pt x="20201" y="29075"/>
                      <a:pt x="20201" y="29050"/>
                      <a:pt x="20176" y="29000"/>
                    </a:cubicBezTo>
                    <a:cubicBezTo>
                      <a:pt x="20151" y="28925"/>
                      <a:pt x="20101" y="28824"/>
                      <a:pt x="20051" y="28749"/>
                    </a:cubicBezTo>
                    <a:cubicBezTo>
                      <a:pt x="18522" y="26569"/>
                      <a:pt x="16492" y="24764"/>
                      <a:pt x="14988" y="22509"/>
                    </a:cubicBezTo>
                    <a:cubicBezTo>
                      <a:pt x="13409" y="20203"/>
                      <a:pt x="12106" y="17697"/>
                      <a:pt x="11079" y="15115"/>
                    </a:cubicBezTo>
                    <a:lnTo>
                      <a:pt x="11079" y="15115"/>
                    </a:lnTo>
                    <a:cubicBezTo>
                      <a:pt x="11404" y="15441"/>
                      <a:pt x="11881" y="15667"/>
                      <a:pt x="12382" y="15717"/>
                    </a:cubicBezTo>
                    <a:cubicBezTo>
                      <a:pt x="12808" y="14589"/>
                      <a:pt x="12181" y="13386"/>
                      <a:pt x="11655" y="12333"/>
                    </a:cubicBezTo>
                    <a:cubicBezTo>
                      <a:pt x="9901" y="8849"/>
                      <a:pt x="9049" y="4940"/>
                      <a:pt x="9174" y="1055"/>
                    </a:cubicBezTo>
                    <a:cubicBezTo>
                      <a:pt x="8556" y="379"/>
                      <a:pt x="7654" y="0"/>
                      <a:pt x="6757" y="0"/>
                    </a:cubicBezTo>
                    <a:close/>
                  </a:path>
                </a:pathLst>
              </a:custGeom>
              <a:solidFill>
                <a:srgbClr val="8E806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1" name="Google Shape;3221;p63"/>
              <p:cNvSpPr/>
              <p:nvPr/>
            </p:nvSpPr>
            <p:spPr>
              <a:xfrm>
                <a:off x="1996775" y="1943800"/>
                <a:ext cx="273975" cy="239375"/>
              </a:xfrm>
              <a:custGeom>
                <a:avLst/>
                <a:gdLst/>
                <a:ahLst/>
                <a:cxnLst/>
                <a:rect l="l" t="t" r="r" b="b"/>
                <a:pathLst>
                  <a:path w="10959" h="9575" extrusionOk="0">
                    <a:moveTo>
                      <a:pt x="6702" y="1979"/>
                    </a:moveTo>
                    <a:cubicBezTo>
                      <a:pt x="6563" y="2140"/>
                      <a:pt x="6498" y="2359"/>
                      <a:pt x="6517" y="2565"/>
                    </a:cubicBezTo>
                    <a:lnTo>
                      <a:pt x="6798" y="3578"/>
                    </a:lnTo>
                    <a:lnTo>
                      <a:pt x="6798" y="3578"/>
                    </a:lnTo>
                    <a:cubicBezTo>
                      <a:pt x="6779" y="3420"/>
                      <a:pt x="6767" y="3263"/>
                      <a:pt x="6761" y="3106"/>
                    </a:cubicBezTo>
                    <a:lnTo>
                      <a:pt x="6761" y="3106"/>
                    </a:lnTo>
                    <a:cubicBezTo>
                      <a:pt x="6687" y="2643"/>
                      <a:pt x="6650" y="2217"/>
                      <a:pt x="6702" y="1979"/>
                    </a:cubicBezTo>
                    <a:close/>
                    <a:moveTo>
                      <a:pt x="8354" y="0"/>
                    </a:moveTo>
                    <a:cubicBezTo>
                      <a:pt x="7642" y="0"/>
                      <a:pt x="6866" y="389"/>
                      <a:pt x="6967" y="657"/>
                    </a:cubicBezTo>
                    <a:lnTo>
                      <a:pt x="6967" y="657"/>
                    </a:lnTo>
                    <a:cubicBezTo>
                      <a:pt x="6841" y="333"/>
                      <a:pt x="6541" y="134"/>
                      <a:pt x="6216" y="109"/>
                    </a:cubicBezTo>
                    <a:cubicBezTo>
                      <a:pt x="6179" y="106"/>
                      <a:pt x="6143" y="105"/>
                      <a:pt x="6107" y="105"/>
                    </a:cubicBezTo>
                    <a:cubicBezTo>
                      <a:pt x="5797" y="105"/>
                      <a:pt x="5505" y="197"/>
                      <a:pt x="5214" y="310"/>
                    </a:cubicBezTo>
                    <a:cubicBezTo>
                      <a:pt x="5013" y="385"/>
                      <a:pt x="4788" y="460"/>
                      <a:pt x="4612" y="610"/>
                    </a:cubicBezTo>
                    <a:cubicBezTo>
                      <a:pt x="4462" y="786"/>
                      <a:pt x="4361" y="1011"/>
                      <a:pt x="4437" y="1237"/>
                    </a:cubicBezTo>
                    <a:cubicBezTo>
                      <a:pt x="4258" y="814"/>
                      <a:pt x="3804" y="613"/>
                      <a:pt x="3343" y="613"/>
                    </a:cubicBezTo>
                    <a:cubicBezTo>
                      <a:pt x="3094" y="613"/>
                      <a:pt x="2843" y="671"/>
                      <a:pt x="2632" y="786"/>
                    </a:cubicBezTo>
                    <a:cubicBezTo>
                      <a:pt x="1" y="2189"/>
                      <a:pt x="502" y="6400"/>
                      <a:pt x="1980" y="8380"/>
                    </a:cubicBezTo>
                    <a:cubicBezTo>
                      <a:pt x="2181" y="8655"/>
                      <a:pt x="2432" y="8956"/>
                      <a:pt x="2732" y="9132"/>
                    </a:cubicBezTo>
                    <a:cubicBezTo>
                      <a:pt x="2956" y="9255"/>
                      <a:pt x="3175" y="9311"/>
                      <a:pt x="3371" y="9311"/>
                    </a:cubicBezTo>
                    <a:cubicBezTo>
                      <a:pt x="4009" y="9311"/>
                      <a:pt x="4413" y="8720"/>
                      <a:pt x="4011" y="7954"/>
                    </a:cubicBezTo>
                    <a:cubicBezTo>
                      <a:pt x="3835" y="7603"/>
                      <a:pt x="3559" y="7327"/>
                      <a:pt x="3334" y="7026"/>
                    </a:cubicBezTo>
                    <a:cubicBezTo>
                      <a:pt x="2507" y="5823"/>
                      <a:pt x="2156" y="2565"/>
                      <a:pt x="3960" y="1989"/>
                    </a:cubicBezTo>
                    <a:lnTo>
                      <a:pt x="3960" y="1989"/>
                    </a:lnTo>
                    <a:cubicBezTo>
                      <a:pt x="3710" y="3267"/>
                      <a:pt x="3685" y="4545"/>
                      <a:pt x="4036" y="5823"/>
                    </a:cubicBezTo>
                    <a:cubicBezTo>
                      <a:pt x="4267" y="6678"/>
                      <a:pt x="5625" y="9574"/>
                      <a:pt x="6935" y="9574"/>
                    </a:cubicBezTo>
                    <a:cubicBezTo>
                      <a:pt x="7047" y="9574"/>
                      <a:pt x="7158" y="9553"/>
                      <a:pt x="7269" y="9508"/>
                    </a:cubicBezTo>
                    <a:cubicBezTo>
                      <a:pt x="8196" y="9132"/>
                      <a:pt x="7294" y="7753"/>
                      <a:pt x="7068" y="7252"/>
                    </a:cubicBezTo>
                    <a:cubicBezTo>
                      <a:pt x="6517" y="6024"/>
                      <a:pt x="6166" y="4896"/>
                      <a:pt x="6166" y="3518"/>
                    </a:cubicBezTo>
                    <a:cubicBezTo>
                      <a:pt x="6166" y="2966"/>
                      <a:pt x="6216" y="2014"/>
                      <a:pt x="6818" y="1788"/>
                    </a:cubicBezTo>
                    <a:lnTo>
                      <a:pt x="6818" y="1788"/>
                    </a:lnTo>
                    <a:cubicBezTo>
                      <a:pt x="6761" y="1811"/>
                      <a:pt x="6724" y="1878"/>
                      <a:pt x="6702" y="1979"/>
                    </a:cubicBezTo>
                    <a:lnTo>
                      <a:pt x="6702" y="1979"/>
                    </a:lnTo>
                    <a:cubicBezTo>
                      <a:pt x="6749" y="1924"/>
                      <a:pt x="6804" y="1876"/>
                      <a:pt x="6868" y="1838"/>
                    </a:cubicBezTo>
                    <a:lnTo>
                      <a:pt x="6868" y="1838"/>
                    </a:lnTo>
                    <a:cubicBezTo>
                      <a:pt x="6777" y="2251"/>
                      <a:pt x="6744" y="2676"/>
                      <a:pt x="6761" y="3106"/>
                    </a:cubicBezTo>
                    <a:lnTo>
                      <a:pt x="6761" y="3106"/>
                    </a:lnTo>
                    <a:cubicBezTo>
                      <a:pt x="6845" y="3637"/>
                      <a:pt x="6979" y="4216"/>
                      <a:pt x="7086" y="4613"/>
                    </a:cubicBezTo>
                    <a:lnTo>
                      <a:pt x="7086" y="4613"/>
                    </a:lnTo>
                    <a:lnTo>
                      <a:pt x="6798" y="3578"/>
                    </a:lnTo>
                    <a:lnTo>
                      <a:pt x="6798" y="3578"/>
                    </a:lnTo>
                    <a:cubicBezTo>
                      <a:pt x="6985" y="5135"/>
                      <a:pt x="7779" y="6694"/>
                      <a:pt x="8798" y="7803"/>
                    </a:cubicBezTo>
                    <a:cubicBezTo>
                      <a:pt x="9151" y="8185"/>
                      <a:pt x="9577" y="8366"/>
                      <a:pt x="9936" y="8366"/>
                    </a:cubicBezTo>
                    <a:cubicBezTo>
                      <a:pt x="10544" y="8366"/>
                      <a:pt x="10959" y="7847"/>
                      <a:pt x="10502" y="6901"/>
                    </a:cubicBezTo>
                    <a:cubicBezTo>
                      <a:pt x="10151" y="6199"/>
                      <a:pt x="9725" y="5573"/>
                      <a:pt x="9399" y="4896"/>
                    </a:cubicBezTo>
                    <a:cubicBezTo>
                      <a:pt x="9098" y="4219"/>
                      <a:pt x="8873" y="3442"/>
                      <a:pt x="9023" y="2691"/>
                    </a:cubicBezTo>
                    <a:cubicBezTo>
                      <a:pt x="9123" y="2189"/>
                      <a:pt x="9399" y="1713"/>
                      <a:pt x="9449" y="1212"/>
                    </a:cubicBezTo>
                    <a:cubicBezTo>
                      <a:pt x="9542" y="293"/>
                      <a:pt x="8972" y="0"/>
                      <a:pt x="8354" y="0"/>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2" name="Google Shape;3222;p63"/>
              <p:cNvSpPr/>
              <p:nvPr/>
            </p:nvSpPr>
            <p:spPr>
              <a:xfrm>
                <a:off x="2265575" y="1838625"/>
                <a:ext cx="261300" cy="280375"/>
              </a:xfrm>
              <a:custGeom>
                <a:avLst/>
                <a:gdLst/>
                <a:ahLst/>
                <a:cxnLst/>
                <a:rect l="l" t="t" r="r" b="b"/>
                <a:pathLst>
                  <a:path w="10452" h="11215" extrusionOk="0">
                    <a:moveTo>
                      <a:pt x="5799" y="0"/>
                    </a:moveTo>
                    <a:cubicBezTo>
                      <a:pt x="5400" y="0"/>
                      <a:pt x="5021" y="185"/>
                      <a:pt x="4687" y="632"/>
                    </a:cubicBezTo>
                    <a:cubicBezTo>
                      <a:pt x="4462" y="958"/>
                      <a:pt x="4437" y="1434"/>
                      <a:pt x="4662" y="1760"/>
                    </a:cubicBezTo>
                    <a:cubicBezTo>
                      <a:pt x="4354" y="1517"/>
                      <a:pt x="4042" y="1417"/>
                      <a:pt x="3744" y="1417"/>
                    </a:cubicBezTo>
                    <a:cubicBezTo>
                      <a:pt x="2446" y="1417"/>
                      <a:pt x="1408" y="3312"/>
                      <a:pt x="2119" y="3634"/>
                    </a:cubicBezTo>
                    <a:lnTo>
                      <a:pt x="2119" y="3634"/>
                    </a:lnTo>
                    <a:cubicBezTo>
                      <a:pt x="1836" y="3512"/>
                      <a:pt x="1536" y="3437"/>
                      <a:pt x="1257" y="3437"/>
                    </a:cubicBezTo>
                    <a:cubicBezTo>
                      <a:pt x="745" y="3437"/>
                      <a:pt x="305" y="3689"/>
                      <a:pt x="176" y="4366"/>
                    </a:cubicBezTo>
                    <a:cubicBezTo>
                      <a:pt x="0" y="5319"/>
                      <a:pt x="828" y="5770"/>
                      <a:pt x="1304" y="6421"/>
                    </a:cubicBezTo>
                    <a:cubicBezTo>
                      <a:pt x="2331" y="7725"/>
                      <a:pt x="2256" y="9329"/>
                      <a:pt x="3033" y="10657"/>
                    </a:cubicBezTo>
                    <a:cubicBezTo>
                      <a:pt x="3209" y="10933"/>
                      <a:pt x="3434" y="11183"/>
                      <a:pt x="3735" y="11208"/>
                    </a:cubicBezTo>
                    <a:cubicBezTo>
                      <a:pt x="3765" y="11213"/>
                      <a:pt x="3795" y="11215"/>
                      <a:pt x="3826" y="11215"/>
                    </a:cubicBezTo>
                    <a:cubicBezTo>
                      <a:pt x="4145" y="11215"/>
                      <a:pt x="4452" y="10982"/>
                      <a:pt x="4612" y="10707"/>
                    </a:cubicBezTo>
                    <a:cubicBezTo>
                      <a:pt x="5188" y="9604"/>
                      <a:pt x="4512" y="7925"/>
                      <a:pt x="4036" y="6872"/>
                    </a:cubicBezTo>
                    <a:cubicBezTo>
                      <a:pt x="3635" y="6045"/>
                      <a:pt x="2883" y="5344"/>
                      <a:pt x="2682" y="4441"/>
                    </a:cubicBezTo>
                    <a:cubicBezTo>
                      <a:pt x="2632" y="4241"/>
                      <a:pt x="2707" y="3990"/>
                      <a:pt x="2908" y="3940"/>
                    </a:cubicBezTo>
                    <a:cubicBezTo>
                      <a:pt x="2948" y="3927"/>
                      <a:pt x="2990" y="3920"/>
                      <a:pt x="3033" y="3920"/>
                    </a:cubicBezTo>
                    <a:cubicBezTo>
                      <a:pt x="3149" y="3920"/>
                      <a:pt x="3267" y="3967"/>
                      <a:pt x="3359" y="4040"/>
                    </a:cubicBezTo>
                    <a:cubicBezTo>
                      <a:pt x="3735" y="4266"/>
                      <a:pt x="4011" y="4617"/>
                      <a:pt x="4236" y="4968"/>
                    </a:cubicBezTo>
                    <a:cubicBezTo>
                      <a:pt x="4762" y="5694"/>
                      <a:pt x="5163" y="6497"/>
                      <a:pt x="5439" y="7324"/>
                    </a:cubicBezTo>
                    <a:cubicBezTo>
                      <a:pt x="5464" y="7399"/>
                      <a:pt x="5489" y="7449"/>
                      <a:pt x="5514" y="7499"/>
                    </a:cubicBezTo>
                    <a:cubicBezTo>
                      <a:pt x="5665" y="8050"/>
                      <a:pt x="5815" y="8602"/>
                      <a:pt x="6091" y="9103"/>
                    </a:cubicBezTo>
                    <a:cubicBezTo>
                      <a:pt x="6266" y="9354"/>
                      <a:pt x="6517" y="9604"/>
                      <a:pt x="6818" y="9629"/>
                    </a:cubicBezTo>
                    <a:cubicBezTo>
                      <a:pt x="6831" y="9630"/>
                      <a:pt x="6844" y="9631"/>
                      <a:pt x="6858" y="9631"/>
                    </a:cubicBezTo>
                    <a:cubicBezTo>
                      <a:pt x="7624" y="9631"/>
                      <a:pt x="7744" y="8217"/>
                      <a:pt x="7695" y="7725"/>
                    </a:cubicBezTo>
                    <a:cubicBezTo>
                      <a:pt x="7494" y="5795"/>
                      <a:pt x="6542" y="3965"/>
                      <a:pt x="5063" y="2687"/>
                    </a:cubicBezTo>
                    <a:cubicBezTo>
                      <a:pt x="4888" y="2537"/>
                      <a:pt x="4737" y="2236"/>
                      <a:pt x="4938" y="2161"/>
                    </a:cubicBezTo>
                    <a:cubicBezTo>
                      <a:pt x="4963" y="2152"/>
                      <a:pt x="4988" y="2150"/>
                      <a:pt x="5012" y="2150"/>
                    </a:cubicBezTo>
                    <a:cubicBezTo>
                      <a:pt x="5060" y="2150"/>
                      <a:pt x="5105" y="2161"/>
                      <a:pt x="5138" y="2161"/>
                    </a:cubicBezTo>
                    <a:cubicBezTo>
                      <a:pt x="6767" y="2662"/>
                      <a:pt x="7920" y="4216"/>
                      <a:pt x="8371" y="5845"/>
                    </a:cubicBezTo>
                    <a:cubicBezTo>
                      <a:pt x="8497" y="6296"/>
                      <a:pt x="8647" y="6822"/>
                      <a:pt x="9073" y="6948"/>
                    </a:cubicBezTo>
                    <a:cubicBezTo>
                      <a:pt x="9132" y="6966"/>
                      <a:pt x="9191" y="6974"/>
                      <a:pt x="9251" y="6974"/>
                    </a:cubicBezTo>
                    <a:cubicBezTo>
                      <a:pt x="9521" y="6974"/>
                      <a:pt x="9786" y="6802"/>
                      <a:pt x="9950" y="6597"/>
                    </a:cubicBezTo>
                    <a:cubicBezTo>
                      <a:pt x="10452" y="5895"/>
                      <a:pt x="10176" y="4918"/>
                      <a:pt x="9825" y="4116"/>
                    </a:cubicBezTo>
                    <a:cubicBezTo>
                      <a:pt x="9402" y="3128"/>
                      <a:pt x="7438" y="0"/>
                      <a:pt x="5799" y="0"/>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3" name="Google Shape;3223;p63"/>
              <p:cNvSpPr/>
              <p:nvPr/>
            </p:nvSpPr>
            <p:spPr>
              <a:xfrm>
                <a:off x="1897150" y="1310550"/>
                <a:ext cx="562050" cy="513350"/>
              </a:xfrm>
              <a:custGeom>
                <a:avLst/>
                <a:gdLst/>
                <a:ahLst/>
                <a:cxnLst/>
                <a:rect l="l" t="t" r="r" b="b"/>
                <a:pathLst>
                  <a:path w="22482" h="20534" extrusionOk="0">
                    <a:moveTo>
                      <a:pt x="20853" y="0"/>
                    </a:moveTo>
                    <a:cubicBezTo>
                      <a:pt x="20854" y="7"/>
                      <a:pt x="20855" y="14"/>
                      <a:pt x="20856" y="21"/>
                    </a:cubicBezTo>
                    <a:lnTo>
                      <a:pt x="20856" y="21"/>
                    </a:lnTo>
                    <a:cubicBezTo>
                      <a:pt x="20855" y="14"/>
                      <a:pt x="20854" y="7"/>
                      <a:pt x="20853" y="0"/>
                    </a:cubicBezTo>
                    <a:close/>
                    <a:moveTo>
                      <a:pt x="20856" y="21"/>
                    </a:moveTo>
                    <a:cubicBezTo>
                      <a:pt x="20922" y="541"/>
                      <a:pt x="20697" y="1082"/>
                      <a:pt x="20301" y="1404"/>
                    </a:cubicBezTo>
                    <a:cubicBezTo>
                      <a:pt x="20054" y="1614"/>
                      <a:pt x="19689" y="1707"/>
                      <a:pt x="19289" y="1707"/>
                    </a:cubicBezTo>
                    <a:cubicBezTo>
                      <a:pt x="18351" y="1707"/>
                      <a:pt x="17216" y="1196"/>
                      <a:pt x="16918" y="477"/>
                    </a:cubicBezTo>
                    <a:lnTo>
                      <a:pt x="16918" y="477"/>
                    </a:lnTo>
                    <a:cubicBezTo>
                      <a:pt x="17720" y="2456"/>
                      <a:pt x="17344" y="4913"/>
                      <a:pt x="15940" y="6542"/>
                    </a:cubicBezTo>
                    <a:cubicBezTo>
                      <a:pt x="15790" y="6717"/>
                      <a:pt x="15615" y="6893"/>
                      <a:pt x="15389" y="6918"/>
                    </a:cubicBezTo>
                    <a:cubicBezTo>
                      <a:pt x="15357" y="6923"/>
                      <a:pt x="15326" y="6925"/>
                      <a:pt x="15294" y="6925"/>
                    </a:cubicBezTo>
                    <a:cubicBezTo>
                      <a:pt x="15026" y="6925"/>
                      <a:pt x="14766" y="6746"/>
                      <a:pt x="14587" y="6567"/>
                    </a:cubicBezTo>
                    <a:cubicBezTo>
                      <a:pt x="13484" y="5514"/>
                      <a:pt x="12883" y="4111"/>
                      <a:pt x="12281" y="2732"/>
                    </a:cubicBezTo>
                    <a:lnTo>
                      <a:pt x="12281" y="2732"/>
                    </a:lnTo>
                    <a:cubicBezTo>
                      <a:pt x="12482" y="3685"/>
                      <a:pt x="12682" y="4662"/>
                      <a:pt x="12507" y="5614"/>
                    </a:cubicBezTo>
                    <a:cubicBezTo>
                      <a:pt x="12331" y="6592"/>
                      <a:pt x="11680" y="7519"/>
                      <a:pt x="10727" y="7745"/>
                    </a:cubicBezTo>
                    <a:cubicBezTo>
                      <a:pt x="10590" y="7772"/>
                      <a:pt x="10450" y="7785"/>
                      <a:pt x="10307" y="7785"/>
                    </a:cubicBezTo>
                    <a:cubicBezTo>
                      <a:pt x="9927" y="7785"/>
                      <a:pt x="9531" y="7697"/>
                      <a:pt x="9148" y="7569"/>
                    </a:cubicBezTo>
                    <a:cubicBezTo>
                      <a:pt x="7093" y="6918"/>
                      <a:pt x="5389" y="5464"/>
                      <a:pt x="3910" y="3885"/>
                    </a:cubicBezTo>
                    <a:lnTo>
                      <a:pt x="3910" y="3885"/>
                    </a:lnTo>
                    <a:cubicBezTo>
                      <a:pt x="4437" y="5289"/>
                      <a:pt x="4412" y="6868"/>
                      <a:pt x="3860" y="8246"/>
                    </a:cubicBezTo>
                    <a:cubicBezTo>
                      <a:pt x="2457" y="7695"/>
                      <a:pt x="1254" y="6642"/>
                      <a:pt x="502" y="5339"/>
                    </a:cubicBezTo>
                    <a:lnTo>
                      <a:pt x="502" y="5339"/>
                    </a:lnTo>
                    <a:cubicBezTo>
                      <a:pt x="51" y="7419"/>
                      <a:pt x="1" y="9925"/>
                      <a:pt x="577" y="11980"/>
                    </a:cubicBezTo>
                    <a:cubicBezTo>
                      <a:pt x="1050" y="13649"/>
                      <a:pt x="2339" y="16653"/>
                      <a:pt x="4052" y="17380"/>
                    </a:cubicBezTo>
                    <a:lnTo>
                      <a:pt x="4052" y="17380"/>
                    </a:lnTo>
                    <a:cubicBezTo>
                      <a:pt x="3851" y="17299"/>
                      <a:pt x="3634" y="17259"/>
                      <a:pt x="3416" y="17259"/>
                    </a:cubicBezTo>
                    <a:cubicBezTo>
                      <a:pt x="3263" y="17259"/>
                      <a:pt x="3108" y="17279"/>
                      <a:pt x="2958" y="17319"/>
                    </a:cubicBezTo>
                    <a:cubicBezTo>
                      <a:pt x="4246" y="19608"/>
                      <a:pt x="6620" y="20534"/>
                      <a:pt x="9108" y="20534"/>
                    </a:cubicBezTo>
                    <a:cubicBezTo>
                      <a:pt x="11379" y="20534"/>
                      <a:pt x="13745" y="19762"/>
                      <a:pt x="15463" y="18551"/>
                    </a:cubicBezTo>
                    <a:lnTo>
                      <a:pt x="15463" y="18551"/>
                    </a:lnTo>
                    <a:cubicBezTo>
                      <a:pt x="15232" y="18735"/>
                      <a:pt x="15088" y="19029"/>
                      <a:pt x="15088" y="19324"/>
                    </a:cubicBezTo>
                    <a:cubicBezTo>
                      <a:pt x="15890" y="19198"/>
                      <a:pt x="16567" y="18697"/>
                      <a:pt x="17169" y="18146"/>
                    </a:cubicBezTo>
                    <a:cubicBezTo>
                      <a:pt x="19675" y="15965"/>
                      <a:pt x="21354" y="12908"/>
                      <a:pt x="22056" y="9649"/>
                    </a:cubicBezTo>
                    <a:cubicBezTo>
                      <a:pt x="22382" y="8071"/>
                      <a:pt x="22482" y="6416"/>
                      <a:pt x="22306" y="4787"/>
                    </a:cubicBezTo>
                    <a:cubicBezTo>
                      <a:pt x="22206" y="4010"/>
                      <a:pt x="22056" y="3233"/>
                      <a:pt x="21830" y="2482"/>
                    </a:cubicBezTo>
                    <a:cubicBezTo>
                      <a:pt x="21607" y="1712"/>
                      <a:pt x="20965" y="794"/>
                      <a:pt x="20856" y="2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4" name="Google Shape;3224;p63"/>
              <p:cNvSpPr/>
              <p:nvPr/>
            </p:nvSpPr>
            <p:spPr>
              <a:xfrm>
                <a:off x="1645275" y="1022950"/>
                <a:ext cx="857800" cy="486150"/>
              </a:xfrm>
              <a:custGeom>
                <a:avLst/>
                <a:gdLst/>
                <a:ahLst/>
                <a:cxnLst/>
                <a:rect l="l" t="t" r="r" b="b"/>
                <a:pathLst>
                  <a:path w="34312" h="19446" extrusionOk="0">
                    <a:moveTo>
                      <a:pt x="30677" y="0"/>
                    </a:moveTo>
                    <a:lnTo>
                      <a:pt x="1604" y="6993"/>
                    </a:lnTo>
                    <a:cubicBezTo>
                      <a:pt x="1629" y="8171"/>
                      <a:pt x="552" y="8923"/>
                      <a:pt x="126" y="9950"/>
                    </a:cubicBezTo>
                    <a:cubicBezTo>
                      <a:pt x="75" y="10101"/>
                      <a:pt x="0" y="10276"/>
                      <a:pt x="25" y="10427"/>
                    </a:cubicBezTo>
                    <a:cubicBezTo>
                      <a:pt x="50" y="10602"/>
                      <a:pt x="176" y="10777"/>
                      <a:pt x="351" y="10777"/>
                    </a:cubicBezTo>
                    <a:cubicBezTo>
                      <a:pt x="451" y="10777"/>
                      <a:pt x="527" y="10727"/>
                      <a:pt x="627" y="10677"/>
                    </a:cubicBezTo>
                    <a:cubicBezTo>
                      <a:pt x="878" y="10527"/>
                      <a:pt x="1103" y="10351"/>
                      <a:pt x="1304" y="10151"/>
                    </a:cubicBezTo>
                    <a:lnTo>
                      <a:pt x="1304" y="10151"/>
                    </a:lnTo>
                    <a:cubicBezTo>
                      <a:pt x="727" y="10853"/>
                      <a:pt x="351" y="11705"/>
                      <a:pt x="201" y="12582"/>
                    </a:cubicBezTo>
                    <a:cubicBezTo>
                      <a:pt x="109" y="13173"/>
                      <a:pt x="152" y="13573"/>
                      <a:pt x="482" y="13573"/>
                    </a:cubicBezTo>
                    <a:cubicBezTo>
                      <a:pt x="600" y="13573"/>
                      <a:pt x="754" y="13521"/>
                      <a:pt x="953" y="13409"/>
                    </a:cubicBezTo>
                    <a:cubicBezTo>
                      <a:pt x="1279" y="13209"/>
                      <a:pt x="2356" y="12407"/>
                      <a:pt x="2431" y="12031"/>
                    </a:cubicBezTo>
                    <a:lnTo>
                      <a:pt x="2431" y="12031"/>
                    </a:lnTo>
                    <a:cubicBezTo>
                      <a:pt x="2156" y="13484"/>
                      <a:pt x="2331" y="15013"/>
                      <a:pt x="2908" y="16366"/>
                    </a:cubicBezTo>
                    <a:cubicBezTo>
                      <a:pt x="3074" y="16796"/>
                      <a:pt x="3400" y="17247"/>
                      <a:pt x="3841" y="17247"/>
                    </a:cubicBezTo>
                    <a:cubicBezTo>
                      <a:pt x="3864" y="17247"/>
                      <a:pt x="3887" y="17246"/>
                      <a:pt x="3910" y="17244"/>
                    </a:cubicBezTo>
                    <a:cubicBezTo>
                      <a:pt x="4261" y="17194"/>
                      <a:pt x="4487" y="16818"/>
                      <a:pt x="4662" y="16492"/>
                    </a:cubicBezTo>
                    <a:cubicBezTo>
                      <a:pt x="5389" y="15013"/>
                      <a:pt x="5815" y="13359"/>
                      <a:pt x="5915" y="11705"/>
                    </a:cubicBezTo>
                    <a:cubicBezTo>
                      <a:pt x="5990" y="12983"/>
                      <a:pt x="6166" y="14261"/>
                      <a:pt x="6416" y="15539"/>
                    </a:cubicBezTo>
                    <a:cubicBezTo>
                      <a:pt x="6467" y="15890"/>
                      <a:pt x="6542" y="16241"/>
                      <a:pt x="6742" y="16492"/>
                    </a:cubicBezTo>
                    <a:cubicBezTo>
                      <a:pt x="6917" y="16705"/>
                      <a:pt x="7182" y="16859"/>
                      <a:pt x="7444" y="16859"/>
                    </a:cubicBezTo>
                    <a:cubicBezTo>
                      <a:pt x="7520" y="16859"/>
                      <a:pt x="7596" y="16846"/>
                      <a:pt x="7670" y="16818"/>
                    </a:cubicBezTo>
                    <a:cubicBezTo>
                      <a:pt x="7870" y="16717"/>
                      <a:pt x="7995" y="16542"/>
                      <a:pt x="8121" y="16341"/>
                    </a:cubicBezTo>
                    <a:cubicBezTo>
                      <a:pt x="8873" y="15138"/>
                      <a:pt x="9324" y="13735"/>
                      <a:pt x="9424" y="12306"/>
                    </a:cubicBezTo>
                    <a:cubicBezTo>
                      <a:pt x="9700" y="14562"/>
                      <a:pt x="10602" y="16767"/>
                      <a:pt x="12005" y="18547"/>
                    </a:cubicBezTo>
                    <a:cubicBezTo>
                      <a:pt x="12361" y="18996"/>
                      <a:pt x="12913" y="19446"/>
                      <a:pt x="13420" y="19446"/>
                    </a:cubicBezTo>
                    <a:cubicBezTo>
                      <a:pt x="13591" y="19446"/>
                      <a:pt x="13758" y="19394"/>
                      <a:pt x="13910" y="19274"/>
                    </a:cubicBezTo>
                    <a:cubicBezTo>
                      <a:pt x="14311" y="18998"/>
                      <a:pt x="14361" y="18397"/>
                      <a:pt x="14311" y="17895"/>
                    </a:cubicBezTo>
                    <a:cubicBezTo>
                      <a:pt x="14211" y="16567"/>
                      <a:pt x="13885" y="15239"/>
                      <a:pt x="13334" y="14011"/>
                    </a:cubicBezTo>
                    <a:lnTo>
                      <a:pt x="13334" y="14011"/>
                    </a:lnTo>
                    <a:cubicBezTo>
                      <a:pt x="14537" y="15890"/>
                      <a:pt x="16166" y="17494"/>
                      <a:pt x="18071" y="18647"/>
                    </a:cubicBezTo>
                    <a:cubicBezTo>
                      <a:pt x="18728" y="19041"/>
                      <a:pt x="19461" y="19397"/>
                      <a:pt x="20221" y="19397"/>
                    </a:cubicBezTo>
                    <a:cubicBezTo>
                      <a:pt x="20331" y="19397"/>
                      <a:pt x="20441" y="19390"/>
                      <a:pt x="20552" y="19374"/>
                    </a:cubicBezTo>
                    <a:cubicBezTo>
                      <a:pt x="21930" y="19148"/>
                      <a:pt x="22782" y="17570"/>
                      <a:pt x="22707" y="16166"/>
                    </a:cubicBezTo>
                    <a:cubicBezTo>
                      <a:pt x="22661" y="15503"/>
                      <a:pt x="22474" y="14878"/>
                      <a:pt x="22214" y="14278"/>
                    </a:cubicBezTo>
                    <a:lnTo>
                      <a:pt x="22214" y="14278"/>
                    </a:lnTo>
                    <a:cubicBezTo>
                      <a:pt x="22743" y="15242"/>
                      <a:pt x="23276" y="16205"/>
                      <a:pt x="23810" y="17169"/>
                    </a:cubicBezTo>
                    <a:cubicBezTo>
                      <a:pt x="24136" y="17745"/>
                      <a:pt x="24587" y="18422"/>
                      <a:pt x="25264" y="18447"/>
                    </a:cubicBezTo>
                    <a:cubicBezTo>
                      <a:pt x="25279" y="18447"/>
                      <a:pt x="25295" y="18448"/>
                      <a:pt x="25310" y="18448"/>
                    </a:cubicBezTo>
                    <a:cubicBezTo>
                      <a:pt x="25840" y="18448"/>
                      <a:pt x="26275" y="18033"/>
                      <a:pt x="26592" y="17595"/>
                    </a:cubicBezTo>
                    <a:cubicBezTo>
                      <a:pt x="27695" y="16016"/>
                      <a:pt x="27895" y="13860"/>
                      <a:pt x="27093" y="12106"/>
                    </a:cubicBezTo>
                    <a:lnTo>
                      <a:pt x="27093" y="12106"/>
                    </a:lnTo>
                    <a:cubicBezTo>
                      <a:pt x="27544" y="12657"/>
                      <a:pt x="28121" y="13133"/>
                      <a:pt x="28823" y="13309"/>
                    </a:cubicBezTo>
                    <a:cubicBezTo>
                      <a:pt x="28962" y="13339"/>
                      <a:pt x="29105" y="13354"/>
                      <a:pt x="29248" y="13354"/>
                    </a:cubicBezTo>
                    <a:cubicBezTo>
                      <a:pt x="29825" y="13354"/>
                      <a:pt x="30396" y="13109"/>
                      <a:pt x="30677" y="12607"/>
                    </a:cubicBezTo>
                    <a:cubicBezTo>
                      <a:pt x="31028" y="12031"/>
                      <a:pt x="30878" y="11254"/>
                      <a:pt x="30652" y="10627"/>
                    </a:cubicBezTo>
                    <a:cubicBezTo>
                      <a:pt x="30251" y="9625"/>
                      <a:pt x="29675" y="8697"/>
                      <a:pt x="28898" y="7920"/>
                    </a:cubicBezTo>
                    <a:lnTo>
                      <a:pt x="28898" y="7920"/>
                    </a:lnTo>
                    <a:cubicBezTo>
                      <a:pt x="29722" y="8181"/>
                      <a:pt x="30585" y="8441"/>
                      <a:pt x="31452" y="8441"/>
                    </a:cubicBezTo>
                    <a:cubicBezTo>
                      <a:pt x="31586" y="8441"/>
                      <a:pt x="31721" y="8435"/>
                      <a:pt x="31855" y="8422"/>
                    </a:cubicBezTo>
                    <a:cubicBezTo>
                      <a:pt x="32833" y="8321"/>
                      <a:pt x="33860" y="7695"/>
                      <a:pt x="34111" y="6742"/>
                    </a:cubicBezTo>
                    <a:cubicBezTo>
                      <a:pt x="34311" y="5940"/>
                      <a:pt x="33985" y="5088"/>
                      <a:pt x="33434" y="4487"/>
                    </a:cubicBezTo>
                    <a:cubicBezTo>
                      <a:pt x="32908" y="3885"/>
                      <a:pt x="32181" y="3484"/>
                      <a:pt x="31479" y="3083"/>
                    </a:cubicBezTo>
                    <a:lnTo>
                      <a:pt x="31479" y="3083"/>
                    </a:lnTo>
                    <a:cubicBezTo>
                      <a:pt x="31742" y="3136"/>
                      <a:pt x="32017" y="3201"/>
                      <a:pt x="32287" y="3201"/>
                    </a:cubicBezTo>
                    <a:cubicBezTo>
                      <a:pt x="32404" y="3201"/>
                      <a:pt x="32519" y="3189"/>
                      <a:pt x="32632" y="3158"/>
                    </a:cubicBezTo>
                    <a:cubicBezTo>
                      <a:pt x="33910" y="2933"/>
                      <a:pt x="33409" y="1830"/>
                      <a:pt x="32532" y="1479"/>
                    </a:cubicBezTo>
                    <a:cubicBezTo>
                      <a:pt x="32131" y="1329"/>
                      <a:pt x="31705" y="1229"/>
                      <a:pt x="31354" y="1003"/>
                    </a:cubicBezTo>
                    <a:cubicBezTo>
                      <a:pt x="30978" y="802"/>
                      <a:pt x="30677" y="427"/>
                      <a:pt x="30677" y="0"/>
                    </a:cubicBezTo>
                    <a:close/>
                  </a:path>
                </a:pathLst>
              </a:custGeom>
              <a:solidFill>
                <a:srgbClr val="C7C28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5" name="Google Shape;3225;p63"/>
              <p:cNvSpPr/>
              <p:nvPr/>
            </p:nvSpPr>
            <p:spPr>
              <a:xfrm>
                <a:off x="1643400" y="1022950"/>
                <a:ext cx="861550" cy="498300"/>
              </a:xfrm>
              <a:custGeom>
                <a:avLst/>
                <a:gdLst/>
                <a:ahLst/>
                <a:cxnLst/>
                <a:rect l="l" t="t" r="r" b="b"/>
                <a:pathLst>
                  <a:path w="34462" h="19932" extrusionOk="0">
                    <a:moveTo>
                      <a:pt x="30752" y="0"/>
                    </a:moveTo>
                    <a:lnTo>
                      <a:pt x="30752" y="0"/>
                    </a:lnTo>
                    <a:cubicBezTo>
                      <a:pt x="30727" y="251"/>
                      <a:pt x="30852" y="527"/>
                      <a:pt x="31028" y="702"/>
                    </a:cubicBezTo>
                    <a:cubicBezTo>
                      <a:pt x="31203" y="903"/>
                      <a:pt x="31429" y="1053"/>
                      <a:pt x="31654" y="1178"/>
                    </a:cubicBezTo>
                    <a:cubicBezTo>
                      <a:pt x="31905" y="1279"/>
                      <a:pt x="32156" y="1379"/>
                      <a:pt x="32381" y="1454"/>
                    </a:cubicBezTo>
                    <a:cubicBezTo>
                      <a:pt x="32632" y="1554"/>
                      <a:pt x="32857" y="1680"/>
                      <a:pt x="33033" y="1830"/>
                    </a:cubicBezTo>
                    <a:cubicBezTo>
                      <a:pt x="33208" y="2006"/>
                      <a:pt x="33359" y="2231"/>
                      <a:pt x="33384" y="2457"/>
                    </a:cubicBezTo>
                    <a:cubicBezTo>
                      <a:pt x="33384" y="2557"/>
                      <a:pt x="33384" y="2682"/>
                      <a:pt x="33309" y="2757"/>
                    </a:cubicBezTo>
                    <a:cubicBezTo>
                      <a:pt x="33233" y="2858"/>
                      <a:pt x="33133" y="2908"/>
                      <a:pt x="33033" y="2958"/>
                    </a:cubicBezTo>
                    <a:cubicBezTo>
                      <a:pt x="32933" y="3008"/>
                      <a:pt x="32807" y="3033"/>
                      <a:pt x="32682" y="3058"/>
                    </a:cubicBezTo>
                    <a:cubicBezTo>
                      <a:pt x="32557" y="3083"/>
                      <a:pt x="32456" y="3083"/>
                      <a:pt x="32331" y="3083"/>
                    </a:cubicBezTo>
                    <a:cubicBezTo>
                      <a:pt x="32093" y="3059"/>
                      <a:pt x="31856" y="3013"/>
                      <a:pt x="31618" y="2966"/>
                    </a:cubicBezTo>
                    <a:lnTo>
                      <a:pt x="31618" y="2966"/>
                    </a:lnTo>
                    <a:cubicBezTo>
                      <a:pt x="31614" y="2963"/>
                      <a:pt x="31609" y="2960"/>
                      <a:pt x="31604" y="2958"/>
                    </a:cubicBezTo>
                    <a:lnTo>
                      <a:pt x="31603" y="2963"/>
                    </a:lnTo>
                    <a:lnTo>
                      <a:pt x="31603" y="2963"/>
                    </a:lnTo>
                    <a:cubicBezTo>
                      <a:pt x="31595" y="2961"/>
                      <a:pt x="31587" y="2959"/>
                      <a:pt x="31579" y="2958"/>
                    </a:cubicBezTo>
                    <a:lnTo>
                      <a:pt x="30727" y="2732"/>
                    </a:lnTo>
                    <a:lnTo>
                      <a:pt x="31479" y="3183"/>
                    </a:lnTo>
                    <a:cubicBezTo>
                      <a:pt x="32256" y="3635"/>
                      <a:pt x="33058" y="4111"/>
                      <a:pt x="33559" y="4813"/>
                    </a:cubicBezTo>
                    <a:cubicBezTo>
                      <a:pt x="33810" y="5163"/>
                      <a:pt x="33985" y="5564"/>
                      <a:pt x="34035" y="5965"/>
                    </a:cubicBezTo>
                    <a:cubicBezTo>
                      <a:pt x="34060" y="6166"/>
                      <a:pt x="34035" y="6392"/>
                      <a:pt x="34010" y="6567"/>
                    </a:cubicBezTo>
                    <a:cubicBezTo>
                      <a:pt x="33960" y="6793"/>
                      <a:pt x="33885" y="6968"/>
                      <a:pt x="33785" y="7143"/>
                    </a:cubicBezTo>
                    <a:cubicBezTo>
                      <a:pt x="33559" y="7469"/>
                      <a:pt x="33208" y="7720"/>
                      <a:pt x="32832" y="7895"/>
                    </a:cubicBezTo>
                    <a:cubicBezTo>
                      <a:pt x="32657" y="7996"/>
                      <a:pt x="32456" y="8071"/>
                      <a:pt x="32256" y="8096"/>
                    </a:cubicBezTo>
                    <a:cubicBezTo>
                      <a:pt x="32156" y="8121"/>
                      <a:pt x="32055" y="8146"/>
                      <a:pt x="31930" y="8146"/>
                    </a:cubicBezTo>
                    <a:cubicBezTo>
                      <a:pt x="31855" y="8171"/>
                      <a:pt x="31730" y="8171"/>
                      <a:pt x="31629" y="8171"/>
                    </a:cubicBezTo>
                    <a:cubicBezTo>
                      <a:pt x="31593" y="8172"/>
                      <a:pt x="31557" y="8173"/>
                      <a:pt x="31521" y="8173"/>
                    </a:cubicBezTo>
                    <a:cubicBezTo>
                      <a:pt x="30705" y="8173"/>
                      <a:pt x="29889" y="7909"/>
                      <a:pt x="29073" y="7645"/>
                    </a:cubicBezTo>
                    <a:lnTo>
                      <a:pt x="27945" y="7294"/>
                    </a:lnTo>
                    <a:lnTo>
                      <a:pt x="28772" y="8146"/>
                    </a:lnTo>
                    <a:cubicBezTo>
                      <a:pt x="29299" y="8672"/>
                      <a:pt x="29750" y="9324"/>
                      <a:pt x="30101" y="10001"/>
                    </a:cubicBezTo>
                    <a:cubicBezTo>
                      <a:pt x="30251" y="10326"/>
                      <a:pt x="30401" y="10702"/>
                      <a:pt x="30527" y="11053"/>
                    </a:cubicBezTo>
                    <a:cubicBezTo>
                      <a:pt x="30627" y="11404"/>
                      <a:pt x="30652" y="11755"/>
                      <a:pt x="30602" y="12056"/>
                    </a:cubicBezTo>
                    <a:cubicBezTo>
                      <a:pt x="30552" y="12382"/>
                      <a:pt x="30376" y="12632"/>
                      <a:pt x="30101" y="12783"/>
                    </a:cubicBezTo>
                    <a:cubicBezTo>
                      <a:pt x="29882" y="12914"/>
                      <a:pt x="29587" y="12988"/>
                      <a:pt x="29315" y="12988"/>
                    </a:cubicBezTo>
                    <a:cubicBezTo>
                      <a:pt x="29275" y="12988"/>
                      <a:pt x="29236" y="12986"/>
                      <a:pt x="29198" y="12983"/>
                    </a:cubicBezTo>
                    <a:cubicBezTo>
                      <a:pt x="29148" y="12958"/>
                      <a:pt x="29123" y="12958"/>
                      <a:pt x="29073" y="12958"/>
                    </a:cubicBezTo>
                    <a:lnTo>
                      <a:pt x="28998" y="12958"/>
                    </a:lnTo>
                    <a:lnTo>
                      <a:pt x="28973" y="12933"/>
                    </a:lnTo>
                    <a:lnTo>
                      <a:pt x="28948" y="12933"/>
                    </a:lnTo>
                    <a:cubicBezTo>
                      <a:pt x="28872" y="12908"/>
                      <a:pt x="28797" y="12883"/>
                      <a:pt x="28722" y="12858"/>
                    </a:cubicBezTo>
                    <a:cubicBezTo>
                      <a:pt x="28547" y="12783"/>
                      <a:pt x="28396" y="12707"/>
                      <a:pt x="28271" y="12607"/>
                    </a:cubicBezTo>
                    <a:cubicBezTo>
                      <a:pt x="27970" y="12407"/>
                      <a:pt x="27720" y="12156"/>
                      <a:pt x="27494" y="11855"/>
                    </a:cubicBezTo>
                    <a:lnTo>
                      <a:pt x="25639" y="9600"/>
                    </a:lnTo>
                    <a:lnTo>
                      <a:pt x="25639" y="9600"/>
                    </a:lnTo>
                    <a:lnTo>
                      <a:pt x="26817" y="12281"/>
                    </a:lnTo>
                    <a:cubicBezTo>
                      <a:pt x="27293" y="13334"/>
                      <a:pt x="27369" y="14562"/>
                      <a:pt x="27068" y="15665"/>
                    </a:cubicBezTo>
                    <a:cubicBezTo>
                      <a:pt x="26993" y="15965"/>
                      <a:pt x="26892" y="16216"/>
                      <a:pt x="26792" y="16492"/>
                    </a:cubicBezTo>
                    <a:cubicBezTo>
                      <a:pt x="26717" y="16617"/>
                      <a:pt x="26667" y="16742"/>
                      <a:pt x="26592" y="16868"/>
                    </a:cubicBezTo>
                    <a:lnTo>
                      <a:pt x="26491" y="17043"/>
                    </a:lnTo>
                    <a:lnTo>
                      <a:pt x="26366" y="17244"/>
                    </a:lnTo>
                    <a:cubicBezTo>
                      <a:pt x="26216" y="17469"/>
                      <a:pt x="26040" y="17670"/>
                      <a:pt x="25840" y="17820"/>
                    </a:cubicBezTo>
                    <a:cubicBezTo>
                      <a:pt x="25740" y="17895"/>
                      <a:pt x="25639" y="17945"/>
                      <a:pt x="25564" y="17971"/>
                    </a:cubicBezTo>
                    <a:cubicBezTo>
                      <a:pt x="25514" y="17971"/>
                      <a:pt x="25464" y="17996"/>
                      <a:pt x="25439" y="17996"/>
                    </a:cubicBezTo>
                    <a:lnTo>
                      <a:pt x="25288" y="17996"/>
                    </a:lnTo>
                    <a:cubicBezTo>
                      <a:pt x="25113" y="17971"/>
                      <a:pt x="24938" y="17845"/>
                      <a:pt x="24762" y="17670"/>
                    </a:cubicBezTo>
                    <a:cubicBezTo>
                      <a:pt x="24612" y="17469"/>
                      <a:pt x="24461" y="17244"/>
                      <a:pt x="24311" y="16968"/>
                    </a:cubicBezTo>
                    <a:lnTo>
                      <a:pt x="23409" y="15339"/>
                    </a:lnTo>
                    <a:lnTo>
                      <a:pt x="22782" y="14198"/>
                    </a:lnTo>
                    <a:lnTo>
                      <a:pt x="22782" y="14198"/>
                    </a:lnTo>
                    <a:cubicBezTo>
                      <a:pt x="22757" y="14136"/>
                      <a:pt x="22732" y="14073"/>
                      <a:pt x="22707" y="14011"/>
                    </a:cubicBezTo>
                    <a:cubicBezTo>
                      <a:pt x="22381" y="13309"/>
                      <a:pt x="21980" y="12657"/>
                      <a:pt x="21604" y="12031"/>
                    </a:cubicBezTo>
                    <a:lnTo>
                      <a:pt x="20777" y="12507"/>
                    </a:lnTo>
                    <a:lnTo>
                      <a:pt x="20788" y="12526"/>
                    </a:lnTo>
                    <a:lnTo>
                      <a:pt x="20788" y="12526"/>
                    </a:lnTo>
                    <a:lnTo>
                      <a:pt x="20777" y="12532"/>
                    </a:lnTo>
                    <a:cubicBezTo>
                      <a:pt x="20814" y="12590"/>
                      <a:pt x="20851" y="12647"/>
                      <a:pt x="20887" y="12705"/>
                    </a:cubicBezTo>
                    <a:lnTo>
                      <a:pt x="20887" y="12705"/>
                    </a:lnTo>
                    <a:lnTo>
                      <a:pt x="21800" y="14343"/>
                    </a:lnTo>
                    <a:lnTo>
                      <a:pt x="21800" y="14343"/>
                    </a:lnTo>
                    <a:cubicBezTo>
                      <a:pt x="21810" y="14366"/>
                      <a:pt x="21820" y="14389"/>
                      <a:pt x="21830" y="14412"/>
                    </a:cubicBezTo>
                    <a:cubicBezTo>
                      <a:pt x="21955" y="14737"/>
                      <a:pt x="22080" y="15063"/>
                      <a:pt x="22156" y="15389"/>
                    </a:cubicBezTo>
                    <a:cubicBezTo>
                      <a:pt x="22206" y="15539"/>
                      <a:pt x="22231" y="15715"/>
                      <a:pt x="22256" y="15865"/>
                    </a:cubicBezTo>
                    <a:cubicBezTo>
                      <a:pt x="22256" y="15940"/>
                      <a:pt x="22281" y="16041"/>
                      <a:pt x="22281" y="16116"/>
                    </a:cubicBezTo>
                    <a:lnTo>
                      <a:pt x="22281" y="16191"/>
                    </a:lnTo>
                    <a:lnTo>
                      <a:pt x="22281" y="16241"/>
                    </a:lnTo>
                    <a:lnTo>
                      <a:pt x="22281" y="16366"/>
                    </a:lnTo>
                    <a:cubicBezTo>
                      <a:pt x="22281" y="16993"/>
                      <a:pt x="22080" y="17645"/>
                      <a:pt x="21704" y="18121"/>
                    </a:cubicBezTo>
                    <a:cubicBezTo>
                      <a:pt x="21504" y="18372"/>
                      <a:pt x="21278" y="18572"/>
                      <a:pt x="21028" y="18697"/>
                    </a:cubicBezTo>
                    <a:cubicBezTo>
                      <a:pt x="20953" y="18747"/>
                      <a:pt x="20902" y="18773"/>
                      <a:pt x="20852" y="18773"/>
                    </a:cubicBezTo>
                    <a:lnTo>
                      <a:pt x="20752" y="18823"/>
                    </a:lnTo>
                    <a:lnTo>
                      <a:pt x="20627" y="18848"/>
                    </a:lnTo>
                    <a:cubicBezTo>
                      <a:pt x="20538" y="18865"/>
                      <a:pt x="20437" y="18883"/>
                      <a:pt x="20332" y="18883"/>
                    </a:cubicBezTo>
                    <a:cubicBezTo>
                      <a:pt x="20289" y="18883"/>
                      <a:pt x="20245" y="18880"/>
                      <a:pt x="20201" y="18873"/>
                    </a:cubicBezTo>
                    <a:cubicBezTo>
                      <a:pt x="19900" y="18873"/>
                      <a:pt x="19599" y="18798"/>
                      <a:pt x="19298" y="18672"/>
                    </a:cubicBezTo>
                    <a:cubicBezTo>
                      <a:pt x="18998" y="18547"/>
                      <a:pt x="18697" y="18397"/>
                      <a:pt x="18396" y="18196"/>
                    </a:cubicBezTo>
                    <a:cubicBezTo>
                      <a:pt x="17795" y="17820"/>
                      <a:pt x="17193" y="17419"/>
                      <a:pt x="16667" y="16943"/>
                    </a:cubicBezTo>
                    <a:cubicBezTo>
                      <a:pt x="15603" y="16072"/>
                      <a:pt x="14678" y="15038"/>
                      <a:pt x="13917" y="13885"/>
                    </a:cubicBezTo>
                    <a:lnTo>
                      <a:pt x="13917" y="13885"/>
                    </a:lnTo>
                    <a:cubicBezTo>
                      <a:pt x="13906" y="13860"/>
                      <a:pt x="13896" y="13835"/>
                      <a:pt x="13885" y="13810"/>
                    </a:cubicBezTo>
                    <a:lnTo>
                      <a:pt x="13872" y="13817"/>
                    </a:lnTo>
                    <a:lnTo>
                      <a:pt x="13872" y="13817"/>
                    </a:lnTo>
                    <a:cubicBezTo>
                      <a:pt x="13859" y="13798"/>
                      <a:pt x="13847" y="13779"/>
                      <a:pt x="13835" y="13760"/>
                    </a:cubicBezTo>
                    <a:lnTo>
                      <a:pt x="12958" y="14211"/>
                    </a:lnTo>
                    <a:cubicBezTo>
                      <a:pt x="13434" y="15289"/>
                      <a:pt x="13735" y="16442"/>
                      <a:pt x="13860" y="17595"/>
                    </a:cubicBezTo>
                    <a:cubicBezTo>
                      <a:pt x="13885" y="17895"/>
                      <a:pt x="13935" y="18171"/>
                      <a:pt x="13910" y="18397"/>
                    </a:cubicBezTo>
                    <a:cubicBezTo>
                      <a:pt x="13885" y="18647"/>
                      <a:pt x="13810" y="18823"/>
                      <a:pt x="13709" y="18898"/>
                    </a:cubicBezTo>
                    <a:cubicBezTo>
                      <a:pt x="13651" y="18942"/>
                      <a:pt x="13593" y="18968"/>
                      <a:pt x="13515" y="18968"/>
                    </a:cubicBezTo>
                    <a:cubicBezTo>
                      <a:pt x="13459" y="18968"/>
                      <a:pt x="13392" y="18954"/>
                      <a:pt x="13308" y="18923"/>
                    </a:cubicBezTo>
                    <a:cubicBezTo>
                      <a:pt x="13133" y="18873"/>
                      <a:pt x="12907" y="18722"/>
                      <a:pt x="12732" y="18547"/>
                    </a:cubicBezTo>
                    <a:cubicBezTo>
                      <a:pt x="12532" y="18372"/>
                      <a:pt x="12381" y="18146"/>
                      <a:pt x="12206" y="17920"/>
                    </a:cubicBezTo>
                    <a:cubicBezTo>
                      <a:pt x="12030" y="17670"/>
                      <a:pt x="11855" y="17444"/>
                      <a:pt x="11704" y="17194"/>
                    </a:cubicBezTo>
                    <a:cubicBezTo>
                      <a:pt x="11379" y="16692"/>
                      <a:pt x="11103" y="16166"/>
                      <a:pt x="10877" y="15640"/>
                    </a:cubicBezTo>
                    <a:cubicBezTo>
                      <a:pt x="10401" y="14562"/>
                      <a:pt x="10075" y="13409"/>
                      <a:pt x="9950" y="12256"/>
                    </a:cubicBezTo>
                    <a:lnTo>
                      <a:pt x="9048" y="12281"/>
                    </a:lnTo>
                    <a:cubicBezTo>
                      <a:pt x="8998" y="13133"/>
                      <a:pt x="8797" y="13986"/>
                      <a:pt x="8496" y="14788"/>
                    </a:cubicBezTo>
                    <a:cubicBezTo>
                      <a:pt x="8421" y="14988"/>
                      <a:pt x="8321" y="15189"/>
                      <a:pt x="8221" y="15389"/>
                    </a:cubicBezTo>
                    <a:cubicBezTo>
                      <a:pt x="8120" y="15564"/>
                      <a:pt x="8045" y="15765"/>
                      <a:pt x="7920" y="15940"/>
                    </a:cubicBezTo>
                    <a:cubicBezTo>
                      <a:pt x="7820" y="16141"/>
                      <a:pt x="7719" y="16316"/>
                      <a:pt x="7619" y="16392"/>
                    </a:cubicBezTo>
                    <a:cubicBezTo>
                      <a:pt x="7569" y="16417"/>
                      <a:pt x="7569" y="16442"/>
                      <a:pt x="7519" y="16442"/>
                    </a:cubicBezTo>
                    <a:cubicBezTo>
                      <a:pt x="7494" y="16442"/>
                      <a:pt x="7444" y="16442"/>
                      <a:pt x="7394" y="16417"/>
                    </a:cubicBezTo>
                    <a:cubicBezTo>
                      <a:pt x="7293" y="16392"/>
                      <a:pt x="7168" y="16291"/>
                      <a:pt x="7093" y="16166"/>
                    </a:cubicBezTo>
                    <a:cubicBezTo>
                      <a:pt x="7018" y="16041"/>
                      <a:pt x="6968" y="15865"/>
                      <a:pt x="6917" y="15665"/>
                    </a:cubicBezTo>
                    <a:cubicBezTo>
                      <a:pt x="6867" y="15464"/>
                      <a:pt x="6817" y="15214"/>
                      <a:pt x="6792" y="15013"/>
                    </a:cubicBezTo>
                    <a:lnTo>
                      <a:pt x="6667" y="14336"/>
                    </a:lnTo>
                    <a:cubicBezTo>
                      <a:pt x="6516" y="13459"/>
                      <a:pt x="6416" y="12582"/>
                      <a:pt x="6341" y="11680"/>
                    </a:cubicBezTo>
                    <a:lnTo>
                      <a:pt x="5639" y="11680"/>
                    </a:lnTo>
                    <a:cubicBezTo>
                      <a:pt x="5589" y="12657"/>
                      <a:pt x="5414" y="13610"/>
                      <a:pt x="5163" y="14537"/>
                    </a:cubicBezTo>
                    <a:cubicBezTo>
                      <a:pt x="5013" y="14988"/>
                      <a:pt x="4862" y="15464"/>
                      <a:pt x="4662" y="15890"/>
                    </a:cubicBezTo>
                    <a:cubicBezTo>
                      <a:pt x="4562" y="16116"/>
                      <a:pt x="4461" y="16366"/>
                      <a:pt x="4361" y="16542"/>
                    </a:cubicBezTo>
                    <a:cubicBezTo>
                      <a:pt x="4261" y="16742"/>
                      <a:pt x="4110" y="16893"/>
                      <a:pt x="4010" y="16918"/>
                    </a:cubicBezTo>
                    <a:cubicBezTo>
                      <a:pt x="3970" y="16934"/>
                      <a:pt x="3931" y="16942"/>
                      <a:pt x="3890" y="16942"/>
                    </a:cubicBezTo>
                    <a:cubicBezTo>
                      <a:pt x="3803" y="16942"/>
                      <a:pt x="3712" y="16903"/>
                      <a:pt x="3609" y="16818"/>
                    </a:cubicBezTo>
                    <a:cubicBezTo>
                      <a:pt x="3459" y="16692"/>
                      <a:pt x="3359" y="16492"/>
                      <a:pt x="3258" y="16291"/>
                    </a:cubicBezTo>
                    <a:cubicBezTo>
                      <a:pt x="3058" y="15865"/>
                      <a:pt x="2907" y="15414"/>
                      <a:pt x="2807" y="14938"/>
                    </a:cubicBezTo>
                    <a:cubicBezTo>
                      <a:pt x="2607" y="14011"/>
                      <a:pt x="2582" y="13033"/>
                      <a:pt x="2732" y="12081"/>
                    </a:cubicBezTo>
                    <a:lnTo>
                      <a:pt x="2281" y="11981"/>
                    </a:lnTo>
                    <a:cubicBezTo>
                      <a:pt x="2279" y="11990"/>
                      <a:pt x="2277" y="11999"/>
                      <a:pt x="2275" y="12008"/>
                    </a:cubicBezTo>
                    <a:lnTo>
                      <a:pt x="2275" y="12008"/>
                    </a:lnTo>
                    <a:cubicBezTo>
                      <a:pt x="2257" y="12063"/>
                      <a:pt x="2194" y="12147"/>
                      <a:pt x="2130" y="12231"/>
                    </a:cubicBezTo>
                    <a:cubicBezTo>
                      <a:pt x="2055" y="12306"/>
                      <a:pt x="1980" y="12407"/>
                      <a:pt x="1880" y="12507"/>
                    </a:cubicBezTo>
                    <a:cubicBezTo>
                      <a:pt x="1679" y="12682"/>
                      <a:pt x="1479" y="12833"/>
                      <a:pt x="1278" y="13008"/>
                    </a:cubicBezTo>
                    <a:cubicBezTo>
                      <a:pt x="1078" y="13158"/>
                      <a:pt x="852" y="13309"/>
                      <a:pt x="652" y="13384"/>
                    </a:cubicBezTo>
                    <a:cubicBezTo>
                      <a:pt x="622" y="13391"/>
                      <a:pt x="597" y="13394"/>
                      <a:pt x="576" y="13394"/>
                    </a:cubicBezTo>
                    <a:cubicBezTo>
                      <a:pt x="524" y="13394"/>
                      <a:pt x="494" y="13377"/>
                      <a:pt x="476" y="13359"/>
                    </a:cubicBezTo>
                    <a:cubicBezTo>
                      <a:pt x="426" y="13334"/>
                      <a:pt x="401" y="13209"/>
                      <a:pt x="401" y="13083"/>
                    </a:cubicBezTo>
                    <a:cubicBezTo>
                      <a:pt x="401" y="12958"/>
                      <a:pt x="401" y="12833"/>
                      <a:pt x="426" y="12707"/>
                    </a:cubicBezTo>
                    <a:cubicBezTo>
                      <a:pt x="451" y="12582"/>
                      <a:pt x="451" y="12457"/>
                      <a:pt x="476" y="12331"/>
                    </a:cubicBezTo>
                    <a:cubicBezTo>
                      <a:pt x="551" y="12081"/>
                      <a:pt x="602" y="11830"/>
                      <a:pt x="702" y="11579"/>
                    </a:cubicBezTo>
                    <a:cubicBezTo>
                      <a:pt x="877" y="11103"/>
                      <a:pt x="1153" y="10627"/>
                      <a:pt x="1479" y="10226"/>
                    </a:cubicBezTo>
                    <a:lnTo>
                      <a:pt x="1303" y="10076"/>
                    </a:lnTo>
                    <a:cubicBezTo>
                      <a:pt x="1303" y="10076"/>
                      <a:pt x="1303" y="10076"/>
                      <a:pt x="1303" y="10076"/>
                    </a:cubicBezTo>
                    <a:lnTo>
                      <a:pt x="1303" y="10076"/>
                    </a:lnTo>
                    <a:cubicBezTo>
                      <a:pt x="1153" y="10226"/>
                      <a:pt x="978" y="10376"/>
                      <a:pt x="802" y="10502"/>
                    </a:cubicBezTo>
                    <a:cubicBezTo>
                      <a:pt x="702" y="10552"/>
                      <a:pt x="602" y="10627"/>
                      <a:pt x="526" y="10677"/>
                    </a:cubicBezTo>
                    <a:cubicBezTo>
                      <a:pt x="500" y="10684"/>
                      <a:pt x="475" y="10687"/>
                      <a:pt x="451" y="10687"/>
                    </a:cubicBezTo>
                    <a:cubicBezTo>
                      <a:pt x="388" y="10687"/>
                      <a:pt x="338" y="10664"/>
                      <a:pt x="301" y="10627"/>
                    </a:cubicBezTo>
                    <a:cubicBezTo>
                      <a:pt x="150" y="10502"/>
                      <a:pt x="176" y="10276"/>
                      <a:pt x="251" y="10076"/>
                    </a:cubicBezTo>
                    <a:cubicBezTo>
                      <a:pt x="326" y="9850"/>
                      <a:pt x="426" y="9650"/>
                      <a:pt x="526" y="9449"/>
                    </a:cubicBezTo>
                    <a:cubicBezTo>
                      <a:pt x="777" y="9073"/>
                      <a:pt x="1053" y="8697"/>
                      <a:pt x="1303" y="8296"/>
                    </a:cubicBezTo>
                    <a:cubicBezTo>
                      <a:pt x="1404" y="8096"/>
                      <a:pt x="1504" y="7895"/>
                      <a:pt x="1579" y="7670"/>
                    </a:cubicBezTo>
                    <a:cubicBezTo>
                      <a:pt x="1604" y="7544"/>
                      <a:pt x="1654" y="7444"/>
                      <a:pt x="1654" y="7319"/>
                    </a:cubicBezTo>
                    <a:lnTo>
                      <a:pt x="1654" y="7319"/>
                    </a:lnTo>
                    <a:cubicBezTo>
                      <a:pt x="1629" y="7444"/>
                      <a:pt x="1579" y="7544"/>
                      <a:pt x="1554" y="7645"/>
                    </a:cubicBezTo>
                    <a:cubicBezTo>
                      <a:pt x="1479" y="7870"/>
                      <a:pt x="1354" y="8071"/>
                      <a:pt x="1228" y="8271"/>
                    </a:cubicBezTo>
                    <a:cubicBezTo>
                      <a:pt x="978" y="8647"/>
                      <a:pt x="677" y="8998"/>
                      <a:pt x="426" y="9399"/>
                    </a:cubicBezTo>
                    <a:cubicBezTo>
                      <a:pt x="301" y="9574"/>
                      <a:pt x="176" y="9800"/>
                      <a:pt x="100" y="10001"/>
                    </a:cubicBezTo>
                    <a:cubicBezTo>
                      <a:pt x="50" y="10126"/>
                      <a:pt x="0" y="10251"/>
                      <a:pt x="0" y="10376"/>
                    </a:cubicBezTo>
                    <a:cubicBezTo>
                      <a:pt x="0" y="10502"/>
                      <a:pt x="50" y="10652"/>
                      <a:pt x="150" y="10752"/>
                    </a:cubicBezTo>
                    <a:cubicBezTo>
                      <a:pt x="224" y="10826"/>
                      <a:pt x="351" y="10872"/>
                      <a:pt x="463" y="10872"/>
                    </a:cubicBezTo>
                    <a:cubicBezTo>
                      <a:pt x="504" y="10872"/>
                      <a:pt x="543" y="10866"/>
                      <a:pt x="577" y="10853"/>
                    </a:cubicBezTo>
                    <a:cubicBezTo>
                      <a:pt x="679" y="10812"/>
                      <a:pt x="765" y="10754"/>
                      <a:pt x="847" y="10707"/>
                    </a:cubicBezTo>
                    <a:lnTo>
                      <a:pt x="847" y="10707"/>
                    </a:lnTo>
                    <a:cubicBezTo>
                      <a:pt x="692" y="10955"/>
                      <a:pt x="558" y="11214"/>
                      <a:pt x="451" y="11479"/>
                    </a:cubicBezTo>
                    <a:cubicBezTo>
                      <a:pt x="326" y="11730"/>
                      <a:pt x="251" y="12006"/>
                      <a:pt x="176" y="12256"/>
                    </a:cubicBezTo>
                    <a:cubicBezTo>
                      <a:pt x="150" y="12382"/>
                      <a:pt x="125" y="12532"/>
                      <a:pt x="100" y="12657"/>
                    </a:cubicBezTo>
                    <a:cubicBezTo>
                      <a:pt x="75" y="12808"/>
                      <a:pt x="50" y="12958"/>
                      <a:pt x="75" y="13108"/>
                    </a:cubicBezTo>
                    <a:cubicBezTo>
                      <a:pt x="75" y="13234"/>
                      <a:pt x="75" y="13409"/>
                      <a:pt x="201" y="13585"/>
                    </a:cubicBezTo>
                    <a:cubicBezTo>
                      <a:pt x="251" y="13685"/>
                      <a:pt x="376" y="13735"/>
                      <a:pt x="476" y="13760"/>
                    </a:cubicBezTo>
                    <a:cubicBezTo>
                      <a:pt x="577" y="13760"/>
                      <a:pt x="677" y="13760"/>
                      <a:pt x="752" y="13735"/>
                    </a:cubicBezTo>
                    <a:cubicBezTo>
                      <a:pt x="1053" y="13635"/>
                      <a:pt x="1278" y="13459"/>
                      <a:pt x="1504" y="13309"/>
                    </a:cubicBezTo>
                    <a:cubicBezTo>
                      <a:pt x="1729" y="13158"/>
                      <a:pt x="1955" y="12983"/>
                      <a:pt x="2156" y="12808"/>
                    </a:cubicBezTo>
                    <a:cubicBezTo>
                      <a:pt x="2158" y="12805"/>
                      <a:pt x="2160" y="12803"/>
                      <a:pt x="2162" y="12801"/>
                    </a:cubicBezTo>
                    <a:lnTo>
                      <a:pt x="2162" y="12801"/>
                    </a:lnTo>
                    <a:cubicBezTo>
                      <a:pt x="2095" y="13547"/>
                      <a:pt x="2134" y="14306"/>
                      <a:pt x="2281" y="15038"/>
                    </a:cubicBezTo>
                    <a:cubicBezTo>
                      <a:pt x="2381" y="15564"/>
                      <a:pt x="2531" y="16041"/>
                      <a:pt x="2732" y="16542"/>
                    </a:cubicBezTo>
                    <a:cubicBezTo>
                      <a:pt x="2857" y="16793"/>
                      <a:pt x="2983" y="17018"/>
                      <a:pt x="3208" y="17244"/>
                    </a:cubicBezTo>
                    <a:cubicBezTo>
                      <a:pt x="3333" y="17344"/>
                      <a:pt x="3484" y="17444"/>
                      <a:pt x="3659" y="17494"/>
                    </a:cubicBezTo>
                    <a:cubicBezTo>
                      <a:pt x="3734" y="17519"/>
                      <a:pt x="3828" y="17532"/>
                      <a:pt x="3922" y="17532"/>
                    </a:cubicBezTo>
                    <a:cubicBezTo>
                      <a:pt x="4016" y="17532"/>
                      <a:pt x="4110" y="17519"/>
                      <a:pt x="4186" y="17494"/>
                    </a:cubicBezTo>
                    <a:cubicBezTo>
                      <a:pt x="4562" y="17369"/>
                      <a:pt x="4737" y="17093"/>
                      <a:pt x="4887" y="16843"/>
                    </a:cubicBezTo>
                    <a:cubicBezTo>
                      <a:pt x="5038" y="16592"/>
                      <a:pt x="5138" y="16392"/>
                      <a:pt x="5238" y="16166"/>
                    </a:cubicBezTo>
                    <a:cubicBezTo>
                      <a:pt x="5439" y="15690"/>
                      <a:pt x="5639" y="15214"/>
                      <a:pt x="5790" y="14737"/>
                    </a:cubicBezTo>
                    <a:cubicBezTo>
                      <a:pt x="5822" y="14631"/>
                      <a:pt x="5854" y="14525"/>
                      <a:pt x="5884" y="14418"/>
                    </a:cubicBezTo>
                    <a:lnTo>
                      <a:pt x="5884" y="14418"/>
                    </a:lnTo>
                    <a:cubicBezTo>
                      <a:pt x="5886" y="14433"/>
                      <a:pt x="5888" y="14447"/>
                      <a:pt x="5890" y="14462"/>
                    </a:cubicBezTo>
                    <a:lnTo>
                      <a:pt x="5990" y="15138"/>
                    </a:lnTo>
                    <a:cubicBezTo>
                      <a:pt x="6040" y="15364"/>
                      <a:pt x="6065" y="15590"/>
                      <a:pt x="6115" y="15840"/>
                    </a:cubicBezTo>
                    <a:cubicBezTo>
                      <a:pt x="6166" y="16066"/>
                      <a:pt x="6241" y="16341"/>
                      <a:pt x="6391" y="16592"/>
                    </a:cubicBezTo>
                    <a:cubicBezTo>
                      <a:pt x="6542" y="16868"/>
                      <a:pt x="6792" y="17093"/>
                      <a:pt x="7118" y="17219"/>
                    </a:cubicBezTo>
                    <a:cubicBezTo>
                      <a:pt x="7228" y="17255"/>
                      <a:pt x="7365" y="17279"/>
                      <a:pt x="7499" y="17279"/>
                    </a:cubicBezTo>
                    <a:cubicBezTo>
                      <a:pt x="7548" y="17279"/>
                      <a:pt x="7597" y="17275"/>
                      <a:pt x="7644" y="17269"/>
                    </a:cubicBezTo>
                    <a:cubicBezTo>
                      <a:pt x="7845" y="17244"/>
                      <a:pt x="8045" y="17143"/>
                      <a:pt x="8171" y="17043"/>
                    </a:cubicBezTo>
                    <a:cubicBezTo>
                      <a:pt x="8421" y="16818"/>
                      <a:pt x="8547" y="16567"/>
                      <a:pt x="8672" y="16392"/>
                    </a:cubicBezTo>
                    <a:cubicBezTo>
                      <a:pt x="8797" y="16191"/>
                      <a:pt x="8922" y="15965"/>
                      <a:pt x="9023" y="15765"/>
                    </a:cubicBezTo>
                    <a:cubicBezTo>
                      <a:pt x="9123" y="15539"/>
                      <a:pt x="9223" y="15339"/>
                      <a:pt x="9298" y="15113"/>
                    </a:cubicBezTo>
                    <a:cubicBezTo>
                      <a:pt x="9375" y="14936"/>
                      <a:pt x="9443" y="14755"/>
                      <a:pt x="9506" y="14572"/>
                    </a:cubicBezTo>
                    <a:lnTo>
                      <a:pt x="9506" y="14572"/>
                    </a:lnTo>
                    <a:cubicBezTo>
                      <a:pt x="9650" y="15060"/>
                      <a:pt x="9824" y="15542"/>
                      <a:pt x="10025" y="16016"/>
                    </a:cubicBezTo>
                    <a:cubicBezTo>
                      <a:pt x="10276" y="16592"/>
                      <a:pt x="10577" y="17143"/>
                      <a:pt x="10902" y="17695"/>
                    </a:cubicBezTo>
                    <a:cubicBezTo>
                      <a:pt x="11078" y="17945"/>
                      <a:pt x="11253" y="18221"/>
                      <a:pt x="11429" y="18472"/>
                    </a:cubicBezTo>
                    <a:cubicBezTo>
                      <a:pt x="11629" y="18722"/>
                      <a:pt x="11805" y="18998"/>
                      <a:pt x="12080" y="19249"/>
                    </a:cubicBezTo>
                    <a:cubicBezTo>
                      <a:pt x="12331" y="19474"/>
                      <a:pt x="12632" y="19700"/>
                      <a:pt x="13008" y="19825"/>
                    </a:cubicBezTo>
                    <a:cubicBezTo>
                      <a:pt x="13173" y="19887"/>
                      <a:pt x="13355" y="19932"/>
                      <a:pt x="13540" y="19932"/>
                    </a:cubicBezTo>
                    <a:cubicBezTo>
                      <a:pt x="13579" y="19932"/>
                      <a:pt x="13619" y="19930"/>
                      <a:pt x="13659" y="19925"/>
                    </a:cubicBezTo>
                    <a:cubicBezTo>
                      <a:pt x="13910" y="19875"/>
                      <a:pt x="14136" y="19775"/>
                      <a:pt x="14336" y="19625"/>
                    </a:cubicBezTo>
                    <a:lnTo>
                      <a:pt x="14386" y="19600"/>
                    </a:lnTo>
                    <a:lnTo>
                      <a:pt x="14461" y="19524"/>
                    </a:lnTo>
                    <a:cubicBezTo>
                      <a:pt x="14511" y="19449"/>
                      <a:pt x="14537" y="19424"/>
                      <a:pt x="14587" y="19374"/>
                    </a:cubicBezTo>
                    <a:cubicBezTo>
                      <a:pt x="14637" y="19274"/>
                      <a:pt x="14687" y="19174"/>
                      <a:pt x="14737" y="19073"/>
                    </a:cubicBezTo>
                    <a:cubicBezTo>
                      <a:pt x="14812" y="18873"/>
                      <a:pt x="14862" y="18672"/>
                      <a:pt x="14862" y="18497"/>
                    </a:cubicBezTo>
                    <a:cubicBezTo>
                      <a:pt x="14912" y="18121"/>
                      <a:pt x="14862" y="17795"/>
                      <a:pt x="14837" y="17494"/>
                    </a:cubicBezTo>
                    <a:cubicBezTo>
                      <a:pt x="14805" y="17163"/>
                      <a:pt x="14759" y="16835"/>
                      <a:pt x="14700" y="16510"/>
                    </a:cubicBezTo>
                    <a:lnTo>
                      <a:pt x="14700" y="16510"/>
                    </a:lnTo>
                    <a:cubicBezTo>
                      <a:pt x="15103" y="16944"/>
                      <a:pt x="15533" y="17356"/>
                      <a:pt x="15990" y="17745"/>
                    </a:cubicBezTo>
                    <a:cubicBezTo>
                      <a:pt x="16567" y="18246"/>
                      <a:pt x="17193" y="18672"/>
                      <a:pt x="17870" y="19073"/>
                    </a:cubicBezTo>
                    <a:cubicBezTo>
                      <a:pt x="18196" y="19274"/>
                      <a:pt x="18547" y="19474"/>
                      <a:pt x="18923" y="19625"/>
                    </a:cubicBezTo>
                    <a:cubicBezTo>
                      <a:pt x="19298" y="19775"/>
                      <a:pt x="19725" y="19875"/>
                      <a:pt x="20176" y="19900"/>
                    </a:cubicBezTo>
                    <a:cubicBezTo>
                      <a:pt x="20401" y="19900"/>
                      <a:pt x="20627" y="19875"/>
                      <a:pt x="20852" y="19825"/>
                    </a:cubicBezTo>
                    <a:lnTo>
                      <a:pt x="20978" y="19800"/>
                    </a:lnTo>
                    <a:lnTo>
                      <a:pt x="21153" y="19725"/>
                    </a:lnTo>
                    <a:cubicBezTo>
                      <a:pt x="21278" y="19700"/>
                      <a:pt x="21379" y="19650"/>
                      <a:pt x="21479" y="19600"/>
                    </a:cubicBezTo>
                    <a:cubicBezTo>
                      <a:pt x="21905" y="19374"/>
                      <a:pt x="22231" y="19073"/>
                      <a:pt x="22481" y="18722"/>
                    </a:cubicBezTo>
                    <a:cubicBezTo>
                      <a:pt x="22896" y="18189"/>
                      <a:pt x="23139" y="17563"/>
                      <a:pt x="23224" y="16905"/>
                    </a:cubicBezTo>
                    <a:lnTo>
                      <a:pt x="23224" y="16905"/>
                    </a:lnTo>
                    <a:lnTo>
                      <a:pt x="23509" y="17419"/>
                    </a:lnTo>
                    <a:cubicBezTo>
                      <a:pt x="23684" y="17695"/>
                      <a:pt x="23860" y="17996"/>
                      <a:pt x="24111" y="18271"/>
                    </a:cubicBezTo>
                    <a:cubicBezTo>
                      <a:pt x="24361" y="18547"/>
                      <a:pt x="24712" y="18823"/>
                      <a:pt x="25163" y="18873"/>
                    </a:cubicBezTo>
                    <a:cubicBezTo>
                      <a:pt x="25238" y="18873"/>
                      <a:pt x="25263" y="18898"/>
                      <a:pt x="25339" y="18898"/>
                    </a:cubicBezTo>
                    <a:lnTo>
                      <a:pt x="25489" y="18898"/>
                    </a:lnTo>
                    <a:cubicBezTo>
                      <a:pt x="25614" y="18873"/>
                      <a:pt x="25715" y="18848"/>
                      <a:pt x="25840" y="18823"/>
                    </a:cubicBezTo>
                    <a:cubicBezTo>
                      <a:pt x="26040" y="18747"/>
                      <a:pt x="26216" y="18647"/>
                      <a:pt x="26366" y="18522"/>
                    </a:cubicBezTo>
                    <a:cubicBezTo>
                      <a:pt x="26667" y="18296"/>
                      <a:pt x="26918" y="18021"/>
                      <a:pt x="27093" y="17720"/>
                    </a:cubicBezTo>
                    <a:lnTo>
                      <a:pt x="27218" y="17519"/>
                    </a:lnTo>
                    <a:lnTo>
                      <a:pt x="27369" y="17294"/>
                    </a:lnTo>
                    <a:cubicBezTo>
                      <a:pt x="27444" y="17143"/>
                      <a:pt x="27519" y="16993"/>
                      <a:pt x="27594" y="16843"/>
                    </a:cubicBezTo>
                    <a:cubicBezTo>
                      <a:pt x="27720" y="16542"/>
                      <a:pt x="27845" y="16216"/>
                      <a:pt x="27895" y="15890"/>
                    </a:cubicBezTo>
                    <a:cubicBezTo>
                      <a:pt x="28105" y="15049"/>
                      <a:pt x="28128" y="14166"/>
                      <a:pt x="27969" y="13316"/>
                    </a:cubicBezTo>
                    <a:lnTo>
                      <a:pt x="27969" y="13316"/>
                    </a:lnTo>
                    <a:cubicBezTo>
                      <a:pt x="28113" y="13405"/>
                      <a:pt x="28272" y="13482"/>
                      <a:pt x="28446" y="13559"/>
                    </a:cubicBezTo>
                    <a:cubicBezTo>
                      <a:pt x="28547" y="13585"/>
                      <a:pt x="28647" y="13635"/>
                      <a:pt x="28772" y="13660"/>
                    </a:cubicBezTo>
                    <a:lnTo>
                      <a:pt x="28822" y="13660"/>
                    </a:lnTo>
                    <a:lnTo>
                      <a:pt x="28872" y="13685"/>
                    </a:lnTo>
                    <a:lnTo>
                      <a:pt x="28948" y="13685"/>
                    </a:lnTo>
                    <a:cubicBezTo>
                      <a:pt x="28973" y="13685"/>
                      <a:pt x="29048" y="13710"/>
                      <a:pt x="29123" y="13710"/>
                    </a:cubicBezTo>
                    <a:cubicBezTo>
                      <a:pt x="29170" y="13712"/>
                      <a:pt x="29217" y="13714"/>
                      <a:pt x="29264" y="13714"/>
                    </a:cubicBezTo>
                    <a:cubicBezTo>
                      <a:pt x="29693" y="13714"/>
                      <a:pt x="30115" y="13610"/>
                      <a:pt x="30476" y="13384"/>
                    </a:cubicBezTo>
                    <a:cubicBezTo>
                      <a:pt x="30702" y="13259"/>
                      <a:pt x="30877" y="13083"/>
                      <a:pt x="31003" y="12858"/>
                    </a:cubicBezTo>
                    <a:cubicBezTo>
                      <a:pt x="31153" y="12657"/>
                      <a:pt x="31228" y="12432"/>
                      <a:pt x="31278" y="12181"/>
                    </a:cubicBezTo>
                    <a:cubicBezTo>
                      <a:pt x="31354" y="11705"/>
                      <a:pt x="31278" y="11254"/>
                      <a:pt x="31153" y="10853"/>
                    </a:cubicBezTo>
                    <a:cubicBezTo>
                      <a:pt x="31028" y="10452"/>
                      <a:pt x="30852" y="10076"/>
                      <a:pt x="30652" y="9700"/>
                    </a:cubicBezTo>
                    <a:cubicBezTo>
                      <a:pt x="30433" y="9277"/>
                      <a:pt x="30173" y="8872"/>
                      <a:pt x="29879" y="8493"/>
                    </a:cubicBezTo>
                    <a:lnTo>
                      <a:pt x="29879" y="8493"/>
                    </a:lnTo>
                    <a:cubicBezTo>
                      <a:pt x="30374" y="8614"/>
                      <a:pt x="30889" y="8703"/>
                      <a:pt x="31420" y="8703"/>
                    </a:cubicBezTo>
                    <a:cubicBezTo>
                      <a:pt x="31498" y="8703"/>
                      <a:pt x="31576" y="8701"/>
                      <a:pt x="31654" y="8697"/>
                    </a:cubicBezTo>
                    <a:cubicBezTo>
                      <a:pt x="31755" y="8697"/>
                      <a:pt x="31880" y="8697"/>
                      <a:pt x="32005" y="8672"/>
                    </a:cubicBezTo>
                    <a:cubicBezTo>
                      <a:pt x="32106" y="8647"/>
                      <a:pt x="32256" y="8622"/>
                      <a:pt x="32356" y="8597"/>
                    </a:cubicBezTo>
                    <a:cubicBezTo>
                      <a:pt x="32607" y="8547"/>
                      <a:pt x="32832" y="8447"/>
                      <a:pt x="33058" y="8346"/>
                    </a:cubicBezTo>
                    <a:cubicBezTo>
                      <a:pt x="33484" y="8121"/>
                      <a:pt x="33885" y="7795"/>
                      <a:pt x="34161" y="7369"/>
                    </a:cubicBezTo>
                    <a:cubicBezTo>
                      <a:pt x="34286" y="7143"/>
                      <a:pt x="34361" y="6893"/>
                      <a:pt x="34411" y="6667"/>
                    </a:cubicBezTo>
                    <a:cubicBezTo>
                      <a:pt x="34461" y="6417"/>
                      <a:pt x="34461" y="6166"/>
                      <a:pt x="34411" y="5915"/>
                    </a:cubicBezTo>
                    <a:cubicBezTo>
                      <a:pt x="34336" y="5439"/>
                      <a:pt x="34111" y="4988"/>
                      <a:pt x="33835" y="4612"/>
                    </a:cubicBezTo>
                    <a:cubicBezTo>
                      <a:pt x="33685" y="4412"/>
                      <a:pt x="33534" y="4236"/>
                      <a:pt x="33334" y="4086"/>
                    </a:cubicBezTo>
                    <a:cubicBezTo>
                      <a:pt x="33158" y="3935"/>
                      <a:pt x="32983" y="3785"/>
                      <a:pt x="32782" y="3660"/>
                    </a:cubicBezTo>
                    <a:cubicBezTo>
                      <a:pt x="32598" y="3537"/>
                      <a:pt x="32409" y="3421"/>
                      <a:pt x="32216" y="3307"/>
                    </a:cubicBezTo>
                    <a:lnTo>
                      <a:pt x="32216" y="3307"/>
                    </a:lnTo>
                    <a:cubicBezTo>
                      <a:pt x="32246" y="3308"/>
                      <a:pt x="32276" y="3309"/>
                      <a:pt x="32306" y="3309"/>
                    </a:cubicBezTo>
                    <a:cubicBezTo>
                      <a:pt x="32456" y="3309"/>
                      <a:pt x="32582" y="3309"/>
                      <a:pt x="32732" y="3284"/>
                    </a:cubicBezTo>
                    <a:cubicBezTo>
                      <a:pt x="32857" y="3234"/>
                      <a:pt x="32983" y="3209"/>
                      <a:pt x="33133" y="3133"/>
                    </a:cubicBezTo>
                    <a:cubicBezTo>
                      <a:pt x="33258" y="3083"/>
                      <a:pt x="33384" y="3008"/>
                      <a:pt x="33459" y="2858"/>
                    </a:cubicBezTo>
                    <a:cubicBezTo>
                      <a:pt x="33559" y="2757"/>
                      <a:pt x="33584" y="2582"/>
                      <a:pt x="33559" y="2432"/>
                    </a:cubicBezTo>
                    <a:cubicBezTo>
                      <a:pt x="33534" y="2281"/>
                      <a:pt x="33484" y="2156"/>
                      <a:pt x="33409" y="2031"/>
                    </a:cubicBezTo>
                    <a:cubicBezTo>
                      <a:pt x="33334" y="1930"/>
                      <a:pt x="33233" y="1830"/>
                      <a:pt x="33133" y="1730"/>
                    </a:cubicBezTo>
                    <a:cubicBezTo>
                      <a:pt x="32933" y="1554"/>
                      <a:pt x="32682" y="1429"/>
                      <a:pt x="32431" y="1354"/>
                    </a:cubicBezTo>
                    <a:cubicBezTo>
                      <a:pt x="32181" y="1279"/>
                      <a:pt x="31930" y="1204"/>
                      <a:pt x="31679" y="1103"/>
                    </a:cubicBezTo>
                    <a:cubicBezTo>
                      <a:pt x="31454" y="1003"/>
                      <a:pt x="31228" y="878"/>
                      <a:pt x="31053" y="677"/>
                    </a:cubicBezTo>
                    <a:cubicBezTo>
                      <a:pt x="30877" y="502"/>
                      <a:pt x="30752" y="251"/>
                      <a:pt x="30752"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6" name="Google Shape;3226;p63"/>
              <p:cNvSpPr/>
              <p:nvPr/>
            </p:nvSpPr>
            <p:spPr>
              <a:xfrm>
                <a:off x="1540000" y="597650"/>
                <a:ext cx="896025" cy="665375"/>
              </a:xfrm>
              <a:custGeom>
                <a:avLst/>
                <a:gdLst/>
                <a:ahLst/>
                <a:cxnLst/>
                <a:rect l="l" t="t" r="r" b="b"/>
                <a:pathLst>
                  <a:path w="35841" h="26615" extrusionOk="0">
                    <a:moveTo>
                      <a:pt x="24753" y="0"/>
                    </a:moveTo>
                    <a:cubicBezTo>
                      <a:pt x="21927" y="0"/>
                      <a:pt x="19110" y="1580"/>
                      <a:pt x="17520" y="4230"/>
                    </a:cubicBezTo>
                    <a:cubicBezTo>
                      <a:pt x="16968" y="5133"/>
                      <a:pt x="15866" y="7439"/>
                      <a:pt x="16442" y="8491"/>
                    </a:cubicBezTo>
                    <a:cubicBezTo>
                      <a:pt x="15164" y="6185"/>
                      <a:pt x="13008" y="4556"/>
                      <a:pt x="10277" y="4531"/>
                    </a:cubicBezTo>
                    <a:cubicBezTo>
                      <a:pt x="10257" y="4531"/>
                      <a:pt x="10237" y="4531"/>
                      <a:pt x="10217" y="4531"/>
                    </a:cubicBezTo>
                    <a:cubicBezTo>
                      <a:pt x="7256" y="4531"/>
                      <a:pt x="4402" y="6378"/>
                      <a:pt x="2983" y="8992"/>
                    </a:cubicBezTo>
                    <a:cubicBezTo>
                      <a:pt x="1" y="14556"/>
                      <a:pt x="3384" y="20596"/>
                      <a:pt x="8297" y="23604"/>
                    </a:cubicBezTo>
                    <a:cubicBezTo>
                      <a:pt x="11053" y="25283"/>
                      <a:pt x="14312" y="26311"/>
                      <a:pt x="17545" y="26561"/>
                    </a:cubicBezTo>
                    <a:cubicBezTo>
                      <a:pt x="17896" y="26586"/>
                      <a:pt x="18246" y="26612"/>
                      <a:pt x="18597" y="26612"/>
                    </a:cubicBezTo>
                    <a:cubicBezTo>
                      <a:pt x="18685" y="26614"/>
                      <a:pt x="18773" y="26615"/>
                      <a:pt x="18859" y="26615"/>
                    </a:cubicBezTo>
                    <a:cubicBezTo>
                      <a:pt x="22605" y="26615"/>
                      <a:pt x="25245" y="24517"/>
                      <a:pt x="27670" y="21749"/>
                    </a:cubicBezTo>
                    <a:cubicBezTo>
                      <a:pt x="32357" y="16461"/>
                      <a:pt x="35841" y="8040"/>
                      <a:pt x="29976" y="2175"/>
                    </a:cubicBezTo>
                    <a:cubicBezTo>
                      <a:pt x="28458" y="678"/>
                      <a:pt x="26604" y="0"/>
                      <a:pt x="24753"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7" name="Google Shape;3227;p63"/>
              <p:cNvSpPr/>
              <p:nvPr/>
            </p:nvSpPr>
            <p:spPr>
              <a:xfrm>
                <a:off x="1788125" y="1209675"/>
                <a:ext cx="186750" cy="52025"/>
              </a:xfrm>
              <a:custGeom>
                <a:avLst/>
                <a:gdLst/>
                <a:ahLst/>
                <a:cxnLst/>
                <a:rect l="l" t="t" r="r" b="b"/>
                <a:pathLst>
                  <a:path w="7470" h="2081" extrusionOk="0">
                    <a:moveTo>
                      <a:pt x="1" y="0"/>
                    </a:moveTo>
                    <a:lnTo>
                      <a:pt x="1" y="0"/>
                    </a:lnTo>
                    <a:cubicBezTo>
                      <a:pt x="1053" y="577"/>
                      <a:pt x="2206" y="953"/>
                      <a:pt x="3359" y="1303"/>
                    </a:cubicBezTo>
                    <a:cubicBezTo>
                      <a:pt x="4412" y="1616"/>
                      <a:pt x="5480" y="1836"/>
                      <a:pt x="6552" y="1978"/>
                    </a:cubicBezTo>
                    <a:lnTo>
                      <a:pt x="6552" y="1978"/>
                    </a:lnTo>
                    <a:cubicBezTo>
                      <a:pt x="4299" y="1675"/>
                      <a:pt x="2053" y="993"/>
                      <a:pt x="1" y="0"/>
                    </a:cubicBezTo>
                    <a:close/>
                    <a:moveTo>
                      <a:pt x="6552" y="1978"/>
                    </a:moveTo>
                    <a:cubicBezTo>
                      <a:pt x="6858" y="2019"/>
                      <a:pt x="7164" y="2053"/>
                      <a:pt x="7469" y="2080"/>
                    </a:cubicBezTo>
                    <a:cubicBezTo>
                      <a:pt x="7164" y="2053"/>
                      <a:pt x="6858" y="2019"/>
                      <a:pt x="6552" y="1978"/>
                    </a:cubicBezTo>
                    <a:close/>
                  </a:path>
                </a:pathLst>
              </a:custGeom>
              <a:solidFill>
                <a:srgbClr val="C2B08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8" name="Google Shape;3228;p63"/>
              <p:cNvSpPr/>
              <p:nvPr/>
            </p:nvSpPr>
            <p:spPr>
              <a:xfrm>
                <a:off x="1623350" y="597500"/>
                <a:ext cx="743125" cy="665450"/>
              </a:xfrm>
              <a:custGeom>
                <a:avLst/>
                <a:gdLst/>
                <a:ahLst/>
                <a:cxnLst/>
                <a:rect l="l" t="t" r="r" b="b"/>
                <a:pathLst>
                  <a:path w="29725" h="26618" extrusionOk="0">
                    <a:moveTo>
                      <a:pt x="21404" y="1"/>
                    </a:moveTo>
                    <a:cubicBezTo>
                      <a:pt x="18597" y="1"/>
                      <a:pt x="15765" y="1580"/>
                      <a:pt x="14186" y="4236"/>
                    </a:cubicBezTo>
                    <a:cubicBezTo>
                      <a:pt x="13735" y="4963"/>
                      <a:pt x="12958" y="6567"/>
                      <a:pt x="12958" y="7720"/>
                    </a:cubicBezTo>
                    <a:cubicBezTo>
                      <a:pt x="12958" y="8021"/>
                      <a:pt x="13008" y="8272"/>
                      <a:pt x="13108" y="8497"/>
                    </a:cubicBezTo>
                    <a:cubicBezTo>
                      <a:pt x="11830" y="6191"/>
                      <a:pt x="9674" y="4562"/>
                      <a:pt x="6943" y="4537"/>
                    </a:cubicBezTo>
                    <a:lnTo>
                      <a:pt x="6892" y="4537"/>
                    </a:lnTo>
                    <a:cubicBezTo>
                      <a:pt x="6667" y="4537"/>
                      <a:pt x="6466" y="4537"/>
                      <a:pt x="6266" y="4562"/>
                    </a:cubicBezTo>
                    <a:cubicBezTo>
                      <a:pt x="3734" y="4763"/>
                      <a:pt x="1379" y="6292"/>
                      <a:pt x="0" y="8447"/>
                    </a:cubicBezTo>
                    <a:cubicBezTo>
                      <a:pt x="401" y="7871"/>
                      <a:pt x="1178" y="7319"/>
                      <a:pt x="1679" y="6968"/>
                    </a:cubicBezTo>
                    <a:cubicBezTo>
                      <a:pt x="2381" y="6467"/>
                      <a:pt x="3183" y="6116"/>
                      <a:pt x="4035" y="5891"/>
                    </a:cubicBezTo>
                    <a:cubicBezTo>
                      <a:pt x="4637" y="5715"/>
                      <a:pt x="5213" y="5615"/>
                      <a:pt x="5765" y="5615"/>
                    </a:cubicBezTo>
                    <a:cubicBezTo>
                      <a:pt x="7745" y="5615"/>
                      <a:pt x="9424" y="6693"/>
                      <a:pt x="11078" y="8071"/>
                    </a:cubicBezTo>
                    <a:cubicBezTo>
                      <a:pt x="12281" y="9099"/>
                      <a:pt x="13334" y="10277"/>
                      <a:pt x="14411" y="11429"/>
                    </a:cubicBezTo>
                    <a:cubicBezTo>
                      <a:pt x="14336" y="9876"/>
                      <a:pt x="14537" y="8272"/>
                      <a:pt x="15163" y="6868"/>
                    </a:cubicBezTo>
                    <a:cubicBezTo>
                      <a:pt x="15790" y="5439"/>
                      <a:pt x="16892" y="4211"/>
                      <a:pt x="18321" y="3585"/>
                    </a:cubicBezTo>
                    <a:cubicBezTo>
                      <a:pt x="18948" y="3284"/>
                      <a:pt x="19649" y="3134"/>
                      <a:pt x="20351" y="3134"/>
                    </a:cubicBezTo>
                    <a:cubicBezTo>
                      <a:pt x="21203" y="3134"/>
                      <a:pt x="22055" y="3359"/>
                      <a:pt x="22782" y="3835"/>
                    </a:cubicBezTo>
                    <a:cubicBezTo>
                      <a:pt x="23835" y="4512"/>
                      <a:pt x="24537" y="5665"/>
                      <a:pt x="24862" y="6893"/>
                    </a:cubicBezTo>
                    <a:cubicBezTo>
                      <a:pt x="25163" y="8121"/>
                      <a:pt x="25113" y="9424"/>
                      <a:pt x="24887" y="10653"/>
                    </a:cubicBezTo>
                    <a:cubicBezTo>
                      <a:pt x="24035" y="15389"/>
                      <a:pt x="20827" y="19951"/>
                      <a:pt x="16792" y="22507"/>
                    </a:cubicBezTo>
                    <a:cubicBezTo>
                      <a:pt x="15163" y="23560"/>
                      <a:pt x="13258" y="24262"/>
                      <a:pt x="11328" y="24512"/>
                    </a:cubicBezTo>
                    <a:cubicBezTo>
                      <a:pt x="10777" y="24587"/>
                      <a:pt x="10226" y="24613"/>
                      <a:pt x="9674" y="24613"/>
                    </a:cubicBezTo>
                    <a:cubicBezTo>
                      <a:pt x="9273" y="24613"/>
                      <a:pt x="8872" y="24613"/>
                      <a:pt x="8471" y="24562"/>
                    </a:cubicBezTo>
                    <a:cubicBezTo>
                      <a:pt x="7820" y="24487"/>
                      <a:pt x="6516" y="24462"/>
                      <a:pt x="5990" y="24111"/>
                    </a:cubicBezTo>
                    <a:lnTo>
                      <a:pt x="5990" y="24111"/>
                    </a:lnTo>
                    <a:cubicBezTo>
                      <a:pt x="6191" y="24262"/>
                      <a:pt x="6391" y="24362"/>
                      <a:pt x="6592" y="24487"/>
                    </a:cubicBezTo>
                    <a:cubicBezTo>
                      <a:pt x="8922" y="25615"/>
                      <a:pt x="11504" y="26342"/>
                      <a:pt x="14060" y="26567"/>
                    </a:cubicBezTo>
                    <a:lnTo>
                      <a:pt x="14211" y="26567"/>
                    </a:lnTo>
                    <a:cubicBezTo>
                      <a:pt x="14562" y="26592"/>
                      <a:pt x="14912" y="26618"/>
                      <a:pt x="15263" y="26618"/>
                    </a:cubicBezTo>
                    <a:lnTo>
                      <a:pt x="15514" y="26618"/>
                    </a:lnTo>
                    <a:cubicBezTo>
                      <a:pt x="19273" y="26618"/>
                      <a:pt x="21905" y="24512"/>
                      <a:pt x="24336" y="21755"/>
                    </a:cubicBezTo>
                    <a:cubicBezTo>
                      <a:pt x="25314" y="20653"/>
                      <a:pt x="26241" y="19425"/>
                      <a:pt x="27043" y="18096"/>
                    </a:cubicBezTo>
                    <a:cubicBezTo>
                      <a:pt x="28647" y="15465"/>
                      <a:pt x="29725" y="12482"/>
                      <a:pt x="29725" y="9575"/>
                    </a:cubicBezTo>
                    <a:cubicBezTo>
                      <a:pt x="29725" y="6943"/>
                      <a:pt x="28847" y="4387"/>
                      <a:pt x="26642" y="2181"/>
                    </a:cubicBezTo>
                    <a:cubicBezTo>
                      <a:pt x="25113" y="678"/>
                      <a:pt x="23258" y="1"/>
                      <a:pt x="21404" y="1"/>
                    </a:cubicBezTo>
                    <a:close/>
                  </a:path>
                </a:pathLst>
              </a:custGeom>
              <a:solidFill>
                <a:srgbClr val="EBC6C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29" name="Google Shape;3229;p63"/>
              <p:cNvSpPr/>
              <p:nvPr/>
            </p:nvSpPr>
            <p:spPr>
              <a:xfrm>
                <a:off x="2122100" y="845925"/>
                <a:ext cx="102150" cy="96850"/>
              </a:xfrm>
              <a:custGeom>
                <a:avLst/>
                <a:gdLst/>
                <a:ahLst/>
                <a:cxnLst/>
                <a:rect l="l" t="t" r="r" b="b"/>
                <a:pathLst>
                  <a:path w="4086" h="3874" extrusionOk="0">
                    <a:moveTo>
                      <a:pt x="2582" y="0"/>
                    </a:moveTo>
                    <a:cubicBezTo>
                      <a:pt x="2404" y="0"/>
                      <a:pt x="2217" y="20"/>
                      <a:pt x="2030" y="64"/>
                    </a:cubicBezTo>
                    <a:cubicBezTo>
                      <a:pt x="1830" y="114"/>
                      <a:pt x="1604" y="189"/>
                      <a:pt x="1404" y="289"/>
                    </a:cubicBezTo>
                    <a:cubicBezTo>
                      <a:pt x="1303" y="365"/>
                      <a:pt x="1203" y="415"/>
                      <a:pt x="1103" y="490"/>
                    </a:cubicBezTo>
                    <a:cubicBezTo>
                      <a:pt x="1053" y="540"/>
                      <a:pt x="1003" y="590"/>
                      <a:pt x="978" y="590"/>
                    </a:cubicBezTo>
                    <a:lnTo>
                      <a:pt x="852" y="716"/>
                    </a:lnTo>
                    <a:cubicBezTo>
                      <a:pt x="526" y="1016"/>
                      <a:pt x="276" y="1417"/>
                      <a:pt x="176" y="1793"/>
                    </a:cubicBezTo>
                    <a:cubicBezTo>
                      <a:pt x="25" y="2169"/>
                      <a:pt x="0" y="2545"/>
                      <a:pt x="25" y="2846"/>
                    </a:cubicBezTo>
                    <a:cubicBezTo>
                      <a:pt x="75" y="3172"/>
                      <a:pt x="150" y="3422"/>
                      <a:pt x="226" y="3598"/>
                    </a:cubicBezTo>
                    <a:cubicBezTo>
                      <a:pt x="276" y="3698"/>
                      <a:pt x="326" y="3748"/>
                      <a:pt x="351" y="3798"/>
                    </a:cubicBezTo>
                    <a:cubicBezTo>
                      <a:pt x="376" y="3848"/>
                      <a:pt x="376" y="3873"/>
                      <a:pt x="376" y="3873"/>
                    </a:cubicBezTo>
                    <a:cubicBezTo>
                      <a:pt x="376" y="3873"/>
                      <a:pt x="401" y="3848"/>
                      <a:pt x="451" y="3823"/>
                    </a:cubicBezTo>
                    <a:cubicBezTo>
                      <a:pt x="501" y="3798"/>
                      <a:pt x="577" y="3748"/>
                      <a:pt x="627" y="3698"/>
                    </a:cubicBezTo>
                    <a:cubicBezTo>
                      <a:pt x="777" y="3573"/>
                      <a:pt x="978" y="3422"/>
                      <a:pt x="1178" y="3247"/>
                    </a:cubicBezTo>
                    <a:cubicBezTo>
                      <a:pt x="1554" y="2896"/>
                      <a:pt x="1955" y="2520"/>
                      <a:pt x="2281" y="2194"/>
                    </a:cubicBezTo>
                    <a:cubicBezTo>
                      <a:pt x="2456" y="2044"/>
                      <a:pt x="2607" y="1893"/>
                      <a:pt x="2782" y="1743"/>
                    </a:cubicBezTo>
                    <a:cubicBezTo>
                      <a:pt x="2932" y="1593"/>
                      <a:pt x="3108" y="1417"/>
                      <a:pt x="3283" y="1292"/>
                    </a:cubicBezTo>
                    <a:cubicBezTo>
                      <a:pt x="3384" y="1217"/>
                      <a:pt x="3459" y="1142"/>
                      <a:pt x="3559" y="1091"/>
                    </a:cubicBezTo>
                    <a:cubicBezTo>
                      <a:pt x="3659" y="1041"/>
                      <a:pt x="3734" y="966"/>
                      <a:pt x="3810" y="941"/>
                    </a:cubicBezTo>
                    <a:cubicBezTo>
                      <a:pt x="3985" y="841"/>
                      <a:pt x="4085" y="791"/>
                      <a:pt x="4085" y="791"/>
                    </a:cubicBezTo>
                    <a:cubicBezTo>
                      <a:pt x="4085" y="791"/>
                      <a:pt x="4085" y="766"/>
                      <a:pt x="4035" y="716"/>
                    </a:cubicBezTo>
                    <a:cubicBezTo>
                      <a:pt x="4010" y="665"/>
                      <a:pt x="3985" y="590"/>
                      <a:pt x="3910" y="515"/>
                    </a:cubicBezTo>
                    <a:cubicBezTo>
                      <a:pt x="3835" y="440"/>
                      <a:pt x="3760" y="365"/>
                      <a:pt x="3634" y="289"/>
                    </a:cubicBezTo>
                    <a:cubicBezTo>
                      <a:pt x="3509" y="214"/>
                      <a:pt x="3359" y="139"/>
                      <a:pt x="3208" y="89"/>
                    </a:cubicBezTo>
                    <a:cubicBezTo>
                      <a:pt x="3025" y="33"/>
                      <a:pt x="2811" y="0"/>
                      <a:pt x="2582" y="0"/>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0" name="Google Shape;3230;p63"/>
              <p:cNvSpPr/>
              <p:nvPr/>
            </p:nvSpPr>
            <p:spPr>
              <a:xfrm>
                <a:off x="1944150" y="953400"/>
                <a:ext cx="135350" cy="166700"/>
              </a:xfrm>
              <a:custGeom>
                <a:avLst/>
                <a:gdLst/>
                <a:ahLst/>
                <a:cxnLst/>
                <a:rect l="l" t="t" r="r" b="b"/>
                <a:pathLst>
                  <a:path w="5414" h="6668" extrusionOk="0">
                    <a:moveTo>
                      <a:pt x="0" y="1730"/>
                    </a:moveTo>
                    <a:lnTo>
                      <a:pt x="0" y="1730"/>
                    </a:lnTo>
                    <a:cubicBezTo>
                      <a:pt x="2" y="1733"/>
                      <a:pt x="3" y="1736"/>
                      <a:pt x="5" y="1738"/>
                    </a:cubicBezTo>
                    <a:lnTo>
                      <a:pt x="5" y="1738"/>
                    </a:lnTo>
                    <a:cubicBezTo>
                      <a:pt x="3" y="1736"/>
                      <a:pt x="2" y="1733"/>
                      <a:pt x="0" y="1730"/>
                    </a:cubicBezTo>
                    <a:close/>
                    <a:moveTo>
                      <a:pt x="5414" y="1"/>
                    </a:moveTo>
                    <a:lnTo>
                      <a:pt x="5414" y="1"/>
                    </a:lnTo>
                    <a:cubicBezTo>
                      <a:pt x="5289" y="176"/>
                      <a:pt x="5163" y="351"/>
                      <a:pt x="5038" y="527"/>
                    </a:cubicBezTo>
                    <a:cubicBezTo>
                      <a:pt x="4662" y="1028"/>
                      <a:pt x="4261" y="1479"/>
                      <a:pt x="3885" y="2031"/>
                    </a:cubicBezTo>
                    <a:cubicBezTo>
                      <a:pt x="3735" y="2231"/>
                      <a:pt x="3534" y="2457"/>
                      <a:pt x="3283" y="2532"/>
                    </a:cubicBezTo>
                    <a:cubicBezTo>
                      <a:pt x="3182" y="2566"/>
                      <a:pt x="3080" y="2579"/>
                      <a:pt x="2978" y="2579"/>
                    </a:cubicBezTo>
                    <a:cubicBezTo>
                      <a:pt x="2854" y="2579"/>
                      <a:pt x="2731" y="2559"/>
                      <a:pt x="2607" y="2532"/>
                    </a:cubicBezTo>
                    <a:cubicBezTo>
                      <a:pt x="2259" y="2457"/>
                      <a:pt x="187" y="2063"/>
                      <a:pt x="5" y="1738"/>
                    </a:cubicBezTo>
                    <a:lnTo>
                      <a:pt x="5" y="1738"/>
                    </a:lnTo>
                    <a:cubicBezTo>
                      <a:pt x="1082" y="3839"/>
                      <a:pt x="2634" y="5291"/>
                      <a:pt x="4461" y="6667"/>
                    </a:cubicBezTo>
                    <a:cubicBezTo>
                      <a:pt x="5088" y="4462"/>
                      <a:pt x="5414" y="2281"/>
                      <a:pt x="5414" y="1"/>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1" name="Google Shape;3231;p63"/>
              <p:cNvSpPr/>
              <p:nvPr/>
            </p:nvSpPr>
            <p:spPr>
              <a:xfrm>
                <a:off x="2243650" y="1633850"/>
                <a:ext cx="86475" cy="116575"/>
              </a:xfrm>
              <a:custGeom>
                <a:avLst/>
                <a:gdLst/>
                <a:ahLst/>
                <a:cxnLst/>
                <a:rect l="l" t="t" r="r" b="b"/>
                <a:pathLst>
                  <a:path w="3459" h="4663" extrusionOk="0">
                    <a:moveTo>
                      <a:pt x="3434" y="1"/>
                    </a:moveTo>
                    <a:cubicBezTo>
                      <a:pt x="3434" y="1"/>
                      <a:pt x="3283" y="352"/>
                      <a:pt x="3058" y="878"/>
                    </a:cubicBezTo>
                    <a:cubicBezTo>
                      <a:pt x="2933" y="1129"/>
                      <a:pt x="2782" y="1429"/>
                      <a:pt x="2632" y="1730"/>
                    </a:cubicBezTo>
                    <a:cubicBezTo>
                      <a:pt x="2557" y="1880"/>
                      <a:pt x="2456" y="2031"/>
                      <a:pt x="2381" y="2181"/>
                    </a:cubicBezTo>
                    <a:cubicBezTo>
                      <a:pt x="2281" y="2332"/>
                      <a:pt x="2206" y="2482"/>
                      <a:pt x="2080" y="2632"/>
                    </a:cubicBezTo>
                    <a:cubicBezTo>
                      <a:pt x="1905" y="2933"/>
                      <a:pt x="1654" y="3209"/>
                      <a:pt x="1429" y="3459"/>
                    </a:cubicBezTo>
                    <a:cubicBezTo>
                      <a:pt x="1203" y="3710"/>
                      <a:pt x="978" y="3936"/>
                      <a:pt x="777" y="4111"/>
                    </a:cubicBezTo>
                    <a:cubicBezTo>
                      <a:pt x="552" y="4286"/>
                      <a:pt x="351" y="4412"/>
                      <a:pt x="226" y="4512"/>
                    </a:cubicBezTo>
                    <a:cubicBezTo>
                      <a:pt x="75" y="4612"/>
                      <a:pt x="0" y="4662"/>
                      <a:pt x="0" y="4662"/>
                    </a:cubicBezTo>
                    <a:cubicBezTo>
                      <a:pt x="0" y="4662"/>
                      <a:pt x="101" y="4637"/>
                      <a:pt x="276" y="4612"/>
                    </a:cubicBezTo>
                    <a:cubicBezTo>
                      <a:pt x="426" y="4562"/>
                      <a:pt x="677" y="4487"/>
                      <a:pt x="928" y="4362"/>
                    </a:cubicBezTo>
                    <a:cubicBezTo>
                      <a:pt x="1178" y="4236"/>
                      <a:pt x="1479" y="4036"/>
                      <a:pt x="1755" y="3785"/>
                    </a:cubicBezTo>
                    <a:cubicBezTo>
                      <a:pt x="2030" y="3560"/>
                      <a:pt x="2281" y="3259"/>
                      <a:pt x="2532" y="2933"/>
                    </a:cubicBezTo>
                    <a:cubicBezTo>
                      <a:pt x="2632" y="2783"/>
                      <a:pt x="2732" y="2582"/>
                      <a:pt x="2807" y="2432"/>
                    </a:cubicBezTo>
                    <a:cubicBezTo>
                      <a:pt x="2908" y="2256"/>
                      <a:pt x="2983" y="2081"/>
                      <a:pt x="3058" y="1905"/>
                    </a:cubicBezTo>
                    <a:cubicBezTo>
                      <a:pt x="3183" y="1580"/>
                      <a:pt x="3283" y="1254"/>
                      <a:pt x="3334" y="953"/>
                    </a:cubicBezTo>
                    <a:cubicBezTo>
                      <a:pt x="3459" y="402"/>
                      <a:pt x="3434" y="1"/>
                      <a:pt x="3434"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2" name="Google Shape;3232;p63"/>
              <p:cNvSpPr/>
              <p:nvPr/>
            </p:nvSpPr>
            <p:spPr>
              <a:xfrm>
                <a:off x="2102050" y="1742875"/>
                <a:ext cx="50150" cy="20700"/>
              </a:xfrm>
              <a:custGeom>
                <a:avLst/>
                <a:gdLst/>
                <a:ahLst/>
                <a:cxnLst/>
                <a:rect l="l" t="t" r="r" b="b"/>
                <a:pathLst>
                  <a:path w="2006" h="828" extrusionOk="0">
                    <a:moveTo>
                      <a:pt x="2005" y="1"/>
                    </a:moveTo>
                    <a:cubicBezTo>
                      <a:pt x="2005" y="1"/>
                      <a:pt x="1855" y="26"/>
                      <a:pt x="1679" y="76"/>
                    </a:cubicBezTo>
                    <a:cubicBezTo>
                      <a:pt x="1579" y="101"/>
                      <a:pt x="1454" y="126"/>
                      <a:pt x="1353" y="176"/>
                    </a:cubicBezTo>
                    <a:cubicBezTo>
                      <a:pt x="1253" y="201"/>
                      <a:pt x="1128" y="226"/>
                      <a:pt x="1003" y="276"/>
                    </a:cubicBezTo>
                    <a:cubicBezTo>
                      <a:pt x="902" y="301"/>
                      <a:pt x="777" y="326"/>
                      <a:pt x="677" y="377"/>
                    </a:cubicBezTo>
                    <a:cubicBezTo>
                      <a:pt x="551" y="402"/>
                      <a:pt x="451" y="427"/>
                      <a:pt x="351" y="452"/>
                    </a:cubicBezTo>
                    <a:cubicBezTo>
                      <a:pt x="251" y="477"/>
                      <a:pt x="176" y="502"/>
                      <a:pt x="100" y="527"/>
                    </a:cubicBezTo>
                    <a:cubicBezTo>
                      <a:pt x="50" y="552"/>
                      <a:pt x="0" y="577"/>
                      <a:pt x="0" y="577"/>
                    </a:cubicBezTo>
                    <a:cubicBezTo>
                      <a:pt x="0" y="577"/>
                      <a:pt x="125" y="677"/>
                      <a:pt x="351" y="753"/>
                    </a:cubicBezTo>
                    <a:cubicBezTo>
                      <a:pt x="451" y="803"/>
                      <a:pt x="577" y="803"/>
                      <a:pt x="727" y="828"/>
                    </a:cubicBezTo>
                    <a:cubicBezTo>
                      <a:pt x="852" y="828"/>
                      <a:pt x="1003" y="803"/>
                      <a:pt x="1153" y="753"/>
                    </a:cubicBezTo>
                    <a:cubicBezTo>
                      <a:pt x="1228" y="753"/>
                      <a:pt x="1278" y="727"/>
                      <a:pt x="1353" y="677"/>
                    </a:cubicBezTo>
                    <a:cubicBezTo>
                      <a:pt x="1429" y="652"/>
                      <a:pt x="1479" y="627"/>
                      <a:pt x="1554" y="577"/>
                    </a:cubicBezTo>
                    <a:cubicBezTo>
                      <a:pt x="1654" y="502"/>
                      <a:pt x="1754" y="427"/>
                      <a:pt x="1830" y="326"/>
                    </a:cubicBezTo>
                    <a:cubicBezTo>
                      <a:pt x="1980" y="151"/>
                      <a:pt x="2005" y="1"/>
                      <a:pt x="2005"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3" name="Google Shape;3233;p63"/>
              <p:cNvSpPr/>
              <p:nvPr/>
            </p:nvSpPr>
            <p:spPr>
              <a:xfrm>
                <a:off x="2179100" y="1568700"/>
                <a:ext cx="53300" cy="91500"/>
              </a:xfrm>
              <a:custGeom>
                <a:avLst/>
                <a:gdLst/>
                <a:ahLst/>
                <a:cxnLst/>
                <a:rect l="l" t="t" r="r" b="b"/>
                <a:pathLst>
                  <a:path w="2132" h="3660" extrusionOk="0">
                    <a:moveTo>
                      <a:pt x="1981" y="0"/>
                    </a:moveTo>
                    <a:cubicBezTo>
                      <a:pt x="1981" y="0"/>
                      <a:pt x="1956" y="75"/>
                      <a:pt x="1956" y="201"/>
                    </a:cubicBezTo>
                    <a:cubicBezTo>
                      <a:pt x="1931" y="326"/>
                      <a:pt x="1881" y="501"/>
                      <a:pt x="1830" y="677"/>
                    </a:cubicBezTo>
                    <a:cubicBezTo>
                      <a:pt x="1730" y="1078"/>
                      <a:pt x="1555" y="1579"/>
                      <a:pt x="1329" y="2055"/>
                    </a:cubicBezTo>
                    <a:cubicBezTo>
                      <a:pt x="1279" y="2156"/>
                      <a:pt x="1204" y="2281"/>
                      <a:pt x="1129" y="2381"/>
                    </a:cubicBezTo>
                    <a:cubicBezTo>
                      <a:pt x="1079" y="2506"/>
                      <a:pt x="1003" y="2607"/>
                      <a:pt x="928" y="2707"/>
                    </a:cubicBezTo>
                    <a:cubicBezTo>
                      <a:pt x="878" y="2807"/>
                      <a:pt x="803" y="2907"/>
                      <a:pt x="728" y="3008"/>
                    </a:cubicBezTo>
                    <a:cubicBezTo>
                      <a:pt x="652" y="3108"/>
                      <a:pt x="602" y="3158"/>
                      <a:pt x="527" y="3233"/>
                    </a:cubicBezTo>
                    <a:cubicBezTo>
                      <a:pt x="402" y="3384"/>
                      <a:pt x="276" y="3484"/>
                      <a:pt x="176" y="3559"/>
                    </a:cubicBezTo>
                    <a:cubicBezTo>
                      <a:pt x="76" y="3609"/>
                      <a:pt x="1" y="3634"/>
                      <a:pt x="1" y="3634"/>
                    </a:cubicBezTo>
                    <a:cubicBezTo>
                      <a:pt x="1" y="3634"/>
                      <a:pt x="51" y="3659"/>
                      <a:pt x="201" y="3659"/>
                    </a:cubicBezTo>
                    <a:cubicBezTo>
                      <a:pt x="327" y="3634"/>
                      <a:pt x="527" y="3584"/>
                      <a:pt x="703" y="3484"/>
                    </a:cubicBezTo>
                    <a:cubicBezTo>
                      <a:pt x="803" y="3434"/>
                      <a:pt x="928" y="3334"/>
                      <a:pt x="1003" y="3258"/>
                    </a:cubicBezTo>
                    <a:cubicBezTo>
                      <a:pt x="1104" y="3183"/>
                      <a:pt x="1204" y="3108"/>
                      <a:pt x="1304" y="2983"/>
                    </a:cubicBezTo>
                    <a:cubicBezTo>
                      <a:pt x="1379" y="2882"/>
                      <a:pt x="1480" y="2782"/>
                      <a:pt x="1555" y="2657"/>
                    </a:cubicBezTo>
                    <a:cubicBezTo>
                      <a:pt x="1630" y="2532"/>
                      <a:pt x="1730" y="2406"/>
                      <a:pt x="1780" y="2281"/>
                    </a:cubicBezTo>
                    <a:cubicBezTo>
                      <a:pt x="1906" y="2005"/>
                      <a:pt x="2031" y="1730"/>
                      <a:pt x="2081" y="1454"/>
                    </a:cubicBezTo>
                    <a:cubicBezTo>
                      <a:pt x="2106" y="1329"/>
                      <a:pt x="2106" y="1203"/>
                      <a:pt x="2131" y="1078"/>
                    </a:cubicBezTo>
                    <a:cubicBezTo>
                      <a:pt x="2131" y="953"/>
                      <a:pt x="2131" y="827"/>
                      <a:pt x="2131" y="727"/>
                    </a:cubicBezTo>
                    <a:cubicBezTo>
                      <a:pt x="2106" y="501"/>
                      <a:pt x="2081" y="326"/>
                      <a:pt x="2056" y="201"/>
                    </a:cubicBezTo>
                    <a:cubicBezTo>
                      <a:pt x="2006" y="75"/>
                      <a:pt x="1981" y="0"/>
                      <a:pt x="1981"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4" name="Google Shape;3234;p63"/>
              <p:cNvSpPr/>
              <p:nvPr/>
            </p:nvSpPr>
            <p:spPr>
              <a:xfrm>
                <a:off x="2375225" y="1472825"/>
                <a:ext cx="13800" cy="31975"/>
              </a:xfrm>
              <a:custGeom>
                <a:avLst/>
                <a:gdLst/>
                <a:ahLst/>
                <a:cxnLst/>
                <a:rect l="l" t="t" r="r" b="b"/>
                <a:pathLst>
                  <a:path w="552" h="1279" extrusionOk="0">
                    <a:moveTo>
                      <a:pt x="251" y="1"/>
                    </a:moveTo>
                    <a:cubicBezTo>
                      <a:pt x="251" y="1"/>
                      <a:pt x="176" y="101"/>
                      <a:pt x="151" y="226"/>
                    </a:cubicBezTo>
                    <a:cubicBezTo>
                      <a:pt x="126" y="276"/>
                      <a:pt x="101" y="351"/>
                      <a:pt x="76" y="402"/>
                    </a:cubicBezTo>
                    <a:cubicBezTo>
                      <a:pt x="51" y="477"/>
                      <a:pt x="51" y="552"/>
                      <a:pt x="26" y="627"/>
                    </a:cubicBezTo>
                    <a:cubicBezTo>
                      <a:pt x="0" y="752"/>
                      <a:pt x="0" y="903"/>
                      <a:pt x="26" y="1028"/>
                    </a:cubicBezTo>
                    <a:cubicBezTo>
                      <a:pt x="51" y="1153"/>
                      <a:pt x="76" y="1279"/>
                      <a:pt x="76" y="1279"/>
                    </a:cubicBezTo>
                    <a:cubicBezTo>
                      <a:pt x="76" y="1279"/>
                      <a:pt x="201" y="1254"/>
                      <a:pt x="301" y="1153"/>
                    </a:cubicBezTo>
                    <a:cubicBezTo>
                      <a:pt x="427" y="1053"/>
                      <a:pt x="502" y="878"/>
                      <a:pt x="552" y="677"/>
                    </a:cubicBezTo>
                    <a:cubicBezTo>
                      <a:pt x="552" y="602"/>
                      <a:pt x="552" y="502"/>
                      <a:pt x="527" y="402"/>
                    </a:cubicBezTo>
                    <a:cubicBezTo>
                      <a:pt x="502" y="326"/>
                      <a:pt x="477" y="251"/>
                      <a:pt x="427" y="176"/>
                    </a:cubicBezTo>
                    <a:cubicBezTo>
                      <a:pt x="351" y="51"/>
                      <a:pt x="251" y="1"/>
                      <a:pt x="251"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5" name="Google Shape;3235;p63"/>
              <p:cNvSpPr/>
              <p:nvPr/>
            </p:nvSpPr>
            <p:spPr>
              <a:xfrm>
                <a:off x="2068200" y="1615050"/>
                <a:ext cx="29475" cy="27100"/>
              </a:xfrm>
              <a:custGeom>
                <a:avLst/>
                <a:gdLst/>
                <a:ahLst/>
                <a:cxnLst/>
                <a:rect l="l" t="t" r="r" b="b"/>
                <a:pathLst>
                  <a:path w="1179" h="1084" extrusionOk="0">
                    <a:moveTo>
                      <a:pt x="1129" y="1"/>
                    </a:moveTo>
                    <a:cubicBezTo>
                      <a:pt x="1129" y="1"/>
                      <a:pt x="1003" y="76"/>
                      <a:pt x="878" y="151"/>
                    </a:cubicBezTo>
                    <a:cubicBezTo>
                      <a:pt x="828" y="201"/>
                      <a:pt x="753" y="251"/>
                      <a:pt x="702" y="302"/>
                    </a:cubicBezTo>
                    <a:cubicBezTo>
                      <a:pt x="627" y="352"/>
                      <a:pt x="577" y="402"/>
                      <a:pt x="502" y="452"/>
                    </a:cubicBezTo>
                    <a:cubicBezTo>
                      <a:pt x="452" y="527"/>
                      <a:pt x="377" y="577"/>
                      <a:pt x="327" y="627"/>
                    </a:cubicBezTo>
                    <a:cubicBezTo>
                      <a:pt x="276" y="703"/>
                      <a:pt x="226" y="753"/>
                      <a:pt x="176" y="803"/>
                    </a:cubicBezTo>
                    <a:cubicBezTo>
                      <a:pt x="76" y="928"/>
                      <a:pt x="1" y="1028"/>
                      <a:pt x="1" y="1028"/>
                    </a:cubicBezTo>
                    <a:cubicBezTo>
                      <a:pt x="1" y="1028"/>
                      <a:pt x="74" y="1084"/>
                      <a:pt x="206" y="1084"/>
                    </a:cubicBezTo>
                    <a:cubicBezTo>
                      <a:pt x="228" y="1084"/>
                      <a:pt x="251" y="1082"/>
                      <a:pt x="276" y="1079"/>
                    </a:cubicBezTo>
                    <a:cubicBezTo>
                      <a:pt x="377" y="1079"/>
                      <a:pt x="477" y="1053"/>
                      <a:pt x="577" y="1028"/>
                    </a:cubicBezTo>
                    <a:cubicBezTo>
                      <a:pt x="677" y="978"/>
                      <a:pt x="778" y="928"/>
                      <a:pt x="853" y="853"/>
                    </a:cubicBezTo>
                    <a:cubicBezTo>
                      <a:pt x="928" y="778"/>
                      <a:pt x="1003" y="678"/>
                      <a:pt x="1053" y="577"/>
                    </a:cubicBezTo>
                    <a:cubicBezTo>
                      <a:pt x="1103" y="477"/>
                      <a:pt x="1129" y="377"/>
                      <a:pt x="1154" y="302"/>
                    </a:cubicBezTo>
                    <a:cubicBezTo>
                      <a:pt x="1179" y="126"/>
                      <a:pt x="1129" y="1"/>
                      <a:pt x="1129"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6" name="Google Shape;3236;p63"/>
              <p:cNvSpPr/>
              <p:nvPr/>
            </p:nvSpPr>
            <p:spPr>
              <a:xfrm>
                <a:off x="2793150" y="1605650"/>
                <a:ext cx="168575" cy="216825"/>
              </a:xfrm>
              <a:custGeom>
                <a:avLst/>
                <a:gdLst/>
                <a:ahLst/>
                <a:cxnLst/>
                <a:rect l="l" t="t" r="r" b="b"/>
                <a:pathLst>
                  <a:path w="6743" h="8673" extrusionOk="0">
                    <a:moveTo>
                      <a:pt x="6742" y="1"/>
                    </a:moveTo>
                    <a:cubicBezTo>
                      <a:pt x="6742" y="1"/>
                      <a:pt x="6692" y="176"/>
                      <a:pt x="6592" y="477"/>
                    </a:cubicBezTo>
                    <a:cubicBezTo>
                      <a:pt x="6517" y="778"/>
                      <a:pt x="6341" y="1204"/>
                      <a:pt x="6166" y="1705"/>
                    </a:cubicBezTo>
                    <a:cubicBezTo>
                      <a:pt x="6066" y="1956"/>
                      <a:pt x="5965" y="2206"/>
                      <a:pt x="5840" y="2507"/>
                    </a:cubicBezTo>
                    <a:cubicBezTo>
                      <a:pt x="5740" y="2783"/>
                      <a:pt x="5564" y="3059"/>
                      <a:pt x="5439" y="3359"/>
                    </a:cubicBezTo>
                    <a:cubicBezTo>
                      <a:pt x="5289" y="3660"/>
                      <a:pt x="5113" y="3961"/>
                      <a:pt x="4938" y="4262"/>
                    </a:cubicBezTo>
                    <a:cubicBezTo>
                      <a:pt x="4762" y="4562"/>
                      <a:pt x="4562" y="4838"/>
                      <a:pt x="4361" y="5139"/>
                    </a:cubicBezTo>
                    <a:cubicBezTo>
                      <a:pt x="4136" y="5414"/>
                      <a:pt x="3935" y="5690"/>
                      <a:pt x="3685" y="5941"/>
                    </a:cubicBezTo>
                    <a:cubicBezTo>
                      <a:pt x="3459" y="6216"/>
                      <a:pt x="3233" y="6442"/>
                      <a:pt x="2983" y="6668"/>
                    </a:cubicBezTo>
                    <a:cubicBezTo>
                      <a:pt x="2732" y="6893"/>
                      <a:pt x="2507" y="7119"/>
                      <a:pt x="2256" y="7294"/>
                    </a:cubicBezTo>
                    <a:cubicBezTo>
                      <a:pt x="2131" y="7394"/>
                      <a:pt x="2030" y="7470"/>
                      <a:pt x="1905" y="7570"/>
                    </a:cubicBezTo>
                    <a:cubicBezTo>
                      <a:pt x="1780" y="7645"/>
                      <a:pt x="1680" y="7720"/>
                      <a:pt x="1554" y="7795"/>
                    </a:cubicBezTo>
                    <a:cubicBezTo>
                      <a:pt x="1354" y="7946"/>
                      <a:pt x="1128" y="8071"/>
                      <a:pt x="953" y="8171"/>
                    </a:cubicBezTo>
                    <a:cubicBezTo>
                      <a:pt x="752" y="8297"/>
                      <a:pt x="602" y="8372"/>
                      <a:pt x="451" y="8447"/>
                    </a:cubicBezTo>
                    <a:cubicBezTo>
                      <a:pt x="151" y="8597"/>
                      <a:pt x="0" y="8673"/>
                      <a:pt x="0" y="8673"/>
                    </a:cubicBezTo>
                    <a:cubicBezTo>
                      <a:pt x="0" y="8673"/>
                      <a:pt x="176" y="8622"/>
                      <a:pt x="477" y="8547"/>
                    </a:cubicBezTo>
                    <a:cubicBezTo>
                      <a:pt x="627" y="8497"/>
                      <a:pt x="827" y="8447"/>
                      <a:pt x="1028" y="8347"/>
                    </a:cubicBezTo>
                    <a:cubicBezTo>
                      <a:pt x="1228" y="8272"/>
                      <a:pt x="1479" y="8171"/>
                      <a:pt x="1705" y="8046"/>
                    </a:cubicBezTo>
                    <a:cubicBezTo>
                      <a:pt x="1830" y="7996"/>
                      <a:pt x="1955" y="7921"/>
                      <a:pt x="2106" y="7846"/>
                    </a:cubicBezTo>
                    <a:cubicBezTo>
                      <a:pt x="2231" y="7770"/>
                      <a:pt x="2356" y="7695"/>
                      <a:pt x="2482" y="7595"/>
                    </a:cubicBezTo>
                    <a:cubicBezTo>
                      <a:pt x="2757" y="7445"/>
                      <a:pt x="3008" y="7219"/>
                      <a:pt x="3284" y="7018"/>
                    </a:cubicBezTo>
                    <a:cubicBezTo>
                      <a:pt x="3534" y="6793"/>
                      <a:pt x="3835" y="6567"/>
                      <a:pt x="4061" y="6292"/>
                    </a:cubicBezTo>
                    <a:cubicBezTo>
                      <a:pt x="4311" y="6016"/>
                      <a:pt x="4537" y="5715"/>
                      <a:pt x="4762" y="5440"/>
                    </a:cubicBezTo>
                    <a:cubicBezTo>
                      <a:pt x="4988" y="5139"/>
                      <a:pt x="5188" y="4838"/>
                      <a:pt x="5364" y="4512"/>
                    </a:cubicBezTo>
                    <a:cubicBezTo>
                      <a:pt x="5564" y="4211"/>
                      <a:pt x="5690" y="3861"/>
                      <a:pt x="5840" y="3560"/>
                    </a:cubicBezTo>
                    <a:cubicBezTo>
                      <a:pt x="5990" y="3234"/>
                      <a:pt x="6116" y="2933"/>
                      <a:pt x="6191" y="2632"/>
                    </a:cubicBezTo>
                    <a:cubicBezTo>
                      <a:pt x="6316" y="2332"/>
                      <a:pt x="6391" y="2056"/>
                      <a:pt x="6441" y="1780"/>
                    </a:cubicBezTo>
                    <a:cubicBezTo>
                      <a:pt x="6517" y="1530"/>
                      <a:pt x="6567" y="1279"/>
                      <a:pt x="6592" y="1054"/>
                    </a:cubicBezTo>
                    <a:cubicBezTo>
                      <a:pt x="6642" y="828"/>
                      <a:pt x="6667" y="653"/>
                      <a:pt x="6692" y="477"/>
                    </a:cubicBezTo>
                    <a:cubicBezTo>
                      <a:pt x="6717" y="176"/>
                      <a:pt x="6742" y="1"/>
                      <a:pt x="6742"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7" name="Google Shape;3237;p63"/>
              <p:cNvSpPr/>
              <p:nvPr/>
            </p:nvSpPr>
            <p:spPr>
              <a:xfrm>
                <a:off x="2890275" y="1352525"/>
                <a:ext cx="399150" cy="449275"/>
              </a:xfrm>
              <a:custGeom>
                <a:avLst/>
                <a:gdLst/>
                <a:ahLst/>
                <a:cxnLst/>
                <a:rect l="l" t="t" r="r" b="b"/>
                <a:pathLst>
                  <a:path w="15966" h="17971" extrusionOk="0">
                    <a:moveTo>
                      <a:pt x="15965" y="1"/>
                    </a:moveTo>
                    <a:cubicBezTo>
                      <a:pt x="15965" y="1"/>
                      <a:pt x="15940" y="76"/>
                      <a:pt x="15915" y="276"/>
                    </a:cubicBezTo>
                    <a:cubicBezTo>
                      <a:pt x="15890" y="452"/>
                      <a:pt x="15840" y="702"/>
                      <a:pt x="15765" y="1028"/>
                    </a:cubicBezTo>
                    <a:cubicBezTo>
                      <a:pt x="15740" y="1204"/>
                      <a:pt x="15689" y="1379"/>
                      <a:pt x="15614" y="1579"/>
                    </a:cubicBezTo>
                    <a:cubicBezTo>
                      <a:pt x="15564" y="1755"/>
                      <a:pt x="15514" y="1980"/>
                      <a:pt x="15414" y="2206"/>
                    </a:cubicBezTo>
                    <a:cubicBezTo>
                      <a:pt x="15339" y="2407"/>
                      <a:pt x="15238" y="2657"/>
                      <a:pt x="15138" y="2883"/>
                    </a:cubicBezTo>
                    <a:cubicBezTo>
                      <a:pt x="15038" y="3133"/>
                      <a:pt x="14912" y="3359"/>
                      <a:pt x="14787" y="3635"/>
                    </a:cubicBezTo>
                    <a:cubicBezTo>
                      <a:pt x="14536" y="4136"/>
                      <a:pt x="14211" y="4687"/>
                      <a:pt x="13835" y="5214"/>
                    </a:cubicBezTo>
                    <a:cubicBezTo>
                      <a:pt x="13484" y="5765"/>
                      <a:pt x="13058" y="6316"/>
                      <a:pt x="12607" y="6868"/>
                    </a:cubicBezTo>
                    <a:cubicBezTo>
                      <a:pt x="12156" y="7419"/>
                      <a:pt x="11654" y="7970"/>
                      <a:pt x="11153" y="8547"/>
                    </a:cubicBezTo>
                    <a:cubicBezTo>
                      <a:pt x="10652" y="9098"/>
                      <a:pt x="10125" y="9650"/>
                      <a:pt x="9574" y="10201"/>
                    </a:cubicBezTo>
                    <a:cubicBezTo>
                      <a:pt x="8471" y="11279"/>
                      <a:pt x="7318" y="12281"/>
                      <a:pt x="6191" y="13184"/>
                    </a:cubicBezTo>
                    <a:cubicBezTo>
                      <a:pt x="5063" y="14086"/>
                      <a:pt x="4010" y="14913"/>
                      <a:pt x="3083" y="15615"/>
                    </a:cubicBezTo>
                    <a:cubicBezTo>
                      <a:pt x="2155" y="16316"/>
                      <a:pt x="1379" y="16893"/>
                      <a:pt x="852" y="17319"/>
                    </a:cubicBezTo>
                    <a:cubicBezTo>
                      <a:pt x="301" y="17720"/>
                      <a:pt x="0" y="17971"/>
                      <a:pt x="0" y="17971"/>
                    </a:cubicBezTo>
                    <a:cubicBezTo>
                      <a:pt x="0" y="17971"/>
                      <a:pt x="326" y="17745"/>
                      <a:pt x="902" y="17394"/>
                    </a:cubicBezTo>
                    <a:cubicBezTo>
                      <a:pt x="1479" y="17018"/>
                      <a:pt x="2281" y="16517"/>
                      <a:pt x="3233" y="15840"/>
                    </a:cubicBezTo>
                    <a:cubicBezTo>
                      <a:pt x="4211" y="15189"/>
                      <a:pt x="5313" y="14437"/>
                      <a:pt x="6466" y="13534"/>
                    </a:cubicBezTo>
                    <a:cubicBezTo>
                      <a:pt x="7043" y="13108"/>
                      <a:pt x="7644" y="12632"/>
                      <a:pt x="8221" y="12131"/>
                    </a:cubicBezTo>
                    <a:cubicBezTo>
                      <a:pt x="8797" y="11630"/>
                      <a:pt x="9374" y="11103"/>
                      <a:pt x="9925" y="10577"/>
                    </a:cubicBezTo>
                    <a:cubicBezTo>
                      <a:pt x="11028" y="9474"/>
                      <a:pt x="12055" y="8296"/>
                      <a:pt x="12958" y="7143"/>
                    </a:cubicBezTo>
                    <a:cubicBezTo>
                      <a:pt x="13860" y="5991"/>
                      <a:pt x="14562" y="4813"/>
                      <a:pt x="15063" y="3760"/>
                    </a:cubicBezTo>
                    <a:cubicBezTo>
                      <a:pt x="15288" y="3209"/>
                      <a:pt x="15489" y="2707"/>
                      <a:pt x="15614" y="2256"/>
                    </a:cubicBezTo>
                    <a:cubicBezTo>
                      <a:pt x="15664" y="2031"/>
                      <a:pt x="15714" y="1805"/>
                      <a:pt x="15765" y="1605"/>
                    </a:cubicBezTo>
                    <a:cubicBezTo>
                      <a:pt x="15815" y="1404"/>
                      <a:pt x="15840" y="1229"/>
                      <a:pt x="15865" y="1053"/>
                    </a:cubicBezTo>
                    <a:cubicBezTo>
                      <a:pt x="15915" y="727"/>
                      <a:pt x="15940" y="452"/>
                      <a:pt x="15940" y="276"/>
                    </a:cubicBezTo>
                    <a:cubicBezTo>
                      <a:pt x="15965" y="101"/>
                      <a:pt x="15965" y="1"/>
                      <a:pt x="15965"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8" name="Google Shape;3238;p63"/>
              <p:cNvSpPr/>
              <p:nvPr/>
            </p:nvSpPr>
            <p:spPr>
              <a:xfrm>
                <a:off x="2595150" y="1922700"/>
                <a:ext cx="137250" cy="67700"/>
              </a:xfrm>
              <a:custGeom>
                <a:avLst/>
                <a:gdLst/>
                <a:ahLst/>
                <a:cxnLst/>
                <a:rect l="l" t="t" r="r" b="b"/>
                <a:pathLst>
                  <a:path w="5490" h="2708" extrusionOk="0">
                    <a:moveTo>
                      <a:pt x="5489" y="1"/>
                    </a:moveTo>
                    <a:lnTo>
                      <a:pt x="5489" y="1"/>
                    </a:lnTo>
                    <a:cubicBezTo>
                      <a:pt x="5489" y="1"/>
                      <a:pt x="5088" y="26"/>
                      <a:pt x="4537" y="201"/>
                    </a:cubicBezTo>
                    <a:cubicBezTo>
                      <a:pt x="4261" y="251"/>
                      <a:pt x="3935" y="377"/>
                      <a:pt x="3584" y="502"/>
                    </a:cubicBezTo>
                    <a:cubicBezTo>
                      <a:pt x="3259" y="627"/>
                      <a:pt x="2908" y="778"/>
                      <a:pt x="2557" y="953"/>
                    </a:cubicBezTo>
                    <a:cubicBezTo>
                      <a:pt x="2206" y="1128"/>
                      <a:pt x="1855" y="1304"/>
                      <a:pt x="1554" y="1504"/>
                    </a:cubicBezTo>
                    <a:cubicBezTo>
                      <a:pt x="1254" y="1705"/>
                      <a:pt x="978" y="1905"/>
                      <a:pt x="727" y="2081"/>
                    </a:cubicBezTo>
                    <a:cubicBezTo>
                      <a:pt x="276" y="2432"/>
                      <a:pt x="0" y="2707"/>
                      <a:pt x="0" y="2707"/>
                    </a:cubicBezTo>
                    <a:cubicBezTo>
                      <a:pt x="0" y="2707"/>
                      <a:pt x="376" y="2557"/>
                      <a:pt x="878" y="2331"/>
                    </a:cubicBezTo>
                    <a:cubicBezTo>
                      <a:pt x="1153" y="2206"/>
                      <a:pt x="1454" y="2056"/>
                      <a:pt x="1780" y="1905"/>
                    </a:cubicBezTo>
                    <a:cubicBezTo>
                      <a:pt x="2106" y="1755"/>
                      <a:pt x="2432" y="1580"/>
                      <a:pt x="2782" y="1429"/>
                    </a:cubicBezTo>
                    <a:cubicBezTo>
                      <a:pt x="3108" y="1254"/>
                      <a:pt x="3459" y="1078"/>
                      <a:pt x="3785" y="928"/>
                    </a:cubicBezTo>
                    <a:cubicBezTo>
                      <a:pt x="4086" y="753"/>
                      <a:pt x="4386" y="602"/>
                      <a:pt x="4637" y="477"/>
                    </a:cubicBezTo>
                    <a:cubicBezTo>
                      <a:pt x="5163" y="201"/>
                      <a:pt x="5489" y="1"/>
                      <a:pt x="548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39" name="Google Shape;3239;p63"/>
              <p:cNvSpPr/>
              <p:nvPr/>
            </p:nvSpPr>
            <p:spPr>
              <a:xfrm>
                <a:off x="2424725" y="1036125"/>
                <a:ext cx="367825" cy="808975"/>
              </a:xfrm>
              <a:custGeom>
                <a:avLst/>
                <a:gdLst/>
                <a:ahLst/>
                <a:cxnLst/>
                <a:rect l="l" t="t" r="r" b="b"/>
                <a:pathLst>
                  <a:path w="14713" h="32359" extrusionOk="0">
                    <a:moveTo>
                      <a:pt x="2358" y="1"/>
                    </a:moveTo>
                    <a:cubicBezTo>
                      <a:pt x="1956" y="1"/>
                      <a:pt x="1560" y="98"/>
                      <a:pt x="1178" y="326"/>
                    </a:cubicBezTo>
                    <a:cubicBezTo>
                      <a:pt x="452" y="752"/>
                      <a:pt x="0" y="1604"/>
                      <a:pt x="51" y="2456"/>
                    </a:cubicBezTo>
                    <a:cubicBezTo>
                      <a:pt x="126" y="3408"/>
                      <a:pt x="752" y="4210"/>
                      <a:pt x="1254" y="5012"/>
                    </a:cubicBezTo>
                    <a:cubicBezTo>
                      <a:pt x="2582" y="7168"/>
                      <a:pt x="3183" y="9699"/>
                      <a:pt x="3284" y="12230"/>
                    </a:cubicBezTo>
                    <a:cubicBezTo>
                      <a:pt x="3409" y="14737"/>
                      <a:pt x="3058" y="17268"/>
                      <a:pt x="2632" y="19749"/>
                    </a:cubicBezTo>
                    <a:cubicBezTo>
                      <a:pt x="2482" y="20626"/>
                      <a:pt x="2331" y="21504"/>
                      <a:pt x="2432" y="22381"/>
                    </a:cubicBezTo>
                    <a:cubicBezTo>
                      <a:pt x="2432" y="22581"/>
                      <a:pt x="2482" y="22757"/>
                      <a:pt x="2607" y="22882"/>
                    </a:cubicBezTo>
                    <a:cubicBezTo>
                      <a:pt x="2699" y="22998"/>
                      <a:pt x="2840" y="23049"/>
                      <a:pt x="2989" y="23049"/>
                    </a:cubicBezTo>
                    <a:cubicBezTo>
                      <a:pt x="3163" y="23049"/>
                      <a:pt x="3349" y="22979"/>
                      <a:pt x="3484" y="22857"/>
                    </a:cubicBezTo>
                    <a:cubicBezTo>
                      <a:pt x="3735" y="22632"/>
                      <a:pt x="3860" y="22306"/>
                      <a:pt x="3960" y="21980"/>
                    </a:cubicBezTo>
                    <a:lnTo>
                      <a:pt x="3960" y="21980"/>
                    </a:lnTo>
                    <a:cubicBezTo>
                      <a:pt x="3785" y="23459"/>
                      <a:pt x="3534" y="24912"/>
                      <a:pt x="3208" y="26341"/>
                    </a:cubicBezTo>
                    <a:cubicBezTo>
                      <a:pt x="2933" y="27644"/>
                      <a:pt x="2331" y="28972"/>
                      <a:pt x="2181" y="30276"/>
                    </a:cubicBezTo>
                    <a:cubicBezTo>
                      <a:pt x="2014" y="31679"/>
                      <a:pt x="2604" y="32359"/>
                      <a:pt x="3506" y="32359"/>
                    </a:cubicBezTo>
                    <a:cubicBezTo>
                      <a:pt x="3958" y="32359"/>
                      <a:pt x="4487" y="32189"/>
                      <a:pt x="5038" y="31855"/>
                    </a:cubicBezTo>
                    <a:cubicBezTo>
                      <a:pt x="7394" y="30426"/>
                      <a:pt x="9123" y="28145"/>
                      <a:pt x="10452" y="25789"/>
                    </a:cubicBezTo>
                    <a:cubicBezTo>
                      <a:pt x="11329" y="24261"/>
                      <a:pt x="12005" y="22632"/>
                      <a:pt x="12482" y="20927"/>
                    </a:cubicBezTo>
                    <a:cubicBezTo>
                      <a:pt x="12808" y="19699"/>
                      <a:pt x="13384" y="18446"/>
                      <a:pt x="13359" y="17168"/>
                    </a:cubicBezTo>
                    <a:lnTo>
                      <a:pt x="13359" y="17168"/>
                    </a:lnTo>
                    <a:cubicBezTo>
                      <a:pt x="13534" y="17569"/>
                      <a:pt x="13685" y="17970"/>
                      <a:pt x="13860" y="18396"/>
                    </a:cubicBezTo>
                    <a:cubicBezTo>
                      <a:pt x="14662" y="17694"/>
                      <a:pt x="14712" y="16466"/>
                      <a:pt x="14587" y="15413"/>
                    </a:cubicBezTo>
                    <a:cubicBezTo>
                      <a:pt x="14136" y="11905"/>
                      <a:pt x="12457" y="8672"/>
                      <a:pt x="10251" y="5940"/>
                    </a:cubicBezTo>
                    <a:cubicBezTo>
                      <a:pt x="9198" y="4636"/>
                      <a:pt x="8246" y="3484"/>
                      <a:pt x="6868" y="2456"/>
                    </a:cubicBezTo>
                    <a:cubicBezTo>
                      <a:pt x="5701" y="1591"/>
                      <a:pt x="3987" y="1"/>
                      <a:pt x="2358" y="1"/>
                    </a:cubicBezTo>
                    <a:close/>
                  </a:path>
                </a:pathLst>
              </a:custGeom>
              <a:solidFill>
                <a:srgbClr val="8E806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0" name="Google Shape;3240;p63"/>
              <p:cNvSpPr/>
              <p:nvPr/>
            </p:nvSpPr>
            <p:spPr>
              <a:xfrm>
                <a:off x="1618950" y="711550"/>
                <a:ext cx="161050" cy="104025"/>
              </a:xfrm>
              <a:custGeom>
                <a:avLst/>
                <a:gdLst/>
                <a:ahLst/>
                <a:cxnLst/>
                <a:rect l="l" t="t" r="r" b="b"/>
                <a:pathLst>
                  <a:path w="6442" h="4161" extrusionOk="0">
                    <a:moveTo>
                      <a:pt x="6442" y="0"/>
                    </a:moveTo>
                    <a:lnTo>
                      <a:pt x="6442" y="0"/>
                    </a:lnTo>
                    <a:cubicBezTo>
                      <a:pt x="6200" y="19"/>
                      <a:pt x="5961" y="51"/>
                      <a:pt x="5723" y="93"/>
                    </a:cubicBezTo>
                    <a:lnTo>
                      <a:pt x="5723" y="93"/>
                    </a:lnTo>
                    <a:cubicBezTo>
                      <a:pt x="5961" y="51"/>
                      <a:pt x="6201" y="20"/>
                      <a:pt x="6442" y="0"/>
                    </a:cubicBezTo>
                    <a:close/>
                    <a:moveTo>
                      <a:pt x="5723" y="93"/>
                    </a:moveTo>
                    <a:cubicBezTo>
                      <a:pt x="4773" y="260"/>
                      <a:pt x="3855" y="597"/>
                      <a:pt x="3033" y="1078"/>
                    </a:cubicBezTo>
                    <a:cubicBezTo>
                      <a:pt x="1830" y="1780"/>
                      <a:pt x="602" y="2908"/>
                      <a:pt x="1" y="4161"/>
                    </a:cubicBezTo>
                    <a:cubicBezTo>
                      <a:pt x="51" y="4060"/>
                      <a:pt x="101" y="3960"/>
                      <a:pt x="176" y="3885"/>
                    </a:cubicBezTo>
                    <a:cubicBezTo>
                      <a:pt x="1423" y="1935"/>
                      <a:pt x="3470" y="498"/>
                      <a:pt x="5723" y="93"/>
                    </a:cubicBezTo>
                    <a:close/>
                  </a:path>
                </a:pathLst>
              </a:custGeom>
              <a:solidFill>
                <a:srgbClr val="C2B08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1" name="Google Shape;3241;p63"/>
              <p:cNvSpPr/>
              <p:nvPr/>
            </p:nvSpPr>
            <p:spPr>
              <a:xfrm>
                <a:off x="1773725" y="956525"/>
                <a:ext cx="109050" cy="59550"/>
              </a:xfrm>
              <a:custGeom>
                <a:avLst/>
                <a:gdLst/>
                <a:ahLst/>
                <a:cxnLst/>
                <a:rect l="l" t="t" r="r" b="b"/>
                <a:pathLst>
                  <a:path w="4362" h="2382" extrusionOk="0">
                    <a:moveTo>
                      <a:pt x="2055" y="1"/>
                    </a:moveTo>
                    <a:cubicBezTo>
                      <a:pt x="2005" y="1"/>
                      <a:pt x="1930" y="1"/>
                      <a:pt x="1880" y="26"/>
                    </a:cubicBezTo>
                    <a:cubicBezTo>
                      <a:pt x="1755" y="26"/>
                      <a:pt x="1629" y="51"/>
                      <a:pt x="1504" y="76"/>
                    </a:cubicBezTo>
                    <a:cubicBezTo>
                      <a:pt x="1278" y="126"/>
                      <a:pt x="1053" y="226"/>
                      <a:pt x="877" y="352"/>
                    </a:cubicBezTo>
                    <a:cubicBezTo>
                      <a:pt x="501" y="602"/>
                      <a:pt x="226" y="928"/>
                      <a:pt x="100" y="1279"/>
                    </a:cubicBezTo>
                    <a:cubicBezTo>
                      <a:pt x="50" y="1429"/>
                      <a:pt x="25" y="1605"/>
                      <a:pt x="25" y="1730"/>
                    </a:cubicBezTo>
                    <a:cubicBezTo>
                      <a:pt x="0" y="1881"/>
                      <a:pt x="25" y="2006"/>
                      <a:pt x="50" y="2106"/>
                    </a:cubicBezTo>
                    <a:cubicBezTo>
                      <a:pt x="75" y="2206"/>
                      <a:pt x="125" y="2256"/>
                      <a:pt x="151" y="2307"/>
                    </a:cubicBezTo>
                    <a:cubicBezTo>
                      <a:pt x="176" y="2357"/>
                      <a:pt x="176" y="2382"/>
                      <a:pt x="176" y="2382"/>
                    </a:cubicBezTo>
                    <a:cubicBezTo>
                      <a:pt x="176" y="2382"/>
                      <a:pt x="201" y="2382"/>
                      <a:pt x="251" y="2332"/>
                    </a:cubicBezTo>
                    <a:cubicBezTo>
                      <a:pt x="301" y="2307"/>
                      <a:pt x="376" y="2256"/>
                      <a:pt x="451" y="2231"/>
                    </a:cubicBezTo>
                    <a:cubicBezTo>
                      <a:pt x="526" y="2206"/>
                      <a:pt x="602" y="2181"/>
                      <a:pt x="702" y="2131"/>
                    </a:cubicBezTo>
                    <a:cubicBezTo>
                      <a:pt x="802" y="2106"/>
                      <a:pt x="902" y="2081"/>
                      <a:pt x="1003" y="2081"/>
                    </a:cubicBezTo>
                    <a:cubicBezTo>
                      <a:pt x="1144" y="2063"/>
                      <a:pt x="1286" y="2046"/>
                      <a:pt x="1419" y="2046"/>
                    </a:cubicBezTo>
                    <a:cubicBezTo>
                      <a:pt x="1474" y="2046"/>
                      <a:pt x="1528" y="2049"/>
                      <a:pt x="1579" y="2056"/>
                    </a:cubicBezTo>
                    <a:lnTo>
                      <a:pt x="1980" y="2056"/>
                    </a:lnTo>
                    <a:lnTo>
                      <a:pt x="2030" y="2081"/>
                    </a:lnTo>
                    <a:lnTo>
                      <a:pt x="2055" y="2081"/>
                    </a:lnTo>
                    <a:cubicBezTo>
                      <a:pt x="2256" y="2081"/>
                      <a:pt x="2481" y="2106"/>
                      <a:pt x="2682" y="2131"/>
                    </a:cubicBezTo>
                    <a:cubicBezTo>
                      <a:pt x="2882" y="2156"/>
                      <a:pt x="3133" y="2181"/>
                      <a:pt x="3384" y="2231"/>
                    </a:cubicBezTo>
                    <a:cubicBezTo>
                      <a:pt x="3659" y="2256"/>
                      <a:pt x="3885" y="2282"/>
                      <a:pt x="4035" y="2307"/>
                    </a:cubicBezTo>
                    <a:cubicBezTo>
                      <a:pt x="4110" y="2332"/>
                      <a:pt x="4211" y="2332"/>
                      <a:pt x="4261" y="2332"/>
                    </a:cubicBezTo>
                    <a:cubicBezTo>
                      <a:pt x="4311" y="2357"/>
                      <a:pt x="4336" y="2357"/>
                      <a:pt x="4336" y="2357"/>
                    </a:cubicBezTo>
                    <a:cubicBezTo>
                      <a:pt x="4336" y="2357"/>
                      <a:pt x="4336" y="2332"/>
                      <a:pt x="4336" y="2282"/>
                    </a:cubicBezTo>
                    <a:cubicBezTo>
                      <a:pt x="4336" y="2231"/>
                      <a:pt x="4361" y="2131"/>
                      <a:pt x="4336" y="2056"/>
                    </a:cubicBezTo>
                    <a:cubicBezTo>
                      <a:pt x="4336" y="1855"/>
                      <a:pt x="4286" y="1605"/>
                      <a:pt x="4161" y="1304"/>
                    </a:cubicBezTo>
                    <a:cubicBezTo>
                      <a:pt x="4035" y="1028"/>
                      <a:pt x="3810" y="728"/>
                      <a:pt x="3484" y="477"/>
                    </a:cubicBezTo>
                    <a:cubicBezTo>
                      <a:pt x="3334" y="352"/>
                      <a:pt x="3133" y="251"/>
                      <a:pt x="2933" y="151"/>
                    </a:cubicBezTo>
                    <a:cubicBezTo>
                      <a:pt x="2757" y="76"/>
                      <a:pt x="2381" y="26"/>
                      <a:pt x="2281" y="1"/>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2" name="Google Shape;3242;p63"/>
              <p:cNvSpPr/>
              <p:nvPr/>
            </p:nvSpPr>
            <p:spPr>
              <a:xfrm>
                <a:off x="1567575" y="1522950"/>
                <a:ext cx="302650" cy="421875"/>
              </a:xfrm>
              <a:custGeom>
                <a:avLst/>
                <a:gdLst/>
                <a:ahLst/>
                <a:cxnLst/>
                <a:rect l="l" t="t" r="r" b="b"/>
                <a:pathLst>
                  <a:path w="12106" h="16875" extrusionOk="0">
                    <a:moveTo>
                      <a:pt x="5113" y="1"/>
                    </a:moveTo>
                    <a:lnTo>
                      <a:pt x="5189" y="627"/>
                    </a:lnTo>
                    <a:cubicBezTo>
                      <a:pt x="5289" y="1229"/>
                      <a:pt x="5414" y="1830"/>
                      <a:pt x="5564" y="2432"/>
                    </a:cubicBezTo>
                    <a:cubicBezTo>
                      <a:pt x="5665" y="2707"/>
                      <a:pt x="5740" y="3008"/>
                      <a:pt x="5840" y="3284"/>
                    </a:cubicBezTo>
                    <a:cubicBezTo>
                      <a:pt x="5940" y="3585"/>
                      <a:pt x="6041" y="3860"/>
                      <a:pt x="6166" y="4161"/>
                    </a:cubicBezTo>
                    <a:cubicBezTo>
                      <a:pt x="6617" y="5289"/>
                      <a:pt x="7168" y="6367"/>
                      <a:pt x="7770" y="7419"/>
                    </a:cubicBezTo>
                    <a:cubicBezTo>
                      <a:pt x="8371" y="8472"/>
                      <a:pt x="8998" y="9499"/>
                      <a:pt x="9600" y="10527"/>
                    </a:cubicBezTo>
                    <a:cubicBezTo>
                      <a:pt x="9900" y="11053"/>
                      <a:pt x="10201" y="11580"/>
                      <a:pt x="10477" y="12106"/>
                    </a:cubicBezTo>
                    <a:cubicBezTo>
                      <a:pt x="10752" y="12632"/>
                      <a:pt x="11028" y="13184"/>
                      <a:pt x="11229" y="13735"/>
                    </a:cubicBezTo>
                    <a:cubicBezTo>
                      <a:pt x="11429" y="14286"/>
                      <a:pt x="11580" y="14838"/>
                      <a:pt x="11605" y="15414"/>
                    </a:cubicBezTo>
                    <a:cubicBezTo>
                      <a:pt x="11605" y="15540"/>
                      <a:pt x="11605" y="15665"/>
                      <a:pt x="11554" y="15790"/>
                    </a:cubicBezTo>
                    <a:cubicBezTo>
                      <a:pt x="11554" y="15840"/>
                      <a:pt x="11529" y="15890"/>
                      <a:pt x="11504" y="15941"/>
                    </a:cubicBezTo>
                    <a:lnTo>
                      <a:pt x="11479" y="15991"/>
                    </a:lnTo>
                    <a:lnTo>
                      <a:pt x="11454" y="16016"/>
                    </a:lnTo>
                    <a:lnTo>
                      <a:pt x="11404" y="16091"/>
                    </a:lnTo>
                    <a:cubicBezTo>
                      <a:pt x="11279" y="16241"/>
                      <a:pt x="11053" y="16342"/>
                      <a:pt x="10803" y="16367"/>
                    </a:cubicBezTo>
                    <a:cubicBezTo>
                      <a:pt x="10769" y="16368"/>
                      <a:pt x="10736" y="16369"/>
                      <a:pt x="10702" y="16369"/>
                    </a:cubicBezTo>
                    <a:cubicBezTo>
                      <a:pt x="10206" y="16369"/>
                      <a:pt x="9691" y="16199"/>
                      <a:pt x="9199" y="15941"/>
                    </a:cubicBezTo>
                    <a:cubicBezTo>
                      <a:pt x="8672" y="15690"/>
                      <a:pt x="8146" y="15389"/>
                      <a:pt x="7670" y="15038"/>
                    </a:cubicBezTo>
                    <a:cubicBezTo>
                      <a:pt x="5740" y="13685"/>
                      <a:pt x="4236" y="11755"/>
                      <a:pt x="3083" y="9675"/>
                    </a:cubicBezTo>
                    <a:lnTo>
                      <a:pt x="2131" y="7920"/>
                    </a:lnTo>
                    <a:lnTo>
                      <a:pt x="2707" y="9825"/>
                    </a:lnTo>
                    <a:cubicBezTo>
                      <a:pt x="3008" y="10778"/>
                      <a:pt x="3309" y="11730"/>
                      <a:pt x="3459" y="12707"/>
                    </a:cubicBezTo>
                    <a:cubicBezTo>
                      <a:pt x="3484" y="12933"/>
                      <a:pt x="3509" y="13184"/>
                      <a:pt x="3509" y="13409"/>
                    </a:cubicBezTo>
                    <a:cubicBezTo>
                      <a:pt x="3484" y="13535"/>
                      <a:pt x="3484" y="13660"/>
                      <a:pt x="3459" y="13735"/>
                    </a:cubicBezTo>
                    <a:cubicBezTo>
                      <a:pt x="3459" y="13785"/>
                      <a:pt x="3409" y="13835"/>
                      <a:pt x="3384" y="13885"/>
                    </a:cubicBezTo>
                    <a:lnTo>
                      <a:pt x="3359" y="13936"/>
                    </a:lnTo>
                    <a:lnTo>
                      <a:pt x="3334" y="13936"/>
                    </a:lnTo>
                    <a:lnTo>
                      <a:pt x="3284" y="13986"/>
                    </a:lnTo>
                    <a:cubicBezTo>
                      <a:pt x="3203" y="14039"/>
                      <a:pt x="3101" y="14064"/>
                      <a:pt x="2993" y="14064"/>
                    </a:cubicBezTo>
                    <a:cubicBezTo>
                      <a:pt x="2899" y="14064"/>
                      <a:pt x="2800" y="14046"/>
                      <a:pt x="2707" y="14011"/>
                    </a:cubicBezTo>
                    <a:cubicBezTo>
                      <a:pt x="2507" y="13936"/>
                      <a:pt x="2331" y="13760"/>
                      <a:pt x="2181" y="13585"/>
                    </a:cubicBezTo>
                    <a:cubicBezTo>
                      <a:pt x="1855" y="13209"/>
                      <a:pt x="1579" y="12808"/>
                      <a:pt x="1329" y="12382"/>
                    </a:cubicBezTo>
                    <a:cubicBezTo>
                      <a:pt x="1103" y="11930"/>
                      <a:pt x="903" y="11479"/>
                      <a:pt x="752" y="11003"/>
                    </a:cubicBezTo>
                    <a:cubicBezTo>
                      <a:pt x="427" y="10051"/>
                      <a:pt x="201" y="9073"/>
                      <a:pt x="1" y="8096"/>
                    </a:cubicBezTo>
                    <a:lnTo>
                      <a:pt x="1" y="8096"/>
                    </a:lnTo>
                    <a:cubicBezTo>
                      <a:pt x="151" y="9098"/>
                      <a:pt x="326" y="10076"/>
                      <a:pt x="602" y="11053"/>
                    </a:cubicBezTo>
                    <a:cubicBezTo>
                      <a:pt x="903" y="12006"/>
                      <a:pt x="1329" y="12958"/>
                      <a:pt x="1980" y="13760"/>
                    </a:cubicBezTo>
                    <a:cubicBezTo>
                      <a:pt x="2131" y="13961"/>
                      <a:pt x="2331" y="14161"/>
                      <a:pt x="2607" y="14261"/>
                    </a:cubicBezTo>
                    <a:cubicBezTo>
                      <a:pt x="2722" y="14319"/>
                      <a:pt x="2852" y="14350"/>
                      <a:pt x="2987" y="14350"/>
                    </a:cubicBezTo>
                    <a:cubicBezTo>
                      <a:pt x="3146" y="14350"/>
                      <a:pt x="3310" y="14306"/>
                      <a:pt x="3459" y="14211"/>
                    </a:cubicBezTo>
                    <a:lnTo>
                      <a:pt x="3559" y="14136"/>
                    </a:lnTo>
                    <a:cubicBezTo>
                      <a:pt x="3559" y="14136"/>
                      <a:pt x="3559" y="14136"/>
                      <a:pt x="3610" y="14086"/>
                    </a:cubicBezTo>
                    <a:lnTo>
                      <a:pt x="3635" y="14036"/>
                    </a:lnTo>
                    <a:cubicBezTo>
                      <a:pt x="3660" y="13986"/>
                      <a:pt x="3685" y="13961"/>
                      <a:pt x="3710" y="13860"/>
                    </a:cubicBezTo>
                    <a:cubicBezTo>
                      <a:pt x="3785" y="13710"/>
                      <a:pt x="3785" y="13585"/>
                      <a:pt x="3810" y="13434"/>
                    </a:cubicBezTo>
                    <a:cubicBezTo>
                      <a:pt x="3835" y="13184"/>
                      <a:pt x="3810" y="12908"/>
                      <a:pt x="3785" y="12657"/>
                    </a:cubicBezTo>
                    <a:cubicBezTo>
                      <a:pt x="3725" y="12165"/>
                      <a:pt x="3625" y="11690"/>
                      <a:pt x="3506" y="11221"/>
                    </a:cubicBezTo>
                    <a:lnTo>
                      <a:pt x="3506" y="11221"/>
                    </a:lnTo>
                    <a:cubicBezTo>
                      <a:pt x="3881" y="11813"/>
                      <a:pt x="4293" y="12377"/>
                      <a:pt x="4737" y="12908"/>
                    </a:cubicBezTo>
                    <a:cubicBezTo>
                      <a:pt x="5514" y="13860"/>
                      <a:pt x="6392" y="14712"/>
                      <a:pt x="7394" y="15439"/>
                    </a:cubicBezTo>
                    <a:cubicBezTo>
                      <a:pt x="7895" y="15790"/>
                      <a:pt x="8422" y="16116"/>
                      <a:pt x="8973" y="16392"/>
                    </a:cubicBezTo>
                    <a:cubicBezTo>
                      <a:pt x="9477" y="16643"/>
                      <a:pt x="10043" y="16874"/>
                      <a:pt x="10653" y="16874"/>
                    </a:cubicBezTo>
                    <a:cubicBezTo>
                      <a:pt x="10711" y="16874"/>
                      <a:pt x="10769" y="16872"/>
                      <a:pt x="10828" y="16868"/>
                    </a:cubicBezTo>
                    <a:cubicBezTo>
                      <a:pt x="11179" y="16843"/>
                      <a:pt x="11554" y="16717"/>
                      <a:pt x="11805" y="16417"/>
                    </a:cubicBezTo>
                    <a:cubicBezTo>
                      <a:pt x="11855" y="16367"/>
                      <a:pt x="11880" y="16342"/>
                      <a:pt x="11905" y="16291"/>
                    </a:cubicBezTo>
                    <a:lnTo>
                      <a:pt x="11930" y="16241"/>
                    </a:lnTo>
                    <a:lnTo>
                      <a:pt x="11955" y="16166"/>
                    </a:lnTo>
                    <a:cubicBezTo>
                      <a:pt x="12006" y="16066"/>
                      <a:pt x="12031" y="15991"/>
                      <a:pt x="12056" y="15915"/>
                    </a:cubicBezTo>
                    <a:cubicBezTo>
                      <a:pt x="12106" y="15715"/>
                      <a:pt x="12106" y="15565"/>
                      <a:pt x="12106" y="15389"/>
                    </a:cubicBezTo>
                    <a:cubicBezTo>
                      <a:pt x="12081" y="14738"/>
                      <a:pt x="11905" y="14136"/>
                      <a:pt x="11680" y="13560"/>
                    </a:cubicBezTo>
                    <a:cubicBezTo>
                      <a:pt x="11479" y="12958"/>
                      <a:pt x="11204" y="12432"/>
                      <a:pt x="10903" y="11880"/>
                    </a:cubicBezTo>
                    <a:cubicBezTo>
                      <a:pt x="10627" y="11354"/>
                      <a:pt x="10326" y="10828"/>
                      <a:pt x="10001" y="10301"/>
                    </a:cubicBezTo>
                    <a:cubicBezTo>
                      <a:pt x="9399" y="9274"/>
                      <a:pt x="8747" y="8246"/>
                      <a:pt x="8146" y="7194"/>
                    </a:cubicBezTo>
                    <a:cubicBezTo>
                      <a:pt x="7544" y="6166"/>
                      <a:pt x="6968" y="5113"/>
                      <a:pt x="6492" y="4011"/>
                    </a:cubicBezTo>
                    <a:cubicBezTo>
                      <a:pt x="6366" y="3735"/>
                      <a:pt x="6241" y="3459"/>
                      <a:pt x="6141" y="3184"/>
                    </a:cubicBezTo>
                    <a:cubicBezTo>
                      <a:pt x="6041" y="2908"/>
                      <a:pt x="5965" y="2607"/>
                      <a:pt x="5865" y="2331"/>
                    </a:cubicBezTo>
                    <a:cubicBezTo>
                      <a:pt x="5753" y="1964"/>
                      <a:pt x="5662" y="1596"/>
                      <a:pt x="5584" y="1228"/>
                    </a:cubicBezTo>
                    <a:lnTo>
                      <a:pt x="5584" y="1228"/>
                    </a:lnTo>
                    <a:lnTo>
                      <a:pt x="6091" y="1981"/>
                    </a:lnTo>
                    <a:cubicBezTo>
                      <a:pt x="6241" y="2206"/>
                      <a:pt x="6392" y="2407"/>
                      <a:pt x="6542" y="2632"/>
                    </a:cubicBezTo>
                    <a:cubicBezTo>
                      <a:pt x="6717" y="2833"/>
                      <a:pt x="6943" y="3058"/>
                      <a:pt x="7219" y="3108"/>
                    </a:cubicBezTo>
                    <a:cubicBezTo>
                      <a:pt x="7256" y="3115"/>
                      <a:pt x="7294" y="3118"/>
                      <a:pt x="7331" y="3118"/>
                    </a:cubicBezTo>
                    <a:cubicBezTo>
                      <a:pt x="7443" y="3118"/>
                      <a:pt x="7551" y="3090"/>
                      <a:pt x="7645" y="3033"/>
                    </a:cubicBezTo>
                    <a:cubicBezTo>
                      <a:pt x="7770" y="2983"/>
                      <a:pt x="7895" y="2883"/>
                      <a:pt x="7970" y="2783"/>
                    </a:cubicBezTo>
                    <a:cubicBezTo>
                      <a:pt x="8146" y="2582"/>
                      <a:pt x="8271" y="2306"/>
                      <a:pt x="8271" y="2031"/>
                    </a:cubicBezTo>
                    <a:cubicBezTo>
                      <a:pt x="8246" y="1755"/>
                      <a:pt x="8171" y="1504"/>
                      <a:pt x="8071" y="1279"/>
                    </a:cubicBezTo>
                    <a:cubicBezTo>
                      <a:pt x="7945" y="1028"/>
                      <a:pt x="7795" y="803"/>
                      <a:pt x="7670" y="577"/>
                    </a:cubicBezTo>
                    <a:lnTo>
                      <a:pt x="7670" y="577"/>
                    </a:lnTo>
                    <a:cubicBezTo>
                      <a:pt x="7921" y="1028"/>
                      <a:pt x="8196" y="1505"/>
                      <a:pt x="8171" y="2031"/>
                    </a:cubicBezTo>
                    <a:cubicBezTo>
                      <a:pt x="8171" y="2281"/>
                      <a:pt x="8071" y="2532"/>
                      <a:pt x="7895" y="2707"/>
                    </a:cubicBezTo>
                    <a:cubicBezTo>
                      <a:pt x="7820" y="2808"/>
                      <a:pt x="7720" y="2883"/>
                      <a:pt x="7595" y="2908"/>
                    </a:cubicBezTo>
                    <a:cubicBezTo>
                      <a:pt x="7503" y="2945"/>
                      <a:pt x="7425" y="2968"/>
                      <a:pt x="7340" y="2968"/>
                    </a:cubicBezTo>
                    <a:cubicBezTo>
                      <a:pt x="7309" y="2968"/>
                      <a:pt x="7277" y="2965"/>
                      <a:pt x="7244" y="2958"/>
                    </a:cubicBezTo>
                    <a:cubicBezTo>
                      <a:pt x="7018" y="2908"/>
                      <a:pt x="6843" y="2732"/>
                      <a:pt x="6692" y="2532"/>
                    </a:cubicBezTo>
                    <a:cubicBezTo>
                      <a:pt x="6542" y="2306"/>
                      <a:pt x="6417" y="2081"/>
                      <a:pt x="6266" y="1880"/>
                    </a:cubicBezTo>
                    <a:lnTo>
                      <a:pt x="5439" y="527"/>
                    </a:lnTo>
                    <a:lnTo>
                      <a:pt x="5113" y="1"/>
                    </a:ln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3" name="Google Shape;3243;p63"/>
              <p:cNvSpPr/>
              <p:nvPr/>
            </p:nvSpPr>
            <p:spPr>
              <a:xfrm>
                <a:off x="1564450" y="1405775"/>
                <a:ext cx="82725" cy="295000"/>
              </a:xfrm>
              <a:custGeom>
                <a:avLst/>
                <a:gdLst/>
                <a:ahLst/>
                <a:cxnLst/>
                <a:rect l="l" t="t" r="r" b="b"/>
                <a:pathLst>
                  <a:path w="3309" h="11800" extrusionOk="0">
                    <a:moveTo>
                      <a:pt x="2807" y="1"/>
                    </a:moveTo>
                    <a:cubicBezTo>
                      <a:pt x="2807" y="1"/>
                      <a:pt x="2757" y="76"/>
                      <a:pt x="2707" y="226"/>
                    </a:cubicBezTo>
                    <a:cubicBezTo>
                      <a:pt x="2657" y="352"/>
                      <a:pt x="2557" y="552"/>
                      <a:pt x="2481" y="828"/>
                    </a:cubicBezTo>
                    <a:cubicBezTo>
                      <a:pt x="2306" y="1354"/>
                      <a:pt x="2131" y="2156"/>
                      <a:pt x="2105" y="3134"/>
                    </a:cubicBezTo>
                    <a:cubicBezTo>
                      <a:pt x="2080" y="3610"/>
                      <a:pt x="2080" y="4136"/>
                      <a:pt x="2131" y="4688"/>
                    </a:cubicBezTo>
                    <a:cubicBezTo>
                      <a:pt x="2156" y="4963"/>
                      <a:pt x="2156" y="5239"/>
                      <a:pt x="2206" y="5540"/>
                    </a:cubicBezTo>
                    <a:cubicBezTo>
                      <a:pt x="2256" y="5840"/>
                      <a:pt x="2306" y="6116"/>
                      <a:pt x="2356" y="6417"/>
                    </a:cubicBezTo>
                    <a:cubicBezTo>
                      <a:pt x="2456" y="6993"/>
                      <a:pt x="2557" y="7595"/>
                      <a:pt x="2632" y="8221"/>
                    </a:cubicBezTo>
                    <a:cubicBezTo>
                      <a:pt x="2707" y="8848"/>
                      <a:pt x="2782" y="9475"/>
                      <a:pt x="2757" y="10076"/>
                    </a:cubicBezTo>
                    <a:cubicBezTo>
                      <a:pt x="2757" y="10377"/>
                      <a:pt x="2732" y="10678"/>
                      <a:pt x="2657" y="10953"/>
                    </a:cubicBezTo>
                    <a:cubicBezTo>
                      <a:pt x="2607" y="11079"/>
                      <a:pt x="2557" y="11179"/>
                      <a:pt x="2481" y="11229"/>
                    </a:cubicBezTo>
                    <a:cubicBezTo>
                      <a:pt x="2431" y="11304"/>
                      <a:pt x="2356" y="11304"/>
                      <a:pt x="2256" y="11304"/>
                    </a:cubicBezTo>
                    <a:cubicBezTo>
                      <a:pt x="1755" y="11229"/>
                      <a:pt x="1354" y="10753"/>
                      <a:pt x="1103" y="10252"/>
                    </a:cubicBezTo>
                    <a:cubicBezTo>
                      <a:pt x="852" y="9750"/>
                      <a:pt x="702" y="9199"/>
                      <a:pt x="577" y="8673"/>
                    </a:cubicBezTo>
                    <a:cubicBezTo>
                      <a:pt x="451" y="8146"/>
                      <a:pt x="401" y="7645"/>
                      <a:pt x="351" y="7169"/>
                    </a:cubicBezTo>
                    <a:cubicBezTo>
                      <a:pt x="251" y="6216"/>
                      <a:pt x="201" y="5439"/>
                      <a:pt x="201" y="4863"/>
                    </a:cubicBezTo>
                    <a:cubicBezTo>
                      <a:pt x="176" y="4312"/>
                      <a:pt x="176" y="3986"/>
                      <a:pt x="176" y="3986"/>
                    </a:cubicBezTo>
                    <a:cubicBezTo>
                      <a:pt x="176" y="3986"/>
                      <a:pt x="126" y="4312"/>
                      <a:pt x="100" y="4863"/>
                    </a:cubicBezTo>
                    <a:cubicBezTo>
                      <a:pt x="50" y="5414"/>
                      <a:pt x="0" y="6216"/>
                      <a:pt x="50" y="7194"/>
                    </a:cubicBezTo>
                    <a:cubicBezTo>
                      <a:pt x="75" y="7670"/>
                      <a:pt x="126" y="8196"/>
                      <a:pt x="201" y="8748"/>
                    </a:cubicBezTo>
                    <a:cubicBezTo>
                      <a:pt x="301" y="9299"/>
                      <a:pt x="426" y="9876"/>
                      <a:pt x="702" y="10452"/>
                    </a:cubicBezTo>
                    <a:cubicBezTo>
                      <a:pt x="827" y="10728"/>
                      <a:pt x="1003" y="11028"/>
                      <a:pt x="1228" y="11279"/>
                    </a:cubicBezTo>
                    <a:cubicBezTo>
                      <a:pt x="1479" y="11530"/>
                      <a:pt x="1805" y="11730"/>
                      <a:pt x="2181" y="11780"/>
                    </a:cubicBezTo>
                    <a:cubicBezTo>
                      <a:pt x="2231" y="11793"/>
                      <a:pt x="2284" y="11799"/>
                      <a:pt x="2338" y="11799"/>
                    </a:cubicBezTo>
                    <a:cubicBezTo>
                      <a:pt x="2502" y="11799"/>
                      <a:pt x="2676" y="11743"/>
                      <a:pt x="2807" y="11630"/>
                    </a:cubicBezTo>
                    <a:cubicBezTo>
                      <a:pt x="2983" y="11455"/>
                      <a:pt x="3083" y="11279"/>
                      <a:pt x="3133" y="11104"/>
                    </a:cubicBezTo>
                    <a:cubicBezTo>
                      <a:pt x="3258" y="10753"/>
                      <a:pt x="3283" y="10427"/>
                      <a:pt x="3283" y="10101"/>
                    </a:cubicBezTo>
                    <a:cubicBezTo>
                      <a:pt x="3308" y="9424"/>
                      <a:pt x="3233" y="8773"/>
                      <a:pt x="3133" y="8146"/>
                    </a:cubicBezTo>
                    <a:cubicBezTo>
                      <a:pt x="3058" y="7520"/>
                      <a:pt x="2933" y="6918"/>
                      <a:pt x="2807" y="6317"/>
                    </a:cubicBezTo>
                    <a:cubicBezTo>
                      <a:pt x="2757" y="6041"/>
                      <a:pt x="2682" y="5740"/>
                      <a:pt x="2632" y="5465"/>
                    </a:cubicBezTo>
                    <a:cubicBezTo>
                      <a:pt x="2582" y="5189"/>
                      <a:pt x="2532" y="4913"/>
                      <a:pt x="2506" y="4663"/>
                    </a:cubicBezTo>
                    <a:cubicBezTo>
                      <a:pt x="2431" y="4111"/>
                      <a:pt x="2406" y="3610"/>
                      <a:pt x="2381" y="3134"/>
                    </a:cubicBezTo>
                    <a:cubicBezTo>
                      <a:pt x="2381" y="2181"/>
                      <a:pt x="2456" y="1404"/>
                      <a:pt x="2582" y="853"/>
                    </a:cubicBezTo>
                    <a:cubicBezTo>
                      <a:pt x="2682" y="302"/>
                      <a:pt x="2807" y="1"/>
                      <a:pt x="2807" y="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4" name="Google Shape;3244;p63"/>
              <p:cNvSpPr/>
              <p:nvPr/>
            </p:nvSpPr>
            <p:spPr>
              <a:xfrm>
                <a:off x="2518700" y="1232225"/>
                <a:ext cx="231875" cy="502700"/>
              </a:xfrm>
              <a:custGeom>
                <a:avLst/>
                <a:gdLst/>
                <a:ahLst/>
                <a:cxnLst/>
                <a:rect l="l" t="t" r="r" b="b"/>
                <a:pathLst>
                  <a:path w="9275" h="20108" extrusionOk="0">
                    <a:moveTo>
                      <a:pt x="5815" y="0"/>
                    </a:moveTo>
                    <a:cubicBezTo>
                      <a:pt x="6191" y="552"/>
                      <a:pt x="6517" y="1128"/>
                      <a:pt x="6843" y="1705"/>
                    </a:cubicBezTo>
                    <a:cubicBezTo>
                      <a:pt x="7169" y="2306"/>
                      <a:pt x="7470" y="2883"/>
                      <a:pt x="7745" y="3484"/>
                    </a:cubicBezTo>
                    <a:cubicBezTo>
                      <a:pt x="8021" y="4086"/>
                      <a:pt x="8297" y="4712"/>
                      <a:pt x="8522" y="5339"/>
                    </a:cubicBezTo>
                    <a:cubicBezTo>
                      <a:pt x="8723" y="5940"/>
                      <a:pt x="8923" y="6592"/>
                      <a:pt x="8973" y="7244"/>
                    </a:cubicBezTo>
                    <a:cubicBezTo>
                      <a:pt x="8998" y="7544"/>
                      <a:pt x="8973" y="7870"/>
                      <a:pt x="8848" y="8146"/>
                    </a:cubicBezTo>
                    <a:cubicBezTo>
                      <a:pt x="8798" y="8271"/>
                      <a:pt x="8698" y="8371"/>
                      <a:pt x="8597" y="8447"/>
                    </a:cubicBezTo>
                    <a:cubicBezTo>
                      <a:pt x="8522" y="8472"/>
                      <a:pt x="8497" y="8497"/>
                      <a:pt x="8422" y="8522"/>
                    </a:cubicBezTo>
                    <a:lnTo>
                      <a:pt x="8297" y="8547"/>
                    </a:lnTo>
                    <a:lnTo>
                      <a:pt x="8221" y="8547"/>
                    </a:lnTo>
                    <a:lnTo>
                      <a:pt x="8221" y="8572"/>
                    </a:lnTo>
                    <a:lnTo>
                      <a:pt x="8196" y="8572"/>
                    </a:lnTo>
                    <a:cubicBezTo>
                      <a:pt x="7946" y="8572"/>
                      <a:pt x="7720" y="8371"/>
                      <a:pt x="7570" y="8096"/>
                    </a:cubicBezTo>
                    <a:cubicBezTo>
                      <a:pt x="7394" y="7845"/>
                      <a:pt x="7319" y="7519"/>
                      <a:pt x="7194" y="7219"/>
                    </a:cubicBezTo>
                    <a:cubicBezTo>
                      <a:pt x="6768" y="5965"/>
                      <a:pt x="6492" y="4662"/>
                      <a:pt x="6342" y="3359"/>
                    </a:cubicBezTo>
                    <a:lnTo>
                      <a:pt x="5916" y="3409"/>
                    </a:lnTo>
                    <a:cubicBezTo>
                      <a:pt x="5916" y="3409"/>
                      <a:pt x="5916" y="3409"/>
                      <a:pt x="5916" y="3409"/>
                    </a:cubicBezTo>
                    <a:lnTo>
                      <a:pt x="5916" y="3409"/>
                    </a:lnTo>
                    <a:cubicBezTo>
                      <a:pt x="5941" y="3985"/>
                      <a:pt x="5991" y="4562"/>
                      <a:pt x="5991" y="5138"/>
                    </a:cubicBezTo>
                    <a:cubicBezTo>
                      <a:pt x="6016" y="5715"/>
                      <a:pt x="6016" y="6291"/>
                      <a:pt x="5991" y="6868"/>
                    </a:cubicBezTo>
                    <a:cubicBezTo>
                      <a:pt x="5941" y="8021"/>
                      <a:pt x="5840" y="9173"/>
                      <a:pt x="5665" y="10301"/>
                    </a:cubicBezTo>
                    <a:cubicBezTo>
                      <a:pt x="5465" y="11454"/>
                      <a:pt x="5239" y="12582"/>
                      <a:pt x="4913" y="13685"/>
                    </a:cubicBezTo>
                    <a:cubicBezTo>
                      <a:pt x="4612" y="14788"/>
                      <a:pt x="4236" y="15890"/>
                      <a:pt x="3810" y="16943"/>
                    </a:cubicBezTo>
                    <a:cubicBezTo>
                      <a:pt x="3585" y="17494"/>
                      <a:pt x="3359" y="18021"/>
                      <a:pt x="3084" y="18472"/>
                    </a:cubicBezTo>
                    <a:cubicBezTo>
                      <a:pt x="2783" y="18948"/>
                      <a:pt x="2407" y="19349"/>
                      <a:pt x="1931" y="19575"/>
                    </a:cubicBezTo>
                    <a:cubicBezTo>
                      <a:pt x="1837" y="19616"/>
                      <a:pt x="1751" y="19636"/>
                      <a:pt x="1674" y="19636"/>
                    </a:cubicBezTo>
                    <a:cubicBezTo>
                      <a:pt x="1567" y="19636"/>
                      <a:pt x="1477" y="19597"/>
                      <a:pt x="1404" y="19524"/>
                    </a:cubicBezTo>
                    <a:cubicBezTo>
                      <a:pt x="1279" y="19374"/>
                      <a:pt x="1254" y="19098"/>
                      <a:pt x="1254" y="18848"/>
                    </a:cubicBezTo>
                    <a:cubicBezTo>
                      <a:pt x="1254" y="18597"/>
                      <a:pt x="1329" y="18296"/>
                      <a:pt x="1354" y="18021"/>
                    </a:cubicBezTo>
                    <a:lnTo>
                      <a:pt x="1480" y="17143"/>
                    </a:lnTo>
                    <a:cubicBezTo>
                      <a:pt x="1855" y="14863"/>
                      <a:pt x="2282" y="12557"/>
                      <a:pt x="2532" y="10251"/>
                    </a:cubicBezTo>
                    <a:lnTo>
                      <a:pt x="2181" y="10201"/>
                    </a:lnTo>
                    <a:cubicBezTo>
                      <a:pt x="2181" y="10201"/>
                      <a:pt x="2181" y="10201"/>
                      <a:pt x="2181" y="10201"/>
                    </a:cubicBezTo>
                    <a:lnTo>
                      <a:pt x="2181" y="10201"/>
                    </a:lnTo>
                    <a:cubicBezTo>
                      <a:pt x="2106" y="10652"/>
                      <a:pt x="2006" y="11103"/>
                      <a:pt x="1855" y="11529"/>
                    </a:cubicBezTo>
                    <a:cubicBezTo>
                      <a:pt x="1780" y="11755"/>
                      <a:pt x="1705" y="11980"/>
                      <a:pt x="1605" y="12181"/>
                    </a:cubicBezTo>
                    <a:cubicBezTo>
                      <a:pt x="1505" y="12381"/>
                      <a:pt x="1429" y="12632"/>
                      <a:pt x="1304" y="12732"/>
                    </a:cubicBezTo>
                    <a:cubicBezTo>
                      <a:pt x="1238" y="12799"/>
                      <a:pt x="1144" y="12830"/>
                      <a:pt x="1048" y="12830"/>
                    </a:cubicBezTo>
                    <a:cubicBezTo>
                      <a:pt x="962" y="12830"/>
                      <a:pt x="874" y="12805"/>
                      <a:pt x="803" y="12757"/>
                    </a:cubicBezTo>
                    <a:cubicBezTo>
                      <a:pt x="627" y="12657"/>
                      <a:pt x="527" y="12457"/>
                      <a:pt x="452" y="12256"/>
                    </a:cubicBezTo>
                    <a:cubicBezTo>
                      <a:pt x="277" y="11830"/>
                      <a:pt x="226" y="11379"/>
                      <a:pt x="226" y="10903"/>
                    </a:cubicBezTo>
                    <a:cubicBezTo>
                      <a:pt x="201" y="9975"/>
                      <a:pt x="377" y="9048"/>
                      <a:pt x="627" y="8146"/>
                    </a:cubicBezTo>
                    <a:cubicBezTo>
                      <a:pt x="903" y="7244"/>
                      <a:pt x="1179" y="6316"/>
                      <a:pt x="1279" y="5389"/>
                    </a:cubicBezTo>
                    <a:lnTo>
                      <a:pt x="1279" y="5389"/>
                    </a:lnTo>
                    <a:cubicBezTo>
                      <a:pt x="1129" y="6316"/>
                      <a:pt x="803" y="7219"/>
                      <a:pt x="527" y="8121"/>
                    </a:cubicBezTo>
                    <a:cubicBezTo>
                      <a:pt x="226" y="8998"/>
                      <a:pt x="26" y="9950"/>
                      <a:pt x="1" y="10903"/>
                    </a:cubicBezTo>
                    <a:cubicBezTo>
                      <a:pt x="1" y="11379"/>
                      <a:pt x="51" y="11880"/>
                      <a:pt x="201" y="12331"/>
                    </a:cubicBezTo>
                    <a:cubicBezTo>
                      <a:pt x="277" y="12582"/>
                      <a:pt x="427" y="12808"/>
                      <a:pt x="652" y="12983"/>
                    </a:cubicBezTo>
                    <a:cubicBezTo>
                      <a:pt x="769" y="13061"/>
                      <a:pt x="919" y="13112"/>
                      <a:pt x="1071" y="13112"/>
                    </a:cubicBezTo>
                    <a:cubicBezTo>
                      <a:pt x="1214" y="13112"/>
                      <a:pt x="1358" y="13067"/>
                      <a:pt x="1480" y="12958"/>
                    </a:cubicBezTo>
                    <a:cubicBezTo>
                      <a:pt x="1605" y="12858"/>
                      <a:pt x="1680" y="12732"/>
                      <a:pt x="1730" y="12632"/>
                    </a:cubicBezTo>
                    <a:cubicBezTo>
                      <a:pt x="1772" y="12549"/>
                      <a:pt x="1814" y="12465"/>
                      <a:pt x="1855" y="12368"/>
                    </a:cubicBezTo>
                    <a:lnTo>
                      <a:pt x="1855" y="12368"/>
                    </a:lnTo>
                    <a:cubicBezTo>
                      <a:pt x="1594" y="13940"/>
                      <a:pt x="1294" y="15504"/>
                      <a:pt x="1053" y="17068"/>
                    </a:cubicBezTo>
                    <a:lnTo>
                      <a:pt x="903" y="17945"/>
                    </a:lnTo>
                    <a:cubicBezTo>
                      <a:pt x="878" y="18246"/>
                      <a:pt x="803" y="18497"/>
                      <a:pt x="803" y="18823"/>
                    </a:cubicBezTo>
                    <a:cubicBezTo>
                      <a:pt x="803" y="19148"/>
                      <a:pt x="803" y="19499"/>
                      <a:pt x="1053" y="19825"/>
                    </a:cubicBezTo>
                    <a:cubicBezTo>
                      <a:pt x="1179" y="19976"/>
                      <a:pt x="1379" y="20076"/>
                      <a:pt x="1580" y="20101"/>
                    </a:cubicBezTo>
                    <a:cubicBezTo>
                      <a:pt x="1617" y="20105"/>
                      <a:pt x="1653" y="20107"/>
                      <a:pt x="1688" y="20107"/>
                    </a:cubicBezTo>
                    <a:cubicBezTo>
                      <a:pt x="1845" y="20107"/>
                      <a:pt x="1988" y="20067"/>
                      <a:pt x="2131" y="20026"/>
                    </a:cubicBezTo>
                    <a:cubicBezTo>
                      <a:pt x="2733" y="19750"/>
                      <a:pt x="3159" y="19249"/>
                      <a:pt x="3485" y="18747"/>
                    </a:cubicBezTo>
                    <a:cubicBezTo>
                      <a:pt x="3810" y="18221"/>
                      <a:pt x="4061" y="17695"/>
                      <a:pt x="4262" y="17143"/>
                    </a:cubicBezTo>
                    <a:cubicBezTo>
                      <a:pt x="4487" y="16617"/>
                      <a:pt x="4713" y="16041"/>
                      <a:pt x="4888" y="15489"/>
                    </a:cubicBezTo>
                    <a:cubicBezTo>
                      <a:pt x="5089" y="14938"/>
                      <a:pt x="5264" y="14387"/>
                      <a:pt x="5414" y="13810"/>
                    </a:cubicBezTo>
                    <a:cubicBezTo>
                      <a:pt x="5715" y="12682"/>
                      <a:pt x="5966" y="11529"/>
                      <a:pt x="6141" y="10376"/>
                    </a:cubicBezTo>
                    <a:cubicBezTo>
                      <a:pt x="6317" y="9224"/>
                      <a:pt x="6417" y="8046"/>
                      <a:pt x="6442" y="6868"/>
                    </a:cubicBezTo>
                    <a:cubicBezTo>
                      <a:pt x="6453" y="6608"/>
                      <a:pt x="6459" y="6348"/>
                      <a:pt x="6461" y="6086"/>
                    </a:cubicBezTo>
                    <a:lnTo>
                      <a:pt x="6461" y="6086"/>
                    </a:lnTo>
                    <a:cubicBezTo>
                      <a:pt x="6579" y="6503"/>
                      <a:pt x="6715" y="6915"/>
                      <a:pt x="6868" y="7319"/>
                    </a:cubicBezTo>
                    <a:cubicBezTo>
                      <a:pt x="6968" y="7645"/>
                      <a:pt x="7069" y="7970"/>
                      <a:pt x="7269" y="8271"/>
                    </a:cubicBezTo>
                    <a:cubicBezTo>
                      <a:pt x="7369" y="8422"/>
                      <a:pt x="7495" y="8572"/>
                      <a:pt x="7645" y="8697"/>
                    </a:cubicBezTo>
                    <a:cubicBezTo>
                      <a:pt x="7776" y="8806"/>
                      <a:pt x="7945" y="8877"/>
                      <a:pt x="8135" y="8877"/>
                    </a:cubicBezTo>
                    <a:cubicBezTo>
                      <a:pt x="8164" y="8877"/>
                      <a:pt x="8192" y="8876"/>
                      <a:pt x="8221" y="8873"/>
                    </a:cubicBezTo>
                    <a:lnTo>
                      <a:pt x="8297" y="8873"/>
                    </a:lnTo>
                    <a:lnTo>
                      <a:pt x="8347" y="8848"/>
                    </a:lnTo>
                    <a:lnTo>
                      <a:pt x="8472" y="8823"/>
                    </a:lnTo>
                    <a:cubicBezTo>
                      <a:pt x="8572" y="8798"/>
                      <a:pt x="8673" y="8747"/>
                      <a:pt x="8748" y="8697"/>
                    </a:cubicBezTo>
                    <a:cubicBezTo>
                      <a:pt x="8923" y="8597"/>
                      <a:pt x="9049" y="8447"/>
                      <a:pt x="9124" y="8271"/>
                    </a:cubicBezTo>
                    <a:cubicBezTo>
                      <a:pt x="9274" y="7920"/>
                      <a:pt x="9274" y="7544"/>
                      <a:pt x="9249" y="7219"/>
                    </a:cubicBezTo>
                    <a:cubicBezTo>
                      <a:pt x="9174" y="6517"/>
                      <a:pt x="8973" y="5865"/>
                      <a:pt x="8723" y="5239"/>
                    </a:cubicBezTo>
                    <a:cubicBezTo>
                      <a:pt x="8472" y="4637"/>
                      <a:pt x="8196" y="4011"/>
                      <a:pt x="7896" y="3434"/>
                    </a:cubicBezTo>
                    <a:cubicBezTo>
                      <a:pt x="7595" y="2833"/>
                      <a:pt x="7269" y="2256"/>
                      <a:pt x="6918" y="1680"/>
                    </a:cubicBezTo>
                    <a:cubicBezTo>
                      <a:pt x="6567" y="1103"/>
                      <a:pt x="6216" y="527"/>
                      <a:pt x="5815"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5" name="Google Shape;3245;p63"/>
              <p:cNvSpPr/>
              <p:nvPr/>
            </p:nvSpPr>
            <p:spPr>
              <a:xfrm>
                <a:off x="2566950" y="1154525"/>
                <a:ext cx="72075" cy="193875"/>
              </a:xfrm>
              <a:custGeom>
                <a:avLst/>
                <a:gdLst/>
                <a:ahLst/>
                <a:cxnLst/>
                <a:rect l="l" t="t" r="r" b="b"/>
                <a:pathLst>
                  <a:path w="2883" h="7755" extrusionOk="0">
                    <a:moveTo>
                      <a:pt x="477" y="1"/>
                    </a:moveTo>
                    <a:cubicBezTo>
                      <a:pt x="477" y="1"/>
                      <a:pt x="602" y="201"/>
                      <a:pt x="803" y="502"/>
                    </a:cubicBezTo>
                    <a:cubicBezTo>
                      <a:pt x="978" y="828"/>
                      <a:pt x="1254" y="1304"/>
                      <a:pt x="1504" y="1880"/>
                    </a:cubicBezTo>
                    <a:cubicBezTo>
                      <a:pt x="1655" y="2156"/>
                      <a:pt x="1780" y="2482"/>
                      <a:pt x="1905" y="2808"/>
                    </a:cubicBezTo>
                    <a:cubicBezTo>
                      <a:pt x="2031" y="3159"/>
                      <a:pt x="2106" y="3509"/>
                      <a:pt x="2206" y="3910"/>
                    </a:cubicBezTo>
                    <a:cubicBezTo>
                      <a:pt x="2281" y="4286"/>
                      <a:pt x="2306" y="4687"/>
                      <a:pt x="2332" y="5088"/>
                    </a:cubicBezTo>
                    <a:cubicBezTo>
                      <a:pt x="2357" y="5514"/>
                      <a:pt x="2382" y="5915"/>
                      <a:pt x="2306" y="6316"/>
                    </a:cubicBezTo>
                    <a:cubicBezTo>
                      <a:pt x="2281" y="6718"/>
                      <a:pt x="2131" y="7119"/>
                      <a:pt x="1905" y="7219"/>
                    </a:cubicBezTo>
                    <a:cubicBezTo>
                      <a:pt x="1870" y="7236"/>
                      <a:pt x="1835" y="7254"/>
                      <a:pt x="1790" y="7254"/>
                    </a:cubicBezTo>
                    <a:cubicBezTo>
                      <a:pt x="1772" y="7254"/>
                      <a:pt x="1752" y="7251"/>
                      <a:pt x="1730" y="7244"/>
                    </a:cubicBezTo>
                    <a:lnTo>
                      <a:pt x="1630" y="7244"/>
                    </a:lnTo>
                    <a:lnTo>
                      <a:pt x="1479" y="7219"/>
                    </a:lnTo>
                    <a:cubicBezTo>
                      <a:pt x="1379" y="7144"/>
                      <a:pt x="1229" y="7068"/>
                      <a:pt x="1128" y="6918"/>
                    </a:cubicBezTo>
                    <a:cubicBezTo>
                      <a:pt x="928" y="6642"/>
                      <a:pt x="828" y="6266"/>
                      <a:pt x="727" y="5941"/>
                    </a:cubicBezTo>
                    <a:cubicBezTo>
                      <a:pt x="652" y="5590"/>
                      <a:pt x="602" y="5239"/>
                      <a:pt x="527" y="4913"/>
                    </a:cubicBezTo>
                    <a:cubicBezTo>
                      <a:pt x="427" y="4286"/>
                      <a:pt x="326" y="3760"/>
                      <a:pt x="226" y="3384"/>
                    </a:cubicBezTo>
                    <a:cubicBezTo>
                      <a:pt x="176" y="3209"/>
                      <a:pt x="126" y="3058"/>
                      <a:pt x="76" y="2983"/>
                    </a:cubicBezTo>
                    <a:cubicBezTo>
                      <a:pt x="26" y="2884"/>
                      <a:pt x="1" y="2834"/>
                      <a:pt x="1" y="2833"/>
                    </a:cubicBezTo>
                    <a:lnTo>
                      <a:pt x="1" y="2833"/>
                    </a:lnTo>
                    <a:cubicBezTo>
                      <a:pt x="1" y="2834"/>
                      <a:pt x="26" y="2884"/>
                      <a:pt x="51" y="2983"/>
                    </a:cubicBezTo>
                    <a:cubicBezTo>
                      <a:pt x="76" y="3083"/>
                      <a:pt x="101" y="3234"/>
                      <a:pt x="126" y="3409"/>
                    </a:cubicBezTo>
                    <a:cubicBezTo>
                      <a:pt x="176" y="3785"/>
                      <a:pt x="201" y="4311"/>
                      <a:pt x="251" y="4963"/>
                    </a:cubicBezTo>
                    <a:cubicBezTo>
                      <a:pt x="276" y="5289"/>
                      <a:pt x="301" y="5640"/>
                      <a:pt x="352" y="6016"/>
                    </a:cubicBezTo>
                    <a:cubicBezTo>
                      <a:pt x="427" y="6392"/>
                      <a:pt x="502" y="6793"/>
                      <a:pt x="753" y="7169"/>
                    </a:cubicBezTo>
                    <a:cubicBezTo>
                      <a:pt x="878" y="7369"/>
                      <a:pt x="1053" y="7545"/>
                      <a:pt x="1329" y="7670"/>
                    </a:cubicBezTo>
                    <a:lnTo>
                      <a:pt x="1479" y="7720"/>
                    </a:lnTo>
                    <a:cubicBezTo>
                      <a:pt x="1555" y="7720"/>
                      <a:pt x="1630" y="7745"/>
                      <a:pt x="1705" y="7745"/>
                    </a:cubicBezTo>
                    <a:cubicBezTo>
                      <a:pt x="1736" y="7751"/>
                      <a:pt x="1769" y="7754"/>
                      <a:pt x="1803" y="7754"/>
                    </a:cubicBezTo>
                    <a:cubicBezTo>
                      <a:pt x="1904" y="7754"/>
                      <a:pt x="2012" y="7726"/>
                      <a:pt x="2106" y="7670"/>
                    </a:cubicBezTo>
                    <a:cubicBezTo>
                      <a:pt x="2407" y="7545"/>
                      <a:pt x="2557" y="7294"/>
                      <a:pt x="2657" y="7068"/>
                    </a:cubicBezTo>
                    <a:cubicBezTo>
                      <a:pt x="2758" y="6843"/>
                      <a:pt x="2808" y="6617"/>
                      <a:pt x="2833" y="6392"/>
                    </a:cubicBezTo>
                    <a:cubicBezTo>
                      <a:pt x="2883" y="5941"/>
                      <a:pt x="2883" y="5489"/>
                      <a:pt x="2833" y="5063"/>
                    </a:cubicBezTo>
                    <a:cubicBezTo>
                      <a:pt x="2808" y="4637"/>
                      <a:pt x="2758" y="4211"/>
                      <a:pt x="2657" y="3810"/>
                    </a:cubicBezTo>
                    <a:cubicBezTo>
                      <a:pt x="2557" y="3409"/>
                      <a:pt x="2407" y="3008"/>
                      <a:pt x="2256" y="2682"/>
                    </a:cubicBezTo>
                    <a:cubicBezTo>
                      <a:pt x="2106" y="2332"/>
                      <a:pt x="1956" y="2031"/>
                      <a:pt x="1780" y="1730"/>
                    </a:cubicBezTo>
                    <a:cubicBezTo>
                      <a:pt x="1454" y="1179"/>
                      <a:pt x="1103" y="753"/>
                      <a:pt x="878" y="452"/>
                    </a:cubicBezTo>
                    <a:cubicBezTo>
                      <a:pt x="627" y="176"/>
                      <a:pt x="477" y="1"/>
                      <a:pt x="477" y="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6" name="Google Shape;3246;p63"/>
              <p:cNvSpPr/>
              <p:nvPr/>
            </p:nvSpPr>
            <p:spPr>
              <a:xfrm>
                <a:off x="1119725" y="1339375"/>
                <a:ext cx="2175325" cy="974675"/>
              </a:xfrm>
              <a:custGeom>
                <a:avLst/>
                <a:gdLst/>
                <a:ahLst/>
                <a:cxnLst/>
                <a:rect l="l" t="t" r="r" b="b"/>
                <a:pathLst>
                  <a:path w="87013" h="38987" extrusionOk="0">
                    <a:moveTo>
                      <a:pt x="85860" y="0"/>
                    </a:moveTo>
                    <a:cubicBezTo>
                      <a:pt x="85308" y="3208"/>
                      <a:pt x="83379" y="6040"/>
                      <a:pt x="80973" y="8246"/>
                    </a:cubicBezTo>
                    <a:cubicBezTo>
                      <a:pt x="78592" y="10451"/>
                      <a:pt x="75734" y="12106"/>
                      <a:pt x="72927" y="13735"/>
                    </a:cubicBezTo>
                    <a:cubicBezTo>
                      <a:pt x="74281" y="9449"/>
                      <a:pt x="75008" y="4963"/>
                      <a:pt x="75058" y="476"/>
                    </a:cubicBezTo>
                    <a:lnTo>
                      <a:pt x="75058" y="476"/>
                    </a:lnTo>
                    <a:cubicBezTo>
                      <a:pt x="74682" y="501"/>
                      <a:pt x="74306" y="552"/>
                      <a:pt x="73930" y="602"/>
                    </a:cubicBezTo>
                    <a:cubicBezTo>
                      <a:pt x="73454" y="4211"/>
                      <a:pt x="72652" y="7770"/>
                      <a:pt x="71499" y="11228"/>
                    </a:cubicBezTo>
                    <a:cubicBezTo>
                      <a:pt x="71098" y="12431"/>
                      <a:pt x="70647" y="13659"/>
                      <a:pt x="69845" y="14637"/>
                    </a:cubicBezTo>
                    <a:cubicBezTo>
                      <a:pt x="68942" y="15790"/>
                      <a:pt x="67689" y="16567"/>
                      <a:pt x="66411" y="17294"/>
                    </a:cubicBezTo>
                    <a:cubicBezTo>
                      <a:pt x="53757" y="24482"/>
                      <a:pt x="39084" y="27777"/>
                      <a:pt x="24472" y="27777"/>
                    </a:cubicBezTo>
                    <a:cubicBezTo>
                      <a:pt x="23138" y="27777"/>
                      <a:pt x="21803" y="27749"/>
                      <a:pt x="20471" y="27695"/>
                    </a:cubicBezTo>
                    <a:cubicBezTo>
                      <a:pt x="19568" y="27659"/>
                      <a:pt x="18653" y="27606"/>
                      <a:pt x="17741" y="27606"/>
                    </a:cubicBezTo>
                    <a:cubicBezTo>
                      <a:pt x="16729" y="27606"/>
                      <a:pt x="15720" y="27671"/>
                      <a:pt x="14732" y="27895"/>
                    </a:cubicBezTo>
                    <a:cubicBezTo>
                      <a:pt x="9393" y="29098"/>
                      <a:pt x="5684" y="34462"/>
                      <a:pt x="320" y="35389"/>
                    </a:cubicBezTo>
                    <a:cubicBezTo>
                      <a:pt x="0" y="38020"/>
                      <a:pt x="2530" y="38986"/>
                      <a:pt x="4859" y="38986"/>
                    </a:cubicBezTo>
                    <a:cubicBezTo>
                      <a:pt x="5814" y="38986"/>
                      <a:pt x="6735" y="38824"/>
                      <a:pt x="7413" y="38547"/>
                    </a:cubicBezTo>
                    <a:cubicBezTo>
                      <a:pt x="10797" y="37143"/>
                      <a:pt x="13503" y="34336"/>
                      <a:pt x="17163" y="33534"/>
                    </a:cubicBezTo>
                    <a:cubicBezTo>
                      <a:pt x="18491" y="33233"/>
                      <a:pt x="19844" y="33233"/>
                      <a:pt x="21198" y="33233"/>
                    </a:cubicBezTo>
                    <a:cubicBezTo>
                      <a:pt x="21344" y="33233"/>
                      <a:pt x="21490" y="33232"/>
                      <a:pt x="21637" y="33232"/>
                    </a:cubicBezTo>
                    <a:cubicBezTo>
                      <a:pt x="24191" y="33232"/>
                      <a:pt x="26807" y="33351"/>
                      <a:pt x="29403" y="33351"/>
                    </a:cubicBezTo>
                    <a:cubicBezTo>
                      <a:pt x="31180" y="33351"/>
                      <a:pt x="32948" y="33295"/>
                      <a:pt x="34682" y="33108"/>
                    </a:cubicBezTo>
                    <a:cubicBezTo>
                      <a:pt x="40747" y="32431"/>
                      <a:pt x="46787" y="31254"/>
                      <a:pt x="52626" y="29424"/>
                    </a:cubicBezTo>
                    <a:cubicBezTo>
                      <a:pt x="61850" y="26567"/>
                      <a:pt x="70622" y="22055"/>
                      <a:pt x="77915" y="15664"/>
                    </a:cubicBezTo>
                    <a:cubicBezTo>
                      <a:pt x="82526" y="11604"/>
                      <a:pt x="86712" y="6391"/>
                      <a:pt x="87013" y="251"/>
                    </a:cubicBezTo>
                    <a:lnTo>
                      <a:pt x="85860" y="0"/>
                    </a:ln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47" name="Google Shape;3247;p63"/>
            <p:cNvGrpSpPr/>
            <p:nvPr/>
          </p:nvGrpSpPr>
          <p:grpSpPr>
            <a:xfrm rot="5400000">
              <a:off x="-163800" y="1938640"/>
              <a:ext cx="1499686" cy="1187992"/>
              <a:chOff x="8757948" y="1920174"/>
              <a:chExt cx="1090443" cy="865316"/>
            </a:xfrm>
          </p:grpSpPr>
          <p:sp>
            <p:nvSpPr>
              <p:cNvPr id="3248" name="Google Shape;3248;p63"/>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9" name="Google Shape;3249;p63"/>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0" name="Google Shape;3250;p63"/>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1" name="Google Shape;3251;p63"/>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2" name="Google Shape;3252;p63"/>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3" name="Google Shape;3253;p63"/>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4" name="Google Shape;3254;p63"/>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5" name="Google Shape;3255;p63"/>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6" name="Google Shape;3256;p63"/>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7" name="Google Shape;3257;p63"/>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8" name="Google Shape;3258;p63"/>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9" name="Google Shape;3259;p63"/>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0" name="Google Shape;3260;p63"/>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1" name="Google Shape;3261;p63"/>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2" name="Google Shape;3262;p63"/>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3" name="Google Shape;3263;p63"/>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4" name="Google Shape;3264;p63"/>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5" name="Google Shape;3265;p63"/>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6" name="Google Shape;3266;p63"/>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7" name="Google Shape;3267;p63"/>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8" name="Google Shape;3268;p63"/>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9" name="Google Shape;3269;p63"/>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70" name="Google Shape;3270;p63"/>
            <p:cNvGrpSpPr/>
            <p:nvPr/>
          </p:nvGrpSpPr>
          <p:grpSpPr>
            <a:xfrm rot="3611092">
              <a:off x="946330" y="3765515"/>
              <a:ext cx="594403" cy="459681"/>
              <a:chOff x="1530147" y="3725108"/>
              <a:chExt cx="864149" cy="672973"/>
            </a:xfrm>
          </p:grpSpPr>
          <p:sp>
            <p:nvSpPr>
              <p:cNvPr id="3271" name="Google Shape;3271;p63"/>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2" name="Google Shape;3272;p63"/>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3" name="Google Shape;3273;p63"/>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4" name="Google Shape;3274;p63"/>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5" name="Google Shape;3275;p63"/>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76" name="Google Shape;3276;p63"/>
            <p:cNvGrpSpPr/>
            <p:nvPr/>
          </p:nvGrpSpPr>
          <p:grpSpPr>
            <a:xfrm rot="5400000">
              <a:off x="3182467" y="4003019"/>
              <a:ext cx="612686" cy="469399"/>
              <a:chOff x="8267893" y="1920039"/>
              <a:chExt cx="890274" cy="685355"/>
            </a:xfrm>
          </p:grpSpPr>
          <p:sp>
            <p:nvSpPr>
              <p:cNvPr id="3277" name="Google Shape;3277;p63"/>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8" name="Google Shape;3278;p63"/>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9" name="Google Shape;3279;p63"/>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80" name="Google Shape;3280;p63"/>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81" name="Google Shape;3281;p63"/>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54" name="Google Shape;1054;p31"/>
          <p:cNvGrpSpPr/>
          <p:nvPr/>
        </p:nvGrpSpPr>
        <p:grpSpPr>
          <a:xfrm>
            <a:off x="3104593" y="1727200"/>
            <a:ext cx="6611097" cy="4312130"/>
            <a:chOff x="3675770" y="984300"/>
            <a:chExt cx="4860386" cy="2790300"/>
          </a:xfrm>
        </p:grpSpPr>
        <p:grpSp>
          <p:nvGrpSpPr>
            <p:cNvPr id="1055" name="Google Shape;1055;p31"/>
            <p:cNvGrpSpPr/>
            <p:nvPr/>
          </p:nvGrpSpPr>
          <p:grpSpPr>
            <a:xfrm rot="2511516" flipH="1">
              <a:off x="7719227" y="1720270"/>
              <a:ext cx="545284" cy="773113"/>
              <a:chOff x="6055204" y="4369368"/>
              <a:chExt cx="545279" cy="773107"/>
            </a:xfrm>
          </p:grpSpPr>
          <p:sp>
            <p:nvSpPr>
              <p:cNvPr id="1056" name="Google Shape;1056;p31"/>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1"/>
            <p:cNvGrpSpPr/>
            <p:nvPr/>
          </p:nvGrpSpPr>
          <p:grpSpPr>
            <a:xfrm rot="1853123">
              <a:off x="3840335" y="2300290"/>
              <a:ext cx="1318386" cy="1005250"/>
              <a:chOff x="5913226" y="4077344"/>
              <a:chExt cx="914289" cy="694967"/>
            </a:xfrm>
          </p:grpSpPr>
          <p:sp>
            <p:nvSpPr>
              <p:cNvPr id="1063" name="Google Shape;1063;p31"/>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1"/>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1"/>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1"/>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1"/>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1"/>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1"/>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31"/>
            <p:cNvGrpSpPr/>
            <p:nvPr/>
          </p:nvGrpSpPr>
          <p:grpSpPr>
            <a:xfrm rot="2700000">
              <a:off x="7560281" y="1180530"/>
              <a:ext cx="545274" cy="773099"/>
              <a:chOff x="6055204" y="4369368"/>
              <a:chExt cx="545279" cy="773107"/>
            </a:xfrm>
          </p:grpSpPr>
          <p:sp>
            <p:nvSpPr>
              <p:cNvPr id="1071" name="Google Shape;1071;p31"/>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1"/>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1"/>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1"/>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1"/>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1"/>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1"/>
            <p:cNvGrpSpPr/>
            <p:nvPr/>
          </p:nvGrpSpPr>
          <p:grpSpPr>
            <a:xfrm rot="6289554">
              <a:off x="7571793" y="2559197"/>
              <a:ext cx="967210" cy="738607"/>
              <a:chOff x="1530147" y="3725108"/>
              <a:chExt cx="864149" cy="672973"/>
            </a:xfrm>
          </p:grpSpPr>
          <p:sp>
            <p:nvSpPr>
              <p:cNvPr id="1078" name="Google Shape;1078;p31"/>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31"/>
            <p:cNvGrpSpPr/>
            <p:nvPr/>
          </p:nvGrpSpPr>
          <p:grpSpPr>
            <a:xfrm rot="-6434609" flipH="1">
              <a:off x="3945513" y="1197787"/>
              <a:ext cx="967250" cy="738599"/>
              <a:chOff x="1530147" y="3725108"/>
              <a:chExt cx="864149" cy="672973"/>
            </a:xfrm>
          </p:grpSpPr>
          <p:sp>
            <p:nvSpPr>
              <p:cNvPr id="1084" name="Google Shape;1084;p31"/>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31"/>
            <p:cNvSpPr/>
            <p:nvPr/>
          </p:nvSpPr>
          <p:spPr>
            <a:xfrm>
              <a:off x="4722325" y="984300"/>
              <a:ext cx="3011400" cy="2790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31"/>
          <p:cNvSpPr txBox="1"/>
          <p:nvPr/>
        </p:nvSpPr>
        <p:spPr>
          <a:xfrm>
            <a:off x="252125" y="2251050"/>
            <a:ext cx="3432000" cy="31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200">
                <a:solidFill>
                  <a:srgbClr val="595959"/>
                </a:solidFill>
                <a:latin typeface="Sriracha"/>
                <a:ea typeface="Sriracha"/>
                <a:cs typeface="Sriracha"/>
                <a:sym typeface="Sriracha"/>
              </a:rPr>
              <a:t>Final Project</a:t>
            </a:r>
            <a:endParaRPr sz="7200">
              <a:solidFill>
                <a:srgbClr val="595959"/>
              </a:solidFill>
              <a:latin typeface="Sriracha"/>
              <a:ea typeface="Sriracha"/>
              <a:cs typeface="Sriracha"/>
              <a:sym typeface="Sriracha"/>
            </a:endParaRPr>
          </a:p>
          <a:p>
            <a:pPr marL="0" lvl="0" indent="0" algn="l" rtl="0">
              <a:spcBef>
                <a:spcPts val="0"/>
              </a:spcBef>
              <a:spcAft>
                <a:spcPts val="0"/>
              </a:spcAft>
              <a:buNone/>
            </a:pPr>
            <a:r>
              <a:rPr lang="en" sz="7200">
                <a:solidFill>
                  <a:srgbClr val="595959"/>
                </a:solidFill>
                <a:latin typeface="Sriracha"/>
                <a:ea typeface="Sriracha"/>
                <a:cs typeface="Sriracha"/>
                <a:sym typeface="Sriracha"/>
              </a:rPr>
              <a:t>Choices</a:t>
            </a:r>
            <a:endParaRPr sz="7200">
              <a:solidFill>
                <a:srgbClr val="595959"/>
              </a:solidFill>
              <a:latin typeface="Sriracha"/>
              <a:ea typeface="Sriracha"/>
              <a:cs typeface="Sriracha"/>
              <a:sym typeface="Sriracha"/>
            </a:endParaRPr>
          </a:p>
        </p:txBody>
      </p:sp>
      <p:grpSp>
        <p:nvGrpSpPr>
          <p:cNvPr id="1091" name="Google Shape;1091;p31"/>
          <p:cNvGrpSpPr/>
          <p:nvPr/>
        </p:nvGrpSpPr>
        <p:grpSpPr>
          <a:xfrm>
            <a:off x="7104385" y="3774459"/>
            <a:ext cx="2727728" cy="3565542"/>
            <a:chOff x="5090650" y="2343292"/>
            <a:chExt cx="2005388" cy="2307197"/>
          </a:xfrm>
        </p:grpSpPr>
        <p:grpSp>
          <p:nvGrpSpPr>
            <p:cNvPr id="1092" name="Google Shape;1092;p31"/>
            <p:cNvGrpSpPr/>
            <p:nvPr/>
          </p:nvGrpSpPr>
          <p:grpSpPr>
            <a:xfrm rot="-8100000">
              <a:off x="5148548" y="3055504"/>
              <a:ext cx="1198570" cy="660222"/>
              <a:chOff x="80379" y="2974904"/>
              <a:chExt cx="1766396" cy="973004"/>
            </a:xfrm>
          </p:grpSpPr>
          <p:sp>
            <p:nvSpPr>
              <p:cNvPr id="1093" name="Google Shape;1093;p31"/>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1"/>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1"/>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31"/>
            <p:cNvGrpSpPr/>
            <p:nvPr/>
          </p:nvGrpSpPr>
          <p:grpSpPr>
            <a:xfrm>
              <a:off x="6356582" y="2343292"/>
              <a:ext cx="532431" cy="1533552"/>
              <a:chOff x="8208885" y="1995091"/>
              <a:chExt cx="784602" cy="2259876"/>
            </a:xfrm>
          </p:grpSpPr>
          <p:sp>
            <p:nvSpPr>
              <p:cNvPr id="1102" name="Google Shape;1102;p31"/>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1"/>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1"/>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1"/>
            <p:cNvGrpSpPr/>
            <p:nvPr/>
          </p:nvGrpSpPr>
          <p:grpSpPr>
            <a:xfrm>
              <a:off x="5562949" y="2531828"/>
              <a:ext cx="1533089" cy="2118662"/>
              <a:chOff x="5562949" y="2485325"/>
              <a:chExt cx="1533089" cy="2118662"/>
            </a:xfrm>
          </p:grpSpPr>
          <p:sp>
            <p:nvSpPr>
              <p:cNvPr id="1109" name="Google Shape;1109;p31"/>
              <p:cNvSpPr/>
              <p:nvPr/>
            </p:nvSpPr>
            <p:spPr>
              <a:xfrm>
                <a:off x="5562949" y="3719646"/>
                <a:ext cx="1533089" cy="406144"/>
              </a:xfrm>
              <a:custGeom>
                <a:avLst/>
                <a:gdLst/>
                <a:ahLst/>
                <a:cxnLst/>
                <a:rect l="l" t="t" r="r" b="b"/>
                <a:pathLst>
                  <a:path w="26724" h="7080" extrusionOk="0">
                    <a:moveTo>
                      <a:pt x="675" y="1"/>
                    </a:moveTo>
                    <a:lnTo>
                      <a:pt x="1" y="2904"/>
                    </a:lnTo>
                    <a:cubicBezTo>
                      <a:pt x="1" y="2904"/>
                      <a:pt x="8184" y="3634"/>
                      <a:pt x="10226" y="4214"/>
                    </a:cubicBezTo>
                    <a:cubicBezTo>
                      <a:pt x="12025" y="4721"/>
                      <a:pt x="15352" y="5000"/>
                      <a:pt x="16578" y="5000"/>
                    </a:cubicBezTo>
                    <a:cubicBezTo>
                      <a:pt x="16756" y="5000"/>
                      <a:pt x="16889" y="4994"/>
                      <a:pt x="16967" y="4982"/>
                    </a:cubicBezTo>
                    <a:cubicBezTo>
                      <a:pt x="16981" y="4980"/>
                      <a:pt x="16998" y="4979"/>
                      <a:pt x="17018" y="4979"/>
                    </a:cubicBezTo>
                    <a:cubicBezTo>
                      <a:pt x="17979" y="4979"/>
                      <a:pt x="26668" y="7080"/>
                      <a:pt x="26668" y="7080"/>
                    </a:cubicBezTo>
                    <a:cubicBezTo>
                      <a:pt x="26668" y="7080"/>
                      <a:pt x="26724" y="4121"/>
                      <a:pt x="26555" y="4008"/>
                    </a:cubicBezTo>
                    <a:cubicBezTo>
                      <a:pt x="26387" y="3896"/>
                      <a:pt x="21237" y="3259"/>
                      <a:pt x="21237" y="3259"/>
                    </a:cubicBezTo>
                    <a:cubicBezTo>
                      <a:pt x="19945" y="2379"/>
                      <a:pt x="675" y="1"/>
                      <a:pt x="675" y="1"/>
                    </a:cubicBezTo>
                    <a:close/>
                  </a:path>
                </a:pathLst>
              </a:custGeom>
              <a:solidFill>
                <a:srgbClr val="7E4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a:off x="7086304" y="3949565"/>
                <a:ext cx="57" cy="57"/>
              </a:xfrm>
              <a:custGeom>
                <a:avLst/>
                <a:gdLst/>
                <a:ahLst/>
                <a:cxnLst/>
                <a:rect l="l" t="t" r="r" b="b"/>
                <a:pathLst>
                  <a:path w="1" h="1" extrusionOk="0">
                    <a:moveTo>
                      <a:pt x="0" y="0"/>
                    </a:moveTo>
                    <a:lnTo>
                      <a:pt x="0" y="0"/>
                    </a:lnTo>
                    <a:lnTo>
                      <a:pt x="0" y="0"/>
                    </a:lnTo>
                    <a:lnTo>
                      <a:pt x="0" y="0"/>
                    </a:lnTo>
                    <a:close/>
                  </a:path>
                </a:pathLst>
              </a:custGeom>
              <a:solidFill>
                <a:srgbClr val="A58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a:off x="5590886" y="3719646"/>
                <a:ext cx="1501939" cy="279368"/>
              </a:xfrm>
              <a:custGeom>
                <a:avLst/>
                <a:gdLst/>
                <a:ahLst/>
                <a:cxnLst/>
                <a:rect l="l" t="t" r="r" b="b"/>
                <a:pathLst>
                  <a:path w="26181" h="4870" extrusionOk="0">
                    <a:moveTo>
                      <a:pt x="188" y="1"/>
                    </a:moveTo>
                    <a:lnTo>
                      <a:pt x="1" y="825"/>
                    </a:lnTo>
                    <a:cubicBezTo>
                      <a:pt x="2042" y="1106"/>
                      <a:pt x="4065" y="1462"/>
                      <a:pt x="6087" y="1836"/>
                    </a:cubicBezTo>
                    <a:cubicBezTo>
                      <a:pt x="8241" y="2229"/>
                      <a:pt x="10394" y="2641"/>
                      <a:pt x="12566" y="2997"/>
                    </a:cubicBezTo>
                    <a:cubicBezTo>
                      <a:pt x="14757" y="3334"/>
                      <a:pt x="16967" y="3634"/>
                      <a:pt x="19177" y="3915"/>
                    </a:cubicBezTo>
                    <a:cubicBezTo>
                      <a:pt x="21368" y="4214"/>
                      <a:pt x="23540" y="4533"/>
                      <a:pt x="25731" y="4814"/>
                    </a:cubicBezTo>
                    <a:cubicBezTo>
                      <a:pt x="25881" y="4832"/>
                      <a:pt x="26031" y="4851"/>
                      <a:pt x="26181" y="4870"/>
                    </a:cubicBezTo>
                    <a:cubicBezTo>
                      <a:pt x="26162" y="4402"/>
                      <a:pt x="26125" y="4046"/>
                      <a:pt x="26068" y="4008"/>
                    </a:cubicBezTo>
                    <a:cubicBezTo>
                      <a:pt x="25900" y="3896"/>
                      <a:pt x="20750" y="3259"/>
                      <a:pt x="20750" y="3259"/>
                    </a:cubicBezTo>
                    <a:cubicBezTo>
                      <a:pt x="19458" y="2379"/>
                      <a:pt x="188" y="1"/>
                      <a:pt x="188" y="1"/>
                    </a:cubicBezTo>
                    <a:close/>
                  </a:path>
                </a:pathLst>
              </a:custGeom>
              <a:solidFill>
                <a:srgbClr val="6F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a:off x="5684393" y="3789517"/>
                <a:ext cx="309440" cy="58053"/>
              </a:xfrm>
              <a:custGeom>
                <a:avLst/>
                <a:gdLst/>
                <a:ahLst/>
                <a:cxnLst/>
                <a:rect l="l" t="t" r="r" b="b"/>
                <a:pathLst>
                  <a:path w="5394" h="1012" extrusionOk="0">
                    <a:moveTo>
                      <a:pt x="0" y="0"/>
                    </a:moveTo>
                    <a:lnTo>
                      <a:pt x="244" y="38"/>
                    </a:lnTo>
                    <a:cubicBezTo>
                      <a:pt x="94" y="0"/>
                      <a:pt x="0" y="0"/>
                      <a:pt x="0" y="0"/>
                    </a:cubicBezTo>
                    <a:close/>
                    <a:moveTo>
                      <a:pt x="244" y="38"/>
                    </a:moveTo>
                    <a:lnTo>
                      <a:pt x="244" y="38"/>
                    </a:lnTo>
                    <a:cubicBezTo>
                      <a:pt x="375" y="75"/>
                      <a:pt x="599" y="131"/>
                      <a:pt x="843" y="169"/>
                    </a:cubicBezTo>
                    <a:cubicBezTo>
                      <a:pt x="1086" y="225"/>
                      <a:pt x="1386" y="281"/>
                      <a:pt x="1704" y="356"/>
                    </a:cubicBezTo>
                    <a:cubicBezTo>
                      <a:pt x="2023" y="412"/>
                      <a:pt x="2360" y="487"/>
                      <a:pt x="2697" y="543"/>
                    </a:cubicBezTo>
                    <a:cubicBezTo>
                      <a:pt x="3034" y="599"/>
                      <a:pt x="3371" y="674"/>
                      <a:pt x="3689" y="730"/>
                    </a:cubicBezTo>
                    <a:cubicBezTo>
                      <a:pt x="4008" y="787"/>
                      <a:pt x="4288" y="843"/>
                      <a:pt x="4551" y="880"/>
                    </a:cubicBezTo>
                    <a:cubicBezTo>
                      <a:pt x="4813" y="918"/>
                      <a:pt x="5019" y="955"/>
                      <a:pt x="5169" y="974"/>
                    </a:cubicBezTo>
                    <a:cubicBezTo>
                      <a:pt x="5019" y="936"/>
                      <a:pt x="4813" y="880"/>
                      <a:pt x="4569" y="843"/>
                    </a:cubicBezTo>
                    <a:cubicBezTo>
                      <a:pt x="4307" y="787"/>
                      <a:pt x="4008" y="712"/>
                      <a:pt x="3708" y="656"/>
                    </a:cubicBezTo>
                    <a:cubicBezTo>
                      <a:pt x="3390" y="599"/>
                      <a:pt x="3053" y="525"/>
                      <a:pt x="2715" y="468"/>
                    </a:cubicBezTo>
                    <a:cubicBezTo>
                      <a:pt x="2378" y="412"/>
                      <a:pt x="2041" y="337"/>
                      <a:pt x="1723" y="281"/>
                    </a:cubicBezTo>
                    <a:cubicBezTo>
                      <a:pt x="1405" y="225"/>
                      <a:pt x="1105" y="169"/>
                      <a:pt x="861" y="131"/>
                    </a:cubicBezTo>
                    <a:cubicBezTo>
                      <a:pt x="599" y="94"/>
                      <a:pt x="393" y="56"/>
                      <a:pt x="244" y="38"/>
                    </a:cubicBezTo>
                    <a:close/>
                    <a:moveTo>
                      <a:pt x="5169" y="974"/>
                    </a:moveTo>
                    <a:cubicBezTo>
                      <a:pt x="5318" y="1011"/>
                      <a:pt x="5393" y="1011"/>
                      <a:pt x="5393" y="1011"/>
                    </a:cubicBezTo>
                    <a:cubicBezTo>
                      <a:pt x="5393" y="1011"/>
                      <a:pt x="5318" y="993"/>
                      <a:pt x="5169" y="974"/>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5787480" y="3846423"/>
                <a:ext cx="147262" cy="27994"/>
              </a:xfrm>
              <a:custGeom>
                <a:avLst/>
                <a:gdLst/>
                <a:ahLst/>
                <a:cxnLst/>
                <a:rect l="l" t="t" r="r" b="b"/>
                <a:pathLst>
                  <a:path w="2567" h="488" extrusionOk="0">
                    <a:moveTo>
                      <a:pt x="1" y="1"/>
                    </a:moveTo>
                    <a:cubicBezTo>
                      <a:pt x="1" y="1"/>
                      <a:pt x="38" y="19"/>
                      <a:pt x="94" y="38"/>
                    </a:cubicBezTo>
                    <a:cubicBezTo>
                      <a:pt x="169" y="57"/>
                      <a:pt x="282" y="76"/>
                      <a:pt x="394" y="94"/>
                    </a:cubicBezTo>
                    <a:cubicBezTo>
                      <a:pt x="506" y="132"/>
                      <a:pt x="656" y="169"/>
                      <a:pt x="806" y="188"/>
                    </a:cubicBezTo>
                    <a:cubicBezTo>
                      <a:pt x="956" y="225"/>
                      <a:pt x="1106" y="263"/>
                      <a:pt x="1274" y="282"/>
                    </a:cubicBezTo>
                    <a:cubicBezTo>
                      <a:pt x="1443" y="319"/>
                      <a:pt x="1593" y="356"/>
                      <a:pt x="1742" y="375"/>
                    </a:cubicBezTo>
                    <a:cubicBezTo>
                      <a:pt x="1911" y="394"/>
                      <a:pt x="2042" y="413"/>
                      <a:pt x="2173" y="431"/>
                    </a:cubicBezTo>
                    <a:cubicBezTo>
                      <a:pt x="2285" y="450"/>
                      <a:pt x="2398" y="469"/>
                      <a:pt x="2454" y="488"/>
                    </a:cubicBezTo>
                    <a:lnTo>
                      <a:pt x="2566" y="488"/>
                    </a:lnTo>
                    <a:cubicBezTo>
                      <a:pt x="2566" y="488"/>
                      <a:pt x="2529" y="488"/>
                      <a:pt x="2473" y="469"/>
                    </a:cubicBezTo>
                    <a:cubicBezTo>
                      <a:pt x="2398" y="450"/>
                      <a:pt x="2304" y="413"/>
                      <a:pt x="2173" y="394"/>
                    </a:cubicBezTo>
                    <a:cubicBezTo>
                      <a:pt x="2061" y="375"/>
                      <a:pt x="1911" y="338"/>
                      <a:pt x="1761" y="300"/>
                    </a:cubicBezTo>
                    <a:cubicBezTo>
                      <a:pt x="1611" y="263"/>
                      <a:pt x="1461" y="244"/>
                      <a:pt x="1293" y="207"/>
                    </a:cubicBezTo>
                    <a:cubicBezTo>
                      <a:pt x="1124" y="188"/>
                      <a:pt x="975" y="150"/>
                      <a:pt x="825" y="132"/>
                    </a:cubicBezTo>
                    <a:cubicBezTo>
                      <a:pt x="675" y="94"/>
                      <a:pt x="525" y="76"/>
                      <a:pt x="394" y="57"/>
                    </a:cubicBezTo>
                    <a:cubicBezTo>
                      <a:pt x="282" y="38"/>
                      <a:pt x="169" y="19"/>
                      <a:pt x="113" y="19"/>
                    </a:cubicBezTo>
                    <a:cubicBezTo>
                      <a:pt x="38" y="1"/>
                      <a:pt x="1" y="1"/>
                      <a:pt x="1" y="1"/>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a:off x="6902618" y="4000046"/>
                <a:ext cx="148295" cy="29084"/>
              </a:xfrm>
              <a:custGeom>
                <a:avLst/>
                <a:gdLst/>
                <a:ahLst/>
                <a:cxnLst/>
                <a:rect l="l" t="t" r="r" b="b"/>
                <a:pathLst>
                  <a:path w="2585" h="507" extrusionOk="0">
                    <a:moveTo>
                      <a:pt x="0" y="1"/>
                    </a:moveTo>
                    <a:cubicBezTo>
                      <a:pt x="0" y="1"/>
                      <a:pt x="38" y="19"/>
                      <a:pt x="112" y="38"/>
                    </a:cubicBezTo>
                    <a:cubicBezTo>
                      <a:pt x="187" y="57"/>
                      <a:pt x="281" y="75"/>
                      <a:pt x="412" y="113"/>
                    </a:cubicBezTo>
                    <a:cubicBezTo>
                      <a:pt x="524" y="132"/>
                      <a:pt x="674" y="169"/>
                      <a:pt x="824" y="207"/>
                    </a:cubicBezTo>
                    <a:cubicBezTo>
                      <a:pt x="974" y="225"/>
                      <a:pt x="1124" y="263"/>
                      <a:pt x="1292" y="300"/>
                    </a:cubicBezTo>
                    <a:cubicBezTo>
                      <a:pt x="1442" y="319"/>
                      <a:pt x="1611" y="356"/>
                      <a:pt x="1760" y="375"/>
                    </a:cubicBezTo>
                    <a:cubicBezTo>
                      <a:pt x="1910" y="413"/>
                      <a:pt x="2060" y="431"/>
                      <a:pt x="2172" y="450"/>
                    </a:cubicBezTo>
                    <a:cubicBezTo>
                      <a:pt x="2303" y="469"/>
                      <a:pt x="2397" y="469"/>
                      <a:pt x="2472" y="487"/>
                    </a:cubicBezTo>
                    <a:cubicBezTo>
                      <a:pt x="2547" y="487"/>
                      <a:pt x="2584" y="506"/>
                      <a:pt x="2584" y="506"/>
                    </a:cubicBezTo>
                    <a:cubicBezTo>
                      <a:pt x="2584" y="506"/>
                      <a:pt x="2547" y="487"/>
                      <a:pt x="2472" y="469"/>
                    </a:cubicBezTo>
                    <a:cubicBezTo>
                      <a:pt x="2416" y="450"/>
                      <a:pt x="2303" y="431"/>
                      <a:pt x="2191" y="394"/>
                    </a:cubicBezTo>
                    <a:cubicBezTo>
                      <a:pt x="2060" y="375"/>
                      <a:pt x="1929" y="338"/>
                      <a:pt x="1779" y="300"/>
                    </a:cubicBezTo>
                    <a:cubicBezTo>
                      <a:pt x="1629" y="281"/>
                      <a:pt x="1461" y="244"/>
                      <a:pt x="1311" y="207"/>
                    </a:cubicBezTo>
                    <a:cubicBezTo>
                      <a:pt x="1142" y="188"/>
                      <a:pt x="974" y="150"/>
                      <a:pt x="824" y="132"/>
                    </a:cubicBezTo>
                    <a:cubicBezTo>
                      <a:pt x="674" y="94"/>
                      <a:pt x="543" y="75"/>
                      <a:pt x="412" y="57"/>
                    </a:cubicBezTo>
                    <a:cubicBezTo>
                      <a:pt x="300" y="38"/>
                      <a:pt x="187" y="38"/>
                      <a:pt x="112" y="19"/>
                    </a:cubicBezTo>
                    <a:cubicBezTo>
                      <a:pt x="56" y="19"/>
                      <a:pt x="0" y="1"/>
                      <a:pt x="0" y="1"/>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a:off x="6514766" y="3966775"/>
                <a:ext cx="110719" cy="21512"/>
              </a:xfrm>
              <a:custGeom>
                <a:avLst/>
                <a:gdLst/>
                <a:ahLst/>
                <a:cxnLst/>
                <a:rect l="l" t="t" r="r" b="b"/>
                <a:pathLst>
                  <a:path w="1930" h="375" extrusionOk="0">
                    <a:moveTo>
                      <a:pt x="1" y="0"/>
                    </a:moveTo>
                    <a:cubicBezTo>
                      <a:pt x="1" y="0"/>
                      <a:pt x="19" y="19"/>
                      <a:pt x="76" y="19"/>
                    </a:cubicBezTo>
                    <a:cubicBezTo>
                      <a:pt x="20" y="0"/>
                      <a:pt x="1" y="0"/>
                      <a:pt x="1" y="0"/>
                    </a:cubicBezTo>
                    <a:close/>
                    <a:moveTo>
                      <a:pt x="76" y="19"/>
                    </a:moveTo>
                    <a:cubicBezTo>
                      <a:pt x="132" y="38"/>
                      <a:pt x="207" y="56"/>
                      <a:pt x="282" y="75"/>
                    </a:cubicBezTo>
                    <a:cubicBezTo>
                      <a:pt x="469" y="131"/>
                      <a:pt x="712" y="187"/>
                      <a:pt x="956" y="225"/>
                    </a:cubicBezTo>
                    <a:cubicBezTo>
                      <a:pt x="1199" y="262"/>
                      <a:pt x="1443" y="318"/>
                      <a:pt x="1611" y="337"/>
                    </a:cubicBezTo>
                    <a:cubicBezTo>
                      <a:pt x="1705" y="356"/>
                      <a:pt x="1780" y="356"/>
                      <a:pt x="1836" y="356"/>
                    </a:cubicBezTo>
                    <a:cubicBezTo>
                      <a:pt x="1892" y="375"/>
                      <a:pt x="1930" y="375"/>
                      <a:pt x="1930" y="375"/>
                    </a:cubicBezTo>
                    <a:cubicBezTo>
                      <a:pt x="1930" y="375"/>
                      <a:pt x="1892" y="356"/>
                      <a:pt x="1855" y="337"/>
                    </a:cubicBezTo>
                    <a:cubicBezTo>
                      <a:pt x="1799" y="337"/>
                      <a:pt x="1724" y="318"/>
                      <a:pt x="1630" y="281"/>
                    </a:cubicBezTo>
                    <a:cubicBezTo>
                      <a:pt x="1443" y="243"/>
                      <a:pt x="1218" y="187"/>
                      <a:pt x="975" y="150"/>
                    </a:cubicBezTo>
                    <a:cubicBezTo>
                      <a:pt x="731" y="94"/>
                      <a:pt x="488" y="56"/>
                      <a:pt x="300" y="38"/>
                    </a:cubicBezTo>
                    <a:cubicBezTo>
                      <a:pt x="207" y="19"/>
                      <a:pt x="132" y="19"/>
                      <a:pt x="76" y="19"/>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a:off x="6576033" y="3932356"/>
                <a:ext cx="150418" cy="29084"/>
              </a:xfrm>
              <a:custGeom>
                <a:avLst/>
                <a:gdLst/>
                <a:ahLst/>
                <a:cxnLst/>
                <a:rect l="l" t="t" r="r" b="b"/>
                <a:pathLst>
                  <a:path w="2622" h="507" extrusionOk="0">
                    <a:moveTo>
                      <a:pt x="0" y="1"/>
                    </a:moveTo>
                    <a:cubicBezTo>
                      <a:pt x="0" y="1"/>
                      <a:pt x="56" y="20"/>
                      <a:pt x="113" y="38"/>
                    </a:cubicBezTo>
                    <a:cubicBezTo>
                      <a:pt x="187" y="38"/>
                      <a:pt x="300" y="76"/>
                      <a:pt x="412" y="94"/>
                    </a:cubicBezTo>
                    <a:cubicBezTo>
                      <a:pt x="543" y="132"/>
                      <a:pt x="674" y="169"/>
                      <a:pt x="824" y="188"/>
                    </a:cubicBezTo>
                    <a:cubicBezTo>
                      <a:pt x="974" y="226"/>
                      <a:pt x="1143" y="263"/>
                      <a:pt x="1311" y="282"/>
                    </a:cubicBezTo>
                    <a:cubicBezTo>
                      <a:pt x="1480" y="319"/>
                      <a:pt x="1629" y="357"/>
                      <a:pt x="1798" y="375"/>
                    </a:cubicBezTo>
                    <a:cubicBezTo>
                      <a:pt x="1948" y="394"/>
                      <a:pt x="2098" y="432"/>
                      <a:pt x="2210" y="450"/>
                    </a:cubicBezTo>
                    <a:cubicBezTo>
                      <a:pt x="2341" y="469"/>
                      <a:pt x="2435" y="469"/>
                      <a:pt x="2510" y="488"/>
                    </a:cubicBezTo>
                    <a:cubicBezTo>
                      <a:pt x="2584" y="488"/>
                      <a:pt x="2622" y="506"/>
                      <a:pt x="2622" y="506"/>
                    </a:cubicBezTo>
                    <a:cubicBezTo>
                      <a:pt x="2622" y="506"/>
                      <a:pt x="2584" y="488"/>
                      <a:pt x="2510" y="469"/>
                    </a:cubicBezTo>
                    <a:cubicBezTo>
                      <a:pt x="2453" y="450"/>
                      <a:pt x="2341" y="432"/>
                      <a:pt x="2229" y="394"/>
                    </a:cubicBezTo>
                    <a:cubicBezTo>
                      <a:pt x="2098" y="375"/>
                      <a:pt x="1966" y="338"/>
                      <a:pt x="1798" y="300"/>
                    </a:cubicBezTo>
                    <a:cubicBezTo>
                      <a:pt x="1648" y="282"/>
                      <a:pt x="1498" y="244"/>
                      <a:pt x="1330" y="207"/>
                    </a:cubicBezTo>
                    <a:cubicBezTo>
                      <a:pt x="1161" y="188"/>
                      <a:pt x="993" y="151"/>
                      <a:pt x="843" y="132"/>
                    </a:cubicBezTo>
                    <a:cubicBezTo>
                      <a:pt x="693" y="94"/>
                      <a:pt x="543" y="76"/>
                      <a:pt x="431" y="57"/>
                    </a:cubicBezTo>
                    <a:cubicBezTo>
                      <a:pt x="300" y="38"/>
                      <a:pt x="187" y="20"/>
                      <a:pt x="131" y="20"/>
                    </a:cubicBezTo>
                    <a:cubicBezTo>
                      <a:pt x="56" y="1"/>
                      <a:pt x="0" y="1"/>
                      <a:pt x="0" y="1"/>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a:off x="6666270" y="3985017"/>
                <a:ext cx="101024" cy="19389"/>
              </a:xfrm>
              <a:custGeom>
                <a:avLst/>
                <a:gdLst/>
                <a:ahLst/>
                <a:cxnLst/>
                <a:rect l="l" t="t" r="r" b="b"/>
                <a:pathLst>
                  <a:path w="1761" h="338" extrusionOk="0">
                    <a:moveTo>
                      <a:pt x="0" y="0"/>
                    </a:moveTo>
                    <a:cubicBezTo>
                      <a:pt x="1" y="1"/>
                      <a:pt x="38" y="19"/>
                      <a:pt x="75" y="38"/>
                    </a:cubicBezTo>
                    <a:cubicBezTo>
                      <a:pt x="131" y="38"/>
                      <a:pt x="206" y="57"/>
                      <a:pt x="281" y="75"/>
                    </a:cubicBezTo>
                    <a:cubicBezTo>
                      <a:pt x="450" y="131"/>
                      <a:pt x="656" y="169"/>
                      <a:pt x="880" y="225"/>
                    </a:cubicBezTo>
                    <a:cubicBezTo>
                      <a:pt x="1105" y="263"/>
                      <a:pt x="1330" y="300"/>
                      <a:pt x="1480" y="319"/>
                    </a:cubicBezTo>
                    <a:cubicBezTo>
                      <a:pt x="1573" y="319"/>
                      <a:pt x="1648" y="337"/>
                      <a:pt x="1686" y="337"/>
                    </a:cubicBezTo>
                    <a:lnTo>
                      <a:pt x="1761" y="337"/>
                    </a:lnTo>
                    <a:cubicBezTo>
                      <a:pt x="1761" y="337"/>
                      <a:pt x="1742" y="337"/>
                      <a:pt x="1686" y="319"/>
                    </a:cubicBezTo>
                    <a:cubicBezTo>
                      <a:pt x="1648" y="300"/>
                      <a:pt x="1573" y="281"/>
                      <a:pt x="1498" y="263"/>
                    </a:cubicBezTo>
                    <a:cubicBezTo>
                      <a:pt x="1330" y="225"/>
                      <a:pt x="1124" y="188"/>
                      <a:pt x="899" y="131"/>
                    </a:cubicBezTo>
                    <a:cubicBezTo>
                      <a:pt x="674" y="94"/>
                      <a:pt x="450" y="57"/>
                      <a:pt x="281" y="38"/>
                    </a:cubicBezTo>
                    <a:cubicBezTo>
                      <a:pt x="206" y="19"/>
                      <a:pt x="131" y="19"/>
                      <a:pt x="94" y="19"/>
                    </a:cubicBezTo>
                    <a:cubicBezTo>
                      <a:pt x="38" y="19"/>
                      <a:pt x="1" y="1"/>
                      <a:pt x="0" y="0"/>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a:off x="5980861" y="3756188"/>
                <a:ext cx="222586" cy="181159"/>
              </a:xfrm>
              <a:custGeom>
                <a:avLst/>
                <a:gdLst/>
                <a:ahLst/>
                <a:cxnLst/>
                <a:rect l="l" t="t" r="r" b="b"/>
                <a:pathLst>
                  <a:path w="3880" h="3158" extrusionOk="0">
                    <a:moveTo>
                      <a:pt x="3390" y="1"/>
                    </a:moveTo>
                    <a:cubicBezTo>
                      <a:pt x="3390" y="1"/>
                      <a:pt x="207" y="94"/>
                      <a:pt x="113" y="169"/>
                    </a:cubicBezTo>
                    <a:cubicBezTo>
                      <a:pt x="1" y="244"/>
                      <a:pt x="1967" y="488"/>
                      <a:pt x="1967" y="488"/>
                    </a:cubicBezTo>
                    <a:cubicBezTo>
                      <a:pt x="1967" y="488"/>
                      <a:pt x="3184" y="993"/>
                      <a:pt x="3222" y="2622"/>
                    </a:cubicBezTo>
                    <a:cubicBezTo>
                      <a:pt x="3226" y="3003"/>
                      <a:pt x="3277" y="3158"/>
                      <a:pt x="3341" y="3158"/>
                    </a:cubicBezTo>
                    <a:cubicBezTo>
                      <a:pt x="3547" y="3158"/>
                      <a:pt x="3880" y="1497"/>
                      <a:pt x="3091" y="694"/>
                    </a:cubicBezTo>
                    <a:lnTo>
                      <a:pt x="2697" y="431"/>
                    </a:lnTo>
                    <a:lnTo>
                      <a:pt x="3577" y="375"/>
                    </a:lnTo>
                    <a:lnTo>
                      <a:pt x="3390" y="1"/>
                    </a:lnTo>
                    <a:close/>
                  </a:path>
                </a:pathLst>
              </a:custGeom>
              <a:solidFill>
                <a:srgbClr val="D2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a:off x="6100125" y="3756188"/>
                <a:ext cx="85994" cy="27994"/>
              </a:xfrm>
              <a:custGeom>
                <a:avLst/>
                <a:gdLst/>
                <a:ahLst/>
                <a:cxnLst/>
                <a:rect l="l" t="t" r="r" b="b"/>
                <a:pathLst>
                  <a:path w="1499" h="488" extrusionOk="0">
                    <a:moveTo>
                      <a:pt x="1311" y="1"/>
                    </a:moveTo>
                    <a:cubicBezTo>
                      <a:pt x="1311" y="1"/>
                      <a:pt x="712" y="19"/>
                      <a:pt x="0" y="38"/>
                    </a:cubicBezTo>
                    <a:cubicBezTo>
                      <a:pt x="75" y="94"/>
                      <a:pt x="131" y="150"/>
                      <a:pt x="188" y="207"/>
                    </a:cubicBezTo>
                    <a:cubicBezTo>
                      <a:pt x="356" y="319"/>
                      <a:pt x="525" y="413"/>
                      <a:pt x="712" y="488"/>
                    </a:cubicBezTo>
                    <a:lnTo>
                      <a:pt x="618" y="431"/>
                    </a:lnTo>
                    <a:lnTo>
                      <a:pt x="1498" y="375"/>
                    </a:lnTo>
                    <a:lnTo>
                      <a:pt x="1311" y="1"/>
                    </a:lnTo>
                    <a:close/>
                  </a:path>
                </a:pathLst>
              </a:custGeom>
              <a:solidFill>
                <a:srgbClr val="B84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a:off x="5786447" y="2485325"/>
                <a:ext cx="1128075" cy="2118662"/>
              </a:xfrm>
              <a:custGeom>
                <a:avLst/>
                <a:gdLst/>
                <a:ahLst/>
                <a:cxnLst/>
                <a:rect l="l" t="t" r="r" b="b"/>
                <a:pathLst>
                  <a:path w="19664" h="36933" extrusionOk="0">
                    <a:moveTo>
                      <a:pt x="5389" y="0"/>
                    </a:moveTo>
                    <a:cubicBezTo>
                      <a:pt x="3745" y="0"/>
                      <a:pt x="2734" y="1218"/>
                      <a:pt x="2734" y="1218"/>
                    </a:cubicBezTo>
                    <a:cubicBezTo>
                      <a:pt x="2378" y="1256"/>
                      <a:pt x="375" y="2398"/>
                      <a:pt x="318" y="2679"/>
                    </a:cubicBezTo>
                    <a:cubicBezTo>
                      <a:pt x="281" y="2960"/>
                      <a:pt x="2023" y="3316"/>
                      <a:pt x="2023" y="3316"/>
                    </a:cubicBezTo>
                    <a:cubicBezTo>
                      <a:pt x="2023" y="3316"/>
                      <a:pt x="2378" y="5057"/>
                      <a:pt x="2622" y="8016"/>
                    </a:cubicBezTo>
                    <a:cubicBezTo>
                      <a:pt x="2847" y="10956"/>
                      <a:pt x="0" y="13971"/>
                      <a:pt x="2097" y="18316"/>
                    </a:cubicBezTo>
                    <a:cubicBezTo>
                      <a:pt x="4176" y="22660"/>
                      <a:pt x="11367" y="23896"/>
                      <a:pt x="12303" y="24758"/>
                    </a:cubicBezTo>
                    <a:cubicBezTo>
                      <a:pt x="13221" y="25619"/>
                      <a:pt x="14139" y="36256"/>
                      <a:pt x="14139" y="36256"/>
                    </a:cubicBezTo>
                    <a:cubicBezTo>
                      <a:pt x="14651" y="36756"/>
                      <a:pt x="15332" y="36933"/>
                      <a:pt x="16033" y="36933"/>
                    </a:cubicBezTo>
                    <a:cubicBezTo>
                      <a:pt x="17535" y="36933"/>
                      <a:pt x="19128" y="36122"/>
                      <a:pt x="19345" y="35956"/>
                    </a:cubicBezTo>
                    <a:cubicBezTo>
                      <a:pt x="19663" y="35731"/>
                      <a:pt x="16405" y="23522"/>
                      <a:pt x="16405" y="23522"/>
                    </a:cubicBezTo>
                    <a:lnTo>
                      <a:pt x="16629" y="22791"/>
                    </a:lnTo>
                    <a:cubicBezTo>
                      <a:pt x="16854" y="22061"/>
                      <a:pt x="16817" y="16331"/>
                      <a:pt x="16873" y="15001"/>
                    </a:cubicBezTo>
                    <a:cubicBezTo>
                      <a:pt x="16929" y="13671"/>
                      <a:pt x="16423" y="12192"/>
                      <a:pt x="15993" y="11312"/>
                    </a:cubicBezTo>
                    <a:cubicBezTo>
                      <a:pt x="15543" y="10432"/>
                      <a:pt x="13521" y="8746"/>
                      <a:pt x="12060" y="5825"/>
                    </a:cubicBezTo>
                    <a:cubicBezTo>
                      <a:pt x="10618" y="2904"/>
                      <a:pt x="8727" y="862"/>
                      <a:pt x="6461" y="170"/>
                    </a:cubicBezTo>
                    <a:cubicBezTo>
                      <a:pt x="6080" y="50"/>
                      <a:pt x="5722" y="0"/>
                      <a:pt x="5389" y="0"/>
                    </a:cubicBezTo>
                    <a:close/>
                  </a:path>
                </a:pathLst>
              </a:custGeom>
              <a:solidFill>
                <a:srgbClr val="3F7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a:off x="6422407" y="2723848"/>
                <a:ext cx="335198" cy="654248"/>
              </a:xfrm>
              <a:custGeom>
                <a:avLst/>
                <a:gdLst/>
                <a:ahLst/>
                <a:cxnLst/>
                <a:rect l="l" t="t" r="r" b="b"/>
                <a:pathLst>
                  <a:path w="5843" h="11405" extrusionOk="0">
                    <a:moveTo>
                      <a:pt x="38" y="0"/>
                    </a:moveTo>
                    <a:lnTo>
                      <a:pt x="38" y="0"/>
                    </a:lnTo>
                    <a:cubicBezTo>
                      <a:pt x="0" y="1686"/>
                      <a:pt x="1367" y="3128"/>
                      <a:pt x="2341" y="4439"/>
                    </a:cubicBezTo>
                    <a:cubicBezTo>
                      <a:pt x="2603" y="4794"/>
                      <a:pt x="2828" y="5169"/>
                      <a:pt x="3090" y="5525"/>
                    </a:cubicBezTo>
                    <a:cubicBezTo>
                      <a:pt x="3390" y="5937"/>
                      <a:pt x="3783" y="6218"/>
                      <a:pt x="4139" y="6536"/>
                    </a:cubicBezTo>
                    <a:cubicBezTo>
                      <a:pt x="4757" y="7079"/>
                      <a:pt x="5131" y="7678"/>
                      <a:pt x="5356" y="8465"/>
                    </a:cubicBezTo>
                    <a:cubicBezTo>
                      <a:pt x="5600" y="9420"/>
                      <a:pt x="5712" y="10412"/>
                      <a:pt x="5768" y="11405"/>
                    </a:cubicBezTo>
                    <a:cubicBezTo>
                      <a:pt x="5768" y="11180"/>
                      <a:pt x="5787" y="10993"/>
                      <a:pt x="5787" y="10843"/>
                    </a:cubicBezTo>
                    <a:cubicBezTo>
                      <a:pt x="5843" y="9513"/>
                      <a:pt x="5337" y="8034"/>
                      <a:pt x="4907" y="7154"/>
                    </a:cubicBezTo>
                    <a:cubicBezTo>
                      <a:pt x="4457" y="6274"/>
                      <a:pt x="2435" y="4588"/>
                      <a:pt x="974" y="1667"/>
                    </a:cubicBezTo>
                    <a:cubicBezTo>
                      <a:pt x="674" y="1068"/>
                      <a:pt x="375" y="525"/>
                      <a:pt x="38" y="0"/>
                    </a:cubicBezTo>
                    <a:close/>
                  </a:path>
                </a:pathLst>
              </a:custGeom>
              <a:solidFill>
                <a:srgbClr val="3E6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a:off x="6065762" y="3262046"/>
                <a:ext cx="577978" cy="724118"/>
              </a:xfrm>
              <a:custGeom>
                <a:avLst/>
                <a:gdLst/>
                <a:ahLst/>
                <a:cxnLst/>
                <a:rect l="l" t="t" r="r" b="b"/>
                <a:pathLst>
                  <a:path w="10075" h="12623" extrusionOk="0">
                    <a:moveTo>
                      <a:pt x="131" y="0"/>
                    </a:moveTo>
                    <a:lnTo>
                      <a:pt x="112" y="19"/>
                    </a:lnTo>
                    <a:cubicBezTo>
                      <a:pt x="0" y="38"/>
                      <a:pt x="543" y="1611"/>
                      <a:pt x="581" y="1779"/>
                    </a:cubicBezTo>
                    <a:cubicBezTo>
                      <a:pt x="712" y="2173"/>
                      <a:pt x="824" y="2585"/>
                      <a:pt x="993" y="2959"/>
                    </a:cubicBezTo>
                    <a:cubicBezTo>
                      <a:pt x="1199" y="3371"/>
                      <a:pt x="1461" y="3746"/>
                      <a:pt x="1723" y="4120"/>
                    </a:cubicBezTo>
                    <a:cubicBezTo>
                      <a:pt x="2247" y="4907"/>
                      <a:pt x="2772" y="5693"/>
                      <a:pt x="3352" y="6442"/>
                    </a:cubicBezTo>
                    <a:cubicBezTo>
                      <a:pt x="3858" y="7116"/>
                      <a:pt x="4420" y="7734"/>
                      <a:pt x="5019" y="8315"/>
                    </a:cubicBezTo>
                    <a:cubicBezTo>
                      <a:pt x="5543" y="8783"/>
                      <a:pt x="6217" y="9364"/>
                      <a:pt x="6948" y="9401"/>
                    </a:cubicBezTo>
                    <a:cubicBezTo>
                      <a:pt x="6948" y="9308"/>
                      <a:pt x="6966" y="9214"/>
                      <a:pt x="6966" y="9120"/>
                    </a:cubicBezTo>
                    <a:cubicBezTo>
                      <a:pt x="6952" y="9078"/>
                      <a:pt x="6980" y="9057"/>
                      <a:pt x="7011" y="9057"/>
                    </a:cubicBezTo>
                    <a:cubicBezTo>
                      <a:pt x="7021" y="9057"/>
                      <a:pt x="7032" y="9059"/>
                      <a:pt x="7041" y="9064"/>
                    </a:cubicBezTo>
                    <a:cubicBezTo>
                      <a:pt x="7734" y="9663"/>
                      <a:pt x="8015" y="10506"/>
                      <a:pt x="8371" y="11311"/>
                    </a:cubicBezTo>
                    <a:cubicBezTo>
                      <a:pt x="8521" y="11686"/>
                      <a:pt x="8745" y="11948"/>
                      <a:pt x="9082" y="12154"/>
                    </a:cubicBezTo>
                    <a:cubicBezTo>
                      <a:pt x="9363" y="12323"/>
                      <a:pt x="9644" y="12547"/>
                      <a:pt x="9944" y="12622"/>
                    </a:cubicBezTo>
                    <a:cubicBezTo>
                      <a:pt x="10075" y="12004"/>
                      <a:pt x="9963" y="11293"/>
                      <a:pt x="9663" y="10749"/>
                    </a:cubicBezTo>
                    <a:cubicBezTo>
                      <a:pt x="9663" y="10806"/>
                      <a:pt x="9644" y="10881"/>
                      <a:pt x="9626" y="10937"/>
                    </a:cubicBezTo>
                    <a:cubicBezTo>
                      <a:pt x="9644" y="11049"/>
                      <a:pt x="9663" y="11161"/>
                      <a:pt x="9663" y="11293"/>
                    </a:cubicBezTo>
                    <a:cubicBezTo>
                      <a:pt x="9675" y="11423"/>
                      <a:pt x="9582" y="11486"/>
                      <a:pt x="9483" y="11486"/>
                    </a:cubicBezTo>
                    <a:cubicBezTo>
                      <a:pt x="9426" y="11486"/>
                      <a:pt x="9367" y="11465"/>
                      <a:pt x="9326" y="11424"/>
                    </a:cubicBezTo>
                    <a:cubicBezTo>
                      <a:pt x="9270" y="11499"/>
                      <a:pt x="9232" y="11573"/>
                      <a:pt x="9176" y="11630"/>
                    </a:cubicBezTo>
                    <a:cubicBezTo>
                      <a:pt x="9140" y="11680"/>
                      <a:pt x="9093" y="11700"/>
                      <a:pt x="9045" y="11700"/>
                    </a:cubicBezTo>
                    <a:cubicBezTo>
                      <a:pt x="8969" y="11700"/>
                      <a:pt x="8892" y="11650"/>
                      <a:pt x="8858" y="11592"/>
                    </a:cubicBezTo>
                    <a:cubicBezTo>
                      <a:pt x="8577" y="11218"/>
                      <a:pt x="8352" y="10019"/>
                      <a:pt x="8221" y="9588"/>
                    </a:cubicBezTo>
                    <a:cubicBezTo>
                      <a:pt x="8155" y="9345"/>
                      <a:pt x="8095" y="9331"/>
                      <a:pt x="8006" y="9331"/>
                    </a:cubicBezTo>
                    <a:cubicBezTo>
                      <a:pt x="7994" y="9331"/>
                      <a:pt x="7982" y="9331"/>
                      <a:pt x="7969" y="9331"/>
                    </a:cubicBezTo>
                    <a:cubicBezTo>
                      <a:pt x="7885" y="9331"/>
                      <a:pt x="7776" y="9321"/>
                      <a:pt x="7622" y="9158"/>
                    </a:cubicBezTo>
                    <a:cubicBezTo>
                      <a:pt x="7229" y="8764"/>
                      <a:pt x="6891" y="8053"/>
                      <a:pt x="6405" y="7697"/>
                    </a:cubicBezTo>
                    <a:lnTo>
                      <a:pt x="6405" y="7697"/>
                    </a:lnTo>
                    <a:cubicBezTo>
                      <a:pt x="6536" y="7884"/>
                      <a:pt x="6685" y="8053"/>
                      <a:pt x="6779" y="8278"/>
                    </a:cubicBezTo>
                    <a:lnTo>
                      <a:pt x="6854" y="8334"/>
                    </a:lnTo>
                    <a:cubicBezTo>
                      <a:pt x="7022" y="8471"/>
                      <a:pt x="6903" y="8734"/>
                      <a:pt x="6742" y="8734"/>
                    </a:cubicBezTo>
                    <a:cubicBezTo>
                      <a:pt x="6706" y="8734"/>
                      <a:pt x="6667" y="8720"/>
                      <a:pt x="6629" y="8690"/>
                    </a:cubicBezTo>
                    <a:cubicBezTo>
                      <a:pt x="6142" y="8296"/>
                      <a:pt x="5618" y="7903"/>
                      <a:pt x="5187" y="7454"/>
                    </a:cubicBezTo>
                    <a:cubicBezTo>
                      <a:pt x="5169" y="7458"/>
                      <a:pt x="5151" y="7461"/>
                      <a:pt x="5134" y="7461"/>
                    </a:cubicBezTo>
                    <a:cubicBezTo>
                      <a:pt x="5084" y="7461"/>
                      <a:pt x="5042" y="7440"/>
                      <a:pt x="5000" y="7397"/>
                    </a:cubicBezTo>
                    <a:cubicBezTo>
                      <a:pt x="4288" y="6705"/>
                      <a:pt x="3652" y="5955"/>
                      <a:pt x="3034" y="5169"/>
                    </a:cubicBezTo>
                    <a:cubicBezTo>
                      <a:pt x="2809" y="4907"/>
                      <a:pt x="2603" y="4626"/>
                      <a:pt x="2397" y="4326"/>
                    </a:cubicBezTo>
                    <a:cubicBezTo>
                      <a:pt x="2303" y="4233"/>
                      <a:pt x="2228" y="4139"/>
                      <a:pt x="2154" y="4045"/>
                    </a:cubicBezTo>
                    <a:cubicBezTo>
                      <a:pt x="1498" y="3352"/>
                      <a:pt x="1030" y="2547"/>
                      <a:pt x="712" y="1630"/>
                    </a:cubicBezTo>
                    <a:cubicBezTo>
                      <a:pt x="637" y="1480"/>
                      <a:pt x="562" y="1311"/>
                      <a:pt x="506" y="1143"/>
                    </a:cubicBezTo>
                    <a:cubicBezTo>
                      <a:pt x="375" y="768"/>
                      <a:pt x="281" y="375"/>
                      <a:pt x="131" y="0"/>
                    </a:cubicBezTo>
                    <a:close/>
                  </a:path>
                </a:pathLst>
              </a:custGeom>
              <a:solidFill>
                <a:srgbClr val="3E6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a:off x="5786447" y="2632925"/>
                <a:ext cx="704760" cy="1271553"/>
              </a:xfrm>
              <a:custGeom>
                <a:avLst/>
                <a:gdLst/>
                <a:ahLst/>
                <a:cxnLst/>
                <a:rect l="l" t="t" r="r" b="b"/>
                <a:pathLst>
                  <a:path w="12285" h="22166" extrusionOk="0">
                    <a:moveTo>
                      <a:pt x="2923" y="0"/>
                    </a:moveTo>
                    <a:cubicBezTo>
                      <a:pt x="2282" y="0"/>
                      <a:pt x="1666" y="200"/>
                      <a:pt x="1068" y="499"/>
                    </a:cubicBezTo>
                    <a:cubicBezTo>
                      <a:pt x="1536" y="630"/>
                      <a:pt x="2023" y="743"/>
                      <a:pt x="2023" y="743"/>
                    </a:cubicBezTo>
                    <a:cubicBezTo>
                      <a:pt x="2023" y="743"/>
                      <a:pt x="2378" y="2484"/>
                      <a:pt x="2622" y="5443"/>
                    </a:cubicBezTo>
                    <a:cubicBezTo>
                      <a:pt x="2847" y="8383"/>
                      <a:pt x="0" y="11398"/>
                      <a:pt x="2097" y="15743"/>
                    </a:cubicBezTo>
                    <a:cubicBezTo>
                      <a:pt x="4176" y="20069"/>
                      <a:pt x="11311" y="21323"/>
                      <a:pt x="12285" y="22166"/>
                    </a:cubicBezTo>
                    <a:cubicBezTo>
                      <a:pt x="12116" y="21492"/>
                      <a:pt x="11629" y="20874"/>
                      <a:pt x="11030" y="20443"/>
                    </a:cubicBezTo>
                    <a:cubicBezTo>
                      <a:pt x="10131" y="19769"/>
                      <a:pt x="9120" y="19263"/>
                      <a:pt x="8240" y="18552"/>
                    </a:cubicBezTo>
                    <a:cubicBezTo>
                      <a:pt x="7491" y="17934"/>
                      <a:pt x="6629" y="17447"/>
                      <a:pt x="5899" y="16791"/>
                    </a:cubicBezTo>
                    <a:cubicBezTo>
                      <a:pt x="5206" y="16173"/>
                      <a:pt x="4569" y="15406"/>
                      <a:pt x="4026" y="14657"/>
                    </a:cubicBezTo>
                    <a:cubicBezTo>
                      <a:pt x="3427" y="13851"/>
                      <a:pt x="2921" y="12971"/>
                      <a:pt x="2622" y="12016"/>
                    </a:cubicBezTo>
                    <a:cubicBezTo>
                      <a:pt x="2341" y="11061"/>
                      <a:pt x="2360" y="10068"/>
                      <a:pt x="2584" y="9113"/>
                    </a:cubicBezTo>
                    <a:cubicBezTo>
                      <a:pt x="2847" y="8102"/>
                      <a:pt x="3371" y="7166"/>
                      <a:pt x="3577" y="6155"/>
                    </a:cubicBezTo>
                    <a:cubicBezTo>
                      <a:pt x="3783" y="5087"/>
                      <a:pt x="3596" y="3964"/>
                      <a:pt x="3202" y="2952"/>
                    </a:cubicBezTo>
                    <a:cubicBezTo>
                      <a:pt x="2996" y="2409"/>
                      <a:pt x="2622" y="1379"/>
                      <a:pt x="3352" y="1042"/>
                    </a:cubicBezTo>
                    <a:cubicBezTo>
                      <a:pt x="3558" y="930"/>
                      <a:pt x="4157" y="892"/>
                      <a:pt x="4120" y="555"/>
                    </a:cubicBezTo>
                    <a:cubicBezTo>
                      <a:pt x="4082" y="406"/>
                      <a:pt x="3951" y="256"/>
                      <a:pt x="3783" y="125"/>
                    </a:cubicBezTo>
                    <a:cubicBezTo>
                      <a:pt x="3491" y="39"/>
                      <a:pt x="3205" y="0"/>
                      <a:pt x="2923" y="0"/>
                    </a:cubicBezTo>
                    <a:close/>
                  </a:path>
                </a:pathLst>
              </a:custGeom>
              <a:solidFill>
                <a:srgbClr val="3E6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a:off x="6066795" y="2998856"/>
                <a:ext cx="663971" cy="998036"/>
              </a:xfrm>
              <a:custGeom>
                <a:avLst/>
                <a:gdLst/>
                <a:ahLst/>
                <a:cxnLst/>
                <a:rect l="l" t="t" r="r" b="b"/>
                <a:pathLst>
                  <a:path w="11574" h="17398" extrusionOk="0">
                    <a:moveTo>
                      <a:pt x="5619" y="0"/>
                    </a:moveTo>
                    <a:cubicBezTo>
                      <a:pt x="5937" y="113"/>
                      <a:pt x="6237" y="300"/>
                      <a:pt x="6499" y="487"/>
                    </a:cubicBezTo>
                    <a:cubicBezTo>
                      <a:pt x="6780" y="693"/>
                      <a:pt x="7042" y="918"/>
                      <a:pt x="7285" y="1161"/>
                    </a:cubicBezTo>
                    <a:cubicBezTo>
                      <a:pt x="7042" y="918"/>
                      <a:pt x="6799" y="693"/>
                      <a:pt x="6518" y="487"/>
                    </a:cubicBezTo>
                    <a:cubicBezTo>
                      <a:pt x="6237" y="281"/>
                      <a:pt x="5937" y="113"/>
                      <a:pt x="5619" y="0"/>
                    </a:cubicBezTo>
                    <a:close/>
                    <a:moveTo>
                      <a:pt x="1" y="3764"/>
                    </a:moveTo>
                    <a:cubicBezTo>
                      <a:pt x="1" y="3895"/>
                      <a:pt x="38" y="4008"/>
                      <a:pt x="57" y="4120"/>
                    </a:cubicBezTo>
                    <a:cubicBezTo>
                      <a:pt x="38" y="4008"/>
                      <a:pt x="19" y="3895"/>
                      <a:pt x="1" y="3764"/>
                    </a:cubicBezTo>
                    <a:close/>
                    <a:moveTo>
                      <a:pt x="7285" y="1161"/>
                    </a:moveTo>
                    <a:lnTo>
                      <a:pt x="7285" y="1161"/>
                    </a:lnTo>
                    <a:cubicBezTo>
                      <a:pt x="7510" y="1424"/>
                      <a:pt x="7735" y="1667"/>
                      <a:pt x="7941" y="1948"/>
                    </a:cubicBezTo>
                    <a:cubicBezTo>
                      <a:pt x="8053" y="2079"/>
                      <a:pt x="8147" y="2210"/>
                      <a:pt x="8240" y="2360"/>
                    </a:cubicBezTo>
                    <a:cubicBezTo>
                      <a:pt x="8334" y="2491"/>
                      <a:pt x="8428" y="2641"/>
                      <a:pt x="8521" y="2791"/>
                    </a:cubicBezTo>
                    <a:lnTo>
                      <a:pt x="8784" y="3221"/>
                    </a:lnTo>
                    <a:lnTo>
                      <a:pt x="9027" y="3671"/>
                    </a:lnTo>
                    <a:cubicBezTo>
                      <a:pt x="9177" y="3989"/>
                      <a:pt x="9327" y="4289"/>
                      <a:pt x="9458" y="4607"/>
                    </a:cubicBezTo>
                    <a:cubicBezTo>
                      <a:pt x="9533" y="4757"/>
                      <a:pt x="9589" y="4907"/>
                      <a:pt x="9664" y="5075"/>
                    </a:cubicBezTo>
                    <a:cubicBezTo>
                      <a:pt x="9720" y="5225"/>
                      <a:pt x="9795" y="5394"/>
                      <a:pt x="9832" y="5543"/>
                    </a:cubicBezTo>
                    <a:lnTo>
                      <a:pt x="10020" y="6030"/>
                    </a:lnTo>
                    <a:cubicBezTo>
                      <a:pt x="10057" y="6199"/>
                      <a:pt x="10113" y="6367"/>
                      <a:pt x="10169" y="6517"/>
                    </a:cubicBezTo>
                    <a:cubicBezTo>
                      <a:pt x="10282" y="6836"/>
                      <a:pt x="10357" y="7173"/>
                      <a:pt x="10450" y="7510"/>
                    </a:cubicBezTo>
                    <a:cubicBezTo>
                      <a:pt x="10525" y="7828"/>
                      <a:pt x="10619" y="8165"/>
                      <a:pt x="10694" y="8502"/>
                    </a:cubicBezTo>
                    <a:lnTo>
                      <a:pt x="10787" y="9008"/>
                    </a:lnTo>
                    <a:cubicBezTo>
                      <a:pt x="10825" y="9158"/>
                      <a:pt x="10862" y="9326"/>
                      <a:pt x="10900" y="9495"/>
                    </a:cubicBezTo>
                    <a:cubicBezTo>
                      <a:pt x="10956" y="9832"/>
                      <a:pt x="11012" y="10169"/>
                      <a:pt x="11068" y="10506"/>
                    </a:cubicBezTo>
                    <a:cubicBezTo>
                      <a:pt x="11106" y="10843"/>
                      <a:pt x="11162" y="11180"/>
                      <a:pt x="11199" y="11517"/>
                    </a:cubicBezTo>
                    <a:cubicBezTo>
                      <a:pt x="11237" y="11854"/>
                      <a:pt x="11293" y="12191"/>
                      <a:pt x="11312" y="12547"/>
                    </a:cubicBezTo>
                    <a:cubicBezTo>
                      <a:pt x="11349" y="12884"/>
                      <a:pt x="11387" y="13221"/>
                      <a:pt x="11405" y="13558"/>
                    </a:cubicBezTo>
                    <a:lnTo>
                      <a:pt x="11479" y="14573"/>
                    </a:lnTo>
                    <a:lnTo>
                      <a:pt x="11330" y="15094"/>
                    </a:lnTo>
                    <a:cubicBezTo>
                      <a:pt x="11312" y="15225"/>
                      <a:pt x="11293" y="15375"/>
                      <a:pt x="11255" y="15506"/>
                    </a:cubicBezTo>
                    <a:lnTo>
                      <a:pt x="11218" y="15712"/>
                    </a:lnTo>
                    <a:lnTo>
                      <a:pt x="11181" y="15918"/>
                    </a:lnTo>
                    <a:cubicBezTo>
                      <a:pt x="11106" y="16180"/>
                      <a:pt x="11012" y="16461"/>
                      <a:pt x="10900" y="16705"/>
                    </a:cubicBezTo>
                    <a:cubicBezTo>
                      <a:pt x="10825" y="16836"/>
                      <a:pt x="10769" y="16948"/>
                      <a:pt x="10675" y="17060"/>
                    </a:cubicBezTo>
                    <a:cubicBezTo>
                      <a:pt x="10637" y="17116"/>
                      <a:pt x="10600" y="17173"/>
                      <a:pt x="10544" y="17210"/>
                    </a:cubicBezTo>
                    <a:cubicBezTo>
                      <a:pt x="10525" y="17229"/>
                      <a:pt x="10506" y="17248"/>
                      <a:pt x="10469" y="17266"/>
                    </a:cubicBezTo>
                    <a:lnTo>
                      <a:pt x="10394" y="17304"/>
                    </a:lnTo>
                    <a:cubicBezTo>
                      <a:pt x="10338" y="17304"/>
                      <a:pt x="10282" y="17285"/>
                      <a:pt x="10244" y="17248"/>
                    </a:cubicBezTo>
                    <a:cubicBezTo>
                      <a:pt x="10188" y="17191"/>
                      <a:pt x="10169" y="17135"/>
                      <a:pt x="10132" y="17079"/>
                    </a:cubicBezTo>
                    <a:cubicBezTo>
                      <a:pt x="10076" y="16967"/>
                      <a:pt x="10020" y="16836"/>
                      <a:pt x="9982" y="16705"/>
                    </a:cubicBezTo>
                    <a:cubicBezTo>
                      <a:pt x="9926" y="16424"/>
                      <a:pt x="9870" y="16143"/>
                      <a:pt x="9832" y="15881"/>
                    </a:cubicBezTo>
                    <a:lnTo>
                      <a:pt x="9776" y="15450"/>
                    </a:lnTo>
                    <a:cubicBezTo>
                      <a:pt x="9776" y="15375"/>
                      <a:pt x="9776" y="15319"/>
                      <a:pt x="9739" y="15244"/>
                    </a:cubicBezTo>
                    <a:lnTo>
                      <a:pt x="9739" y="15225"/>
                    </a:lnTo>
                    <a:lnTo>
                      <a:pt x="9739" y="15206"/>
                    </a:lnTo>
                    <a:lnTo>
                      <a:pt x="9701" y="15188"/>
                    </a:lnTo>
                    <a:lnTo>
                      <a:pt x="9645" y="15188"/>
                    </a:lnTo>
                    <a:lnTo>
                      <a:pt x="9626" y="15225"/>
                    </a:lnTo>
                    <a:lnTo>
                      <a:pt x="9626" y="15244"/>
                    </a:lnTo>
                    <a:lnTo>
                      <a:pt x="9608" y="15300"/>
                    </a:lnTo>
                    <a:lnTo>
                      <a:pt x="9608" y="15412"/>
                    </a:lnTo>
                    <a:cubicBezTo>
                      <a:pt x="9589" y="15543"/>
                      <a:pt x="9570" y="15675"/>
                      <a:pt x="9551" y="15824"/>
                    </a:cubicBezTo>
                    <a:cubicBezTo>
                      <a:pt x="9533" y="15955"/>
                      <a:pt x="9514" y="16087"/>
                      <a:pt x="9420" y="16199"/>
                    </a:cubicBezTo>
                    <a:lnTo>
                      <a:pt x="9402" y="16218"/>
                    </a:lnTo>
                    <a:lnTo>
                      <a:pt x="9383" y="16218"/>
                    </a:lnTo>
                    <a:lnTo>
                      <a:pt x="9345" y="16161"/>
                    </a:lnTo>
                    <a:cubicBezTo>
                      <a:pt x="9308" y="16105"/>
                      <a:pt x="9289" y="16049"/>
                      <a:pt x="9270" y="15993"/>
                    </a:cubicBezTo>
                    <a:cubicBezTo>
                      <a:pt x="9241" y="15890"/>
                      <a:pt x="9212" y="15776"/>
                      <a:pt x="9191" y="15668"/>
                    </a:cubicBezTo>
                    <a:lnTo>
                      <a:pt x="9191" y="15668"/>
                    </a:lnTo>
                    <a:cubicBezTo>
                      <a:pt x="9187" y="15639"/>
                      <a:pt x="9183" y="15610"/>
                      <a:pt x="9177" y="15581"/>
                    </a:cubicBezTo>
                    <a:lnTo>
                      <a:pt x="9083" y="15600"/>
                    </a:lnTo>
                    <a:cubicBezTo>
                      <a:pt x="9083" y="15600"/>
                      <a:pt x="9083" y="15600"/>
                      <a:pt x="9083" y="15600"/>
                    </a:cubicBezTo>
                    <a:lnTo>
                      <a:pt x="9083" y="15600"/>
                    </a:lnTo>
                    <a:cubicBezTo>
                      <a:pt x="9090" y="15649"/>
                      <a:pt x="9097" y="15701"/>
                      <a:pt x="9106" y="15753"/>
                    </a:cubicBezTo>
                    <a:lnTo>
                      <a:pt x="9106" y="15753"/>
                    </a:lnTo>
                    <a:cubicBezTo>
                      <a:pt x="9117" y="15884"/>
                      <a:pt x="9110" y="16023"/>
                      <a:pt x="9083" y="16143"/>
                    </a:cubicBezTo>
                    <a:cubicBezTo>
                      <a:pt x="9064" y="16236"/>
                      <a:pt x="9027" y="16311"/>
                      <a:pt x="8971" y="16386"/>
                    </a:cubicBezTo>
                    <a:lnTo>
                      <a:pt x="8952" y="16405"/>
                    </a:lnTo>
                    <a:lnTo>
                      <a:pt x="8933" y="16424"/>
                    </a:lnTo>
                    <a:cubicBezTo>
                      <a:pt x="8915" y="16405"/>
                      <a:pt x="8877" y="16367"/>
                      <a:pt x="8858" y="16330"/>
                    </a:cubicBezTo>
                    <a:cubicBezTo>
                      <a:pt x="8784" y="16161"/>
                      <a:pt x="8727" y="15974"/>
                      <a:pt x="8671" y="15787"/>
                    </a:cubicBezTo>
                    <a:cubicBezTo>
                      <a:pt x="8615" y="15618"/>
                      <a:pt x="8578" y="15431"/>
                      <a:pt x="8521" y="15244"/>
                    </a:cubicBezTo>
                    <a:cubicBezTo>
                      <a:pt x="8428" y="14869"/>
                      <a:pt x="8334" y="14495"/>
                      <a:pt x="8240" y="14139"/>
                    </a:cubicBezTo>
                    <a:cubicBezTo>
                      <a:pt x="8203" y="14045"/>
                      <a:pt x="8184" y="13952"/>
                      <a:pt x="8128" y="13858"/>
                    </a:cubicBezTo>
                    <a:lnTo>
                      <a:pt x="8091" y="13783"/>
                    </a:lnTo>
                    <a:cubicBezTo>
                      <a:pt x="8077" y="13770"/>
                      <a:pt x="8064" y="13757"/>
                      <a:pt x="8044" y="13757"/>
                    </a:cubicBezTo>
                    <a:cubicBezTo>
                      <a:pt x="8036" y="13757"/>
                      <a:pt x="8027" y="13759"/>
                      <a:pt x="8016" y="13764"/>
                    </a:cubicBezTo>
                    <a:lnTo>
                      <a:pt x="7978" y="13783"/>
                    </a:lnTo>
                    <a:lnTo>
                      <a:pt x="7960" y="13802"/>
                    </a:lnTo>
                    <a:lnTo>
                      <a:pt x="7941" y="13802"/>
                    </a:lnTo>
                    <a:lnTo>
                      <a:pt x="7885" y="13783"/>
                    </a:lnTo>
                    <a:cubicBezTo>
                      <a:pt x="7810" y="13746"/>
                      <a:pt x="7735" y="13671"/>
                      <a:pt x="7679" y="13615"/>
                    </a:cubicBezTo>
                    <a:cubicBezTo>
                      <a:pt x="7604" y="13558"/>
                      <a:pt x="7529" y="13484"/>
                      <a:pt x="7473" y="13409"/>
                    </a:cubicBezTo>
                    <a:cubicBezTo>
                      <a:pt x="7211" y="13128"/>
                      <a:pt x="6967" y="12847"/>
                      <a:pt x="6724" y="12547"/>
                    </a:cubicBezTo>
                    <a:cubicBezTo>
                      <a:pt x="6593" y="12397"/>
                      <a:pt x="6480" y="12266"/>
                      <a:pt x="6330" y="12116"/>
                    </a:cubicBezTo>
                    <a:cubicBezTo>
                      <a:pt x="6293" y="12098"/>
                      <a:pt x="6255" y="12060"/>
                      <a:pt x="6218" y="12023"/>
                    </a:cubicBezTo>
                    <a:cubicBezTo>
                      <a:pt x="6199" y="12004"/>
                      <a:pt x="6181" y="12004"/>
                      <a:pt x="6143" y="11985"/>
                    </a:cubicBezTo>
                    <a:lnTo>
                      <a:pt x="6106" y="11985"/>
                    </a:lnTo>
                    <a:lnTo>
                      <a:pt x="6087" y="12004"/>
                    </a:lnTo>
                    <a:lnTo>
                      <a:pt x="6087" y="12023"/>
                    </a:lnTo>
                    <a:lnTo>
                      <a:pt x="6087" y="12042"/>
                    </a:lnTo>
                    <a:lnTo>
                      <a:pt x="6106" y="12060"/>
                    </a:lnTo>
                    <a:lnTo>
                      <a:pt x="6124" y="12098"/>
                    </a:lnTo>
                    <a:cubicBezTo>
                      <a:pt x="6181" y="12191"/>
                      <a:pt x="6237" y="12248"/>
                      <a:pt x="6293" y="12341"/>
                    </a:cubicBezTo>
                    <a:cubicBezTo>
                      <a:pt x="6405" y="12491"/>
                      <a:pt x="6518" y="12641"/>
                      <a:pt x="6611" y="12791"/>
                    </a:cubicBezTo>
                    <a:cubicBezTo>
                      <a:pt x="6667" y="12884"/>
                      <a:pt x="6724" y="12959"/>
                      <a:pt x="6761" y="13034"/>
                    </a:cubicBezTo>
                    <a:cubicBezTo>
                      <a:pt x="6799" y="13128"/>
                      <a:pt x="6836" y="13221"/>
                      <a:pt x="6761" y="13240"/>
                    </a:cubicBezTo>
                    <a:cubicBezTo>
                      <a:pt x="6755" y="13246"/>
                      <a:pt x="6744" y="13248"/>
                      <a:pt x="6732" y="13248"/>
                    </a:cubicBezTo>
                    <a:cubicBezTo>
                      <a:pt x="6707" y="13248"/>
                      <a:pt x="6674" y="13240"/>
                      <a:pt x="6649" y="13240"/>
                    </a:cubicBezTo>
                    <a:cubicBezTo>
                      <a:pt x="6611" y="13221"/>
                      <a:pt x="6574" y="13203"/>
                      <a:pt x="6518" y="13184"/>
                    </a:cubicBezTo>
                    <a:cubicBezTo>
                      <a:pt x="6443" y="13128"/>
                      <a:pt x="6368" y="13072"/>
                      <a:pt x="6293" y="13034"/>
                    </a:cubicBezTo>
                    <a:cubicBezTo>
                      <a:pt x="6124" y="12922"/>
                      <a:pt x="5993" y="12791"/>
                      <a:pt x="5843" y="12678"/>
                    </a:cubicBezTo>
                    <a:lnTo>
                      <a:pt x="5282" y="12210"/>
                    </a:lnTo>
                    <a:cubicBezTo>
                      <a:pt x="5094" y="12042"/>
                      <a:pt x="4907" y="11892"/>
                      <a:pt x="4739" y="11742"/>
                    </a:cubicBezTo>
                    <a:lnTo>
                      <a:pt x="4214" y="11236"/>
                    </a:lnTo>
                    <a:cubicBezTo>
                      <a:pt x="4027" y="11068"/>
                      <a:pt x="3858" y="10899"/>
                      <a:pt x="3690" y="10712"/>
                    </a:cubicBezTo>
                    <a:lnTo>
                      <a:pt x="3203" y="10188"/>
                    </a:lnTo>
                    <a:lnTo>
                      <a:pt x="3091" y="10057"/>
                    </a:lnTo>
                    <a:lnTo>
                      <a:pt x="2978" y="9907"/>
                    </a:lnTo>
                    <a:lnTo>
                      <a:pt x="2735" y="9626"/>
                    </a:lnTo>
                    <a:lnTo>
                      <a:pt x="2510" y="9345"/>
                    </a:lnTo>
                    <a:lnTo>
                      <a:pt x="2398" y="9195"/>
                    </a:lnTo>
                    <a:lnTo>
                      <a:pt x="2304" y="9045"/>
                    </a:lnTo>
                    <a:lnTo>
                      <a:pt x="1892" y="8446"/>
                    </a:lnTo>
                    <a:cubicBezTo>
                      <a:pt x="1761" y="8240"/>
                      <a:pt x="1630" y="8034"/>
                      <a:pt x="1499" y="7828"/>
                    </a:cubicBezTo>
                    <a:cubicBezTo>
                      <a:pt x="1443" y="7734"/>
                      <a:pt x="1387" y="7622"/>
                      <a:pt x="1330" y="7510"/>
                    </a:cubicBezTo>
                    <a:lnTo>
                      <a:pt x="1162" y="7191"/>
                    </a:lnTo>
                    <a:lnTo>
                      <a:pt x="993" y="6873"/>
                    </a:lnTo>
                    <a:cubicBezTo>
                      <a:pt x="937" y="6761"/>
                      <a:pt x="900" y="6648"/>
                      <a:pt x="843" y="6536"/>
                    </a:cubicBezTo>
                    <a:cubicBezTo>
                      <a:pt x="750" y="6311"/>
                      <a:pt x="637" y="6105"/>
                      <a:pt x="563" y="5862"/>
                    </a:cubicBezTo>
                    <a:lnTo>
                      <a:pt x="431" y="5525"/>
                    </a:lnTo>
                    <a:cubicBezTo>
                      <a:pt x="394" y="5412"/>
                      <a:pt x="357" y="5300"/>
                      <a:pt x="319" y="5188"/>
                    </a:cubicBezTo>
                    <a:cubicBezTo>
                      <a:pt x="300" y="5075"/>
                      <a:pt x="263" y="4944"/>
                      <a:pt x="225" y="4832"/>
                    </a:cubicBezTo>
                    <a:lnTo>
                      <a:pt x="132" y="4476"/>
                    </a:lnTo>
                    <a:cubicBezTo>
                      <a:pt x="113" y="4364"/>
                      <a:pt x="76" y="4251"/>
                      <a:pt x="57" y="4120"/>
                    </a:cubicBezTo>
                    <a:lnTo>
                      <a:pt x="57" y="4120"/>
                    </a:lnTo>
                    <a:cubicBezTo>
                      <a:pt x="76" y="4251"/>
                      <a:pt x="94" y="4364"/>
                      <a:pt x="132" y="4495"/>
                    </a:cubicBezTo>
                    <a:lnTo>
                      <a:pt x="207" y="4832"/>
                    </a:lnTo>
                    <a:cubicBezTo>
                      <a:pt x="244" y="4963"/>
                      <a:pt x="282" y="5075"/>
                      <a:pt x="300" y="5188"/>
                    </a:cubicBezTo>
                    <a:cubicBezTo>
                      <a:pt x="338" y="5300"/>
                      <a:pt x="375" y="5431"/>
                      <a:pt x="413" y="5543"/>
                    </a:cubicBezTo>
                    <a:lnTo>
                      <a:pt x="544" y="5881"/>
                    </a:lnTo>
                    <a:cubicBezTo>
                      <a:pt x="619" y="6105"/>
                      <a:pt x="712" y="6330"/>
                      <a:pt x="806" y="6555"/>
                    </a:cubicBezTo>
                    <a:cubicBezTo>
                      <a:pt x="862" y="6667"/>
                      <a:pt x="900" y="6779"/>
                      <a:pt x="956" y="6892"/>
                    </a:cubicBezTo>
                    <a:lnTo>
                      <a:pt x="1124" y="7210"/>
                    </a:lnTo>
                    <a:lnTo>
                      <a:pt x="1293" y="7547"/>
                    </a:lnTo>
                    <a:cubicBezTo>
                      <a:pt x="1349" y="7641"/>
                      <a:pt x="1405" y="7753"/>
                      <a:pt x="1461" y="7847"/>
                    </a:cubicBezTo>
                    <a:lnTo>
                      <a:pt x="1649" y="8165"/>
                    </a:lnTo>
                    <a:cubicBezTo>
                      <a:pt x="1724" y="8278"/>
                      <a:pt x="1780" y="8390"/>
                      <a:pt x="1836" y="8484"/>
                    </a:cubicBezTo>
                    <a:lnTo>
                      <a:pt x="2248" y="9083"/>
                    </a:lnTo>
                    <a:lnTo>
                      <a:pt x="2360" y="9233"/>
                    </a:lnTo>
                    <a:lnTo>
                      <a:pt x="2473" y="9364"/>
                    </a:lnTo>
                    <a:lnTo>
                      <a:pt x="2697" y="9663"/>
                    </a:lnTo>
                    <a:lnTo>
                      <a:pt x="2922" y="9944"/>
                    </a:lnTo>
                    <a:lnTo>
                      <a:pt x="3034" y="10094"/>
                    </a:lnTo>
                    <a:lnTo>
                      <a:pt x="3166" y="10225"/>
                    </a:lnTo>
                    <a:lnTo>
                      <a:pt x="3652" y="10768"/>
                    </a:lnTo>
                    <a:cubicBezTo>
                      <a:pt x="3802" y="10937"/>
                      <a:pt x="3990" y="11105"/>
                      <a:pt x="4158" y="11274"/>
                    </a:cubicBezTo>
                    <a:lnTo>
                      <a:pt x="4682" y="11779"/>
                    </a:lnTo>
                    <a:cubicBezTo>
                      <a:pt x="4870" y="11948"/>
                      <a:pt x="5057" y="12098"/>
                      <a:pt x="5244" y="12248"/>
                    </a:cubicBezTo>
                    <a:lnTo>
                      <a:pt x="5806" y="12716"/>
                    </a:lnTo>
                    <a:lnTo>
                      <a:pt x="5787" y="12716"/>
                    </a:lnTo>
                    <a:cubicBezTo>
                      <a:pt x="5937" y="12847"/>
                      <a:pt x="6087" y="12978"/>
                      <a:pt x="6237" y="13090"/>
                    </a:cubicBezTo>
                    <a:cubicBezTo>
                      <a:pt x="6330" y="13146"/>
                      <a:pt x="6405" y="13203"/>
                      <a:pt x="6480" y="13240"/>
                    </a:cubicBezTo>
                    <a:cubicBezTo>
                      <a:pt x="6536" y="13259"/>
                      <a:pt x="6574" y="13278"/>
                      <a:pt x="6630" y="13296"/>
                    </a:cubicBezTo>
                    <a:cubicBezTo>
                      <a:pt x="6656" y="13310"/>
                      <a:pt x="6692" y="13323"/>
                      <a:pt x="6738" y="13323"/>
                    </a:cubicBezTo>
                    <a:cubicBezTo>
                      <a:pt x="6756" y="13323"/>
                      <a:pt x="6777" y="13320"/>
                      <a:pt x="6799" y="13315"/>
                    </a:cubicBezTo>
                    <a:cubicBezTo>
                      <a:pt x="6817" y="13296"/>
                      <a:pt x="6855" y="13278"/>
                      <a:pt x="6855" y="13240"/>
                    </a:cubicBezTo>
                    <a:cubicBezTo>
                      <a:pt x="6873" y="13221"/>
                      <a:pt x="6873" y="13184"/>
                      <a:pt x="6873" y="13146"/>
                    </a:cubicBezTo>
                    <a:cubicBezTo>
                      <a:pt x="6873" y="13109"/>
                      <a:pt x="6855" y="13053"/>
                      <a:pt x="6836" y="13015"/>
                    </a:cubicBezTo>
                    <a:cubicBezTo>
                      <a:pt x="6780" y="12922"/>
                      <a:pt x="6742" y="12828"/>
                      <a:pt x="6686" y="12753"/>
                    </a:cubicBezTo>
                    <a:cubicBezTo>
                      <a:pt x="6574" y="12585"/>
                      <a:pt x="6461" y="12435"/>
                      <a:pt x="6349" y="12285"/>
                    </a:cubicBezTo>
                    <a:cubicBezTo>
                      <a:pt x="6329" y="12258"/>
                      <a:pt x="6308" y="12230"/>
                      <a:pt x="6288" y="12203"/>
                    </a:cubicBezTo>
                    <a:lnTo>
                      <a:pt x="6288" y="12203"/>
                    </a:lnTo>
                    <a:cubicBezTo>
                      <a:pt x="6414" y="12314"/>
                      <a:pt x="6541" y="12459"/>
                      <a:pt x="6667" y="12603"/>
                    </a:cubicBezTo>
                    <a:cubicBezTo>
                      <a:pt x="6911" y="12884"/>
                      <a:pt x="7154" y="13184"/>
                      <a:pt x="7416" y="13465"/>
                    </a:cubicBezTo>
                    <a:cubicBezTo>
                      <a:pt x="7473" y="13540"/>
                      <a:pt x="7548" y="13615"/>
                      <a:pt x="7604" y="13671"/>
                    </a:cubicBezTo>
                    <a:cubicBezTo>
                      <a:pt x="7679" y="13746"/>
                      <a:pt x="7754" y="13802"/>
                      <a:pt x="7847" y="13858"/>
                    </a:cubicBezTo>
                    <a:cubicBezTo>
                      <a:pt x="7866" y="13877"/>
                      <a:pt x="7885" y="13877"/>
                      <a:pt x="7922" y="13896"/>
                    </a:cubicBezTo>
                    <a:lnTo>
                      <a:pt x="7978" y="13896"/>
                    </a:lnTo>
                    <a:lnTo>
                      <a:pt x="8030" y="13861"/>
                    </a:lnTo>
                    <a:lnTo>
                      <a:pt x="8053" y="13896"/>
                    </a:lnTo>
                    <a:cubicBezTo>
                      <a:pt x="8091" y="13970"/>
                      <a:pt x="8128" y="14064"/>
                      <a:pt x="8147" y="14158"/>
                    </a:cubicBezTo>
                    <a:cubicBezTo>
                      <a:pt x="8259" y="14513"/>
                      <a:pt x="8334" y="14888"/>
                      <a:pt x="8428" y="15263"/>
                    </a:cubicBezTo>
                    <a:cubicBezTo>
                      <a:pt x="8484" y="15450"/>
                      <a:pt x="8521" y="15637"/>
                      <a:pt x="8578" y="15824"/>
                    </a:cubicBezTo>
                    <a:cubicBezTo>
                      <a:pt x="8634" y="15993"/>
                      <a:pt x="8690" y="16180"/>
                      <a:pt x="8784" y="16367"/>
                    </a:cubicBezTo>
                    <a:cubicBezTo>
                      <a:pt x="8802" y="16405"/>
                      <a:pt x="8821" y="16461"/>
                      <a:pt x="8877" y="16499"/>
                    </a:cubicBezTo>
                    <a:lnTo>
                      <a:pt x="8933" y="16517"/>
                    </a:lnTo>
                    <a:lnTo>
                      <a:pt x="8990" y="16499"/>
                    </a:lnTo>
                    <a:lnTo>
                      <a:pt x="9008" y="16499"/>
                    </a:lnTo>
                    <a:lnTo>
                      <a:pt x="9008" y="16480"/>
                    </a:lnTo>
                    <a:lnTo>
                      <a:pt x="9027" y="16480"/>
                    </a:lnTo>
                    <a:lnTo>
                      <a:pt x="9046" y="16442"/>
                    </a:lnTo>
                    <a:cubicBezTo>
                      <a:pt x="9121" y="16367"/>
                      <a:pt x="9158" y="16255"/>
                      <a:pt x="9177" y="16161"/>
                    </a:cubicBezTo>
                    <a:cubicBezTo>
                      <a:pt x="9183" y="16131"/>
                      <a:pt x="9188" y="16101"/>
                      <a:pt x="9192" y="16070"/>
                    </a:cubicBezTo>
                    <a:lnTo>
                      <a:pt x="9192" y="16070"/>
                    </a:lnTo>
                    <a:cubicBezTo>
                      <a:pt x="9207" y="16125"/>
                      <a:pt x="9224" y="16176"/>
                      <a:pt x="9252" y="16218"/>
                    </a:cubicBezTo>
                    <a:cubicBezTo>
                      <a:pt x="9289" y="16255"/>
                      <a:pt x="9308" y="16293"/>
                      <a:pt x="9364" y="16311"/>
                    </a:cubicBezTo>
                    <a:cubicBezTo>
                      <a:pt x="9375" y="16317"/>
                      <a:pt x="9384" y="16319"/>
                      <a:pt x="9393" y="16319"/>
                    </a:cubicBezTo>
                    <a:cubicBezTo>
                      <a:pt x="9414" y="16319"/>
                      <a:pt x="9431" y="16306"/>
                      <a:pt x="9458" y="16293"/>
                    </a:cubicBezTo>
                    <a:lnTo>
                      <a:pt x="9514" y="16255"/>
                    </a:lnTo>
                    <a:cubicBezTo>
                      <a:pt x="9608" y="16124"/>
                      <a:pt x="9626" y="15974"/>
                      <a:pt x="9664" y="15843"/>
                    </a:cubicBezTo>
                    <a:cubicBezTo>
                      <a:pt x="9676" y="15747"/>
                      <a:pt x="9688" y="15651"/>
                      <a:pt x="9695" y="15559"/>
                    </a:cubicBezTo>
                    <a:lnTo>
                      <a:pt x="9695" y="15559"/>
                    </a:lnTo>
                    <a:lnTo>
                      <a:pt x="9739" y="15881"/>
                    </a:lnTo>
                    <a:cubicBezTo>
                      <a:pt x="9776" y="16161"/>
                      <a:pt x="9814" y="16442"/>
                      <a:pt x="9888" y="16723"/>
                    </a:cubicBezTo>
                    <a:cubicBezTo>
                      <a:pt x="9926" y="16854"/>
                      <a:pt x="9982" y="17004"/>
                      <a:pt x="10038" y="17135"/>
                    </a:cubicBezTo>
                    <a:cubicBezTo>
                      <a:pt x="10076" y="17191"/>
                      <a:pt x="10113" y="17266"/>
                      <a:pt x="10169" y="17304"/>
                    </a:cubicBezTo>
                    <a:cubicBezTo>
                      <a:pt x="10225" y="17360"/>
                      <a:pt x="10319" y="17397"/>
                      <a:pt x="10413" y="17397"/>
                    </a:cubicBezTo>
                    <a:cubicBezTo>
                      <a:pt x="10450" y="17379"/>
                      <a:pt x="10488" y="17379"/>
                      <a:pt x="10525" y="17360"/>
                    </a:cubicBezTo>
                    <a:cubicBezTo>
                      <a:pt x="10563" y="17341"/>
                      <a:pt x="10600" y="17304"/>
                      <a:pt x="10619" y="17285"/>
                    </a:cubicBezTo>
                    <a:cubicBezTo>
                      <a:pt x="10675" y="17229"/>
                      <a:pt x="10712" y="17173"/>
                      <a:pt x="10769" y="17116"/>
                    </a:cubicBezTo>
                    <a:cubicBezTo>
                      <a:pt x="10843" y="17004"/>
                      <a:pt x="10918" y="16873"/>
                      <a:pt x="10975" y="16742"/>
                    </a:cubicBezTo>
                    <a:cubicBezTo>
                      <a:pt x="11106" y="16480"/>
                      <a:pt x="11199" y="16218"/>
                      <a:pt x="11255" y="15937"/>
                    </a:cubicBezTo>
                    <a:lnTo>
                      <a:pt x="11312" y="15731"/>
                    </a:lnTo>
                    <a:lnTo>
                      <a:pt x="11349" y="15525"/>
                    </a:lnTo>
                    <a:cubicBezTo>
                      <a:pt x="11387" y="15394"/>
                      <a:pt x="11405" y="15244"/>
                      <a:pt x="11424" y="15113"/>
                    </a:cubicBezTo>
                    <a:lnTo>
                      <a:pt x="11574" y="14588"/>
                    </a:lnTo>
                    <a:lnTo>
                      <a:pt x="11574" y="14570"/>
                    </a:lnTo>
                    <a:lnTo>
                      <a:pt x="11499" y="13558"/>
                    </a:lnTo>
                    <a:cubicBezTo>
                      <a:pt x="11461" y="13221"/>
                      <a:pt x="11424" y="12866"/>
                      <a:pt x="11405" y="12528"/>
                    </a:cubicBezTo>
                    <a:cubicBezTo>
                      <a:pt x="11368" y="12191"/>
                      <a:pt x="11312" y="11854"/>
                      <a:pt x="11274" y="11517"/>
                    </a:cubicBezTo>
                    <a:cubicBezTo>
                      <a:pt x="11237" y="11180"/>
                      <a:pt x="11181" y="10843"/>
                      <a:pt x="11143" y="10506"/>
                    </a:cubicBezTo>
                    <a:cubicBezTo>
                      <a:pt x="11087" y="10169"/>
                      <a:pt x="11012" y="9832"/>
                      <a:pt x="10956" y="9495"/>
                    </a:cubicBezTo>
                    <a:cubicBezTo>
                      <a:pt x="10937" y="9326"/>
                      <a:pt x="10900" y="9158"/>
                      <a:pt x="10862" y="8989"/>
                    </a:cubicBezTo>
                    <a:lnTo>
                      <a:pt x="10750" y="8484"/>
                    </a:lnTo>
                    <a:cubicBezTo>
                      <a:pt x="10675" y="8146"/>
                      <a:pt x="10600" y="7809"/>
                      <a:pt x="10506" y="7491"/>
                    </a:cubicBezTo>
                    <a:cubicBezTo>
                      <a:pt x="10413" y="7154"/>
                      <a:pt x="10338" y="6836"/>
                      <a:pt x="10225" y="6498"/>
                    </a:cubicBezTo>
                    <a:cubicBezTo>
                      <a:pt x="10169" y="6349"/>
                      <a:pt x="10113" y="6180"/>
                      <a:pt x="10076" y="6012"/>
                    </a:cubicBezTo>
                    <a:lnTo>
                      <a:pt x="9888" y="5525"/>
                    </a:lnTo>
                    <a:cubicBezTo>
                      <a:pt x="9832" y="5375"/>
                      <a:pt x="9776" y="5206"/>
                      <a:pt x="9701" y="5057"/>
                    </a:cubicBezTo>
                    <a:cubicBezTo>
                      <a:pt x="9645" y="4888"/>
                      <a:pt x="9589" y="4738"/>
                      <a:pt x="9514" y="4588"/>
                    </a:cubicBezTo>
                    <a:cubicBezTo>
                      <a:pt x="9383" y="4270"/>
                      <a:pt x="9233" y="3952"/>
                      <a:pt x="9064" y="3652"/>
                    </a:cubicBezTo>
                    <a:lnTo>
                      <a:pt x="8821" y="3203"/>
                    </a:lnTo>
                    <a:lnTo>
                      <a:pt x="8559" y="2772"/>
                    </a:lnTo>
                    <a:cubicBezTo>
                      <a:pt x="8465" y="2622"/>
                      <a:pt x="8372" y="2472"/>
                      <a:pt x="8278" y="2341"/>
                    </a:cubicBezTo>
                    <a:cubicBezTo>
                      <a:pt x="8166" y="2191"/>
                      <a:pt x="8072" y="2060"/>
                      <a:pt x="7960" y="1929"/>
                    </a:cubicBezTo>
                    <a:cubicBezTo>
                      <a:pt x="7754" y="1648"/>
                      <a:pt x="7529" y="1405"/>
                      <a:pt x="7285" y="116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a:off x="6738207" y="4171912"/>
                <a:ext cx="83871" cy="407234"/>
              </a:xfrm>
              <a:custGeom>
                <a:avLst/>
                <a:gdLst/>
                <a:ahLst/>
                <a:cxnLst/>
                <a:rect l="l" t="t" r="r" b="b"/>
                <a:pathLst>
                  <a:path w="1462" h="7099" extrusionOk="0">
                    <a:moveTo>
                      <a:pt x="1" y="1"/>
                    </a:moveTo>
                    <a:cubicBezTo>
                      <a:pt x="1" y="1"/>
                      <a:pt x="170" y="432"/>
                      <a:pt x="375" y="1087"/>
                    </a:cubicBezTo>
                    <a:cubicBezTo>
                      <a:pt x="432" y="1237"/>
                      <a:pt x="488" y="1424"/>
                      <a:pt x="544" y="1611"/>
                    </a:cubicBezTo>
                    <a:cubicBezTo>
                      <a:pt x="600" y="1799"/>
                      <a:pt x="656" y="1986"/>
                      <a:pt x="713" y="2192"/>
                    </a:cubicBezTo>
                    <a:cubicBezTo>
                      <a:pt x="769" y="2398"/>
                      <a:pt x="825" y="2623"/>
                      <a:pt x="881" y="2829"/>
                    </a:cubicBezTo>
                    <a:cubicBezTo>
                      <a:pt x="900" y="2941"/>
                      <a:pt x="919" y="3053"/>
                      <a:pt x="956" y="3166"/>
                    </a:cubicBezTo>
                    <a:cubicBezTo>
                      <a:pt x="975" y="3278"/>
                      <a:pt x="993" y="3390"/>
                      <a:pt x="1012" y="3503"/>
                    </a:cubicBezTo>
                    <a:cubicBezTo>
                      <a:pt x="1068" y="3709"/>
                      <a:pt x="1106" y="3933"/>
                      <a:pt x="1143" y="4158"/>
                    </a:cubicBezTo>
                    <a:cubicBezTo>
                      <a:pt x="1181" y="4383"/>
                      <a:pt x="1218" y="4608"/>
                      <a:pt x="1256" y="4814"/>
                    </a:cubicBezTo>
                    <a:cubicBezTo>
                      <a:pt x="1274" y="5020"/>
                      <a:pt x="1293" y="5226"/>
                      <a:pt x="1330" y="5413"/>
                    </a:cubicBezTo>
                    <a:cubicBezTo>
                      <a:pt x="1330" y="5506"/>
                      <a:pt x="1349" y="5619"/>
                      <a:pt x="1349" y="5694"/>
                    </a:cubicBezTo>
                    <a:cubicBezTo>
                      <a:pt x="1368" y="5787"/>
                      <a:pt x="1368" y="5881"/>
                      <a:pt x="1387" y="5975"/>
                    </a:cubicBezTo>
                    <a:cubicBezTo>
                      <a:pt x="1387" y="6143"/>
                      <a:pt x="1405" y="6293"/>
                      <a:pt x="1424" y="6424"/>
                    </a:cubicBezTo>
                    <a:cubicBezTo>
                      <a:pt x="1424" y="6574"/>
                      <a:pt x="1424" y="6686"/>
                      <a:pt x="1443" y="6780"/>
                    </a:cubicBezTo>
                    <a:cubicBezTo>
                      <a:pt x="1443" y="6986"/>
                      <a:pt x="1462" y="7098"/>
                      <a:pt x="1462" y="7098"/>
                    </a:cubicBezTo>
                    <a:cubicBezTo>
                      <a:pt x="1462" y="7098"/>
                      <a:pt x="1462" y="6986"/>
                      <a:pt x="1462" y="6780"/>
                    </a:cubicBezTo>
                    <a:cubicBezTo>
                      <a:pt x="1462" y="6686"/>
                      <a:pt x="1462" y="6574"/>
                      <a:pt x="1462" y="6424"/>
                    </a:cubicBezTo>
                    <a:cubicBezTo>
                      <a:pt x="1462" y="6293"/>
                      <a:pt x="1443" y="6124"/>
                      <a:pt x="1443" y="5956"/>
                    </a:cubicBezTo>
                    <a:cubicBezTo>
                      <a:pt x="1443" y="5881"/>
                      <a:pt x="1424" y="5787"/>
                      <a:pt x="1424" y="5694"/>
                    </a:cubicBezTo>
                    <a:cubicBezTo>
                      <a:pt x="1424" y="5600"/>
                      <a:pt x="1405" y="5506"/>
                      <a:pt x="1405" y="5413"/>
                    </a:cubicBezTo>
                    <a:cubicBezTo>
                      <a:pt x="1387" y="5207"/>
                      <a:pt x="1368" y="5001"/>
                      <a:pt x="1330" y="4795"/>
                    </a:cubicBezTo>
                    <a:cubicBezTo>
                      <a:pt x="1312" y="4589"/>
                      <a:pt x="1293" y="4364"/>
                      <a:pt x="1237" y="4139"/>
                    </a:cubicBezTo>
                    <a:cubicBezTo>
                      <a:pt x="1199" y="3915"/>
                      <a:pt x="1162" y="3690"/>
                      <a:pt x="1125" y="3484"/>
                    </a:cubicBezTo>
                    <a:cubicBezTo>
                      <a:pt x="1087" y="3372"/>
                      <a:pt x="1068" y="3259"/>
                      <a:pt x="1050" y="3147"/>
                    </a:cubicBezTo>
                    <a:cubicBezTo>
                      <a:pt x="1012" y="3035"/>
                      <a:pt x="993" y="2922"/>
                      <a:pt x="975" y="2810"/>
                    </a:cubicBezTo>
                    <a:cubicBezTo>
                      <a:pt x="919" y="2585"/>
                      <a:pt x="862" y="2379"/>
                      <a:pt x="806" y="2173"/>
                    </a:cubicBezTo>
                    <a:cubicBezTo>
                      <a:pt x="750" y="1967"/>
                      <a:pt x="675" y="1780"/>
                      <a:pt x="619" y="1593"/>
                    </a:cubicBezTo>
                    <a:cubicBezTo>
                      <a:pt x="563" y="1405"/>
                      <a:pt x="507" y="1218"/>
                      <a:pt x="432" y="1068"/>
                    </a:cubicBezTo>
                    <a:cubicBezTo>
                      <a:pt x="375" y="900"/>
                      <a:pt x="319" y="750"/>
                      <a:pt x="263" y="619"/>
                    </a:cubicBezTo>
                    <a:cubicBezTo>
                      <a:pt x="226" y="488"/>
                      <a:pt x="169" y="394"/>
                      <a:pt x="132" y="300"/>
                    </a:cubicBezTo>
                    <a:cubicBezTo>
                      <a:pt x="57" y="113"/>
                      <a:pt x="1" y="1"/>
                      <a:pt x="1" y="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a:off x="6651240" y="4191244"/>
                <a:ext cx="83814" cy="406144"/>
              </a:xfrm>
              <a:custGeom>
                <a:avLst/>
                <a:gdLst/>
                <a:ahLst/>
                <a:cxnLst/>
                <a:rect l="l" t="t" r="r" b="b"/>
                <a:pathLst>
                  <a:path w="1461" h="7080" extrusionOk="0">
                    <a:moveTo>
                      <a:pt x="0" y="1"/>
                    </a:moveTo>
                    <a:cubicBezTo>
                      <a:pt x="0" y="1"/>
                      <a:pt x="187" y="413"/>
                      <a:pt x="393" y="1068"/>
                    </a:cubicBezTo>
                    <a:cubicBezTo>
                      <a:pt x="449" y="1237"/>
                      <a:pt x="487" y="1405"/>
                      <a:pt x="562" y="1593"/>
                    </a:cubicBezTo>
                    <a:cubicBezTo>
                      <a:pt x="599" y="1780"/>
                      <a:pt x="655" y="1986"/>
                      <a:pt x="712" y="2192"/>
                    </a:cubicBezTo>
                    <a:cubicBezTo>
                      <a:pt x="768" y="2398"/>
                      <a:pt x="824" y="2604"/>
                      <a:pt x="880" y="2829"/>
                    </a:cubicBezTo>
                    <a:cubicBezTo>
                      <a:pt x="899" y="2922"/>
                      <a:pt x="936" y="3035"/>
                      <a:pt x="955" y="3147"/>
                    </a:cubicBezTo>
                    <a:cubicBezTo>
                      <a:pt x="974" y="3259"/>
                      <a:pt x="993" y="3372"/>
                      <a:pt x="1030" y="3484"/>
                    </a:cubicBezTo>
                    <a:cubicBezTo>
                      <a:pt x="1067" y="3709"/>
                      <a:pt x="1105" y="3934"/>
                      <a:pt x="1161" y="4140"/>
                    </a:cubicBezTo>
                    <a:cubicBezTo>
                      <a:pt x="1199" y="4364"/>
                      <a:pt x="1217" y="4589"/>
                      <a:pt x="1255" y="4795"/>
                    </a:cubicBezTo>
                    <a:cubicBezTo>
                      <a:pt x="1292" y="5001"/>
                      <a:pt x="1311" y="5207"/>
                      <a:pt x="1330" y="5413"/>
                    </a:cubicBezTo>
                    <a:cubicBezTo>
                      <a:pt x="1348" y="5507"/>
                      <a:pt x="1348" y="5600"/>
                      <a:pt x="1367" y="5694"/>
                    </a:cubicBezTo>
                    <a:cubicBezTo>
                      <a:pt x="1367" y="5787"/>
                      <a:pt x="1386" y="5862"/>
                      <a:pt x="1386" y="5956"/>
                    </a:cubicBezTo>
                    <a:cubicBezTo>
                      <a:pt x="1405" y="6125"/>
                      <a:pt x="1423" y="6274"/>
                      <a:pt x="1423" y="6424"/>
                    </a:cubicBezTo>
                    <a:cubicBezTo>
                      <a:pt x="1423" y="6555"/>
                      <a:pt x="1442" y="6668"/>
                      <a:pt x="1442" y="6780"/>
                    </a:cubicBezTo>
                    <a:cubicBezTo>
                      <a:pt x="1461" y="6967"/>
                      <a:pt x="1461" y="7080"/>
                      <a:pt x="1461" y="7080"/>
                    </a:cubicBezTo>
                    <a:cubicBezTo>
                      <a:pt x="1461" y="7080"/>
                      <a:pt x="1461" y="6967"/>
                      <a:pt x="1461" y="6780"/>
                    </a:cubicBezTo>
                    <a:cubicBezTo>
                      <a:pt x="1461" y="6668"/>
                      <a:pt x="1461" y="6555"/>
                      <a:pt x="1461" y="6424"/>
                    </a:cubicBezTo>
                    <a:cubicBezTo>
                      <a:pt x="1461" y="6274"/>
                      <a:pt x="1461" y="6125"/>
                      <a:pt x="1442" y="5956"/>
                    </a:cubicBezTo>
                    <a:cubicBezTo>
                      <a:pt x="1442" y="5862"/>
                      <a:pt x="1442" y="5769"/>
                      <a:pt x="1423" y="5675"/>
                    </a:cubicBezTo>
                    <a:cubicBezTo>
                      <a:pt x="1423" y="5581"/>
                      <a:pt x="1423" y="5488"/>
                      <a:pt x="1405" y="5394"/>
                    </a:cubicBezTo>
                    <a:cubicBezTo>
                      <a:pt x="1386" y="5207"/>
                      <a:pt x="1386" y="5001"/>
                      <a:pt x="1348" y="4776"/>
                    </a:cubicBezTo>
                    <a:cubicBezTo>
                      <a:pt x="1311" y="4570"/>
                      <a:pt x="1292" y="4346"/>
                      <a:pt x="1255" y="4140"/>
                    </a:cubicBezTo>
                    <a:cubicBezTo>
                      <a:pt x="1217" y="3915"/>
                      <a:pt x="1180" y="3690"/>
                      <a:pt x="1124" y="3465"/>
                    </a:cubicBezTo>
                    <a:cubicBezTo>
                      <a:pt x="1105" y="3353"/>
                      <a:pt x="1086" y="3241"/>
                      <a:pt x="1049" y="3128"/>
                    </a:cubicBezTo>
                    <a:cubicBezTo>
                      <a:pt x="1030" y="3016"/>
                      <a:pt x="993" y="2904"/>
                      <a:pt x="974" y="2791"/>
                    </a:cubicBezTo>
                    <a:cubicBezTo>
                      <a:pt x="918" y="2585"/>
                      <a:pt x="861" y="2360"/>
                      <a:pt x="805" y="2154"/>
                    </a:cubicBezTo>
                    <a:cubicBezTo>
                      <a:pt x="749" y="1948"/>
                      <a:pt x="693" y="1761"/>
                      <a:pt x="618" y="1574"/>
                    </a:cubicBezTo>
                    <a:cubicBezTo>
                      <a:pt x="562" y="1387"/>
                      <a:pt x="506" y="1199"/>
                      <a:pt x="449" y="1050"/>
                    </a:cubicBezTo>
                    <a:cubicBezTo>
                      <a:pt x="393" y="881"/>
                      <a:pt x="337" y="750"/>
                      <a:pt x="281" y="619"/>
                    </a:cubicBezTo>
                    <a:cubicBezTo>
                      <a:pt x="225" y="488"/>
                      <a:pt x="169" y="375"/>
                      <a:pt x="131" y="282"/>
                    </a:cubicBezTo>
                    <a:cubicBezTo>
                      <a:pt x="56" y="95"/>
                      <a:pt x="0" y="1"/>
                      <a:pt x="0" y="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a:off x="5803600" y="2554106"/>
                <a:ext cx="227806" cy="120352"/>
              </a:xfrm>
              <a:custGeom>
                <a:avLst/>
                <a:gdLst/>
                <a:ahLst/>
                <a:cxnLst/>
                <a:rect l="l" t="t" r="r" b="b"/>
                <a:pathLst>
                  <a:path w="3971" h="2098" extrusionOk="0">
                    <a:moveTo>
                      <a:pt x="2454" y="1"/>
                    </a:moveTo>
                    <a:lnTo>
                      <a:pt x="2435" y="19"/>
                    </a:lnTo>
                    <a:cubicBezTo>
                      <a:pt x="2079" y="57"/>
                      <a:pt x="76" y="1199"/>
                      <a:pt x="19" y="1480"/>
                    </a:cubicBezTo>
                    <a:cubicBezTo>
                      <a:pt x="1" y="1723"/>
                      <a:pt x="1255" y="2004"/>
                      <a:pt x="1630" y="2098"/>
                    </a:cubicBezTo>
                    <a:cubicBezTo>
                      <a:pt x="1783" y="2086"/>
                      <a:pt x="1936" y="2082"/>
                      <a:pt x="2090" y="2082"/>
                    </a:cubicBezTo>
                    <a:cubicBezTo>
                      <a:pt x="2264" y="2082"/>
                      <a:pt x="2438" y="2086"/>
                      <a:pt x="2612" y="2086"/>
                    </a:cubicBezTo>
                    <a:cubicBezTo>
                      <a:pt x="2982" y="2086"/>
                      <a:pt x="3351" y="2067"/>
                      <a:pt x="3709" y="1948"/>
                    </a:cubicBezTo>
                    <a:cubicBezTo>
                      <a:pt x="3971" y="1162"/>
                      <a:pt x="3240" y="244"/>
                      <a:pt x="2454" y="1"/>
                    </a:cubicBezTo>
                    <a:close/>
                  </a:path>
                </a:pathLst>
              </a:custGeom>
              <a:solidFill>
                <a:srgbClr val="D2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a:off x="5806812" y="2554106"/>
                <a:ext cx="211743" cy="91096"/>
              </a:xfrm>
              <a:custGeom>
                <a:avLst/>
                <a:gdLst/>
                <a:ahLst/>
                <a:cxnLst/>
                <a:rect l="l" t="t" r="r" b="b"/>
                <a:pathLst>
                  <a:path w="3691" h="1588" extrusionOk="0">
                    <a:moveTo>
                      <a:pt x="2398" y="1"/>
                    </a:moveTo>
                    <a:lnTo>
                      <a:pt x="2379" y="19"/>
                    </a:lnTo>
                    <a:cubicBezTo>
                      <a:pt x="2042" y="57"/>
                      <a:pt x="244" y="1068"/>
                      <a:pt x="1" y="1424"/>
                    </a:cubicBezTo>
                    <a:cubicBezTo>
                      <a:pt x="319" y="1555"/>
                      <a:pt x="694" y="1555"/>
                      <a:pt x="1031" y="1574"/>
                    </a:cubicBezTo>
                    <a:cubicBezTo>
                      <a:pt x="1209" y="1583"/>
                      <a:pt x="1391" y="1588"/>
                      <a:pt x="1574" y="1588"/>
                    </a:cubicBezTo>
                    <a:cubicBezTo>
                      <a:pt x="1757" y="1588"/>
                      <a:pt x="1939" y="1583"/>
                      <a:pt x="2117" y="1574"/>
                    </a:cubicBezTo>
                    <a:cubicBezTo>
                      <a:pt x="2641" y="1555"/>
                      <a:pt x="3166" y="1499"/>
                      <a:pt x="3690" y="1424"/>
                    </a:cubicBezTo>
                    <a:cubicBezTo>
                      <a:pt x="3596" y="806"/>
                      <a:pt x="3016" y="188"/>
                      <a:pt x="2398"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a:off x="5806812" y="2554106"/>
                <a:ext cx="150475" cy="85990"/>
              </a:xfrm>
              <a:custGeom>
                <a:avLst/>
                <a:gdLst/>
                <a:ahLst/>
                <a:cxnLst/>
                <a:rect l="l" t="t" r="r" b="b"/>
                <a:pathLst>
                  <a:path w="2623" h="1499" extrusionOk="0">
                    <a:moveTo>
                      <a:pt x="2398" y="1"/>
                    </a:moveTo>
                    <a:lnTo>
                      <a:pt x="2379" y="19"/>
                    </a:lnTo>
                    <a:cubicBezTo>
                      <a:pt x="2042" y="57"/>
                      <a:pt x="244" y="1068"/>
                      <a:pt x="1" y="1424"/>
                    </a:cubicBezTo>
                    <a:cubicBezTo>
                      <a:pt x="76" y="1461"/>
                      <a:pt x="151" y="1480"/>
                      <a:pt x="226" y="1499"/>
                    </a:cubicBezTo>
                    <a:cubicBezTo>
                      <a:pt x="937" y="881"/>
                      <a:pt x="1742" y="412"/>
                      <a:pt x="2623" y="75"/>
                    </a:cubicBezTo>
                    <a:cubicBezTo>
                      <a:pt x="2548" y="57"/>
                      <a:pt x="2473" y="19"/>
                      <a:pt x="2398" y="1"/>
                    </a:cubicBezTo>
                    <a:close/>
                  </a:path>
                </a:pathLst>
              </a:custGeom>
              <a:solidFill>
                <a:srgbClr val="DE5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a:off x="5920684" y="2601374"/>
                <a:ext cx="10842" cy="5450"/>
              </a:xfrm>
              <a:custGeom>
                <a:avLst/>
                <a:gdLst/>
                <a:ahLst/>
                <a:cxnLst/>
                <a:rect l="l" t="t" r="r" b="b"/>
                <a:pathLst>
                  <a:path w="189" h="95" extrusionOk="0">
                    <a:moveTo>
                      <a:pt x="95" y="0"/>
                    </a:moveTo>
                    <a:cubicBezTo>
                      <a:pt x="38" y="0"/>
                      <a:pt x="1" y="19"/>
                      <a:pt x="1" y="38"/>
                    </a:cubicBezTo>
                    <a:cubicBezTo>
                      <a:pt x="1" y="75"/>
                      <a:pt x="38" y="94"/>
                      <a:pt x="95" y="94"/>
                    </a:cubicBezTo>
                    <a:cubicBezTo>
                      <a:pt x="151" y="94"/>
                      <a:pt x="188" y="75"/>
                      <a:pt x="188" y="57"/>
                    </a:cubicBezTo>
                    <a:cubicBezTo>
                      <a:pt x="188" y="19"/>
                      <a:pt x="151" y="0"/>
                      <a:pt x="95" y="0"/>
                    </a:cubicBezTo>
                    <a:close/>
                  </a:path>
                </a:pathLst>
              </a:custGeom>
              <a:solidFill>
                <a:srgbClr val="7A35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a:off x="6133397" y="2732453"/>
                <a:ext cx="366406" cy="126777"/>
              </a:xfrm>
              <a:custGeom>
                <a:avLst/>
                <a:gdLst/>
                <a:ahLst/>
                <a:cxnLst/>
                <a:rect l="l" t="t" r="r" b="b"/>
                <a:pathLst>
                  <a:path w="6387" h="2210" extrusionOk="0">
                    <a:moveTo>
                      <a:pt x="5169" y="0"/>
                    </a:moveTo>
                    <a:cubicBezTo>
                      <a:pt x="4308" y="19"/>
                      <a:pt x="3447" y="75"/>
                      <a:pt x="2604" y="169"/>
                    </a:cubicBezTo>
                    <a:cubicBezTo>
                      <a:pt x="2098" y="225"/>
                      <a:pt x="1611" y="281"/>
                      <a:pt x="1106" y="356"/>
                    </a:cubicBezTo>
                    <a:cubicBezTo>
                      <a:pt x="881" y="393"/>
                      <a:pt x="638" y="412"/>
                      <a:pt x="413" y="450"/>
                    </a:cubicBezTo>
                    <a:cubicBezTo>
                      <a:pt x="282" y="487"/>
                      <a:pt x="132" y="524"/>
                      <a:pt x="1" y="524"/>
                    </a:cubicBezTo>
                    <a:cubicBezTo>
                      <a:pt x="245" y="1241"/>
                      <a:pt x="999" y="1618"/>
                      <a:pt x="1733" y="1618"/>
                    </a:cubicBezTo>
                    <a:cubicBezTo>
                      <a:pt x="1843" y="1618"/>
                      <a:pt x="1953" y="1609"/>
                      <a:pt x="2061" y="1592"/>
                    </a:cubicBezTo>
                    <a:cubicBezTo>
                      <a:pt x="2582" y="1528"/>
                      <a:pt x="3069" y="1335"/>
                      <a:pt x="3563" y="1335"/>
                    </a:cubicBezTo>
                    <a:cubicBezTo>
                      <a:pt x="3796" y="1335"/>
                      <a:pt x="4030" y="1378"/>
                      <a:pt x="4270" y="1498"/>
                    </a:cubicBezTo>
                    <a:cubicBezTo>
                      <a:pt x="4608" y="1648"/>
                      <a:pt x="4907" y="1854"/>
                      <a:pt x="5244" y="1985"/>
                    </a:cubicBezTo>
                    <a:cubicBezTo>
                      <a:pt x="5563" y="2098"/>
                      <a:pt x="5900" y="2154"/>
                      <a:pt x="6218" y="2191"/>
                    </a:cubicBezTo>
                    <a:cubicBezTo>
                      <a:pt x="6274" y="2210"/>
                      <a:pt x="6330" y="2210"/>
                      <a:pt x="6387" y="2210"/>
                    </a:cubicBezTo>
                    <a:cubicBezTo>
                      <a:pt x="6255" y="1985"/>
                      <a:pt x="6143" y="1760"/>
                      <a:pt x="6012" y="1517"/>
                    </a:cubicBezTo>
                    <a:cubicBezTo>
                      <a:pt x="5750" y="974"/>
                      <a:pt x="5469" y="468"/>
                      <a:pt x="5169" y="0"/>
                    </a:cubicBezTo>
                    <a:close/>
                  </a:path>
                </a:pathLst>
              </a:custGeom>
              <a:solidFill>
                <a:srgbClr val="22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a:off x="6407377" y="2732453"/>
                <a:ext cx="92419" cy="126777"/>
              </a:xfrm>
              <a:custGeom>
                <a:avLst/>
                <a:gdLst/>
                <a:ahLst/>
                <a:cxnLst/>
                <a:rect l="l" t="t" r="r" b="b"/>
                <a:pathLst>
                  <a:path w="1611" h="2210" extrusionOk="0">
                    <a:moveTo>
                      <a:pt x="393" y="0"/>
                    </a:moveTo>
                    <a:cubicBezTo>
                      <a:pt x="262" y="0"/>
                      <a:pt x="131" y="0"/>
                      <a:pt x="0" y="19"/>
                    </a:cubicBezTo>
                    <a:cubicBezTo>
                      <a:pt x="94" y="94"/>
                      <a:pt x="187" y="187"/>
                      <a:pt x="262" y="300"/>
                    </a:cubicBezTo>
                    <a:cubicBezTo>
                      <a:pt x="318" y="375"/>
                      <a:pt x="300" y="468"/>
                      <a:pt x="244" y="524"/>
                    </a:cubicBezTo>
                    <a:cubicBezTo>
                      <a:pt x="281" y="581"/>
                      <a:pt x="262" y="656"/>
                      <a:pt x="244" y="712"/>
                    </a:cubicBezTo>
                    <a:cubicBezTo>
                      <a:pt x="450" y="1199"/>
                      <a:pt x="712" y="1667"/>
                      <a:pt x="993" y="2116"/>
                    </a:cubicBezTo>
                    <a:cubicBezTo>
                      <a:pt x="1142" y="2154"/>
                      <a:pt x="1292" y="2172"/>
                      <a:pt x="1442" y="2191"/>
                    </a:cubicBezTo>
                    <a:cubicBezTo>
                      <a:pt x="1498" y="2210"/>
                      <a:pt x="1554" y="2210"/>
                      <a:pt x="1611" y="2210"/>
                    </a:cubicBezTo>
                    <a:cubicBezTo>
                      <a:pt x="1479" y="1985"/>
                      <a:pt x="1367" y="1760"/>
                      <a:pt x="1236" y="1517"/>
                    </a:cubicBezTo>
                    <a:cubicBezTo>
                      <a:pt x="974" y="974"/>
                      <a:pt x="693" y="468"/>
                      <a:pt x="393" y="0"/>
                    </a:cubicBezTo>
                    <a:close/>
                  </a:path>
                </a:pathLst>
              </a:custGeom>
              <a:solidFill>
                <a:srgbClr val="1A1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a:off x="6074310" y="2560989"/>
                <a:ext cx="409374" cy="268181"/>
              </a:xfrm>
              <a:custGeom>
                <a:avLst/>
                <a:gdLst/>
                <a:ahLst/>
                <a:cxnLst/>
                <a:rect l="l" t="t" r="r" b="b"/>
                <a:pathLst>
                  <a:path w="7136" h="4675" extrusionOk="0">
                    <a:moveTo>
                      <a:pt x="1740" y="0"/>
                    </a:moveTo>
                    <a:cubicBezTo>
                      <a:pt x="1247" y="0"/>
                      <a:pt x="742" y="146"/>
                      <a:pt x="413" y="498"/>
                    </a:cubicBezTo>
                    <a:cubicBezTo>
                      <a:pt x="1" y="948"/>
                      <a:pt x="76" y="1622"/>
                      <a:pt x="226" y="2165"/>
                    </a:cubicBezTo>
                    <a:cubicBezTo>
                      <a:pt x="394" y="2802"/>
                      <a:pt x="675" y="3588"/>
                      <a:pt x="1237" y="3963"/>
                    </a:cubicBezTo>
                    <a:cubicBezTo>
                      <a:pt x="1536" y="4168"/>
                      <a:pt x="1836" y="4245"/>
                      <a:pt x="2139" y="4245"/>
                    </a:cubicBezTo>
                    <a:cubicBezTo>
                      <a:pt x="3033" y="4245"/>
                      <a:pt x="3939" y="3574"/>
                      <a:pt x="4837" y="3574"/>
                    </a:cubicBezTo>
                    <a:cubicBezTo>
                      <a:pt x="4910" y="3574"/>
                      <a:pt x="4984" y="3579"/>
                      <a:pt x="5057" y="3588"/>
                    </a:cubicBezTo>
                    <a:cubicBezTo>
                      <a:pt x="5731" y="3682"/>
                      <a:pt x="6443" y="4019"/>
                      <a:pt x="6930" y="4469"/>
                    </a:cubicBezTo>
                    <a:cubicBezTo>
                      <a:pt x="7005" y="4543"/>
                      <a:pt x="7061" y="4600"/>
                      <a:pt x="7136" y="4675"/>
                    </a:cubicBezTo>
                    <a:cubicBezTo>
                      <a:pt x="7098" y="4618"/>
                      <a:pt x="7080" y="4562"/>
                      <a:pt x="7042" y="4506"/>
                    </a:cubicBezTo>
                    <a:cubicBezTo>
                      <a:pt x="6424" y="3251"/>
                      <a:pt x="5712" y="2165"/>
                      <a:pt x="4945" y="1266"/>
                    </a:cubicBezTo>
                    <a:cubicBezTo>
                      <a:pt x="4851" y="1229"/>
                      <a:pt x="4757" y="1191"/>
                      <a:pt x="4664" y="1154"/>
                    </a:cubicBezTo>
                    <a:cubicBezTo>
                      <a:pt x="4308" y="1023"/>
                      <a:pt x="3952" y="873"/>
                      <a:pt x="3615" y="686"/>
                    </a:cubicBezTo>
                    <a:cubicBezTo>
                      <a:pt x="3259" y="498"/>
                      <a:pt x="2941" y="292"/>
                      <a:pt x="2566" y="143"/>
                    </a:cubicBezTo>
                    <a:cubicBezTo>
                      <a:pt x="2322" y="52"/>
                      <a:pt x="2033" y="0"/>
                      <a:pt x="1740" y="0"/>
                    </a:cubicBezTo>
                    <a:close/>
                  </a:path>
                </a:pathLst>
              </a:custGeom>
              <a:solidFill>
                <a:srgbClr val="A1E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a:off x="6325688" y="2620706"/>
                <a:ext cx="157990" cy="208464"/>
              </a:xfrm>
              <a:custGeom>
                <a:avLst/>
                <a:gdLst/>
                <a:ahLst/>
                <a:cxnLst/>
                <a:rect l="l" t="t" r="r" b="b"/>
                <a:pathLst>
                  <a:path w="2754" h="3634" extrusionOk="0">
                    <a:moveTo>
                      <a:pt x="1" y="1"/>
                    </a:moveTo>
                    <a:lnTo>
                      <a:pt x="1" y="1"/>
                    </a:lnTo>
                    <a:cubicBezTo>
                      <a:pt x="226" y="469"/>
                      <a:pt x="656" y="768"/>
                      <a:pt x="918" y="1199"/>
                    </a:cubicBezTo>
                    <a:cubicBezTo>
                      <a:pt x="1199" y="1630"/>
                      <a:pt x="1462" y="2098"/>
                      <a:pt x="1686" y="2585"/>
                    </a:cubicBezTo>
                    <a:cubicBezTo>
                      <a:pt x="1742" y="2697"/>
                      <a:pt x="1799" y="2828"/>
                      <a:pt x="1855" y="2941"/>
                    </a:cubicBezTo>
                    <a:cubicBezTo>
                      <a:pt x="2117" y="3090"/>
                      <a:pt x="2360" y="3240"/>
                      <a:pt x="2548" y="3428"/>
                    </a:cubicBezTo>
                    <a:cubicBezTo>
                      <a:pt x="2623" y="3502"/>
                      <a:pt x="2679" y="3559"/>
                      <a:pt x="2754" y="3634"/>
                    </a:cubicBezTo>
                    <a:cubicBezTo>
                      <a:pt x="2716" y="3577"/>
                      <a:pt x="2698" y="3521"/>
                      <a:pt x="2660" y="3465"/>
                    </a:cubicBezTo>
                    <a:cubicBezTo>
                      <a:pt x="2042" y="2210"/>
                      <a:pt x="1330" y="1124"/>
                      <a:pt x="563" y="225"/>
                    </a:cubicBezTo>
                    <a:cubicBezTo>
                      <a:pt x="469" y="188"/>
                      <a:pt x="375" y="150"/>
                      <a:pt x="282" y="113"/>
                    </a:cubicBezTo>
                    <a:cubicBezTo>
                      <a:pt x="188" y="75"/>
                      <a:pt x="95" y="38"/>
                      <a:pt x="1" y="1"/>
                    </a:cubicBezTo>
                    <a:close/>
                  </a:path>
                </a:pathLst>
              </a:custGeom>
              <a:solidFill>
                <a:srgbClr val="9AD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a:off x="6174241" y="2656158"/>
                <a:ext cx="53753" cy="93505"/>
              </a:xfrm>
              <a:custGeom>
                <a:avLst/>
                <a:gdLst/>
                <a:ahLst/>
                <a:cxnLst/>
                <a:rect l="l" t="t" r="r" b="b"/>
                <a:pathLst>
                  <a:path w="937" h="1630" extrusionOk="0">
                    <a:moveTo>
                      <a:pt x="75" y="1"/>
                    </a:moveTo>
                    <a:cubicBezTo>
                      <a:pt x="75" y="1"/>
                      <a:pt x="75" y="57"/>
                      <a:pt x="57" y="132"/>
                    </a:cubicBezTo>
                    <a:cubicBezTo>
                      <a:pt x="57" y="207"/>
                      <a:pt x="38" y="338"/>
                      <a:pt x="19" y="469"/>
                    </a:cubicBezTo>
                    <a:cubicBezTo>
                      <a:pt x="0" y="619"/>
                      <a:pt x="0" y="787"/>
                      <a:pt x="0" y="956"/>
                    </a:cubicBezTo>
                    <a:cubicBezTo>
                      <a:pt x="0" y="1049"/>
                      <a:pt x="0" y="1143"/>
                      <a:pt x="19" y="1236"/>
                    </a:cubicBezTo>
                    <a:cubicBezTo>
                      <a:pt x="19" y="1330"/>
                      <a:pt x="38" y="1424"/>
                      <a:pt x="94" y="1517"/>
                    </a:cubicBezTo>
                    <a:cubicBezTo>
                      <a:pt x="113" y="1574"/>
                      <a:pt x="169" y="1630"/>
                      <a:pt x="244" y="1630"/>
                    </a:cubicBezTo>
                    <a:lnTo>
                      <a:pt x="319" y="1630"/>
                    </a:lnTo>
                    <a:lnTo>
                      <a:pt x="356" y="1611"/>
                    </a:lnTo>
                    <a:lnTo>
                      <a:pt x="394" y="1592"/>
                    </a:lnTo>
                    <a:cubicBezTo>
                      <a:pt x="506" y="1536"/>
                      <a:pt x="543" y="1461"/>
                      <a:pt x="600" y="1386"/>
                    </a:cubicBezTo>
                    <a:cubicBezTo>
                      <a:pt x="656" y="1311"/>
                      <a:pt x="693" y="1218"/>
                      <a:pt x="731" y="1143"/>
                    </a:cubicBezTo>
                    <a:cubicBezTo>
                      <a:pt x="768" y="1068"/>
                      <a:pt x="787" y="1012"/>
                      <a:pt x="806" y="937"/>
                    </a:cubicBezTo>
                    <a:cubicBezTo>
                      <a:pt x="862" y="806"/>
                      <a:pt x="899" y="693"/>
                      <a:pt x="918" y="600"/>
                    </a:cubicBezTo>
                    <a:cubicBezTo>
                      <a:pt x="937" y="525"/>
                      <a:pt x="937" y="487"/>
                      <a:pt x="937" y="487"/>
                    </a:cubicBezTo>
                    <a:lnTo>
                      <a:pt x="937" y="487"/>
                    </a:lnTo>
                    <a:cubicBezTo>
                      <a:pt x="937" y="487"/>
                      <a:pt x="918" y="525"/>
                      <a:pt x="899" y="600"/>
                    </a:cubicBezTo>
                    <a:cubicBezTo>
                      <a:pt x="862" y="675"/>
                      <a:pt x="824" y="787"/>
                      <a:pt x="768" y="918"/>
                    </a:cubicBezTo>
                    <a:cubicBezTo>
                      <a:pt x="731" y="974"/>
                      <a:pt x="693" y="1049"/>
                      <a:pt x="656" y="1124"/>
                    </a:cubicBezTo>
                    <a:cubicBezTo>
                      <a:pt x="618" y="1180"/>
                      <a:pt x="581" y="1255"/>
                      <a:pt x="525" y="1330"/>
                    </a:cubicBezTo>
                    <a:cubicBezTo>
                      <a:pt x="506" y="1368"/>
                      <a:pt x="469" y="1386"/>
                      <a:pt x="450" y="1424"/>
                    </a:cubicBezTo>
                    <a:cubicBezTo>
                      <a:pt x="412" y="1442"/>
                      <a:pt x="375" y="1480"/>
                      <a:pt x="356" y="1499"/>
                    </a:cubicBezTo>
                    <a:lnTo>
                      <a:pt x="337" y="1517"/>
                    </a:lnTo>
                    <a:lnTo>
                      <a:pt x="300" y="1517"/>
                    </a:lnTo>
                    <a:lnTo>
                      <a:pt x="263" y="1536"/>
                    </a:lnTo>
                    <a:lnTo>
                      <a:pt x="244" y="1536"/>
                    </a:lnTo>
                    <a:cubicBezTo>
                      <a:pt x="225" y="1536"/>
                      <a:pt x="206" y="1499"/>
                      <a:pt x="188" y="1480"/>
                    </a:cubicBezTo>
                    <a:cubicBezTo>
                      <a:pt x="150" y="1405"/>
                      <a:pt x="131" y="1311"/>
                      <a:pt x="113" y="1218"/>
                    </a:cubicBezTo>
                    <a:cubicBezTo>
                      <a:pt x="94" y="1124"/>
                      <a:pt x="94" y="1049"/>
                      <a:pt x="94" y="956"/>
                    </a:cubicBezTo>
                    <a:cubicBezTo>
                      <a:pt x="75" y="787"/>
                      <a:pt x="75" y="619"/>
                      <a:pt x="75" y="469"/>
                    </a:cubicBezTo>
                    <a:cubicBezTo>
                      <a:pt x="75" y="338"/>
                      <a:pt x="75" y="207"/>
                      <a:pt x="75" y="132"/>
                    </a:cubicBezTo>
                    <a:cubicBezTo>
                      <a:pt x="75" y="57"/>
                      <a:pt x="75" y="1"/>
                      <a:pt x="75" y="1"/>
                    </a:cubicBezTo>
                    <a:close/>
                  </a:path>
                </a:pathLst>
              </a:custGeom>
              <a:solidFill>
                <a:srgbClr val="201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a:off x="6172062" y="2656158"/>
                <a:ext cx="62416" cy="95685"/>
              </a:xfrm>
              <a:custGeom>
                <a:avLst/>
                <a:gdLst/>
                <a:ahLst/>
                <a:cxnLst/>
                <a:rect l="l" t="t" r="r" b="b"/>
                <a:pathLst>
                  <a:path w="1088" h="1668" extrusionOk="0">
                    <a:moveTo>
                      <a:pt x="731" y="1143"/>
                    </a:moveTo>
                    <a:cubicBezTo>
                      <a:pt x="694" y="1199"/>
                      <a:pt x="656" y="1293"/>
                      <a:pt x="600" y="1349"/>
                    </a:cubicBezTo>
                    <a:cubicBezTo>
                      <a:pt x="656" y="1274"/>
                      <a:pt x="694" y="1199"/>
                      <a:pt x="731" y="1143"/>
                    </a:cubicBezTo>
                    <a:close/>
                    <a:moveTo>
                      <a:pt x="600" y="1349"/>
                    </a:moveTo>
                    <a:lnTo>
                      <a:pt x="600" y="1349"/>
                    </a:lnTo>
                    <a:cubicBezTo>
                      <a:pt x="575" y="1412"/>
                      <a:pt x="541" y="1458"/>
                      <a:pt x="493" y="1499"/>
                    </a:cubicBezTo>
                    <a:lnTo>
                      <a:pt x="467" y="1499"/>
                    </a:lnTo>
                    <a:cubicBezTo>
                      <a:pt x="483" y="1485"/>
                      <a:pt x="497" y="1471"/>
                      <a:pt x="507" y="1461"/>
                    </a:cubicBezTo>
                    <a:lnTo>
                      <a:pt x="507" y="1442"/>
                    </a:lnTo>
                    <a:cubicBezTo>
                      <a:pt x="544" y="1424"/>
                      <a:pt x="563" y="1386"/>
                      <a:pt x="600" y="1349"/>
                    </a:cubicBezTo>
                    <a:close/>
                    <a:moveTo>
                      <a:pt x="76" y="956"/>
                    </a:moveTo>
                    <a:cubicBezTo>
                      <a:pt x="95" y="1049"/>
                      <a:pt x="95" y="1143"/>
                      <a:pt x="113" y="1218"/>
                    </a:cubicBezTo>
                    <a:cubicBezTo>
                      <a:pt x="132" y="1311"/>
                      <a:pt x="151" y="1405"/>
                      <a:pt x="188" y="1499"/>
                    </a:cubicBezTo>
                    <a:cubicBezTo>
                      <a:pt x="207" y="1536"/>
                      <a:pt x="244" y="1555"/>
                      <a:pt x="282" y="1574"/>
                    </a:cubicBezTo>
                    <a:lnTo>
                      <a:pt x="301" y="1574"/>
                    </a:lnTo>
                    <a:lnTo>
                      <a:pt x="301" y="1536"/>
                    </a:lnTo>
                    <a:lnTo>
                      <a:pt x="319" y="1574"/>
                    </a:lnTo>
                    <a:lnTo>
                      <a:pt x="426" y="1547"/>
                    </a:lnTo>
                    <a:lnTo>
                      <a:pt x="426" y="1547"/>
                    </a:lnTo>
                    <a:cubicBezTo>
                      <a:pt x="422" y="1550"/>
                      <a:pt x="417" y="1552"/>
                      <a:pt x="413" y="1555"/>
                    </a:cubicBezTo>
                    <a:lnTo>
                      <a:pt x="375" y="1574"/>
                    </a:lnTo>
                    <a:lnTo>
                      <a:pt x="357" y="1592"/>
                    </a:lnTo>
                    <a:lnTo>
                      <a:pt x="282" y="1592"/>
                    </a:lnTo>
                    <a:cubicBezTo>
                      <a:pt x="226" y="1592"/>
                      <a:pt x="188" y="1536"/>
                      <a:pt x="169" y="1499"/>
                    </a:cubicBezTo>
                    <a:cubicBezTo>
                      <a:pt x="113" y="1424"/>
                      <a:pt x="95" y="1330"/>
                      <a:pt x="95" y="1236"/>
                    </a:cubicBezTo>
                    <a:cubicBezTo>
                      <a:pt x="76" y="1143"/>
                      <a:pt x="76" y="1049"/>
                      <a:pt x="76" y="956"/>
                    </a:cubicBezTo>
                    <a:close/>
                    <a:moveTo>
                      <a:pt x="76" y="1"/>
                    </a:moveTo>
                    <a:cubicBezTo>
                      <a:pt x="76" y="1"/>
                      <a:pt x="76" y="38"/>
                      <a:pt x="57" y="132"/>
                    </a:cubicBezTo>
                    <a:cubicBezTo>
                      <a:pt x="57" y="207"/>
                      <a:pt x="20" y="319"/>
                      <a:pt x="20" y="469"/>
                    </a:cubicBezTo>
                    <a:cubicBezTo>
                      <a:pt x="1" y="600"/>
                      <a:pt x="1" y="750"/>
                      <a:pt x="1" y="918"/>
                    </a:cubicBezTo>
                    <a:lnTo>
                      <a:pt x="1" y="956"/>
                    </a:lnTo>
                    <a:cubicBezTo>
                      <a:pt x="1" y="1049"/>
                      <a:pt x="1" y="1143"/>
                      <a:pt x="20" y="1236"/>
                    </a:cubicBezTo>
                    <a:cubicBezTo>
                      <a:pt x="20" y="1330"/>
                      <a:pt x="38" y="1442"/>
                      <a:pt x="95" y="1536"/>
                    </a:cubicBezTo>
                    <a:cubicBezTo>
                      <a:pt x="132" y="1592"/>
                      <a:pt x="169" y="1667"/>
                      <a:pt x="263" y="1667"/>
                    </a:cubicBezTo>
                    <a:lnTo>
                      <a:pt x="375" y="1667"/>
                    </a:lnTo>
                    <a:lnTo>
                      <a:pt x="413" y="1648"/>
                    </a:lnTo>
                    <a:lnTo>
                      <a:pt x="450" y="1630"/>
                    </a:lnTo>
                    <a:cubicBezTo>
                      <a:pt x="513" y="1588"/>
                      <a:pt x="558" y="1546"/>
                      <a:pt x="596" y="1504"/>
                    </a:cubicBezTo>
                    <a:lnTo>
                      <a:pt x="596" y="1504"/>
                    </a:lnTo>
                    <a:lnTo>
                      <a:pt x="619" y="1499"/>
                    </a:lnTo>
                    <a:lnTo>
                      <a:pt x="601" y="1499"/>
                    </a:lnTo>
                    <a:cubicBezTo>
                      <a:pt x="628" y="1467"/>
                      <a:pt x="652" y="1436"/>
                      <a:pt x="675" y="1405"/>
                    </a:cubicBezTo>
                    <a:cubicBezTo>
                      <a:pt x="731" y="1330"/>
                      <a:pt x="769" y="1236"/>
                      <a:pt x="806" y="1162"/>
                    </a:cubicBezTo>
                    <a:cubicBezTo>
                      <a:pt x="844" y="1087"/>
                      <a:pt x="862" y="1012"/>
                      <a:pt x="881" y="956"/>
                    </a:cubicBezTo>
                    <a:cubicBezTo>
                      <a:pt x="937" y="806"/>
                      <a:pt x="975" y="693"/>
                      <a:pt x="993" y="619"/>
                    </a:cubicBezTo>
                    <a:cubicBezTo>
                      <a:pt x="1012" y="525"/>
                      <a:pt x="1012" y="487"/>
                      <a:pt x="1012" y="487"/>
                    </a:cubicBezTo>
                    <a:lnTo>
                      <a:pt x="1012" y="487"/>
                    </a:lnTo>
                    <a:cubicBezTo>
                      <a:pt x="1012" y="487"/>
                      <a:pt x="1012" y="487"/>
                      <a:pt x="1012" y="487"/>
                    </a:cubicBezTo>
                    <a:lnTo>
                      <a:pt x="1087" y="113"/>
                    </a:lnTo>
                    <a:lnTo>
                      <a:pt x="937" y="469"/>
                    </a:lnTo>
                    <a:cubicBezTo>
                      <a:pt x="937" y="469"/>
                      <a:pt x="937" y="469"/>
                      <a:pt x="937" y="469"/>
                    </a:cubicBezTo>
                    <a:lnTo>
                      <a:pt x="937" y="469"/>
                    </a:lnTo>
                    <a:cubicBezTo>
                      <a:pt x="937" y="469"/>
                      <a:pt x="919" y="506"/>
                      <a:pt x="900" y="581"/>
                    </a:cubicBezTo>
                    <a:cubicBezTo>
                      <a:pt x="862" y="656"/>
                      <a:pt x="825" y="768"/>
                      <a:pt x="769" y="899"/>
                    </a:cubicBezTo>
                    <a:cubicBezTo>
                      <a:pt x="731" y="956"/>
                      <a:pt x="694" y="1031"/>
                      <a:pt x="656" y="1105"/>
                    </a:cubicBezTo>
                    <a:cubicBezTo>
                      <a:pt x="619" y="1162"/>
                      <a:pt x="581" y="1236"/>
                      <a:pt x="525" y="1311"/>
                    </a:cubicBezTo>
                    <a:cubicBezTo>
                      <a:pt x="508" y="1329"/>
                      <a:pt x="491" y="1361"/>
                      <a:pt x="460" y="1395"/>
                    </a:cubicBezTo>
                    <a:lnTo>
                      <a:pt x="460" y="1395"/>
                    </a:lnTo>
                    <a:lnTo>
                      <a:pt x="450" y="1386"/>
                    </a:lnTo>
                    <a:cubicBezTo>
                      <a:pt x="432" y="1424"/>
                      <a:pt x="394" y="1461"/>
                      <a:pt x="375" y="1461"/>
                    </a:cubicBezTo>
                    <a:lnTo>
                      <a:pt x="357" y="1480"/>
                    </a:lnTo>
                    <a:lnTo>
                      <a:pt x="319" y="1480"/>
                    </a:lnTo>
                    <a:lnTo>
                      <a:pt x="292" y="1494"/>
                    </a:lnTo>
                    <a:lnTo>
                      <a:pt x="292" y="1494"/>
                    </a:lnTo>
                    <a:cubicBezTo>
                      <a:pt x="281" y="1487"/>
                      <a:pt x="263" y="1474"/>
                      <a:pt x="263" y="1461"/>
                    </a:cubicBezTo>
                    <a:cubicBezTo>
                      <a:pt x="226" y="1386"/>
                      <a:pt x="207" y="1293"/>
                      <a:pt x="188" y="1218"/>
                    </a:cubicBezTo>
                    <a:cubicBezTo>
                      <a:pt x="169" y="1124"/>
                      <a:pt x="169" y="1031"/>
                      <a:pt x="169" y="956"/>
                    </a:cubicBezTo>
                    <a:cubicBezTo>
                      <a:pt x="151" y="806"/>
                      <a:pt x="151" y="675"/>
                      <a:pt x="151" y="562"/>
                    </a:cubicBezTo>
                    <a:cubicBezTo>
                      <a:pt x="151" y="525"/>
                      <a:pt x="151" y="506"/>
                      <a:pt x="151" y="469"/>
                    </a:cubicBezTo>
                    <a:cubicBezTo>
                      <a:pt x="151" y="338"/>
                      <a:pt x="151" y="225"/>
                      <a:pt x="151" y="132"/>
                    </a:cubicBezTo>
                    <a:cubicBezTo>
                      <a:pt x="151" y="57"/>
                      <a:pt x="151" y="1"/>
                      <a:pt x="151" y="1"/>
                    </a:cubicBezTo>
                    <a:close/>
                  </a:path>
                </a:pathLst>
              </a:custGeom>
              <a:solidFill>
                <a:srgbClr val="3E3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1"/>
              <p:cNvSpPr/>
              <p:nvPr/>
            </p:nvSpPr>
            <p:spPr>
              <a:xfrm>
                <a:off x="6179634" y="2764635"/>
                <a:ext cx="44058" cy="20651"/>
              </a:xfrm>
              <a:custGeom>
                <a:avLst/>
                <a:gdLst/>
                <a:ahLst/>
                <a:cxnLst/>
                <a:rect l="l" t="t" r="r" b="b"/>
                <a:pathLst>
                  <a:path w="768" h="360" extrusionOk="0">
                    <a:moveTo>
                      <a:pt x="375" y="1"/>
                    </a:moveTo>
                    <a:cubicBezTo>
                      <a:pt x="169" y="1"/>
                      <a:pt x="0" y="76"/>
                      <a:pt x="0" y="169"/>
                    </a:cubicBezTo>
                    <a:cubicBezTo>
                      <a:pt x="0" y="282"/>
                      <a:pt x="169" y="357"/>
                      <a:pt x="375" y="357"/>
                    </a:cubicBezTo>
                    <a:cubicBezTo>
                      <a:pt x="393" y="358"/>
                      <a:pt x="410" y="359"/>
                      <a:pt x="428" y="359"/>
                    </a:cubicBezTo>
                    <a:cubicBezTo>
                      <a:pt x="612" y="359"/>
                      <a:pt x="768" y="274"/>
                      <a:pt x="768" y="188"/>
                    </a:cubicBezTo>
                    <a:cubicBezTo>
                      <a:pt x="768" y="95"/>
                      <a:pt x="599" y="1"/>
                      <a:pt x="375" y="1"/>
                    </a:cubicBezTo>
                    <a:close/>
                  </a:path>
                </a:pathLst>
              </a:custGeom>
              <a:solidFill>
                <a:srgbClr val="D34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1"/>
              <p:cNvSpPr/>
              <p:nvPr/>
            </p:nvSpPr>
            <p:spPr>
              <a:xfrm>
                <a:off x="6709237" y="3180416"/>
                <a:ext cx="21513" cy="58053"/>
              </a:xfrm>
              <a:custGeom>
                <a:avLst/>
                <a:gdLst/>
                <a:ahLst/>
                <a:cxnLst/>
                <a:rect l="l" t="t" r="r" b="b"/>
                <a:pathLst>
                  <a:path w="375" h="1012" extrusionOk="0">
                    <a:moveTo>
                      <a:pt x="0" y="0"/>
                    </a:moveTo>
                    <a:cubicBezTo>
                      <a:pt x="0" y="0"/>
                      <a:pt x="19" y="56"/>
                      <a:pt x="56" y="169"/>
                    </a:cubicBezTo>
                    <a:cubicBezTo>
                      <a:pt x="94" y="262"/>
                      <a:pt x="131" y="393"/>
                      <a:pt x="188" y="506"/>
                    </a:cubicBezTo>
                    <a:cubicBezTo>
                      <a:pt x="225" y="637"/>
                      <a:pt x="281" y="768"/>
                      <a:pt x="319" y="862"/>
                    </a:cubicBezTo>
                    <a:cubicBezTo>
                      <a:pt x="337" y="899"/>
                      <a:pt x="356" y="936"/>
                      <a:pt x="356" y="974"/>
                    </a:cubicBezTo>
                    <a:cubicBezTo>
                      <a:pt x="375" y="993"/>
                      <a:pt x="375" y="1011"/>
                      <a:pt x="375" y="1011"/>
                    </a:cubicBezTo>
                    <a:cubicBezTo>
                      <a:pt x="375" y="1011"/>
                      <a:pt x="375" y="993"/>
                      <a:pt x="375" y="974"/>
                    </a:cubicBezTo>
                    <a:cubicBezTo>
                      <a:pt x="375" y="936"/>
                      <a:pt x="375" y="899"/>
                      <a:pt x="375" y="843"/>
                    </a:cubicBezTo>
                    <a:cubicBezTo>
                      <a:pt x="375" y="787"/>
                      <a:pt x="356" y="730"/>
                      <a:pt x="337" y="674"/>
                    </a:cubicBezTo>
                    <a:cubicBezTo>
                      <a:pt x="337" y="599"/>
                      <a:pt x="300" y="543"/>
                      <a:pt x="281" y="468"/>
                    </a:cubicBezTo>
                    <a:cubicBezTo>
                      <a:pt x="225" y="337"/>
                      <a:pt x="169" y="225"/>
                      <a:pt x="113" y="131"/>
                    </a:cubicBezTo>
                    <a:cubicBezTo>
                      <a:pt x="56" y="38"/>
                      <a:pt x="0" y="0"/>
                      <a:pt x="0" y="0"/>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1"/>
              <p:cNvSpPr/>
              <p:nvPr/>
            </p:nvSpPr>
            <p:spPr>
              <a:xfrm>
                <a:off x="6672695" y="3145997"/>
                <a:ext cx="22603" cy="59143"/>
              </a:xfrm>
              <a:custGeom>
                <a:avLst/>
                <a:gdLst/>
                <a:ahLst/>
                <a:cxnLst/>
                <a:rect l="l" t="t" r="r" b="b"/>
                <a:pathLst>
                  <a:path w="394" h="1031" extrusionOk="0">
                    <a:moveTo>
                      <a:pt x="1" y="1"/>
                    </a:moveTo>
                    <a:cubicBezTo>
                      <a:pt x="1" y="1"/>
                      <a:pt x="19" y="76"/>
                      <a:pt x="57" y="169"/>
                    </a:cubicBezTo>
                    <a:cubicBezTo>
                      <a:pt x="94" y="263"/>
                      <a:pt x="132" y="394"/>
                      <a:pt x="188" y="525"/>
                    </a:cubicBezTo>
                    <a:cubicBezTo>
                      <a:pt x="244" y="656"/>
                      <a:pt x="281" y="769"/>
                      <a:pt x="319" y="862"/>
                    </a:cubicBezTo>
                    <a:cubicBezTo>
                      <a:pt x="338" y="918"/>
                      <a:pt x="356" y="956"/>
                      <a:pt x="356" y="993"/>
                    </a:cubicBezTo>
                    <a:cubicBezTo>
                      <a:pt x="375" y="1012"/>
                      <a:pt x="375" y="1031"/>
                      <a:pt x="375" y="1031"/>
                    </a:cubicBezTo>
                    <a:cubicBezTo>
                      <a:pt x="375" y="1031"/>
                      <a:pt x="375" y="1012"/>
                      <a:pt x="375" y="993"/>
                    </a:cubicBezTo>
                    <a:cubicBezTo>
                      <a:pt x="375" y="956"/>
                      <a:pt x="394" y="900"/>
                      <a:pt x="375" y="862"/>
                    </a:cubicBezTo>
                    <a:cubicBezTo>
                      <a:pt x="375" y="806"/>
                      <a:pt x="356" y="750"/>
                      <a:pt x="338" y="675"/>
                    </a:cubicBezTo>
                    <a:cubicBezTo>
                      <a:pt x="338" y="619"/>
                      <a:pt x="300" y="544"/>
                      <a:pt x="281" y="488"/>
                    </a:cubicBezTo>
                    <a:cubicBezTo>
                      <a:pt x="225" y="357"/>
                      <a:pt x="169" y="244"/>
                      <a:pt x="113" y="151"/>
                    </a:cubicBezTo>
                    <a:cubicBezTo>
                      <a:pt x="57" y="57"/>
                      <a:pt x="1" y="1"/>
                      <a:pt x="1" y="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1"/>
              <p:cNvSpPr/>
              <p:nvPr/>
            </p:nvSpPr>
            <p:spPr>
              <a:xfrm>
                <a:off x="6699542" y="3234110"/>
                <a:ext cx="21570" cy="59143"/>
              </a:xfrm>
              <a:custGeom>
                <a:avLst/>
                <a:gdLst/>
                <a:ahLst/>
                <a:cxnLst/>
                <a:rect l="l" t="t" r="r" b="b"/>
                <a:pathLst>
                  <a:path w="376" h="1031" extrusionOk="0">
                    <a:moveTo>
                      <a:pt x="1" y="0"/>
                    </a:moveTo>
                    <a:cubicBezTo>
                      <a:pt x="1" y="1"/>
                      <a:pt x="19" y="75"/>
                      <a:pt x="57" y="169"/>
                    </a:cubicBezTo>
                    <a:cubicBezTo>
                      <a:pt x="76" y="263"/>
                      <a:pt x="132" y="394"/>
                      <a:pt x="188" y="525"/>
                    </a:cubicBezTo>
                    <a:cubicBezTo>
                      <a:pt x="225" y="656"/>
                      <a:pt x="282" y="768"/>
                      <a:pt x="319" y="862"/>
                    </a:cubicBezTo>
                    <a:cubicBezTo>
                      <a:pt x="338" y="918"/>
                      <a:pt x="338" y="956"/>
                      <a:pt x="357" y="993"/>
                    </a:cubicBezTo>
                    <a:cubicBezTo>
                      <a:pt x="357" y="1012"/>
                      <a:pt x="375" y="1030"/>
                      <a:pt x="375" y="1030"/>
                    </a:cubicBezTo>
                    <a:cubicBezTo>
                      <a:pt x="375" y="1030"/>
                      <a:pt x="375" y="1012"/>
                      <a:pt x="375" y="993"/>
                    </a:cubicBezTo>
                    <a:cubicBezTo>
                      <a:pt x="375" y="956"/>
                      <a:pt x="375" y="899"/>
                      <a:pt x="375" y="862"/>
                    </a:cubicBezTo>
                    <a:cubicBezTo>
                      <a:pt x="375" y="806"/>
                      <a:pt x="357" y="750"/>
                      <a:pt x="338" y="675"/>
                    </a:cubicBezTo>
                    <a:cubicBezTo>
                      <a:pt x="319" y="618"/>
                      <a:pt x="300" y="544"/>
                      <a:pt x="282" y="487"/>
                    </a:cubicBezTo>
                    <a:cubicBezTo>
                      <a:pt x="225" y="356"/>
                      <a:pt x="169" y="244"/>
                      <a:pt x="113" y="150"/>
                    </a:cubicBezTo>
                    <a:cubicBezTo>
                      <a:pt x="57" y="57"/>
                      <a:pt x="1" y="1"/>
                      <a:pt x="1" y="0"/>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31"/>
            <p:cNvGrpSpPr/>
            <p:nvPr/>
          </p:nvGrpSpPr>
          <p:grpSpPr>
            <a:xfrm rot="-9444114">
              <a:off x="5429095" y="3722608"/>
              <a:ext cx="927656" cy="736137"/>
              <a:chOff x="8757948" y="1920174"/>
              <a:chExt cx="1090443" cy="865316"/>
            </a:xfrm>
          </p:grpSpPr>
          <p:sp>
            <p:nvSpPr>
              <p:cNvPr id="1142" name="Google Shape;1142;p31"/>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1"/>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1"/>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1"/>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1"/>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1"/>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1"/>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1"/>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1"/>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1"/>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1"/>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1"/>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1"/>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1"/>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1"/>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4" name="Google Shape;1164;p31"/>
          <p:cNvSpPr txBox="1"/>
          <p:nvPr/>
        </p:nvSpPr>
        <p:spPr>
          <a:xfrm>
            <a:off x="4767650" y="1816213"/>
            <a:ext cx="3285000" cy="3783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46AA9E"/>
                </a:solidFill>
                <a:latin typeface="Sriracha"/>
                <a:ea typeface="Sriracha"/>
                <a:cs typeface="Sriracha"/>
                <a:sym typeface="Sriracha"/>
              </a:rPr>
              <a:t>Choose 1:</a:t>
            </a:r>
            <a:endParaRPr sz="3000">
              <a:solidFill>
                <a:srgbClr val="46AA9E"/>
              </a:solidFill>
              <a:latin typeface="Sriracha"/>
              <a:ea typeface="Sriracha"/>
              <a:cs typeface="Sriracha"/>
              <a:sym typeface="Sriracha"/>
            </a:endParaRPr>
          </a:p>
          <a:p>
            <a:pPr marL="457200" lvl="0" indent="-419100" algn="l" rtl="0">
              <a:spcBef>
                <a:spcPts val="0"/>
              </a:spcBef>
              <a:spcAft>
                <a:spcPts val="0"/>
              </a:spcAft>
              <a:buClr>
                <a:srgbClr val="46AA9E"/>
              </a:buClr>
              <a:buSzPts val="3000"/>
              <a:buFont typeface="Sriracha"/>
              <a:buChar char="❒"/>
            </a:pPr>
            <a:r>
              <a:rPr lang="en" sz="3000">
                <a:solidFill>
                  <a:srgbClr val="46AA9E"/>
                </a:solidFill>
                <a:latin typeface="Sriracha"/>
                <a:ea typeface="Sriracha"/>
                <a:cs typeface="Sriracha"/>
                <a:sym typeface="Sriracha"/>
              </a:rPr>
              <a:t>Create a Comparison Chart</a:t>
            </a:r>
            <a:endParaRPr sz="3000">
              <a:solidFill>
                <a:srgbClr val="46AA9E"/>
              </a:solidFill>
              <a:latin typeface="Sriracha"/>
              <a:ea typeface="Sriracha"/>
              <a:cs typeface="Sriracha"/>
              <a:sym typeface="Sriracha"/>
            </a:endParaRPr>
          </a:p>
          <a:p>
            <a:pPr marL="457200" lvl="0" indent="-419100" algn="l" rtl="0">
              <a:spcBef>
                <a:spcPts val="0"/>
              </a:spcBef>
              <a:spcAft>
                <a:spcPts val="0"/>
              </a:spcAft>
              <a:buClr>
                <a:srgbClr val="46AA9E"/>
              </a:buClr>
              <a:buSzPts val="3000"/>
              <a:buFont typeface="Sriracha"/>
              <a:buChar char="❒"/>
            </a:pPr>
            <a:r>
              <a:rPr lang="en" sz="3000">
                <a:solidFill>
                  <a:srgbClr val="46AA9E"/>
                </a:solidFill>
                <a:latin typeface="Sriracha"/>
                <a:ea typeface="Sriracha"/>
                <a:cs typeface="Sriracha"/>
                <a:sym typeface="Sriracha"/>
              </a:rPr>
              <a:t>Create a poster</a:t>
            </a:r>
            <a:endParaRPr sz="3000">
              <a:solidFill>
                <a:srgbClr val="46AA9E"/>
              </a:solidFill>
              <a:latin typeface="Sriracha"/>
              <a:ea typeface="Sriracha"/>
              <a:cs typeface="Sriracha"/>
              <a:sym typeface="Sriracha"/>
            </a:endParaRPr>
          </a:p>
          <a:p>
            <a:pPr marL="457200" lvl="0" indent="-419100" algn="l" rtl="0">
              <a:spcBef>
                <a:spcPts val="0"/>
              </a:spcBef>
              <a:spcAft>
                <a:spcPts val="0"/>
              </a:spcAft>
              <a:buClr>
                <a:srgbClr val="46AA9E"/>
              </a:buClr>
              <a:buSzPts val="3000"/>
              <a:buFont typeface="Sriracha"/>
              <a:buChar char="❒"/>
            </a:pPr>
            <a:r>
              <a:rPr lang="en" sz="3000">
                <a:solidFill>
                  <a:srgbClr val="46AA9E"/>
                </a:solidFill>
                <a:latin typeface="Sriracha"/>
                <a:ea typeface="Sriracha"/>
                <a:cs typeface="Sriracha"/>
                <a:sym typeface="Sriracha"/>
              </a:rPr>
              <a:t>Create a Diorama </a:t>
            </a:r>
            <a:endParaRPr sz="3000">
              <a:solidFill>
                <a:srgbClr val="46AA9E"/>
              </a:solidFill>
              <a:latin typeface="Sriracha"/>
              <a:ea typeface="Sriracha"/>
              <a:cs typeface="Sriracha"/>
              <a:sym typeface="Srirach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32"/>
          <p:cNvSpPr txBox="1">
            <a:spLocks noGrp="1"/>
          </p:cNvSpPr>
          <p:nvPr>
            <p:ph type="title"/>
          </p:nvPr>
        </p:nvSpPr>
        <p:spPr>
          <a:xfrm>
            <a:off x="1480999" y="197995"/>
            <a:ext cx="6802841" cy="735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Clr>
                <a:schemeClr val="dk1"/>
              </a:buClr>
              <a:buSzPts val="1400"/>
              <a:buFont typeface="Arial"/>
              <a:buNone/>
            </a:pPr>
            <a:r>
              <a:rPr lang="en" dirty="0"/>
              <a:t>Animals Babies &amp; How They Grow</a:t>
            </a:r>
            <a:endParaRPr dirty="0"/>
          </a:p>
        </p:txBody>
      </p:sp>
      <p:grpSp>
        <p:nvGrpSpPr>
          <p:cNvPr id="1170" name="Google Shape;1170;p32"/>
          <p:cNvGrpSpPr/>
          <p:nvPr/>
        </p:nvGrpSpPr>
        <p:grpSpPr>
          <a:xfrm>
            <a:off x="0" y="2"/>
            <a:ext cx="1155165" cy="1466182"/>
            <a:chOff x="211" y="1619659"/>
            <a:chExt cx="2596460" cy="3281518"/>
          </a:xfrm>
        </p:grpSpPr>
        <p:sp>
          <p:nvSpPr>
            <p:cNvPr id="1171" name="Google Shape;1171;p32"/>
            <p:cNvSpPr/>
            <p:nvPr/>
          </p:nvSpPr>
          <p:spPr>
            <a:xfrm>
              <a:off x="211" y="2733275"/>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172" name="Google Shape;1172;p32"/>
            <p:cNvGrpSpPr/>
            <p:nvPr/>
          </p:nvGrpSpPr>
          <p:grpSpPr>
            <a:xfrm rot="1085767">
              <a:off x="1089839" y="1685222"/>
              <a:ext cx="545258" cy="773077"/>
              <a:chOff x="6055204" y="4369368"/>
              <a:chExt cx="545279" cy="773107"/>
            </a:xfrm>
          </p:grpSpPr>
          <p:sp>
            <p:nvSpPr>
              <p:cNvPr id="1173" name="Google Shape;1173;p32"/>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4" name="Google Shape;1174;p32"/>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5" name="Google Shape;1175;p32"/>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6" name="Google Shape;1176;p32"/>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7" name="Google Shape;1177;p32"/>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8" name="Google Shape;1178;p32"/>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79" name="Google Shape;1179;p32"/>
            <p:cNvGrpSpPr/>
            <p:nvPr/>
          </p:nvGrpSpPr>
          <p:grpSpPr>
            <a:xfrm rot="5152197">
              <a:off x="1906730" y="2941480"/>
              <a:ext cx="722336" cy="608754"/>
              <a:chOff x="5913226" y="4077344"/>
              <a:chExt cx="914289" cy="694967"/>
            </a:xfrm>
          </p:grpSpPr>
          <p:sp>
            <p:nvSpPr>
              <p:cNvPr id="1180" name="Google Shape;1180;p32"/>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1" name="Google Shape;1181;p32"/>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2" name="Google Shape;1182;p32"/>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3" name="Google Shape;1183;p32"/>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4" name="Google Shape;1184;p32"/>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5" name="Google Shape;1185;p32"/>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6" name="Google Shape;1186;p32"/>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87" name="Google Shape;1187;p32"/>
            <p:cNvGrpSpPr/>
            <p:nvPr/>
          </p:nvGrpSpPr>
          <p:grpSpPr>
            <a:xfrm rot="1234418">
              <a:off x="298508" y="1963736"/>
              <a:ext cx="1359684" cy="1125169"/>
              <a:chOff x="5913226" y="4077344"/>
              <a:chExt cx="914289" cy="694967"/>
            </a:xfrm>
          </p:grpSpPr>
          <p:sp>
            <p:nvSpPr>
              <p:cNvPr id="1188" name="Google Shape;1188;p32"/>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9" name="Google Shape;1189;p32"/>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0" name="Google Shape;1190;p32"/>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1" name="Google Shape;1191;p32"/>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2" name="Google Shape;1192;p32"/>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3" name="Google Shape;1193;p32"/>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4" name="Google Shape;1194;p32"/>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95" name="Google Shape;1195;p32"/>
            <p:cNvGrpSpPr/>
            <p:nvPr/>
          </p:nvGrpSpPr>
          <p:grpSpPr>
            <a:xfrm>
              <a:off x="284315" y="2001196"/>
              <a:ext cx="1819289" cy="2518989"/>
              <a:chOff x="5117390" y="2064721"/>
              <a:chExt cx="1819289" cy="2518989"/>
            </a:xfrm>
          </p:grpSpPr>
          <p:sp>
            <p:nvSpPr>
              <p:cNvPr id="1196" name="Google Shape;1196;p32"/>
              <p:cNvSpPr/>
              <p:nvPr/>
            </p:nvSpPr>
            <p:spPr>
              <a:xfrm>
                <a:off x="5481482" y="4439411"/>
                <a:ext cx="108479" cy="106435"/>
              </a:xfrm>
              <a:custGeom>
                <a:avLst/>
                <a:gdLst/>
                <a:ahLst/>
                <a:cxnLst/>
                <a:rect l="l" t="t" r="r" b="b"/>
                <a:pathLst>
                  <a:path w="6317" h="6198" extrusionOk="0">
                    <a:moveTo>
                      <a:pt x="3146" y="1"/>
                    </a:moveTo>
                    <a:cubicBezTo>
                      <a:pt x="1504" y="1"/>
                      <a:pt x="149" y="1303"/>
                      <a:pt x="76" y="2961"/>
                    </a:cubicBezTo>
                    <a:cubicBezTo>
                      <a:pt x="1" y="4690"/>
                      <a:pt x="1329" y="6119"/>
                      <a:pt x="3034" y="6194"/>
                    </a:cubicBezTo>
                    <a:cubicBezTo>
                      <a:pt x="3080" y="6196"/>
                      <a:pt x="3126" y="6197"/>
                      <a:pt x="3171" y="6197"/>
                    </a:cubicBezTo>
                    <a:cubicBezTo>
                      <a:pt x="4815" y="6197"/>
                      <a:pt x="6193" y="4895"/>
                      <a:pt x="6267" y="3237"/>
                    </a:cubicBezTo>
                    <a:cubicBezTo>
                      <a:pt x="6317" y="1532"/>
                      <a:pt x="4988" y="79"/>
                      <a:pt x="3284" y="4"/>
                    </a:cubicBezTo>
                    <a:cubicBezTo>
                      <a:pt x="3238" y="2"/>
                      <a:pt x="3192"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7" name="Google Shape;1197;p32"/>
              <p:cNvSpPr/>
              <p:nvPr/>
            </p:nvSpPr>
            <p:spPr>
              <a:xfrm>
                <a:off x="5407472" y="3904083"/>
                <a:ext cx="340445" cy="598736"/>
              </a:xfrm>
              <a:custGeom>
                <a:avLst/>
                <a:gdLst/>
                <a:ahLst/>
                <a:cxnLst/>
                <a:rect l="l" t="t" r="r" b="b"/>
                <a:pathLst>
                  <a:path w="19825" h="34866" extrusionOk="0">
                    <a:moveTo>
                      <a:pt x="16015" y="0"/>
                    </a:moveTo>
                    <a:cubicBezTo>
                      <a:pt x="13910" y="0"/>
                      <a:pt x="12206" y="1705"/>
                      <a:pt x="12206" y="3810"/>
                    </a:cubicBezTo>
                    <a:cubicBezTo>
                      <a:pt x="12206" y="4462"/>
                      <a:pt x="12381" y="5063"/>
                      <a:pt x="12657" y="5615"/>
                    </a:cubicBezTo>
                    <a:cubicBezTo>
                      <a:pt x="12281" y="5915"/>
                      <a:pt x="11955" y="6316"/>
                      <a:pt x="11730" y="6767"/>
                    </a:cubicBezTo>
                    <a:cubicBezTo>
                      <a:pt x="11053" y="6116"/>
                      <a:pt x="10126" y="5715"/>
                      <a:pt x="9123" y="5715"/>
                    </a:cubicBezTo>
                    <a:cubicBezTo>
                      <a:pt x="7018" y="5715"/>
                      <a:pt x="5313" y="7419"/>
                      <a:pt x="5313" y="9524"/>
                    </a:cubicBezTo>
                    <a:cubicBezTo>
                      <a:pt x="5313" y="9650"/>
                      <a:pt x="5313" y="9775"/>
                      <a:pt x="5339" y="9900"/>
                    </a:cubicBezTo>
                    <a:cubicBezTo>
                      <a:pt x="4035" y="10502"/>
                      <a:pt x="3158" y="11805"/>
                      <a:pt x="3158" y="13334"/>
                    </a:cubicBezTo>
                    <a:cubicBezTo>
                      <a:pt x="3158" y="13835"/>
                      <a:pt x="3258" y="14336"/>
                      <a:pt x="3434" y="14787"/>
                    </a:cubicBezTo>
                    <a:lnTo>
                      <a:pt x="50" y="15063"/>
                    </a:lnTo>
                    <a:cubicBezTo>
                      <a:pt x="25" y="16116"/>
                      <a:pt x="376" y="17068"/>
                      <a:pt x="1028" y="17820"/>
                    </a:cubicBezTo>
                    <a:cubicBezTo>
                      <a:pt x="451" y="18472"/>
                      <a:pt x="100" y="19324"/>
                      <a:pt x="50" y="20251"/>
                    </a:cubicBezTo>
                    <a:cubicBezTo>
                      <a:pt x="0" y="21755"/>
                      <a:pt x="777" y="23108"/>
                      <a:pt x="1980" y="23835"/>
                    </a:cubicBezTo>
                    <a:cubicBezTo>
                      <a:pt x="1880" y="24186"/>
                      <a:pt x="1805" y="24537"/>
                      <a:pt x="1780" y="24913"/>
                    </a:cubicBezTo>
                    <a:cubicBezTo>
                      <a:pt x="1755" y="25965"/>
                      <a:pt x="2105" y="26943"/>
                      <a:pt x="2732" y="27670"/>
                    </a:cubicBezTo>
                    <a:cubicBezTo>
                      <a:pt x="2582" y="28071"/>
                      <a:pt x="2506" y="28472"/>
                      <a:pt x="2481" y="28923"/>
                    </a:cubicBezTo>
                    <a:cubicBezTo>
                      <a:pt x="2456" y="29274"/>
                      <a:pt x="2506" y="29625"/>
                      <a:pt x="2582" y="29976"/>
                    </a:cubicBezTo>
                    <a:cubicBezTo>
                      <a:pt x="2531" y="30201"/>
                      <a:pt x="2481" y="30452"/>
                      <a:pt x="2481" y="30702"/>
                    </a:cubicBezTo>
                    <a:cubicBezTo>
                      <a:pt x="2381" y="32908"/>
                      <a:pt x="4085" y="34763"/>
                      <a:pt x="6291" y="34863"/>
                    </a:cubicBezTo>
                    <a:cubicBezTo>
                      <a:pt x="6842" y="34863"/>
                      <a:pt x="7394" y="34788"/>
                      <a:pt x="7870" y="34587"/>
                    </a:cubicBezTo>
                    <a:cubicBezTo>
                      <a:pt x="8271" y="34737"/>
                      <a:pt x="8672" y="34838"/>
                      <a:pt x="9098" y="34863"/>
                    </a:cubicBezTo>
                    <a:cubicBezTo>
                      <a:pt x="9145" y="34864"/>
                      <a:pt x="9192" y="34865"/>
                      <a:pt x="9238" y="34865"/>
                    </a:cubicBezTo>
                    <a:cubicBezTo>
                      <a:pt x="11383" y="34865"/>
                      <a:pt x="13185" y="33187"/>
                      <a:pt x="13258" y="31028"/>
                    </a:cubicBezTo>
                    <a:cubicBezTo>
                      <a:pt x="13308" y="29900"/>
                      <a:pt x="12882" y="28848"/>
                      <a:pt x="12131" y="28096"/>
                    </a:cubicBezTo>
                    <a:cubicBezTo>
                      <a:pt x="13534" y="27519"/>
                      <a:pt x="14537" y="26166"/>
                      <a:pt x="14587" y="24562"/>
                    </a:cubicBezTo>
                    <a:cubicBezTo>
                      <a:pt x="14637" y="23559"/>
                      <a:pt x="14286" y="22632"/>
                      <a:pt x="13709" y="21905"/>
                    </a:cubicBezTo>
                    <a:cubicBezTo>
                      <a:pt x="14486" y="21204"/>
                      <a:pt x="14988" y="20226"/>
                      <a:pt x="15038" y="19098"/>
                    </a:cubicBezTo>
                    <a:cubicBezTo>
                      <a:pt x="15088" y="18246"/>
                      <a:pt x="14862" y="17469"/>
                      <a:pt x="14436" y="16818"/>
                    </a:cubicBezTo>
                    <a:cubicBezTo>
                      <a:pt x="15790" y="16216"/>
                      <a:pt x="16717" y="14888"/>
                      <a:pt x="16717" y="13334"/>
                    </a:cubicBezTo>
                    <a:cubicBezTo>
                      <a:pt x="16717" y="12883"/>
                      <a:pt x="16642" y="12457"/>
                      <a:pt x="16491" y="12056"/>
                    </a:cubicBezTo>
                    <a:cubicBezTo>
                      <a:pt x="17920" y="11504"/>
                      <a:pt x="18923" y="10126"/>
                      <a:pt x="18923" y="8497"/>
                    </a:cubicBezTo>
                    <a:cubicBezTo>
                      <a:pt x="18923" y="7870"/>
                      <a:pt x="18772" y="7244"/>
                      <a:pt x="18471" y="6717"/>
                    </a:cubicBezTo>
                    <a:cubicBezTo>
                      <a:pt x="19298" y="6016"/>
                      <a:pt x="19825" y="4988"/>
                      <a:pt x="19825" y="3810"/>
                    </a:cubicBezTo>
                    <a:cubicBezTo>
                      <a:pt x="19825" y="1705"/>
                      <a:pt x="18121" y="0"/>
                      <a:pt x="1601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8" name="Google Shape;1198;p32"/>
              <p:cNvSpPr/>
              <p:nvPr/>
            </p:nvSpPr>
            <p:spPr>
              <a:xfrm>
                <a:off x="6368056" y="4477721"/>
                <a:ext cx="108908" cy="105989"/>
              </a:xfrm>
              <a:custGeom>
                <a:avLst/>
                <a:gdLst/>
                <a:ahLst/>
                <a:cxnLst/>
                <a:rect l="l" t="t" r="r" b="b"/>
                <a:pathLst>
                  <a:path w="6342" h="6172" extrusionOk="0">
                    <a:moveTo>
                      <a:pt x="3146" y="0"/>
                    </a:moveTo>
                    <a:cubicBezTo>
                      <a:pt x="1503" y="0"/>
                      <a:pt x="149" y="1302"/>
                      <a:pt x="75" y="2961"/>
                    </a:cubicBezTo>
                    <a:cubicBezTo>
                      <a:pt x="0" y="4665"/>
                      <a:pt x="1329" y="6118"/>
                      <a:pt x="3033" y="6169"/>
                    </a:cubicBezTo>
                    <a:cubicBezTo>
                      <a:pt x="3079" y="6171"/>
                      <a:pt x="3125" y="6172"/>
                      <a:pt x="3171" y="6172"/>
                    </a:cubicBezTo>
                    <a:cubicBezTo>
                      <a:pt x="4815" y="6172"/>
                      <a:pt x="6193" y="4869"/>
                      <a:pt x="6266" y="3211"/>
                    </a:cubicBezTo>
                    <a:cubicBezTo>
                      <a:pt x="6341" y="1507"/>
                      <a:pt x="5013" y="53"/>
                      <a:pt x="3284" y="3"/>
                    </a:cubicBezTo>
                    <a:cubicBezTo>
                      <a:pt x="3237"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9" name="Google Shape;1199;p32"/>
              <p:cNvSpPr/>
              <p:nvPr/>
            </p:nvSpPr>
            <p:spPr>
              <a:xfrm>
                <a:off x="6294029" y="3942393"/>
                <a:ext cx="340462" cy="598324"/>
              </a:xfrm>
              <a:custGeom>
                <a:avLst/>
                <a:gdLst/>
                <a:ahLst/>
                <a:cxnLst/>
                <a:rect l="l" t="t" r="r" b="b"/>
                <a:pathLst>
                  <a:path w="19826" h="34842" extrusionOk="0">
                    <a:moveTo>
                      <a:pt x="16016" y="0"/>
                    </a:moveTo>
                    <a:cubicBezTo>
                      <a:pt x="13935" y="0"/>
                      <a:pt x="12231" y="1704"/>
                      <a:pt x="12231" y="3810"/>
                    </a:cubicBezTo>
                    <a:cubicBezTo>
                      <a:pt x="12231" y="4436"/>
                      <a:pt x="12382" y="5063"/>
                      <a:pt x="12657" y="5589"/>
                    </a:cubicBezTo>
                    <a:cubicBezTo>
                      <a:pt x="12281" y="5915"/>
                      <a:pt x="11981" y="6316"/>
                      <a:pt x="11730" y="6742"/>
                    </a:cubicBezTo>
                    <a:cubicBezTo>
                      <a:pt x="11053" y="6090"/>
                      <a:pt x="10126" y="5689"/>
                      <a:pt x="9123" y="5689"/>
                    </a:cubicBezTo>
                    <a:cubicBezTo>
                      <a:pt x="7018" y="5689"/>
                      <a:pt x="5314" y="7394"/>
                      <a:pt x="5314" y="9499"/>
                    </a:cubicBezTo>
                    <a:cubicBezTo>
                      <a:pt x="5314" y="9624"/>
                      <a:pt x="5314" y="9749"/>
                      <a:pt x="5339" y="9875"/>
                    </a:cubicBezTo>
                    <a:cubicBezTo>
                      <a:pt x="4061" y="10476"/>
                      <a:pt x="3158" y="11805"/>
                      <a:pt x="3158" y="13308"/>
                    </a:cubicBezTo>
                    <a:cubicBezTo>
                      <a:pt x="3158" y="13835"/>
                      <a:pt x="3259" y="14311"/>
                      <a:pt x="3459" y="14762"/>
                    </a:cubicBezTo>
                    <a:lnTo>
                      <a:pt x="76" y="15038"/>
                    </a:lnTo>
                    <a:cubicBezTo>
                      <a:pt x="26" y="16090"/>
                      <a:pt x="376" y="17068"/>
                      <a:pt x="1028" y="17795"/>
                    </a:cubicBezTo>
                    <a:cubicBezTo>
                      <a:pt x="452" y="18446"/>
                      <a:pt x="101" y="19298"/>
                      <a:pt x="76" y="20226"/>
                    </a:cubicBezTo>
                    <a:cubicBezTo>
                      <a:pt x="1" y="21729"/>
                      <a:pt x="777" y="23083"/>
                      <a:pt x="2006" y="23810"/>
                    </a:cubicBezTo>
                    <a:cubicBezTo>
                      <a:pt x="1880" y="24161"/>
                      <a:pt x="1805" y="24537"/>
                      <a:pt x="1780" y="24912"/>
                    </a:cubicBezTo>
                    <a:cubicBezTo>
                      <a:pt x="1755" y="25940"/>
                      <a:pt x="2106" y="26917"/>
                      <a:pt x="2732" y="27644"/>
                    </a:cubicBezTo>
                    <a:cubicBezTo>
                      <a:pt x="2582" y="28045"/>
                      <a:pt x="2507" y="28471"/>
                      <a:pt x="2482" y="28897"/>
                    </a:cubicBezTo>
                    <a:cubicBezTo>
                      <a:pt x="2457" y="29273"/>
                      <a:pt x="2507" y="29624"/>
                      <a:pt x="2582" y="29950"/>
                    </a:cubicBezTo>
                    <a:cubicBezTo>
                      <a:pt x="2532" y="30176"/>
                      <a:pt x="2482" y="30426"/>
                      <a:pt x="2482" y="30677"/>
                    </a:cubicBezTo>
                    <a:cubicBezTo>
                      <a:pt x="2381" y="32882"/>
                      <a:pt x="4111" y="34737"/>
                      <a:pt x="6291" y="34837"/>
                    </a:cubicBezTo>
                    <a:cubicBezTo>
                      <a:pt x="6350" y="34840"/>
                      <a:pt x="6408" y="34841"/>
                      <a:pt x="6466" y="34841"/>
                    </a:cubicBezTo>
                    <a:cubicBezTo>
                      <a:pt x="6975" y="34841"/>
                      <a:pt x="7443" y="34744"/>
                      <a:pt x="7870" y="34587"/>
                    </a:cubicBezTo>
                    <a:cubicBezTo>
                      <a:pt x="8271" y="34737"/>
                      <a:pt x="8672" y="34812"/>
                      <a:pt x="9123" y="34837"/>
                    </a:cubicBezTo>
                    <a:cubicBezTo>
                      <a:pt x="9184" y="34840"/>
                      <a:pt x="9244" y="34841"/>
                      <a:pt x="9304" y="34841"/>
                    </a:cubicBezTo>
                    <a:cubicBezTo>
                      <a:pt x="11406" y="34841"/>
                      <a:pt x="13186" y="33147"/>
                      <a:pt x="13259" y="31003"/>
                    </a:cubicBezTo>
                    <a:cubicBezTo>
                      <a:pt x="13309" y="29875"/>
                      <a:pt x="12883" y="28822"/>
                      <a:pt x="12131" y="28070"/>
                    </a:cubicBezTo>
                    <a:cubicBezTo>
                      <a:pt x="13534" y="27494"/>
                      <a:pt x="14537" y="26166"/>
                      <a:pt x="14587" y="24562"/>
                    </a:cubicBezTo>
                    <a:cubicBezTo>
                      <a:pt x="14637" y="23534"/>
                      <a:pt x="14311" y="22607"/>
                      <a:pt x="13710" y="21880"/>
                    </a:cubicBezTo>
                    <a:cubicBezTo>
                      <a:pt x="14487" y="21178"/>
                      <a:pt x="15013" y="20201"/>
                      <a:pt x="15063" y="19073"/>
                    </a:cubicBezTo>
                    <a:cubicBezTo>
                      <a:pt x="15088" y="18246"/>
                      <a:pt x="14863" y="17444"/>
                      <a:pt x="14462" y="16792"/>
                    </a:cubicBezTo>
                    <a:cubicBezTo>
                      <a:pt x="15790" y="16216"/>
                      <a:pt x="16742" y="14862"/>
                      <a:pt x="16742" y="13308"/>
                    </a:cubicBezTo>
                    <a:cubicBezTo>
                      <a:pt x="16742" y="12857"/>
                      <a:pt x="16642" y="12431"/>
                      <a:pt x="16517" y="12030"/>
                    </a:cubicBezTo>
                    <a:cubicBezTo>
                      <a:pt x="17920" y="11479"/>
                      <a:pt x="18923" y="10100"/>
                      <a:pt x="18923" y="8496"/>
                    </a:cubicBezTo>
                    <a:cubicBezTo>
                      <a:pt x="18923" y="7845"/>
                      <a:pt x="18773" y="7243"/>
                      <a:pt x="18472" y="6692"/>
                    </a:cubicBezTo>
                    <a:cubicBezTo>
                      <a:pt x="19299" y="6015"/>
                      <a:pt x="19825" y="4962"/>
                      <a:pt x="19825" y="3810"/>
                    </a:cubicBezTo>
                    <a:cubicBezTo>
                      <a:pt x="19825" y="1704"/>
                      <a:pt x="18121" y="0"/>
                      <a:pt x="1601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0" name="Google Shape;1200;p32"/>
              <p:cNvSpPr/>
              <p:nvPr/>
            </p:nvSpPr>
            <p:spPr>
              <a:xfrm>
                <a:off x="6198056" y="4477721"/>
                <a:ext cx="108479" cy="105989"/>
              </a:xfrm>
              <a:custGeom>
                <a:avLst/>
                <a:gdLst/>
                <a:ahLst/>
                <a:cxnLst/>
                <a:rect l="l" t="t" r="r" b="b"/>
                <a:pathLst>
                  <a:path w="6317" h="6172" extrusionOk="0">
                    <a:moveTo>
                      <a:pt x="3146" y="0"/>
                    </a:moveTo>
                    <a:cubicBezTo>
                      <a:pt x="1503" y="0"/>
                      <a:pt x="149" y="1302"/>
                      <a:pt x="76" y="2961"/>
                    </a:cubicBezTo>
                    <a:cubicBezTo>
                      <a:pt x="0" y="4665"/>
                      <a:pt x="1329" y="6118"/>
                      <a:pt x="3033" y="6169"/>
                    </a:cubicBezTo>
                    <a:cubicBezTo>
                      <a:pt x="3079" y="6171"/>
                      <a:pt x="3125" y="6172"/>
                      <a:pt x="3171" y="6172"/>
                    </a:cubicBezTo>
                    <a:cubicBezTo>
                      <a:pt x="4815" y="6172"/>
                      <a:pt x="6193" y="4869"/>
                      <a:pt x="6266" y="3211"/>
                    </a:cubicBezTo>
                    <a:cubicBezTo>
                      <a:pt x="6316" y="1507"/>
                      <a:pt x="4988" y="53"/>
                      <a:pt x="3284" y="3"/>
                    </a:cubicBezTo>
                    <a:cubicBezTo>
                      <a:pt x="3238"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1" name="Google Shape;1201;p32"/>
              <p:cNvSpPr/>
              <p:nvPr/>
            </p:nvSpPr>
            <p:spPr>
              <a:xfrm>
                <a:off x="5317526" y="4449302"/>
                <a:ext cx="108891" cy="106435"/>
              </a:xfrm>
              <a:custGeom>
                <a:avLst/>
                <a:gdLst/>
                <a:ahLst/>
                <a:cxnLst/>
                <a:rect l="l" t="t" r="r" b="b"/>
                <a:pathLst>
                  <a:path w="6341" h="6198" extrusionOk="0">
                    <a:moveTo>
                      <a:pt x="3146" y="1"/>
                    </a:moveTo>
                    <a:cubicBezTo>
                      <a:pt x="1503" y="1"/>
                      <a:pt x="148" y="1304"/>
                      <a:pt x="75" y="2986"/>
                    </a:cubicBezTo>
                    <a:cubicBezTo>
                      <a:pt x="0" y="4691"/>
                      <a:pt x="1328" y="6119"/>
                      <a:pt x="3033" y="6195"/>
                    </a:cubicBezTo>
                    <a:cubicBezTo>
                      <a:pt x="3079" y="6197"/>
                      <a:pt x="3125" y="6198"/>
                      <a:pt x="3170" y="6198"/>
                    </a:cubicBezTo>
                    <a:cubicBezTo>
                      <a:pt x="4815" y="6198"/>
                      <a:pt x="6193" y="4895"/>
                      <a:pt x="6266" y="3237"/>
                    </a:cubicBezTo>
                    <a:cubicBezTo>
                      <a:pt x="6341" y="1533"/>
                      <a:pt x="5013" y="79"/>
                      <a:pt x="3283" y="4"/>
                    </a:cubicBezTo>
                    <a:cubicBezTo>
                      <a:pt x="3237" y="2"/>
                      <a:pt x="3191"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2" name="Google Shape;1202;p32"/>
              <p:cNvSpPr/>
              <p:nvPr/>
            </p:nvSpPr>
            <p:spPr>
              <a:xfrm>
                <a:off x="6368485" y="2064721"/>
                <a:ext cx="144197" cy="265349"/>
              </a:xfrm>
              <a:custGeom>
                <a:avLst/>
                <a:gdLst/>
                <a:ahLst/>
                <a:cxnLst/>
                <a:rect l="l" t="t" r="r" b="b"/>
                <a:pathLst>
                  <a:path w="8397" h="15452" extrusionOk="0">
                    <a:moveTo>
                      <a:pt x="4444" y="0"/>
                    </a:moveTo>
                    <a:cubicBezTo>
                      <a:pt x="2638" y="0"/>
                      <a:pt x="1153" y="3069"/>
                      <a:pt x="627" y="6138"/>
                    </a:cubicBezTo>
                    <a:cubicBezTo>
                      <a:pt x="0" y="9647"/>
                      <a:pt x="426" y="14585"/>
                      <a:pt x="1579" y="15362"/>
                    </a:cubicBezTo>
                    <a:cubicBezTo>
                      <a:pt x="1670" y="15423"/>
                      <a:pt x="1783" y="15451"/>
                      <a:pt x="1912" y="15451"/>
                    </a:cubicBezTo>
                    <a:cubicBezTo>
                      <a:pt x="3427" y="15451"/>
                      <a:pt x="7319" y="11602"/>
                      <a:pt x="7319" y="11602"/>
                    </a:cubicBezTo>
                    <a:cubicBezTo>
                      <a:pt x="7319" y="11602"/>
                      <a:pt x="8396" y="1828"/>
                      <a:pt x="5238" y="199"/>
                    </a:cubicBezTo>
                    <a:cubicBezTo>
                      <a:pt x="4968" y="63"/>
                      <a:pt x="4703" y="0"/>
                      <a:pt x="444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3" name="Google Shape;1203;p32"/>
              <p:cNvSpPr/>
              <p:nvPr/>
            </p:nvSpPr>
            <p:spPr>
              <a:xfrm>
                <a:off x="6361170" y="2122950"/>
                <a:ext cx="85227" cy="206431"/>
              </a:xfrm>
              <a:custGeom>
                <a:avLst/>
                <a:gdLst/>
                <a:ahLst/>
                <a:cxnLst/>
                <a:rect l="l" t="t" r="r" b="b"/>
                <a:pathLst>
                  <a:path w="4963" h="12021" extrusionOk="0">
                    <a:moveTo>
                      <a:pt x="2305" y="0"/>
                    </a:moveTo>
                    <a:cubicBezTo>
                      <a:pt x="1881" y="0"/>
                      <a:pt x="1294" y="590"/>
                      <a:pt x="852" y="3324"/>
                    </a:cubicBezTo>
                    <a:cubicBezTo>
                      <a:pt x="0" y="8662"/>
                      <a:pt x="1705" y="12021"/>
                      <a:pt x="1705" y="12021"/>
                    </a:cubicBezTo>
                    <a:cubicBezTo>
                      <a:pt x="2381" y="10316"/>
                      <a:pt x="4537" y="9339"/>
                      <a:pt x="4537" y="9339"/>
                    </a:cubicBezTo>
                    <a:cubicBezTo>
                      <a:pt x="4537" y="9339"/>
                      <a:pt x="4963" y="7409"/>
                      <a:pt x="4737" y="4828"/>
                    </a:cubicBezTo>
                    <a:cubicBezTo>
                      <a:pt x="4461" y="1845"/>
                      <a:pt x="2857" y="341"/>
                      <a:pt x="2857" y="341"/>
                    </a:cubicBezTo>
                    <a:cubicBezTo>
                      <a:pt x="2857" y="341"/>
                      <a:pt x="2628" y="0"/>
                      <a:pt x="230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4" name="Google Shape;1204;p32"/>
              <p:cNvSpPr/>
              <p:nvPr/>
            </p:nvSpPr>
            <p:spPr>
              <a:xfrm>
                <a:off x="6737316" y="2079935"/>
                <a:ext cx="132142" cy="268200"/>
              </a:xfrm>
              <a:custGeom>
                <a:avLst/>
                <a:gdLst/>
                <a:ahLst/>
                <a:cxnLst/>
                <a:rect l="l" t="t" r="r" b="b"/>
                <a:pathLst>
                  <a:path w="7695" h="15618" extrusionOk="0">
                    <a:moveTo>
                      <a:pt x="3960" y="1"/>
                    </a:moveTo>
                    <a:cubicBezTo>
                      <a:pt x="3742" y="1"/>
                      <a:pt x="3517" y="45"/>
                      <a:pt x="3283" y="140"/>
                    </a:cubicBezTo>
                    <a:cubicBezTo>
                      <a:pt x="0" y="1493"/>
                      <a:pt x="251" y="11318"/>
                      <a:pt x="251" y="11318"/>
                    </a:cubicBezTo>
                    <a:cubicBezTo>
                      <a:pt x="251" y="11318"/>
                      <a:pt x="3914" y="15617"/>
                      <a:pt x="5392" y="15617"/>
                    </a:cubicBezTo>
                    <a:cubicBezTo>
                      <a:pt x="5494" y="15617"/>
                      <a:pt x="5585" y="15597"/>
                      <a:pt x="5664" y="15553"/>
                    </a:cubicBezTo>
                    <a:cubicBezTo>
                      <a:pt x="6867" y="14877"/>
                      <a:pt x="7694" y="9964"/>
                      <a:pt x="7394" y="6430"/>
                    </a:cubicBezTo>
                    <a:cubicBezTo>
                      <a:pt x="7102" y="3266"/>
                      <a:pt x="5825" y="1"/>
                      <a:pt x="3960" y="1"/>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5" name="Google Shape;1205;p32"/>
              <p:cNvSpPr/>
              <p:nvPr/>
            </p:nvSpPr>
            <p:spPr>
              <a:xfrm>
                <a:off x="6790239" y="2141753"/>
                <a:ext cx="83098" cy="206568"/>
              </a:xfrm>
              <a:custGeom>
                <a:avLst/>
                <a:gdLst/>
                <a:ahLst/>
                <a:cxnLst/>
                <a:rect l="l" t="t" r="r" b="b"/>
                <a:pathLst>
                  <a:path w="4839" h="12029" extrusionOk="0">
                    <a:moveTo>
                      <a:pt x="3226" y="0"/>
                    </a:moveTo>
                    <a:cubicBezTo>
                      <a:pt x="2921" y="0"/>
                      <a:pt x="2683" y="299"/>
                      <a:pt x="2683" y="299"/>
                    </a:cubicBezTo>
                    <a:cubicBezTo>
                      <a:pt x="2683" y="299"/>
                      <a:pt x="953" y="1652"/>
                      <a:pt x="452" y="4585"/>
                    </a:cubicBezTo>
                    <a:cubicBezTo>
                      <a:pt x="1" y="7166"/>
                      <a:pt x="252" y="9096"/>
                      <a:pt x="252" y="9096"/>
                    </a:cubicBezTo>
                    <a:cubicBezTo>
                      <a:pt x="252" y="9096"/>
                      <a:pt x="2332" y="10274"/>
                      <a:pt x="2858" y="12028"/>
                    </a:cubicBezTo>
                    <a:cubicBezTo>
                      <a:pt x="2858" y="12028"/>
                      <a:pt x="4838" y="8820"/>
                      <a:pt x="4437" y="3432"/>
                    </a:cubicBezTo>
                    <a:cubicBezTo>
                      <a:pt x="4217" y="591"/>
                      <a:pt x="3655" y="0"/>
                      <a:pt x="322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6" name="Google Shape;1206;p32"/>
              <p:cNvSpPr/>
              <p:nvPr/>
            </p:nvSpPr>
            <p:spPr>
              <a:xfrm>
                <a:off x="5117390" y="2218699"/>
                <a:ext cx="1819289" cy="2322100"/>
              </a:xfrm>
              <a:custGeom>
                <a:avLst/>
                <a:gdLst/>
                <a:ahLst/>
                <a:cxnLst/>
                <a:rect l="l" t="t" r="r" b="b"/>
                <a:pathLst>
                  <a:path w="105942" h="135222" extrusionOk="0">
                    <a:moveTo>
                      <a:pt x="87989" y="0"/>
                    </a:moveTo>
                    <a:cubicBezTo>
                      <a:pt x="86797" y="0"/>
                      <a:pt x="85708" y="542"/>
                      <a:pt x="84964" y="1382"/>
                    </a:cubicBezTo>
                    <a:cubicBezTo>
                      <a:pt x="84362" y="931"/>
                      <a:pt x="83610" y="655"/>
                      <a:pt x="82783" y="605"/>
                    </a:cubicBezTo>
                    <a:cubicBezTo>
                      <a:pt x="82740" y="604"/>
                      <a:pt x="82696" y="603"/>
                      <a:pt x="82653" y="603"/>
                    </a:cubicBezTo>
                    <a:cubicBezTo>
                      <a:pt x="81151" y="603"/>
                      <a:pt x="79806" y="1443"/>
                      <a:pt x="79124" y="2685"/>
                    </a:cubicBezTo>
                    <a:cubicBezTo>
                      <a:pt x="78848" y="2610"/>
                      <a:pt x="78573" y="2560"/>
                      <a:pt x="78297" y="2560"/>
                    </a:cubicBezTo>
                    <a:cubicBezTo>
                      <a:pt x="78235" y="2557"/>
                      <a:pt x="78173" y="2556"/>
                      <a:pt x="78112" y="2556"/>
                    </a:cubicBezTo>
                    <a:cubicBezTo>
                      <a:pt x="75989" y="2556"/>
                      <a:pt x="74234" y="4226"/>
                      <a:pt x="74137" y="6369"/>
                    </a:cubicBezTo>
                    <a:cubicBezTo>
                      <a:pt x="74137" y="6445"/>
                      <a:pt x="74137" y="6545"/>
                      <a:pt x="74137" y="6620"/>
                    </a:cubicBezTo>
                    <a:cubicBezTo>
                      <a:pt x="72583" y="7096"/>
                      <a:pt x="71405" y="8525"/>
                      <a:pt x="71330" y="10254"/>
                    </a:cubicBezTo>
                    <a:cubicBezTo>
                      <a:pt x="71330" y="10530"/>
                      <a:pt x="71330" y="10806"/>
                      <a:pt x="71380" y="11081"/>
                    </a:cubicBezTo>
                    <a:cubicBezTo>
                      <a:pt x="70127" y="11708"/>
                      <a:pt x="69249" y="12961"/>
                      <a:pt x="69174" y="14465"/>
                    </a:cubicBezTo>
                    <a:cubicBezTo>
                      <a:pt x="69149" y="15542"/>
                      <a:pt x="69525" y="16520"/>
                      <a:pt x="70177" y="17272"/>
                    </a:cubicBezTo>
                    <a:cubicBezTo>
                      <a:pt x="69650" y="17898"/>
                      <a:pt x="69325" y="18725"/>
                      <a:pt x="69274" y="19603"/>
                    </a:cubicBezTo>
                    <a:cubicBezTo>
                      <a:pt x="69249" y="20555"/>
                      <a:pt x="69525" y="21432"/>
                      <a:pt x="70051" y="22134"/>
                    </a:cubicBezTo>
                    <a:cubicBezTo>
                      <a:pt x="69475" y="22786"/>
                      <a:pt x="69124" y="23638"/>
                      <a:pt x="69074" y="24590"/>
                    </a:cubicBezTo>
                    <a:cubicBezTo>
                      <a:pt x="69024" y="25568"/>
                      <a:pt x="69350" y="26495"/>
                      <a:pt x="69926" y="27222"/>
                    </a:cubicBezTo>
                    <a:cubicBezTo>
                      <a:pt x="69500" y="27823"/>
                      <a:pt x="69249" y="28550"/>
                      <a:pt x="69224" y="29327"/>
                    </a:cubicBezTo>
                    <a:cubicBezTo>
                      <a:pt x="69174" y="30079"/>
                      <a:pt x="69350" y="30781"/>
                      <a:pt x="69700" y="31382"/>
                    </a:cubicBezTo>
                    <a:cubicBezTo>
                      <a:pt x="69325" y="31959"/>
                      <a:pt x="69099" y="32635"/>
                      <a:pt x="69074" y="33337"/>
                    </a:cubicBezTo>
                    <a:cubicBezTo>
                      <a:pt x="69049" y="33738"/>
                      <a:pt x="69099" y="34139"/>
                      <a:pt x="69199" y="34490"/>
                    </a:cubicBezTo>
                    <a:cubicBezTo>
                      <a:pt x="68823" y="35091"/>
                      <a:pt x="68573" y="35768"/>
                      <a:pt x="68548" y="36495"/>
                    </a:cubicBezTo>
                    <a:cubicBezTo>
                      <a:pt x="68523" y="37422"/>
                      <a:pt x="68773" y="38274"/>
                      <a:pt x="69274" y="38951"/>
                    </a:cubicBezTo>
                    <a:cubicBezTo>
                      <a:pt x="68949" y="39503"/>
                      <a:pt x="68773" y="40129"/>
                      <a:pt x="68723" y="40781"/>
                    </a:cubicBezTo>
                    <a:cubicBezTo>
                      <a:pt x="68698" y="41608"/>
                      <a:pt x="68924" y="42385"/>
                      <a:pt x="69325" y="43036"/>
                    </a:cubicBezTo>
                    <a:cubicBezTo>
                      <a:pt x="68873" y="43638"/>
                      <a:pt x="68573" y="44390"/>
                      <a:pt x="68548" y="45217"/>
                    </a:cubicBezTo>
                    <a:cubicBezTo>
                      <a:pt x="68523" y="45693"/>
                      <a:pt x="68598" y="46144"/>
                      <a:pt x="68723" y="46570"/>
                    </a:cubicBezTo>
                    <a:cubicBezTo>
                      <a:pt x="67821" y="47272"/>
                      <a:pt x="67194" y="48350"/>
                      <a:pt x="67144" y="49603"/>
                    </a:cubicBezTo>
                    <a:cubicBezTo>
                      <a:pt x="67144" y="49904"/>
                      <a:pt x="67169" y="50229"/>
                      <a:pt x="67219" y="50530"/>
                    </a:cubicBezTo>
                    <a:cubicBezTo>
                      <a:pt x="66843" y="50906"/>
                      <a:pt x="66543" y="51357"/>
                      <a:pt x="66342" y="51884"/>
                    </a:cubicBezTo>
                    <a:cubicBezTo>
                      <a:pt x="65164" y="52134"/>
                      <a:pt x="64162" y="52886"/>
                      <a:pt x="63610" y="53939"/>
                    </a:cubicBezTo>
                    <a:cubicBezTo>
                      <a:pt x="63284" y="53838"/>
                      <a:pt x="62933" y="53763"/>
                      <a:pt x="62558" y="53763"/>
                    </a:cubicBezTo>
                    <a:cubicBezTo>
                      <a:pt x="62479" y="53758"/>
                      <a:pt x="62400" y="53756"/>
                      <a:pt x="62322" y="53756"/>
                    </a:cubicBezTo>
                    <a:cubicBezTo>
                      <a:pt x="61629" y="53756"/>
                      <a:pt x="60965" y="53952"/>
                      <a:pt x="60402" y="54290"/>
                    </a:cubicBezTo>
                    <a:cubicBezTo>
                      <a:pt x="59851" y="53989"/>
                      <a:pt x="59224" y="53788"/>
                      <a:pt x="58573" y="53763"/>
                    </a:cubicBezTo>
                    <a:cubicBezTo>
                      <a:pt x="58521" y="53761"/>
                      <a:pt x="58470" y="53760"/>
                      <a:pt x="58419" y="53760"/>
                    </a:cubicBezTo>
                    <a:cubicBezTo>
                      <a:pt x="57103" y="53760"/>
                      <a:pt x="55938" y="54378"/>
                      <a:pt x="55214" y="55367"/>
                    </a:cubicBezTo>
                    <a:cubicBezTo>
                      <a:pt x="54437" y="55493"/>
                      <a:pt x="53761" y="55843"/>
                      <a:pt x="53209" y="56345"/>
                    </a:cubicBezTo>
                    <a:cubicBezTo>
                      <a:pt x="52558" y="55142"/>
                      <a:pt x="51304" y="54315"/>
                      <a:pt x="49851" y="54239"/>
                    </a:cubicBezTo>
                    <a:cubicBezTo>
                      <a:pt x="49797" y="54237"/>
                      <a:pt x="49743" y="54236"/>
                      <a:pt x="49690" y="54236"/>
                    </a:cubicBezTo>
                    <a:cubicBezTo>
                      <a:pt x="48476" y="54236"/>
                      <a:pt x="47388" y="54779"/>
                      <a:pt x="46668" y="55643"/>
                    </a:cubicBezTo>
                    <a:cubicBezTo>
                      <a:pt x="45966" y="54941"/>
                      <a:pt x="45014" y="54465"/>
                      <a:pt x="43961" y="54415"/>
                    </a:cubicBezTo>
                    <a:cubicBezTo>
                      <a:pt x="43926" y="54414"/>
                      <a:pt x="43891" y="54414"/>
                      <a:pt x="43856" y="54414"/>
                    </a:cubicBezTo>
                    <a:cubicBezTo>
                      <a:pt x="42843" y="54414"/>
                      <a:pt x="41907" y="54762"/>
                      <a:pt x="41204" y="55392"/>
                    </a:cubicBezTo>
                    <a:cubicBezTo>
                      <a:pt x="40603" y="54966"/>
                      <a:pt x="39876" y="54716"/>
                      <a:pt x="39099" y="54691"/>
                    </a:cubicBezTo>
                    <a:cubicBezTo>
                      <a:pt x="39037" y="54688"/>
                      <a:pt x="38976" y="54686"/>
                      <a:pt x="38914" y="54686"/>
                    </a:cubicBezTo>
                    <a:cubicBezTo>
                      <a:pt x="37882" y="54686"/>
                      <a:pt x="36926" y="55082"/>
                      <a:pt x="36217" y="55768"/>
                    </a:cubicBezTo>
                    <a:cubicBezTo>
                      <a:pt x="35515" y="54991"/>
                      <a:pt x="34512" y="54465"/>
                      <a:pt x="33410" y="54415"/>
                    </a:cubicBezTo>
                    <a:cubicBezTo>
                      <a:pt x="33351" y="54412"/>
                      <a:pt x="33293" y="54411"/>
                      <a:pt x="33236" y="54411"/>
                    </a:cubicBezTo>
                    <a:cubicBezTo>
                      <a:pt x="32149" y="54411"/>
                      <a:pt x="31141" y="54855"/>
                      <a:pt x="30427" y="55593"/>
                    </a:cubicBezTo>
                    <a:cubicBezTo>
                      <a:pt x="29775" y="55016"/>
                      <a:pt x="28923" y="54665"/>
                      <a:pt x="27996" y="54640"/>
                    </a:cubicBezTo>
                    <a:cubicBezTo>
                      <a:pt x="27939" y="54638"/>
                      <a:pt x="27883" y="54637"/>
                      <a:pt x="27827" y="54637"/>
                    </a:cubicBezTo>
                    <a:cubicBezTo>
                      <a:pt x="26713" y="54637"/>
                      <a:pt x="25679" y="55105"/>
                      <a:pt x="24963" y="55869"/>
                    </a:cubicBezTo>
                    <a:cubicBezTo>
                      <a:pt x="24412" y="55543"/>
                      <a:pt x="23760" y="55317"/>
                      <a:pt x="23059" y="55292"/>
                    </a:cubicBezTo>
                    <a:cubicBezTo>
                      <a:pt x="23003" y="55290"/>
                      <a:pt x="22948" y="55289"/>
                      <a:pt x="22893" y="55289"/>
                    </a:cubicBezTo>
                    <a:cubicBezTo>
                      <a:pt x="21755" y="55289"/>
                      <a:pt x="20717" y="55780"/>
                      <a:pt x="19976" y="56545"/>
                    </a:cubicBezTo>
                    <a:cubicBezTo>
                      <a:pt x="19374" y="56094"/>
                      <a:pt x="18622" y="55818"/>
                      <a:pt x="17820" y="55793"/>
                    </a:cubicBezTo>
                    <a:cubicBezTo>
                      <a:pt x="17756" y="55790"/>
                      <a:pt x="17691" y="55789"/>
                      <a:pt x="17627" y="55789"/>
                    </a:cubicBezTo>
                    <a:cubicBezTo>
                      <a:pt x="16130" y="55789"/>
                      <a:pt x="14834" y="56623"/>
                      <a:pt x="14161" y="57848"/>
                    </a:cubicBezTo>
                    <a:cubicBezTo>
                      <a:pt x="13911" y="56470"/>
                      <a:pt x="12708" y="55392"/>
                      <a:pt x="11254" y="55317"/>
                    </a:cubicBezTo>
                    <a:cubicBezTo>
                      <a:pt x="11218" y="55316"/>
                      <a:pt x="11183" y="55315"/>
                      <a:pt x="11148" y="55315"/>
                    </a:cubicBezTo>
                    <a:cubicBezTo>
                      <a:pt x="10411" y="55315"/>
                      <a:pt x="9724" y="55563"/>
                      <a:pt x="9174" y="55994"/>
                    </a:cubicBezTo>
                    <a:cubicBezTo>
                      <a:pt x="8823" y="54766"/>
                      <a:pt x="7695" y="53863"/>
                      <a:pt x="6367" y="53813"/>
                    </a:cubicBezTo>
                    <a:cubicBezTo>
                      <a:pt x="6324" y="53812"/>
                      <a:pt x="6282" y="53811"/>
                      <a:pt x="6240" y="53811"/>
                    </a:cubicBezTo>
                    <a:cubicBezTo>
                      <a:pt x="4991" y="53811"/>
                      <a:pt x="3919" y="54526"/>
                      <a:pt x="3409" y="55593"/>
                    </a:cubicBezTo>
                    <a:cubicBezTo>
                      <a:pt x="3359" y="55593"/>
                      <a:pt x="3309" y="55568"/>
                      <a:pt x="3259" y="55568"/>
                    </a:cubicBezTo>
                    <a:cubicBezTo>
                      <a:pt x="3227" y="55567"/>
                      <a:pt x="3196" y="55566"/>
                      <a:pt x="3164" y="55566"/>
                    </a:cubicBezTo>
                    <a:cubicBezTo>
                      <a:pt x="1501" y="55566"/>
                      <a:pt x="100" y="56853"/>
                      <a:pt x="26" y="58550"/>
                    </a:cubicBezTo>
                    <a:cubicBezTo>
                      <a:pt x="1" y="59703"/>
                      <a:pt x="577" y="60731"/>
                      <a:pt x="1505" y="61307"/>
                    </a:cubicBezTo>
                    <a:cubicBezTo>
                      <a:pt x="1329" y="61683"/>
                      <a:pt x="1229" y="62084"/>
                      <a:pt x="1204" y="62535"/>
                    </a:cubicBezTo>
                    <a:cubicBezTo>
                      <a:pt x="1129" y="63939"/>
                      <a:pt x="2031" y="65142"/>
                      <a:pt x="3284" y="65593"/>
                    </a:cubicBezTo>
                    <a:cubicBezTo>
                      <a:pt x="3384" y="66721"/>
                      <a:pt x="4086" y="67673"/>
                      <a:pt x="5064" y="68124"/>
                    </a:cubicBezTo>
                    <a:cubicBezTo>
                      <a:pt x="4312" y="68826"/>
                      <a:pt x="3810" y="69803"/>
                      <a:pt x="3760" y="70906"/>
                    </a:cubicBezTo>
                    <a:cubicBezTo>
                      <a:pt x="3760" y="71282"/>
                      <a:pt x="3785" y="71633"/>
                      <a:pt x="3860" y="71959"/>
                    </a:cubicBezTo>
                    <a:cubicBezTo>
                      <a:pt x="3008" y="72661"/>
                      <a:pt x="2432" y="73713"/>
                      <a:pt x="2382" y="74916"/>
                    </a:cubicBezTo>
                    <a:cubicBezTo>
                      <a:pt x="2332" y="75643"/>
                      <a:pt x="2507" y="76320"/>
                      <a:pt x="2833" y="76921"/>
                    </a:cubicBezTo>
                    <a:cubicBezTo>
                      <a:pt x="1881" y="77623"/>
                      <a:pt x="1254" y="78726"/>
                      <a:pt x="1204" y="79979"/>
                    </a:cubicBezTo>
                    <a:cubicBezTo>
                      <a:pt x="1179" y="80756"/>
                      <a:pt x="1379" y="81508"/>
                      <a:pt x="1730" y="82134"/>
                    </a:cubicBezTo>
                    <a:cubicBezTo>
                      <a:pt x="1429" y="82686"/>
                      <a:pt x="1229" y="83312"/>
                      <a:pt x="1204" y="83964"/>
                    </a:cubicBezTo>
                    <a:cubicBezTo>
                      <a:pt x="1154" y="85042"/>
                      <a:pt x="1530" y="86019"/>
                      <a:pt x="2181" y="86771"/>
                    </a:cubicBezTo>
                    <a:cubicBezTo>
                      <a:pt x="1881" y="87297"/>
                      <a:pt x="1705" y="87899"/>
                      <a:pt x="1680" y="88525"/>
                    </a:cubicBezTo>
                    <a:cubicBezTo>
                      <a:pt x="1630" y="89578"/>
                      <a:pt x="2006" y="90555"/>
                      <a:pt x="2632" y="91282"/>
                    </a:cubicBezTo>
                    <a:cubicBezTo>
                      <a:pt x="2482" y="91683"/>
                      <a:pt x="2382" y="92084"/>
                      <a:pt x="2382" y="92535"/>
                    </a:cubicBezTo>
                    <a:cubicBezTo>
                      <a:pt x="2332" y="93713"/>
                      <a:pt x="2808" y="94791"/>
                      <a:pt x="3585" y="95543"/>
                    </a:cubicBezTo>
                    <a:cubicBezTo>
                      <a:pt x="3309" y="96044"/>
                      <a:pt x="3159" y="96621"/>
                      <a:pt x="3134" y="97222"/>
                    </a:cubicBezTo>
                    <a:cubicBezTo>
                      <a:pt x="3084" y="98576"/>
                      <a:pt x="3710" y="99804"/>
                      <a:pt x="4688" y="100555"/>
                    </a:cubicBezTo>
                    <a:cubicBezTo>
                      <a:pt x="4562" y="100931"/>
                      <a:pt x="4462" y="101357"/>
                      <a:pt x="4437" y="101784"/>
                    </a:cubicBezTo>
                    <a:cubicBezTo>
                      <a:pt x="4412" y="102886"/>
                      <a:pt x="4813" y="103889"/>
                      <a:pt x="5490" y="104641"/>
                    </a:cubicBezTo>
                    <a:cubicBezTo>
                      <a:pt x="4888" y="105317"/>
                      <a:pt x="4487" y="106195"/>
                      <a:pt x="4437" y="107172"/>
                    </a:cubicBezTo>
                    <a:cubicBezTo>
                      <a:pt x="4387" y="108626"/>
                      <a:pt x="5114" y="109954"/>
                      <a:pt x="6267" y="110681"/>
                    </a:cubicBezTo>
                    <a:cubicBezTo>
                      <a:pt x="5916" y="111257"/>
                      <a:pt x="5690" y="111909"/>
                      <a:pt x="5665" y="112636"/>
                    </a:cubicBezTo>
                    <a:cubicBezTo>
                      <a:pt x="5615" y="113663"/>
                      <a:pt x="5991" y="114641"/>
                      <a:pt x="6617" y="115368"/>
                    </a:cubicBezTo>
                    <a:cubicBezTo>
                      <a:pt x="6467" y="115769"/>
                      <a:pt x="6392" y="116170"/>
                      <a:pt x="6367" y="116621"/>
                    </a:cubicBezTo>
                    <a:cubicBezTo>
                      <a:pt x="6317" y="117949"/>
                      <a:pt x="6918" y="119127"/>
                      <a:pt x="7871" y="119904"/>
                    </a:cubicBezTo>
                    <a:cubicBezTo>
                      <a:pt x="7444" y="120505"/>
                      <a:pt x="7169" y="121257"/>
                      <a:pt x="7119" y="122059"/>
                    </a:cubicBezTo>
                    <a:cubicBezTo>
                      <a:pt x="7069" y="123162"/>
                      <a:pt x="7470" y="124165"/>
                      <a:pt x="8171" y="124917"/>
                    </a:cubicBezTo>
                    <a:cubicBezTo>
                      <a:pt x="8046" y="125292"/>
                      <a:pt x="7971" y="125668"/>
                      <a:pt x="7946" y="126069"/>
                    </a:cubicBezTo>
                    <a:cubicBezTo>
                      <a:pt x="7896" y="127122"/>
                      <a:pt x="8272" y="128099"/>
                      <a:pt x="8923" y="128826"/>
                    </a:cubicBezTo>
                    <a:cubicBezTo>
                      <a:pt x="8898" y="128977"/>
                      <a:pt x="8873" y="129127"/>
                      <a:pt x="8873" y="129277"/>
                    </a:cubicBezTo>
                    <a:cubicBezTo>
                      <a:pt x="8773" y="131483"/>
                      <a:pt x="10502" y="133338"/>
                      <a:pt x="12683" y="133438"/>
                    </a:cubicBezTo>
                    <a:cubicBezTo>
                      <a:pt x="12736" y="133440"/>
                      <a:pt x="12789" y="133441"/>
                      <a:pt x="12842" y="133441"/>
                    </a:cubicBezTo>
                    <a:cubicBezTo>
                      <a:pt x="13407" y="133441"/>
                      <a:pt x="13928" y="133321"/>
                      <a:pt x="14387" y="133137"/>
                    </a:cubicBezTo>
                    <a:cubicBezTo>
                      <a:pt x="14813" y="133313"/>
                      <a:pt x="15289" y="133413"/>
                      <a:pt x="15765" y="133438"/>
                    </a:cubicBezTo>
                    <a:cubicBezTo>
                      <a:pt x="15826" y="133441"/>
                      <a:pt x="15887" y="133442"/>
                      <a:pt x="15948" y="133442"/>
                    </a:cubicBezTo>
                    <a:cubicBezTo>
                      <a:pt x="18072" y="133442"/>
                      <a:pt x="19828" y="131748"/>
                      <a:pt x="19926" y="129603"/>
                    </a:cubicBezTo>
                    <a:cubicBezTo>
                      <a:pt x="19951" y="128601"/>
                      <a:pt x="19625" y="127648"/>
                      <a:pt x="19023" y="126922"/>
                    </a:cubicBezTo>
                    <a:cubicBezTo>
                      <a:pt x="20076" y="126245"/>
                      <a:pt x="20778" y="125092"/>
                      <a:pt x="20853" y="123739"/>
                    </a:cubicBezTo>
                    <a:cubicBezTo>
                      <a:pt x="20878" y="122861"/>
                      <a:pt x="20628" y="122034"/>
                      <a:pt x="20176" y="121358"/>
                    </a:cubicBezTo>
                    <a:cubicBezTo>
                      <a:pt x="21054" y="120681"/>
                      <a:pt x="21630" y="119628"/>
                      <a:pt x="21680" y="118400"/>
                    </a:cubicBezTo>
                    <a:cubicBezTo>
                      <a:pt x="21730" y="117448"/>
                      <a:pt x="21430" y="116571"/>
                      <a:pt x="20878" y="115844"/>
                    </a:cubicBezTo>
                    <a:cubicBezTo>
                      <a:pt x="22131" y="115217"/>
                      <a:pt x="23034" y="113939"/>
                      <a:pt x="23084" y="112460"/>
                    </a:cubicBezTo>
                    <a:cubicBezTo>
                      <a:pt x="23084" y="112435"/>
                      <a:pt x="23084" y="112410"/>
                      <a:pt x="23084" y="112385"/>
                    </a:cubicBezTo>
                    <a:cubicBezTo>
                      <a:pt x="23560" y="112611"/>
                      <a:pt x="24111" y="112761"/>
                      <a:pt x="24663" y="112786"/>
                    </a:cubicBezTo>
                    <a:cubicBezTo>
                      <a:pt x="24726" y="112789"/>
                      <a:pt x="24789" y="112790"/>
                      <a:pt x="24852" y="112790"/>
                    </a:cubicBezTo>
                    <a:cubicBezTo>
                      <a:pt x="26400" y="112790"/>
                      <a:pt x="27722" y="111906"/>
                      <a:pt x="28397" y="110606"/>
                    </a:cubicBezTo>
                    <a:cubicBezTo>
                      <a:pt x="28998" y="111032"/>
                      <a:pt x="29725" y="111282"/>
                      <a:pt x="30502" y="111332"/>
                    </a:cubicBezTo>
                    <a:cubicBezTo>
                      <a:pt x="30557" y="111335"/>
                      <a:pt x="30612" y="111336"/>
                      <a:pt x="30667" y="111336"/>
                    </a:cubicBezTo>
                    <a:cubicBezTo>
                      <a:pt x="31808" y="111336"/>
                      <a:pt x="32868" y="110843"/>
                      <a:pt x="33585" y="110054"/>
                    </a:cubicBezTo>
                    <a:cubicBezTo>
                      <a:pt x="34287" y="110806"/>
                      <a:pt x="35239" y="111282"/>
                      <a:pt x="36342" y="111332"/>
                    </a:cubicBezTo>
                    <a:cubicBezTo>
                      <a:pt x="36378" y="111333"/>
                      <a:pt x="36414" y="111334"/>
                      <a:pt x="36450" y="111334"/>
                    </a:cubicBezTo>
                    <a:cubicBezTo>
                      <a:pt x="37411" y="111334"/>
                      <a:pt x="38298" y="111011"/>
                      <a:pt x="38999" y="110455"/>
                    </a:cubicBezTo>
                    <a:cubicBezTo>
                      <a:pt x="39675" y="111508"/>
                      <a:pt x="40828" y="112235"/>
                      <a:pt x="42182" y="112285"/>
                    </a:cubicBezTo>
                    <a:cubicBezTo>
                      <a:pt x="42243" y="112288"/>
                      <a:pt x="42305" y="112289"/>
                      <a:pt x="42366" y="112289"/>
                    </a:cubicBezTo>
                    <a:cubicBezTo>
                      <a:pt x="43396" y="112289"/>
                      <a:pt x="44329" y="111895"/>
                      <a:pt x="45039" y="111232"/>
                    </a:cubicBezTo>
                    <a:cubicBezTo>
                      <a:pt x="45740" y="112134"/>
                      <a:pt x="46818" y="112736"/>
                      <a:pt x="48046" y="112786"/>
                    </a:cubicBezTo>
                    <a:cubicBezTo>
                      <a:pt x="48113" y="112790"/>
                      <a:pt x="48181" y="112792"/>
                      <a:pt x="48247" y="112792"/>
                    </a:cubicBezTo>
                    <a:cubicBezTo>
                      <a:pt x="49100" y="112792"/>
                      <a:pt x="49902" y="112499"/>
                      <a:pt x="50552" y="112034"/>
                    </a:cubicBezTo>
                    <a:cubicBezTo>
                      <a:pt x="51254" y="112836"/>
                      <a:pt x="52257" y="113363"/>
                      <a:pt x="53410" y="113413"/>
                    </a:cubicBezTo>
                    <a:cubicBezTo>
                      <a:pt x="53476" y="113416"/>
                      <a:pt x="53541" y="113418"/>
                      <a:pt x="53607" y="113418"/>
                    </a:cubicBezTo>
                    <a:cubicBezTo>
                      <a:pt x="54508" y="113418"/>
                      <a:pt x="55338" y="113100"/>
                      <a:pt x="56016" y="112586"/>
                    </a:cubicBezTo>
                    <a:cubicBezTo>
                      <a:pt x="56417" y="113789"/>
                      <a:pt x="57370" y="114741"/>
                      <a:pt x="58598" y="115142"/>
                    </a:cubicBezTo>
                    <a:cubicBezTo>
                      <a:pt x="58573" y="115217"/>
                      <a:pt x="58573" y="115317"/>
                      <a:pt x="58573" y="115418"/>
                    </a:cubicBezTo>
                    <a:cubicBezTo>
                      <a:pt x="58522" y="116470"/>
                      <a:pt x="58898" y="117448"/>
                      <a:pt x="59525" y="118175"/>
                    </a:cubicBezTo>
                    <a:cubicBezTo>
                      <a:pt x="58974" y="118826"/>
                      <a:pt x="58598" y="119678"/>
                      <a:pt x="58573" y="120606"/>
                    </a:cubicBezTo>
                    <a:cubicBezTo>
                      <a:pt x="58497" y="122109"/>
                      <a:pt x="59274" y="123463"/>
                      <a:pt x="60502" y="124190"/>
                    </a:cubicBezTo>
                    <a:cubicBezTo>
                      <a:pt x="60377" y="124541"/>
                      <a:pt x="60302" y="124917"/>
                      <a:pt x="60302" y="125292"/>
                    </a:cubicBezTo>
                    <a:cubicBezTo>
                      <a:pt x="60252" y="126320"/>
                      <a:pt x="60603" y="127297"/>
                      <a:pt x="61229" y="128024"/>
                    </a:cubicBezTo>
                    <a:cubicBezTo>
                      <a:pt x="61079" y="128425"/>
                      <a:pt x="61004" y="128851"/>
                      <a:pt x="60979" y="129277"/>
                    </a:cubicBezTo>
                    <a:cubicBezTo>
                      <a:pt x="60979" y="129653"/>
                      <a:pt x="61004" y="130004"/>
                      <a:pt x="61079" y="130330"/>
                    </a:cubicBezTo>
                    <a:cubicBezTo>
                      <a:pt x="61029" y="130556"/>
                      <a:pt x="61004" y="130806"/>
                      <a:pt x="60979" y="131057"/>
                    </a:cubicBezTo>
                    <a:cubicBezTo>
                      <a:pt x="60878" y="133262"/>
                      <a:pt x="62608" y="135117"/>
                      <a:pt x="64813" y="135217"/>
                    </a:cubicBezTo>
                    <a:cubicBezTo>
                      <a:pt x="64869" y="135220"/>
                      <a:pt x="64926" y="135221"/>
                      <a:pt x="64981" y="135221"/>
                    </a:cubicBezTo>
                    <a:cubicBezTo>
                      <a:pt x="65472" y="135221"/>
                      <a:pt x="65940" y="135124"/>
                      <a:pt x="66367" y="134967"/>
                    </a:cubicBezTo>
                    <a:cubicBezTo>
                      <a:pt x="66768" y="135117"/>
                      <a:pt x="67169" y="135192"/>
                      <a:pt x="67620" y="135217"/>
                    </a:cubicBezTo>
                    <a:cubicBezTo>
                      <a:pt x="67681" y="135220"/>
                      <a:pt x="67742" y="135221"/>
                      <a:pt x="67803" y="135221"/>
                    </a:cubicBezTo>
                    <a:cubicBezTo>
                      <a:pt x="69927" y="135221"/>
                      <a:pt x="71683" y="133527"/>
                      <a:pt x="71781" y="131383"/>
                    </a:cubicBezTo>
                    <a:cubicBezTo>
                      <a:pt x="71806" y="130255"/>
                      <a:pt x="71380" y="129202"/>
                      <a:pt x="70653" y="128450"/>
                    </a:cubicBezTo>
                    <a:cubicBezTo>
                      <a:pt x="72031" y="127874"/>
                      <a:pt x="73034" y="126546"/>
                      <a:pt x="73109" y="124942"/>
                    </a:cubicBezTo>
                    <a:cubicBezTo>
                      <a:pt x="73134" y="123914"/>
                      <a:pt x="72808" y="122987"/>
                      <a:pt x="72207" y="122260"/>
                    </a:cubicBezTo>
                    <a:cubicBezTo>
                      <a:pt x="72984" y="121558"/>
                      <a:pt x="73510" y="120581"/>
                      <a:pt x="73560" y="119453"/>
                    </a:cubicBezTo>
                    <a:cubicBezTo>
                      <a:pt x="73585" y="118601"/>
                      <a:pt x="73360" y="117824"/>
                      <a:pt x="72934" y="117147"/>
                    </a:cubicBezTo>
                    <a:cubicBezTo>
                      <a:pt x="73861" y="116445"/>
                      <a:pt x="74462" y="115368"/>
                      <a:pt x="74538" y="114114"/>
                    </a:cubicBezTo>
                    <a:cubicBezTo>
                      <a:pt x="74538" y="113964"/>
                      <a:pt x="74538" y="113789"/>
                      <a:pt x="74513" y="113638"/>
                    </a:cubicBezTo>
                    <a:cubicBezTo>
                      <a:pt x="75841" y="113062"/>
                      <a:pt x="76818" y="111809"/>
                      <a:pt x="76919" y="110280"/>
                    </a:cubicBezTo>
                    <a:cubicBezTo>
                      <a:pt x="78648" y="110280"/>
                      <a:pt x="80152" y="109177"/>
                      <a:pt x="80703" y="107623"/>
                    </a:cubicBezTo>
                    <a:cubicBezTo>
                      <a:pt x="80853" y="107648"/>
                      <a:pt x="81004" y="107673"/>
                      <a:pt x="81154" y="107673"/>
                    </a:cubicBezTo>
                    <a:cubicBezTo>
                      <a:pt x="81220" y="107676"/>
                      <a:pt x="81285" y="107678"/>
                      <a:pt x="81350" y="107678"/>
                    </a:cubicBezTo>
                    <a:cubicBezTo>
                      <a:pt x="83344" y="107678"/>
                      <a:pt x="84997" y="106206"/>
                      <a:pt x="85264" y="104265"/>
                    </a:cubicBezTo>
                    <a:cubicBezTo>
                      <a:pt x="85440" y="104290"/>
                      <a:pt x="85615" y="104315"/>
                      <a:pt x="85791" y="104315"/>
                    </a:cubicBezTo>
                    <a:cubicBezTo>
                      <a:pt x="85854" y="104318"/>
                      <a:pt x="85917" y="104319"/>
                      <a:pt x="85980" y="104319"/>
                    </a:cubicBezTo>
                    <a:cubicBezTo>
                      <a:pt x="88028" y="104319"/>
                      <a:pt x="89756" y="102749"/>
                      <a:pt x="89926" y="100706"/>
                    </a:cubicBezTo>
                    <a:cubicBezTo>
                      <a:pt x="92082" y="100706"/>
                      <a:pt x="93861" y="99027"/>
                      <a:pt x="93936" y="96871"/>
                    </a:cubicBezTo>
                    <a:cubicBezTo>
                      <a:pt x="93961" y="96545"/>
                      <a:pt x="93936" y="96245"/>
                      <a:pt x="93861" y="95944"/>
                    </a:cubicBezTo>
                    <a:cubicBezTo>
                      <a:pt x="96016" y="95944"/>
                      <a:pt x="97796" y="94265"/>
                      <a:pt x="97896" y="92109"/>
                    </a:cubicBezTo>
                    <a:cubicBezTo>
                      <a:pt x="97896" y="91608"/>
                      <a:pt x="97821" y="91107"/>
                      <a:pt x="97671" y="90631"/>
                    </a:cubicBezTo>
                    <a:cubicBezTo>
                      <a:pt x="99149" y="90104"/>
                      <a:pt x="100227" y="88726"/>
                      <a:pt x="100302" y="87047"/>
                    </a:cubicBezTo>
                    <a:cubicBezTo>
                      <a:pt x="100327" y="86395"/>
                      <a:pt x="100202" y="85793"/>
                      <a:pt x="99951" y="85242"/>
                    </a:cubicBezTo>
                    <a:cubicBezTo>
                      <a:pt x="101656" y="84841"/>
                      <a:pt x="102959" y="83362"/>
                      <a:pt x="103034" y="81533"/>
                    </a:cubicBezTo>
                    <a:cubicBezTo>
                      <a:pt x="103059" y="80681"/>
                      <a:pt x="102833" y="79879"/>
                      <a:pt x="102407" y="79227"/>
                    </a:cubicBezTo>
                    <a:cubicBezTo>
                      <a:pt x="103485" y="78550"/>
                      <a:pt x="104237" y="77372"/>
                      <a:pt x="104287" y="75994"/>
                    </a:cubicBezTo>
                    <a:cubicBezTo>
                      <a:pt x="104312" y="75192"/>
                      <a:pt x="104112" y="74440"/>
                      <a:pt x="103736" y="73788"/>
                    </a:cubicBezTo>
                    <a:cubicBezTo>
                      <a:pt x="104663" y="73112"/>
                      <a:pt x="105290" y="72009"/>
                      <a:pt x="105340" y="70756"/>
                    </a:cubicBezTo>
                    <a:cubicBezTo>
                      <a:pt x="105390" y="69778"/>
                      <a:pt x="105064" y="68851"/>
                      <a:pt x="104488" y="68124"/>
                    </a:cubicBezTo>
                    <a:cubicBezTo>
                      <a:pt x="105290" y="67448"/>
                      <a:pt x="105816" y="66420"/>
                      <a:pt x="105866" y="65292"/>
                    </a:cubicBezTo>
                    <a:cubicBezTo>
                      <a:pt x="105916" y="64214"/>
                      <a:pt x="105515" y="63212"/>
                      <a:pt x="104864" y="62460"/>
                    </a:cubicBezTo>
                    <a:cubicBezTo>
                      <a:pt x="105465" y="61808"/>
                      <a:pt x="105866" y="60931"/>
                      <a:pt x="105891" y="59954"/>
                    </a:cubicBezTo>
                    <a:cubicBezTo>
                      <a:pt x="105916" y="59177"/>
                      <a:pt x="105741" y="58425"/>
                      <a:pt x="105365" y="57798"/>
                    </a:cubicBezTo>
                    <a:cubicBezTo>
                      <a:pt x="105666" y="57272"/>
                      <a:pt x="105866" y="56645"/>
                      <a:pt x="105891" y="55994"/>
                    </a:cubicBezTo>
                    <a:cubicBezTo>
                      <a:pt x="105916" y="55267"/>
                      <a:pt x="105766" y="54590"/>
                      <a:pt x="105440" y="53989"/>
                    </a:cubicBezTo>
                    <a:cubicBezTo>
                      <a:pt x="105716" y="53488"/>
                      <a:pt x="105866" y="52911"/>
                      <a:pt x="105891" y="52310"/>
                    </a:cubicBezTo>
                    <a:cubicBezTo>
                      <a:pt x="105941" y="51182"/>
                      <a:pt x="105515" y="50154"/>
                      <a:pt x="104788" y="49402"/>
                    </a:cubicBezTo>
                    <a:cubicBezTo>
                      <a:pt x="105089" y="48851"/>
                      <a:pt x="105290" y="48224"/>
                      <a:pt x="105315" y="47573"/>
                    </a:cubicBezTo>
                    <a:cubicBezTo>
                      <a:pt x="105365" y="46620"/>
                      <a:pt x="105064" y="45718"/>
                      <a:pt x="104513" y="45016"/>
                    </a:cubicBezTo>
                    <a:cubicBezTo>
                      <a:pt x="104989" y="44390"/>
                      <a:pt x="105290" y="43613"/>
                      <a:pt x="105315" y="42786"/>
                    </a:cubicBezTo>
                    <a:cubicBezTo>
                      <a:pt x="105365" y="41658"/>
                      <a:pt x="104939" y="40630"/>
                      <a:pt x="104237" y="39878"/>
                    </a:cubicBezTo>
                    <a:cubicBezTo>
                      <a:pt x="105164" y="39177"/>
                      <a:pt x="105791" y="38099"/>
                      <a:pt x="105841" y="36846"/>
                    </a:cubicBezTo>
                    <a:cubicBezTo>
                      <a:pt x="105891" y="35568"/>
                      <a:pt x="105340" y="34440"/>
                      <a:pt x="104463" y="33663"/>
                    </a:cubicBezTo>
                    <a:cubicBezTo>
                      <a:pt x="105265" y="32961"/>
                      <a:pt x="105791" y="31959"/>
                      <a:pt x="105841" y="30806"/>
                    </a:cubicBezTo>
                    <a:cubicBezTo>
                      <a:pt x="105891" y="29578"/>
                      <a:pt x="105365" y="28425"/>
                      <a:pt x="104488" y="27673"/>
                    </a:cubicBezTo>
                    <a:cubicBezTo>
                      <a:pt x="104563" y="27397"/>
                      <a:pt x="104613" y="27121"/>
                      <a:pt x="104613" y="26821"/>
                    </a:cubicBezTo>
                    <a:cubicBezTo>
                      <a:pt x="104663" y="26194"/>
                      <a:pt x="104538" y="25618"/>
                      <a:pt x="104312" y="25091"/>
                    </a:cubicBezTo>
                    <a:cubicBezTo>
                      <a:pt x="104914" y="24415"/>
                      <a:pt x="105315" y="23538"/>
                      <a:pt x="105340" y="22560"/>
                    </a:cubicBezTo>
                    <a:cubicBezTo>
                      <a:pt x="105390" y="21432"/>
                      <a:pt x="104964" y="20405"/>
                      <a:pt x="104262" y="19653"/>
                    </a:cubicBezTo>
                    <a:cubicBezTo>
                      <a:pt x="104889" y="18976"/>
                      <a:pt x="105265" y="18099"/>
                      <a:pt x="105315" y="17121"/>
                    </a:cubicBezTo>
                    <a:cubicBezTo>
                      <a:pt x="105365" y="15918"/>
                      <a:pt x="104864" y="14816"/>
                      <a:pt x="104036" y="14039"/>
                    </a:cubicBezTo>
                    <a:cubicBezTo>
                      <a:pt x="104312" y="13537"/>
                      <a:pt x="104463" y="12986"/>
                      <a:pt x="104488" y="12360"/>
                    </a:cubicBezTo>
                    <a:cubicBezTo>
                      <a:pt x="104588" y="10405"/>
                      <a:pt x="103209" y="8700"/>
                      <a:pt x="101330" y="8299"/>
                    </a:cubicBezTo>
                    <a:cubicBezTo>
                      <a:pt x="101380" y="8049"/>
                      <a:pt x="101430" y="7798"/>
                      <a:pt x="101430" y="7522"/>
                    </a:cubicBezTo>
                    <a:cubicBezTo>
                      <a:pt x="101530" y="5317"/>
                      <a:pt x="99826" y="3462"/>
                      <a:pt x="97620" y="3362"/>
                    </a:cubicBezTo>
                    <a:cubicBezTo>
                      <a:pt x="97575" y="3360"/>
                      <a:pt x="97529" y="3360"/>
                      <a:pt x="97483" y="3360"/>
                    </a:cubicBezTo>
                    <a:cubicBezTo>
                      <a:pt x="96806" y="3360"/>
                      <a:pt x="96154" y="3533"/>
                      <a:pt x="95590" y="3838"/>
                    </a:cubicBezTo>
                    <a:cubicBezTo>
                      <a:pt x="94989" y="2460"/>
                      <a:pt x="93660" y="1482"/>
                      <a:pt x="92082" y="1432"/>
                    </a:cubicBezTo>
                    <a:cubicBezTo>
                      <a:pt x="92000" y="1426"/>
                      <a:pt x="91919" y="1423"/>
                      <a:pt x="91837" y="1423"/>
                    </a:cubicBezTo>
                    <a:cubicBezTo>
                      <a:pt x="91593" y="1423"/>
                      <a:pt x="91348" y="1451"/>
                      <a:pt x="91104" y="1507"/>
                    </a:cubicBezTo>
                    <a:cubicBezTo>
                      <a:pt x="90402" y="630"/>
                      <a:pt x="89350" y="54"/>
                      <a:pt x="88147" y="4"/>
                    </a:cubicBezTo>
                    <a:cubicBezTo>
                      <a:pt x="88094" y="1"/>
                      <a:pt x="88041" y="0"/>
                      <a:pt x="87989"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7" name="Google Shape;1207;p32"/>
              <p:cNvSpPr/>
              <p:nvPr/>
            </p:nvSpPr>
            <p:spPr>
              <a:xfrm>
                <a:off x="6408512" y="2528185"/>
                <a:ext cx="59400" cy="55965"/>
              </a:xfrm>
              <a:custGeom>
                <a:avLst/>
                <a:gdLst/>
                <a:ahLst/>
                <a:cxnLst/>
                <a:rect l="l" t="t" r="r" b="b"/>
                <a:pathLst>
                  <a:path w="3459" h="3259" extrusionOk="0">
                    <a:moveTo>
                      <a:pt x="1746" y="0"/>
                    </a:moveTo>
                    <a:cubicBezTo>
                      <a:pt x="808" y="0"/>
                      <a:pt x="25" y="1019"/>
                      <a:pt x="0" y="2357"/>
                    </a:cubicBezTo>
                    <a:cubicBezTo>
                      <a:pt x="0" y="2457"/>
                      <a:pt x="0" y="2557"/>
                      <a:pt x="0" y="2657"/>
                    </a:cubicBezTo>
                    <a:cubicBezTo>
                      <a:pt x="24" y="2968"/>
                      <a:pt x="276" y="3210"/>
                      <a:pt x="582" y="3210"/>
                    </a:cubicBezTo>
                    <a:cubicBezTo>
                      <a:pt x="597" y="3210"/>
                      <a:pt x="612" y="3210"/>
                      <a:pt x="627" y="3209"/>
                    </a:cubicBezTo>
                    <a:cubicBezTo>
                      <a:pt x="953" y="3209"/>
                      <a:pt x="1203" y="2908"/>
                      <a:pt x="1178" y="2582"/>
                    </a:cubicBezTo>
                    <a:cubicBezTo>
                      <a:pt x="1178" y="2532"/>
                      <a:pt x="1178" y="2457"/>
                      <a:pt x="1178" y="2382"/>
                    </a:cubicBezTo>
                    <a:cubicBezTo>
                      <a:pt x="1203" y="1655"/>
                      <a:pt x="1554" y="1204"/>
                      <a:pt x="1755" y="1204"/>
                    </a:cubicBezTo>
                    <a:cubicBezTo>
                      <a:pt x="1830" y="1204"/>
                      <a:pt x="1955" y="1304"/>
                      <a:pt x="2030" y="1454"/>
                    </a:cubicBezTo>
                    <a:cubicBezTo>
                      <a:pt x="2181" y="1705"/>
                      <a:pt x="2256" y="2056"/>
                      <a:pt x="2256" y="2407"/>
                    </a:cubicBezTo>
                    <a:cubicBezTo>
                      <a:pt x="2256" y="2482"/>
                      <a:pt x="2231" y="2532"/>
                      <a:pt x="2231" y="2607"/>
                    </a:cubicBezTo>
                    <a:cubicBezTo>
                      <a:pt x="2206" y="2933"/>
                      <a:pt x="2431" y="3209"/>
                      <a:pt x="2757" y="3259"/>
                    </a:cubicBezTo>
                    <a:lnTo>
                      <a:pt x="2832" y="3259"/>
                    </a:lnTo>
                    <a:cubicBezTo>
                      <a:pt x="3133" y="3259"/>
                      <a:pt x="3384" y="3033"/>
                      <a:pt x="3409" y="2733"/>
                    </a:cubicBezTo>
                    <a:cubicBezTo>
                      <a:pt x="3434" y="2632"/>
                      <a:pt x="3434" y="2532"/>
                      <a:pt x="3434" y="2457"/>
                    </a:cubicBezTo>
                    <a:cubicBezTo>
                      <a:pt x="3459" y="1855"/>
                      <a:pt x="3334" y="1279"/>
                      <a:pt x="3058" y="853"/>
                    </a:cubicBezTo>
                    <a:cubicBezTo>
                      <a:pt x="2757" y="327"/>
                      <a:pt x="2281" y="26"/>
                      <a:pt x="1780" y="1"/>
                    </a:cubicBezTo>
                    <a:cubicBezTo>
                      <a:pt x="1768" y="0"/>
                      <a:pt x="1757" y="0"/>
                      <a:pt x="1746"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8" name="Google Shape;1208;p32"/>
              <p:cNvSpPr/>
              <p:nvPr/>
            </p:nvSpPr>
            <p:spPr>
              <a:xfrm>
                <a:off x="6750229" y="2528185"/>
                <a:ext cx="59400" cy="56000"/>
              </a:xfrm>
              <a:custGeom>
                <a:avLst/>
                <a:gdLst/>
                <a:ahLst/>
                <a:cxnLst/>
                <a:rect l="l" t="t" r="r" b="b"/>
                <a:pathLst>
                  <a:path w="3459" h="3261" extrusionOk="0">
                    <a:moveTo>
                      <a:pt x="1704" y="1"/>
                    </a:moveTo>
                    <a:cubicBezTo>
                      <a:pt x="752" y="1"/>
                      <a:pt x="0" y="1078"/>
                      <a:pt x="0" y="2432"/>
                    </a:cubicBezTo>
                    <a:cubicBezTo>
                      <a:pt x="0" y="2532"/>
                      <a:pt x="25" y="2632"/>
                      <a:pt x="25" y="2733"/>
                    </a:cubicBezTo>
                    <a:cubicBezTo>
                      <a:pt x="49" y="3042"/>
                      <a:pt x="321" y="3261"/>
                      <a:pt x="627" y="3261"/>
                    </a:cubicBezTo>
                    <a:cubicBezTo>
                      <a:pt x="644" y="3261"/>
                      <a:pt x="660" y="3260"/>
                      <a:pt x="677" y="3259"/>
                    </a:cubicBezTo>
                    <a:cubicBezTo>
                      <a:pt x="1003" y="3234"/>
                      <a:pt x="1253" y="2933"/>
                      <a:pt x="1203" y="2607"/>
                    </a:cubicBezTo>
                    <a:cubicBezTo>
                      <a:pt x="1203" y="2532"/>
                      <a:pt x="1203" y="2482"/>
                      <a:pt x="1203" y="2407"/>
                    </a:cubicBezTo>
                    <a:cubicBezTo>
                      <a:pt x="1203" y="1655"/>
                      <a:pt x="1529" y="1204"/>
                      <a:pt x="1704" y="1204"/>
                    </a:cubicBezTo>
                    <a:lnTo>
                      <a:pt x="1729" y="1204"/>
                    </a:lnTo>
                    <a:cubicBezTo>
                      <a:pt x="1805" y="1204"/>
                      <a:pt x="1930" y="1279"/>
                      <a:pt x="2005" y="1429"/>
                    </a:cubicBezTo>
                    <a:cubicBezTo>
                      <a:pt x="2181" y="1680"/>
                      <a:pt x="2256" y="2031"/>
                      <a:pt x="2256" y="2407"/>
                    </a:cubicBezTo>
                    <a:cubicBezTo>
                      <a:pt x="2256" y="2457"/>
                      <a:pt x="2256" y="2507"/>
                      <a:pt x="2256" y="2582"/>
                    </a:cubicBezTo>
                    <a:cubicBezTo>
                      <a:pt x="2231" y="2908"/>
                      <a:pt x="2481" y="3184"/>
                      <a:pt x="2807" y="3209"/>
                    </a:cubicBezTo>
                    <a:lnTo>
                      <a:pt x="2882" y="3209"/>
                    </a:lnTo>
                    <a:cubicBezTo>
                      <a:pt x="3183" y="3184"/>
                      <a:pt x="3434" y="2958"/>
                      <a:pt x="3459" y="2657"/>
                    </a:cubicBezTo>
                    <a:cubicBezTo>
                      <a:pt x="3459" y="2557"/>
                      <a:pt x="3459" y="2482"/>
                      <a:pt x="3459" y="2382"/>
                    </a:cubicBezTo>
                    <a:cubicBezTo>
                      <a:pt x="3459" y="1780"/>
                      <a:pt x="3283" y="1229"/>
                      <a:pt x="3008" y="803"/>
                    </a:cubicBezTo>
                    <a:cubicBezTo>
                      <a:pt x="2682" y="276"/>
                      <a:pt x="2206" y="1"/>
                      <a:pt x="1704" y="1"/>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9" name="Google Shape;1209;p32"/>
              <p:cNvSpPr/>
              <p:nvPr/>
            </p:nvSpPr>
            <p:spPr>
              <a:xfrm>
                <a:off x="6488120" y="2501500"/>
                <a:ext cx="232000" cy="268149"/>
              </a:xfrm>
              <a:custGeom>
                <a:avLst/>
                <a:gdLst/>
                <a:ahLst/>
                <a:cxnLst/>
                <a:rect l="l" t="t" r="r" b="b"/>
                <a:pathLst>
                  <a:path w="13510" h="15615" extrusionOk="0">
                    <a:moveTo>
                      <a:pt x="6728" y="1"/>
                    </a:moveTo>
                    <a:cubicBezTo>
                      <a:pt x="3037" y="1"/>
                      <a:pt x="26" y="3500"/>
                      <a:pt x="1" y="7795"/>
                    </a:cubicBezTo>
                    <a:cubicBezTo>
                      <a:pt x="1" y="12106"/>
                      <a:pt x="3008" y="15615"/>
                      <a:pt x="6718" y="15615"/>
                    </a:cubicBezTo>
                    <a:cubicBezTo>
                      <a:pt x="10452" y="15615"/>
                      <a:pt x="13485" y="12131"/>
                      <a:pt x="13485" y="7820"/>
                    </a:cubicBezTo>
                    <a:cubicBezTo>
                      <a:pt x="13510" y="3510"/>
                      <a:pt x="10502" y="1"/>
                      <a:pt x="6768" y="1"/>
                    </a:cubicBezTo>
                    <a:cubicBezTo>
                      <a:pt x="6755" y="1"/>
                      <a:pt x="6741" y="1"/>
                      <a:pt x="6728" y="1"/>
                    </a:cubicBezTo>
                    <a:close/>
                  </a:path>
                </a:pathLst>
              </a:custGeom>
              <a:solidFill>
                <a:srgbClr val="F4E3C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0" name="Google Shape;1210;p32"/>
              <p:cNvSpPr/>
              <p:nvPr/>
            </p:nvSpPr>
            <p:spPr>
              <a:xfrm>
                <a:off x="6557837" y="2562185"/>
                <a:ext cx="92560" cy="60722"/>
              </a:xfrm>
              <a:custGeom>
                <a:avLst/>
                <a:gdLst/>
                <a:ahLst/>
                <a:cxnLst/>
                <a:rect l="l" t="t" r="r" b="b"/>
                <a:pathLst>
                  <a:path w="5390" h="3536" extrusionOk="0">
                    <a:moveTo>
                      <a:pt x="2639" y="0"/>
                    </a:moveTo>
                    <a:cubicBezTo>
                      <a:pt x="1168" y="0"/>
                      <a:pt x="1" y="792"/>
                      <a:pt x="1" y="1755"/>
                    </a:cubicBezTo>
                    <a:cubicBezTo>
                      <a:pt x="1" y="2732"/>
                      <a:pt x="1204" y="3535"/>
                      <a:pt x="2683" y="3535"/>
                    </a:cubicBezTo>
                    <a:cubicBezTo>
                      <a:pt x="2706" y="3535"/>
                      <a:pt x="2728" y="3535"/>
                      <a:pt x="2751" y="3535"/>
                    </a:cubicBezTo>
                    <a:cubicBezTo>
                      <a:pt x="4223" y="3535"/>
                      <a:pt x="5389" y="2743"/>
                      <a:pt x="5389" y="1780"/>
                    </a:cubicBezTo>
                    <a:cubicBezTo>
                      <a:pt x="5389" y="803"/>
                      <a:pt x="4186" y="1"/>
                      <a:pt x="2708" y="1"/>
                    </a:cubicBezTo>
                    <a:cubicBezTo>
                      <a:pt x="2685" y="0"/>
                      <a:pt x="2662" y="0"/>
                      <a:pt x="2639"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1" name="Google Shape;1211;p32"/>
              <p:cNvSpPr/>
              <p:nvPr/>
            </p:nvSpPr>
            <p:spPr>
              <a:xfrm>
                <a:off x="6574202" y="2608668"/>
                <a:ext cx="29708" cy="75336"/>
              </a:xfrm>
              <a:custGeom>
                <a:avLst/>
                <a:gdLst/>
                <a:ahLst/>
                <a:cxnLst/>
                <a:rect l="l" t="t" r="r" b="b"/>
                <a:pathLst>
                  <a:path w="1730" h="4387" fill="none" extrusionOk="0">
                    <a:moveTo>
                      <a:pt x="1730" y="0"/>
                    </a:moveTo>
                    <a:cubicBezTo>
                      <a:pt x="1730" y="2356"/>
                      <a:pt x="1730" y="2657"/>
                      <a:pt x="1730" y="3208"/>
                    </a:cubicBezTo>
                    <a:cubicBezTo>
                      <a:pt x="1730" y="3960"/>
                      <a:pt x="702" y="4386"/>
                      <a:pt x="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2" name="Google Shape;1212;p32"/>
              <p:cNvSpPr/>
              <p:nvPr/>
            </p:nvSpPr>
            <p:spPr>
              <a:xfrm>
                <a:off x="6603892" y="2608668"/>
                <a:ext cx="29726" cy="75765"/>
              </a:xfrm>
              <a:custGeom>
                <a:avLst/>
                <a:gdLst/>
                <a:ahLst/>
                <a:cxnLst/>
                <a:rect l="l" t="t" r="r" b="b"/>
                <a:pathLst>
                  <a:path w="1731" h="4412" fill="none" extrusionOk="0">
                    <a:moveTo>
                      <a:pt x="1" y="0"/>
                    </a:moveTo>
                    <a:cubicBezTo>
                      <a:pt x="1" y="2356"/>
                      <a:pt x="1" y="2657"/>
                      <a:pt x="1" y="3208"/>
                    </a:cubicBezTo>
                    <a:cubicBezTo>
                      <a:pt x="1" y="3960"/>
                      <a:pt x="1028" y="4411"/>
                      <a:pt x="173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13" name="Google Shape;1213;p32"/>
            <p:cNvGrpSpPr/>
            <p:nvPr/>
          </p:nvGrpSpPr>
          <p:grpSpPr>
            <a:xfrm rot="5400000">
              <a:off x="982614" y="4377070"/>
              <a:ext cx="594362" cy="453853"/>
              <a:chOff x="1530147" y="3725108"/>
              <a:chExt cx="864149" cy="672973"/>
            </a:xfrm>
          </p:grpSpPr>
          <p:sp>
            <p:nvSpPr>
              <p:cNvPr id="1214" name="Google Shape;1214;p32"/>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5" name="Google Shape;1215;p32"/>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6" name="Google Shape;1216;p32"/>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7" name="Google Shape;1217;p32"/>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8" name="Google Shape;1218;p32"/>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19" name="Google Shape;1219;p32"/>
            <p:cNvGrpSpPr/>
            <p:nvPr/>
          </p:nvGrpSpPr>
          <p:grpSpPr>
            <a:xfrm rot="-5400000" flipH="1">
              <a:off x="605320" y="4290522"/>
              <a:ext cx="411508" cy="314211"/>
              <a:chOff x="1530147" y="3725108"/>
              <a:chExt cx="864149" cy="672973"/>
            </a:xfrm>
          </p:grpSpPr>
          <p:sp>
            <p:nvSpPr>
              <p:cNvPr id="1220" name="Google Shape;1220;p32"/>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1" name="Google Shape;1221;p32"/>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2" name="Google Shape;1222;p32"/>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3" name="Google Shape;1223;p32"/>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4" name="Google Shape;1224;p32"/>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25" name="Google Shape;1225;p32"/>
            <p:cNvSpPr/>
            <p:nvPr/>
          </p:nvSpPr>
          <p:spPr>
            <a:xfrm>
              <a:off x="800" y="341878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1226" name="Google Shape;1226;p32"/>
          <p:cNvSpPr/>
          <p:nvPr/>
        </p:nvSpPr>
        <p:spPr>
          <a:xfrm>
            <a:off x="3581875" y="1057175"/>
            <a:ext cx="3068400" cy="6368700"/>
          </a:xfrm>
          <a:prstGeom prst="roundRect">
            <a:avLst>
              <a:gd name="adj" fmla="val 16667"/>
            </a:avLst>
          </a:prstGeom>
          <a:solidFill>
            <a:srgbClr val="DDB597"/>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dirty="0">
                <a:solidFill>
                  <a:schemeClr val="dk2"/>
                </a:solidFill>
                <a:latin typeface="Barlow Medium"/>
                <a:ea typeface="Barlow Medium"/>
                <a:cs typeface="Barlow Medium"/>
                <a:sym typeface="Barlow Medium"/>
              </a:rPr>
              <a:t>New Information we learned.</a:t>
            </a:r>
            <a:endParaRPr sz="2000" u="sng" dirty="0">
              <a:solidFill>
                <a:schemeClr val="dk2"/>
              </a:solidFill>
              <a:latin typeface="Barlow Medium"/>
              <a:ea typeface="Barlow Medium"/>
              <a:cs typeface="Barlow Medium"/>
              <a:sym typeface="Barlow Medium"/>
            </a:endParaRPr>
          </a:p>
          <a:p>
            <a:pPr marL="0" lvl="0" indent="0" algn="l" rtl="0">
              <a:spcBef>
                <a:spcPts val="0"/>
              </a:spcBef>
              <a:spcAft>
                <a:spcPts val="0"/>
              </a:spcAft>
              <a:buNone/>
            </a:pPr>
            <a:r>
              <a:rPr lang="en" sz="1200" i="1" dirty="0">
                <a:solidFill>
                  <a:schemeClr val="dk2"/>
                </a:solidFill>
                <a:latin typeface="Barlow Medium"/>
                <a:ea typeface="Barlow Medium"/>
                <a:cs typeface="Barlow Medium"/>
                <a:sym typeface="Barlow Medium"/>
              </a:rPr>
              <a:t>(FIll this in as you go through the tasks</a:t>
            </a:r>
            <a:r>
              <a:rPr lang="en" sz="1200" i="1" dirty="0" smtClean="0">
                <a:solidFill>
                  <a:schemeClr val="dk2"/>
                </a:solidFill>
                <a:latin typeface="Barlow Medium"/>
                <a:ea typeface="Barlow Medium"/>
                <a:cs typeface="Barlow Medium"/>
                <a:sym typeface="Barlow Medium"/>
              </a:rPr>
              <a:t>)</a:t>
            </a:r>
          </a:p>
          <a:p>
            <a:pPr marL="0" lvl="0" indent="0" algn="l" rtl="0">
              <a:spcBef>
                <a:spcPts val="0"/>
              </a:spcBef>
              <a:spcAft>
                <a:spcPts val="0"/>
              </a:spcAft>
              <a:buNone/>
            </a:pPr>
            <a:endParaRPr lang="en" sz="1200" i="1" dirty="0">
              <a:solidFill>
                <a:schemeClr val="dk2"/>
              </a:solidFill>
              <a:latin typeface="Barlow Medium"/>
              <a:ea typeface="Barlow Medium"/>
              <a:cs typeface="Barlow Medium"/>
              <a:sym typeface="Barlow Medium"/>
            </a:endParaRPr>
          </a:p>
          <a:p>
            <a:pPr marL="171450" lvl="0" indent="-171450" algn="l" rtl="0">
              <a:spcBef>
                <a:spcPts val="0"/>
              </a:spcBef>
              <a:spcAft>
                <a:spcPts val="0"/>
              </a:spcAft>
              <a:buFont typeface="Arial" panose="020B0604020202020204" pitchFamily="34" charset="0"/>
              <a:buChar char="•"/>
            </a:pPr>
            <a:r>
              <a:rPr lang="en" sz="2000" i="1" dirty="0" smtClean="0">
                <a:solidFill>
                  <a:schemeClr val="dk2"/>
                </a:solidFill>
                <a:latin typeface="Barlow Medium"/>
                <a:ea typeface="Barlow Medium"/>
                <a:cs typeface="Barlow Medium"/>
                <a:sym typeface="Barlow Medium"/>
              </a:rPr>
              <a:t>  </a:t>
            </a:r>
            <a:endParaRPr sz="2000" i="1" dirty="0">
              <a:solidFill>
                <a:schemeClr val="dk2"/>
              </a:solidFill>
              <a:latin typeface="Barlow Medium"/>
              <a:ea typeface="Barlow Medium"/>
              <a:cs typeface="Barlow Medium"/>
              <a:sym typeface="Barlow Medium"/>
            </a:endParaRPr>
          </a:p>
        </p:txBody>
      </p:sp>
      <p:sp>
        <p:nvSpPr>
          <p:cNvPr id="1227" name="Google Shape;1227;p32"/>
          <p:cNvSpPr/>
          <p:nvPr/>
        </p:nvSpPr>
        <p:spPr>
          <a:xfrm>
            <a:off x="198975" y="1057175"/>
            <a:ext cx="3068400" cy="6368700"/>
          </a:xfrm>
          <a:prstGeom prst="roundRect">
            <a:avLst>
              <a:gd name="adj" fmla="val 16667"/>
            </a:avLst>
          </a:prstGeom>
          <a:solidFill>
            <a:srgbClr val="ACD3CE"/>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dirty="0">
                <a:solidFill>
                  <a:schemeClr val="dk2"/>
                </a:solidFill>
                <a:latin typeface="Barlow Medium"/>
                <a:ea typeface="Barlow Medium"/>
                <a:cs typeface="Barlow Medium"/>
                <a:sym typeface="Barlow Medium"/>
              </a:rPr>
              <a:t>Everything we think we already know</a:t>
            </a:r>
            <a:r>
              <a:rPr lang="en" sz="2000" u="sng" dirty="0" smtClean="0">
                <a:solidFill>
                  <a:schemeClr val="dk2"/>
                </a:solidFill>
                <a:latin typeface="Barlow Medium"/>
                <a:ea typeface="Barlow Medium"/>
                <a:cs typeface="Barlow Medium"/>
                <a:sym typeface="Barlow Medium"/>
              </a:rPr>
              <a:t>:</a:t>
            </a:r>
          </a:p>
          <a:p>
            <a:pPr marL="342900" lvl="0" indent="-342900" rtl="0">
              <a:spcBef>
                <a:spcPts val="0"/>
              </a:spcBef>
              <a:spcAft>
                <a:spcPts val="0"/>
              </a:spcAft>
              <a:buFont typeface="Arial" panose="020B0604020202020204" pitchFamily="34" charset="0"/>
              <a:buChar char="•"/>
            </a:pPr>
            <a:r>
              <a:rPr lang="en-CA" sz="2000" u="sng" dirty="0" smtClean="0">
                <a:solidFill>
                  <a:schemeClr val="dk2"/>
                </a:solidFill>
                <a:latin typeface="Barlow Medium"/>
                <a:ea typeface="Barlow Medium"/>
                <a:cs typeface="Barlow Medium"/>
                <a:sym typeface="Barlow Medium"/>
              </a:rPr>
              <a:t> </a:t>
            </a:r>
            <a:endParaRPr sz="2000" u="sng" dirty="0">
              <a:solidFill>
                <a:schemeClr val="dk2"/>
              </a:solidFill>
              <a:latin typeface="Barlow Medium"/>
              <a:ea typeface="Barlow Medium"/>
              <a:cs typeface="Barlow Medium"/>
              <a:sym typeface="Barlow Medium"/>
            </a:endParaRPr>
          </a:p>
        </p:txBody>
      </p:sp>
      <p:sp>
        <p:nvSpPr>
          <p:cNvPr id="1228" name="Google Shape;1228;p32"/>
          <p:cNvSpPr/>
          <p:nvPr/>
        </p:nvSpPr>
        <p:spPr>
          <a:xfrm>
            <a:off x="6964775" y="1057175"/>
            <a:ext cx="3068400" cy="6368700"/>
          </a:xfrm>
          <a:prstGeom prst="roundRect">
            <a:avLst>
              <a:gd name="adj" fmla="val 16667"/>
            </a:avLst>
          </a:prstGeom>
          <a:solidFill>
            <a:schemeClr val="accent2"/>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dirty="0">
                <a:solidFill>
                  <a:schemeClr val="dk2"/>
                </a:solidFill>
                <a:latin typeface="Barlow Medium"/>
                <a:ea typeface="Barlow Medium"/>
                <a:cs typeface="Barlow Medium"/>
                <a:sym typeface="Barlow Medium"/>
              </a:rPr>
              <a:t>Misconceptions:</a:t>
            </a:r>
            <a:endParaRPr sz="2000" u="sng" dirty="0">
              <a:solidFill>
                <a:schemeClr val="dk2"/>
              </a:solidFill>
              <a:latin typeface="Barlow Medium"/>
              <a:ea typeface="Barlow Medium"/>
              <a:cs typeface="Barlow Medium"/>
              <a:sym typeface="Barlow Medium"/>
            </a:endParaRPr>
          </a:p>
          <a:p>
            <a:pPr marL="0" lvl="0" indent="0" algn="l" rtl="0">
              <a:spcBef>
                <a:spcPts val="0"/>
              </a:spcBef>
              <a:spcAft>
                <a:spcPts val="0"/>
              </a:spcAft>
              <a:buNone/>
            </a:pPr>
            <a:r>
              <a:rPr lang="en" sz="1200" i="1" dirty="0">
                <a:solidFill>
                  <a:schemeClr val="dk2"/>
                </a:solidFill>
                <a:latin typeface="Barlow Medium"/>
                <a:ea typeface="Barlow Medium"/>
                <a:cs typeface="Barlow Medium"/>
                <a:sym typeface="Barlow Medium"/>
              </a:rPr>
              <a:t>(If something you thought you knew changed move it here and change the thinking) </a:t>
            </a:r>
            <a:endParaRPr lang="en" sz="1200" i="1" dirty="0" smtClean="0">
              <a:solidFill>
                <a:schemeClr val="dk2"/>
              </a:solidFill>
              <a:latin typeface="Barlow Medium"/>
              <a:ea typeface="Barlow Medium"/>
              <a:cs typeface="Barlow Medium"/>
              <a:sym typeface="Barlow Medium"/>
            </a:endParaRPr>
          </a:p>
          <a:p>
            <a:pPr marL="0" lvl="0" indent="0" algn="l" rtl="0">
              <a:spcBef>
                <a:spcPts val="0"/>
              </a:spcBef>
              <a:spcAft>
                <a:spcPts val="0"/>
              </a:spcAft>
              <a:buNone/>
            </a:pPr>
            <a:endParaRPr lang="en" sz="1200" i="1" dirty="0">
              <a:solidFill>
                <a:schemeClr val="dk2"/>
              </a:solidFill>
              <a:latin typeface="Barlow Medium"/>
              <a:ea typeface="Barlow Medium"/>
              <a:cs typeface="Barlow Medium"/>
              <a:sym typeface="Barlow Medium"/>
            </a:endParaRPr>
          </a:p>
          <a:p>
            <a:pPr marL="171450" lvl="0" indent="-171450">
              <a:buFont typeface="Arial" panose="020B0604020202020204" pitchFamily="34" charset="0"/>
              <a:buChar char="•"/>
            </a:pPr>
            <a:r>
              <a:rPr lang="en" sz="2000" i="1" dirty="0">
                <a:solidFill>
                  <a:schemeClr val="dk2"/>
                </a:solidFill>
                <a:latin typeface="Barlow Medium"/>
                <a:ea typeface="Barlow Medium"/>
                <a:cs typeface="Barlow Medium"/>
                <a:sym typeface="Barlow Medium"/>
              </a:rPr>
              <a:t> </a:t>
            </a:r>
            <a:r>
              <a:rPr lang="en" sz="2000" i="1" dirty="0" smtClean="0">
                <a:solidFill>
                  <a:schemeClr val="dk2"/>
                </a:solidFill>
                <a:latin typeface="Barlow Medium"/>
                <a:ea typeface="Barlow Medium"/>
                <a:cs typeface="Barlow Medium"/>
                <a:sym typeface="Barlow Medium"/>
              </a:rPr>
              <a:t> </a:t>
            </a:r>
            <a:endParaRPr sz="2000" i="1" dirty="0">
              <a:solidFill>
                <a:schemeClr val="dk2"/>
              </a:solidFill>
              <a:latin typeface="Barlow Medium"/>
              <a:ea typeface="Barlow Medium"/>
              <a:cs typeface="Barlow Medium"/>
              <a:sym typeface="Barlow Medium"/>
            </a:endParaRPr>
          </a:p>
        </p:txBody>
      </p:sp>
      <p:sp>
        <p:nvSpPr>
          <p:cNvPr id="1229" name="Google Shape;1229;p32">
            <a:hlinkClick r:id="rId3" action="ppaction://hlinksldjump"/>
          </p:cNvPr>
          <p:cNvSpPr/>
          <p:nvPr/>
        </p:nvSpPr>
        <p:spPr>
          <a:xfrm>
            <a:off x="8508425" y="74900"/>
            <a:ext cx="1442400" cy="926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grpSp>
        <p:nvGrpSpPr>
          <p:cNvPr id="1234" name="Google Shape;1234;p33"/>
          <p:cNvGrpSpPr/>
          <p:nvPr/>
        </p:nvGrpSpPr>
        <p:grpSpPr>
          <a:xfrm>
            <a:off x="1177634" y="456379"/>
            <a:ext cx="8096106" cy="6712642"/>
            <a:chOff x="1725162" y="776658"/>
            <a:chExt cx="5705501" cy="3715416"/>
          </a:xfrm>
        </p:grpSpPr>
        <p:grpSp>
          <p:nvGrpSpPr>
            <p:cNvPr id="1235" name="Google Shape;1235;p33"/>
            <p:cNvGrpSpPr/>
            <p:nvPr/>
          </p:nvGrpSpPr>
          <p:grpSpPr>
            <a:xfrm rot="-5664174">
              <a:off x="1786480" y="1514458"/>
              <a:ext cx="1482907" cy="1176754"/>
              <a:chOff x="8757948" y="1920174"/>
              <a:chExt cx="1090443" cy="865316"/>
            </a:xfrm>
          </p:grpSpPr>
          <p:sp>
            <p:nvSpPr>
              <p:cNvPr id="1236" name="Google Shape;1236;p33"/>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237" name="Google Shape;1237;p33"/>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8" name="Google Shape;1238;p33"/>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9" name="Google Shape;1239;p33"/>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0" name="Google Shape;1240;p33"/>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1" name="Google Shape;1241;p33"/>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2" name="Google Shape;1242;p33"/>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3" name="Google Shape;1243;p33"/>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4" name="Google Shape;1244;p33"/>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5" name="Google Shape;1245;p33"/>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6" name="Google Shape;1246;p33"/>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7" name="Google Shape;1247;p33"/>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8" name="Google Shape;1248;p33"/>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9" name="Google Shape;1249;p33"/>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0" name="Google Shape;1250;p33"/>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1" name="Google Shape;1251;p33"/>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2" name="Google Shape;1252;p33"/>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3" name="Google Shape;1253;p33"/>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4" name="Google Shape;1254;p33"/>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5" name="Google Shape;1255;p33"/>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6" name="Google Shape;1256;p33"/>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7" name="Google Shape;1257;p33"/>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58" name="Google Shape;1258;p33"/>
            <p:cNvGrpSpPr/>
            <p:nvPr/>
          </p:nvGrpSpPr>
          <p:grpSpPr>
            <a:xfrm rot="-3962846">
              <a:off x="2161487" y="3199765"/>
              <a:ext cx="1179626" cy="899519"/>
              <a:chOff x="5913226" y="4077344"/>
              <a:chExt cx="914289" cy="694967"/>
            </a:xfrm>
          </p:grpSpPr>
          <p:sp>
            <p:nvSpPr>
              <p:cNvPr id="1259" name="Google Shape;1259;p33"/>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0" name="Google Shape;1260;p33"/>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1" name="Google Shape;1261;p33"/>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2" name="Google Shape;1262;p33"/>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3" name="Google Shape;1263;p33"/>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4" name="Google Shape;1264;p33"/>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5" name="Google Shape;1265;p33"/>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66" name="Google Shape;1266;p33"/>
            <p:cNvGrpSpPr/>
            <p:nvPr/>
          </p:nvGrpSpPr>
          <p:grpSpPr>
            <a:xfrm rot="-4099640">
              <a:off x="2172782" y="2345287"/>
              <a:ext cx="579659" cy="1176875"/>
              <a:chOff x="6358918" y="3044707"/>
              <a:chExt cx="579665" cy="1176886"/>
            </a:xfrm>
          </p:grpSpPr>
          <p:sp>
            <p:nvSpPr>
              <p:cNvPr id="1267" name="Google Shape;1267;p33"/>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8" name="Google Shape;1268;p33"/>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9" name="Google Shape;1269;p33"/>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0" name="Google Shape;1270;p33"/>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1" name="Google Shape;1271;p33"/>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2" name="Google Shape;1272;p33"/>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3" name="Google Shape;1273;p33"/>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4" name="Google Shape;1274;p33"/>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5" name="Google Shape;1275;p33"/>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76" name="Google Shape;1276;p33"/>
            <p:cNvSpPr/>
            <p:nvPr/>
          </p:nvSpPr>
          <p:spPr>
            <a:xfrm rot="980710">
              <a:off x="2760823" y="1232786"/>
              <a:ext cx="3644218" cy="2803160"/>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7" name="Google Shape;1277;p33"/>
            <p:cNvSpPr/>
            <p:nvPr/>
          </p:nvSpPr>
          <p:spPr>
            <a:xfrm>
              <a:off x="7125532" y="1946488"/>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8" name="Google Shape;1278;p33"/>
            <p:cNvSpPr/>
            <p:nvPr/>
          </p:nvSpPr>
          <p:spPr>
            <a:xfrm>
              <a:off x="1725162" y="2279268"/>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9" name="Google Shape;1279;p33"/>
            <p:cNvSpPr/>
            <p:nvPr/>
          </p:nvSpPr>
          <p:spPr>
            <a:xfrm>
              <a:off x="2894721" y="1308254"/>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0" name="Google Shape;1280;p33"/>
            <p:cNvSpPr/>
            <p:nvPr/>
          </p:nvSpPr>
          <p:spPr>
            <a:xfrm>
              <a:off x="1725168" y="1946488"/>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1" name="Google Shape;1281;p33"/>
            <p:cNvSpPr/>
            <p:nvPr/>
          </p:nvSpPr>
          <p:spPr>
            <a:xfrm>
              <a:off x="7307554" y="2573902"/>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2" name="Google Shape;1282;p33"/>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83" name="Google Shape;1283;p33"/>
          <p:cNvSpPr txBox="1">
            <a:spLocks noGrp="1"/>
          </p:cNvSpPr>
          <p:nvPr>
            <p:ph type="title"/>
          </p:nvPr>
        </p:nvSpPr>
        <p:spPr>
          <a:xfrm>
            <a:off x="1945376" y="1923300"/>
            <a:ext cx="6379500" cy="1308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Clr>
                <a:schemeClr val="dk1"/>
              </a:buClr>
              <a:buSzPts val="1400"/>
              <a:buFont typeface="Arial"/>
              <a:buNone/>
            </a:pPr>
            <a:r>
              <a:rPr lang="en" sz="9600"/>
              <a:t>Animal Habitats</a:t>
            </a:r>
            <a:endParaRPr sz="9600"/>
          </a:p>
        </p:txBody>
      </p:sp>
      <p:grpSp>
        <p:nvGrpSpPr>
          <p:cNvPr id="1284" name="Google Shape;1284;p33"/>
          <p:cNvGrpSpPr/>
          <p:nvPr/>
        </p:nvGrpSpPr>
        <p:grpSpPr>
          <a:xfrm>
            <a:off x="7555564" y="3103353"/>
            <a:ext cx="1985830" cy="3827425"/>
            <a:chOff x="4073425" y="351950"/>
            <a:chExt cx="1608350" cy="2254875"/>
          </a:xfrm>
        </p:grpSpPr>
        <p:sp>
          <p:nvSpPr>
            <p:cNvPr id="1285" name="Google Shape;1285;p33"/>
            <p:cNvSpPr/>
            <p:nvPr/>
          </p:nvSpPr>
          <p:spPr>
            <a:xfrm>
              <a:off x="4940800" y="2303450"/>
              <a:ext cx="29425" cy="173600"/>
            </a:xfrm>
            <a:custGeom>
              <a:avLst/>
              <a:gdLst/>
              <a:ahLst/>
              <a:cxnLst/>
              <a:rect l="l" t="t" r="r" b="b"/>
              <a:pathLst>
                <a:path w="1177" h="6944" extrusionOk="0">
                  <a:moveTo>
                    <a:pt x="400" y="0"/>
                  </a:moveTo>
                  <a:cubicBezTo>
                    <a:pt x="267" y="0"/>
                    <a:pt x="134" y="45"/>
                    <a:pt x="1" y="45"/>
                  </a:cubicBezTo>
                  <a:cubicBezTo>
                    <a:pt x="223" y="2307"/>
                    <a:pt x="489" y="4526"/>
                    <a:pt x="755" y="6744"/>
                  </a:cubicBezTo>
                  <a:cubicBezTo>
                    <a:pt x="755" y="6877"/>
                    <a:pt x="866" y="6944"/>
                    <a:pt x="971" y="6944"/>
                  </a:cubicBezTo>
                  <a:cubicBezTo>
                    <a:pt x="1077" y="6944"/>
                    <a:pt x="1177" y="6877"/>
                    <a:pt x="1154" y="6744"/>
                  </a:cubicBezTo>
                  <a:cubicBezTo>
                    <a:pt x="888" y="4481"/>
                    <a:pt x="666" y="2263"/>
                    <a:pt x="400"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6" name="Google Shape;1286;p33"/>
            <p:cNvSpPr/>
            <p:nvPr/>
          </p:nvSpPr>
          <p:spPr>
            <a:xfrm>
              <a:off x="4936925" y="2270725"/>
              <a:ext cx="13900" cy="33850"/>
            </a:xfrm>
            <a:custGeom>
              <a:avLst/>
              <a:gdLst/>
              <a:ahLst/>
              <a:cxnLst/>
              <a:rect l="l" t="t" r="r" b="b"/>
              <a:pathLst>
                <a:path w="556" h="1354" extrusionOk="0">
                  <a:moveTo>
                    <a:pt x="189" y="0"/>
                  </a:moveTo>
                  <a:cubicBezTo>
                    <a:pt x="89" y="0"/>
                    <a:pt x="1" y="67"/>
                    <a:pt x="23" y="200"/>
                  </a:cubicBezTo>
                  <a:cubicBezTo>
                    <a:pt x="67" y="599"/>
                    <a:pt x="112" y="999"/>
                    <a:pt x="156" y="1354"/>
                  </a:cubicBezTo>
                  <a:cubicBezTo>
                    <a:pt x="289" y="1354"/>
                    <a:pt x="422" y="1309"/>
                    <a:pt x="555" y="1309"/>
                  </a:cubicBezTo>
                  <a:cubicBezTo>
                    <a:pt x="511" y="910"/>
                    <a:pt x="466" y="555"/>
                    <a:pt x="422" y="200"/>
                  </a:cubicBezTo>
                  <a:cubicBezTo>
                    <a:pt x="400" y="67"/>
                    <a:pt x="289" y="0"/>
                    <a:pt x="189"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7" name="Google Shape;1287;p33"/>
            <p:cNvSpPr/>
            <p:nvPr/>
          </p:nvSpPr>
          <p:spPr>
            <a:xfrm>
              <a:off x="4824325" y="2469725"/>
              <a:ext cx="151650" cy="91900"/>
            </a:xfrm>
            <a:custGeom>
              <a:avLst/>
              <a:gdLst/>
              <a:ahLst/>
              <a:cxnLst/>
              <a:rect l="l" t="t" r="r" b="b"/>
              <a:pathLst>
                <a:path w="6066" h="3676" extrusionOk="0">
                  <a:moveTo>
                    <a:pt x="5765" y="1"/>
                  </a:moveTo>
                  <a:cubicBezTo>
                    <a:pt x="5752" y="1"/>
                    <a:pt x="5739" y="2"/>
                    <a:pt x="5725" y="4"/>
                  </a:cubicBezTo>
                  <a:cubicBezTo>
                    <a:pt x="3506" y="492"/>
                    <a:pt x="1599" y="1646"/>
                    <a:pt x="134" y="3332"/>
                  </a:cubicBezTo>
                  <a:cubicBezTo>
                    <a:pt x="1" y="3466"/>
                    <a:pt x="119" y="3675"/>
                    <a:pt x="261" y="3675"/>
                  </a:cubicBezTo>
                  <a:cubicBezTo>
                    <a:pt x="308" y="3675"/>
                    <a:pt x="357" y="3653"/>
                    <a:pt x="401" y="3598"/>
                  </a:cubicBezTo>
                  <a:cubicBezTo>
                    <a:pt x="1865" y="1957"/>
                    <a:pt x="3684" y="892"/>
                    <a:pt x="5813" y="404"/>
                  </a:cubicBezTo>
                  <a:cubicBezTo>
                    <a:pt x="6066" y="362"/>
                    <a:pt x="5999" y="1"/>
                    <a:pt x="5765"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8" name="Google Shape;1288;p33"/>
            <p:cNvSpPr/>
            <p:nvPr/>
          </p:nvSpPr>
          <p:spPr>
            <a:xfrm>
              <a:off x="4914200" y="2467275"/>
              <a:ext cx="61125" cy="139550"/>
            </a:xfrm>
            <a:custGeom>
              <a:avLst/>
              <a:gdLst/>
              <a:ahLst/>
              <a:cxnLst/>
              <a:rect l="l" t="t" r="r" b="b"/>
              <a:pathLst>
                <a:path w="2445" h="5582" extrusionOk="0">
                  <a:moveTo>
                    <a:pt x="2132" y="0"/>
                  </a:moveTo>
                  <a:cubicBezTo>
                    <a:pt x="2085" y="0"/>
                    <a:pt x="2037" y="17"/>
                    <a:pt x="1997" y="58"/>
                  </a:cubicBezTo>
                  <a:cubicBezTo>
                    <a:pt x="666" y="1522"/>
                    <a:pt x="0" y="3386"/>
                    <a:pt x="133" y="5382"/>
                  </a:cubicBezTo>
                  <a:cubicBezTo>
                    <a:pt x="133" y="5515"/>
                    <a:pt x="244" y="5582"/>
                    <a:pt x="355" y="5582"/>
                  </a:cubicBezTo>
                  <a:cubicBezTo>
                    <a:pt x="466" y="5582"/>
                    <a:pt x="577" y="5515"/>
                    <a:pt x="577" y="5382"/>
                  </a:cubicBezTo>
                  <a:cubicBezTo>
                    <a:pt x="444" y="3519"/>
                    <a:pt x="1021" y="1744"/>
                    <a:pt x="2307" y="369"/>
                  </a:cubicBezTo>
                  <a:cubicBezTo>
                    <a:pt x="2444" y="198"/>
                    <a:pt x="2291" y="0"/>
                    <a:pt x="2132"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9" name="Google Shape;1289;p33"/>
            <p:cNvSpPr/>
            <p:nvPr/>
          </p:nvSpPr>
          <p:spPr>
            <a:xfrm>
              <a:off x="4967425" y="2470375"/>
              <a:ext cx="95925" cy="102925"/>
            </a:xfrm>
            <a:custGeom>
              <a:avLst/>
              <a:gdLst/>
              <a:ahLst/>
              <a:cxnLst/>
              <a:rect l="l" t="t" r="r" b="b"/>
              <a:pathLst>
                <a:path w="3837" h="4117" extrusionOk="0">
                  <a:moveTo>
                    <a:pt x="206" y="1"/>
                  </a:moveTo>
                  <a:cubicBezTo>
                    <a:pt x="101" y="1"/>
                    <a:pt x="1" y="67"/>
                    <a:pt x="1" y="200"/>
                  </a:cubicBezTo>
                  <a:cubicBezTo>
                    <a:pt x="134" y="2152"/>
                    <a:pt x="1554" y="3794"/>
                    <a:pt x="3506" y="4105"/>
                  </a:cubicBezTo>
                  <a:cubicBezTo>
                    <a:pt x="3530" y="4113"/>
                    <a:pt x="3553" y="4116"/>
                    <a:pt x="3574" y="4116"/>
                  </a:cubicBezTo>
                  <a:cubicBezTo>
                    <a:pt x="3785" y="4116"/>
                    <a:pt x="3837" y="3746"/>
                    <a:pt x="3595" y="3705"/>
                  </a:cubicBezTo>
                  <a:cubicBezTo>
                    <a:pt x="1864" y="3395"/>
                    <a:pt x="533" y="1975"/>
                    <a:pt x="444" y="200"/>
                  </a:cubicBezTo>
                  <a:cubicBezTo>
                    <a:pt x="422" y="67"/>
                    <a:pt x="311" y="1"/>
                    <a:pt x="206"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0" name="Google Shape;1290;p33"/>
            <p:cNvSpPr/>
            <p:nvPr/>
          </p:nvSpPr>
          <p:spPr>
            <a:xfrm>
              <a:off x="4644650" y="2291250"/>
              <a:ext cx="17775" cy="174850"/>
            </a:xfrm>
            <a:custGeom>
              <a:avLst/>
              <a:gdLst/>
              <a:ahLst/>
              <a:cxnLst/>
              <a:rect l="l" t="t" r="r" b="b"/>
              <a:pathLst>
                <a:path w="711" h="6994" extrusionOk="0">
                  <a:moveTo>
                    <a:pt x="311" y="0"/>
                  </a:moveTo>
                  <a:cubicBezTo>
                    <a:pt x="223" y="2263"/>
                    <a:pt x="134" y="4526"/>
                    <a:pt x="1" y="6744"/>
                  </a:cubicBezTo>
                  <a:cubicBezTo>
                    <a:pt x="1" y="6899"/>
                    <a:pt x="136" y="6994"/>
                    <a:pt x="257" y="6994"/>
                  </a:cubicBezTo>
                  <a:cubicBezTo>
                    <a:pt x="345" y="6994"/>
                    <a:pt x="426" y="6944"/>
                    <a:pt x="444" y="6833"/>
                  </a:cubicBezTo>
                  <a:cubicBezTo>
                    <a:pt x="533" y="4570"/>
                    <a:pt x="622" y="2352"/>
                    <a:pt x="711" y="133"/>
                  </a:cubicBezTo>
                  <a:cubicBezTo>
                    <a:pt x="578" y="89"/>
                    <a:pt x="444" y="45"/>
                    <a:pt x="311"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1" name="Google Shape;1291;p33"/>
            <p:cNvSpPr/>
            <p:nvPr/>
          </p:nvSpPr>
          <p:spPr>
            <a:xfrm>
              <a:off x="4652425" y="2258375"/>
              <a:ext cx="12225" cy="36225"/>
            </a:xfrm>
            <a:custGeom>
              <a:avLst/>
              <a:gdLst/>
              <a:ahLst/>
              <a:cxnLst/>
              <a:rect l="l" t="t" r="r" b="b"/>
              <a:pathLst>
                <a:path w="489" h="1449" extrusionOk="0">
                  <a:moveTo>
                    <a:pt x="213" y="1"/>
                  </a:moveTo>
                  <a:cubicBezTo>
                    <a:pt x="123" y="1"/>
                    <a:pt x="45" y="50"/>
                    <a:pt x="45" y="162"/>
                  </a:cubicBezTo>
                  <a:cubicBezTo>
                    <a:pt x="45" y="561"/>
                    <a:pt x="0" y="916"/>
                    <a:pt x="0" y="1315"/>
                  </a:cubicBezTo>
                  <a:cubicBezTo>
                    <a:pt x="133" y="1360"/>
                    <a:pt x="267" y="1404"/>
                    <a:pt x="400" y="1448"/>
                  </a:cubicBezTo>
                  <a:cubicBezTo>
                    <a:pt x="444" y="1049"/>
                    <a:pt x="444" y="650"/>
                    <a:pt x="488" y="250"/>
                  </a:cubicBezTo>
                  <a:cubicBezTo>
                    <a:pt x="488" y="96"/>
                    <a:pt x="339" y="1"/>
                    <a:pt x="213"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2" name="Google Shape;1292;p33"/>
            <p:cNvSpPr/>
            <p:nvPr/>
          </p:nvSpPr>
          <p:spPr>
            <a:xfrm>
              <a:off x="4498200" y="2458725"/>
              <a:ext cx="163125" cy="70000"/>
            </a:xfrm>
            <a:custGeom>
              <a:avLst/>
              <a:gdLst/>
              <a:ahLst/>
              <a:cxnLst/>
              <a:rect l="l" t="t" r="r" b="b"/>
              <a:pathLst>
                <a:path w="6525" h="2800" extrusionOk="0">
                  <a:moveTo>
                    <a:pt x="6214" y="1"/>
                  </a:moveTo>
                  <a:cubicBezTo>
                    <a:pt x="3951" y="178"/>
                    <a:pt x="1910" y="977"/>
                    <a:pt x="180" y="2397"/>
                  </a:cubicBezTo>
                  <a:cubicBezTo>
                    <a:pt x="0" y="2540"/>
                    <a:pt x="111" y="2800"/>
                    <a:pt x="277" y="2800"/>
                  </a:cubicBezTo>
                  <a:cubicBezTo>
                    <a:pt x="317" y="2800"/>
                    <a:pt x="359" y="2785"/>
                    <a:pt x="401" y="2752"/>
                  </a:cubicBezTo>
                  <a:cubicBezTo>
                    <a:pt x="2087" y="1376"/>
                    <a:pt x="4084" y="577"/>
                    <a:pt x="6258" y="444"/>
                  </a:cubicBezTo>
                  <a:cubicBezTo>
                    <a:pt x="6524" y="400"/>
                    <a:pt x="6480" y="1"/>
                    <a:pt x="6214"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3" name="Google Shape;1293;p33"/>
            <p:cNvSpPr/>
            <p:nvPr/>
          </p:nvSpPr>
          <p:spPr>
            <a:xfrm>
              <a:off x="4583650" y="2456400"/>
              <a:ext cx="77725" cy="131725"/>
            </a:xfrm>
            <a:custGeom>
              <a:avLst/>
              <a:gdLst/>
              <a:ahLst/>
              <a:cxnLst/>
              <a:rect l="l" t="t" r="r" b="b"/>
              <a:pathLst>
                <a:path w="3109" h="5269" extrusionOk="0">
                  <a:moveTo>
                    <a:pt x="2814" y="1"/>
                  </a:moveTo>
                  <a:cubicBezTo>
                    <a:pt x="2778" y="1"/>
                    <a:pt x="2741" y="15"/>
                    <a:pt x="2707" y="49"/>
                  </a:cubicBezTo>
                  <a:cubicBezTo>
                    <a:pt x="1110" y="1292"/>
                    <a:pt x="178" y="3022"/>
                    <a:pt x="0" y="5019"/>
                  </a:cubicBezTo>
                  <a:cubicBezTo>
                    <a:pt x="0" y="5173"/>
                    <a:pt x="135" y="5268"/>
                    <a:pt x="248" y="5268"/>
                  </a:cubicBezTo>
                  <a:cubicBezTo>
                    <a:pt x="330" y="5268"/>
                    <a:pt x="400" y="5219"/>
                    <a:pt x="400" y="5107"/>
                  </a:cubicBezTo>
                  <a:cubicBezTo>
                    <a:pt x="577" y="3199"/>
                    <a:pt x="1465" y="1558"/>
                    <a:pt x="2929" y="404"/>
                  </a:cubicBezTo>
                  <a:cubicBezTo>
                    <a:pt x="3108" y="261"/>
                    <a:pt x="2968" y="1"/>
                    <a:pt x="2814"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4" name="Google Shape;1294;p33"/>
            <p:cNvSpPr/>
            <p:nvPr/>
          </p:nvSpPr>
          <p:spPr>
            <a:xfrm>
              <a:off x="4649100" y="2460450"/>
              <a:ext cx="84775" cy="115100"/>
            </a:xfrm>
            <a:custGeom>
              <a:avLst/>
              <a:gdLst/>
              <a:ahLst/>
              <a:cxnLst/>
              <a:rect l="l" t="t" r="r" b="b"/>
              <a:pathLst>
                <a:path w="3391" h="4604" extrusionOk="0">
                  <a:moveTo>
                    <a:pt x="336" y="1"/>
                  </a:moveTo>
                  <a:cubicBezTo>
                    <a:pt x="242" y="1"/>
                    <a:pt x="153" y="60"/>
                    <a:pt x="133" y="198"/>
                  </a:cubicBezTo>
                  <a:cubicBezTo>
                    <a:pt x="0" y="2106"/>
                    <a:pt x="1154" y="3925"/>
                    <a:pt x="2973" y="4590"/>
                  </a:cubicBezTo>
                  <a:cubicBezTo>
                    <a:pt x="2999" y="4599"/>
                    <a:pt x="3025" y="4603"/>
                    <a:pt x="3049" y="4603"/>
                  </a:cubicBezTo>
                  <a:cubicBezTo>
                    <a:pt x="3270" y="4603"/>
                    <a:pt x="3390" y="4271"/>
                    <a:pt x="3150" y="4191"/>
                  </a:cubicBezTo>
                  <a:cubicBezTo>
                    <a:pt x="1509" y="3614"/>
                    <a:pt x="400" y="2017"/>
                    <a:pt x="577" y="242"/>
                  </a:cubicBezTo>
                  <a:cubicBezTo>
                    <a:pt x="577" y="94"/>
                    <a:pt x="453" y="1"/>
                    <a:pt x="336"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5" name="Google Shape;1295;p33"/>
            <p:cNvSpPr/>
            <p:nvPr/>
          </p:nvSpPr>
          <p:spPr>
            <a:xfrm>
              <a:off x="4073425" y="509475"/>
              <a:ext cx="1388725" cy="1805875"/>
            </a:xfrm>
            <a:custGeom>
              <a:avLst/>
              <a:gdLst/>
              <a:ahLst/>
              <a:cxnLst/>
              <a:rect l="l" t="t" r="r" b="b"/>
              <a:pathLst>
                <a:path w="55549" h="72235" extrusionOk="0">
                  <a:moveTo>
                    <a:pt x="27909" y="0"/>
                  </a:moveTo>
                  <a:cubicBezTo>
                    <a:pt x="26529" y="0"/>
                    <a:pt x="25078" y="109"/>
                    <a:pt x="23560" y="327"/>
                  </a:cubicBezTo>
                  <a:cubicBezTo>
                    <a:pt x="7853" y="2590"/>
                    <a:pt x="1110" y="6494"/>
                    <a:pt x="533" y="26726"/>
                  </a:cubicBezTo>
                  <a:cubicBezTo>
                    <a:pt x="0" y="46913"/>
                    <a:pt x="5058" y="65459"/>
                    <a:pt x="22450" y="71049"/>
                  </a:cubicBezTo>
                  <a:cubicBezTo>
                    <a:pt x="25016" y="71880"/>
                    <a:pt x="27545" y="72235"/>
                    <a:pt x="29992" y="72235"/>
                  </a:cubicBezTo>
                  <a:cubicBezTo>
                    <a:pt x="44134" y="72235"/>
                    <a:pt x="55548" y="60402"/>
                    <a:pt x="55549" y="60401"/>
                  </a:cubicBezTo>
                  <a:lnTo>
                    <a:pt x="55549" y="60401"/>
                  </a:lnTo>
                  <a:cubicBezTo>
                    <a:pt x="54951" y="60678"/>
                    <a:pt x="54383" y="60811"/>
                    <a:pt x="53845" y="60811"/>
                  </a:cubicBezTo>
                  <a:cubicBezTo>
                    <a:pt x="47839" y="60811"/>
                    <a:pt x="45568" y="44236"/>
                    <a:pt x="46586" y="26726"/>
                  </a:cubicBezTo>
                  <a:cubicBezTo>
                    <a:pt x="47589" y="9487"/>
                    <a:pt x="40839" y="0"/>
                    <a:pt x="27909"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6" name="Google Shape;1296;p33"/>
            <p:cNvSpPr/>
            <p:nvPr/>
          </p:nvSpPr>
          <p:spPr>
            <a:xfrm>
              <a:off x="5217500" y="1235275"/>
              <a:ext cx="464275" cy="948775"/>
            </a:xfrm>
            <a:custGeom>
              <a:avLst/>
              <a:gdLst/>
              <a:ahLst/>
              <a:cxnLst/>
              <a:rect l="l" t="t" r="r" b="b"/>
              <a:pathLst>
                <a:path w="18571" h="37951" extrusionOk="0">
                  <a:moveTo>
                    <a:pt x="690" y="1"/>
                  </a:moveTo>
                  <a:lnTo>
                    <a:pt x="690" y="1"/>
                  </a:lnTo>
                  <a:cubicBezTo>
                    <a:pt x="1" y="16632"/>
                    <a:pt x="2352" y="31780"/>
                    <a:pt x="8084" y="31780"/>
                  </a:cubicBezTo>
                  <a:cubicBezTo>
                    <a:pt x="8621" y="31780"/>
                    <a:pt x="9189" y="31647"/>
                    <a:pt x="9786" y="31369"/>
                  </a:cubicBezTo>
                  <a:lnTo>
                    <a:pt x="9786" y="31369"/>
                  </a:lnTo>
                  <a:cubicBezTo>
                    <a:pt x="9786" y="31369"/>
                    <a:pt x="7345" y="33942"/>
                    <a:pt x="3264" y="36649"/>
                  </a:cubicBezTo>
                  <a:cubicBezTo>
                    <a:pt x="6567" y="37575"/>
                    <a:pt x="9772" y="37950"/>
                    <a:pt x="12640" y="37950"/>
                  </a:cubicBezTo>
                  <a:cubicBezTo>
                    <a:pt x="14855" y="37950"/>
                    <a:pt x="16869" y="37726"/>
                    <a:pt x="18571" y="37359"/>
                  </a:cubicBezTo>
                  <a:cubicBezTo>
                    <a:pt x="18571" y="37359"/>
                    <a:pt x="11782" y="30570"/>
                    <a:pt x="9919" y="20676"/>
                  </a:cubicBezTo>
                  <a:cubicBezTo>
                    <a:pt x="8677" y="14065"/>
                    <a:pt x="6369" y="4171"/>
                    <a:pt x="690"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7" name="Google Shape;1297;p33"/>
            <p:cNvSpPr/>
            <p:nvPr/>
          </p:nvSpPr>
          <p:spPr>
            <a:xfrm>
              <a:off x="4554800" y="1184500"/>
              <a:ext cx="907350" cy="967000"/>
            </a:xfrm>
            <a:custGeom>
              <a:avLst/>
              <a:gdLst/>
              <a:ahLst/>
              <a:cxnLst/>
              <a:rect l="l" t="t" r="r" b="b"/>
              <a:pathLst>
                <a:path w="36294" h="38680" extrusionOk="0">
                  <a:moveTo>
                    <a:pt x="21194" y="0"/>
                  </a:moveTo>
                  <a:cubicBezTo>
                    <a:pt x="19643" y="0"/>
                    <a:pt x="17937" y="330"/>
                    <a:pt x="16062" y="1056"/>
                  </a:cubicBezTo>
                  <a:cubicBezTo>
                    <a:pt x="16062" y="1056"/>
                    <a:pt x="1" y="8510"/>
                    <a:pt x="9851" y="23950"/>
                  </a:cubicBezTo>
                  <a:cubicBezTo>
                    <a:pt x="15263" y="32380"/>
                    <a:pt x="22717" y="36772"/>
                    <a:pt x="29772" y="38680"/>
                  </a:cubicBezTo>
                  <a:cubicBezTo>
                    <a:pt x="33853" y="35973"/>
                    <a:pt x="36294" y="33400"/>
                    <a:pt x="36294" y="33400"/>
                  </a:cubicBezTo>
                  <a:lnTo>
                    <a:pt x="36294" y="33400"/>
                  </a:lnTo>
                  <a:cubicBezTo>
                    <a:pt x="35697" y="33678"/>
                    <a:pt x="35129" y="33811"/>
                    <a:pt x="34592" y="33811"/>
                  </a:cubicBezTo>
                  <a:cubicBezTo>
                    <a:pt x="28860" y="33811"/>
                    <a:pt x="26509" y="18663"/>
                    <a:pt x="27198" y="2032"/>
                  </a:cubicBezTo>
                  <a:cubicBezTo>
                    <a:pt x="25518" y="751"/>
                    <a:pt x="23532" y="0"/>
                    <a:pt x="21194"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8" name="Google Shape;1298;p33"/>
            <p:cNvSpPr/>
            <p:nvPr/>
          </p:nvSpPr>
          <p:spPr>
            <a:xfrm>
              <a:off x="4950800" y="1785450"/>
              <a:ext cx="145325" cy="130300"/>
            </a:xfrm>
            <a:custGeom>
              <a:avLst/>
              <a:gdLst/>
              <a:ahLst/>
              <a:cxnLst/>
              <a:rect l="l" t="t" r="r" b="b"/>
              <a:pathLst>
                <a:path w="5813" h="5212" extrusionOk="0">
                  <a:moveTo>
                    <a:pt x="4836" y="0"/>
                  </a:moveTo>
                  <a:lnTo>
                    <a:pt x="4836" y="0"/>
                  </a:lnTo>
                  <a:cubicBezTo>
                    <a:pt x="4969" y="932"/>
                    <a:pt x="5014" y="1775"/>
                    <a:pt x="5014" y="2662"/>
                  </a:cubicBezTo>
                  <a:cubicBezTo>
                    <a:pt x="4969" y="3062"/>
                    <a:pt x="4969" y="3550"/>
                    <a:pt x="4881" y="3816"/>
                  </a:cubicBezTo>
                  <a:cubicBezTo>
                    <a:pt x="4748" y="4127"/>
                    <a:pt x="4570" y="4260"/>
                    <a:pt x="4260" y="4304"/>
                  </a:cubicBezTo>
                  <a:cubicBezTo>
                    <a:pt x="4198" y="4317"/>
                    <a:pt x="4135" y="4323"/>
                    <a:pt x="4072" y="4323"/>
                  </a:cubicBezTo>
                  <a:cubicBezTo>
                    <a:pt x="3497" y="4323"/>
                    <a:pt x="2854" y="3812"/>
                    <a:pt x="2174" y="3372"/>
                  </a:cubicBezTo>
                  <a:cubicBezTo>
                    <a:pt x="1464" y="2884"/>
                    <a:pt x="754" y="2352"/>
                    <a:pt x="0" y="1819"/>
                  </a:cubicBezTo>
                  <a:lnTo>
                    <a:pt x="0" y="1819"/>
                  </a:lnTo>
                  <a:cubicBezTo>
                    <a:pt x="488" y="2574"/>
                    <a:pt x="1065" y="3284"/>
                    <a:pt x="1731" y="3905"/>
                  </a:cubicBezTo>
                  <a:cubicBezTo>
                    <a:pt x="2086" y="4215"/>
                    <a:pt x="2440" y="4526"/>
                    <a:pt x="2840" y="4792"/>
                  </a:cubicBezTo>
                  <a:cubicBezTo>
                    <a:pt x="3178" y="5018"/>
                    <a:pt x="3612" y="5211"/>
                    <a:pt x="4114" y="5211"/>
                  </a:cubicBezTo>
                  <a:cubicBezTo>
                    <a:pt x="4205" y="5211"/>
                    <a:pt x="4298" y="5205"/>
                    <a:pt x="4393" y="5191"/>
                  </a:cubicBezTo>
                  <a:cubicBezTo>
                    <a:pt x="4659" y="5147"/>
                    <a:pt x="4969" y="5058"/>
                    <a:pt x="5191" y="4836"/>
                  </a:cubicBezTo>
                  <a:cubicBezTo>
                    <a:pt x="5457" y="4659"/>
                    <a:pt x="5635" y="4348"/>
                    <a:pt x="5679" y="4082"/>
                  </a:cubicBezTo>
                  <a:cubicBezTo>
                    <a:pt x="5812" y="3505"/>
                    <a:pt x="5768" y="3062"/>
                    <a:pt x="5724" y="2618"/>
                  </a:cubicBezTo>
                  <a:cubicBezTo>
                    <a:pt x="5591" y="1686"/>
                    <a:pt x="5324" y="799"/>
                    <a:pt x="4836"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9" name="Google Shape;1299;p33"/>
            <p:cNvSpPr/>
            <p:nvPr/>
          </p:nvSpPr>
          <p:spPr>
            <a:xfrm>
              <a:off x="5258050" y="1742175"/>
              <a:ext cx="16650" cy="78800"/>
            </a:xfrm>
            <a:custGeom>
              <a:avLst/>
              <a:gdLst/>
              <a:ahLst/>
              <a:cxnLst/>
              <a:rect l="l" t="t" r="r" b="b"/>
              <a:pathLst>
                <a:path w="666" h="3152" extrusionOk="0">
                  <a:moveTo>
                    <a:pt x="0" y="1"/>
                  </a:moveTo>
                  <a:lnTo>
                    <a:pt x="0" y="1"/>
                  </a:lnTo>
                  <a:cubicBezTo>
                    <a:pt x="222" y="1110"/>
                    <a:pt x="399" y="2175"/>
                    <a:pt x="666" y="3151"/>
                  </a:cubicBezTo>
                  <a:cubicBezTo>
                    <a:pt x="666" y="2752"/>
                    <a:pt x="666" y="2441"/>
                    <a:pt x="621" y="2086"/>
                  </a:cubicBezTo>
                  <a:cubicBezTo>
                    <a:pt x="532" y="1376"/>
                    <a:pt x="355" y="667"/>
                    <a:pt x="0" y="1"/>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0" name="Google Shape;1300;p33"/>
            <p:cNvSpPr/>
            <p:nvPr/>
          </p:nvSpPr>
          <p:spPr>
            <a:xfrm>
              <a:off x="5131600" y="1729975"/>
              <a:ext cx="143100" cy="129950"/>
            </a:xfrm>
            <a:custGeom>
              <a:avLst/>
              <a:gdLst/>
              <a:ahLst/>
              <a:cxnLst/>
              <a:rect l="l" t="t" r="r" b="b"/>
              <a:pathLst>
                <a:path w="5724" h="5198" extrusionOk="0">
                  <a:moveTo>
                    <a:pt x="4792" y="1"/>
                  </a:moveTo>
                  <a:lnTo>
                    <a:pt x="4792" y="1"/>
                  </a:lnTo>
                  <a:cubicBezTo>
                    <a:pt x="4925" y="888"/>
                    <a:pt x="5014" y="1776"/>
                    <a:pt x="4969" y="2619"/>
                  </a:cubicBezTo>
                  <a:cubicBezTo>
                    <a:pt x="4925" y="3018"/>
                    <a:pt x="4925" y="3506"/>
                    <a:pt x="4836" y="3817"/>
                  </a:cubicBezTo>
                  <a:cubicBezTo>
                    <a:pt x="4748" y="4127"/>
                    <a:pt x="4526" y="4216"/>
                    <a:pt x="4215" y="4305"/>
                  </a:cubicBezTo>
                  <a:cubicBezTo>
                    <a:pt x="4172" y="4311"/>
                    <a:pt x="4128" y="4314"/>
                    <a:pt x="4085" y="4314"/>
                  </a:cubicBezTo>
                  <a:cubicBezTo>
                    <a:pt x="3495" y="4314"/>
                    <a:pt x="2835" y="3783"/>
                    <a:pt x="2174" y="3329"/>
                  </a:cubicBezTo>
                  <a:cubicBezTo>
                    <a:pt x="1420" y="2840"/>
                    <a:pt x="710" y="2308"/>
                    <a:pt x="0" y="1776"/>
                  </a:cubicBezTo>
                  <a:lnTo>
                    <a:pt x="0" y="1776"/>
                  </a:lnTo>
                  <a:cubicBezTo>
                    <a:pt x="444" y="2574"/>
                    <a:pt x="1065" y="3240"/>
                    <a:pt x="1730" y="3861"/>
                  </a:cubicBezTo>
                  <a:cubicBezTo>
                    <a:pt x="2041" y="4216"/>
                    <a:pt x="2396" y="4482"/>
                    <a:pt x="2795" y="4748"/>
                  </a:cubicBezTo>
                  <a:cubicBezTo>
                    <a:pt x="3160" y="4992"/>
                    <a:pt x="3673" y="5198"/>
                    <a:pt x="4199" y="5198"/>
                  </a:cubicBezTo>
                  <a:cubicBezTo>
                    <a:pt x="4248" y="5198"/>
                    <a:pt x="4298" y="5196"/>
                    <a:pt x="4348" y="5192"/>
                  </a:cubicBezTo>
                  <a:cubicBezTo>
                    <a:pt x="4614" y="5148"/>
                    <a:pt x="4925" y="5015"/>
                    <a:pt x="5191" y="4837"/>
                  </a:cubicBezTo>
                  <a:cubicBezTo>
                    <a:pt x="5413" y="4615"/>
                    <a:pt x="5590" y="4305"/>
                    <a:pt x="5635" y="4038"/>
                  </a:cubicBezTo>
                  <a:cubicBezTo>
                    <a:pt x="5679" y="3905"/>
                    <a:pt x="5679" y="3772"/>
                    <a:pt x="5724" y="3639"/>
                  </a:cubicBezTo>
                  <a:cubicBezTo>
                    <a:pt x="5457" y="2663"/>
                    <a:pt x="5280" y="1598"/>
                    <a:pt x="5058" y="489"/>
                  </a:cubicBezTo>
                  <a:cubicBezTo>
                    <a:pt x="4969" y="312"/>
                    <a:pt x="4881" y="134"/>
                    <a:pt x="4792" y="1"/>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1" name="Google Shape;1301;p33"/>
            <p:cNvSpPr/>
            <p:nvPr/>
          </p:nvSpPr>
          <p:spPr>
            <a:xfrm>
              <a:off x="5317925" y="1899700"/>
              <a:ext cx="143125" cy="129925"/>
            </a:xfrm>
            <a:custGeom>
              <a:avLst/>
              <a:gdLst/>
              <a:ahLst/>
              <a:cxnLst/>
              <a:rect l="l" t="t" r="r" b="b"/>
              <a:pathLst>
                <a:path w="5725" h="5197" extrusionOk="0">
                  <a:moveTo>
                    <a:pt x="4748" y="0"/>
                  </a:moveTo>
                  <a:lnTo>
                    <a:pt x="4748" y="0"/>
                  </a:lnTo>
                  <a:cubicBezTo>
                    <a:pt x="4881" y="888"/>
                    <a:pt x="4970" y="1775"/>
                    <a:pt x="4926" y="2618"/>
                  </a:cubicBezTo>
                  <a:cubicBezTo>
                    <a:pt x="4926" y="3017"/>
                    <a:pt x="4926" y="3505"/>
                    <a:pt x="4793" y="3816"/>
                  </a:cubicBezTo>
                  <a:cubicBezTo>
                    <a:pt x="4704" y="4126"/>
                    <a:pt x="4526" y="4260"/>
                    <a:pt x="4172" y="4304"/>
                  </a:cubicBezTo>
                  <a:cubicBezTo>
                    <a:pt x="4131" y="4310"/>
                    <a:pt x="4091" y="4313"/>
                    <a:pt x="4049" y="4313"/>
                  </a:cubicBezTo>
                  <a:cubicBezTo>
                    <a:pt x="3490" y="4313"/>
                    <a:pt x="2791" y="3782"/>
                    <a:pt x="2131" y="3328"/>
                  </a:cubicBezTo>
                  <a:cubicBezTo>
                    <a:pt x="1421" y="2840"/>
                    <a:pt x="711" y="2352"/>
                    <a:pt x="1" y="1819"/>
                  </a:cubicBezTo>
                  <a:lnTo>
                    <a:pt x="1" y="1819"/>
                  </a:lnTo>
                  <a:lnTo>
                    <a:pt x="45" y="1952"/>
                  </a:lnTo>
                  <a:cubicBezTo>
                    <a:pt x="489" y="2662"/>
                    <a:pt x="1066" y="3328"/>
                    <a:pt x="1687" y="3905"/>
                  </a:cubicBezTo>
                  <a:cubicBezTo>
                    <a:pt x="1997" y="4215"/>
                    <a:pt x="2352" y="4481"/>
                    <a:pt x="2752" y="4748"/>
                  </a:cubicBezTo>
                  <a:cubicBezTo>
                    <a:pt x="3117" y="4991"/>
                    <a:pt x="3629" y="5197"/>
                    <a:pt x="4155" y="5197"/>
                  </a:cubicBezTo>
                  <a:cubicBezTo>
                    <a:pt x="4205" y="5197"/>
                    <a:pt x="4255" y="5195"/>
                    <a:pt x="4305" y="5191"/>
                  </a:cubicBezTo>
                  <a:cubicBezTo>
                    <a:pt x="4571" y="5147"/>
                    <a:pt x="4881" y="5014"/>
                    <a:pt x="5148" y="4836"/>
                  </a:cubicBezTo>
                  <a:cubicBezTo>
                    <a:pt x="5369" y="4615"/>
                    <a:pt x="5547" y="4304"/>
                    <a:pt x="5591" y="4038"/>
                  </a:cubicBezTo>
                  <a:cubicBezTo>
                    <a:pt x="5724" y="3505"/>
                    <a:pt x="5680" y="3062"/>
                    <a:pt x="5636" y="2574"/>
                  </a:cubicBezTo>
                  <a:cubicBezTo>
                    <a:pt x="5547" y="1686"/>
                    <a:pt x="5236" y="755"/>
                    <a:pt x="4748"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2" name="Google Shape;1302;p33"/>
            <p:cNvSpPr/>
            <p:nvPr/>
          </p:nvSpPr>
          <p:spPr>
            <a:xfrm>
              <a:off x="5316825" y="1944050"/>
              <a:ext cx="2250" cy="4475"/>
            </a:xfrm>
            <a:custGeom>
              <a:avLst/>
              <a:gdLst/>
              <a:ahLst/>
              <a:cxnLst/>
              <a:rect l="l" t="t" r="r" b="b"/>
              <a:pathLst>
                <a:path w="90" h="179" extrusionOk="0">
                  <a:moveTo>
                    <a:pt x="1" y="1"/>
                  </a:moveTo>
                  <a:lnTo>
                    <a:pt x="89" y="178"/>
                  </a:lnTo>
                  <a:lnTo>
                    <a:pt x="89" y="178"/>
                  </a:lnTo>
                  <a:lnTo>
                    <a:pt x="45" y="45"/>
                  </a:lnTo>
                  <a:lnTo>
                    <a:pt x="1" y="1"/>
                  </a:ln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3" name="Google Shape;1303;p33"/>
            <p:cNvSpPr/>
            <p:nvPr/>
          </p:nvSpPr>
          <p:spPr>
            <a:xfrm>
              <a:off x="5285775" y="1652350"/>
              <a:ext cx="144225" cy="130225"/>
            </a:xfrm>
            <a:custGeom>
              <a:avLst/>
              <a:gdLst/>
              <a:ahLst/>
              <a:cxnLst/>
              <a:rect l="l" t="t" r="r" b="b"/>
              <a:pathLst>
                <a:path w="5769" h="5209" extrusionOk="0">
                  <a:moveTo>
                    <a:pt x="4792" y="0"/>
                  </a:moveTo>
                  <a:lnTo>
                    <a:pt x="4792" y="0"/>
                  </a:lnTo>
                  <a:cubicBezTo>
                    <a:pt x="4925" y="888"/>
                    <a:pt x="5014" y="1775"/>
                    <a:pt x="4969" y="2618"/>
                  </a:cubicBezTo>
                  <a:cubicBezTo>
                    <a:pt x="4969" y="3062"/>
                    <a:pt x="4969" y="3505"/>
                    <a:pt x="4836" y="3816"/>
                  </a:cubicBezTo>
                  <a:cubicBezTo>
                    <a:pt x="4748" y="4126"/>
                    <a:pt x="4570" y="4260"/>
                    <a:pt x="4215" y="4304"/>
                  </a:cubicBezTo>
                  <a:cubicBezTo>
                    <a:pt x="4175" y="4310"/>
                    <a:pt x="4134" y="4313"/>
                    <a:pt x="4093" y="4313"/>
                  </a:cubicBezTo>
                  <a:cubicBezTo>
                    <a:pt x="3534" y="4313"/>
                    <a:pt x="2835" y="3782"/>
                    <a:pt x="2174" y="3328"/>
                  </a:cubicBezTo>
                  <a:cubicBezTo>
                    <a:pt x="1464" y="2840"/>
                    <a:pt x="755" y="2307"/>
                    <a:pt x="0" y="1775"/>
                  </a:cubicBezTo>
                  <a:lnTo>
                    <a:pt x="0" y="1775"/>
                  </a:lnTo>
                  <a:cubicBezTo>
                    <a:pt x="444" y="2574"/>
                    <a:pt x="1065" y="3283"/>
                    <a:pt x="1731" y="3905"/>
                  </a:cubicBezTo>
                  <a:cubicBezTo>
                    <a:pt x="2041" y="4215"/>
                    <a:pt x="2396" y="4481"/>
                    <a:pt x="2795" y="4792"/>
                  </a:cubicBezTo>
                  <a:cubicBezTo>
                    <a:pt x="3141" y="4984"/>
                    <a:pt x="3619" y="5209"/>
                    <a:pt x="4115" y="5209"/>
                  </a:cubicBezTo>
                  <a:cubicBezTo>
                    <a:pt x="4192" y="5209"/>
                    <a:pt x="4270" y="5203"/>
                    <a:pt x="4348" y="5191"/>
                  </a:cubicBezTo>
                  <a:cubicBezTo>
                    <a:pt x="4659" y="5147"/>
                    <a:pt x="4925" y="5058"/>
                    <a:pt x="5191" y="4836"/>
                  </a:cubicBezTo>
                  <a:cubicBezTo>
                    <a:pt x="5413" y="4614"/>
                    <a:pt x="5591" y="4348"/>
                    <a:pt x="5679" y="4038"/>
                  </a:cubicBezTo>
                  <a:cubicBezTo>
                    <a:pt x="5768" y="3505"/>
                    <a:pt x="5724" y="3062"/>
                    <a:pt x="5679" y="2574"/>
                  </a:cubicBezTo>
                  <a:cubicBezTo>
                    <a:pt x="5591" y="1686"/>
                    <a:pt x="5280" y="754"/>
                    <a:pt x="4792"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4" name="Google Shape;1304;p33"/>
            <p:cNvSpPr/>
            <p:nvPr/>
          </p:nvSpPr>
          <p:spPr>
            <a:xfrm>
              <a:off x="4946350" y="1574700"/>
              <a:ext cx="144225" cy="130300"/>
            </a:xfrm>
            <a:custGeom>
              <a:avLst/>
              <a:gdLst/>
              <a:ahLst/>
              <a:cxnLst/>
              <a:rect l="l" t="t" r="r" b="b"/>
              <a:pathLst>
                <a:path w="5769" h="5212" extrusionOk="0">
                  <a:moveTo>
                    <a:pt x="4792" y="0"/>
                  </a:moveTo>
                  <a:cubicBezTo>
                    <a:pt x="4926" y="932"/>
                    <a:pt x="5014" y="1775"/>
                    <a:pt x="4970" y="2663"/>
                  </a:cubicBezTo>
                  <a:cubicBezTo>
                    <a:pt x="4926" y="3062"/>
                    <a:pt x="4926" y="3550"/>
                    <a:pt x="4837" y="3816"/>
                  </a:cubicBezTo>
                  <a:cubicBezTo>
                    <a:pt x="4748" y="4127"/>
                    <a:pt x="4526" y="4260"/>
                    <a:pt x="4216" y="4304"/>
                  </a:cubicBezTo>
                  <a:cubicBezTo>
                    <a:pt x="4154" y="4317"/>
                    <a:pt x="4091" y="4324"/>
                    <a:pt x="4028" y="4324"/>
                  </a:cubicBezTo>
                  <a:cubicBezTo>
                    <a:pt x="3453" y="4324"/>
                    <a:pt x="2810" y="3812"/>
                    <a:pt x="2130" y="3372"/>
                  </a:cubicBezTo>
                  <a:cubicBezTo>
                    <a:pt x="1421" y="2884"/>
                    <a:pt x="711" y="2352"/>
                    <a:pt x="1" y="1820"/>
                  </a:cubicBezTo>
                  <a:lnTo>
                    <a:pt x="1" y="1820"/>
                  </a:lnTo>
                  <a:cubicBezTo>
                    <a:pt x="444" y="2574"/>
                    <a:pt x="1066" y="3284"/>
                    <a:pt x="1731" y="3905"/>
                  </a:cubicBezTo>
                  <a:cubicBezTo>
                    <a:pt x="2042" y="4215"/>
                    <a:pt x="2397" y="4526"/>
                    <a:pt x="2796" y="4792"/>
                  </a:cubicBezTo>
                  <a:cubicBezTo>
                    <a:pt x="3134" y="5018"/>
                    <a:pt x="3568" y="5211"/>
                    <a:pt x="4070" y="5211"/>
                  </a:cubicBezTo>
                  <a:cubicBezTo>
                    <a:pt x="4161" y="5211"/>
                    <a:pt x="4254" y="5205"/>
                    <a:pt x="4349" y="5191"/>
                  </a:cubicBezTo>
                  <a:cubicBezTo>
                    <a:pt x="4615" y="5147"/>
                    <a:pt x="4926" y="5058"/>
                    <a:pt x="5147" y="4837"/>
                  </a:cubicBezTo>
                  <a:cubicBezTo>
                    <a:pt x="5414" y="4659"/>
                    <a:pt x="5591" y="4348"/>
                    <a:pt x="5635" y="4082"/>
                  </a:cubicBezTo>
                  <a:cubicBezTo>
                    <a:pt x="5769" y="3505"/>
                    <a:pt x="5724" y="3062"/>
                    <a:pt x="5680" y="2618"/>
                  </a:cubicBezTo>
                  <a:cubicBezTo>
                    <a:pt x="5547" y="1686"/>
                    <a:pt x="5281" y="799"/>
                    <a:pt x="4792"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5" name="Google Shape;1305;p33"/>
            <p:cNvSpPr/>
            <p:nvPr/>
          </p:nvSpPr>
          <p:spPr>
            <a:xfrm>
              <a:off x="5234750" y="1389450"/>
              <a:ext cx="25525" cy="127600"/>
            </a:xfrm>
            <a:custGeom>
              <a:avLst/>
              <a:gdLst/>
              <a:ahLst/>
              <a:cxnLst/>
              <a:rect l="l" t="t" r="r" b="b"/>
              <a:pathLst>
                <a:path w="1021" h="5104" extrusionOk="0">
                  <a:moveTo>
                    <a:pt x="45" y="1"/>
                  </a:moveTo>
                  <a:cubicBezTo>
                    <a:pt x="178" y="933"/>
                    <a:pt x="267" y="1776"/>
                    <a:pt x="222" y="2619"/>
                  </a:cubicBezTo>
                  <a:cubicBezTo>
                    <a:pt x="222" y="3062"/>
                    <a:pt x="178" y="3506"/>
                    <a:pt x="89" y="3817"/>
                  </a:cubicBezTo>
                  <a:cubicBezTo>
                    <a:pt x="45" y="3905"/>
                    <a:pt x="45" y="3994"/>
                    <a:pt x="0" y="4038"/>
                  </a:cubicBezTo>
                  <a:cubicBezTo>
                    <a:pt x="0" y="4393"/>
                    <a:pt x="0" y="4748"/>
                    <a:pt x="45" y="5103"/>
                  </a:cubicBezTo>
                  <a:cubicBezTo>
                    <a:pt x="178" y="5015"/>
                    <a:pt x="311" y="4970"/>
                    <a:pt x="444" y="4837"/>
                  </a:cubicBezTo>
                  <a:cubicBezTo>
                    <a:pt x="666" y="4660"/>
                    <a:pt x="843" y="4349"/>
                    <a:pt x="888" y="4083"/>
                  </a:cubicBezTo>
                  <a:cubicBezTo>
                    <a:pt x="1021" y="3506"/>
                    <a:pt x="976" y="3062"/>
                    <a:pt x="932" y="2619"/>
                  </a:cubicBezTo>
                  <a:cubicBezTo>
                    <a:pt x="843" y="1687"/>
                    <a:pt x="533" y="800"/>
                    <a:pt x="45" y="1"/>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6" name="Google Shape;1306;p33"/>
            <p:cNvSpPr/>
            <p:nvPr/>
          </p:nvSpPr>
          <p:spPr>
            <a:xfrm>
              <a:off x="5116075" y="1434950"/>
              <a:ext cx="119800" cy="84800"/>
            </a:xfrm>
            <a:custGeom>
              <a:avLst/>
              <a:gdLst/>
              <a:ahLst/>
              <a:cxnLst/>
              <a:rect l="l" t="t" r="r" b="b"/>
              <a:pathLst>
                <a:path w="4792" h="3392" extrusionOk="0">
                  <a:moveTo>
                    <a:pt x="0" y="0"/>
                  </a:moveTo>
                  <a:lnTo>
                    <a:pt x="0" y="0"/>
                  </a:lnTo>
                  <a:cubicBezTo>
                    <a:pt x="444" y="754"/>
                    <a:pt x="1065" y="1464"/>
                    <a:pt x="1730" y="2085"/>
                  </a:cubicBezTo>
                  <a:cubicBezTo>
                    <a:pt x="2041" y="2396"/>
                    <a:pt x="2396" y="2662"/>
                    <a:pt x="2795" y="2973"/>
                  </a:cubicBezTo>
                  <a:cubicBezTo>
                    <a:pt x="3133" y="3198"/>
                    <a:pt x="3599" y="3392"/>
                    <a:pt x="4084" y="3392"/>
                  </a:cubicBezTo>
                  <a:cubicBezTo>
                    <a:pt x="4172" y="3392"/>
                    <a:pt x="4260" y="3386"/>
                    <a:pt x="4348" y="3372"/>
                  </a:cubicBezTo>
                  <a:cubicBezTo>
                    <a:pt x="4481" y="3372"/>
                    <a:pt x="4614" y="3328"/>
                    <a:pt x="4792" y="3283"/>
                  </a:cubicBezTo>
                  <a:cubicBezTo>
                    <a:pt x="4747" y="2928"/>
                    <a:pt x="4747" y="2573"/>
                    <a:pt x="4747" y="2218"/>
                  </a:cubicBezTo>
                  <a:cubicBezTo>
                    <a:pt x="4614" y="2396"/>
                    <a:pt x="4481" y="2440"/>
                    <a:pt x="4215" y="2485"/>
                  </a:cubicBezTo>
                  <a:cubicBezTo>
                    <a:pt x="4161" y="2497"/>
                    <a:pt x="4105" y="2503"/>
                    <a:pt x="4048" y="2503"/>
                  </a:cubicBezTo>
                  <a:cubicBezTo>
                    <a:pt x="3497" y="2503"/>
                    <a:pt x="2817" y="1955"/>
                    <a:pt x="2174" y="1553"/>
                  </a:cubicBezTo>
                  <a:cubicBezTo>
                    <a:pt x="1420" y="1065"/>
                    <a:pt x="710" y="532"/>
                    <a:pt x="0"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7" name="Google Shape;1307;p33"/>
            <p:cNvSpPr/>
            <p:nvPr/>
          </p:nvSpPr>
          <p:spPr>
            <a:xfrm>
              <a:off x="5131600" y="1915225"/>
              <a:ext cx="144200" cy="129950"/>
            </a:xfrm>
            <a:custGeom>
              <a:avLst/>
              <a:gdLst/>
              <a:ahLst/>
              <a:cxnLst/>
              <a:rect l="l" t="t" r="r" b="b"/>
              <a:pathLst>
                <a:path w="5768" h="5198" extrusionOk="0">
                  <a:moveTo>
                    <a:pt x="4792" y="0"/>
                  </a:moveTo>
                  <a:lnTo>
                    <a:pt x="4792" y="0"/>
                  </a:lnTo>
                  <a:cubicBezTo>
                    <a:pt x="4925" y="888"/>
                    <a:pt x="5014" y="1775"/>
                    <a:pt x="4969" y="2618"/>
                  </a:cubicBezTo>
                  <a:cubicBezTo>
                    <a:pt x="4925" y="3017"/>
                    <a:pt x="4925" y="3505"/>
                    <a:pt x="4836" y="3816"/>
                  </a:cubicBezTo>
                  <a:cubicBezTo>
                    <a:pt x="4748" y="4127"/>
                    <a:pt x="4526" y="4260"/>
                    <a:pt x="4215" y="4304"/>
                  </a:cubicBezTo>
                  <a:cubicBezTo>
                    <a:pt x="4172" y="4310"/>
                    <a:pt x="4128" y="4313"/>
                    <a:pt x="4085" y="4313"/>
                  </a:cubicBezTo>
                  <a:cubicBezTo>
                    <a:pt x="3495" y="4313"/>
                    <a:pt x="2835" y="3782"/>
                    <a:pt x="2174" y="3328"/>
                  </a:cubicBezTo>
                  <a:cubicBezTo>
                    <a:pt x="1420" y="2840"/>
                    <a:pt x="710" y="2308"/>
                    <a:pt x="0" y="1775"/>
                  </a:cubicBezTo>
                  <a:lnTo>
                    <a:pt x="0" y="1775"/>
                  </a:lnTo>
                  <a:cubicBezTo>
                    <a:pt x="444" y="2574"/>
                    <a:pt x="1065" y="3284"/>
                    <a:pt x="1730" y="3905"/>
                  </a:cubicBezTo>
                  <a:cubicBezTo>
                    <a:pt x="2041" y="4215"/>
                    <a:pt x="2396" y="4482"/>
                    <a:pt x="2795" y="4748"/>
                  </a:cubicBezTo>
                  <a:cubicBezTo>
                    <a:pt x="3160" y="4991"/>
                    <a:pt x="3673" y="5197"/>
                    <a:pt x="4199" y="5197"/>
                  </a:cubicBezTo>
                  <a:cubicBezTo>
                    <a:pt x="4248" y="5197"/>
                    <a:pt x="4298" y="5195"/>
                    <a:pt x="4348" y="5191"/>
                  </a:cubicBezTo>
                  <a:cubicBezTo>
                    <a:pt x="4614" y="5147"/>
                    <a:pt x="4925" y="5014"/>
                    <a:pt x="5191" y="4837"/>
                  </a:cubicBezTo>
                  <a:cubicBezTo>
                    <a:pt x="5413" y="4615"/>
                    <a:pt x="5590" y="4304"/>
                    <a:pt x="5635" y="4038"/>
                  </a:cubicBezTo>
                  <a:cubicBezTo>
                    <a:pt x="5768" y="3505"/>
                    <a:pt x="5724" y="3062"/>
                    <a:pt x="5679" y="2574"/>
                  </a:cubicBezTo>
                  <a:cubicBezTo>
                    <a:pt x="5590" y="1642"/>
                    <a:pt x="5280" y="755"/>
                    <a:pt x="4792"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8" name="Google Shape;1308;p33"/>
            <p:cNvSpPr/>
            <p:nvPr/>
          </p:nvSpPr>
          <p:spPr>
            <a:xfrm>
              <a:off x="4267525" y="1809850"/>
              <a:ext cx="86550" cy="78775"/>
            </a:xfrm>
            <a:custGeom>
              <a:avLst/>
              <a:gdLst/>
              <a:ahLst/>
              <a:cxnLst/>
              <a:rect l="l" t="t" r="r" b="b"/>
              <a:pathLst>
                <a:path w="3462" h="3151" extrusionOk="0">
                  <a:moveTo>
                    <a:pt x="3106" y="0"/>
                  </a:moveTo>
                  <a:cubicBezTo>
                    <a:pt x="3106" y="577"/>
                    <a:pt x="3062" y="1110"/>
                    <a:pt x="2973" y="1642"/>
                  </a:cubicBezTo>
                  <a:cubicBezTo>
                    <a:pt x="2929" y="1864"/>
                    <a:pt x="2885" y="2174"/>
                    <a:pt x="2796" y="2352"/>
                  </a:cubicBezTo>
                  <a:cubicBezTo>
                    <a:pt x="2707" y="2529"/>
                    <a:pt x="2574" y="2574"/>
                    <a:pt x="2397" y="2574"/>
                  </a:cubicBezTo>
                  <a:lnTo>
                    <a:pt x="2352" y="2574"/>
                  </a:lnTo>
                  <a:cubicBezTo>
                    <a:pt x="1953" y="2574"/>
                    <a:pt x="1598" y="2130"/>
                    <a:pt x="1199" y="1775"/>
                  </a:cubicBezTo>
                  <a:cubicBezTo>
                    <a:pt x="799" y="1420"/>
                    <a:pt x="400" y="1021"/>
                    <a:pt x="1" y="622"/>
                  </a:cubicBezTo>
                  <a:lnTo>
                    <a:pt x="1" y="622"/>
                  </a:lnTo>
                  <a:cubicBezTo>
                    <a:pt x="223" y="1154"/>
                    <a:pt x="533" y="1642"/>
                    <a:pt x="844" y="2086"/>
                  </a:cubicBezTo>
                  <a:cubicBezTo>
                    <a:pt x="1021" y="2308"/>
                    <a:pt x="1199" y="2529"/>
                    <a:pt x="1420" y="2707"/>
                  </a:cubicBezTo>
                  <a:cubicBezTo>
                    <a:pt x="1642" y="2929"/>
                    <a:pt x="1953" y="3106"/>
                    <a:pt x="2352" y="3151"/>
                  </a:cubicBezTo>
                  <a:cubicBezTo>
                    <a:pt x="2530" y="3151"/>
                    <a:pt x="2707" y="3106"/>
                    <a:pt x="2885" y="3017"/>
                  </a:cubicBezTo>
                  <a:cubicBezTo>
                    <a:pt x="3062" y="2884"/>
                    <a:pt x="3195" y="2751"/>
                    <a:pt x="3240" y="2574"/>
                  </a:cubicBezTo>
                  <a:cubicBezTo>
                    <a:pt x="3373" y="2219"/>
                    <a:pt x="3417" y="1953"/>
                    <a:pt x="3417" y="1686"/>
                  </a:cubicBezTo>
                  <a:cubicBezTo>
                    <a:pt x="3461" y="1110"/>
                    <a:pt x="3373"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9" name="Google Shape;1309;p33"/>
            <p:cNvSpPr/>
            <p:nvPr/>
          </p:nvSpPr>
          <p:spPr>
            <a:xfrm>
              <a:off x="4384000" y="1793200"/>
              <a:ext cx="85425" cy="78800"/>
            </a:xfrm>
            <a:custGeom>
              <a:avLst/>
              <a:gdLst/>
              <a:ahLst/>
              <a:cxnLst/>
              <a:rect l="l" t="t" r="r" b="b"/>
              <a:pathLst>
                <a:path w="3417" h="3152" extrusionOk="0">
                  <a:moveTo>
                    <a:pt x="3106" y="1"/>
                  </a:moveTo>
                  <a:cubicBezTo>
                    <a:pt x="3106" y="578"/>
                    <a:pt x="3062" y="1110"/>
                    <a:pt x="2929" y="1643"/>
                  </a:cubicBezTo>
                  <a:cubicBezTo>
                    <a:pt x="2884" y="1864"/>
                    <a:pt x="2840" y="2175"/>
                    <a:pt x="2751" y="2352"/>
                  </a:cubicBezTo>
                  <a:cubicBezTo>
                    <a:pt x="2662" y="2530"/>
                    <a:pt x="2529" y="2574"/>
                    <a:pt x="2352" y="2574"/>
                  </a:cubicBezTo>
                  <a:lnTo>
                    <a:pt x="2307" y="2574"/>
                  </a:lnTo>
                  <a:cubicBezTo>
                    <a:pt x="1952" y="2574"/>
                    <a:pt x="1553" y="2175"/>
                    <a:pt x="1154" y="1776"/>
                  </a:cubicBezTo>
                  <a:cubicBezTo>
                    <a:pt x="755" y="1421"/>
                    <a:pt x="400" y="1021"/>
                    <a:pt x="0" y="622"/>
                  </a:cubicBezTo>
                  <a:lnTo>
                    <a:pt x="0" y="622"/>
                  </a:lnTo>
                  <a:cubicBezTo>
                    <a:pt x="178" y="1154"/>
                    <a:pt x="488" y="1643"/>
                    <a:pt x="843" y="2086"/>
                  </a:cubicBezTo>
                  <a:cubicBezTo>
                    <a:pt x="1021" y="2308"/>
                    <a:pt x="1198" y="2530"/>
                    <a:pt x="1420" y="2707"/>
                  </a:cubicBezTo>
                  <a:cubicBezTo>
                    <a:pt x="1642" y="2929"/>
                    <a:pt x="1952" y="3107"/>
                    <a:pt x="2307" y="3151"/>
                  </a:cubicBezTo>
                  <a:lnTo>
                    <a:pt x="2352" y="3151"/>
                  </a:lnTo>
                  <a:cubicBezTo>
                    <a:pt x="2485" y="3151"/>
                    <a:pt x="2707" y="3107"/>
                    <a:pt x="2840" y="3018"/>
                  </a:cubicBezTo>
                  <a:cubicBezTo>
                    <a:pt x="3017" y="2885"/>
                    <a:pt x="3150" y="2752"/>
                    <a:pt x="3239" y="2574"/>
                  </a:cubicBezTo>
                  <a:cubicBezTo>
                    <a:pt x="3328" y="2264"/>
                    <a:pt x="3372" y="1953"/>
                    <a:pt x="3372" y="1687"/>
                  </a:cubicBezTo>
                  <a:cubicBezTo>
                    <a:pt x="3417" y="1110"/>
                    <a:pt x="3328" y="533"/>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0" name="Google Shape;1310;p33"/>
            <p:cNvSpPr/>
            <p:nvPr/>
          </p:nvSpPr>
          <p:spPr>
            <a:xfrm>
              <a:off x="4480500" y="1915225"/>
              <a:ext cx="85425" cy="78775"/>
            </a:xfrm>
            <a:custGeom>
              <a:avLst/>
              <a:gdLst/>
              <a:ahLst/>
              <a:cxnLst/>
              <a:rect l="l" t="t" r="r" b="b"/>
              <a:pathLst>
                <a:path w="3417" h="3151" extrusionOk="0">
                  <a:moveTo>
                    <a:pt x="3106" y="0"/>
                  </a:moveTo>
                  <a:cubicBezTo>
                    <a:pt x="3106" y="577"/>
                    <a:pt x="3062" y="1110"/>
                    <a:pt x="2929" y="1642"/>
                  </a:cubicBezTo>
                  <a:cubicBezTo>
                    <a:pt x="2884" y="1908"/>
                    <a:pt x="2840" y="2174"/>
                    <a:pt x="2751" y="2352"/>
                  </a:cubicBezTo>
                  <a:cubicBezTo>
                    <a:pt x="2662" y="2529"/>
                    <a:pt x="2529" y="2574"/>
                    <a:pt x="2352" y="2574"/>
                  </a:cubicBezTo>
                  <a:lnTo>
                    <a:pt x="2307" y="2574"/>
                  </a:lnTo>
                  <a:cubicBezTo>
                    <a:pt x="1952" y="2574"/>
                    <a:pt x="1553" y="2174"/>
                    <a:pt x="1154" y="1819"/>
                  </a:cubicBezTo>
                  <a:cubicBezTo>
                    <a:pt x="755" y="1420"/>
                    <a:pt x="400" y="1021"/>
                    <a:pt x="0" y="622"/>
                  </a:cubicBezTo>
                  <a:lnTo>
                    <a:pt x="0" y="622"/>
                  </a:lnTo>
                  <a:cubicBezTo>
                    <a:pt x="178" y="1154"/>
                    <a:pt x="488" y="1642"/>
                    <a:pt x="843" y="2086"/>
                  </a:cubicBezTo>
                  <a:cubicBezTo>
                    <a:pt x="1021" y="2308"/>
                    <a:pt x="1198" y="2529"/>
                    <a:pt x="1420" y="2751"/>
                  </a:cubicBezTo>
                  <a:cubicBezTo>
                    <a:pt x="1642" y="2929"/>
                    <a:pt x="1952" y="3151"/>
                    <a:pt x="2307" y="3151"/>
                  </a:cubicBezTo>
                  <a:lnTo>
                    <a:pt x="2352" y="3151"/>
                  </a:lnTo>
                  <a:cubicBezTo>
                    <a:pt x="2485" y="3151"/>
                    <a:pt x="2707" y="3106"/>
                    <a:pt x="2840" y="3017"/>
                  </a:cubicBezTo>
                  <a:cubicBezTo>
                    <a:pt x="3017" y="2929"/>
                    <a:pt x="3150" y="2751"/>
                    <a:pt x="3239" y="2574"/>
                  </a:cubicBezTo>
                  <a:cubicBezTo>
                    <a:pt x="3328" y="2263"/>
                    <a:pt x="3372" y="1997"/>
                    <a:pt x="3372" y="1686"/>
                  </a:cubicBezTo>
                  <a:cubicBezTo>
                    <a:pt x="3417" y="1110"/>
                    <a:pt x="3328"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1" name="Google Shape;1311;p33"/>
            <p:cNvSpPr/>
            <p:nvPr/>
          </p:nvSpPr>
          <p:spPr>
            <a:xfrm>
              <a:off x="4480500" y="2097125"/>
              <a:ext cx="85425" cy="77675"/>
            </a:xfrm>
            <a:custGeom>
              <a:avLst/>
              <a:gdLst/>
              <a:ahLst/>
              <a:cxnLst/>
              <a:rect l="l" t="t" r="r" b="b"/>
              <a:pathLst>
                <a:path w="3417" h="3107" extrusionOk="0">
                  <a:moveTo>
                    <a:pt x="3106" y="1"/>
                  </a:moveTo>
                  <a:cubicBezTo>
                    <a:pt x="3106" y="533"/>
                    <a:pt x="3062" y="1066"/>
                    <a:pt x="2929" y="1598"/>
                  </a:cubicBezTo>
                  <a:cubicBezTo>
                    <a:pt x="2884" y="1864"/>
                    <a:pt x="2840" y="2130"/>
                    <a:pt x="2751" y="2308"/>
                  </a:cubicBezTo>
                  <a:cubicBezTo>
                    <a:pt x="2662" y="2485"/>
                    <a:pt x="2529" y="2574"/>
                    <a:pt x="2352" y="2574"/>
                  </a:cubicBezTo>
                  <a:lnTo>
                    <a:pt x="2307" y="2574"/>
                  </a:lnTo>
                  <a:cubicBezTo>
                    <a:pt x="1952" y="2574"/>
                    <a:pt x="1553" y="2130"/>
                    <a:pt x="1154" y="1775"/>
                  </a:cubicBezTo>
                  <a:cubicBezTo>
                    <a:pt x="755" y="1376"/>
                    <a:pt x="400" y="1021"/>
                    <a:pt x="0" y="622"/>
                  </a:cubicBezTo>
                  <a:lnTo>
                    <a:pt x="0" y="622"/>
                  </a:lnTo>
                  <a:cubicBezTo>
                    <a:pt x="178" y="1110"/>
                    <a:pt x="488" y="1598"/>
                    <a:pt x="843" y="2042"/>
                  </a:cubicBezTo>
                  <a:cubicBezTo>
                    <a:pt x="1021" y="2264"/>
                    <a:pt x="1198" y="2485"/>
                    <a:pt x="1420" y="2707"/>
                  </a:cubicBezTo>
                  <a:cubicBezTo>
                    <a:pt x="1642" y="2885"/>
                    <a:pt x="1952" y="3107"/>
                    <a:pt x="2307" y="3107"/>
                  </a:cubicBezTo>
                  <a:lnTo>
                    <a:pt x="2352" y="3107"/>
                  </a:lnTo>
                  <a:cubicBezTo>
                    <a:pt x="2485" y="3107"/>
                    <a:pt x="2707" y="3062"/>
                    <a:pt x="2840" y="2973"/>
                  </a:cubicBezTo>
                  <a:cubicBezTo>
                    <a:pt x="3017" y="2885"/>
                    <a:pt x="3150" y="2707"/>
                    <a:pt x="3239" y="2530"/>
                  </a:cubicBezTo>
                  <a:cubicBezTo>
                    <a:pt x="3328" y="2219"/>
                    <a:pt x="3372" y="1953"/>
                    <a:pt x="3372" y="1642"/>
                  </a:cubicBezTo>
                  <a:cubicBezTo>
                    <a:pt x="3417" y="1066"/>
                    <a:pt x="3328" y="489"/>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2" name="Google Shape;1312;p33"/>
            <p:cNvSpPr/>
            <p:nvPr/>
          </p:nvSpPr>
          <p:spPr>
            <a:xfrm>
              <a:off x="4542600" y="1682300"/>
              <a:ext cx="85450" cy="77650"/>
            </a:xfrm>
            <a:custGeom>
              <a:avLst/>
              <a:gdLst/>
              <a:ahLst/>
              <a:cxnLst/>
              <a:rect l="l" t="t" r="r" b="b"/>
              <a:pathLst>
                <a:path w="3418" h="3106" extrusionOk="0">
                  <a:moveTo>
                    <a:pt x="3107" y="0"/>
                  </a:moveTo>
                  <a:cubicBezTo>
                    <a:pt x="3107" y="577"/>
                    <a:pt x="3062" y="1109"/>
                    <a:pt x="2929" y="1642"/>
                  </a:cubicBezTo>
                  <a:cubicBezTo>
                    <a:pt x="2885" y="1864"/>
                    <a:pt x="2840" y="2174"/>
                    <a:pt x="2752" y="2352"/>
                  </a:cubicBezTo>
                  <a:cubicBezTo>
                    <a:pt x="2663" y="2529"/>
                    <a:pt x="2530" y="2573"/>
                    <a:pt x="2352" y="2573"/>
                  </a:cubicBezTo>
                  <a:lnTo>
                    <a:pt x="2308" y="2573"/>
                  </a:lnTo>
                  <a:cubicBezTo>
                    <a:pt x="1953" y="2573"/>
                    <a:pt x="1554" y="2130"/>
                    <a:pt x="1154" y="1775"/>
                  </a:cubicBezTo>
                  <a:cubicBezTo>
                    <a:pt x="755" y="1420"/>
                    <a:pt x="400" y="1021"/>
                    <a:pt x="1" y="621"/>
                  </a:cubicBezTo>
                  <a:lnTo>
                    <a:pt x="1" y="621"/>
                  </a:lnTo>
                  <a:cubicBezTo>
                    <a:pt x="178" y="1154"/>
                    <a:pt x="489" y="1642"/>
                    <a:pt x="844" y="2085"/>
                  </a:cubicBezTo>
                  <a:cubicBezTo>
                    <a:pt x="1021" y="2307"/>
                    <a:pt x="1199" y="2529"/>
                    <a:pt x="1421" y="2707"/>
                  </a:cubicBezTo>
                  <a:cubicBezTo>
                    <a:pt x="1642" y="2928"/>
                    <a:pt x="1953" y="3106"/>
                    <a:pt x="2308" y="3106"/>
                  </a:cubicBezTo>
                  <a:lnTo>
                    <a:pt x="2352" y="3106"/>
                  </a:lnTo>
                  <a:cubicBezTo>
                    <a:pt x="2485" y="3106"/>
                    <a:pt x="2707" y="3106"/>
                    <a:pt x="2840" y="2973"/>
                  </a:cubicBezTo>
                  <a:cubicBezTo>
                    <a:pt x="3018" y="2884"/>
                    <a:pt x="3151" y="2707"/>
                    <a:pt x="3240" y="2573"/>
                  </a:cubicBezTo>
                  <a:cubicBezTo>
                    <a:pt x="3328" y="2219"/>
                    <a:pt x="3373" y="1952"/>
                    <a:pt x="3373" y="1686"/>
                  </a:cubicBezTo>
                  <a:cubicBezTo>
                    <a:pt x="3417" y="1109"/>
                    <a:pt x="3328" y="533"/>
                    <a:pt x="3107"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3" name="Google Shape;1313;p33"/>
            <p:cNvSpPr/>
            <p:nvPr/>
          </p:nvSpPr>
          <p:spPr>
            <a:xfrm>
              <a:off x="4285275" y="1681175"/>
              <a:ext cx="85425" cy="77675"/>
            </a:xfrm>
            <a:custGeom>
              <a:avLst/>
              <a:gdLst/>
              <a:ahLst/>
              <a:cxnLst/>
              <a:rect l="l" t="t" r="r" b="b"/>
              <a:pathLst>
                <a:path w="3417" h="3107" extrusionOk="0">
                  <a:moveTo>
                    <a:pt x="3106" y="1"/>
                  </a:moveTo>
                  <a:cubicBezTo>
                    <a:pt x="3106" y="533"/>
                    <a:pt x="3062" y="1066"/>
                    <a:pt x="2973" y="1598"/>
                  </a:cubicBezTo>
                  <a:cubicBezTo>
                    <a:pt x="2929" y="1864"/>
                    <a:pt x="2884" y="2130"/>
                    <a:pt x="2751" y="2308"/>
                  </a:cubicBezTo>
                  <a:cubicBezTo>
                    <a:pt x="2663" y="2485"/>
                    <a:pt x="2574" y="2530"/>
                    <a:pt x="2352" y="2530"/>
                  </a:cubicBezTo>
                  <a:cubicBezTo>
                    <a:pt x="1953" y="2530"/>
                    <a:pt x="1553" y="2130"/>
                    <a:pt x="1199" y="1775"/>
                  </a:cubicBezTo>
                  <a:cubicBezTo>
                    <a:pt x="799" y="1376"/>
                    <a:pt x="400" y="977"/>
                    <a:pt x="1" y="578"/>
                  </a:cubicBezTo>
                  <a:lnTo>
                    <a:pt x="1" y="578"/>
                  </a:lnTo>
                  <a:cubicBezTo>
                    <a:pt x="222" y="1110"/>
                    <a:pt x="533" y="1598"/>
                    <a:pt x="844" y="2042"/>
                  </a:cubicBezTo>
                  <a:cubicBezTo>
                    <a:pt x="1021" y="2264"/>
                    <a:pt x="1199" y="2485"/>
                    <a:pt x="1420" y="2707"/>
                  </a:cubicBezTo>
                  <a:cubicBezTo>
                    <a:pt x="1642" y="2885"/>
                    <a:pt x="1953" y="3107"/>
                    <a:pt x="2352" y="3107"/>
                  </a:cubicBezTo>
                  <a:cubicBezTo>
                    <a:pt x="2530" y="3107"/>
                    <a:pt x="2707" y="3062"/>
                    <a:pt x="2884" y="2973"/>
                  </a:cubicBezTo>
                  <a:cubicBezTo>
                    <a:pt x="3062" y="2885"/>
                    <a:pt x="3195" y="2707"/>
                    <a:pt x="3239" y="2530"/>
                  </a:cubicBezTo>
                  <a:cubicBezTo>
                    <a:pt x="3373" y="2219"/>
                    <a:pt x="3373" y="1953"/>
                    <a:pt x="3417" y="1642"/>
                  </a:cubicBezTo>
                  <a:cubicBezTo>
                    <a:pt x="3417" y="1066"/>
                    <a:pt x="3328" y="489"/>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4" name="Google Shape;1314;p33"/>
            <p:cNvSpPr/>
            <p:nvPr/>
          </p:nvSpPr>
          <p:spPr>
            <a:xfrm>
              <a:off x="4407300" y="1583575"/>
              <a:ext cx="86525" cy="78775"/>
            </a:xfrm>
            <a:custGeom>
              <a:avLst/>
              <a:gdLst/>
              <a:ahLst/>
              <a:cxnLst/>
              <a:rect l="l" t="t" r="r" b="b"/>
              <a:pathLst>
                <a:path w="3461" h="3151" extrusionOk="0">
                  <a:moveTo>
                    <a:pt x="3106" y="0"/>
                  </a:moveTo>
                  <a:cubicBezTo>
                    <a:pt x="3106" y="577"/>
                    <a:pt x="3106" y="1110"/>
                    <a:pt x="2973" y="1642"/>
                  </a:cubicBezTo>
                  <a:cubicBezTo>
                    <a:pt x="2928" y="1908"/>
                    <a:pt x="2884" y="2174"/>
                    <a:pt x="2795" y="2352"/>
                  </a:cubicBezTo>
                  <a:cubicBezTo>
                    <a:pt x="2706" y="2529"/>
                    <a:pt x="2573" y="2574"/>
                    <a:pt x="2396" y="2574"/>
                  </a:cubicBezTo>
                  <a:lnTo>
                    <a:pt x="2352" y="2574"/>
                  </a:lnTo>
                  <a:cubicBezTo>
                    <a:pt x="1952" y="2574"/>
                    <a:pt x="1597" y="2174"/>
                    <a:pt x="1198" y="1819"/>
                  </a:cubicBezTo>
                  <a:cubicBezTo>
                    <a:pt x="799" y="1420"/>
                    <a:pt x="399" y="1021"/>
                    <a:pt x="0" y="622"/>
                  </a:cubicBezTo>
                  <a:lnTo>
                    <a:pt x="0" y="622"/>
                  </a:lnTo>
                  <a:cubicBezTo>
                    <a:pt x="222" y="1154"/>
                    <a:pt x="532" y="1642"/>
                    <a:pt x="887" y="2086"/>
                  </a:cubicBezTo>
                  <a:cubicBezTo>
                    <a:pt x="1020" y="2308"/>
                    <a:pt x="1198" y="2529"/>
                    <a:pt x="1420" y="2751"/>
                  </a:cubicBezTo>
                  <a:cubicBezTo>
                    <a:pt x="1642" y="2929"/>
                    <a:pt x="1952" y="3150"/>
                    <a:pt x="2352" y="3150"/>
                  </a:cubicBezTo>
                  <a:cubicBezTo>
                    <a:pt x="2529" y="3150"/>
                    <a:pt x="2706" y="3106"/>
                    <a:pt x="2884" y="3017"/>
                  </a:cubicBezTo>
                  <a:cubicBezTo>
                    <a:pt x="3061" y="2929"/>
                    <a:pt x="3195" y="2751"/>
                    <a:pt x="3239" y="2574"/>
                  </a:cubicBezTo>
                  <a:cubicBezTo>
                    <a:pt x="3372" y="2263"/>
                    <a:pt x="3416" y="1997"/>
                    <a:pt x="3416" y="1686"/>
                  </a:cubicBezTo>
                  <a:cubicBezTo>
                    <a:pt x="3461" y="1110"/>
                    <a:pt x="3372"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5" name="Google Shape;1315;p33"/>
            <p:cNvSpPr/>
            <p:nvPr/>
          </p:nvSpPr>
          <p:spPr>
            <a:xfrm>
              <a:off x="4543725" y="1459350"/>
              <a:ext cx="85425" cy="78775"/>
            </a:xfrm>
            <a:custGeom>
              <a:avLst/>
              <a:gdLst/>
              <a:ahLst/>
              <a:cxnLst/>
              <a:rect l="l" t="t" r="r" b="b"/>
              <a:pathLst>
                <a:path w="3417" h="3151" extrusionOk="0">
                  <a:moveTo>
                    <a:pt x="3106" y="0"/>
                  </a:moveTo>
                  <a:cubicBezTo>
                    <a:pt x="3106" y="577"/>
                    <a:pt x="3062" y="1109"/>
                    <a:pt x="2973" y="1642"/>
                  </a:cubicBezTo>
                  <a:cubicBezTo>
                    <a:pt x="2884" y="1908"/>
                    <a:pt x="2840" y="2174"/>
                    <a:pt x="2751" y="2352"/>
                  </a:cubicBezTo>
                  <a:cubicBezTo>
                    <a:pt x="2662" y="2529"/>
                    <a:pt x="2529" y="2573"/>
                    <a:pt x="2352" y="2573"/>
                  </a:cubicBezTo>
                  <a:lnTo>
                    <a:pt x="2307" y="2573"/>
                  </a:lnTo>
                  <a:cubicBezTo>
                    <a:pt x="1952" y="2573"/>
                    <a:pt x="1553" y="2174"/>
                    <a:pt x="1154" y="1819"/>
                  </a:cubicBezTo>
                  <a:cubicBezTo>
                    <a:pt x="755" y="1420"/>
                    <a:pt x="400" y="1021"/>
                    <a:pt x="0" y="621"/>
                  </a:cubicBezTo>
                  <a:lnTo>
                    <a:pt x="0" y="621"/>
                  </a:lnTo>
                  <a:cubicBezTo>
                    <a:pt x="178" y="1154"/>
                    <a:pt x="488" y="1642"/>
                    <a:pt x="843" y="2085"/>
                  </a:cubicBezTo>
                  <a:cubicBezTo>
                    <a:pt x="1021" y="2307"/>
                    <a:pt x="1198" y="2529"/>
                    <a:pt x="1420" y="2751"/>
                  </a:cubicBezTo>
                  <a:cubicBezTo>
                    <a:pt x="1642" y="2928"/>
                    <a:pt x="1952" y="3106"/>
                    <a:pt x="2307" y="3150"/>
                  </a:cubicBezTo>
                  <a:lnTo>
                    <a:pt x="2352" y="3150"/>
                  </a:lnTo>
                  <a:cubicBezTo>
                    <a:pt x="2529" y="3150"/>
                    <a:pt x="2707" y="3106"/>
                    <a:pt x="2840" y="3017"/>
                  </a:cubicBezTo>
                  <a:cubicBezTo>
                    <a:pt x="3017" y="2884"/>
                    <a:pt x="3150" y="2751"/>
                    <a:pt x="3239" y="2573"/>
                  </a:cubicBezTo>
                  <a:cubicBezTo>
                    <a:pt x="3372" y="2263"/>
                    <a:pt x="3372" y="1997"/>
                    <a:pt x="3372" y="1686"/>
                  </a:cubicBezTo>
                  <a:cubicBezTo>
                    <a:pt x="3417" y="1109"/>
                    <a:pt x="3328"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6" name="Google Shape;1316;p33"/>
            <p:cNvSpPr/>
            <p:nvPr/>
          </p:nvSpPr>
          <p:spPr>
            <a:xfrm>
              <a:off x="4622475" y="1798750"/>
              <a:ext cx="85425" cy="78775"/>
            </a:xfrm>
            <a:custGeom>
              <a:avLst/>
              <a:gdLst/>
              <a:ahLst/>
              <a:cxnLst/>
              <a:rect l="l" t="t" r="r" b="b"/>
              <a:pathLst>
                <a:path w="3417" h="3151" extrusionOk="0">
                  <a:moveTo>
                    <a:pt x="3106" y="1"/>
                  </a:moveTo>
                  <a:cubicBezTo>
                    <a:pt x="3106" y="578"/>
                    <a:pt x="3062" y="1110"/>
                    <a:pt x="2973" y="1642"/>
                  </a:cubicBezTo>
                  <a:cubicBezTo>
                    <a:pt x="2929" y="1864"/>
                    <a:pt x="2884" y="2175"/>
                    <a:pt x="2751" y="2352"/>
                  </a:cubicBezTo>
                  <a:cubicBezTo>
                    <a:pt x="2662" y="2530"/>
                    <a:pt x="2574" y="2574"/>
                    <a:pt x="2352" y="2574"/>
                  </a:cubicBezTo>
                  <a:cubicBezTo>
                    <a:pt x="1953" y="2574"/>
                    <a:pt x="1553" y="2175"/>
                    <a:pt x="1198" y="1775"/>
                  </a:cubicBezTo>
                  <a:cubicBezTo>
                    <a:pt x="799" y="1421"/>
                    <a:pt x="400" y="1021"/>
                    <a:pt x="0" y="622"/>
                  </a:cubicBezTo>
                  <a:lnTo>
                    <a:pt x="0" y="622"/>
                  </a:lnTo>
                  <a:cubicBezTo>
                    <a:pt x="222" y="1154"/>
                    <a:pt x="488" y="1642"/>
                    <a:pt x="843" y="2086"/>
                  </a:cubicBezTo>
                  <a:cubicBezTo>
                    <a:pt x="1021" y="2308"/>
                    <a:pt x="1198" y="2530"/>
                    <a:pt x="1420" y="2707"/>
                  </a:cubicBezTo>
                  <a:cubicBezTo>
                    <a:pt x="1642" y="2929"/>
                    <a:pt x="1953" y="3107"/>
                    <a:pt x="2352" y="3151"/>
                  </a:cubicBezTo>
                  <a:cubicBezTo>
                    <a:pt x="2529" y="3151"/>
                    <a:pt x="2707" y="3107"/>
                    <a:pt x="2884" y="3018"/>
                  </a:cubicBezTo>
                  <a:cubicBezTo>
                    <a:pt x="3062" y="2885"/>
                    <a:pt x="3195" y="2752"/>
                    <a:pt x="3239" y="2574"/>
                  </a:cubicBezTo>
                  <a:cubicBezTo>
                    <a:pt x="3372" y="2264"/>
                    <a:pt x="3372" y="1953"/>
                    <a:pt x="3417" y="1687"/>
                  </a:cubicBezTo>
                  <a:cubicBezTo>
                    <a:pt x="3417" y="1110"/>
                    <a:pt x="3328" y="533"/>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7" name="Google Shape;1317;p33"/>
            <p:cNvSpPr/>
            <p:nvPr/>
          </p:nvSpPr>
          <p:spPr>
            <a:xfrm>
              <a:off x="4622475" y="2048325"/>
              <a:ext cx="85425" cy="77675"/>
            </a:xfrm>
            <a:custGeom>
              <a:avLst/>
              <a:gdLst/>
              <a:ahLst/>
              <a:cxnLst/>
              <a:rect l="l" t="t" r="r" b="b"/>
              <a:pathLst>
                <a:path w="3417" h="3107" extrusionOk="0">
                  <a:moveTo>
                    <a:pt x="3106" y="1"/>
                  </a:moveTo>
                  <a:cubicBezTo>
                    <a:pt x="3106" y="533"/>
                    <a:pt x="3062" y="1065"/>
                    <a:pt x="2973" y="1598"/>
                  </a:cubicBezTo>
                  <a:cubicBezTo>
                    <a:pt x="2929" y="1864"/>
                    <a:pt x="2884" y="2130"/>
                    <a:pt x="2751" y="2308"/>
                  </a:cubicBezTo>
                  <a:cubicBezTo>
                    <a:pt x="2662" y="2485"/>
                    <a:pt x="2574" y="2574"/>
                    <a:pt x="2352" y="2574"/>
                  </a:cubicBezTo>
                  <a:cubicBezTo>
                    <a:pt x="1953" y="2574"/>
                    <a:pt x="1553" y="2130"/>
                    <a:pt x="1198" y="1775"/>
                  </a:cubicBezTo>
                  <a:cubicBezTo>
                    <a:pt x="799" y="1376"/>
                    <a:pt x="400" y="1021"/>
                    <a:pt x="0" y="622"/>
                  </a:cubicBezTo>
                  <a:lnTo>
                    <a:pt x="0" y="622"/>
                  </a:lnTo>
                  <a:cubicBezTo>
                    <a:pt x="222" y="1110"/>
                    <a:pt x="488" y="1598"/>
                    <a:pt x="843" y="2041"/>
                  </a:cubicBezTo>
                  <a:cubicBezTo>
                    <a:pt x="1021" y="2263"/>
                    <a:pt x="1198" y="2485"/>
                    <a:pt x="1420" y="2707"/>
                  </a:cubicBezTo>
                  <a:cubicBezTo>
                    <a:pt x="1642" y="2884"/>
                    <a:pt x="1953" y="3106"/>
                    <a:pt x="2352" y="3106"/>
                  </a:cubicBezTo>
                  <a:cubicBezTo>
                    <a:pt x="2529" y="3106"/>
                    <a:pt x="2707" y="3062"/>
                    <a:pt x="2884" y="2973"/>
                  </a:cubicBezTo>
                  <a:cubicBezTo>
                    <a:pt x="3062" y="2884"/>
                    <a:pt x="3195" y="2707"/>
                    <a:pt x="3239" y="2530"/>
                  </a:cubicBezTo>
                  <a:cubicBezTo>
                    <a:pt x="3372" y="2219"/>
                    <a:pt x="3372" y="1953"/>
                    <a:pt x="3417" y="1642"/>
                  </a:cubicBezTo>
                  <a:cubicBezTo>
                    <a:pt x="3417" y="1065"/>
                    <a:pt x="3328" y="489"/>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8" name="Google Shape;1318;p33"/>
            <p:cNvSpPr/>
            <p:nvPr/>
          </p:nvSpPr>
          <p:spPr>
            <a:xfrm>
              <a:off x="4237575" y="1539200"/>
              <a:ext cx="86550" cy="77675"/>
            </a:xfrm>
            <a:custGeom>
              <a:avLst/>
              <a:gdLst/>
              <a:ahLst/>
              <a:cxnLst/>
              <a:rect l="l" t="t" r="r" b="b"/>
              <a:pathLst>
                <a:path w="3462" h="3107" extrusionOk="0">
                  <a:moveTo>
                    <a:pt x="3151" y="1"/>
                  </a:moveTo>
                  <a:cubicBezTo>
                    <a:pt x="3107" y="533"/>
                    <a:pt x="3107" y="1065"/>
                    <a:pt x="2973" y="1598"/>
                  </a:cubicBezTo>
                  <a:cubicBezTo>
                    <a:pt x="2929" y="1864"/>
                    <a:pt x="2885" y="2130"/>
                    <a:pt x="2796" y="2308"/>
                  </a:cubicBezTo>
                  <a:cubicBezTo>
                    <a:pt x="2707" y="2485"/>
                    <a:pt x="2574" y="2574"/>
                    <a:pt x="2397" y="2574"/>
                  </a:cubicBezTo>
                  <a:lnTo>
                    <a:pt x="2352" y="2574"/>
                  </a:lnTo>
                  <a:cubicBezTo>
                    <a:pt x="1953" y="2574"/>
                    <a:pt x="1598" y="2130"/>
                    <a:pt x="1199" y="1775"/>
                  </a:cubicBezTo>
                  <a:cubicBezTo>
                    <a:pt x="799" y="1376"/>
                    <a:pt x="400" y="1021"/>
                    <a:pt x="1" y="622"/>
                  </a:cubicBezTo>
                  <a:lnTo>
                    <a:pt x="1" y="622"/>
                  </a:lnTo>
                  <a:cubicBezTo>
                    <a:pt x="223" y="1110"/>
                    <a:pt x="533" y="1598"/>
                    <a:pt x="888" y="2042"/>
                  </a:cubicBezTo>
                  <a:cubicBezTo>
                    <a:pt x="1021" y="2308"/>
                    <a:pt x="1199" y="2485"/>
                    <a:pt x="1421" y="2707"/>
                  </a:cubicBezTo>
                  <a:cubicBezTo>
                    <a:pt x="1642" y="2885"/>
                    <a:pt x="1997" y="3106"/>
                    <a:pt x="2352" y="3106"/>
                  </a:cubicBezTo>
                  <a:cubicBezTo>
                    <a:pt x="2530" y="3106"/>
                    <a:pt x="2707" y="3062"/>
                    <a:pt x="2885" y="2973"/>
                  </a:cubicBezTo>
                  <a:cubicBezTo>
                    <a:pt x="3062" y="2885"/>
                    <a:pt x="3195" y="2707"/>
                    <a:pt x="3240" y="2530"/>
                  </a:cubicBezTo>
                  <a:cubicBezTo>
                    <a:pt x="3373" y="2219"/>
                    <a:pt x="3417" y="1953"/>
                    <a:pt x="3417" y="1642"/>
                  </a:cubicBezTo>
                  <a:cubicBezTo>
                    <a:pt x="3461" y="1065"/>
                    <a:pt x="3373" y="489"/>
                    <a:pt x="3151"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9" name="Google Shape;1319;p33"/>
            <p:cNvSpPr/>
            <p:nvPr/>
          </p:nvSpPr>
          <p:spPr>
            <a:xfrm>
              <a:off x="4365150" y="1906350"/>
              <a:ext cx="85425" cy="78775"/>
            </a:xfrm>
            <a:custGeom>
              <a:avLst/>
              <a:gdLst/>
              <a:ahLst/>
              <a:cxnLst/>
              <a:rect l="l" t="t" r="r" b="b"/>
              <a:pathLst>
                <a:path w="3417" h="3151" extrusionOk="0">
                  <a:moveTo>
                    <a:pt x="3106" y="0"/>
                  </a:moveTo>
                  <a:cubicBezTo>
                    <a:pt x="3106" y="577"/>
                    <a:pt x="3061" y="1110"/>
                    <a:pt x="2973" y="1642"/>
                  </a:cubicBezTo>
                  <a:cubicBezTo>
                    <a:pt x="2928" y="1908"/>
                    <a:pt x="2840" y="2174"/>
                    <a:pt x="2751" y="2352"/>
                  </a:cubicBezTo>
                  <a:cubicBezTo>
                    <a:pt x="2662" y="2529"/>
                    <a:pt x="2573" y="2574"/>
                    <a:pt x="2352" y="2574"/>
                  </a:cubicBezTo>
                  <a:cubicBezTo>
                    <a:pt x="1952" y="2574"/>
                    <a:pt x="1553" y="2174"/>
                    <a:pt x="1154" y="1820"/>
                  </a:cubicBezTo>
                  <a:cubicBezTo>
                    <a:pt x="799" y="1420"/>
                    <a:pt x="399" y="1021"/>
                    <a:pt x="0" y="622"/>
                  </a:cubicBezTo>
                  <a:lnTo>
                    <a:pt x="0" y="622"/>
                  </a:lnTo>
                  <a:cubicBezTo>
                    <a:pt x="222" y="1154"/>
                    <a:pt x="488" y="1642"/>
                    <a:pt x="843" y="2086"/>
                  </a:cubicBezTo>
                  <a:cubicBezTo>
                    <a:pt x="1021" y="2308"/>
                    <a:pt x="1198" y="2529"/>
                    <a:pt x="1420" y="2751"/>
                  </a:cubicBezTo>
                  <a:cubicBezTo>
                    <a:pt x="1642" y="2929"/>
                    <a:pt x="1952" y="3151"/>
                    <a:pt x="2307" y="3151"/>
                  </a:cubicBezTo>
                  <a:lnTo>
                    <a:pt x="2352" y="3151"/>
                  </a:lnTo>
                  <a:cubicBezTo>
                    <a:pt x="2529" y="3151"/>
                    <a:pt x="2706" y="3106"/>
                    <a:pt x="2884" y="3017"/>
                  </a:cubicBezTo>
                  <a:cubicBezTo>
                    <a:pt x="3061" y="2929"/>
                    <a:pt x="3195" y="2751"/>
                    <a:pt x="3239" y="2574"/>
                  </a:cubicBezTo>
                  <a:cubicBezTo>
                    <a:pt x="3372" y="2263"/>
                    <a:pt x="3372" y="1997"/>
                    <a:pt x="3416" y="1686"/>
                  </a:cubicBezTo>
                  <a:cubicBezTo>
                    <a:pt x="3416" y="1110"/>
                    <a:pt x="3328"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0" name="Google Shape;1320;p33"/>
            <p:cNvSpPr/>
            <p:nvPr/>
          </p:nvSpPr>
          <p:spPr>
            <a:xfrm>
              <a:off x="4346275"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1" name="Google Shape;1321;p33"/>
            <p:cNvSpPr/>
            <p:nvPr/>
          </p:nvSpPr>
          <p:spPr>
            <a:xfrm>
              <a:off x="4921950"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2" name="Google Shape;1322;p33"/>
            <p:cNvSpPr/>
            <p:nvPr/>
          </p:nvSpPr>
          <p:spPr>
            <a:xfrm>
              <a:off x="4585875" y="1099950"/>
              <a:ext cx="112050" cy="112075"/>
            </a:xfrm>
            <a:custGeom>
              <a:avLst/>
              <a:gdLst/>
              <a:ahLst/>
              <a:cxnLst/>
              <a:rect l="l" t="t" r="r" b="b"/>
              <a:pathLst>
                <a:path w="4482" h="4483" extrusionOk="0">
                  <a:moveTo>
                    <a:pt x="0" y="1"/>
                  </a:moveTo>
                  <a:lnTo>
                    <a:pt x="1686" y="4482"/>
                  </a:lnTo>
                  <a:lnTo>
                    <a:pt x="4481" y="1"/>
                  </a:lnTo>
                  <a:close/>
                </a:path>
              </a:pathLst>
            </a:custGeom>
            <a:solidFill>
              <a:srgbClr val="3D3E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3" name="Google Shape;1323;p33"/>
            <p:cNvSpPr/>
            <p:nvPr/>
          </p:nvSpPr>
          <p:spPr>
            <a:xfrm>
              <a:off x="4275850" y="406750"/>
              <a:ext cx="172500" cy="163050"/>
            </a:xfrm>
            <a:custGeom>
              <a:avLst/>
              <a:gdLst/>
              <a:ahLst/>
              <a:cxnLst/>
              <a:rect l="l" t="t" r="r" b="b"/>
              <a:pathLst>
                <a:path w="6900" h="6522" extrusionOk="0">
                  <a:moveTo>
                    <a:pt x="1457" y="0"/>
                  </a:moveTo>
                  <a:cubicBezTo>
                    <a:pt x="305" y="0"/>
                    <a:pt x="1" y="4885"/>
                    <a:pt x="5746" y="6521"/>
                  </a:cubicBezTo>
                  <a:cubicBezTo>
                    <a:pt x="6101" y="6388"/>
                    <a:pt x="6500" y="6299"/>
                    <a:pt x="6900" y="6166"/>
                  </a:cubicBezTo>
                  <a:cubicBezTo>
                    <a:pt x="5613" y="5101"/>
                    <a:pt x="3439" y="3060"/>
                    <a:pt x="2285" y="798"/>
                  </a:cubicBezTo>
                  <a:cubicBezTo>
                    <a:pt x="2005" y="237"/>
                    <a:pt x="1710" y="0"/>
                    <a:pt x="1457"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4" name="Google Shape;1324;p33"/>
            <p:cNvSpPr/>
            <p:nvPr/>
          </p:nvSpPr>
          <p:spPr>
            <a:xfrm>
              <a:off x="4419500" y="560900"/>
              <a:ext cx="53250" cy="19975"/>
            </a:xfrm>
            <a:custGeom>
              <a:avLst/>
              <a:gdLst/>
              <a:ahLst/>
              <a:cxnLst/>
              <a:rect l="l" t="t" r="r" b="b"/>
              <a:pathLst>
                <a:path w="2130" h="799" extrusionOk="0">
                  <a:moveTo>
                    <a:pt x="1154" y="0"/>
                  </a:moveTo>
                  <a:cubicBezTo>
                    <a:pt x="754" y="133"/>
                    <a:pt x="355" y="222"/>
                    <a:pt x="0" y="355"/>
                  </a:cubicBezTo>
                  <a:cubicBezTo>
                    <a:pt x="621" y="577"/>
                    <a:pt x="1331" y="710"/>
                    <a:pt x="2130" y="799"/>
                  </a:cubicBezTo>
                  <a:cubicBezTo>
                    <a:pt x="2130" y="799"/>
                    <a:pt x="1730" y="488"/>
                    <a:pt x="1154"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5" name="Google Shape;1325;p33"/>
            <p:cNvSpPr/>
            <p:nvPr/>
          </p:nvSpPr>
          <p:spPr>
            <a:xfrm>
              <a:off x="4250650" y="503750"/>
              <a:ext cx="166650" cy="82700"/>
            </a:xfrm>
            <a:custGeom>
              <a:avLst/>
              <a:gdLst/>
              <a:ahLst/>
              <a:cxnLst/>
              <a:rect l="l" t="t" r="r" b="b"/>
              <a:pathLst>
                <a:path w="6666" h="3308" extrusionOk="0">
                  <a:moveTo>
                    <a:pt x="976" y="0"/>
                  </a:moveTo>
                  <a:cubicBezTo>
                    <a:pt x="1" y="0"/>
                    <a:pt x="944" y="3308"/>
                    <a:pt x="4847" y="3308"/>
                  </a:cubicBezTo>
                  <a:cubicBezTo>
                    <a:pt x="4891" y="3308"/>
                    <a:pt x="4935" y="3307"/>
                    <a:pt x="4979" y="3307"/>
                  </a:cubicBezTo>
                  <a:cubicBezTo>
                    <a:pt x="5512" y="3085"/>
                    <a:pt x="6089" y="2863"/>
                    <a:pt x="6665" y="2685"/>
                  </a:cubicBezTo>
                  <a:cubicBezTo>
                    <a:pt x="5512" y="2330"/>
                    <a:pt x="3249" y="1621"/>
                    <a:pt x="1652" y="334"/>
                  </a:cubicBezTo>
                  <a:cubicBezTo>
                    <a:pt x="1372" y="100"/>
                    <a:pt x="1145" y="0"/>
                    <a:pt x="976"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6" name="Google Shape;1326;p33"/>
            <p:cNvSpPr/>
            <p:nvPr/>
          </p:nvSpPr>
          <p:spPr>
            <a:xfrm>
              <a:off x="4375125" y="570875"/>
              <a:ext cx="63250" cy="15550"/>
            </a:xfrm>
            <a:custGeom>
              <a:avLst/>
              <a:gdLst/>
              <a:ahLst/>
              <a:cxnLst/>
              <a:rect l="l" t="t" r="r" b="b"/>
              <a:pathLst>
                <a:path w="2530" h="622" extrusionOk="0">
                  <a:moveTo>
                    <a:pt x="1686" y="0"/>
                  </a:moveTo>
                  <a:cubicBezTo>
                    <a:pt x="1110" y="178"/>
                    <a:pt x="533" y="400"/>
                    <a:pt x="0" y="622"/>
                  </a:cubicBezTo>
                  <a:cubicBezTo>
                    <a:pt x="710" y="622"/>
                    <a:pt x="1553" y="488"/>
                    <a:pt x="2529" y="178"/>
                  </a:cubicBezTo>
                  <a:cubicBezTo>
                    <a:pt x="2529" y="178"/>
                    <a:pt x="2219" y="134"/>
                    <a:pt x="1686"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7" name="Google Shape;1327;p33"/>
            <p:cNvSpPr/>
            <p:nvPr/>
          </p:nvSpPr>
          <p:spPr>
            <a:xfrm>
              <a:off x="4894225" y="351950"/>
              <a:ext cx="140375" cy="179025"/>
            </a:xfrm>
            <a:custGeom>
              <a:avLst/>
              <a:gdLst/>
              <a:ahLst/>
              <a:cxnLst/>
              <a:rect l="l" t="t" r="r" b="b"/>
              <a:pathLst>
                <a:path w="5615" h="7161" extrusionOk="0">
                  <a:moveTo>
                    <a:pt x="3214" y="0"/>
                  </a:moveTo>
                  <a:cubicBezTo>
                    <a:pt x="2928" y="0"/>
                    <a:pt x="2661" y="298"/>
                    <a:pt x="2529" y="993"/>
                  </a:cubicBezTo>
                  <a:cubicBezTo>
                    <a:pt x="2130" y="3167"/>
                    <a:pt x="932" y="5385"/>
                    <a:pt x="0" y="6850"/>
                  </a:cubicBezTo>
                  <a:cubicBezTo>
                    <a:pt x="400" y="6938"/>
                    <a:pt x="843" y="7027"/>
                    <a:pt x="1243" y="7160"/>
                  </a:cubicBezTo>
                  <a:cubicBezTo>
                    <a:pt x="5614" y="4118"/>
                    <a:pt x="4280" y="0"/>
                    <a:pt x="3214"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8" name="Google Shape;1328;p33"/>
            <p:cNvSpPr/>
            <p:nvPr/>
          </p:nvSpPr>
          <p:spPr>
            <a:xfrm>
              <a:off x="4865375" y="523175"/>
              <a:ext cx="59925" cy="41075"/>
            </a:xfrm>
            <a:custGeom>
              <a:avLst/>
              <a:gdLst/>
              <a:ahLst/>
              <a:cxnLst/>
              <a:rect l="l" t="t" r="r" b="b"/>
              <a:pathLst>
                <a:path w="2397" h="1643" extrusionOk="0">
                  <a:moveTo>
                    <a:pt x="1154" y="1"/>
                  </a:moveTo>
                  <a:cubicBezTo>
                    <a:pt x="489" y="977"/>
                    <a:pt x="1" y="1642"/>
                    <a:pt x="1" y="1642"/>
                  </a:cubicBezTo>
                  <a:cubicBezTo>
                    <a:pt x="933" y="1243"/>
                    <a:pt x="1731" y="799"/>
                    <a:pt x="2397" y="311"/>
                  </a:cubicBezTo>
                  <a:cubicBezTo>
                    <a:pt x="1997" y="178"/>
                    <a:pt x="1554" y="89"/>
                    <a:pt x="1154"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9" name="Google Shape;1329;p33"/>
            <p:cNvSpPr/>
            <p:nvPr/>
          </p:nvSpPr>
          <p:spPr>
            <a:xfrm>
              <a:off x="4926400" y="435075"/>
              <a:ext cx="131525" cy="108100"/>
            </a:xfrm>
            <a:custGeom>
              <a:avLst/>
              <a:gdLst/>
              <a:ahLst/>
              <a:cxnLst/>
              <a:rect l="l" t="t" r="r" b="b"/>
              <a:pathLst>
                <a:path w="5261" h="4324" extrusionOk="0">
                  <a:moveTo>
                    <a:pt x="4388" y="0"/>
                  </a:moveTo>
                  <a:cubicBezTo>
                    <a:pt x="4204" y="0"/>
                    <a:pt x="3975" y="151"/>
                    <a:pt x="3727" y="508"/>
                  </a:cubicBezTo>
                  <a:cubicBezTo>
                    <a:pt x="2751" y="1972"/>
                    <a:pt x="1109" y="3170"/>
                    <a:pt x="0" y="3880"/>
                  </a:cubicBezTo>
                  <a:cubicBezTo>
                    <a:pt x="444" y="4013"/>
                    <a:pt x="887" y="4146"/>
                    <a:pt x="1331" y="4323"/>
                  </a:cubicBezTo>
                  <a:cubicBezTo>
                    <a:pt x="5140" y="3371"/>
                    <a:pt x="5261" y="0"/>
                    <a:pt x="4388"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0" name="Google Shape;1330;p33"/>
            <p:cNvSpPr/>
            <p:nvPr/>
          </p:nvSpPr>
          <p:spPr>
            <a:xfrm>
              <a:off x="4897550" y="532050"/>
              <a:ext cx="62150" cy="16950"/>
            </a:xfrm>
            <a:custGeom>
              <a:avLst/>
              <a:gdLst/>
              <a:ahLst/>
              <a:cxnLst/>
              <a:rect l="l" t="t" r="r" b="b"/>
              <a:pathLst>
                <a:path w="2486" h="678" extrusionOk="0">
                  <a:moveTo>
                    <a:pt x="1154" y="1"/>
                  </a:moveTo>
                  <a:cubicBezTo>
                    <a:pt x="489" y="444"/>
                    <a:pt x="1" y="666"/>
                    <a:pt x="1" y="666"/>
                  </a:cubicBezTo>
                  <a:cubicBezTo>
                    <a:pt x="160" y="674"/>
                    <a:pt x="318" y="677"/>
                    <a:pt x="472" y="677"/>
                  </a:cubicBezTo>
                  <a:cubicBezTo>
                    <a:pt x="1218" y="677"/>
                    <a:pt x="1897" y="591"/>
                    <a:pt x="2485" y="444"/>
                  </a:cubicBezTo>
                  <a:cubicBezTo>
                    <a:pt x="2041" y="267"/>
                    <a:pt x="1598" y="134"/>
                    <a:pt x="1154"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1" name="Google Shape;1331;p33"/>
            <p:cNvSpPr/>
            <p:nvPr/>
          </p:nvSpPr>
          <p:spPr>
            <a:xfrm>
              <a:off x="4130000" y="509425"/>
              <a:ext cx="1064850" cy="394225"/>
            </a:xfrm>
            <a:custGeom>
              <a:avLst/>
              <a:gdLst/>
              <a:ahLst/>
              <a:cxnLst/>
              <a:rect l="l" t="t" r="r" b="b"/>
              <a:pathLst>
                <a:path w="42594" h="15769" extrusionOk="0">
                  <a:moveTo>
                    <a:pt x="25646" y="1"/>
                  </a:moveTo>
                  <a:cubicBezTo>
                    <a:pt x="24265" y="1"/>
                    <a:pt x="22814" y="109"/>
                    <a:pt x="21297" y="329"/>
                  </a:cubicBezTo>
                  <a:cubicBezTo>
                    <a:pt x="9628" y="2015"/>
                    <a:pt x="2884" y="4632"/>
                    <a:pt x="0" y="14127"/>
                  </a:cubicBezTo>
                  <a:cubicBezTo>
                    <a:pt x="2307" y="11509"/>
                    <a:pt x="6034" y="8226"/>
                    <a:pt x="10338" y="7916"/>
                  </a:cubicBezTo>
                  <a:cubicBezTo>
                    <a:pt x="10580" y="7897"/>
                    <a:pt x="10819" y="7887"/>
                    <a:pt x="11055" y="7887"/>
                  </a:cubicBezTo>
                  <a:cubicBezTo>
                    <a:pt x="17950" y="7887"/>
                    <a:pt x="22140" y="15769"/>
                    <a:pt x="22140" y="15769"/>
                  </a:cubicBezTo>
                  <a:cubicBezTo>
                    <a:pt x="22140" y="15769"/>
                    <a:pt x="25642" y="7821"/>
                    <a:pt x="34016" y="7821"/>
                  </a:cubicBezTo>
                  <a:cubicBezTo>
                    <a:pt x="34535" y="7821"/>
                    <a:pt x="35071" y="7851"/>
                    <a:pt x="35627" y="7916"/>
                  </a:cubicBezTo>
                  <a:cubicBezTo>
                    <a:pt x="38600" y="8271"/>
                    <a:pt x="40863" y="9735"/>
                    <a:pt x="42593" y="11554"/>
                  </a:cubicBezTo>
                  <a:cubicBezTo>
                    <a:pt x="39850" y="4011"/>
                    <a:pt x="34032" y="1"/>
                    <a:pt x="25646"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332" name="Google Shape;1332;p33">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34"/>
          <p:cNvSpPr txBox="1">
            <a:spLocks noGrp="1"/>
          </p:cNvSpPr>
          <p:nvPr>
            <p:ph type="title"/>
          </p:nvPr>
        </p:nvSpPr>
        <p:spPr>
          <a:xfrm>
            <a:off x="342870" y="551910"/>
            <a:ext cx="9372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Video Questions:</a:t>
            </a:r>
            <a:endParaRPr/>
          </a:p>
        </p:txBody>
      </p:sp>
      <p:grpSp>
        <p:nvGrpSpPr>
          <p:cNvPr id="1338" name="Google Shape;1338;p34"/>
          <p:cNvGrpSpPr/>
          <p:nvPr/>
        </p:nvGrpSpPr>
        <p:grpSpPr>
          <a:xfrm>
            <a:off x="7921324" y="4500640"/>
            <a:ext cx="2324521" cy="3179481"/>
            <a:chOff x="6963799" y="1495040"/>
            <a:chExt cx="2324521" cy="3179481"/>
          </a:xfrm>
        </p:grpSpPr>
        <p:grpSp>
          <p:nvGrpSpPr>
            <p:cNvPr id="1339" name="Google Shape;1339;p34"/>
            <p:cNvGrpSpPr/>
            <p:nvPr/>
          </p:nvGrpSpPr>
          <p:grpSpPr>
            <a:xfrm rot="4147508">
              <a:off x="7847043" y="1784255"/>
              <a:ext cx="1359651" cy="1125146"/>
              <a:chOff x="5913226" y="4077344"/>
              <a:chExt cx="914289" cy="694967"/>
            </a:xfrm>
          </p:grpSpPr>
          <p:sp>
            <p:nvSpPr>
              <p:cNvPr id="1340" name="Google Shape;1340;p34"/>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34"/>
            <p:cNvGrpSpPr/>
            <p:nvPr/>
          </p:nvGrpSpPr>
          <p:grpSpPr>
            <a:xfrm>
              <a:off x="6963799" y="2029823"/>
              <a:ext cx="1645253" cy="2439344"/>
              <a:chOff x="1587225" y="582700"/>
              <a:chExt cx="1401050" cy="2077275"/>
            </a:xfrm>
          </p:grpSpPr>
          <p:sp>
            <p:nvSpPr>
              <p:cNvPr id="1348" name="Google Shape;1348;p34"/>
              <p:cNvSpPr/>
              <p:nvPr/>
            </p:nvSpPr>
            <p:spPr>
              <a:xfrm>
                <a:off x="1990750" y="1117750"/>
                <a:ext cx="997525" cy="1283750"/>
              </a:xfrm>
              <a:custGeom>
                <a:avLst/>
                <a:gdLst/>
                <a:ahLst/>
                <a:cxnLst/>
                <a:rect l="l" t="t" r="r" b="b"/>
                <a:pathLst>
                  <a:path w="39901" h="51350" extrusionOk="0">
                    <a:moveTo>
                      <a:pt x="4792" y="0"/>
                    </a:moveTo>
                    <a:cubicBezTo>
                      <a:pt x="4676" y="0"/>
                      <a:pt x="4603" y="9"/>
                      <a:pt x="4587" y="28"/>
                    </a:cubicBezTo>
                    <a:cubicBezTo>
                      <a:pt x="2156" y="3211"/>
                      <a:pt x="552" y="7021"/>
                      <a:pt x="0" y="11006"/>
                    </a:cubicBezTo>
                    <a:lnTo>
                      <a:pt x="1053" y="10154"/>
                    </a:ln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129"/>
                      <a:pt x="2607" y="21858"/>
                      <a:pt x="3283" y="23462"/>
                    </a:cubicBezTo>
                    <a:lnTo>
                      <a:pt x="3659" y="22161"/>
                    </a:lnTo>
                    <a:lnTo>
                      <a:pt x="3659" y="22161"/>
                    </a:lnTo>
                    <a:cubicBezTo>
                      <a:pt x="3588" y="22416"/>
                      <a:pt x="4386" y="23688"/>
                      <a:pt x="4486" y="24013"/>
                    </a:cubicBezTo>
                    <a:cubicBezTo>
                      <a:pt x="4762" y="24765"/>
                      <a:pt x="4963" y="25567"/>
                      <a:pt x="5088" y="26369"/>
                    </a:cubicBezTo>
                    <a:cubicBezTo>
                      <a:pt x="5314" y="27873"/>
                      <a:pt x="5088" y="29302"/>
                      <a:pt x="5263" y="30780"/>
                    </a:cubicBezTo>
                    <a:cubicBezTo>
                      <a:pt x="5689" y="34339"/>
                      <a:pt x="4336" y="37773"/>
                      <a:pt x="4060" y="41282"/>
                    </a:cubicBezTo>
                    <a:cubicBezTo>
                      <a:pt x="3985" y="42359"/>
                      <a:pt x="4010" y="43487"/>
                      <a:pt x="4411" y="44490"/>
                    </a:cubicBezTo>
                    <a:cubicBezTo>
                      <a:pt x="5063" y="46194"/>
                      <a:pt x="6792" y="46745"/>
                      <a:pt x="8196" y="47673"/>
                    </a:cubicBezTo>
                    <a:cubicBezTo>
                      <a:pt x="9850" y="48750"/>
                      <a:pt x="11679" y="49577"/>
                      <a:pt x="13559" y="50204"/>
                    </a:cubicBezTo>
                    <a:cubicBezTo>
                      <a:pt x="15930" y="50963"/>
                      <a:pt x="18436" y="51349"/>
                      <a:pt x="20939" y="51349"/>
                    </a:cubicBezTo>
                    <a:cubicBezTo>
                      <a:pt x="22484" y="51349"/>
                      <a:pt x="24028" y="51202"/>
                      <a:pt x="25539" y="50906"/>
                    </a:cubicBezTo>
                    <a:cubicBezTo>
                      <a:pt x="29574" y="50129"/>
                      <a:pt x="32682" y="48274"/>
                      <a:pt x="35188" y="45016"/>
                    </a:cubicBezTo>
                    <a:cubicBezTo>
                      <a:pt x="36341" y="43512"/>
                      <a:pt x="37269" y="41833"/>
                      <a:pt x="37895" y="40054"/>
                    </a:cubicBezTo>
                    <a:cubicBezTo>
                      <a:pt x="38168" y="39284"/>
                      <a:pt x="39547" y="35518"/>
                      <a:pt x="38941" y="34786"/>
                    </a:cubicBezTo>
                    <a:lnTo>
                      <a:pt x="38941" y="34786"/>
                    </a:lnTo>
                    <a:cubicBezTo>
                      <a:pt x="39136" y="35003"/>
                      <a:pt x="39330" y="35198"/>
                      <a:pt x="39524" y="35392"/>
                    </a:cubicBezTo>
                    <a:cubicBezTo>
                      <a:pt x="39599" y="33537"/>
                      <a:pt x="39474" y="31657"/>
                      <a:pt x="39123" y="29803"/>
                    </a:cubicBezTo>
                    <a:lnTo>
                      <a:pt x="39123" y="29803"/>
                    </a:lnTo>
                    <a:cubicBezTo>
                      <a:pt x="39374" y="30028"/>
                      <a:pt x="39624" y="30254"/>
                      <a:pt x="39900" y="30480"/>
                    </a:cubicBezTo>
                    <a:cubicBezTo>
                      <a:pt x="39725" y="29126"/>
                      <a:pt x="39098" y="27998"/>
                      <a:pt x="38396" y="26870"/>
                    </a:cubicBezTo>
                    <a:lnTo>
                      <a:pt x="38396" y="26870"/>
                    </a:lnTo>
                    <a:cubicBezTo>
                      <a:pt x="38873" y="27146"/>
                      <a:pt x="39249" y="27572"/>
                      <a:pt x="39499" y="28048"/>
                    </a:cubicBezTo>
                    <a:cubicBezTo>
                      <a:pt x="39875" y="22259"/>
                      <a:pt x="35589" y="16545"/>
                      <a:pt x="31078" y="13462"/>
                    </a:cubicBezTo>
                    <a:cubicBezTo>
                      <a:pt x="29449" y="12359"/>
                      <a:pt x="27795" y="11281"/>
                      <a:pt x="26266" y="10053"/>
                    </a:cubicBezTo>
                    <a:lnTo>
                      <a:pt x="26191" y="10003"/>
                    </a:lnTo>
                    <a:cubicBezTo>
                      <a:pt x="23710" y="7998"/>
                      <a:pt x="21805" y="5241"/>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2090375" y="1800150"/>
                <a:ext cx="171700" cy="515700"/>
              </a:xfrm>
              <a:custGeom>
                <a:avLst/>
                <a:gdLst/>
                <a:ahLst/>
                <a:cxnLst/>
                <a:rect l="l" t="t" r="r" b="b"/>
                <a:pathLst>
                  <a:path w="6868" h="20628" extrusionOk="0">
                    <a:moveTo>
                      <a:pt x="1203" y="1"/>
                    </a:moveTo>
                    <a:lnTo>
                      <a:pt x="1203" y="1"/>
                    </a:lnTo>
                    <a:cubicBezTo>
                      <a:pt x="1253" y="1153"/>
                      <a:pt x="1153" y="2306"/>
                      <a:pt x="1278" y="3484"/>
                    </a:cubicBezTo>
                    <a:cubicBezTo>
                      <a:pt x="1704" y="7043"/>
                      <a:pt x="351" y="10477"/>
                      <a:pt x="75" y="13986"/>
                    </a:cubicBezTo>
                    <a:cubicBezTo>
                      <a:pt x="0" y="15063"/>
                      <a:pt x="25" y="16191"/>
                      <a:pt x="426" y="17194"/>
                    </a:cubicBezTo>
                    <a:cubicBezTo>
                      <a:pt x="1078" y="18898"/>
                      <a:pt x="2807" y="19449"/>
                      <a:pt x="4211" y="20377"/>
                    </a:cubicBezTo>
                    <a:cubicBezTo>
                      <a:pt x="4361" y="20452"/>
                      <a:pt x="4486" y="20527"/>
                      <a:pt x="4637" y="20627"/>
                    </a:cubicBezTo>
                    <a:cubicBezTo>
                      <a:pt x="4687" y="20527"/>
                      <a:pt x="4737" y="20427"/>
                      <a:pt x="4812" y="20326"/>
                    </a:cubicBezTo>
                    <a:cubicBezTo>
                      <a:pt x="5188" y="19700"/>
                      <a:pt x="5539" y="19048"/>
                      <a:pt x="5765" y="18422"/>
                    </a:cubicBezTo>
                    <a:cubicBezTo>
                      <a:pt x="6542" y="16141"/>
                      <a:pt x="6867" y="13685"/>
                      <a:pt x="6667" y="11304"/>
                    </a:cubicBezTo>
                    <a:cubicBezTo>
                      <a:pt x="6316" y="7018"/>
                      <a:pt x="4311" y="2933"/>
                      <a:pt x="1203"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2317800" y="2053900"/>
                <a:ext cx="641650" cy="347475"/>
              </a:xfrm>
              <a:custGeom>
                <a:avLst/>
                <a:gdLst/>
                <a:ahLst/>
                <a:cxnLst/>
                <a:rect l="l" t="t" r="r" b="b"/>
                <a:pathLst>
                  <a:path w="25666" h="13899" extrusionOk="0">
                    <a:moveTo>
                      <a:pt x="25665" y="1"/>
                    </a:moveTo>
                    <a:cubicBezTo>
                      <a:pt x="25039" y="377"/>
                      <a:pt x="23760" y="878"/>
                      <a:pt x="23535" y="1003"/>
                    </a:cubicBezTo>
                    <a:cubicBezTo>
                      <a:pt x="22683" y="1379"/>
                      <a:pt x="21831" y="1755"/>
                      <a:pt x="20953" y="2056"/>
                    </a:cubicBezTo>
                    <a:cubicBezTo>
                      <a:pt x="19199" y="2708"/>
                      <a:pt x="17395" y="3184"/>
                      <a:pt x="15565" y="3510"/>
                    </a:cubicBezTo>
                    <a:cubicBezTo>
                      <a:pt x="13820" y="3812"/>
                      <a:pt x="12052" y="3964"/>
                      <a:pt x="10284" y="3964"/>
                    </a:cubicBezTo>
                    <a:cubicBezTo>
                      <a:pt x="10148" y="3964"/>
                      <a:pt x="10012" y="3963"/>
                      <a:pt x="9876" y="3961"/>
                    </a:cubicBezTo>
                    <a:cubicBezTo>
                      <a:pt x="9344" y="3961"/>
                      <a:pt x="8797" y="3975"/>
                      <a:pt x="8248" y="3975"/>
                    </a:cubicBezTo>
                    <a:cubicBezTo>
                      <a:pt x="7013" y="3975"/>
                      <a:pt x="5765" y="3903"/>
                      <a:pt x="4638" y="3435"/>
                    </a:cubicBezTo>
                    <a:cubicBezTo>
                      <a:pt x="3785" y="3084"/>
                      <a:pt x="2983" y="2457"/>
                      <a:pt x="2607" y="1630"/>
                    </a:cubicBezTo>
                    <a:cubicBezTo>
                      <a:pt x="1455" y="3359"/>
                      <a:pt x="427" y="5540"/>
                      <a:pt x="151" y="7595"/>
                    </a:cubicBezTo>
                    <a:cubicBezTo>
                      <a:pt x="101" y="8096"/>
                      <a:pt x="1" y="11129"/>
                      <a:pt x="277" y="12683"/>
                    </a:cubicBezTo>
                    <a:cubicBezTo>
                      <a:pt x="327" y="12708"/>
                      <a:pt x="402" y="12733"/>
                      <a:pt x="477" y="12758"/>
                    </a:cubicBezTo>
                    <a:cubicBezTo>
                      <a:pt x="653" y="12808"/>
                      <a:pt x="828" y="12833"/>
                      <a:pt x="978" y="12883"/>
                    </a:cubicBezTo>
                    <a:cubicBezTo>
                      <a:pt x="1831" y="13109"/>
                      <a:pt x="2733" y="13259"/>
                      <a:pt x="3560" y="13510"/>
                    </a:cubicBezTo>
                    <a:cubicBezTo>
                      <a:pt x="4993" y="13767"/>
                      <a:pt x="6455" y="13899"/>
                      <a:pt x="7916" y="13899"/>
                    </a:cubicBezTo>
                    <a:cubicBezTo>
                      <a:pt x="9444" y="13899"/>
                      <a:pt x="10970" y="13754"/>
                      <a:pt x="12457" y="13460"/>
                    </a:cubicBezTo>
                    <a:cubicBezTo>
                      <a:pt x="16467" y="12683"/>
                      <a:pt x="19600" y="10828"/>
                      <a:pt x="22106" y="7570"/>
                    </a:cubicBezTo>
                    <a:cubicBezTo>
                      <a:pt x="23259" y="6066"/>
                      <a:pt x="24187" y="4387"/>
                      <a:pt x="24813" y="2608"/>
                    </a:cubicBezTo>
                    <a:cubicBezTo>
                      <a:pt x="24964" y="2232"/>
                      <a:pt x="25365" y="1104"/>
                      <a:pt x="25665"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2388625" y="1726850"/>
                <a:ext cx="437350" cy="357150"/>
              </a:xfrm>
              <a:custGeom>
                <a:avLst/>
                <a:gdLst/>
                <a:ahLst/>
                <a:cxnLst/>
                <a:rect l="l" t="t" r="r" b="b"/>
                <a:pathLst>
                  <a:path w="17494" h="14286" extrusionOk="0">
                    <a:moveTo>
                      <a:pt x="9223" y="0"/>
                    </a:moveTo>
                    <a:cubicBezTo>
                      <a:pt x="8120" y="2206"/>
                      <a:pt x="6717" y="4286"/>
                      <a:pt x="5113" y="6166"/>
                    </a:cubicBezTo>
                    <a:cubicBezTo>
                      <a:pt x="3559" y="7945"/>
                      <a:pt x="1805" y="10101"/>
                      <a:pt x="752" y="12256"/>
                    </a:cubicBezTo>
                    <a:cubicBezTo>
                      <a:pt x="426" y="12908"/>
                      <a:pt x="226" y="13609"/>
                      <a:pt x="0" y="14286"/>
                    </a:cubicBezTo>
                    <a:cubicBezTo>
                      <a:pt x="526" y="13509"/>
                      <a:pt x="1203" y="12782"/>
                      <a:pt x="1955" y="12156"/>
                    </a:cubicBezTo>
                    <a:cubicBezTo>
                      <a:pt x="2807" y="11454"/>
                      <a:pt x="3759" y="10852"/>
                      <a:pt x="4687" y="10326"/>
                    </a:cubicBezTo>
                    <a:cubicBezTo>
                      <a:pt x="6015" y="9574"/>
                      <a:pt x="7469" y="9123"/>
                      <a:pt x="8973" y="8872"/>
                    </a:cubicBezTo>
                    <a:cubicBezTo>
                      <a:pt x="9674" y="8763"/>
                      <a:pt x="10389" y="8706"/>
                      <a:pt x="11106" y="8706"/>
                    </a:cubicBezTo>
                    <a:cubicBezTo>
                      <a:pt x="13334" y="8706"/>
                      <a:pt x="15579" y="9251"/>
                      <a:pt x="17494" y="10426"/>
                    </a:cubicBezTo>
                    <a:cubicBezTo>
                      <a:pt x="16466" y="8321"/>
                      <a:pt x="14386" y="7268"/>
                      <a:pt x="12531" y="5890"/>
                    </a:cubicBezTo>
                    <a:cubicBezTo>
                      <a:pt x="10652" y="4461"/>
                      <a:pt x="9599" y="2331"/>
                      <a:pt x="9223"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1990750" y="1117750"/>
                <a:ext cx="559550" cy="933675"/>
              </a:xfrm>
              <a:custGeom>
                <a:avLst/>
                <a:gdLst/>
                <a:ahLst/>
                <a:cxnLst/>
                <a:rect l="l" t="t" r="r" b="b"/>
                <a:pathLst>
                  <a:path w="22382" h="37347" extrusionOk="0">
                    <a:moveTo>
                      <a:pt x="13131" y="31854"/>
                    </a:moveTo>
                    <a:lnTo>
                      <a:pt x="13131" y="31854"/>
                    </a:lnTo>
                    <a:cubicBezTo>
                      <a:pt x="13131" y="31855"/>
                      <a:pt x="13132" y="31857"/>
                      <a:pt x="13133" y="31858"/>
                    </a:cubicBezTo>
                    <a:cubicBezTo>
                      <a:pt x="13132" y="31857"/>
                      <a:pt x="13131" y="31855"/>
                      <a:pt x="13131" y="31854"/>
                    </a:cubicBezTo>
                    <a:close/>
                    <a:moveTo>
                      <a:pt x="4792" y="0"/>
                    </a:moveTo>
                    <a:cubicBezTo>
                      <a:pt x="4676" y="0"/>
                      <a:pt x="4603" y="9"/>
                      <a:pt x="4587" y="28"/>
                    </a:cubicBezTo>
                    <a:cubicBezTo>
                      <a:pt x="2156" y="3211"/>
                      <a:pt x="552" y="7021"/>
                      <a:pt x="0" y="11006"/>
                    </a:cubicBezTo>
                    <a:cubicBezTo>
                      <a:pt x="351" y="10705"/>
                      <a:pt x="702" y="10429"/>
                      <a:pt x="1053" y="10154"/>
                    </a:cubicBez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028"/>
                      <a:pt x="2557" y="21657"/>
                      <a:pt x="3158" y="23186"/>
                    </a:cubicBezTo>
                    <a:cubicBezTo>
                      <a:pt x="3208" y="23236"/>
                      <a:pt x="3258" y="23312"/>
                      <a:pt x="3308" y="23362"/>
                    </a:cubicBezTo>
                    <a:cubicBezTo>
                      <a:pt x="3409" y="22961"/>
                      <a:pt x="3534" y="22560"/>
                      <a:pt x="3659" y="22159"/>
                    </a:cubicBezTo>
                    <a:lnTo>
                      <a:pt x="3659" y="22159"/>
                    </a:lnTo>
                    <a:cubicBezTo>
                      <a:pt x="3584" y="22409"/>
                      <a:pt x="4386" y="23688"/>
                      <a:pt x="4486" y="24013"/>
                    </a:cubicBezTo>
                    <a:cubicBezTo>
                      <a:pt x="4712" y="24615"/>
                      <a:pt x="4862" y="25266"/>
                      <a:pt x="4988" y="25893"/>
                    </a:cubicBezTo>
                    <a:cubicBezTo>
                      <a:pt x="5514" y="26845"/>
                      <a:pt x="5965" y="27823"/>
                      <a:pt x="6567" y="28725"/>
                    </a:cubicBezTo>
                    <a:cubicBezTo>
                      <a:pt x="7344" y="29878"/>
                      <a:pt x="8371" y="30881"/>
                      <a:pt x="9198" y="32008"/>
                    </a:cubicBezTo>
                    <a:cubicBezTo>
                      <a:pt x="10326" y="33587"/>
                      <a:pt x="11078" y="35442"/>
                      <a:pt x="11329" y="37347"/>
                    </a:cubicBezTo>
                    <a:cubicBezTo>
                      <a:pt x="11404" y="35993"/>
                      <a:pt x="11479" y="34615"/>
                      <a:pt x="11529" y="33261"/>
                    </a:cubicBezTo>
                    <a:lnTo>
                      <a:pt x="12030" y="33963"/>
                    </a:lnTo>
                    <a:cubicBezTo>
                      <a:pt x="12206" y="32911"/>
                      <a:pt x="12381" y="31858"/>
                      <a:pt x="12557" y="30780"/>
                    </a:cubicBezTo>
                    <a:cubicBezTo>
                      <a:pt x="12731" y="31130"/>
                      <a:pt x="12931" y="31504"/>
                      <a:pt x="13131" y="31854"/>
                    </a:cubicBezTo>
                    <a:lnTo>
                      <a:pt x="13131" y="31854"/>
                    </a:lnTo>
                    <a:cubicBezTo>
                      <a:pt x="12860" y="31373"/>
                      <a:pt x="13234" y="29952"/>
                      <a:pt x="13309" y="29427"/>
                    </a:cubicBezTo>
                    <a:cubicBezTo>
                      <a:pt x="13409" y="28575"/>
                      <a:pt x="13634" y="27748"/>
                      <a:pt x="13810" y="26896"/>
                    </a:cubicBezTo>
                    <a:cubicBezTo>
                      <a:pt x="14111" y="25317"/>
                      <a:pt x="14336" y="23662"/>
                      <a:pt x="14537" y="22058"/>
                    </a:cubicBezTo>
                    <a:cubicBezTo>
                      <a:pt x="14988" y="22735"/>
                      <a:pt x="15414" y="23412"/>
                      <a:pt x="15765" y="24139"/>
                    </a:cubicBezTo>
                    <a:cubicBezTo>
                      <a:pt x="15815" y="21056"/>
                      <a:pt x="15990" y="17948"/>
                      <a:pt x="16316" y="14890"/>
                    </a:cubicBezTo>
                    <a:cubicBezTo>
                      <a:pt x="16592" y="15517"/>
                      <a:pt x="16867" y="16169"/>
                      <a:pt x="17118" y="16795"/>
                    </a:cubicBezTo>
                    <a:cubicBezTo>
                      <a:pt x="17745" y="14439"/>
                      <a:pt x="17970" y="12008"/>
                      <a:pt x="18171" y="9577"/>
                    </a:cubicBezTo>
                    <a:cubicBezTo>
                      <a:pt x="18722" y="10429"/>
                      <a:pt x="19198" y="11332"/>
                      <a:pt x="19574" y="12259"/>
                    </a:cubicBezTo>
                    <a:cubicBezTo>
                      <a:pt x="20251" y="10129"/>
                      <a:pt x="21128" y="8048"/>
                      <a:pt x="22156" y="6043"/>
                    </a:cubicBezTo>
                    <a:cubicBezTo>
                      <a:pt x="22231" y="5893"/>
                      <a:pt x="22306" y="5768"/>
                      <a:pt x="22381" y="5617"/>
                    </a:cubicBezTo>
                    <a:cubicBezTo>
                      <a:pt x="21730" y="4540"/>
                      <a:pt x="21203" y="3387"/>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1587225" y="1691625"/>
                <a:ext cx="1329600" cy="968350"/>
              </a:xfrm>
              <a:custGeom>
                <a:avLst/>
                <a:gdLst/>
                <a:ahLst/>
                <a:cxnLst/>
                <a:rect l="l" t="t" r="r" b="b"/>
                <a:pathLst>
                  <a:path w="53184" h="38734" extrusionOk="0">
                    <a:moveTo>
                      <a:pt x="21931" y="17174"/>
                    </a:moveTo>
                    <a:cubicBezTo>
                      <a:pt x="21930" y="17178"/>
                      <a:pt x="21930" y="17182"/>
                      <a:pt x="21931" y="17186"/>
                    </a:cubicBezTo>
                    <a:lnTo>
                      <a:pt x="21931" y="17186"/>
                    </a:lnTo>
                    <a:cubicBezTo>
                      <a:pt x="21931" y="17182"/>
                      <a:pt x="21931" y="17178"/>
                      <a:pt x="21931" y="17174"/>
                    </a:cubicBezTo>
                    <a:close/>
                    <a:moveTo>
                      <a:pt x="2231" y="24317"/>
                    </a:moveTo>
                    <a:lnTo>
                      <a:pt x="2240" y="24323"/>
                    </a:lnTo>
                    <a:lnTo>
                      <a:pt x="2240" y="24323"/>
                    </a:lnTo>
                    <a:cubicBezTo>
                      <a:pt x="2237" y="24321"/>
                      <a:pt x="2234" y="24319"/>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lnTo>
                      <a:pt x="2240" y="24323"/>
                    </a:lnTo>
                    <a:lnTo>
                      <a:pt x="2240" y="24323"/>
                    </a:lnTo>
                    <a:cubicBezTo>
                      <a:pt x="3039" y="24910"/>
                      <a:pt x="3763" y="27327"/>
                      <a:pt x="4412" y="28201"/>
                    </a:cubicBezTo>
                    <a:cubicBezTo>
                      <a:pt x="5339" y="29505"/>
                      <a:pt x="6392" y="30657"/>
                      <a:pt x="7595" y="31710"/>
                    </a:cubicBezTo>
                    <a:cubicBezTo>
                      <a:pt x="11780" y="35369"/>
                      <a:pt x="17018" y="37600"/>
                      <a:pt x="22482" y="38402"/>
                    </a:cubicBezTo>
                    <a:cubicBezTo>
                      <a:pt x="24012" y="38623"/>
                      <a:pt x="25558" y="38733"/>
                      <a:pt x="27104" y="38733"/>
                    </a:cubicBezTo>
                    <a:cubicBezTo>
                      <a:pt x="35383" y="38733"/>
                      <a:pt x="43633" y="35565"/>
                      <a:pt x="49124" y="29229"/>
                    </a:cubicBezTo>
                    <a:cubicBezTo>
                      <a:pt x="51580" y="26372"/>
                      <a:pt x="53059" y="22662"/>
                      <a:pt x="53184" y="18903"/>
                    </a:cubicBezTo>
                    <a:lnTo>
                      <a:pt x="53184" y="18903"/>
                    </a:lnTo>
                    <a:cubicBezTo>
                      <a:pt x="53159" y="19454"/>
                      <a:pt x="46668" y="20156"/>
                      <a:pt x="45966" y="20231"/>
                    </a:cubicBezTo>
                    <a:cubicBezTo>
                      <a:pt x="43785" y="20432"/>
                      <a:pt x="41655" y="20382"/>
                      <a:pt x="39525" y="20432"/>
                    </a:cubicBezTo>
                    <a:cubicBezTo>
                      <a:pt x="37785" y="20473"/>
                      <a:pt x="36023" y="20559"/>
                      <a:pt x="34267" y="20559"/>
                    </a:cubicBezTo>
                    <a:cubicBezTo>
                      <a:pt x="32810" y="20559"/>
                      <a:pt x="31358" y="20500"/>
                      <a:pt x="29926" y="20307"/>
                    </a:cubicBezTo>
                    <a:cubicBezTo>
                      <a:pt x="28422" y="20106"/>
                      <a:pt x="26943" y="19705"/>
                      <a:pt x="25540" y="19129"/>
                    </a:cubicBezTo>
                    <a:cubicBezTo>
                      <a:pt x="25067" y="18955"/>
                      <a:pt x="21955" y="17719"/>
                      <a:pt x="21931" y="17186"/>
                    </a:cubicBezTo>
                    <a:lnTo>
                      <a:pt x="21931" y="17186"/>
                    </a:lnTo>
                    <a:cubicBezTo>
                      <a:pt x="21930" y="17558"/>
                      <a:pt x="21906" y="17955"/>
                      <a:pt x="21906" y="18327"/>
                    </a:cubicBezTo>
                    <a:cubicBezTo>
                      <a:pt x="18848" y="16497"/>
                      <a:pt x="16191" y="13991"/>
                      <a:pt x="14186" y="11033"/>
                    </a:cubicBezTo>
                    <a:cubicBezTo>
                      <a:pt x="13911" y="11685"/>
                      <a:pt x="13760" y="12387"/>
                      <a:pt x="13710" y="13114"/>
                    </a:cubicBezTo>
                    <a:cubicBezTo>
                      <a:pt x="11931" y="11735"/>
                      <a:pt x="10502" y="9905"/>
                      <a:pt x="9625" y="7825"/>
                    </a:cubicBezTo>
                    <a:cubicBezTo>
                      <a:pt x="9175"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1587225" y="1691625"/>
                <a:ext cx="604050" cy="859800"/>
              </a:xfrm>
              <a:custGeom>
                <a:avLst/>
                <a:gdLst/>
                <a:ahLst/>
                <a:cxnLst/>
                <a:rect l="l" t="t" r="r" b="b"/>
                <a:pathLst>
                  <a:path w="24162" h="34392" extrusionOk="0">
                    <a:moveTo>
                      <a:pt x="2231" y="24317"/>
                    </a:moveTo>
                    <a:lnTo>
                      <a:pt x="2231" y="24317"/>
                    </a:lnTo>
                    <a:cubicBezTo>
                      <a:pt x="2236" y="24320"/>
                      <a:pt x="2241" y="24323"/>
                      <a:pt x="2245" y="24327"/>
                    </a:cubicBezTo>
                    <a:lnTo>
                      <a:pt x="2245" y="24327"/>
                    </a:lnTo>
                    <a:cubicBezTo>
                      <a:pt x="2241" y="24323"/>
                      <a:pt x="2236" y="24320"/>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cubicBezTo>
                      <a:pt x="2988" y="24846"/>
                      <a:pt x="2617" y="24598"/>
                      <a:pt x="2245" y="24327"/>
                    </a:cubicBezTo>
                    <a:lnTo>
                      <a:pt x="2245" y="24327"/>
                    </a:lnTo>
                    <a:cubicBezTo>
                      <a:pt x="3042" y="24921"/>
                      <a:pt x="3764" y="27329"/>
                      <a:pt x="4412" y="28201"/>
                    </a:cubicBezTo>
                    <a:cubicBezTo>
                      <a:pt x="5339" y="29480"/>
                      <a:pt x="6417" y="30657"/>
                      <a:pt x="7595" y="31710"/>
                    </a:cubicBezTo>
                    <a:cubicBezTo>
                      <a:pt x="8322" y="32337"/>
                      <a:pt x="9073" y="32913"/>
                      <a:pt x="9850" y="33439"/>
                    </a:cubicBezTo>
                    <a:cubicBezTo>
                      <a:pt x="10627" y="33790"/>
                      <a:pt x="11429" y="34116"/>
                      <a:pt x="12256" y="34392"/>
                    </a:cubicBezTo>
                    <a:cubicBezTo>
                      <a:pt x="11956" y="33815"/>
                      <a:pt x="11655" y="33239"/>
                      <a:pt x="11329" y="32662"/>
                    </a:cubicBezTo>
                    <a:lnTo>
                      <a:pt x="11329" y="32662"/>
                    </a:lnTo>
                    <a:cubicBezTo>
                      <a:pt x="13760" y="33640"/>
                      <a:pt x="16367" y="34191"/>
                      <a:pt x="18973" y="34292"/>
                    </a:cubicBezTo>
                    <a:cubicBezTo>
                      <a:pt x="18647" y="33515"/>
                      <a:pt x="18121" y="32813"/>
                      <a:pt x="17495" y="32287"/>
                    </a:cubicBezTo>
                    <a:lnTo>
                      <a:pt x="17495" y="32287"/>
                    </a:lnTo>
                    <a:cubicBezTo>
                      <a:pt x="18748" y="32312"/>
                      <a:pt x="20001" y="32362"/>
                      <a:pt x="21254" y="32487"/>
                    </a:cubicBezTo>
                    <a:cubicBezTo>
                      <a:pt x="20201" y="31058"/>
                      <a:pt x="19149" y="29630"/>
                      <a:pt x="18071" y="28226"/>
                    </a:cubicBezTo>
                    <a:lnTo>
                      <a:pt x="18071" y="28226"/>
                    </a:lnTo>
                    <a:cubicBezTo>
                      <a:pt x="19424" y="28327"/>
                      <a:pt x="20728" y="28652"/>
                      <a:pt x="21981" y="29154"/>
                    </a:cubicBezTo>
                    <a:lnTo>
                      <a:pt x="19675" y="24793"/>
                    </a:lnTo>
                    <a:lnTo>
                      <a:pt x="19675" y="24793"/>
                    </a:lnTo>
                    <a:cubicBezTo>
                      <a:pt x="21179" y="25068"/>
                      <a:pt x="22658" y="25645"/>
                      <a:pt x="23936" y="26522"/>
                    </a:cubicBezTo>
                    <a:cubicBezTo>
                      <a:pt x="24161" y="25144"/>
                      <a:pt x="23284" y="23840"/>
                      <a:pt x="22432" y="22713"/>
                    </a:cubicBezTo>
                    <a:lnTo>
                      <a:pt x="19274" y="18502"/>
                    </a:lnTo>
                    <a:lnTo>
                      <a:pt x="19274" y="18502"/>
                    </a:lnTo>
                    <a:cubicBezTo>
                      <a:pt x="20001" y="18527"/>
                      <a:pt x="20753" y="18577"/>
                      <a:pt x="21480" y="18602"/>
                    </a:cubicBezTo>
                    <a:cubicBezTo>
                      <a:pt x="21404" y="18352"/>
                      <a:pt x="21304" y="18126"/>
                      <a:pt x="21204" y="17875"/>
                    </a:cubicBezTo>
                    <a:cubicBezTo>
                      <a:pt x="18422" y="16096"/>
                      <a:pt x="16041" y="13765"/>
                      <a:pt x="14186" y="11033"/>
                    </a:cubicBezTo>
                    <a:cubicBezTo>
                      <a:pt x="13911" y="11685"/>
                      <a:pt x="13760" y="12387"/>
                      <a:pt x="13710" y="13114"/>
                    </a:cubicBezTo>
                    <a:cubicBezTo>
                      <a:pt x="11931" y="11735"/>
                      <a:pt x="10502" y="9905"/>
                      <a:pt x="9625" y="7825"/>
                    </a:cubicBezTo>
                    <a:cubicBezTo>
                      <a:pt x="9200"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2002025" y="1117750"/>
                <a:ext cx="578975" cy="268175"/>
              </a:xfrm>
              <a:custGeom>
                <a:avLst/>
                <a:gdLst/>
                <a:ahLst/>
                <a:cxnLst/>
                <a:rect l="l" t="t" r="r" b="b"/>
                <a:pathLst>
                  <a:path w="23159" h="10727" extrusionOk="0">
                    <a:moveTo>
                      <a:pt x="4341" y="0"/>
                    </a:moveTo>
                    <a:cubicBezTo>
                      <a:pt x="4225" y="0"/>
                      <a:pt x="4152" y="9"/>
                      <a:pt x="4136" y="28"/>
                    </a:cubicBezTo>
                    <a:cubicBezTo>
                      <a:pt x="2181" y="2585"/>
                      <a:pt x="777" y="5567"/>
                      <a:pt x="0" y="8700"/>
                    </a:cubicBezTo>
                    <a:cubicBezTo>
                      <a:pt x="3103" y="10027"/>
                      <a:pt x="6483" y="10727"/>
                      <a:pt x="9862" y="10727"/>
                    </a:cubicBezTo>
                    <a:cubicBezTo>
                      <a:pt x="11015" y="10727"/>
                      <a:pt x="12168" y="10645"/>
                      <a:pt x="13309" y="10479"/>
                    </a:cubicBezTo>
                    <a:cubicBezTo>
                      <a:pt x="14762" y="10254"/>
                      <a:pt x="16216" y="9928"/>
                      <a:pt x="17645" y="9552"/>
                    </a:cubicBezTo>
                    <a:cubicBezTo>
                      <a:pt x="18948" y="9226"/>
                      <a:pt x="20251" y="8875"/>
                      <a:pt x="21479" y="8324"/>
                    </a:cubicBezTo>
                    <a:cubicBezTo>
                      <a:pt x="22056" y="8048"/>
                      <a:pt x="22607" y="7748"/>
                      <a:pt x="23158" y="7397"/>
                    </a:cubicBezTo>
                    <a:cubicBezTo>
                      <a:pt x="21930" y="5843"/>
                      <a:pt x="20978" y="4088"/>
                      <a:pt x="20351" y="2209"/>
                    </a:cubicBezTo>
                    <a:cubicBezTo>
                      <a:pt x="19700" y="2058"/>
                      <a:pt x="19048" y="2108"/>
                      <a:pt x="18447" y="1858"/>
                    </a:cubicBezTo>
                    <a:cubicBezTo>
                      <a:pt x="17895" y="1632"/>
                      <a:pt x="17394" y="1331"/>
                      <a:pt x="16817" y="1131"/>
                    </a:cubicBezTo>
                    <a:cubicBezTo>
                      <a:pt x="15464" y="730"/>
                      <a:pt x="14035" y="555"/>
                      <a:pt x="12632" y="479"/>
                    </a:cubicBezTo>
                    <a:cubicBezTo>
                      <a:pt x="11153" y="404"/>
                      <a:pt x="9675" y="429"/>
                      <a:pt x="8196" y="404"/>
                    </a:cubicBezTo>
                    <a:cubicBezTo>
                      <a:pt x="7803" y="382"/>
                      <a:pt x="5116" y="0"/>
                      <a:pt x="4341"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1901150" y="645350"/>
                <a:ext cx="219950" cy="260175"/>
              </a:xfrm>
              <a:custGeom>
                <a:avLst/>
                <a:gdLst/>
                <a:ahLst/>
                <a:cxnLst/>
                <a:rect l="l" t="t" r="r" b="b"/>
                <a:pathLst>
                  <a:path w="8798" h="10407" extrusionOk="0">
                    <a:moveTo>
                      <a:pt x="1447" y="1"/>
                    </a:moveTo>
                    <a:cubicBezTo>
                      <a:pt x="1063" y="1"/>
                      <a:pt x="702" y="107"/>
                      <a:pt x="476" y="403"/>
                    </a:cubicBezTo>
                    <a:cubicBezTo>
                      <a:pt x="301" y="628"/>
                      <a:pt x="251" y="904"/>
                      <a:pt x="201" y="1180"/>
                    </a:cubicBezTo>
                    <a:cubicBezTo>
                      <a:pt x="0" y="2583"/>
                      <a:pt x="100" y="4012"/>
                      <a:pt x="376" y="5390"/>
                    </a:cubicBezTo>
                    <a:cubicBezTo>
                      <a:pt x="501" y="6067"/>
                      <a:pt x="677" y="6744"/>
                      <a:pt x="877" y="7420"/>
                    </a:cubicBezTo>
                    <a:cubicBezTo>
                      <a:pt x="1028" y="7947"/>
                      <a:pt x="1203" y="8548"/>
                      <a:pt x="1278" y="9100"/>
                    </a:cubicBezTo>
                    <a:cubicBezTo>
                      <a:pt x="1329" y="9601"/>
                      <a:pt x="1253" y="10002"/>
                      <a:pt x="1805" y="10252"/>
                    </a:cubicBezTo>
                    <a:cubicBezTo>
                      <a:pt x="2050" y="10367"/>
                      <a:pt x="2316" y="10407"/>
                      <a:pt x="2590" y="10407"/>
                    </a:cubicBezTo>
                    <a:cubicBezTo>
                      <a:pt x="2736" y="10407"/>
                      <a:pt x="2884" y="10395"/>
                      <a:pt x="3033" y="10378"/>
                    </a:cubicBezTo>
                    <a:cubicBezTo>
                      <a:pt x="4461" y="10177"/>
                      <a:pt x="5815" y="9450"/>
                      <a:pt x="6817" y="8448"/>
                    </a:cubicBezTo>
                    <a:cubicBezTo>
                      <a:pt x="7068" y="8197"/>
                      <a:pt x="7319" y="7897"/>
                      <a:pt x="7569" y="7571"/>
                    </a:cubicBezTo>
                    <a:cubicBezTo>
                      <a:pt x="8221" y="6694"/>
                      <a:pt x="8797" y="5591"/>
                      <a:pt x="8747" y="4613"/>
                    </a:cubicBezTo>
                    <a:cubicBezTo>
                      <a:pt x="8672" y="3661"/>
                      <a:pt x="7795" y="3034"/>
                      <a:pt x="7018" y="2533"/>
                    </a:cubicBezTo>
                    <a:cubicBezTo>
                      <a:pt x="5539" y="1606"/>
                      <a:pt x="4010" y="653"/>
                      <a:pt x="2331" y="152"/>
                    </a:cubicBezTo>
                    <a:cubicBezTo>
                      <a:pt x="2057" y="65"/>
                      <a:pt x="1745" y="1"/>
                      <a:pt x="1447"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1953150" y="701775"/>
                <a:ext cx="97150" cy="93850"/>
              </a:xfrm>
              <a:custGeom>
                <a:avLst/>
                <a:gdLst/>
                <a:ahLst/>
                <a:cxnLst/>
                <a:rect l="l" t="t" r="r" b="b"/>
                <a:pathLst>
                  <a:path w="3886" h="3754" extrusionOk="0">
                    <a:moveTo>
                      <a:pt x="326" y="0"/>
                    </a:moveTo>
                    <a:cubicBezTo>
                      <a:pt x="251" y="0"/>
                      <a:pt x="126" y="0"/>
                      <a:pt x="76" y="51"/>
                    </a:cubicBezTo>
                    <a:cubicBezTo>
                      <a:pt x="0" y="126"/>
                      <a:pt x="0" y="226"/>
                      <a:pt x="0" y="301"/>
                    </a:cubicBezTo>
                    <a:cubicBezTo>
                      <a:pt x="0" y="1203"/>
                      <a:pt x="101" y="2056"/>
                      <a:pt x="251" y="2933"/>
                    </a:cubicBezTo>
                    <a:cubicBezTo>
                      <a:pt x="340" y="3547"/>
                      <a:pt x="624" y="3753"/>
                      <a:pt x="981" y="3753"/>
                    </a:cubicBezTo>
                    <a:cubicBezTo>
                      <a:pt x="1426" y="3753"/>
                      <a:pt x="1987" y="3434"/>
                      <a:pt x="2432" y="3183"/>
                    </a:cubicBezTo>
                    <a:cubicBezTo>
                      <a:pt x="2707" y="3033"/>
                      <a:pt x="2983" y="2858"/>
                      <a:pt x="3158" y="2632"/>
                    </a:cubicBezTo>
                    <a:cubicBezTo>
                      <a:pt x="3885" y="1680"/>
                      <a:pt x="2507" y="1028"/>
                      <a:pt x="1830" y="602"/>
                    </a:cubicBezTo>
                    <a:cubicBezTo>
                      <a:pt x="1379" y="326"/>
                      <a:pt x="878" y="51"/>
                      <a:pt x="326"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2302775" y="582700"/>
                <a:ext cx="213675" cy="262575"/>
              </a:xfrm>
              <a:custGeom>
                <a:avLst/>
                <a:gdLst/>
                <a:ahLst/>
                <a:cxnLst/>
                <a:rect l="l" t="t" r="r" b="b"/>
                <a:pathLst>
                  <a:path w="8547" h="10503" extrusionOk="0">
                    <a:moveTo>
                      <a:pt x="6903" y="1"/>
                    </a:moveTo>
                    <a:cubicBezTo>
                      <a:pt x="6541" y="1"/>
                      <a:pt x="6151" y="123"/>
                      <a:pt x="5815" y="277"/>
                    </a:cubicBezTo>
                    <a:cubicBezTo>
                      <a:pt x="4211" y="1029"/>
                      <a:pt x="2833" y="2157"/>
                      <a:pt x="1504" y="3285"/>
                    </a:cubicBezTo>
                    <a:cubicBezTo>
                      <a:pt x="777" y="3886"/>
                      <a:pt x="0" y="4663"/>
                      <a:pt x="76" y="5591"/>
                    </a:cubicBezTo>
                    <a:cubicBezTo>
                      <a:pt x="176" y="6568"/>
                      <a:pt x="878" y="7596"/>
                      <a:pt x="1655" y="8373"/>
                    </a:cubicBezTo>
                    <a:cubicBezTo>
                      <a:pt x="1930" y="8648"/>
                      <a:pt x="2231" y="8899"/>
                      <a:pt x="2507" y="9124"/>
                    </a:cubicBezTo>
                    <a:cubicBezTo>
                      <a:pt x="3660" y="9977"/>
                      <a:pt x="5088" y="10503"/>
                      <a:pt x="6542" y="10503"/>
                    </a:cubicBezTo>
                    <a:cubicBezTo>
                      <a:pt x="6943" y="10503"/>
                      <a:pt x="7394" y="10453"/>
                      <a:pt x="7720" y="10227"/>
                    </a:cubicBezTo>
                    <a:cubicBezTo>
                      <a:pt x="8246" y="9876"/>
                      <a:pt x="8121" y="9500"/>
                      <a:pt x="8096" y="8999"/>
                    </a:cubicBezTo>
                    <a:cubicBezTo>
                      <a:pt x="8096" y="8448"/>
                      <a:pt x="8196" y="7821"/>
                      <a:pt x="8271" y="7270"/>
                    </a:cubicBezTo>
                    <a:cubicBezTo>
                      <a:pt x="8371" y="6593"/>
                      <a:pt x="8447" y="5891"/>
                      <a:pt x="8472" y="5215"/>
                    </a:cubicBezTo>
                    <a:cubicBezTo>
                      <a:pt x="8547" y="3786"/>
                      <a:pt x="8447" y="2383"/>
                      <a:pt x="8046" y="1004"/>
                    </a:cubicBezTo>
                    <a:cubicBezTo>
                      <a:pt x="7970" y="753"/>
                      <a:pt x="7870" y="478"/>
                      <a:pt x="7670" y="277"/>
                    </a:cubicBezTo>
                    <a:cubicBezTo>
                      <a:pt x="7459" y="78"/>
                      <a:pt x="7190" y="1"/>
                      <a:pt x="6903"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2371075" y="641625"/>
                <a:ext cx="95250" cy="96050"/>
              </a:xfrm>
              <a:custGeom>
                <a:avLst/>
                <a:gdLst/>
                <a:ahLst/>
                <a:cxnLst/>
                <a:rect l="l" t="t" r="r" b="b"/>
                <a:pathLst>
                  <a:path w="3810" h="3842" extrusionOk="0">
                    <a:moveTo>
                      <a:pt x="3431" y="0"/>
                    </a:moveTo>
                    <a:cubicBezTo>
                      <a:pt x="3384" y="0"/>
                      <a:pt x="3334" y="13"/>
                      <a:pt x="3284" y="26"/>
                    </a:cubicBezTo>
                    <a:cubicBezTo>
                      <a:pt x="2757" y="151"/>
                      <a:pt x="2306" y="477"/>
                      <a:pt x="1880" y="828"/>
                    </a:cubicBezTo>
                    <a:cubicBezTo>
                      <a:pt x="1279" y="1354"/>
                      <a:pt x="0" y="2181"/>
                      <a:pt x="852" y="3008"/>
                    </a:cubicBezTo>
                    <a:cubicBezTo>
                      <a:pt x="1078" y="3234"/>
                      <a:pt x="1354" y="3359"/>
                      <a:pt x="1654" y="3459"/>
                    </a:cubicBezTo>
                    <a:cubicBezTo>
                      <a:pt x="2074" y="3632"/>
                      <a:pt x="2592" y="3841"/>
                      <a:pt x="3011" y="3841"/>
                    </a:cubicBezTo>
                    <a:cubicBezTo>
                      <a:pt x="3443" y="3841"/>
                      <a:pt x="3772" y="3620"/>
                      <a:pt x="3785" y="2908"/>
                    </a:cubicBezTo>
                    <a:cubicBezTo>
                      <a:pt x="3810" y="2031"/>
                      <a:pt x="3785" y="1153"/>
                      <a:pt x="3659" y="276"/>
                    </a:cubicBezTo>
                    <a:cubicBezTo>
                      <a:pt x="3634" y="201"/>
                      <a:pt x="3634" y="101"/>
                      <a:pt x="3559" y="51"/>
                    </a:cubicBezTo>
                    <a:cubicBezTo>
                      <a:pt x="3522" y="13"/>
                      <a:pt x="3478" y="0"/>
                      <a:pt x="343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1786475" y="706150"/>
                <a:ext cx="937375" cy="636000"/>
              </a:xfrm>
              <a:custGeom>
                <a:avLst/>
                <a:gdLst/>
                <a:ahLst/>
                <a:cxnLst/>
                <a:rect l="l" t="t" r="r" b="b"/>
                <a:pathLst>
                  <a:path w="37495" h="25440" extrusionOk="0">
                    <a:moveTo>
                      <a:pt x="19469" y="0"/>
                    </a:moveTo>
                    <a:cubicBezTo>
                      <a:pt x="19214" y="0"/>
                      <a:pt x="18957" y="9"/>
                      <a:pt x="18698" y="26"/>
                    </a:cubicBezTo>
                    <a:cubicBezTo>
                      <a:pt x="18454" y="11"/>
                      <a:pt x="18212" y="3"/>
                      <a:pt x="17972" y="3"/>
                    </a:cubicBezTo>
                    <a:cubicBezTo>
                      <a:pt x="11853" y="3"/>
                      <a:pt x="6781" y="4834"/>
                      <a:pt x="4562" y="10477"/>
                    </a:cubicBezTo>
                    <a:cubicBezTo>
                      <a:pt x="4136" y="11580"/>
                      <a:pt x="3735" y="12708"/>
                      <a:pt x="3008" y="13660"/>
                    </a:cubicBezTo>
                    <a:cubicBezTo>
                      <a:pt x="2350" y="14530"/>
                      <a:pt x="1317" y="15223"/>
                      <a:pt x="219" y="15223"/>
                    </a:cubicBezTo>
                    <a:cubicBezTo>
                      <a:pt x="147" y="15223"/>
                      <a:pt x="74" y="15220"/>
                      <a:pt x="1" y="15214"/>
                    </a:cubicBezTo>
                    <a:lnTo>
                      <a:pt x="1" y="15214"/>
                    </a:lnTo>
                    <a:cubicBezTo>
                      <a:pt x="2031" y="20126"/>
                      <a:pt x="6843" y="23009"/>
                      <a:pt x="11755" y="24487"/>
                    </a:cubicBezTo>
                    <a:cubicBezTo>
                      <a:pt x="13774" y="25095"/>
                      <a:pt x="15792" y="25440"/>
                      <a:pt x="17827" y="25440"/>
                    </a:cubicBezTo>
                    <a:cubicBezTo>
                      <a:pt x="18142" y="25440"/>
                      <a:pt x="18457" y="25431"/>
                      <a:pt x="18773" y="25415"/>
                    </a:cubicBezTo>
                    <a:cubicBezTo>
                      <a:pt x="19071" y="25431"/>
                      <a:pt x="19369" y="25438"/>
                      <a:pt x="19668" y="25438"/>
                    </a:cubicBezTo>
                    <a:cubicBezTo>
                      <a:pt x="21705" y="25438"/>
                      <a:pt x="23754" y="25074"/>
                      <a:pt x="25765" y="24462"/>
                    </a:cubicBezTo>
                    <a:cubicBezTo>
                      <a:pt x="30678" y="22958"/>
                      <a:pt x="35490" y="20051"/>
                      <a:pt x="37495" y="15139"/>
                    </a:cubicBezTo>
                    <a:lnTo>
                      <a:pt x="37495" y="15139"/>
                    </a:lnTo>
                    <a:cubicBezTo>
                      <a:pt x="37422" y="15145"/>
                      <a:pt x="37349" y="15148"/>
                      <a:pt x="37276" y="15148"/>
                    </a:cubicBezTo>
                    <a:cubicBezTo>
                      <a:pt x="36178" y="15148"/>
                      <a:pt x="35144" y="14455"/>
                      <a:pt x="34462" y="13585"/>
                    </a:cubicBezTo>
                    <a:cubicBezTo>
                      <a:pt x="33735" y="12658"/>
                      <a:pt x="33334" y="11505"/>
                      <a:pt x="32883" y="10402"/>
                    </a:cubicBezTo>
                    <a:cubicBezTo>
                      <a:pt x="30646" y="4797"/>
                      <a:pt x="25569" y="0"/>
                      <a:pt x="19469"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2013925" y="1096575"/>
                <a:ext cx="523200" cy="245575"/>
              </a:xfrm>
              <a:custGeom>
                <a:avLst/>
                <a:gdLst/>
                <a:ahLst/>
                <a:cxnLst/>
                <a:rect l="l" t="t" r="r" b="b"/>
                <a:pathLst>
                  <a:path w="20928" h="9823" extrusionOk="0">
                    <a:moveTo>
                      <a:pt x="10321" y="1"/>
                    </a:moveTo>
                    <a:cubicBezTo>
                      <a:pt x="9271" y="1"/>
                      <a:pt x="8371" y="587"/>
                      <a:pt x="7695" y="1376"/>
                    </a:cubicBezTo>
                    <a:cubicBezTo>
                      <a:pt x="5640" y="3808"/>
                      <a:pt x="2883" y="6489"/>
                      <a:pt x="1" y="7918"/>
                    </a:cubicBezTo>
                    <a:cubicBezTo>
                      <a:pt x="878" y="8269"/>
                      <a:pt x="1755" y="8595"/>
                      <a:pt x="2657" y="8870"/>
                    </a:cubicBezTo>
                    <a:cubicBezTo>
                      <a:pt x="4676" y="9478"/>
                      <a:pt x="6694" y="9823"/>
                      <a:pt x="8729" y="9823"/>
                    </a:cubicBezTo>
                    <a:cubicBezTo>
                      <a:pt x="9044" y="9823"/>
                      <a:pt x="9359" y="9814"/>
                      <a:pt x="9675" y="9798"/>
                    </a:cubicBezTo>
                    <a:cubicBezTo>
                      <a:pt x="9973" y="9814"/>
                      <a:pt x="10271" y="9821"/>
                      <a:pt x="10570" y="9821"/>
                    </a:cubicBezTo>
                    <a:cubicBezTo>
                      <a:pt x="12607" y="9821"/>
                      <a:pt x="14656" y="9457"/>
                      <a:pt x="16667" y="8845"/>
                    </a:cubicBezTo>
                    <a:cubicBezTo>
                      <a:pt x="18121" y="8394"/>
                      <a:pt x="19549" y="7818"/>
                      <a:pt x="20928" y="7116"/>
                    </a:cubicBezTo>
                    <a:cubicBezTo>
                      <a:pt x="17319" y="6138"/>
                      <a:pt x="14161" y="3732"/>
                      <a:pt x="11805" y="800"/>
                    </a:cubicBezTo>
                    <a:cubicBezTo>
                      <a:pt x="11605" y="574"/>
                      <a:pt x="11429" y="324"/>
                      <a:pt x="11153" y="173"/>
                    </a:cubicBezTo>
                    <a:cubicBezTo>
                      <a:pt x="11003" y="98"/>
                      <a:pt x="10828" y="48"/>
                      <a:pt x="10677" y="23"/>
                    </a:cubicBezTo>
                    <a:cubicBezTo>
                      <a:pt x="10557" y="8"/>
                      <a:pt x="10438" y="1"/>
                      <a:pt x="10321"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a:off x="2203775" y="1109550"/>
                <a:ext cx="114050" cy="112925"/>
              </a:xfrm>
              <a:custGeom>
                <a:avLst/>
                <a:gdLst/>
                <a:ahLst/>
                <a:cxnLst/>
                <a:rect l="l" t="t" r="r" b="b"/>
                <a:pathLst>
                  <a:path w="4562" h="4517" extrusionOk="0">
                    <a:moveTo>
                      <a:pt x="2245" y="0"/>
                    </a:moveTo>
                    <a:cubicBezTo>
                      <a:pt x="2232" y="0"/>
                      <a:pt x="2219" y="2"/>
                      <a:pt x="2206" y="5"/>
                    </a:cubicBezTo>
                    <a:cubicBezTo>
                      <a:pt x="2106" y="5"/>
                      <a:pt x="2031" y="106"/>
                      <a:pt x="2056" y="206"/>
                    </a:cubicBezTo>
                    <a:cubicBezTo>
                      <a:pt x="2181" y="1058"/>
                      <a:pt x="2231" y="1910"/>
                      <a:pt x="2181" y="2762"/>
                    </a:cubicBezTo>
                    <a:cubicBezTo>
                      <a:pt x="2156" y="3314"/>
                      <a:pt x="2106" y="3840"/>
                      <a:pt x="1630" y="4091"/>
                    </a:cubicBezTo>
                    <a:cubicBezTo>
                      <a:pt x="1529" y="4141"/>
                      <a:pt x="1417" y="4166"/>
                      <a:pt x="1304" y="4166"/>
                    </a:cubicBezTo>
                    <a:cubicBezTo>
                      <a:pt x="1191" y="4166"/>
                      <a:pt x="1078" y="4141"/>
                      <a:pt x="978" y="4091"/>
                    </a:cubicBezTo>
                    <a:cubicBezTo>
                      <a:pt x="602" y="3915"/>
                      <a:pt x="376" y="3514"/>
                      <a:pt x="427" y="3088"/>
                    </a:cubicBezTo>
                    <a:cubicBezTo>
                      <a:pt x="452" y="2988"/>
                      <a:pt x="376" y="2888"/>
                      <a:pt x="276" y="2888"/>
                    </a:cubicBezTo>
                    <a:cubicBezTo>
                      <a:pt x="176" y="2888"/>
                      <a:pt x="76" y="2938"/>
                      <a:pt x="76" y="3038"/>
                    </a:cubicBezTo>
                    <a:cubicBezTo>
                      <a:pt x="1" y="3639"/>
                      <a:pt x="301" y="4166"/>
                      <a:pt x="803" y="4416"/>
                    </a:cubicBezTo>
                    <a:cubicBezTo>
                      <a:pt x="978" y="4492"/>
                      <a:pt x="1128" y="4517"/>
                      <a:pt x="1304" y="4517"/>
                    </a:cubicBezTo>
                    <a:cubicBezTo>
                      <a:pt x="1479" y="4517"/>
                      <a:pt x="1630" y="4492"/>
                      <a:pt x="1805" y="4416"/>
                    </a:cubicBezTo>
                    <a:cubicBezTo>
                      <a:pt x="2106" y="4241"/>
                      <a:pt x="2281" y="3990"/>
                      <a:pt x="2382" y="3740"/>
                    </a:cubicBezTo>
                    <a:cubicBezTo>
                      <a:pt x="2407" y="3765"/>
                      <a:pt x="2432" y="3815"/>
                      <a:pt x="2457" y="3865"/>
                    </a:cubicBezTo>
                    <a:cubicBezTo>
                      <a:pt x="2657" y="4241"/>
                      <a:pt x="3058" y="4492"/>
                      <a:pt x="3434" y="4492"/>
                    </a:cubicBezTo>
                    <a:lnTo>
                      <a:pt x="3509" y="4492"/>
                    </a:lnTo>
                    <a:cubicBezTo>
                      <a:pt x="3810" y="4467"/>
                      <a:pt x="4086" y="4291"/>
                      <a:pt x="4261" y="4015"/>
                    </a:cubicBezTo>
                    <a:cubicBezTo>
                      <a:pt x="4412" y="3790"/>
                      <a:pt x="4512" y="3514"/>
                      <a:pt x="4537" y="3213"/>
                    </a:cubicBezTo>
                    <a:cubicBezTo>
                      <a:pt x="4562" y="3113"/>
                      <a:pt x="4487" y="3013"/>
                      <a:pt x="4387" y="3013"/>
                    </a:cubicBezTo>
                    <a:cubicBezTo>
                      <a:pt x="4373" y="3010"/>
                      <a:pt x="4360" y="3008"/>
                      <a:pt x="4347" y="3008"/>
                    </a:cubicBezTo>
                    <a:cubicBezTo>
                      <a:pt x="4262" y="3008"/>
                      <a:pt x="4186" y="3076"/>
                      <a:pt x="4186" y="3163"/>
                    </a:cubicBezTo>
                    <a:cubicBezTo>
                      <a:pt x="4161" y="3414"/>
                      <a:pt x="4086" y="3639"/>
                      <a:pt x="3960" y="3790"/>
                    </a:cubicBezTo>
                    <a:cubicBezTo>
                      <a:pt x="3835" y="3990"/>
                      <a:pt x="3660" y="4116"/>
                      <a:pt x="3484" y="4116"/>
                    </a:cubicBezTo>
                    <a:cubicBezTo>
                      <a:pt x="3468" y="4117"/>
                      <a:pt x="3452" y="4118"/>
                      <a:pt x="3436" y="4118"/>
                    </a:cubicBezTo>
                    <a:cubicBezTo>
                      <a:pt x="3196" y="4118"/>
                      <a:pt x="2923" y="3948"/>
                      <a:pt x="2783" y="3690"/>
                    </a:cubicBezTo>
                    <a:cubicBezTo>
                      <a:pt x="2607" y="3389"/>
                      <a:pt x="2582" y="3038"/>
                      <a:pt x="2557" y="2737"/>
                    </a:cubicBezTo>
                    <a:cubicBezTo>
                      <a:pt x="2557" y="2712"/>
                      <a:pt x="2557" y="2712"/>
                      <a:pt x="2557" y="2712"/>
                    </a:cubicBezTo>
                    <a:cubicBezTo>
                      <a:pt x="2607" y="1835"/>
                      <a:pt x="2557" y="983"/>
                      <a:pt x="2407" y="156"/>
                    </a:cubicBezTo>
                    <a:cubicBezTo>
                      <a:pt x="2407" y="69"/>
                      <a:pt x="2331" y="0"/>
                      <a:pt x="2245"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2216925" y="1095375"/>
                <a:ext cx="86500" cy="55225"/>
              </a:xfrm>
              <a:custGeom>
                <a:avLst/>
                <a:gdLst/>
                <a:ahLst/>
                <a:cxnLst/>
                <a:rect l="l" t="t" r="r" b="b"/>
                <a:pathLst>
                  <a:path w="3460" h="2209" extrusionOk="0">
                    <a:moveTo>
                      <a:pt x="1904" y="0"/>
                    </a:moveTo>
                    <a:cubicBezTo>
                      <a:pt x="1348" y="0"/>
                      <a:pt x="798" y="67"/>
                      <a:pt x="277" y="272"/>
                    </a:cubicBezTo>
                    <a:cubicBezTo>
                      <a:pt x="151" y="322"/>
                      <a:pt x="26" y="372"/>
                      <a:pt x="1" y="522"/>
                    </a:cubicBezTo>
                    <a:cubicBezTo>
                      <a:pt x="1" y="597"/>
                      <a:pt x="26" y="698"/>
                      <a:pt x="76" y="773"/>
                    </a:cubicBezTo>
                    <a:cubicBezTo>
                      <a:pt x="352" y="1324"/>
                      <a:pt x="728" y="1825"/>
                      <a:pt x="1254" y="2101"/>
                    </a:cubicBezTo>
                    <a:cubicBezTo>
                      <a:pt x="1397" y="2176"/>
                      <a:pt x="1547" y="2208"/>
                      <a:pt x="1698" y="2208"/>
                    </a:cubicBezTo>
                    <a:cubicBezTo>
                      <a:pt x="2207" y="2208"/>
                      <a:pt x="2730" y="1836"/>
                      <a:pt x="3059" y="1450"/>
                    </a:cubicBezTo>
                    <a:cubicBezTo>
                      <a:pt x="3284" y="1149"/>
                      <a:pt x="3460" y="723"/>
                      <a:pt x="3309" y="397"/>
                    </a:cubicBezTo>
                    <a:cubicBezTo>
                      <a:pt x="3134" y="96"/>
                      <a:pt x="2783" y="46"/>
                      <a:pt x="2482" y="21"/>
                    </a:cubicBezTo>
                    <a:cubicBezTo>
                      <a:pt x="2289" y="8"/>
                      <a:pt x="2096" y="0"/>
                      <a:pt x="1904"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a:off x="2100425" y="1011200"/>
                <a:ext cx="57625" cy="67250"/>
              </a:xfrm>
              <a:custGeom>
                <a:avLst/>
                <a:gdLst/>
                <a:ahLst/>
                <a:cxnLst/>
                <a:rect l="l" t="t" r="r" b="b"/>
                <a:pathLst>
                  <a:path w="2305" h="2690" extrusionOk="0">
                    <a:moveTo>
                      <a:pt x="1159" y="1"/>
                    </a:moveTo>
                    <a:cubicBezTo>
                      <a:pt x="280" y="1"/>
                      <a:pt x="1" y="1027"/>
                      <a:pt x="49" y="1609"/>
                    </a:cubicBezTo>
                    <a:cubicBezTo>
                      <a:pt x="99" y="1934"/>
                      <a:pt x="225" y="2260"/>
                      <a:pt x="525" y="2461"/>
                    </a:cubicBezTo>
                    <a:cubicBezTo>
                      <a:pt x="720" y="2606"/>
                      <a:pt x="977" y="2689"/>
                      <a:pt x="1229" y="2689"/>
                    </a:cubicBezTo>
                    <a:cubicBezTo>
                      <a:pt x="1367" y="2689"/>
                      <a:pt x="1504" y="2664"/>
                      <a:pt x="1628" y="2611"/>
                    </a:cubicBezTo>
                    <a:cubicBezTo>
                      <a:pt x="1904" y="2461"/>
                      <a:pt x="2029" y="2185"/>
                      <a:pt x="2130" y="1934"/>
                    </a:cubicBezTo>
                    <a:cubicBezTo>
                      <a:pt x="2305" y="1358"/>
                      <a:pt x="2280" y="681"/>
                      <a:pt x="1804" y="255"/>
                    </a:cubicBezTo>
                    <a:cubicBezTo>
                      <a:pt x="1653" y="130"/>
                      <a:pt x="1478" y="30"/>
                      <a:pt x="1252" y="4"/>
                    </a:cubicBezTo>
                    <a:cubicBezTo>
                      <a:pt x="1221" y="2"/>
                      <a:pt x="1189" y="1"/>
                      <a:pt x="1159"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a:off x="2373000" y="1010575"/>
                <a:ext cx="57625" cy="67075"/>
              </a:xfrm>
              <a:custGeom>
                <a:avLst/>
                <a:gdLst/>
                <a:ahLst/>
                <a:cxnLst/>
                <a:rect l="l" t="t" r="r" b="b"/>
                <a:pathLst>
                  <a:path w="2305" h="2683" extrusionOk="0">
                    <a:moveTo>
                      <a:pt x="1158" y="1"/>
                    </a:moveTo>
                    <a:cubicBezTo>
                      <a:pt x="280" y="1"/>
                      <a:pt x="0" y="1026"/>
                      <a:pt x="49" y="1583"/>
                    </a:cubicBezTo>
                    <a:cubicBezTo>
                      <a:pt x="99" y="1909"/>
                      <a:pt x="224" y="2235"/>
                      <a:pt x="525" y="2461"/>
                    </a:cubicBezTo>
                    <a:cubicBezTo>
                      <a:pt x="712" y="2601"/>
                      <a:pt x="957" y="2683"/>
                      <a:pt x="1199" y="2683"/>
                    </a:cubicBezTo>
                    <a:cubicBezTo>
                      <a:pt x="1347" y="2683"/>
                      <a:pt x="1495" y="2652"/>
                      <a:pt x="1628" y="2586"/>
                    </a:cubicBezTo>
                    <a:cubicBezTo>
                      <a:pt x="1903" y="2461"/>
                      <a:pt x="2029" y="2185"/>
                      <a:pt x="2129" y="1909"/>
                    </a:cubicBezTo>
                    <a:cubicBezTo>
                      <a:pt x="2304" y="1358"/>
                      <a:pt x="2279" y="681"/>
                      <a:pt x="1803" y="230"/>
                    </a:cubicBezTo>
                    <a:cubicBezTo>
                      <a:pt x="1653" y="105"/>
                      <a:pt x="1477" y="4"/>
                      <a:pt x="1252" y="4"/>
                    </a:cubicBezTo>
                    <a:cubicBezTo>
                      <a:pt x="1220" y="2"/>
                      <a:pt x="1189" y="1"/>
                      <a:pt x="1158"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a:off x="1960050" y="1062650"/>
                <a:ext cx="150400" cy="147325"/>
              </a:xfrm>
              <a:custGeom>
                <a:avLst/>
                <a:gdLst/>
                <a:ahLst/>
                <a:cxnLst/>
                <a:rect l="l" t="t" r="r" b="b"/>
                <a:pathLst>
                  <a:path w="6016" h="5893" extrusionOk="0">
                    <a:moveTo>
                      <a:pt x="3015" y="0"/>
                    </a:moveTo>
                    <a:cubicBezTo>
                      <a:pt x="1427" y="0"/>
                      <a:pt x="99" y="1261"/>
                      <a:pt x="50" y="2859"/>
                    </a:cubicBezTo>
                    <a:cubicBezTo>
                      <a:pt x="0" y="4488"/>
                      <a:pt x="1278" y="5841"/>
                      <a:pt x="2907" y="5891"/>
                    </a:cubicBezTo>
                    <a:cubicBezTo>
                      <a:pt x="2938" y="5892"/>
                      <a:pt x="2969" y="5893"/>
                      <a:pt x="3000" y="5893"/>
                    </a:cubicBezTo>
                    <a:cubicBezTo>
                      <a:pt x="4588" y="5893"/>
                      <a:pt x="5916" y="4632"/>
                      <a:pt x="5965" y="3034"/>
                    </a:cubicBezTo>
                    <a:cubicBezTo>
                      <a:pt x="6015" y="1405"/>
                      <a:pt x="4737" y="52"/>
                      <a:pt x="3108" y="2"/>
                    </a:cubicBezTo>
                    <a:cubicBezTo>
                      <a:pt x="3077" y="1"/>
                      <a:pt x="3046" y="0"/>
                      <a:pt x="3015"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a:off x="2430600" y="1044475"/>
                <a:ext cx="149775" cy="147975"/>
              </a:xfrm>
              <a:custGeom>
                <a:avLst/>
                <a:gdLst/>
                <a:ahLst/>
                <a:cxnLst/>
                <a:rect l="l" t="t" r="r" b="b"/>
                <a:pathLst>
                  <a:path w="5991" h="5919" extrusionOk="0">
                    <a:moveTo>
                      <a:pt x="2990" y="0"/>
                    </a:moveTo>
                    <a:cubicBezTo>
                      <a:pt x="1403" y="0"/>
                      <a:pt x="100" y="1261"/>
                      <a:pt x="50" y="2859"/>
                    </a:cubicBezTo>
                    <a:cubicBezTo>
                      <a:pt x="0" y="4488"/>
                      <a:pt x="1278" y="5867"/>
                      <a:pt x="2908" y="5917"/>
                    </a:cubicBezTo>
                    <a:cubicBezTo>
                      <a:pt x="2939" y="5918"/>
                      <a:pt x="2969" y="5918"/>
                      <a:pt x="3000" y="5918"/>
                    </a:cubicBezTo>
                    <a:cubicBezTo>
                      <a:pt x="4588" y="5918"/>
                      <a:pt x="5891" y="4658"/>
                      <a:pt x="5940" y="3059"/>
                    </a:cubicBezTo>
                    <a:cubicBezTo>
                      <a:pt x="5990" y="1430"/>
                      <a:pt x="4712" y="52"/>
                      <a:pt x="3083" y="2"/>
                    </a:cubicBezTo>
                    <a:cubicBezTo>
                      <a:pt x="3052" y="1"/>
                      <a:pt x="3021" y="0"/>
                      <a:pt x="2990"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4"/>
            <p:cNvGrpSpPr/>
            <p:nvPr/>
          </p:nvGrpSpPr>
          <p:grpSpPr>
            <a:xfrm rot="6325981">
              <a:off x="8094812" y="3832033"/>
              <a:ext cx="864111" cy="672943"/>
              <a:chOff x="1530147" y="3725108"/>
              <a:chExt cx="864149" cy="672973"/>
            </a:xfrm>
          </p:grpSpPr>
          <p:sp>
            <p:nvSpPr>
              <p:cNvPr id="1369" name="Google Shape;1369;p34"/>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4"/>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4"/>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4" name="Google Shape;1374;p34"/>
          <p:cNvGrpSpPr/>
          <p:nvPr/>
        </p:nvGrpSpPr>
        <p:grpSpPr>
          <a:xfrm>
            <a:off x="-34945" y="4392845"/>
            <a:ext cx="2498315" cy="3287280"/>
            <a:chOff x="226730" y="1387245"/>
            <a:chExt cx="2498315" cy="3287280"/>
          </a:xfrm>
        </p:grpSpPr>
        <p:grpSp>
          <p:nvGrpSpPr>
            <p:cNvPr id="1375" name="Google Shape;1375;p34"/>
            <p:cNvGrpSpPr/>
            <p:nvPr/>
          </p:nvGrpSpPr>
          <p:grpSpPr>
            <a:xfrm rot="4080496" flipH="1">
              <a:off x="1193136" y="1665964"/>
              <a:ext cx="1298435" cy="1033661"/>
              <a:chOff x="8757948" y="1920174"/>
              <a:chExt cx="1090443" cy="865316"/>
            </a:xfrm>
          </p:grpSpPr>
          <p:sp>
            <p:nvSpPr>
              <p:cNvPr id="1376" name="Google Shape;1376;p3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4"/>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4"/>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4"/>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34"/>
            <p:cNvGrpSpPr/>
            <p:nvPr/>
          </p:nvGrpSpPr>
          <p:grpSpPr>
            <a:xfrm rot="-4230990">
              <a:off x="357247" y="2464241"/>
              <a:ext cx="1482975" cy="1176808"/>
              <a:chOff x="8757948" y="1920174"/>
              <a:chExt cx="1090443" cy="865316"/>
            </a:xfrm>
          </p:grpSpPr>
          <p:sp>
            <p:nvSpPr>
              <p:cNvPr id="1395" name="Google Shape;1395;p3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34"/>
            <p:cNvGrpSpPr/>
            <p:nvPr/>
          </p:nvGrpSpPr>
          <p:grpSpPr>
            <a:xfrm rot="4157544">
              <a:off x="366692" y="3299025"/>
              <a:ext cx="890276" cy="685357"/>
              <a:chOff x="8267893" y="1920039"/>
              <a:chExt cx="890274" cy="685355"/>
            </a:xfrm>
          </p:grpSpPr>
          <p:sp>
            <p:nvSpPr>
              <p:cNvPr id="1418" name="Google Shape;1418;p34"/>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34"/>
            <p:cNvGrpSpPr/>
            <p:nvPr/>
          </p:nvGrpSpPr>
          <p:grpSpPr>
            <a:xfrm rot="-1376712">
              <a:off x="1782770" y="3182758"/>
              <a:ext cx="844998" cy="670544"/>
              <a:chOff x="8757948" y="1920174"/>
              <a:chExt cx="1090443" cy="865316"/>
            </a:xfrm>
          </p:grpSpPr>
          <p:sp>
            <p:nvSpPr>
              <p:cNvPr id="1424" name="Google Shape;1424;p3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4"/>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4"/>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4"/>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34"/>
            <p:cNvGrpSpPr/>
            <p:nvPr/>
          </p:nvGrpSpPr>
          <p:grpSpPr>
            <a:xfrm flipH="1">
              <a:off x="226730" y="2013570"/>
              <a:ext cx="2051554" cy="2471847"/>
              <a:chOff x="678900" y="3632375"/>
              <a:chExt cx="1610325" cy="1940225"/>
            </a:xfrm>
          </p:grpSpPr>
          <p:sp>
            <p:nvSpPr>
              <p:cNvPr id="1443" name="Google Shape;1443;p34"/>
              <p:cNvSpPr/>
              <p:nvPr/>
            </p:nvSpPr>
            <p:spPr>
              <a:xfrm>
                <a:off x="780400" y="4816100"/>
                <a:ext cx="328975" cy="240200"/>
              </a:xfrm>
              <a:custGeom>
                <a:avLst/>
                <a:gdLst/>
                <a:ahLst/>
                <a:cxnLst/>
                <a:rect l="l" t="t" r="r" b="b"/>
                <a:pathLst>
                  <a:path w="13159" h="9608" extrusionOk="0">
                    <a:moveTo>
                      <a:pt x="2316" y="0"/>
                    </a:moveTo>
                    <a:cubicBezTo>
                      <a:pt x="2227" y="0"/>
                      <a:pt x="2126" y="18"/>
                      <a:pt x="2006" y="58"/>
                    </a:cubicBezTo>
                    <a:cubicBezTo>
                      <a:pt x="1379" y="234"/>
                      <a:pt x="1029" y="860"/>
                      <a:pt x="778" y="1412"/>
                    </a:cubicBezTo>
                    <a:cubicBezTo>
                      <a:pt x="402" y="2289"/>
                      <a:pt x="1" y="3467"/>
                      <a:pt x="302" y="4419"/>
                    </a:cubicBezTo>
                    <a:cubicBezTo>
                      <a:pt x="602" y="5347"/>
                      <a:pt x="1605" y="6299"/>
                      <a:pt x="2307" y="6976"/>
                    </a:cubicBezTo>
                    <a:cubicBezTo>
                      <a:pt x="3986" y="8580"/>
                      <a:pt x="6542" y="9607"/>
                      <a:pt x="8873" y="9607"/>
                    </a:cubicBezTo>
                    <a:cubicBezTo>
                      <a:pt x="9625" y="9607"/>
                      <a:pt x="10377" y="9532"/>
                      <a:pt x="11054" y="9256"/>
                    </a:cubicBezTo>
                    <a:cubicBezTo>
                      <a:pt x="11755" y="8956"/>
                      <a:pt x="12357" y="8454"/>
                      <a:pt x="12658" y="7753"/>
                    </a:cubicBezTo>
                    <a:cubicBezTo>
                      <a:pt x="12858" y="7352"/>
                      <a:pt x="12958" y="6675"/>
                      <a:pt x="13034" y="6224"/>
                    </a:cubicBezTo>
                    <a:cubicBezTo>
                      <a:pt x="13159" y="5597"/>
                      <a:pt x="12983" y="4895"/>
                      <a:pt x="12507" y="4494"/>
                    </a:cubicBezTo>
                    <a:cubicBezTo>
                      <a:pt x="12207" y="4244"/>
                      <a:pt x="11831" y="4118"/>
                      <a:pt x="11455" y="4018"/>
                    </a:cubicBezTo>
                    <a:cubicBezTo>
                      <a:pt x="11079" y="3930"/>
                      <a:pt x="10715" y="3924"/>
                      <a:pt x="10352" y="3924"/>
                    </a:cubicBezTo>
                    <a:cubicBezTo>
                      <a:pt x="10291" y="3924"/>
                      <a:pt x="10231" y="3924"/>
                      <a:pt x="10170" y="3924"/>
                    </a:cubicBezTo>
                    <a:cubicBezTo>
                      <a:pt x="9867" y="3924"/>
                      <a:pt x="9562" y="3920"/>
                      <a:pt x="9249" y="3868"/>
                    </a:cubicBezTo>
                    <a:cubicBezTo>
                      <a:pt x="8372" y="3717"/>
                      <a:pt x="7520" y="3442"/>
                      <a:pt x="6718" y="3091"/>
                    </a:cubicBezTo>
                    <a:cubicBezTo>
                      <a:pt x="5615" y="2615"/>
                      <a:pt x="4437" y="1963"/>
                      <a:pt x="3535" y="1136"/>
                    </a:cubicBezTo>
                    <a:cubicBezTo>
                      <a:pt x="3409" y="1011"/>
                      <a:pt x="3284" y="885"/>
                      <a:pt x="3159" y="760"/>
                    </a:cubicBezTo>
                    <a:cubicBezTo>
                      <a:pt x="2849" y="389"/>
                      <a:pt x="2727" y="0"/>
                      <a:pt x="2316"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4"/>
              <p:cNvSpPr/>
              <p:nvPr/>
            </p:nvSpPr>
            <p:spPr>
              <a:xfrm>
                <a:off x="846825" y="3632375"/>
                <a:ext cx="995650" cy="751600"/>
              </a:xfrm>
              <a:custGeom>
                <a:avLst/>
                <a:gdLst/>
                <a:ahLst/>
                <a:cxnLst/>
                <a:rect l="l" t="t" r="r" b="b"/>
                <a:pathLst>
                  <a:path w="39826" h="30064" extrusionOk="0">
                    <a:moveTo>
                      <a:pt x="19449" y="1"/>
                    </a:moveTo>
                    <a:cubicBezTo>
                      <a:pt x="12040" y="1"/>
                      <a:pt x="5248" y="4371"/>
                      <a:pt x="978" y="10339"/>
                    </a:cubicBezTo>
                    <a:cubicBezTo>
                      <a:pt x="577" y="10891"/>
                      <a:pt x="176" y="11517"/>
                      <a:pt x="1" y="12169"/>
                    </a:cubicBezTo>
                    <a:cubicBezTo>
                      <a:pt x="833" y="10956"/>
                      <a:pt x="2204" y="10258"/>
                      <a:pt x="3626" y="10258"/>
                    </a:cubicBezTo>
                    <a:cubicBezTo>
                      <a:pt x="4260" y="10258"/>
                      <a:pt x="4904" y="10397"/>
                      <a:pt x="5514" y="10690"/>
                    </a:cubicBezTo>
                    <a:cubicBezTo>
                      <a:pt x="7269" y="11542"/>
                      <a:pt x="8221" y="13422"/>
                      <a:pt x="7946" y="15252"/>
                    </a:cubicBezTo>
                    <a:cubicBezTo>
                      <a:pt x="8654" y="14827"/>
                      <a:pt x="9466" y="14594"/>
                      <a:pt x="10292" y="14594"/>
                    </a:cubicBezTo>
                    <a:cubicBezTo>
                      <a:pt x="10927" y="14594"/>
                      <a:pt x="11571" y="14732"/>
                      <a:pt x="12181" y="15026"/>
                    </a:cubicBezTo>
                    <a:cubicBezTo>
                      <a:pt x="13936" y="15878"/>
                      <a:pt x="14863" y="17733"/>
                      <a:pt x="14612" y="19537"/>
                    </a:cubicBezTo>
                    <a:cubicBezTo>
                      <a:pt x="15401" y="18888"/>
                      <a:pt x="16410" y="18524"/>
                      <a:pt x="17444" y="18524"/>
                    </a:cubicBezTo>
                    <a:cubicBezTo>
                      <a:pt x="18085" y="18524"/>
                      <a:pt x="18735" y="18664"/>
                      <a:pt x="19349" y="18961"/>
                    </a:cubicBezTo>
                    <a:cubicBezTo>
                      <a:pt x="21304" y="19913"/>
                      <a:pt x="22231" y="22119"/>
                      <a:pt x="21630" y="24149"/>
                    </a:cubicBezTo>
                    <a:cubicBezTo>
                      <a:pt x="22476" y="23066"/>
                      <a:pt x="23767" y="22463"/>
                      <a:pt x="25103" y="22463"/>
                    </a:cubicBezTo>
                    <a:cubicBezTo>
                      <a:pt x="25746" y="22463"/>
                      <a:pt x="26399" y="22603"/>
                      <a:pt x="27018" y="22896"/>
                    </a:cubicBezTo>
                    <a:cubicBezTo>
                      <a:pt x="28647" y="23698"/>
                      <a:pt x="29575" y="25377"/>
                      <a:pt x="29474" y="27081"/>
                    </a:cubicBezTo>
                    <a:cubicBezTo>
                      <a:pt x="30307" y="26184"/>
                      <a:pt x="31479" y="25690"/>
                      <a:pt x="32687" y="25690"/>
                    </a:cubicBezTo>
                    <a:cubicBezTo>
                      <a:pt x="33334" y="25690"/>
                      <a:pt x="33992" y="25832"/>
                      <a:pt x="34612" y="26129"/>
                    </a:cubicBezTo>
                    <a:cubicBezTo>
                      <a:pt x="36166" y="26881"/>
                      <a:pt x="37094" y="28435"/>
                      <a:pt x="37094" y="30064"/>
                    </a:cubicBezTo>
                    <a:cubicBezTo>
                      <a:pt x="39750" y="24149"/>
                      <a:pt x="39825" y="17056"/>
                      <a:pt x="36968" y="11242"/>
                    </a:cubicBezTo>
                    <a:cubicBezTo>
                      <a:pt x="34061" y="5277"/>
                      <a:pt x="28096" y="841"/>
                      <a:pt x="21504" y="114"/>
                    </a:cubicBezTo>
                    <a:cubicBezTo>
                      <a:pt x="20815" y="38"/>
                      <a:pt x="20129" y="1"/>
                      <a:pt x="19449" y="1"/>
                    </a:cubicBezTo>
                    <a:close/>
                  </a:path>
                </a:pathLst>
              </a:custGeom>
              <a:solidFill>
                <a:srgbClr val="FFB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a:off x="1045450" y="3654625"/>
                <a:ext cx="625350" cy="646650"/>
              </a:xfrm>
              <a:custGeom>
                <a:avLst/>
                <a:gdLst/>
                <a:ahLst/>
                <a:cxnLst/>
                <a:rect l="l" t="t" r="r" b="b"/>
                <a:pathLst>
                  <a:path w="25014" h="25866" extrusionOk="0">
                    <a:moveTo>
                      <a:pt x="17093" y="1"/>
                    </a:moveTo>
                    <a:cubicBezTo>
                      <a:pt x="15615" y="402"/>
                      <a:pt x="14211" y="1053"/>
                      <a:pt x="12883" y="1805"/>
                    </a:cubicBezTo>
                    <a:cubicBezTo>
                      <a:pt x="9850" y="3484"/>
                      <a:pt x="7068" y="5615"/>
                      <a:pt x="4637" y="8096"/>
                    </a:cubicBezTo>
                    <a:cubicBezTo>
                      <a:pt x="3234" y="9550"/>
                      <a:pt x="1103" y="11605"/>
                      <a:pt x="51" y="13785"/>
                    </a:cubicBezTo>
                    <a:cubicBezTo>
                      <a:pt x="51" y="13986"/>
                      <a:pt x="51" y="14161"/>
                      <a:pt x="1" y="14362"/>
                    </a:cubicBezTo>
                    <a:cubicBezTo>
                      <a:pt x="709" y="13937"/>
                      <a:pt x="1521" y="13704"/>
                      <a:pt x="2347" y="13704"/>
                    </a:cubicBezTo>
                    <a:cubicBezTo>
                      <a:pt x="2982" y="13704"/>
                      <a:pt x="3626" y="13842"/>
                      <a:pt x="4236" y="14136"/>
                    </a:cubicBezTo>
                    <a:cubicBezTo>
                      <a:pt x="5890" y="14938"/>
                      <a:pt x="6818" y="16667"/>
                      <a:pt x="6692" y="18397"/>
                    </a:cubicBezTo>
                    <a:cubicBezTo>
                      <a:pt x="6717" y="18347"/>
                      <a:pt x="6742" y="18322"/>
                      <a:pt x="6767" y="18272"/>
                    </a:cubicBezTo>
                    <a:cubicBezTo>
                      <a:pt x="8923" y="14963"/>
                      <a:pt x="10652" y="11404"/>
                      <a:pt x="12783" y="8096"/>
                    </a:cubicBezTo>
                    <a:cubicBezTo>
                      <a:pt x="13284" y="7344"/>
                      <a:pt x="13785" y="6617"/>
                      <a:pt x="14311" y="5890"/>
                    </a:cubicBezTo>
                    <a:cubicBezTo>
                      <a:pt x="15489" y="4337"/>
                      <a:pt x="17394" y="2081"/>
                      <a:pt x="18773" y="828"/>
                    </a:cubicBezTo>
                    <a:lnTo>
                      <a:pt x="18773" y="828"/>
                    </a:lnTo>
                    <a:cubicBezTo>
                      <a:pt x="18597" y="6667"/>
                      <a:pt x="17043" y="13485"/>
                      <a:pt x="15364" y="19099"/>
                    </a:cubicBezTo>
                    <a:cubicBezTo>
                      <a:pt x="15063" y="20101"/>
                      <a:pt x="14712" y="21104"/>
                      <a:pt x="14286" y="22056"/>
                    </a:cubicBezTo>
                    <a:cubicBezTo>
                      <a:pt x="14186" y="22307"/>
                      <a:pt x="13986" y="22607"/>
                      <a:pt x="13785" y="22883"/>
                    </a:cubicBezTo>
                    <a:cubicBezTo>
                      <a:pt x="13760" y="23008"/>
                      <a:pt x="13735" y="23134"/>
                      <a:pt x="13685" y="23259"/>
                    </a:cubicBezTo>
                    <a:cubicBezTo>
                      <a:pt x="14531" y="22176"/>
                      <a:pt x="15822" y="21573"/>
                      <a:pt x="17158" y="21573"/>
                    </a:cubicBezTo>
                    <a:cubicBezTo>
                      <a:pt x="17801" y="21573"/>
                      <a:pt x="18454" y="21713"/>
                      <a:pt x="19073" y="22006"/>
                    </a:cubicBezTo>
                    <a:cubicBezTo>
                      <a:pt x="20602" y="22758"/>
                      <a:pt x="21504" y="24262"/>
                      <a:pt x="21529" y="25866"/>
                    </a:cubicBezTo>
                    <a:cubicBezTo>
                      <a:pt x="22006" y="24813"/>
                      <a:pt x="22457" y="23735"/>
                      <a:pt x="22833" y="22657"/>
                    </a:cubicBezTo>
                    <a:cubicBezTo>
                      <a:pt x="24562" y="17620"/>
                      <a:pt x="25013" y="12407"/>
                      <a:pt x="23509" y="7219"/>
                    </a:cubicBezTo>
                    <a:cubicBezTo>
                      <a:pt x="23209" y="6191"/>
                      <a:pt x="22858" y="5139"/>
                      <a:pt x="22407" y="4136"/>
                    </a:cubicBezTo>
                    <a:cubicBezTo>
                      <a:pt x="22106" y="3434"/>
                      <a:pt x="21555" y="2056"/>
                      <a:pt x="20828" y="1655"/>
                    </a:cubicBezTo>
                    <a:cubicBezTo>
                      <a:pt x="19650" y="978"/>
                      <a:pt x="18397" y="402"/>
                      <a:pt x="17093" y="1"/>
                    </a:cubicBezTo>
                    <a:close/>
                  </a:path>
                </a:pathLst>
              </a:custGeom>
              <a:solidFill>
                <a:srgbClr val="AC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a:off x="678900" y="4076800"/>
                <a:ext cx="657300" cy="1057825"/>
              </a:xfrm>
              <a:custGeom>
                <a:avLst/>
                <a:gdLst/>
                <a:ahLst/>
                <a:cxnLst/>
                <a:rect l="l" t="t" r="r" b="b"/>
                <a:pathLst>
                  <a:path w="26292" h="42313" extrusionOk="0">
                    <a:moveTo>
                      <a:pt x="25523" y="0"/>
                    </a:moveTo>
                    <a:cubicBezTo>
                      <a:pt x="25314" y="0"/>
                      <a:pt x="25110" y="100"/>
                      <a:pt x="24988" y="282"/>
                    </a:cubicBezTo>
                    <a:cubicBezTo>
                      <a:pt x="17520" y="10733"/>
                      <a:pt x="5966" y="29881"/>
                      <a:pt x="151" y="41335"/>
                    </a:cubicBezTo>
                    <a:cubicBezTo>
                      <a:pt x="1" y="41660"/>
                      <a:pt x="126" y="42061"/>
                      <a:pt x="452" y="42237"/>
                    </a:cubicBezTo>
                    <a:cubicBezTo>
                      <a:pt x="552" y="42287"/>
                      <a:pt x="652" y="42312"/>
                      <a:pt x="753" y="42312"/>
                    </a:cubicBezTo>
                    <a:cubicBezTo>
                      <a:pt x="1003" y="42312"/>
                      <a:pt x="1229" y="42162"/>
                      <a:pt x="1354" y="41936"/>
                    </a:cubicBezTo>
                    <a:cubicBezTo>
                      <a:pt x="7119" y="30533"/>
                      <a:pt x="18647" y="11460"/>
                      <a:pt x="26066" y="1059"/>
                    </a:cubicBezTo>
                    <a:cubicBezTo>
                      <a:pt x="26292" y="758"/>
                      <a:pt x="26216" y="332"/>
                      <a:pt x="25916" y="131"/>
                    </a:cubicBezTo>
                    <a:cubicBezTo>
                      <a:pt x="25797" y="42"/>
                      <a:pt x="25659" y="0"/>
                      <a:pt x="25523"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a:off x="1460250" y="5147750"/>
                <a:ext cx="828975" cy="347425"/>
              </a:xfrm>
              <a:custGeom>
                <a:avLst/>
                <a:gdLst/>
                <a:ahLst/>
                <a:cxnLst/>
                <a:rect l="l" t="t" r="r" b="b"/>
                <a:pathLst>
                  <a:path w="33159" h="13897" extrusionOk="0">
                    <a:moveTo>
                      <a:pt x="9621" y="1"/>
                    </a:moveTo>
                    <a:cubicBezTo>
                      <a:pt x="7369" y="1"/>
                      <a:pt x="5095" y="597"/>
                      <a:pt x="3133" y="1604"/>
                    </a:cubicBezTo>
                    <a:cubicBezTo>
                      <a:pt x="1003" y="2682"/>
                      <a:pt x="150" y="5489"/>
                      <a:pt x="50" y="7745"/>
                    </a:cubicBezTo>
                    <a:cubicBezTo>
                      <a:pt x="0" y="8597"/>
                      <a:pt x="75" y="9474"/>
                      <a:pt x="401" y="10276"/>
                    </a:cubicBezTo>
                    <a:cubicBezTo>
                      <a:pt x="1362" y="12812"/>
                      <a:pt x="3541" y="13896"/>
                      <a:pt x="5945" y="13896"/>
                    </a:cubicBezTo>
                    <a:cubicBezTo>
                      <a:pt x="6487" y="13896"/>
                      <a:pt x="7041" y="13841"/>
                      <a:pt x="7594" y="13735"/>
                    </a:cubicBezTo>
                    <a:cubicBezTo>
                      <a:pt x="10832" y="13138"/>
                      <a:pt x="14027" y="12078"/>
                      <a:pt x="17277" y="12078"/>
                    </a:cubicBezTo>
                    <a:cubicBezTo>
                      <a:pt x="17575" y="12078"/>
                      <a:pt x="17872" y="12087"/>
                      <a:pt x="18171" y="12106"/>
                    </a:cubicBezTo>
                    <a:cubicBezTo>
                      <a:pt x="20259" y="12229"/>
                      <a:pt x="22300" y="12833"/>
                      <a:pt x="24363" y="12833"/>
                    </a:cubicBezTo>
                    <a:cubicBezTo>
                      <a:pt x="24404" y="12833"/>
                      <a:pt x="24445" y="12833"/>
                      <a:pt x="24486" y="12833"/>
                    </a:cubicBezTo>
                    <a:cubicBezTo>
                      <a:pt x="24787" y="12833"/>
                      <a:pt x="25063" y="12807"/>
                      <a:pt x="25364" y="12782"/>
                    </a:cubicBezTo>
                    <a:cubicBezTo>
                      <a:pt x="27544" y="12557"/>
                      <a:pt x="29800" y="11379"/>
                      <a:pt x="31128" y="9599"/>
                    </a:cubicBezTo>
                    <a:cubicBezTo>
                      <a:pt x="31730" y="8772"/>
                      <a:pt x="33158" y="5264"/>
                      <a:pt x="31379" y="5038"/>
                    </a:cubicBezTo>
                    <a:cubicBezTo>
                      <a:pt x="31352" y="5035"/>
                      <a:pt x="31325" y="5034"/>
                      <a:pt x="31299" y="5034"/>
                    </a:cubicBezTo>
                    <a:cubicBezTo>
                      <a:pt x="31080" y="5034"/>
                      <a:pt x="30881" y="5121"/>
                      <a:pt x="30702" y="5188"/>
                    </a:cubicBezTo>
                    <a:cubicBezTo>
                      <a:pt x="29450" y="5684"/>
                      <a:pt x="28269" y="5888"/>
                      <a:pt x="27118" y="5888"/>
                    </a:cubicBezTo>
                    <a:cubicBezTo>
                      <a:pt x="25065" y="5888"/>
                      <a:pt x="23106" y="5239"/>
                      <a:pt x="21003" y="4436"/>
                    </a:cubicBezTo>
                    <a:cubicBezTo>
                      <a:pt x="18070" y="3284"/>
                      <a:pt x="15514" y="1053"/>
                      <a:pt x="12406" y="326"/>
                    </a:cubicBezTo>
                    <a:cubicBezTo>
                      <a:pt x="11498" y="105"/>
                      <a:pt x="10561" y="1"/>
                      <a:pt x="9621"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a:off x="821775" y="5086550"/>
                <a:ext cx="343375" cy="384950"/>
              </a:xfrm>
              <a:custGeom>
                <a:avLst/>
                <a:gdLst/>
                <a:ahLst/>
                <a:cxnLst/>
                <a:rect l="l" t="t" r="r" b="b"/>
                <a:pathLst>
                  <a:path w="13735" h="15398" extrusionOk="0">
                    <a:moveTo>
                      <a:pt x="5209" y="0"/>
                    </a:moveTo>
                    <a:cubicBezTo>
                      <a:pt x="4347" y="0"/>
                      <a:pt x="3502" y="272"/>
                      <a:pt x="2832" y="894"/>
                    </a:cubicBezTo>
                    <a:cubicBezTo>
                      <a:pt x="1629" y="2047"/>
                      <a:pt x="1604" y="3977"/>
                      <a:pt x="1905" y="5631"/>
                    </a:cubicBezTo>
                    <a:cubicBezTo>
                      <a:pt x="2356" y="8012"/>
                      <a:pt x="3333" y="9842"/>
                      <a:pt x="4612" y="11847"/>
                    </a:cubicBezTo>
                    <a:cubicBezTo>
                      <a:pt x="4460" y="11837"/>
                      <a:pt x="4308" y="11831"/>
                      <a:pt x="4155" y="11831"/>
                    </a:cubicBezTo>
                    <a:cubicBezTo>
                      <a:pt x="3195" y="11831"/>
                      <a:pt x="2218" y="12034"/>
                      <a:pt x="1353" y="12423"/>
                    </a:cubicBezTo>
                    <a:cubicBezTo>
                      <a:pt x="702" y="12724"/>
                      <a:pt x="0" y="13301"/>
                      <a:pt x="125" y="14002"/>
                    </a:cubicBezTo>
                    <a:cubicBezTo>
                      <a:pt x="226" y="14754"/>
                      <a:pt x="1103" y="15055"/>
                      <a:pt x="1855" y="15180"/>
                    </a:cubicBezTo>
                    <a:cubicBezTo>
                      <a:pt x="2977" y="15347"/>
                      <a:pt x="4107" y="15398"/>
                      <a:pt x="5240" y="15398"/>
                    </a:cubicBezTo>
                    <a:cubicBezTo>
                      <a:pt x="6157" y="15398"/>
                      <a:pt x="7076" y="15364"/>
                      <a:pt x="7995" y="15331"/>
                    </a:cubicBezTo>
                    <a:cubicBezTo>
                      <a:pt x="9374" y="15281"/>
                      <a:pt x="10752" y="15205"/>
                      <a:pt x="12130" y="15130"/>
                    </a:cubicBezTo>
                    <a:cubicBezTo>
                      <a:pt x="12456" y="15105"/>
                      <a:pt x="12832" y="15080"/>
                      <a:pt x="13083" y="14854"/>
                    </a:cubicBezTo>
                    <a:cubicBezTo>
                      <a:pt x="13735" y="14328"/>
                      <a:pt x="13333" y="12298"/>
                      <a:pt x="13208" y="11521"/>
                    </a:cubicBezTo>
                    <a:cubicBezTo>
                      <a:pt x="12657" y="8087"/>
                      <a:pt x="10927" y="4779"/>
                      <a:pt x="8973" y="1947"/>
                    </a:cubicBezTo>
                    <a:cubicBezTo>
                      <a:pt x="8184" y="780"/>
                      <a:pt x="6672" y="0"/>
                      <a:pt x="5209"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a:off x="762875" y="4252700"/>
                <a:ext cx="789500" cy="632250"/>
              </a:xfrm>
              <a:custGeom>
                <a:avLst/>
                <a:gdLst/>
                <a:ahLst/>
                <a:cxnLst/>
                <a:rect l="l" t="t" r="r" b="b"/>
                <a:pathLst>
                  <a:path w="31580" h="25290" extrusionOk="0">
                    <a:moveTo>
                      <a:pt x="15852" y="0"/>
                    </a:moveTo>
                    <a:cubicBezTo>
                      <a:pt x="13641" y="0"/>
                      <a:pt x="11429" y="539"/>
                      <a:pt x="9649" y="1617"/>
                    </a:cubicBezTo>
                    <a:cubicBezTo>
                      <a:pt x="7644" y="2845"/>
                      <a:pt x="6065" y="4775"/>
                      <a:pt x="5063" y="6955"/>
                    </a:cubicBezTo>
                    <a:cubicBezTo>
                      <a:pt x="4211" y="8785"/>
                      <a:pt x="3735" y="10790"/>
                      <a:pt x="2532" y="12369"/>
                    </a:cubicBezTo>
                    <a:cubicBezTo>
                      <a:pt x="2181" y="12820"/>
                      <a:pt x="1730" y="13271"/>
                      <a:pt x="1203" y="13547"/>
                    </a:cubicBezTo>
                    <a:cubicBezTo>
                      <a:pt x="827" y="13747"/>
                      <a:pt x="301" y="13747"/>
                      <a:pt x="0" y="14123"/>
                    </a:cubicBezTo>
                    <a:cubicBezTo>
                      <a:pt x="1" y="14122"/>
                      <a:pt x="3" y="14121"/>
                      <a:pt x="5" y="14121"/>
                    </a:cubicBezTo>
                    <a:cubicBezTo>
                      <a:pt x="112" y="14121"/>
                      <a:pt x="1481" y="15202"/>
                      <a:pt x="1579" y="15276"/>
                    </a:cubicBezTo>
                    <a:cubicBezTo>
                      <a:pt x="1203" y="15380"/>
                      <a:pt x="810" y="15433"/>
                      <a:pt x="428" y="15433"/>
                    </a:cubicBezTo>
                    <a:cubicBezTo>
                      <a:pt x="352" y="15433"/>
                      <a:pt x="276" y="15430"/>
                      <a:pt x="201" y="15426"/>
                    </a:cubicBezTo>
                    <a:lnTo>
                      <a:pt x="201" y="15426"/>
                    </a:lnTo>
                    <a:cubicBezTo>
                      <a:pt x="802" y="16028"/>
                      <a:pt x="1554" y="16504"/>
                      <a:pt x="2356" y="16805"/>
                    </a:cubicBezTo>
                    <a:cubicBezTo>
                      <a:pt x="1704" y="17030"/>
                      <a:pt x="978" y="16830"/>
                      <a:pt x="426" y="17331"/>
                    </a:cubicBezTo>
                    <a:cubicBezTo>
                      <a:pt x="2632" y="18609"/>
                      <a:pt x="4762" y="19988"/>
                      <a:pt x="6817" y="21466"/>
                    </a:cubicBezTo>
                    <a:cubicBezTo>
                      <a:pt x="7945" y="22294"/>
                      <a:pt x="9098" y="23121"/>
                      <a:pt x="10301" y="23847"/>
                    </a:cubicBezTo>
                    <a:cubicBezTo>
                      <a:pt x="11454" y="24549"/>
                      <a:pt x="12507" y="24875"/>
                      <a:pt x="13835" y="25101"/>
                    </a:cubicBezTo>
                    <a:cubicBezTo>
                      <a:pt x="14603" y="25229"/>
                      <a:pt x="15375" y="25290"/>
                      <a:pt x="16145" y="25290"/>
                    </a:cubicBezTo>
                    <a:cubicBezTo>
                      <a:pt x="18090" y="25290"/>
                      <a:pt x="20024" y="24898"/>
                      <a:pt x="21855" y="24198"/>
                    </a:cubicBezTo>
                    <a:cubicBezTo>
                      <a:pt x="23434" y="23597"/>
                      <a:pt x="24837" y="22619"/>
                      <a:pt x="26116" y="21542"/>
                    </a:cubicBezTo>
                    <a:cubicBezTo>
                      <a:pt x="27093" y="20740"/>
                      <a:pt x="28071" y="19963"/>
                      <a:pt x="29073" y="19186"/>
                    </a:cubicBezTo>
                    <a:cubicBezTo>
                      <a:pt x="29574" y="18810"/>
                      <a:pt x="30076" y="18509"/>
                      <a:pt x="30502" y="18108"/>
                    </a:cubicBezTo>
                    <a:cubicBezTo>
                      <a:pt x="30802" y="17857"/>
                      <a:pt x="31078" y="17557"/>
                      <a:pt x="31304" y="17206"/>
                    </a:cubicBezTo>
                    <a:cubicBezTo>
                      <a:pt x="31329" y="17181"/>
                      <a:pt x="31329" y="17156"/>
                      <a:pt x="31329" y="17106"/>
                    </a:cubicBezTo>
                    <a:cubicBezTo>
                      <a:pt x="31329" y="17055"/>
                      <a:pt x="31228" y="17055"/>
                      <a:pt x="31178" y="17055"/>
                    </a:cubicBezTo>
                    <a:lnTo>
                      <a:pt x="29424" y="17281"/>
                    </a:lnTo>
                    <a:cubicBezTo>
                      <a:pt x="30176" y="16805"/>
                      <a:pt x="30953" y="16278"/>
                      <a:pt x="31253" y="15476"/>
                    </a:cubicBezTo>
                    <a:lnTo>
                      <a:pt x="31253" y="15476"/>
                    </a:lnTo>
                    <a:cubicBezTo>
                      <a:pt x="30992" y="15514"/>
                      <a:pt x="30724" y="15534"/>
                      <a:pt x="30454" y="15534"/>
                    </a:cubicBezTo>
                    <a:cubicBezTo>
                      <a:pt x="29999" y="15534"/>
                      <a:pt x="29539" y="15477"/>
                      <a:pt x="29098" y="15351"/>
                    </a:cubicBezTo>
                    <a:cubicBezTo>
                      <a:pt x="30076" y="15276"/>
                      <a:pt x="30878" y="14524"/>
                      <a:pt x="31579" y="13822"/>
                    </a:cubicBezTo>
                    <a:cubicBezTo>
                      <a:pt x="30552" y="13822"/>
                      <a:pt x="29750" y="13121"/>
                      <a:pt x="29173" y="12369"/>
                    </a:cubicBezTo>
                    <a:cubicBezTo>
                      <a:pt x="27945" y="10790"/>
                      <a:pt x="27469" y="8785"/>
                      <a:pt x="26642" y="6955"/>
                    </a:cubicBezTo>
                    <a:cubicBezTo>
                      <a:pt x="25639" y="4775"/>
                      <a:pt x="24060" y="2845"/>
                      <a:pt x="22055" y="1617"/>
                    </a:cubicBezTo>
                    <a:cubicBezTo>
                      <a:pt x="20276" y="539"/>
                      <a:pt x="18064" y="0"/>
                      <a:pt x="15852"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a:off x="917000" y="4798750"/>
                <a:ext cx="716825" cy="760625"/>
              </a:xfrm>
              <a:custGeom>
                <a:avLst/>
                <a:gdLst/>
                <a:ahLst/>
                <a:cxnLst/>
                <a:rect l="l" t="t" r="r" b="b"/>
                <a:pathLst>
                  <a:path w="28673" h="30425" extrusionOk="0">
                    <a:moveTo>
                      <a:pt x="19600" y="0"/>
                    </a:moveTo>
                    <a:cubicBezTo>
                      <a:pt x="18422" y="953"/>
                      <a:pt x="17119" y="1830"/>
                      <a:pt x="15690" y="2381"/>
                    </a:cubicBezTo>
                    <a:cubicBezTo>
                      <a:pt x="13862" y="3062"/>
                      <a:pt x="11932" y="3449"/>
                      <a:pt x="9991" y="3449"/>
                    </a:cubicBezTo>
                    <a:cubicBezTo>
                      <a:pt x="9217" y="3449"/>
                      <a:pt x="8441" y="3387"/>
                      <a:pt x="7670" y="3259"/>
                    </a:cubicBezTo>
                    <a:cubicBezTo>
                      <a:pt x="6342" y="3033"/>
                      <a:pt x="5289" y="2707"/>
                      <a:pt x="4136" y="2005"/>
                    </a:cubicBezTo>
                    <a:cubicBezTo>
                      <a:pt x="3409" y="1579"/>
                      <a:pt x="2682" y="1103"/>
                      <a:pt x="2006" y="602"/>
                    </a:cubicBezTo>
                    <a:cubicBezTo>
                      <a:pt x="1605" y="2832"/>
                      <a:pt x="1229" y="5038"/>
                      <a:pt x="853" y="7269"/>
                    </a:cubicBezTo>
                    <a:cubicBezTo>
                      <a:pt x="427" y="9625"/>
                      <a:pt x="1" y="11780"/>
                      <a:pt x="301" y="14186"/>
                    </a:cubicBezTo>
                    <a:cubicBezTo>
                      <a:pt x="727" y="17494"/>
                      <a:pt x="2557" y="21229"/>
                      <a:pt x="4712" y="23810"/>
                    </a:cubicBezTo>
                    <a:cubicBezTo>
                      <a:pt x="6291" y="25690"/>
                      <a:pt x="8146" y="26617"/>
                      <a:pt x="10352" y="27544"/>
                    </a:cubicBezTo>
                    <a:cubicBezTo>
                      <a:pt x="12382" y="28397"/>
                      <a:pt x="14186" y="29299"/>
                      <a:pt x="16342" y="29925"/>
                    </a:cubicBezTo>
                    <a:cubicBezTo>
                      <a:pt x="17448" y="30254"/>
                      <a:pt x="18564" y="30425"/>
                      <a:pt x="19676" y="30425"/>
                    </a:cubicBezTo>
                    <a:cubicBezTo>
                      <a:pt x="21106" y="30425"/>
                      <a:pt x="22528" y="30142"/>
                      <a:pt x="23911" y="29549"/>
                    </a:cubicBezTo>
                    <a:cubicBezTo>
                      <a:pt x="28246" y="27745"/>
                      <a:pt x="28672" y="22933"/>
                      <a:pt x="27319" y="19073"/>
                    </a:cubicBezTo>
                    <a:cubicBezTo>
                      <a:pt x="26116" y="15690"/>
                      <a:pt x="24537" y="12457"/>
                      <a:pt x="23058" y="9173"/>
                    </a:cubicBezTo>
                    <a:cubicBezTo>
                      <a:pt x="22582" y="8171"/>
                      <a:pt x="22156" y="7143"/>
                      <a:pt x="21730" y="6141"/>
                    </a:cubicBezTo>
                    <a:cubicBezTo>
                      <a:pt x="20953" y="4286"/>
                      <a:pt x="20602" y="1705"/>
                      <a:pt x="19600"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a:off x="818625" y="4446850"/>
                <a:ext cx="300775" cy="237075"/>
              </a:xfrm>
              <a:custGeom>
                <a:avLst/>
                <a:gdLst/>
                <a:ahLst/>
                <a:cxnLst/>
                <a:rect l="l" t="t" r="r" b="b"/>
                <a:pathLst>
                  <a:path w="12031" h="9483" extrusionOk="0">
                    <a:moveTo>
                      <a:pt x="6870" y="0"/>
                    </a:moveTo>
                    <a:cubicBezTo>
                      <a:pt x="6152" y="0"/>
                      <a:pt x="5424" y="142"/>
                      <a:pt x="4738" y="417"/>
                    </a:cubicBezTo>
                    <a:cubicBezTo>
                      <a:pt x="3886" y="743"/>
                      <a:pt x="3084" y="1194"/>
                      <a:pt x="2332" y="1720"/>
                    </a:cubicBezTo>
                    <a:cubicBezTo>
                      <a:pt x="2056" y="1921"/>
                      <a:pt x="1805" y="2121"/>
                      <a:pt x="1555" y="2322"/>
                    </a:cubicBezTo>
                    <a:cubicBezTo>
                      <a:pt x="1229" y="3124"/>
                      <a:pt x="828" y="3901"/>
                      <a:pt x="302" y="4603"/>
                    </a:cubicBezTo>
                    <a:cubicBezTo>
                      <a:pt x="201" y="4728"/>
                      <a:pt x="101" y="4828"/>
                      <a:pt x="1" y="4954"/>
                    </a:cubicBezTo>
                    <a:cubicBezTo>
                      <a:pt x="1" y="4953"/>
                      <a:pt x="1" y="4953"/>
                      <a:pt x="2" y="4953"/>
                    </a:cubicBezTo>
                    <a:cubicBezTo>
                      <a:pt x="61" y="4953"/>
                      <a:pt x="2710" y="6835"/>
                      <a:pt x="3008" y="7034"/>
                    </a:cubicBezTo>
                    <a:cubicBezTo>
                      <a:pt x="4036" y="7786"/>
                      <a:pt x="5164" y="8412"/>
                      <a:pt x="6342" y="8888"/>
                    </a:cubicBezTo>
                    <a:cubicBezTo>
                      <a:pt x="7182" y="9218"/>
                      <a:pt x="8099" y="9483"/>
                      <a:pt x="8998" y="9483"/>
                    </a:cubicBezTo>
                    <a:cubicBezTo>
                      <a:pt x="9467" y="9483"/>
                      <a:pt x="9931" y="9411"/>
                      <a:pt x="10377" y="9239"/>
                    </a:cubicBezTo>
                    <a:cubicBezTo>
                      <a:pt x="10678" y="9114"/>
                      <a:pt x="11003" y="8939"/>
                      <a:pt x="11229" y="8663"/>
                    </a:cubicBezTo>
                    <a:cubicBezTo>
                      <a:pt x="12031" y="7761"/>
                      <a:pt x="12031" y="6207"/>
                      <a:pt x="11906" y="5054"/>
                    </a:cubicBezTo>
                    <a:cubicBezTo>
                      <a:pt x="11780" y="3826"/>
                      <a:pt x="11329" y="2598"/>
                      <a:pt x="10527" y="1645"/>
                    </a:cubicBezTo>
                    <a:cubicBezTo>
                      <a:pt x="9588" y="525"/>
                      <a:pt x="8248" y="0"/>
                      <a:pt x="6870"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a:off x="1203975" y="4446850"/>
                <a:ext cx="297025" cy="234775"/>
              </a:xfrm>
              <a:custGeom>
                <a:avLst/>
                <a:gdLst/>
                <a:ahLst/>
                <a:cxnLst/>
                <a:rect l="l" t="t" r="r" b="b"/>
                <a:pathLst>
                  <a:path w="11881" h="9391" extrusionOk="0">
                    <a:moveTo>
                      <a:pt x="5111" y="0"/>
                    </a:moveTo>
                    <a:cubicBezTo>
                      <a:pt x="3733" y="0"/>
                      <a:pt x="2393" y="525"/>
                      <a:pt x="1454" y="1645"/>
                    </a:cubicBezTo>
                    <a:cubicBezTo>
                      <a:pt x="251" y="3074"/>
                      <a:pt x="0" y="4803"/>
                      <a:pt x="251" y="6608"/>
                    </a:cubicBezTo>
                    <a:cubicBezTo>
                      <a:pt x="351" y="7284"/>
                      <a:pt x="627" y="8036"/>
                      <a:pt x="1028" y="8613"/>
                    </a:cubicBezTo>
                    <a:cubicBezTo>
                      <a:pt x="1479" y="9214"/>
                      <a:pt x="2482" y="9365"/>
                      <a:pt x="3183" y="9390"/>
                    </a:cubicBezTo>
                    <a:cubicBezTo>
                      <a:pt x="3213" y="9390"/>
                      <a:pt x="3243" y="9390"/>
                      <a:pt x="3273" y="9390"/>
                    </a:cubicBezTo>
                    <a:cubicBezTo>
                      <a:pt x="4844" y="9390"/>
                      <a:pt x="6343" y="8750"/>
                      <a:pt x="7745" y="8036"/>
                    </a:cubicBezTo>
                    <a:cubicBezTo>
                      <a:pt x="8597" y="7610"/>
                      <a:pt x="9599" y="7209"/>
                      <a:pt x="10326" y="6558"/>
                    </a:cubicBezTo>
                    <a:cubicBezTo>
                      <a:pt x="10853" y="6081"/>
                      <a:pt x="11379" y="5530"/>
                      <a:pt x="11880" y="5029"/>
                    </a:cubicBezTo>
                    <a:cubicBezTo>
                      <a:pt x="11755" y="4878"/>
                      <a:pt x="11655" y="4728"/>
                      <a:pt x="11554" y="4578"/>
                    </a:cubicBezTo>
                    <a:cubicBezTo>
                      <a:pt x="11003" y="3801"/>
                      <a:pt x="10552" y="3024"/>
                      <a:pt x="10176" y="2147"/>
                    </a:cubicBezTo>
                    <a:cubicBezTo>
                      <a:pt x="10000" y="1996"/>
                      <a:pt x="9825" y="1871"/>
                      <a:pt x="9650" y="1720"/>
                    </a:cubicBezTo>
                    <a:cubicBezTo>
                      <a:pt x="8898" y="1194"/>
                      <a:pt x="8096" y="743"/>
                      <a:pt x="7244" y="417"/>
                    </a:cubicBezTo>
                    <a:cubicBezTo>
                      <a:pt x="6557" y="142"/>
                      <a:pt x="5829" y="0"/>
                      <a:pt x="511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a:off x="871275" y="4252700"/>
                <a:ext cx="575825" cy="427775"/>
              </a:xfrm>
              <a:custGeom>
                <a:avLst/>
                <a:gdLst/>
                <a:ahLst/>
                <a:cxnLst/>
                <a:rect l="l" t="t" r="r" b="b"/>
                <a:pathLst>
                  <a:path w="23033" h="17111" extrusionOk="0">
                    <a:moveTo>
                      <a:pt x="11516" y="0"/>
                    </a:moveTo>
                    <a:cubicBezTo>
                      <a:pt x="9305" y="0"/>
                      <a:pt x="7093" y="539"/>
                      <a:pt x="5313" y="1617"/>
                    </a:cubicBezTo>
                    <a:cubicBezTo>
                      <a:pt x="3308" y="2845"/>
                      <a:pt x="1729" y="4775"/>
                      <a:pt x="727" y="6955"/>
                    </a:cubicBezTo>
                    <a:cubicBezTo>
                      <a:pt x="451" y="7532"/>
                      <a:pt x="226" y="8133"/>
                      <a:pt x="0" y="8735"/>
                    </a:cubicBezTo>
                    <a:cubicBezTo>
                      <a:pt x="752" y="8158"/>
                      <a:pt x="1579" y="7632"/>
                      <a:pt x="2431" y="7306"/>
                    </a:cubicBezTo>
                    <a:cubicBezTo>
                      <a:pt x="3187" y="6999"/>
                      <a:pt x="4015" y="6831"/>
                      <a:pt x="4837" y="6831"/>
                    </a:cubicBezTo>
                    <a:cubicBezTo>
                      <a:pt x="5759" y="6831"/>
                      <a:pt x="6674" y="7043"/>
                      <a:pt x="7469" y="7506"/>
                    </a:cubicBezTo>
                    <a:cubicBezTo>
                      <a:pt x="8847" y="8334"/>
                      <a:pt x="9749" y="9837"/>
                      <a:pt x="10176" y="11391"/>
                    </a:cubicBezTo>
                    <a:cubicBezTo>
                      <a:pt x="10476" y="12519"/>
                      <a:pt x="10577" y="13672"/>
                      <a:pt x="10627" y="14850"/>
                    </a:cubicBezTo>
                    <a:cubicBezTo>
                      <a:pt x="10652" y="15677"/>
                      <a:pt x="10401" y="16880"/>
                      <a:pt x="11554" y="17080"/>
                    </a:cubicBezTo>
                    <a:cubicBezTo>
                      <a:pt x="11661" y="17101"/>
                      <a:pt x="11756" y="17110"/>
                      <a:pt x="11841" y="17110"/>
                    </a:cubicBezTo>
                    <a:cubicBezTo>
                      <a:pt x="12812" y="17110"/>
                      <a:pt x="12427" y="15871"/>
                      <a:pt x="12381" y="15226"/>
                    </a:cubicBezTo>
                    <a:cubicBezTo>
                      <a:pt x="12331" y="13973"/>
                      <a:pt x="12506" y="12594"/>
                      <a:pt x="12857" y="11391"/>
                    </a:cubicBezTo>
                    <a:cubicBezTo>
                      <a:pt x="13283" y="9837"/>
                      <a:pt x="14161" y="8334"/>
                      <a:pt x="15564" y="7506"/>
                    </a:cubicBezTo>
                    <a:cubicBezTo>
                      <a:pt x="16359" y="7043"/>
                      <a:pt x="17267" y="6831"/>
                      <a:pt x="18186" y="6831"/>
                    </a:cubicBezTo>
                    <a:cubicBezTo>
                      <a:pt x="19005" y="6831"/>
                      <a:pt x="19834" y="6999"/>
                      <a:pt x="20602" y="7306"/>
                    </a:cubicBezTo>
                    <a:cubicBezTo>
                      <a:pt x="21454" y="7632"/>
                      <a:pt x="22256" y="8158"/>
                      <a:pt x="23033" y="8735"/>
                    </a:cubicBezTo>
                    <a:cubicBezTo>
                      <a:pt x="22807" y="8133"/>
                      <a:pt x="22582" y="7532"/>
                      <a:pt x="22306" y="6955"/>
                    </a:cubicBezTo>
                    <a:cubicBezTo>
                      <a:pt x="21303" y="4775"/>
                      <a:pt x="19724" y="2845"/>
                      <a:pt x="17719" y="1617"/>
                    </a:cubicBezTo>
                    <a:cubicBezTo>
                      <a:pt x="15940" y="539"/>
                      <a:pt x="13728" y="0"/>
                      <a:pt x="1151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a:off x="1106850" y="4663150"/>
                <a:ext cx="100275" cy="65850"/>
              </a:xfrm>
              <a:custGeom>
                <a:avLst/>
                <a:gdLst/>
                <a:ahLst/>
                <a:cxnLst/>
                <a:rect l="l" t="t" r="r" b="b"/>
                <a:pathLst>
                  <a:path w="4011" h="2634" extrusionOk="0">
                    <a:moveTo>
                      <a:pt x="2171" y="1"/>
                    </a:moveTo>
                    <a:cubicBezTo>
                      <a:pt x="1840" y="1"/>
                      <a:pt x="1509" y="46"/>
                      <a:pt x="1179" y="136"/>
                    </a:cubicBezTo>
                    <a:cubicBezTo>
                      <a:pt x="878" y="236"/>
                      <a:pt x="577" y="362"/>
                      <a:pt x="402" y="612"/>
                    </a:cubicBezTo>
                    <a:cubicBezTo>
                      <a:pt x="1" y="1189"/>
                      <a:pt x="702" y="1966"/>
                      <a:pt x="1128" y="2292"/>
                    </a:cubicBezTo>
                    <a:cubicBezTo>
                      <a:pt x="1432" y="2508"/>
                      <a:pt x="1802" y="2633"/>
                      <a:pt x="2166" y="2633"/>
                    </a:cubicBezTo>
                    <a:cubicBezTo>
                      <a:pt x="2434" y="2633"/>
                      <a:pt x="2699" y="2566"/>
                      <a:pt x="2933" y="2417"/>
                    </a:cubicBezTo>
                    <a:cubicBezTo>
                      <a:pt x="3384" y="2141"/>
                      <a:pt x="3760" y="1540"/>
                      <a:pt x="3860" y="1038"/>
                    </a:cubicBezTo>
                    <a:cubicBezTo>
                      <a:pt x="4011" y="362"/>
                      <a:pt x="3409" y="161"/>
                      <a:pt x="2833" y="61"/>
                    </a:cubicBezTo>
                    <a:cubicBezTo>
                      <a:pt x="2612" y="21"/>
                      <a:pt x="2392" y="1"/>
                      <a:pt x="217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a:off x="1108725" y="4714775"/>
                <a:ext cx="55175" cy="69575"/>
              </a:xfrm>
              <a:custGeom>
                <a:avLst/>
                <a:gdLst/>
                <a:ahLst/>
                <a:cxnLst/>
                <a:rect l="l" t="t" r="r" b="b"/>
                <a:pathLst>
                  <a:path w="2207" h="2783" extrusionOk="0">
                    <a:moveTo>
                      <a:pt x="2031" y="1"/>
                    </a:moveTo>
                    <a:cubicBezTo>
                      <a:pt x="1956" y="1"/>
                      <a:pt x="1906" y="76"/>
                      <a:pt x="1906" y="151"/>
                    </a:cubicBezTo>
                    <a:cubicBezTo>
                      <a:pt x="1931" y="577"/>
                      <a:pt x="1931" y="1003"/>
                      <a:pt x="1931" y="1455"/>
                    </a:cubicBezTo>
                    <a:cubicBezTo>
                      <a:pt x="1956" y="1655"/>
                      <a:pt x="1931" y="1831"/>
                      <a:pt x="1881" y="1981"/>
                    </a:cubicBezTo>
                    <a:cubicBezTo>
                      <a:pt x="1780" y="2257"/>
                      <a:pt x="1505" y="2482"/>
                      <a:pt x="1179" y="2507"/>
                    </a:cubicBezTo>
                    <a:cubicBezTo>
                      <a:pt x="1134" y="2511"/>
                      <a:pt x="1091" y="2513"/>
                      <a:pt x="1049" y="2513"/>
                    </a:cubicBezTo>
                    <a:cubicBezTo>
                      <a:pt x="831" y="2513"/>
                      <a:pt x="649" y="2458"/>
                      <a:pt x="502" y="2332"/>
                    </a:cubicBezTo>
                    <a:cubicBezTo>
                      <a:pt x="352" y="2181"/>
                      <a:pt x="277" y="2006"/>
                      <a:pt x="251" y="1780"/>
                    </a:cubicBezTo>
                    <a:cubicBezTo>
                      <a:pt x="251" y="1705"/>
                      <a:pt x="201" y="1630"/>
                      <a:pt x="126" y="1630"/>
                    </a:cubicBezTo>
                    <a:cubicBezTo>
                      <a:pt x="51" y="1655"/>
                      <a:pt x="1" y="1705"/>
                      <a:pt x="1" y="1780"/>
                    </a:cubicBezTo>
                    <a:cubicBezTo>
                      <a:pt x="1" y="2081"/>
                      <a:pt x="126" y="2332"/>
                      <a:pt x="327" y="2532"/>
                    </a:cubicBezTo>
                    <a:cubicBezTo>
                      <a:pt x="527" y="2708"/>
                      <a:pt x="778" y="2783"/>
                      <a:pt x="1079" y="2783"/>
                    </a:cubicBezTo>
                    <a:lnTo>
                      <a:pt x="1204" y="2783"/>
                    </a:lnTo>
                    <a:cubicBezTo>
                      <a:pt x="1630" y="2733"/>
                      <a:pt x="2006" y="2457"/>
                      <a:pt x="2131" y="2056"/>
                    </a:cubicBezTo>
                    <a:cubicBezTo>
                      <a:pt x="2206" y="1856"/>
                      <a:pt x="2206" y="1655"/>
                      <a:pt x="2206" y="1455"/>
                    </a:cubicBezTo>
                    <a:cubicBezTo>
                      <a:pt x="2206" y="1003"/>
                      <a:pt x="2181" y="552"/>
                      <a:pt x="2181" y="126"/>
                    </a:cubicBezTo>
                    <a:cubicBezTo>
                      <a:pt x="2181" y="51"/>
                      <a:pt x="2106" y="1"/>
                      <a:pt x="203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a:off x="1156975" y="4750500"/>
                <a:ext cx="55175" cy="35125"/>
              </a:xfrm>
              <a:custGeom>
                <a:avLst/>
                <a:gdLst/>
                <a:ahLst/>
                <a:cxnLst/>
                <a:rect l="l" t="t" r="r" b="b"/>
                <a:pathLst>
                  <a:path w="2207" h="1405" extrusionOk="0">
                    <a:moveTo>
                      <a:pt x="2081" y="1"/>
                    </a:moveTo>
                    <a:cubicBezTo>
                      <a:pt x="2006" y="1"/>
                      <a:pt x="1956" y="76"/>
                      <a:pt x="1956" y="151"/>
                    </a:cubicBezTo>
                    <a:cubicBezTo>
                      <a:pt x="1956" y="452"/>
                      <a:pt x="1880" y="853"/>
                      <a:pt x="1504" y="1053"/>
                    </a:cubicBezTo>
                    <a:cubicBezTo>
                      <a:pt x="1414" y="1110"/>
                      <a:pt x="1303" y="1136"/>
                      <a:pt x="1188" y="1136"/>
                    </a:cubicBezTo>
                    <a:cubicBezTo>
                      <a:pt x="1048" y="1136"/>
                      <a:pt x="902" y="1097"/>
                      <a:pt x="778" y="1028"/>
                    </a:cubicBezTo>
                    <a:cubicBezTo>
                      <a:pt x="477" y="853"/>
                      <a:pt x="352" y="502"/>
                      <a:pt x="276" y="151"/>
                    </a:cubicBezTo>
                    <a:cubicBezTo>
                      <a:pt x="256" y="89"/>
                      <a:pt x="201" y="44"/>
                      <a:pt x="155" y="44"/>
                    </a:cubicBezTo>
                    <a:cubicBezTo>
                      <a:pt x="145" y="44"/>
                      <a:pt x="135" y="46"/>
                      <a:pt x="126" y="51"/>
                    </a:cubicBezTo>
                    <a:cubicBezTo>
                      <a:pt x="51" y="51"/>
                      <a:pt x="1" y="126"/>
                      <a:pt x="26" y="201"/>
                    </a:cubicBezTo>
                    <a:cubicBezTo>
                      <a:pt x="126" y="602"/>
                      <a:pt x="251" y="1028"/>
                      <a:pt x="652" y="1254"/>
                    </a:cubicBezTo>
                    <a:cubicBezTo>
                      <a:pt x="803" y="1354"/>
                      <a:pt x="1003" y="1404"/>
                      <a:pt x="1179" y="1404"/>
                    </a:cubicBezTo>
                    <a:cubicBezTo>
                      <a:pt x="1329" y="1404"/>
                      <a:pt x="1504" y="1354"/>
                      <a:pt x="1630" y="1279"/>
                    </a:cubicBezTo>
                    <a:cubicBezTo>
                      <a:pt x="2031" y="1078"/>
                      <a:pt x="2206" y="677"/>
                      <a:pt x="2206" y="151"/>
                    </a:cubicBezTo>
                    <a:cubicBezTo>
                      <a:pt x="2206" y="76"/>
                      <a:pt x="2156" y="26"/>
                      <a:pt x="208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a:off x="877525" y="4264275"/>
                <a:ext cx="144775" cy="105300"/>
              </a:xfrm>
              <a:custGeom>
                <a:avLst/>
                <a:gdLst/>
                <a:ahLst/>
                <a:cxnLst/>
                <a:rect l="l" t="t" r="r" b="b"/>
                <a:pathLst>
                  <a:path w="5791" h="4212" extrusionOk="0">
                    <a:moveTo>
                      <a:pt x="2362" y="72"/>
                    </a:moveTo>
                    <a:cubicBezTo>
                      <a:pt x="2285" y="72"/>
                      <a:pt x="2208" y="74"/>
                      <a:pt x="2131" y="76"/>
                    </a:cubicBezTo>
                    <a:cubicBezTo>
                      <a:pt x="1479" y="101"/>
                      <a:pt x="1" y="1"/>
                      <a:pt x="1" y="953"/>
                    </a:cubicBezTo>
                    <a:cubicBezTo>
                      <a:pt x="151" y="891"/>
                      <a:pt x="308" y="865"/>
                      <a:pt x="464" y="865"/>
                    </a:cubicBezTo>
                    <a:cubicBezTo>
                      <a:pt x="621" y="865"/>
                      <a:pt x="778" y="891"/>
                      <a:pt x="928" y="928"/>
                    </a:cubicBezTo>
                    <a:cubicBezTo>
                      <a:pt x="1479" y="1104"/>
                      <a:pt x="1956" y="1404"/>
                      <a:pt x="2357" y="1805"/>
                    </a:cubicBezTo>
                    <a:cubicBezTo>
                      <a:pt x="2657" y="2131"/>
                      <a:pt x="2908" y="2482"/>
                      <a:pt x="3134" y="2858"/>
                    </a:cubicBezTo>
                    <a:cubicBezTo>
                      <a:pt x="3209" y="2983"/>
                      <a:pt x="3259" y="3084"/>
                      <a:pt x="3334" y="3184"/>
                    </a:cubicBezTo>
                    <a:cubicBezTo>
                      <a:pt x="3509" y="3510"/>
                      <a:pt x="3660" y="3835"/>
                      <a:pt x="3735" y="4211"/>
                    </a:cubicBezTo>
                    <a:cubicBezTo>
                      <a:pt x="4011" y="4136"/>
                      <a:pt x="4211" y="3835"/>
                      <a:pt x="4412" y="3635"/>
                    </a:cubicBezTo>
                    <a:cubicBezTo>
                      <a:pt x="4637" y="3384"/>
                      <a:pt x="4863" y="3134"/>
                      <a:pt x="5063" y="2833"/>
                    </a:cubicBezTo>
                    <a:cubicBezTo>
                      <a:pt x="5239" y="2607"/>
                      <a:pt x="5389" y="2332"/>
                      <a:pt x="5514" y="2056"/>
                    </a:cubicBezTo>
                    <a:cubicBezTo>
                      <a:pt x="5590" y="1855"/>
                      <a:pt x="5790" y="1379"/>
                      <a:pt x="5715" y="1154"/>
                    </a:cubicBezTo>
                    <a:cubicBezTo>
                      <a:pt x="5665" y="1028"/>
                      <a:pt x="5339" y="903"/>
                      <a:pt x="5189" y="803"/>
                    </a:cubicBezTo>
                    <a:cubicBezTo>
                      <a:pt x="4963" y="627"/>
                      <a:pt x="4712" y="502"/>
                      <a:pt x="4437" y="402"/>
                    </a:cubicBezTo>
                    <a:cubicBezTo>
                      <a:pt x="3782" y="176"/>
                      <a:pt x="3066" y="72"/>
                      <a:pt x="2362"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4"/>
              <p:cNvSpPr/>
              <p:nvPr/>
            </p:nvSpPr>
            <p:spPr>
              <a:xfrm>
                <a:off x="878150" y="4285900"/>
                <a:ext cx="92125" cy="120525"/>
              </a:xfrm>
              <a:custGeom>
                <a:avLst/>
                <a:gdLst/>
                <a:ahLst/>
                <a:cxnLst/>
                <a:rect l="l" t="t" r="r" b="b"/>
                <a:pathLst>
                  <a:path w="3685" h="4821" extrusionOk="0">
                    <a:moveTo>
                      <a:pt x="464" y="0"/>
                    </a:moveTo>
                    <a:cubicBezTo>
                      <a:pt x="314" y="0"/>
                      <a:pt x="164" y="26"/>
                      <a:pt x="26" y="88"/>
                    </a:cubicBezTo>
                    <a:cubicBezTo>
                      <a:pt x="26" y="88"/>
                      <a:pt x="26" y="113"/>
                      <a:pt x="26" y="138"/>
                    </a:cubicBezTo>
                    <a:cubicBezTo>
                      <a:pt x="1" y="1617"/>
                      <a:pt x="352" y="3096"/>
                      <a:pt x="828" y="4474"/>
                    </a:cubicBezTo>
                    <a:cubicBezTo>
                      <a:pt x="853" y="4600"/>
                      <a:pt x="903" y="4725"/>
                      <a:pt x="1028" y="4800"/>
                    </a:cubicBezTo>
                    <a:cubicBezTo>
                      <a:pt x="1063" y="4814"/>
                      <a:pt x="1102" y="4820"/>
                      <a:pt x="1143" y="4820"/>
                    </a:cubicBezTo>
                    <a:cubicBezTo>
                      <a:pt x="1248" y="4820"/>
                      <a:pt x="1364" y="4779"/>
                      <a:pt x="1454" y="4725"/>
                    </a:cubicBezTo>
                    <a:cubicBezTo>
                      <a:pt x="2231" y="4349"/>
                      <a:pt x="3109" y="3948"/>
                      <a:pt x="3685" y="3296"/>
                    </a:cubicBezTo>
                    <a:cubicBezTo>
                      <a:pt x="3635" y="2945"/>
                      <a:pt x="3459" y="2620"/>
                      <a:pt x="3309" y="2319"/>
                    </a:cubicBezTo>
                    <a:cubicBezTo>
                      <a:pt x="3234" y="2219"/>
                      <a:pt x="3184" y="2118"/>
                      <a:pt x="3109" y="1993"/>
                    </a:cubicBezTo>
                    <a:cubicBezTo>
                      <a:pt x="2883" y="1617"/>
                      <a:pt x="2632" y="1266"/>
                      <a:pt x="2332" y="940"/>
                    </a:cubicBezTo>
                    <a:cubicBezTo>
                      <a:pt x="1931" y="539"/>
                      <a:pt x="1454" y="239"/>
                      <a:pt x="903" y="63"/>
                    </a:cubicBezTo>
                    <a:cubicBezTo>
                      <a:pt x="765" y="26"/>
                      <a:pt x="615" y="0"/>
                      <a:pt x="46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a:off x="1296075" y="4264275"/>
                <a:ext cx="145400" cy="105300"/>
              </a:xfrm>
              <a:custGeom>
                <a:avLst/>
                <a:gdLst/>
                <a:ahLst/>
                <a:cxnLst/>
                <a:rect l="l" t="t" r="r" b="b"/>
                <a:pathLst>
                  <a:path w="5816" h="4212" extrusionOk="0">
                    <a:moveTo>
                      <a:pt x="3429" y="72"/>
                    </a:moveTo>
                    <a:cubicBezTo>
                      <a:pt x="2729" y="72"/>
                      <a:pt x="2031" y="176"/>
                      <a:pt x="1354" y="402"/>
                    </a:cubicBezTo>
                    <a:cubicBezTo>
                      <a:pt x="1103" y="502"/>
                      <a:pt x="828" y="627"/>
                      <a:pt x="602" y="803"/>
                    </a:cubicBezTo>
                    <a:cubicBezTo>
                      <a:pt x="477" y="903"/>
                      <a:pt x="151" y="1028"/>
                      <a:pt x="101" y="1154"/>
                    </a:cubicBezTo>
                    <a:cubicBezTo>
                      <a:pt x="1" y="1379"/>
                      <a:pt x="226" y="1855"/>
                      <a:pt x="301" y="2056"/>
                    </a:cubicBezTo>
                    <a:cubicBezTo>
                      <a:pt x="427" y="2332"/>
                      <a:pt x="552" y="2607"/>
                      <a:pt x="727" y="2833"/>
                    </a:cubicBezTo>
                    <a:cubicBezTo>
                      <a:pt x="928" y="3134"/>
                      <a:pt x="1154" y="3384"/>
                      <a:pt x="1404" y="3635"/>
                    </a:cubicBezTo>
                    <a:cubicBezTo>
                      <a:pt x="1605" y="3835"/>
                      <a:pt x="1805" y="4136"/>
                      <a:pt x="2081" y="4211"/>
                    </a:cubicBezTo>
                    <a:cubicBezTo>
                      <a:pt x="2131" y="3835"/>
                      <a:pt x="2306" y="3510"/>
                      <a:pt x="2482" y="3184"/>
                    </a:cubicBezTo>
                    <a:cubicBezTo>
                      <a:pt x="2532" y="3084"/>
                      <a:pt x="2607" y="2983"/>
                      <a:pt x="2657" y="2858"/>
                    </a:cubicBezTo>
                    <a:cubicBezTo>
                      <a:pt x="2883" y="2482"/>
                      <a:pt x="3159" y="2131"/>
                      <a:pt x="3459" y="1805"/>
                    </a:cubicBezTo>
                    <a:cubicBezTo>
                      <a:pt x="3860" y="1404"/>
                      <a:pt x="4336" y="1104"/>
                      <a:pt x="4888" y="928"/>
                    </a:cubicBezTo>
                    <a:cubicBezTo>
                      <a:pt x="5038" y="891"/>
                      <a:pt x="5195" y="865"/>
                      <a:pt x="5348" y="865"/>
                    </a:cubicBezTo>
                    <a:cubicBezTo>
                      <a:pt x="5502" y="865"/>
                      <a:pt x="5652" y="891"/>
                      <a:pt x="5790" y="953"/>
                    </a:cubicBezTo>
                    <a:cubicBezTo>
                      <a:pt x="5815" y="1"/>
                      <a:pt x="4336" y="101"/>
                      <a:pt x="3660" y="76"/>
                    </a:cubicBezTo>
                    <a:cubicBezTo>
                      <a:pt x="3583" y="74"/>
                      <a:pt x="3506" y="72"/>
                      <a:pt x="3429"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a:off x="1348075" y="4285900"/>
                <a:ext cx="92775" cy="120525"/>
              </a:xfrm>
              <a:custGeom>
                <a:avLst/>
                <a:gdLst/>
                <a:ahLst/>
                <a:cxnLst/>
                <a:rect l="l" t="t" r="r" b="b"/>
                <a:pathLst>
                  <a:path w="3711" h="4821" extrusionOk="0">
                    <a:moveTo>
                      <a:pt x="3234" y="0"/>
                    </a:moveTo>
                    <a:cubicBezTo>
                      <a:pt x="3090" y="0"/>
                      <a:pt x="2946" y="26"/>
                      <a:pt x="2808" y="63"/>
                    </a:cubicBezTo>
                    <a:cubicBezTo>
                      <a:pt x="2256" y="239"/>
                      <a:pt x="1780" y="539"/>
                      <a:pt x="1379" y="940"/>
                    </a:cubicBezTo>
                    <a:cubicBezTo>
                      <a:pt x="1079" y="1266"/>
                      <a:pt x="803" y="1617"/>
                      <a:pt x="577" y="1993"/>
                    </a:cubicBezTo>
                    <a:cubicBezTo>
                      <a:pt x="527" y="2118"/>
                      <a:pt x="452" y="2219"/>
                      <a:pt x="402" y="2319"/>
                    </a:cubicBezTo>
                    <a:cubicBezTo>
                      <a:pt x="226" y="2620"/>
                      <a:pt x="76" y="2945"/>
                      <a:pt x="1" y="3296"/>
                    </a:cubicBezTo>
                    <a:cubicBezTo>
                      <a:pt x="602" y="3948"/>
                      <a:pt x="1454" y="4349"/>
                      <a:pt x="2231" y="4725"/>
                    </a:cubicBezTo>
                    <a:cubicBezTo>
                      <a:pt x="2340" y="4779"/>
                      <a:pt x="2448" y="4820"/>
                      <a:pt x="2557" y="4820"/>
                    </a:cubicBezTo>
                    <a:cubicBezTo>
                      <a:pt x="2599" y="4820"/>
                      <a:pt x="2641" y="4814"/>
                      <a:pt x="2683" y="4800"/>
                    </a:cubicBezTo>
                    <a:cubicBezTo>
                      <a:pt x="2783" y="4725"/>
                      <a:pt x="2833" y="4600"/>
                      <a:pt x="2883" y="4474"/>
                    </a:cubicBezTo>
                    <a:cubicBezTo>
                      <a:pt x="3359" y="3096"/>
                      <a:pt x="3710" y="1617"/>
                      <a:pt x="3660" y="138"/>
                    </a:cubicBezTo>
                    <a:cubicBezTo>
                      <a:pt x="3660" y="113"/>
                      <a:pt x="3660" y="88"/>
                      <a:pt x="3660" y="88"/>
                    </a:cubicBezTo>
                    <a:cubicBezTo>
                      <a:pt x="3522" y="26"/>
                      <a:pt x="3378" y="0"/>
                      <a:pt x="323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a:off x="1012875" y="4582725"/>
                <a:ext cx="48900" cy="62600"/>
              </a:xfrm>
              <a:custGeom>
                <a:avLst/>
                <a:gdLst/>
                <a:ahLst/>
                <a:cxnLst/>
                <a:rect l="l" t="t" r="r" b="b"/>
                <a:pathLst>
                  <a:path w="1956" h="2504" extrusionOk="0">
                    <a:moveTo>
                      <a:pt x="940" y="1"/>
                    </a:moveTo>
                    <a:cubicBezTo>
                      <a:pt x="877" y="1"/>
                      <a:pt x="815" y="7"/>
                      <a:pt x="752" y="20"/>
                    </a:cubicBezTo>
                    <a:cubicBezTo>
                      <a:pt x="527" y="70"/>
                      <a:pt x="351" y="270"/>
                      <a:pt x="251" y="496"/>
                    </a:cubicBezTo>
                    <a:cubicBezTo>
                      <a:pt x="0" y="997"/>
                      <a:pt x="100" y="1599"/>
                      <a:pt x="401" y="2075"/>
                    </a:cubicBezTo>
                    <a:cubicBezTo>
                      <a:pt x="527" y="2275"/>
                      <a:pt x="727" y="2476"/>
                      <a:pt x="1003" y="2501"/>
                    </a:cubicBezTo>
                    <a:cubicBezTo>
                      <a:pt x="1020" y="2503"/>
                      <a:pt x="1038" y="2503"/>
                      <a:pt x="1055" y="2503"/>
                    </a:cubicBezTo>
                    <a:cubicBezTo>
                      <a:pt x="1310" y="2503"/>
                      <a:pt x="1539" y="2336"/>
                      <a:pt x="1679" y="2125"/>
                    </a:cubicBezTo>
                    <a:cubicBezTo>
                      <a:pt x="1905" y="1749"/>
                      <a:pt x="1955" y="1148"/>
                      <a:pt x="1880" y="747"/>
                    </a:cubicBezTo>
                    <a:cubicBezTo>
                      <a:pt x="1855" y="496"/>
                      <a:pt x="1705" y="245"/>
                      <a:pt x="1454" y="120"/>
                    </a:cubicBezTo>
                    <a:cubicBezTo>
                      <a:pt x="1354" y="70"/>
                      <a:pt x="1228" y="20"/>
                      <a:pt x="1128" y="20"/>
                    </a:cubicBezTo>
                    <a:cubicBezTo>
                      <a:pt x="1065" y="7"/>
                      <a:pt x="1003" y="1"/>
                      <a:pt x="940"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a:off x="1249700" y="4582725"/>
                <a:ext cx="49525" cy="62600"/>
              </a:xfrm>
              <a:custGeom>
                <a:avLst/>
                <a:gdLst/>
                <a:ahLst/>
                <a:cxnLst/>
                <a:rect l="l" t="t" r="r" b="b"/>
                <a:pathLst>
                  <a:path w="1981" h="2504" extrusionOk="0">
                    <a:moveTo>
                      <a:pt x="944" y="1"/>
                    </a:moveTo>
                    <a:cubicBezTo>
                      <a:pt x="884" y="1"/>
                      <a:pt x="828" y="7"/>
                      <a:pt x="778" y="20"/>
                    </a:cubicBezTo>
                    <a:cubicBezTo>
                      <a:pt x="527" y="70"/>
                      <a:pt x="352" y="270"/>
                      <a:pt x="252" y="496"/>
                    </a:cubicBezTo>
                    <a:cubicBezTo>
                      <a:pt x="1" y="997"/>
                      <a:pt x="101" y="1599"/>
                      <a:pt x="402" y="2075"/>
                    </a:cubicBezTo>
                    <a:cubicBezTo>
                      <a:pt x="527" y="2275"/>
                      <a:pt x="728" y="2476"/>
                      <a:pt x="1003" y="2501"/>
                    </a:cubicBezTo>
                    <a:cubicBezTo>
                      <a:pt x="1021" y="2503"/>
                      <a:pt x="1039" y="2503"/>
                      <a:pt x="1056" y="2503"/>
                    </a:cubicBezTo>
                    <a:cubicBezTo>
                      <a:pt x="1311" y="2503"/>
                      <a:pt x="1539" y="2336"/>
                      <a:pt x="1680" y="2125"/>
                    </a:cubicBezTo>
                    <a:cubicBezTo>
                      <a:pt x="1931" y="1749"/>
                      <a:pt x="1981" y="1148"/>
                      <a:pt x="1906" y="747"/>
                    </a:cubicBezTo>
                    <a:cubicBezTo>
                      <a:pt x="1856" y="496"/>
                      <a:pt x="1730" y="245"/>
                      <a:pt x="1480" y="120"/>
                    </a:cubicBezTo>
                    <a:cubicBezTo>
                      <a:pt x="1379" y="70"/>
                      <a:pt x="1254" y="20"/>
                      <a:pt x="1129" y="20"/>
                    </a:cubicBezTo>
                    <a:cubicBezTo>
                      <a:pt x="1066" y="7"/>
                      <a:pt x="1003" y="1"/>
                      <a:pt x="944"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a:off x="920775" y="5058150"/>
                <a:ext cx="595875" cy="500650"/>
              </a:xfrm>
              <a:custGeom>
                <a:avLst/>
                <a:gdLst/>
                <a:ahLst/>
                <a:cxnLst/>
                <a:rect l="l" t="t" r="r" b="b"/>
                <a:pathLst>
                  <a:path w="23835" h="20026" extrusionOk="0">
                    <a:moveTo>
                      <a:pt x="326" y="0"/>
                    </a:moveTo>
                    <a:cubicBezTo>
                      <a:pt x="276" y="101"/>
                      <a:pt x="226" y="176"/>
                      <a:pt x="150" y="276"/>
                    </a:cubicBezTo>
                    <a:cubicBezTo>
                      <a:pt x="25" y="1429"/>
                      <a:pt x="0" y="2582"/>
                      <a:pt x="150" y="3810"/>
                    </a:cubicBezTo>
                    <a:cubicBezTo>
                      <a:pt x="576" y="7118"/>
                      <a:pt x="2406" y="10853"/>
                      <a:pt x="4561" y="13434"/>
                    </a:cubicBezTo>
                    <a:cubicBezTo>
                      <a:pt x="5890" y="15013"/>
                      <a:pt x="7394" y="15915"/>
                      <a:pt x="9123" y="16692"/>
                    </a:cubicBezTo>
                    <a:cubicBezTo>
                      <a:pt x="9449" y="16818"/>
                      <a:pt x="9800" y="16993"/>
                      <a:pt x="10201" y="17168"/>
                    </a:cubicBezTo>
                    <a:cubicBezTo>
                      <a:pt x="12231" y="18021"/>
                      <a:pt x="14035" y="18923"/>
                      <a:pt x="16191" y="19549"/>
                    </a:cubicBezTo>
                    <a:cubicBezTo>
                      <a:pt x="16491" y="19650"/>
                      <a:pt x="16792" y="19725"/>
                      <a:pt x="17093" y="19775"/>
                    </a:cubicBezTo>
                    <a:cubicBezTo>
                      <a:pt x="17243" y="19825"/>
                      <a:pt x="17394" y="19825"/>
                      <a:pt x="17519" y="19850"/>
                    </a:cubicBezTo>
                    <a:cubicBezTo>
                      <a:pt x="17694" y="19900"/>
                      <a:pt x="17845" y="19925"/>
                      <a:pt x="17995" y="19950"/>
                    </a:cubicBezTo>
                    <a:cubicBezTo>
                      <a:pt x="18196" y="19975"/>
                      <a:pt x="18396" y="19975"/>
                      <a:pt x="18572" y="20000"/>
                    </a:cubicBezTo>
                    <a:cubicBezTo>
                      <a:pt x="18672" y="20000"/>
                      <a:pt x="18797" y="20026"/>
                      <a:pt x="18897" y="20026"/>
                    </a:cubicBezTo>
                    <a:lnTo>
                      <a:pt x="19775" y="20026"/>
                    </a:lnTo>
                    <a:cubicBezTo>
                      <a:pt x="20025" y="20026"/>
                      <a:pt x="20276" y="20000"/>
                      <a:pt x="20526" y="20000"/>
                    </a:cubicBezTo>
                    <a:cubicBezTo>
                      <a:pt x="20577" y="19975"/>
                      <a:pt x="20602" y="19975"/>
                      <a:pt x="20652" y="19975"/>
                    </a:cubicBezTo>
                    <a:cubicBezTo>
                      <a:pt x="20927" y="19950"/>
                      <a:pt x="21178" y="19900"/>
                      <a:pt x="21454" y="19850"/>
                    </a:cubicBezTo>
                    <a:lnTo>
                      <a:pt x="21504" y="19850"/>
                    </a:lnTo>
                    <a:cubicBezTo>
                      <a:pt x="21805" y="19800"/>
                      <a:pt x="22080" y="19725"/>
                      <a:pt x="22356" y="19650"/>
                    </a:cubicBezTo>
                    <a:lnTo>
                      <a:pt x="22381" y="19650"/>
                    </a:lnTo>
                    <a:cubicBezTo>
                      <a:pt x="22657" y="19574"/>
                      <a:pt x="22932" y="19474"/>
                      <a:pt x="23233" y="19374"/>
                    </a:cubicBezTo>
                    <a:cubicBezTo>
                      <a:pt x="23258" y="19299"/>
                      <a:pt x="23283" y="19224"/>
                      <a:pt x="23308" y="19123"/>
                    </a:cubicBezTo>
                    <a:cubicBezTo>
                      <a:pt x="23835" y="17269"/>
                      <a:pt x="22807" y="15364"/>
                      <a:pt x="21729" y="13760"/>
                    </a:cubicBezTo>
                    <a:cubicBezTo>
                      <a:pt x="20201" y="11454"/>
                      <a:pt x="19073" y="8672"/>
                      <a:pt x="17168" y="6642"/>
                    </a:cubicBezTo>
                    <a:cubicBezTo>
                      <a:pt x="16090" y="5514"/>
                      <a:pt x="14712" y="4612"/>
                      <a:pt x="13183" y="4286"/>
                    </a:cubicBezTo>
                    <a:cubicBezTo>
                      <a:pt x="12882" y="4236"/>
                      <a:pt x="12556" y="4186"/>
                      <a:pt x="12206" y="4186"/>
                    </a:cubicBezTo>
                    <a:cubicBezTo>
                      <a:pt x="12126" y="4182"/>
                      <a:pt x="12047" y="4180"/>
                      <a:pt x="11968" y="4180"/>
                    </a:cubicBezTo>
                    <a:cubicBezTo>
                      <a:pt x="11546" y="4180"/>
                      <a:pt x="11124" y="4239"/>
                      <a:pt x="10702" y="4386"/>
                    </a:cubicBezTo>
                    <a:cubicBezTo>
                      <a:pt x="8546" y="5138"/>
                      <a:pt x="8571" y="7294"/>
                      <a:pt x="7318" y="8797"/>
                    </a:cubicBezTo>
                    <a:cubicBezTo>
                      <a:pt x="6985" y="9194"/>
                      <a:pt x="6477" y="9486"/>
                      <a:pt x="5955" y="9486"/>
                    </a:cubicBezTo>
                    <a:cubicBezTo>
                      <a:pt x="5850" y="9486"/>
                      <a:pt x="5744" y="9474"/>
                      <a:pt x="5639" y="9449"/>
                    </a:cubicBezTo>
                    <a:cubicBezTo>
                      <a:pt x="5313" y="9374"/>
                      <a:pt x="5013" y="9173"/>
                      <a:pt x="4737" y="8948"/>
                    </a:cubicBezTo>
                    <a:cubicBezTo>
                      <a:pt x="2105" y="6817"/>
                      <a:pt x="1003" y="3334"/>
                      <a:pt x="32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a:off x="935800" y="4798750"/>
                <a:ext cx="482475" cy="314275"/>
              </a:xfrm>
              <a:custGeom>
                <a:avLst/>
                <a:gdLst/>
                <a:ahLst/>
                <a:cxnLst/>
                <a:rect l="l" t="t" r="r" b="b"/>
                <a:pathLst>
                  <a:path w="19299" h="12571" extrusionOk="0">
                    <a:moveTo>
                      <a:pt x="18848" y="0"/>
                    </a:moveTo>
                    <a:cubicBezTo>
                      <a:pt x="17670" y="953"/>
                      <a:pt x="16367" y="1830"/>
                      <a:pt x="14938" y="2356"/>
                    </a:cubicBezTo>
                    <a:cubicBezTo>
                      <a:pt x="13107" y="3056"/>
                      <a:pt x="11173" y="3448"/>
                      <a:pt x="9228" y="3448"/>
                    </a:cubicBezTo>
                    <a:cubicBezTo>
                      <a:pt x="8458" y="3448"/>
                      <a:pt x="7686" y="3387"/>
                      <a:pt x="6918" y="3259"/>
                    </a:cubicBezTo>
                    <a:cubicBezTo>
                      <a:pt x="5590" y="3033"/>
                      <a:pt x="4537" y="2707"/>
                      <a:pt x="3384" y="2005"/>
                    </a:cubicBezTo>
                    <a:cubicBezTo>
                      <a:pt x="2657" y="1579"/>
                      <a:pt x="1930" y="1103"/>
                      <a:pt x="1254" y="602"/>
                    </a:cubicBezTo>
                    <a:cubicBezTo>
                      <a:pt x="853" y="2832"/>
                      <a:pt x="477" y="5038"/>
                      <a:pt x="101" y="7269"/>
                    </a:cubicBezTo>
                    <a:cubicBezTo>
                      <a:pt x="76" y="7419"/>
                      <a:pt x="26" y="7544"/>
                      <a:pt x="1" y="7695"/>
                    </a:cubicBezTo>
                    <a:cubicBezTo>
                      <a:pt x="477" y="8121"/>
                      <a:pt x="1078" y="9023"/>
                      <a:pt x="1379" y="9324"/>
                    </a:cubicBezTo>
                    <a:cubicBezTo>
                      <a:pt x="2732" y="10552"/>
                      <a:pt x="4311" y="11504"/>
                      <a:pt x="6041" y="12056"/>
                    </a:cubicBezTo>
                    <a:cubicBezTo>
                      <a:pt x="7096" y="12394"/>
                      <a:pt x="8207" y="12571"/>
                      <a:pt x="9314" y="12571"/>
                    </a:cubicBezTo>
                    <a:cubicBezTo>
                      <a:pt x="10992" y="12571"/>
                      <a:pt x="12661" y="12165"/>
                      <a:pt x="14111" y="11304"/>
                    </a:cubicBezTo>
                    <a:cubicBezTo>
                      <a:pt x="15439" y="10527"/>
                      <a:pt x="16592" y="9274"/>
                      <a:pt x="16793" y="7770"/>
                    </a:cubicBezTo>
                    <a:cubicBezTo>
                      <a:pt x="16968" y="6216"/>
                      <a:pt x="16141" y="4787"/>
                      <a:pt x="15339" y="3459"/>
                    </a:cubicBezTo>
                    <a:cubicBezTo>
                      <a:pt x="16893" y="3083"/>
                      <a:pt x="18296" y="2181"/>
                      <a:pt x="19299" y="953"/>
                    </a:cubicBezTo>
                    <a:cubicBezTo>
                      <a:pt x="19174" y="627"/>
                      <a:pt x="19023" y="301"/>
                      <a:pt x="18848"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a:off x="1087425" y="5187575"/>
                <a:ext cx="343400" cy="385025"/>
              </a:xfrm>
              <a:custGeom>
                <a:avLst/>
                <a:gdLst/>
                <a:ahLst/>
                <a:cxnLst/>
                <a:rect l="l" t="t" r="r" b="b"/>
                <a:pathLst>
                  <a:path w="13736" h="15401" extrusionOk="0">
                    <a:moveTo>
                      <a:pt x="5227" y="1"/>
                    </a:moveTo>
                    <a:cubicBezTo>
                      <a:pt x="4359" y="1"/>
                      <a:pt x="3507" y="277"/>
                      <a:pt x="2833" y="914"/>
                    </a:cubicBezTo>
                    <a:cubicBezTo>
                      <a:pt x="1630" y="2067"/>
                      <a:pt x="1605" y="3996"/>
                      <a:pt x="1905" y="5625"/>
                    </a:cubicBezTo>
                    <a:cubicBezTo>
                      <a:pt x="2357" y="8031"/>
                      <a:pt x="3334" y="9836"/>
                      <a:pt x="4612" y="11866"/>
                    </a:cubicBezTo>
                    <a:cubicBezTo>
                      <a:pt x="4427" y="11849"/>
                      <a:pt x="4241" y="11841"/>
                      <a:pt x="4054" y="11841"/>
                    </a:cubicBezTo>
                    <a:cubicBezTo>
                      <a:pt x="3127" y="11841"/>
                      <a:pt x="2188" y="12046"/>
                      <a:pt x="1354" y="12443"/>
                    </a:cubicBezTo>
                    <a:cubicBezTo>
                      <a:pt x="702" y="12743"/>
                      <a:pt x="1" y="13295"/>
                      <a:pt x="126" y="14021"/>
                    </a:cubicBezTo>
                    <a:cubicBezTo>
                      <a:pt x="226" y="14748"/>
                      <a:pt x="1103" y="15074"/>
                      <a:pt x="1855" y="15174"/>
                    </a:cubicBezTo>
                    <a:cubicBezTo>
                      <a:pt x="2936" y="15348"/>
                      <a:pt x="4024" y="15401"/>
                      <a:pt x="5116" y="15401"/>
                    </a:cubicBezTo>
                    <a:cubicBezTo>
                      <a:pt x="6074" y="15401"/>
                      <a:pt x="7035" y="15360"/>
                      <a:pt x="7996" y="15325"/>
                    </a:cubicBezTo>
                    <a:cubicBezTo>
                      <a:pt x="9374" y="15275"/>
                      <a:pt x="10753" y="15225"/>
                      <a:pt x="12131" y="15124"/>
                    </a:cubicBezTo>
                    <a:cubicBezTo>
                      <a:pt x="12457" y="15099"/>
                      <a:pt x="12833" y="15074"/>
                      <a:pt x="13083" y="14874"/>
                    </a:cubicBezTo>
                    <a:cubicBezTo>
                      <a:pt x="13735" y="14347"/>
                      <a:pt x="13334" y="12292"/>
                      <a:pt x="13209" y="11515"/>
                    </a:cubicBezTo>
                    <a:cubicBezTo>
                      <a:pt x="12657" y="8107"/>
                      <a:pt x="10928" y="4773"/>
                      <a:pt x="8973" y="1941"/>
                    </a:cubicBezTo>
                    <a:cubicBezTo>
                      <a:pt x="8188" y="779"/>
                      <a:pt x="6685" y="1"/>
                      <a:pt x="5227"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4"/>
              <p:cNvSpPr/>
              <p:nvPr/>
            </p:nvSpPr>
            <p:spPr>
              <a:xfrm>
                <a:off x="972150" y="4897700"/>
                <a:ext cx="375325" cy="188900"/>
              </a:xfrm>
              <a:custGeom>
                <a:avLst/>
                <a:gdLst/>
                <a:ahLst/>
                <a:cxnLst/>
                <a:rect l="l" t="t" r="r" b="b"/>
                <a:pathLst>
                  <a:path w="15013" h="7556" extrusionOk="0">
                    <a:moveTo>
                      <a:pt x="1314" y="1"/>
                    </a:moveTo>
                    <a:cubicBezTo>
                      <a:pt x="1112" y="1"/>
                      <a:pt x="914" y="45"/>
                      <a:pt x="727" y="153"/>
                    </a:cubicBezTo>
                    <a:cubicBezTo>
                      <a:pt x="326" y="378"/>
                      <a:pt x="100" y="829"/>
                      <a:pt x="75" y="1281"/>
                    </a:cubicBezTo>
                    <a:cubicBezTo>
                      <a:pt x="0" y="2383"/>
                      <a:pt x="827" y="3787"/>
                      <a:pt x="1554" y="4564"/>
                    </a:cubicBezTo>
                    <a:cubicBezTo>
                      <a:pt x="2506" y="5641"/>
                      <a:pt x="3785" y="6393"/>
                      <a:pt x="5113" y="6920"/>
                    </a:cubicBezTo>
                    <a:cubicBezTo>
                      <a:pt x="6183" y="7343"/>
                      <a:pt x="7401" y="7556"/>
                      <a:pt x="8620" y="7556"/>
                    </a:cubicBezTo>
                    <a:cubicBezTo>
                      <a:pt x="9857" y="7556"/>
                      <a:pt x="11095" y="7336"/>
                      <a:pt x="12181" y="6895"/>
                    </a:cubicBezTo>
                    <a:cubicBezTo>
                      <a:pt x="12882" y="6619"/>
                      <a:pt x="13559" y="6268"/>
                      <a:pt x="14085" y="5742"/>
                    </a:cubicBezTo>
                    <a:cubicBezTo>
                      <a:pt x="14612" y="5215"/>
                      <a:pt x="14988" y="4514"/>
                      <a:pt x="15013" y="3762"/>
                    </a:cubicBezTo>
                    <a:cubicBezTo>
                      <a:pt x="15013" y="3311"/>
                      <a:pt x="14887" y="2634"/>
                      <a:pt x="14787" y="2183"/>
                    </a:cubicBezTo>
                    <a:cubicBezTo>
                      <a:pt x="14662" y="1556"/>
                      <a:pt x="14236" y="980"/>
                      <a:pt x="13634" y="779"/>
                    </a:cubicBezTo>
                    <a:cubicBezTo>
                      <a:pt x="13446" y="712"/>
                      <a:pt x="13243" y="688"/>
                      <a:pt x="13038" y="688"/>
                    </a:cubicBezTo>
                    <a:cubicBezTo>
                      <a:pt x="12860" y="688"/>
                      <a:pt x="12681" y="706"/>
                      <a:pt x="12506" y="729"/>
                    </a:cubicBezTo>
                    <a:cubicBezTo>
                      <a:pt x="11730" y="854"/>
                      <a:pt x="11128" y="1255"/>
                      <a:pt x="10401" y="1431"/>
                    </a:cubicBezTo>
                    <a:cubicBezTo>
                      <a:pt x="9634" y="1584"/>
                      <a:pt x="8847" y="1661"/>
                      <a:pt x="8075" y="1661"/>
                    </a:cubicBezTo>
                    <a:cubicBezTo>
                      <a:pt x="7964" y="1661"/>
                      <a:pt x="7854" y="1660"/>
                      <a:pt x="7745" y="1656"/>
                    </a:cubicBezTo>
                    <a:cubicBezTo>
                      <a:pt x="6491" y="1631"/>
                      <a:pt x="5263" y="1406"/>
                      <a:pt x="4085" y="1005"/>
                    </a:cubicBezTo>
                    <a:cubicBezTo>
                      <a:pt x="3659" y="854"/>
                      <a:pt x="3233" y="679"/>
                      <a:pt x="2832" y="504"/>
                    </a:cubicBezTo>
                    <a:cubicBezTo>
                      <a:pt x="2350" y="271"/>
                      <a:pt x="1817" y="1"/>
                      <a:pt x="1314"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4"/>
              <p:cNvSpPr/>
              <p:nvPr/>
            </p:nvSpPr>
            <p:spPr>
              <a:xfrm>
                <a:off x="1576775" y="5155275"/>
                <a:ext cx="118450" cy="339000"/>
              </a:xfrm>
              <a:custGeom>
                <a:avLst/>
                <a:gdLst/>
                <a:ahLst/>
                <a:cxnLst/>
                <a:rect l="l" t="t" r="r" b="b"/>
                <a:pathLst>
                  <a:path w="4738" h="13560" extrusionOk="0">
                    <a:moveTo>
                      <a:pt x="2231" y="0"/>
                    </a:moveTo>
                    <a:cubicBezTo>
                      <a:pt x="1479" y="150"/>
                      <a:pt x="728" y="351"/>
                      <a:pt x="1" y="627"/>
                    </a:cubicBezTo>
                    <a:cubicBezTo>
                      <a:pt x="1354" y="2030"/>
                      <a:pt x="1830" y="4411"/>
                      <a:pt x="2156" y="6191"/>
                    </a:cubicBezTo>
                    <a:cubicBezTo>
                      <a:pt x="2632" y="8647"/>
                      <a:pt x="2582" y="11178"/>
                      <a:pt x="2056" y="13559"/>
                    </a:cubicBezTo>
                    <a:cubicBezTo>
                      <a:pt x="2332" y="13534"/>
                      <a:pt x="2632" y="13509"/>
                      <a:pt x="2933" y="13434"/>
                    </a:cubicBezTo>
                    <a:cubicBezTo>
                      <a:pt x="3384" y="13359"/>
                      <a:pt x="3860" y="13258"/>
                      <a:pt x="4312" y="13158"/>
                    </a:cubicBezTo>
                    <a:cubicBezTo>
                      <a:pt x="4738" y="10752"/>
                      <a:pt x="4738" y="8221"/>
                      <a:pt x="4261" y="5790"/>
                    </a:cubicBezTo>
                    <a:cubicBezTo>
                      <a:pt x="3936" y="4035"/>
                      <a:pt x="3484" y="1755"/>
                      <a:pt x="2231"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a:off x="1754725" y="5152750"/>
                <a:ext cx="72700" cy="315825"/>
              </a:xfrm>
              <a:custGeom>
                <a:avLst/>
                <a:gdLst/>
                <a:ahLst/>
                <a:cxnLst/>
                <a:rect l="l" t="t" r="r" b="b"/>
                <a:pathLst>
                  <a:path w="2908" h="12633" extrusionOk="0">
                    <a:moveTo>
                      <a:pt x="76" y="1"/>
                    </a:moveTo>
                    <a:cubicBezTo>
                      <a:pt x="76" y="26"/>
                      <a:pt x="76" y="26"/>
                      <a:pt x="76" y="51"/>
                    </a:cubicBezTo>
                    <a:cubicBezTo>
                      <a:pt x="803" y="1881"/>
                      <a:pt x="752" y="4036"/>
                      <a:pt x="702" y="5916"/>
                    </a:cubicBezTo>
                    <a:cubicBezTo>
                      <a:pt x="652" y="7996"/>
                      <a:pt x="602" y="10352"/>
                      <a:pt x="26" y="12507"/>
                    </a:cubicBezTo>
                    <a:cubicBezTo>
                      <a:pt x="26" y="12532"/>
                      <a:pt x="26" y="12582"/>
                      <a:pt x="1" y="12633"/>
                    </a:cubicBezTo>
                    <a:cubicBezTo>
                      <a:pt x="778" y="12457"/>
                      <a:pt x="1529" y="12282"/>
                      <a:pt x="2306" y="12156"/>
                    </a:cubicBezTo>
                    <a:cubicBezTo>
                      <a:pt x="2732" y="10051"/>
                      <a:pt x="2783" y="7896"/>
                      <a:pt x="2833" y="5966"/>
                    </a:cubicBezTo>
                    <a:cubicBezTo>
                      <a:pt x="2883" y="4337"/>
                      <a:pt x="2908" y="2532"/>
                      <a:pt x="2532" y="753"/>
                    </a:cubicBezTo>
                    <a:cubicBezTo>
                      <a:pt x="1905" y="502"/>
                      <a:pt x="1279" y="277"/>
                      <a:pt x="627" y="126"/>
                    </a:cubicBezTo>
                    <a:cubicBezTo>
                      <a:pt x="452" y="76"/>
                      <a:pt x="251" y="26"/>
                      <a:pt x="7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4"/>
              <p:cNvSpPr/>
              <p:nvPr/>
            </p:nvSpPr>
            <p:spPr>
              <a:xfrm>
                <a:off x="1899475" y="5221050"/>
                <a:ext cx="72075" cy="233125"/>
              </a:xfrm>
              <a:custGeom>
                <a:avLst/>
                <a:gdLst/>
                <a:ahLst/>
                <a:cxnLst/>
                <a:rect l="l" t="t" r="r" b="b"/>
                <a:pathLst>
                  <a:path w="2883" h="9325" extrusionOk="0">
                    <a:moveTo>
                      <a:pt x="426" y="1"/>
                    </a:moveTo>
                    <a:lnTo>
                      <a:pt x="426" y="1"/>
                    </a:lnTo>
                    <a:cubicBezTo>
                      <a:pt x="852" y="2933"/>
                      <a:pt x="551" y="6041"/>
                      <a:pt x="0" y="9149"/>
                    </a:cubicBezTo>
                    <a:cubicBezTo>
                      <a:pt x="201" y="9149"/>
                      <a:pt x="401" y="9149"/>
                      <a:pt x="602" y="9174"/>
                    </a:cubicBezTo>
                    <a:cubicBezTo>
                      <a:pt x="1128" y="9199"/>
                      <a:pt x="1629" y="9249"/>
                      <a:pt x="2155" y="9324"/>
                    </a:cubicBezTo>
                    <a:cubicBezTo>
                      <a:pt x="2607" y="6642"/>
                      <a:pt x="2882" y="3885"/>
                      <a:pt x="2707" y="1179"/>
                    </a:cubicBezTo>
                    <a:cubicBezTo>
                      <a:pt x="1930" y="828"/>
                      <a:pt x="1178" y="402"/>
                      <a:pt x="42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4"/>
              <p:cNvSpPr/>
              <p:nvPr/>
            </p:nvSpPr>
            <p:spPr>
              <a:xfrm>
                <a:off x="871900" y="4618750"/>
                <a:ext cx="125325" cy="120675"/>
              </a:xfrm>
              <a:custGeom>
                <a:avLst/>
                <a:gdLst/>
                <a:ahLst/>
                <a:cxnLst/>
                <a:rect l="l" t="t" r="r" b="b"/>
                <a:pathLst>
                  <a:path w="5013" h="4827" extrusionOk="0">
                    <a:moveTo>
                      <a:pt x="2499" y="0"/>
                    </a:moveTo>
                    <a:cubicBezTo>
                      <a:pt x="1249" y="0"/>
                      <a:pt x="196" y="971"/>
                      <a:pt x="100" y="2238"/>
                    </a:cubicBezTo>
                    <a:cubicBezTo>
                      <a:pt x="0" y="3566"/>
                      <a:pt x="1003" y="4719"/>
                      <a:pt x="2331" y="4819"/>
                    </a:cubicBezTo>
                    <a:cubicBezTo>
                      <a:pt x="2392" y="4824"/>
                      <a:pt x="2453" y="4826"/>
                      <a:pt x="2514" y="4826"/>
                    </a:cubicBezTo>
                    <a:cubicBezTo>
                      <a:pt x="3764" y="4826"/>
                      <a:pt x="4817" y="3856"/>
                      <a:pt x="4912" y="2589"/>
                    </a:cubicBezTo>
                    <a:cubicBezTo>
                      <a:pt x="5013" y="1261"/>
                      <a:pt x="4010" y="108"/>
                      <a:pt x="2682" y="7"/>
                    </a:cubicBezTo>
                    <a:cubicBezTo>
                      <a:pt x="2620" y="3"/>
                      <a:pt x="2559" y="0"/>
                      <a:pt x="2499"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a:off x="1331175" y="4621875"/>
                <a:ext cx="125950" cy="120675"/>
              </a:xfrm>
              <a:custGeom>
                <a:avLst/>
                <a:gdLst/>
                <a:ahLst/>
                <a:cxnLst/>
                <a:rect l="l" t="t" r="r" b="b"/>
                <a:pathLst>
                  <a:path w="5038" h="4827" extrusionOk="0">
                    <a:moveTo>
                      <a:pt x="2520" y="1"/>
                    </a:moveTo>
                    <a:cubicBezTo>
                      <a:pt x="1270" y="1"/>
                      <a:pt x="196" y="948"/>
                      <a:pt x="100" y="2213"/>
                    </a:cubicBezTo>
                    <a:cubicBezTo>
                      <a:pt x="0" y="3542"/>
                      <a:pt x="1003" y="4719"/>
                      <a:pt x="2331" y="4820"/>
                    </a:cubicBezTo>
                    <a:cubicBezTo>
                      <a:pt x="2392" y="4824"/>
                      <a:pt x="2453" y="4827"/>
                      <a:pt x="2514" y="4827"/>
                    </a:cubicBezTo>
                    <a:cubicBezTo>
                      <a:pt x="3766" y="4827"/>
                      <a:pt x="4842" y="3856"/>
                      <a:pt x="4938" y="2589"/>
                    </a:cubicBezTo>
                    <a:cubicBezTo>
                      <a:pt x="5038" y="1261"/>
                      <a:pt x="4035" y="108"/>
                      <a:pt x="2707" y="8"/>
                    </a:cubicBezTo>
                    <a:cubicBezTo>
                      <a:pt x="2644" y="3"/>
                      <a:pt x="2582" y="1"/>
                      <a:pt x="2520" y="1"/>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4"/>
              <p:cNvSpPr/>
              <p:nvPr/>
            </p:nvSpPr>
            <p:spPr>
              <a:xfrm>
                <a:off x="782300" y="4813900"/>
                <a:ext cx="76450" cy="140625"/>
              </a:xfrm>
              <a:custGeom>
                <a:avLst/>
                <a:gdLst/>
                <a:ahLst/>
                <a:cxnLst/>
                <a:rect l="l" t="t" r="r" b="b"/>
                <a:pathLst>
                  <a:path w="3058" h="5625" extrusionOk="0">
                    <a:moveTo>
                      <a:pt x="1799" y="1"/>
                    </a:moveTo>
                    <a:cubicBezTo>
                      <a:pt x="1752" y="1"/>
                      <a:pt x="1704" y="7"/>
                      <a:pt x="1654" y="21"/>
                    </a:cubicBezTo>
                    <a:cubicBezTo>
                      <a:pt x="978" y="196"/>
                      <a:pt x="501" y="1399"/>
                      <a:pt x="301" y="1976"/>
                    </a:cubicBezTo>
                    <a:cubicBezTo>
                      <a:pt x="125" y="2527"/>
                      <a:pt x="0" y="3079"/>
                      <a:pt x="25" y="3630"/>
                    </a:cubicBezTo>
                    <a:cubicBezTo>
                      <a:pt x="25" y="4181"/>
                      <a:pt x="201" y="4758"/>
                      <a:pt x="552" y="5184"/>
                    </a:cubicBezTo>
                    <a:cubicBezTo>
                      <a:pt x="702" y="5359"/>
                      <a:pt x="877" y="5510"/>
                      <a:pt x="1103" y="5585"/>
                    </a:cubicBezTo>
                    <a:cubicBezTo>
                      <a:pt x="1193" y="5612"/>
                      <a:pt x="1283" y="5624"/>
                      <a:pt x="1373" y="5624"/>
                    </a:cubicBezTo>
                    <a:cubicBezTo>
                      <a:pt x="1786" y="5624"/>
                      <a:pt x="2189" y="5363"/>
                      <a:pt x="2456" y="5034"/>
                    </a:cubicBezTo>
                    <a:cubicBezTo>
                      <a:pt x="2907" y="4482"/>
                      <a:pt x="3058" y="3755"/>
                      <a:pt x="3058" y="3054"/>
                    </a:cubicBezTo>
                    <a:cubicBezTo>
                      <a:pt x="3058" y="2410"/>
                      <a:pt x="2695" y="1"/>
                      <a:pt x="1799"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34"/>
            <p:cNvGrpSpPr/>
            <p:nvPr/>
          </p:nvGrpSpPr>
          <p:grpSpPr>
            <a:xfrm>
              <a:off x="1289766" y="4138066"/>
              <a:ext cx="378369" cy="536459"/>
              <a:chOff x="80379" y="4370393"/>
              <a:chExt cx="545279" cy="773107"/>
            </a:xfrm>
          </p:grpSpPr>
          <p:sp>
            <p:nvSpPr>
              <p:cNvPr id="1474" name="Google Shape;1474;p34"/>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4"/>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4"/>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4"/>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4"/>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34"/>
          <p:cNvSpPr txBox="1">
            <a:spLocks noGrp="1"/>
          </p:cNvSpPr>
          <p:nvPr>
            <p:ph type="body" idx="4294967295"/>
          </p:nvPr>
        </p:nvSpPr>
        <p:spPr>
          <a:xfrm>
            <a:off x="495270" y="1893918"/>
            <a:ext cx="4399800" cy="51627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What is a habitat?</a:t>
            </a:r>
            <a:endParaRPr/>
          </a:p>
          <a:p>
            <a:pPr marL="0" lvl="0" indent="0" algn="l" rtl="0">
              <a:lnSpc>
                <a:spcPct val="150000"/>
              </a:lnSpc>
              <a:spcBef>
                <a:spcPts val="2000"/>
              </a:spcBef>
              <a:spcAft>
                <a:spcPts val="0"/>
              </a:spcAft>
              <a:buClr>
                <a:schemeClr val="dk1"/>
              </a:buClr>
              <a:buSzPts val="1100"/>
              <a:buFont typeface="Arial"/>
              <a:buNone/>
            </a:pPr>
            <a:r>
              <a:rPr lang="en">
                <a:latin typeface="Arial"/>
                <a:ea typeface="Arial"/>
                <a:cs typeface="Arial"/>
                <a:sym typeface="Arial"/>
              </a:rPr>
              <a:t>__________________________________________________________________________________________________________________________________________________________________________ </a:t>
            </a:r>
            <a:endParaRPr/>
          </a:p>
        </p:txBody>
      </p:sp>
      <p:sp>
        <p:nvSpPr>
          <p:cNvPr id="1481" name="Google Shape;1481;p34"/>
          <p:cNvSpPr txBox="1">
            <a:spLocks noGrp="1"/>
          </p:cNvSpPr>
          <p:nvPr>
            <p:ph type="body" idx="4294967295"/>
          </p:nvPr>
        </p:nvSpPr>
        <p:spPr>
          <a:xfrm>
            <a:off x="5468040" y="1893918"/>
            <a:ext cx="4399800" cy="51627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What do animals need to survive?</a:t>
            </a:r>
            <a:endParaRPr/>
          </a:p>
          <a:p>
            <a:pPr marL="457200" lvl="0" indent="-336550" algn="l" rtl="0">
              <a:lnSpc>
                <a:spcPct val="200000"/>
              </a:lnSpc>
              <a:spcBef>
                <a:spcPts val="2000"/>
              </a:spcBef>
              <a:spcAft>
                <a:spcPts val="0"/>
              </a:spcAft>
              <a:buSzPts val="1700"/>
              <a:buAutoNum type="arabicPeriod"/>
            </a:pPr>
            <a:r>
              <a:rPr lang="en"/>
              <a:t> </a:t>
            </a:r>
            <a:r>
              <a:rPr lang="en">
                <a:latin typeface="Arial"/>
                <a:ea typeface="Arial"/>
                <a:cs typeface="Arial"/>
                <a:sym typeface="Arial"/>
              </a:rPr>
              <a:t>_______________</a:t>
            </a:r>
            <a:endParaRPr/>
          </a:p>
          <a:p>
            <a:pPr marL="457200" lvl="0" indent="-336550" algn="l" rtl="0">
              <a:lnSpc>
                <a:spcPct val="200000"/>
              </a:lnSpc>
              <a:spcBef>
                <a:spcPts val="1000"/>
              </a:spcBef>
              <a:spcAft>
                <a:spcPts val="0"/>
              </a:spcAft>
              <a:buSzPts val="1700"/>
              <a:buAutoNum type="arabicPeriod"/>
            </a:pPr>
            <a:r>
              <a:rPr lang="en"/>
              <a:t> </a:t>
            </a:r>
            <a:r>
              <a:rPr lang="en">
                <a:latin typeface="Arial"/>
                <a:ea typeface="Arial"/>
                <a:cs typeface="Arial"/>
                <a:sym typeface="Arial"/>
              </a:rPr>
              <a:t>_______________</a:t>
            </a:r>
            <a:endParaRPr/>
          </a:p>
          <a:p>
            <a:pPr marL="457200" lvl="0" indent="-336550" algn="l" rtl="0">
              <a:lnSpc>
                <a:spcPct val="200000"/>
              </a:lnSpc>
              <a:spcBef>
                <a:spcPts val="1000"/>
              </a:spcBef>
              <a:spcAft>
                <a:spcPts val="0"/>
              </a:spcAft>
              <a:buSzPts val="1700"/>
              <a:buAutoNum type="arabicPeriod"/>
            </a:pPr>
            <a:r>
              <a:rPr lang="en"/>
              <a:t> </a:t>
            </a:r>
            <a:r>
              <a:rPr lang="en">
                <a:latin typeface="Arial"/>
                <a:ea typeface="Arial"/>
                <a:cs typeface="Arial"/>
                <a:sym typeface="Arial"/>
              </a:rPr>
              <a:t>_______________</a:t>
            </a:r>
            <a:endParaRPr/>
          </a:p>
          <a:p>
            <a:pPr marL="457200" lvl="0" indent="-336550" algn="l" rtl="0">
              <a:lnSpc>
                <a:spcPct val="200000"/>
              </a:lnSpc>
              <a:spcBef>
                <a:spcPts val="1000"/>
              </a:spcBef>
              <a:spcAft>
                <a:spcPts val="0"/>
              </a:spcAft>
              <a:buSzPts val="1700"/>
              <a:buAutoNum type="arabicPeriod"/>
            </a:pPr>
            <a:r>
              <a:rPr lang="en"/>
              <a:t> </a:t>
            </a:r>
            <a:r>
              <a:rPr lang="en">
                <a:latin typeface="Arial"/>
                <a:ea typeface="Arial"/>
                <a:cs typeface="Arial"/>
                <a:sym typeface="Arial"/>
              </a:rPr>
              <a:t>_______________</a:t>
            </a:r>
            <a:endParaRPr/>
          </a:p>
          <a:p>
            <a:pPr marL="457200" lvl="0" indent="-336550" algn="l" rtl="0">
              <a:lnSpc>
                <a:spcPct val="200000"/>
              </a:lnSpc>
              <a:spcBef>
                <a:spcPts val="1000"/>
              </a:spcBef>
              <a:spcAft>
                <a:spcPts val="1000"/>
              </a:spcAft>
              <a:buSzPts val="1700"/>
              <a:buAutoNum type="arabicPeriod"/>
            </a:pPr>
            <a:r>
              <a:rPr lang="en"/>
              <a:t>(Bonus ) </a:t>
            </a:r>
            <a:r>
              <a:rPr lang="en">
                <a:latin typeface="Arial"/>
                <a:ea typeface="Arial"/>
                <a:cs typeface="Arial"/>
                <a:sym typeface="Arial"/>
              </a:rPr>
              <a:t>_______________</a:t>
            </a:r>
            <a:endParaRPr/>
          </a:p>
        </p:txBody>
      </p:sp>
      <p:sp>
        <p:nvSpPr>
          <p:cNvPr id="1482" name="Google Shape;1482;p34"/>
          <p:cNvSpPr/>
          <p:nvPr/>
        </p:nvSpPr>
        <p:spPr>
          <a:xfrm rot="279982">
            <a:off x="2280666" y="4897587"/>
            <a:ext cx="3079893" cy="2654327"/>
          </a:xfrm>
          <a:prstGeom prst="cloud">
            <a:avLst/>
          </a:prstGeom>
          <a:solidFill>
            <a:srgbClr val="FFFFFF"/>
          </a:solid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2000">
                <a:latin typeface="Sriracha"/>
                <a:ea typeface="Sriracha"/>
                <a:cs typeface="Sriracha"/>
                <a:sym typeface="Sriracha"/>
              </a:rPr>
              <a:t>Watch the Animal Habitat video on the next slide!</a:t>
            </a:r>
            <a:endParaRPr sz="2000">
              <a:latin typeface="Sriracha"/>
              <a:ea typeface="Sriracha"/>
              <a:cs typeface="Sriracha"/>
              <a:sym typeface="Srirach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35"/>
          <p:cNvSpPr txBox="1">
            <a:spLocks noGrp="1"/>
          </p:cNvSpPr>
          <p:nvPr>
            <p:ph type="title"/>
          </p:nvPr>
        </p:nvSpPr>
        <p:spPr>
          <a:xfrm>
            <a:off x="784547" y="18496"/>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Animal Habitats:</a:t>
            </a:r>
            <a:endParaRPr/>
          </a:p>
        </p:txBody>
      </p:sp>
      <p:pic>
        <p:nvPicPr>
          <p:cNvPr id="1488" name="Google Shape;1488;p35" descr="This video explains about animal habitat or animal homes.&#10;&#10;For more videos go to:&#10;https://www.youtube.com/user/learningjunction/videos&#10;&#10;Stay tuned for more videos.&#10;&#10;Thank you" title="Animal Habitats | Animal Homes | Animals video for kids |">
            <a:hlinkClick r:id="rId3"/>
          </p:cNvPr>
          <p:cNvPicPr preferRelativeResize="0"/>
          <p:nvPr/>
        </p:nvPicPr>
        <p:blipFill>
          <a:blip r:embed="rId4">
            <a:alphaModFix/>
          </a:blip>
          <a:stretch>
            <a:fillRect/>
          </a:stretch>
        </p:blipFill>
        <p:spPr>
          <a:xfrm>
            <a:off x="1125150" y="768375"/>
            <a:ext cx="7808100" cy="5856075"/>
          </a:xfrm>
          <a:prstGeom prst="rect">
            <a:avLst/>
          </a:prstGeom>
          <a:noFill/>
          <a:ln>
            <a:noFill/>
          </a:ln>
        </p:spPr>
      </p:pic>
      <p:sp>
        <p:nvSpPr>
          <p:cNvPr id="1489" name="Google Shape;1489;p35"/>
          <p:cNvSpPr txBox="1"/>
          <p:nvPr/>
        </p:nvSpPr>
        <p:spPr>
          <a:xfrm>
            <a:off x="1908350" y="6745200"/>
            <a:ext cx="6241800" cy="37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Video Link: </a:t>
            </a:r>
            <a:r>
              <a:rPr lang="en" u="sng" dirty="0">
                <a:solidFill>
                  <a:schemeClr val="hlink"/>
                </a:solidFill>
                <a:hlinkClick r:id="rId5"/>
              </a:rPr>
              <a:t>Animal Habitats | Animal Homes | Animals video for kids |</a:t>
            </a:r>
            <a:r>
              <a:rPr lang="en"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8"/>
                                        </p:tgtEl>
                                        <p:attrNameLst>
                                          <p:attrName>style.visibility</p:attrName>
                                        </p:attrNameLst>
                                      </p:cBhvr>
                                      <p:to>
                                        <p:strVal val="visible"/>
                                      </p:to>
                                    </p:set>
                                    <p:animEffect transition="in" filter="fade">
                                      <p:cBhvr>
                                        <p:cTn id="7" dur="10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36"/>
          <p:cNvSpPr txBox="1">
            <a:spLocks noGrp="1"/>
          </p:cNvSpPr>
          <p:nvPr>
            <p:ph type="title"/>
          </p:nvPr>
        </p:nvSpPr>
        <p:spPr>
          <a:xfrm>
            <a:off x="-2" y="0"/>
            <a:ext cx="47289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Animal &amp; Habitat Matching:</a:t>
            </a:r>
            <a:endParaRPr/>
          </a:p>
        </p:txBody>
      </p:sp>
      <p:grpSp>
        <p:nvGrpSpPr>
          <p:cNvPr id="1495" name="Google Shape;1495;p36"/>
          <p:cNvGrpSpPr/>
          <p:nvPr/>
        </p:nvGrpSpPr>
        <p:grpSpPr>
          <a:xfrm>
            <a:off x="3176699" y="5718085"/>
            <a:ext cx="517147" cy="440285"/>
            <a:chOff x="6328222" y="2445847"/>
            <a:chExt cx="370158" cy="344269"/>
          </a:xfrm>
        </p:grpSpPr>
        <p:sp>
          <p:nvSpPr>
            <p:cNvPr id="1496" name="Google Shape;1496;p36"/>
            <p:cNvSpPr/>
            <p:nvPr/>
          </p:nvSpPr>
          <p:spPr>
            <a:xfrm>
              <a:off x="6556423" y="2453585"/>
              <a:ext cx="128081" cy="56237"/>
            </a:xfrm>
            <a:custGeom>
              <a:avLst/>
              <a:gdLst/>
              <a:ahLst/>
              <a:cxnLst/>
              <a:rect l="l" t="t" r="r" b="b"/>
              <a:pathLst>
                <a:path w="4883" h="2144" extrusionOk="0">
                  <a:moveTo>
                    <a:pt x="2535" y="0"/>
                  </a:moveTo>
                  <a:cubicBezTo>
                    <a:pt x="1205" y="0"/>
                    <a:pt x="0" y="184"/>
                    <a:pt x="0" y="184"/>
                  </a:cubicBezTo>
                  <a:lnTo>
                    <a:pt x="3323" y="2143"/>
                  </a:lnTo>
                  <a:cubicBezTo>
                    <a:pt x="3729" y="1519"/>
                    <a:pt x="4326" y="984"/>
                    <a:pt x="4719" y="672"/>
                  </a:cubicBezTo>
                  <a:cubicBezTo>
                    <a:pt x="4882" y="536"/>
                    <a:pt x="4828" y="272"/>
                    <a:pt x="4625" y="218"/>
                  </a:cubicBezTo>
                  <a:cubicBezTo>
                    <a:pt x="4005" y="54"/>
                    <a:pt x="3252" y="0"/>
                    <a:pt x="2535"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a:off x="6328222" y="2445847"/>
              <a:ext cx="370158" cy="344269"/>
            </a:xfrm>
            <a:custGeom>
              <a:avLst/>
              <a:gdLst/>
              <a:ahLst/>
              <a:cxnLst/>
              <a:rect l="l" t="t" r="r" b="b"/>
              <a:pathLst>
                <a:path w="14112" h="13125" extrusionOk="0">
                  <a:moveTo>
                    <a:pt x="5734" y="0"/>
                  </a:moveTo>
                  <a:cubicBezTo>
                    <a:pt x="5254" y="0"/>
                    <a:pt x="4784" y="36"/>
                    <a:pt x="4333" y="106"/>
                  </a:cubicBezTo>
                  <a:cubicBezTo>
                    <a:pt x="2231" y="424"/>
                    <a:pt x="1" y="1014"/>
                    <a:pt x="1" y="1706"/>
                  </a:cubicBezTo>
                  <a:cubicBezTo>
                    <a:pt x="1" y="2065"/>
                    <a:pt x="468" y="2526"/>
                    <a:pt x="1147" y="2832"/>
                  </a:cubicBezTo>
                  <a:cubicBezTo>
                    <a:pt x="1345" y="2918"/>
                    <a:pt x="1559" y="2947"/>
                    <a:pt x="1803" y="2947"/>
                  </a:cubicBezTo>
                  <a:cubicBezTo>
                    <a:pt x="1959" y="2947"/>
                    <a:pt x="2128" y="2936"/>
                    <a:pt x="2313" y="2920"/>
                  </a:cubicBezTo>
                  <a:cubicBezTo>
                    <a:pt x="2611" y="3767"/>
                    <a:pt x="4096" y="4066"/>
                    <a:pt x="6578" y="4316"/>
                  </a:cubicBezTo>
                  <a:cubicBezTo>
                    <a:pt x="11080" y="4764"/>
                    <a:pt x="13006" y="8019"/>
                    <a:pt x="10985" y="10141"/>
                  </a:cubicBezTo>
                  <a:cubicBezTo>
                    <a:pt x="10233" y="10934"/>
                    <a:pt x="8639" y="11307"/>
                    <a:pt x="7710" y="11463"/>
                  </a:cubicBezTo>
                  <a:cubicBezTo>
                    <a:pt x="6259" y="10895"/>
                    <a:pt x="4638" y="10797"/>
                    <a:pt x="3655" y="10797"/>
                  </a:cubicBezTo>
                  <a:cubicBezTo>
                    <a:pt x="3581" y="10797"/>
                    <a:pt x="3511" y="10798"/>
                    <a:pt x="3445" y="10799"/>
                  </a:cubicBezTo>
                  <a:cubicBezTo>
                    <a:pt x="3269" y="10805"/>
                    <a:pt x="3221" y="11043"/>
                    <a:pt x="3377" y="11117"/>
                  </a:cubicBezTo>
                  <a:lnTo>
                    <a:pt x="5242" y="11965"/>
                  </a:lnTo>
                  <a:lnTo>
                    <a:pt x="3391" y="12806"/>
                  </a:lnTo>
                  <a:cubicBezTo>
                    <a:pt x="3235" y="12880"/>
                    <a:pt x="3282" y="13118"/>
                    <a:pt x="3459" y="13124"/>
                  </a:cubicBezTo>
                  <a:cubicBezTo>
                    <a:pt x="3488" y="13125"/>
                    <a:pt x="3517" y="13125"/>
                    <a:pt x="3548" y="13125"/>
                  </a:cubicBezTo>
                  <a:cubicBezTo>
                    <a:pt x="4555" y="13125"/>
                    <a:pt x="6322" y="13008"/>
                    <a:pt x="7744" y="12311"/>
                  </a:cubicBezTo>
                  <a:cubicBezTo>
                    <a:pt x="9609" y="12162"/>
                    <a:pt x="14111" y="11829"/>
                    <a:pt x="14111" y="7151"/>
                  </a:cubicBezTo>
                  <a:cubicBezTo>
                    <a:pt x="14111" y="6608"/>
                    <a:pt x="14050" y="6073"/>
                    <a:pt x="13935" y="5544"/>
                  </a:cubicBezTo>
                  <a:cubicBezTo>
                    <a:pt x="13826" y="5110"/>
                    <a:pt x="13670" y="4689"/>
                    <a:pt x="13480" y="4289"/>
                  </a:cubicBezTo>
                  <a:cubicBezTo>
                    <a:pt x="13250" y="3794"/>
                    <a:pt x="12965" y="3333"/>
                    <a:pt x="12619" y="2920"/>
                  </a:cubicBezTo>
                  <a:cubicBezTo>
                    <a:pt x="10976" y="952"/>
                    <a:pt x="8226" y="0"/>
                    <a:pt x="5734"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a:off x="6328222" y="2465546"/>
              <a:ext cx="367115" cy="303219"/>
            </a:xfrm>
            <a:custGeom>
              <a:avLst/>
              <a:gdLst/>
              <a:ahLst/>
              <a:cxnLst/>
              <a:rect l="l" t="t" r="r" b="b"/>
              <a:pathLst>
                <a:path w="13996" h="11560" extrusionOk="0">
                  <a:moveTo>
                    <a:pt x="4168" y="0"/>
                  </a:moveTo>
                  <a:cubicBezTo>
                    <a:pt x="3649" y="0"/>
                    <a:pt x="3141" y="34"/>
                    <a:pt x="2652" y="101"/>
                  </a:cubicBezTo>
                  <a:cubicBezTo>
                    <a:pt x="1845" y="216"/>
                    <a:pt x="1011" y="358"/>
                    <a:pt x="279" y="528"/>
                  </a:cubicBezTo>
                  <a:cubicBezTo>
                    <a:pt x="102" y="663"/>
                    <a:pt x="1" y="806"/>
                    <a:pt x="1" y="955"/>
                  </a:cubicBezTo>
                  <a:cubicBezTo>
                    <a:pt x="1" y="1314"/>
                    <a:pt x="468" y="1775"/>
                    <a:pt x="1153" y="2081"/>
                  </a:cubicBezTo>
                  <a:cubicBezTo>
                    <a:pt x="1348" y="2167"/>
                    <a:pt x="1560" y="2196"/>
                    <a:pt x="1804" y="2196"/>
                  </a:cubicBezTo>
                  <a:cubicBezTo>
                    <a:pt x="1959" y="2196"/>
                    <a:pt x="2128" y="2185"/>
                    <a:pt x="2313" y="2169"/>
                  </a:cubicBezTo>
                  <a:cubicBezTo>
                    <a:pt x="2611" y="3016"/>
                    <a:pt x="4103" y="3315"/>
                    <a:pt x="6578" y="3565"/>
                  </a:cubicBezTo>
                  <a:cubicBezTo>
                    <a:pt x="9697" y="3877"/>
                    <a:pt x="11582" y="5532"/>
                    <a:pt x="11772" y="7227"/>
                  </a:cubicBezTo>
                  <a:cubicBezTo>
                    <a:pt x="12511" y="10109"/>
                    <a:pt x="8768" y="11404"/>
                    <a:pt x="7744" y="11560"/>
                  </a:cubicBezTo>
                  <a:cubicBezTo>
                    <a:pt x="8741" y="11485"/>
                    <a:pt x="10497" y="11350"/>
                    <a:pt x="11914" y="10522"/>
                  </a:cubicBezTo>
                  <a:cubicBezTo>
                    <a:pt x="12775" y="9783"/>
                    <a:pt x="13372" y="8692"/>
                    <a:pt x="13372" y="7085"/>
                  </a:cubicBezTo>
                  <a:cubicBezTo>
                    <a:pt x="13372" y="6549"/>
                    <a:pt x="13311" y="6013"/>
                    <a:pt x="13175" y="5491"/>
                  </a:cubicBezTo>
                  <a:cubicBezTo>
                    <a:pt x="13060" y="5057"/>
                    <a:pt x="12891" y="4637"/>
                    <a:pt x="12674" y="4244"/>
                  </a:cubicBezTo>
                  <a:cubicBezTo>
                    <a:pt x="12633" y="4155"/>
                    <a:pt x="12585" y="4081"/>
                    <a:pt x="12538" y="3999"/>
                  </a:cubicBezTo>
                  <a:lnTo>
                    <a:pt x="13840" y="3918"/>
                  </a:lnTo>
                  <a:cubicBezTo>
                    <a:pt x="13948" y="3904"/>
                    <a:pt x="13996" y="3776"/>
                    <a:pt x="13921" y="3694"/>
                  </a:cubicBezTo>
                  <a:cubicBezTo>
                    <a:pt x="12979" y="2731"/>
                    <a:pt x="11772" y="2067"/>
                    <a:pt x="10450" y="1796"/>
                  </a:cubicBezTo>
                  <a:cubicBezTo>
                    <a:pt x="8672" y="587"/>
                    <a:pt x="6333" y="0"/>
                    <a:pt x="416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a:off x="6441877" y="2460536"/>
              <a:ext cx="23843" cy="23843"/>
            </a:xfrm>
            <a:custGeom>
              <a:avLst/>
              <a:gdLst/>
              <a:ahLst/>
              <a:cxnLst/>
              <a:rect l="l" t="t" r="r" b="b"/>
              <a:pathLst>
                <a:path w="909" h="909" extrusionOk="0">
                  <a:moveTo>
                    <a:pt x="455" y="0"/>
                  </a:moveTo>
                  <a:cubicBezTo>
                    <a:pt x="204" y="0"/>
                    <a:pt x="0" y="203"/>
                    <a:pt x="0" y="454"/>
                  </a:cubicBezTo>
                  <a:cubicBezTo>
                    <a:pt x="0" y="705"/>
                    <a:pt x="204" y="909"/>
                    <a:pt x="455" y="909"/>
                  </a:cubicBezTo>
                  <a:cubicBezTo>
                    <a:pt x="706" y="909"/>
                    <a:pt x="909" y="705"/>
                    <a:pt x="909" y="454"/>
                  </a:cubicBezTo>
                  <a:cubicBezTo>
                    <a:pt x="909" y="203"/>
                    <a:pt x="706" y="0"/>
                    <a:pt x="45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a:off x="6511071" y="2472051"/>
              <a:ext cx="30978" cy="38820"/>
            </a:xfrm>
            <a:custGeom>
              <a:avLst/>
              <a:gdLst/>
              <a:ahLst/>
              <a:cxnLst/>
              <a:rect l="l" t="t" r="r" b="b"/>
              <a:pathLst>
                <a:path w="1181" h="1480" extrusionOk="0">
                  <a:moveTo>
                    <a:pt x="940" y="1"/>
                  </a:moveTo>
                  <a:cubicBezTo>
                    <a:pt x="835" y="1"/>
                    <a:pt x="731" y="66"/>
                    <a:pt x="719" y="205"/>
                  </a:cubicBezTo>
                  <a:cubicBezTo>
                    <a:pt x="671" y="714"/>
                    <a:pt x="197" y="1060"/>
                    <a:pt x="183" y="1066"/>
                  </a:cubicBezTo>
                  <a:cubicBezTo>
                    <a:pt x="0" y="1195"/>
                    <a:pt x="95" y="1480"/>
                    <a:pt x="319" y="1480"/>
                  </a:cubicBezTo>
                  <a:cubicBezTo>
                    <a:pt x="366" y="1480"/>
                    <a:pt x="414" y="1460"/>
                    <a:pt x="448" y="1432"/>
                  </a:cubicBezTo>
                  <a:cubicBezTo>
                    <a:pt x="475" y="1419"/>
                    <a:pt x="1105" y="971"/>
                    <a:pt x="1166" y="246"/>
                  </a:cubicBezTo>
                  <a:cubicBezTo>
                    <a:pt x="1181" y="87"/>
                    <a:pt x="1060" y="1"/>
                    <a:pt x="94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a:off x="6537905" y="2480261"/>
              <a:ext cx="24945" cy="34702"/>
            </a:xfrm>
            <a:custGeom>
              <a:avLst/>
              <a:gdLst/>
              <a:ahLst/>
              <a:cxnLst/>
              <a:rect l="l" t="t" r="r" b="b"/>
              <a:pathLst>
                <a:path w="951" h="1323" extrusionOk="0">
                  <a:moveTo>
                    <a:pt x="718" y="0"/>
                  </a:moveTo>
                  <a:cubicBezTo>
                    <a:pt x="714" y="0"/>
                    <a:pt x="710" y="0"/>
                    <a:pt x="706" y="1"/>
                  </a:cubicBezTo>
                  <a:cubicBezTo>
                    <a:pt x="577" y="1"/>
                    <a:pt x="482" y="109"/>
                    <a:pt x="482" y="231"/>
                  </a:cubicBezTo>
                  <a:cubicBezTo>
                    <a:pt x="489" y="618"/>
                    <a:pt x="164" y="916"/>
                    <a:pt x="157" y="923"/>
                  </a:cubicBezTo>
                  <a:cubicBezTo>
                    <a:pt x="1" y="1065"/>
                    <a:pt x="103" y="1323"/>
                    <a:pt x="306" y="1323"/>
                  </a:cubicBezTo>
                  <a:cubicBezTo>
                    <a:pt x="367" y="1316"/>
                    <a:pt x="421" y="1296"/>
                    <a:pt x="462" y="1262"/>
                  </a:cubicBezTo>
                  <a:cubicBezTo>
                    <a:pt x="482" y="1242"/>
                    <a:pt x="950" y="821"/>
                    <a:pt x="937" y="218"/>
                  </a:cubicBezTo>
                  <a:cubicBezTo>
                    <a:pt x="937" y="99"/>
                    <a:pt x="835" y="0"/>
                    <a:pt x="718"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a:off x="6561407" y="2488655"/>
              <a:ext cx="22610" cy="29876"/>
            </a:xfrm>
            <a:custGeom>
              <a:avLst/>
              <a:gdLst/>
              <a:ahLst/>
              <a:cxnLst/>
              <a:rect l="l" t="t" r="r" b="b"/>
              <a:pathLst>
                <a:path w="862" h="1139" extrusionOk="0">
                  <a:moveTo>
                    <a:pt x="623" y="0"/>
                  </a:moveTo>
                  <a:cubicBezTo>
                    <a:pt x="507" y="0"/>
                    <a:pt x="393" y="78"/>
                    <a:pt x="400" y="230"/>
                  </a:cubicBezTo>
                  <a:cubicBezTo>
                    <a:pt x="407" y="508"/>
                    <a:pt x="163" y="738"/>
                    <a:pt x="156" y="738"/>
                  </a:cubicBezTo>
                  <a:cubicBezTo>
                    <a:pt x="0" y="881"/>
                    <a:pt x="95" y="1138"/>
                    <a:pt x="305" y="1138"/>
                  </a:cubicBezTo>
                  <a:cubicBezTo>
                    <a:pt x="359" y="1138"/>
                    <a:pt x="414" y="1118"/>
                    <a:pt x="454" y="1084"/>
                  </a:cubicBezTo>
                  <a:cubicBezTo>
                    <a:pt x="475" y="1071"/>
                    <a:pt x="861" y="718"/>
                    <a:pt x="854" y="223"/>
                  </a:cubicBezTo>
                  <a:cubicBezTo>
                    <a:pt x="848" y="73"/>
                    <a:pt x="735" y="0"/>
                    <a:pt x="623"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a:off x="6388866" y="2518242"/>
              <a:ext cx="86244" cy="15240"/>
            </a:xfrm>
            <a:custGeom>
              <a:avLst/>
              <a:gdLst/>
              <a:ahLst/>
              <a:cxnLst/>
              <a:rect l="l" t="t" r="r" b="b"/>
              <a:pathLst>
                <a:path w="3288" h="581" extrusionOk="0">
                  <a:moveTo>
                    <a:pt x="1914" y="1"/>
                  </a:moveTo>
                  <a:cubicBezTo>
                    <a:pt x="1320" y="1"/>
                    <a:pt x="727" y="47"/>
                    <a:pt x="136" y="139"/>
                  </a:cubicBezTo>
                  <a:lnTo>
                    <a:pt x="1" y="153"/>
                  </a:lnTo>
                  <a:cubicBezTo>
                    <a:pt x="55" y="316"/>
                    <a:pt x="157" y="465"/>
                    <a:pt x="286" y="580"/>
                  </a:cubicBezTo>
                  <a:cubicBezTo>
                    <a:pt x="813" y="499"/>
                    <a:pt x="1346" y="459"/>
                    <a:pt x="1879" y="459"/>
                  </a:cubicBezTo>
                  <a:cubicBezTo>
                    <a:pt x="2236" y="459"/>
                    <a:pt x="2594" y="477"/>
                    <a:pt x="2950" y="512"/>
                  </a:cubicBezTo>
                  <a:cubicBezTo>
                    <a:pt x="2959" y="513"/>
                    <a:pt x="2967" y="513"/>
                    <a:pt x="2976" y="513"/>
                  </a:cubicBezTo>
                  <a:cubicBezTo>
                    <a:pt x="3251" y="513"/>
                    <a:pt x="3288" y="84"/>
                    <a:pt x="2998" y="58"/>
                  </a:cubicBezTo>
                  <a:lnTo>
                    <a:pt x="2998" y="51"/>
                  </a:lnTo>
                  <a:cubicBezTo>
                    <a:pt x="2636" y="18"/>
                    <a:pt x="2275" y="1"/>
                    <a:pt x="1914" y="1"/>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36"/>
          <p:cNvGrpSpPr/>
          <p:nvPr/>
        </p:nvGrpSpPr>
        <p:grpSpPr>
          <a:xfrm>
            <a:off x="3958907" y="5718082"/>
            <a:ext cx="437583" cy="440283"/>
            <a:chOff x="4686434" y="2432916"/>
            <a:chExt cx="367377" cy="370079"/>
          </a:xfrm>
        </p:grpSpPr>
        <p:sp>
          <p:nvSpPr>
            <p:cNvPr id="1505" name="Google Shape;1505;p36"/>
            <p:cNvSpPr/>
            <p:nvPr/>
          </p:nvSpPr>
          <p:spPr>
            <a:xfrm>
              <a:off x="4795105" y="2432916"/>
              <a:ext cx="175426" cy="76198"/>
            </a:xfrm>
            <a:custGeom>
              <a:avLst/>
              <a:gdLst/>
              <a:ahLst/>
              <a:cxnLst/>
              <a:rect l="l" t="t" r="r" b="b"/>
              <a:pathLst>
                <a:path w="6688" h="2905" extrusionOk="0">
                  <a:moveTo>
                    <a:pt x="6451" y="1"/>
                  </a:moveTo>
                  <a:cubicBezTo>
                    <a:pt x="6444" y="1"/>
                    <a:pt x="6436" y="1"/>
                    <a:pt x="6428" y="2"/>
                  </a:cubicBezTo>
                  <a:cubicBezTo>
                    <a:pt x="5215" y="172"/>
                    <a:pt x="2258" y="741"/>
                    <a:pt x="0" y="2463"/>
                  </a:cubicBezTo>
                  <a:lnTo>
                    <a:pt x="4842" y="2904"/>
                  </a:lnTo>
                  <a:cubicBezTo>
                    <a:pt x="5120" y="1772"/>
                    <a:pt x="6028" y="795"/>
                    <a:pt x="6571" y="294"/>
                  </a:cubicBezTo>
                  <a:cubicBezTo>
                    <a:pt x="6687" y="190"/>
                    <a:pt x="6600" y="1"/>
                    <a:pt x="6451"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a:off x="4795105" y="2726771"/>
              <a:ext cx="175374" cy="76224"/>
            </a:xfrm>
            <a:custGeom>
              <a:avLst/>
              <a:gdLst/>
              <a:ahLst/>
              <a:cxnLst/>
              <a:rect l="l" t="t" r="r" b="b"/>
              <a:pathLst>
                <a:path w="6686" h="2906" extrusionOk="0">
                  <a:moveTo>
                    <a:pt x="4842" y="1"/>
                  </a:moveTo>
                  <a:lnTo>
                    <a:pt x="0" y="441"/>
                  </a:lnTo>
                  <a:cubicBezTo>
                    <a:pt x="2258" y="2164"/>
                    <a:pt x="5215" y="2733"/>
                    <a:pt x="6428" y="2903"/>
                  </a:cubicBezTo>
                  <a:cubicBezTo>
                    <a:pt x="6438" y="2904"/>
                    <a:pt x="6448" y="2905"/>
                    <a:pt x="6458" y="2905"/>
                  </a:cubicBezTo>
                  <a:cubicBezTo>
                    <a:pt x="6603" y="2905"/>
                    <a:pt x="6685" y="2719"/>
                    <a:pt x="6571" y="2611"/>
                  </a:cubicBezTo>
                  <a:cubicBezTo>
                    <a:pt x="6028" y="2109"/>
                    <a:pt x="5120" y="1133"/>
                    <a:pt x="4842"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a:off x="4686434" y="2485428"/>
              <a:ext cx="367377" cy="265028"/>
            </a:xfrm>
            <a:custGeom>
              <a:avLst/>
              <a:gdLst/>
              <a:ahLst/>
              <a:cxnLst/>
              <a:rect l="l" t="t" r="r" b="b"/>
              <a:pathLst>
                <a:path w="14006" h="10104" extrusionOk="0">
                  <a:moveTo>
                    <a:pt x="6503" y="0"/>
                  </a:moveTo>
                  <a:cubicBezTo>
                    <a:pt x="2523" y="0"/>
                    <a:pt x="1723" y="2767"/>
                    <a:pt x="150" y="4740"/>
                  </a:cubicBezTo>
                  <a:cubicBezTo>
                    <a:pt x="0" y="4923"/>
                    <a:pt x="0" y="5181"/>
                    <a:pt x="150" y="5371"/>
                  </a:cubicBezTo>
                  <a:cubicBezTo>
                    <a:pt x="1723" y="7344"/>
                    <a:pt x="2530" y="10103"/>
                    <a:pt x="6503" y="10103"/>
                  </a:cubicBezTo>
                  <a:cubicBezTo>
                    <a:pt x="6508" y="10103"/>
                    <a:pt x="6513" y="10103"/>
                    <a:pt x="6519" y="10103"/>
                  </a:cubicBezTo>
                  <a:cubicBezTo>
                    <a:pt x="8757" y="10103"/>
                    <a:pt x="10729" y="8634"/>
                    <a:pt x="11372" y="6489"/>
                  </a:cubicBezTo>
                  <a:cubicBezTo>
                    <a:pt x="11433" y="6294"/>
                    <a:pt x="11616" y="6173"/>
                    <a:pt x="11807" y="6173"/>
                  </a:cubicBezTo>
                  <a:cubicBezTo>
                    <a:pt x="11868" y="6173"/>
                    <a:pt x="11930" y="6185"/>
                    <a:pt x="11989" y="6211"/>
                  </a:cubicBezTo>
                  <a:lnTo>
                    <a:pt x="13657" y="6923"/>
                  </a:lnTo>
                  <a:cubicBezTo>
                    <a:pt x="13687" y="6936"/>
                    <a:pt x="13717" y="6942"/>
                    <a:pt x="13746" y="6942"/>
                  </a:cubicBezTo>
                  <a:cubicBezTo>
                    <a:pt x="13888" y="6942"/>
                    <a:pt x="14006" y="6804"/>
                    <a:pt x="13955" y="6652"/>
                  </a:cubicBezTo>
                  <a:lnTo>
                    <a:pt x="13541" y="5418"/>
                  </a:lnTo>
                  <a:cubicBezTo>
                    <a:pt x="13460" y="5181"/>
                    <a:pt x="13467" y="4923"/>
                    <a:pt x="13541" y="4692"/>
                  </a:cubicBezTo>
                  <a:lnTo>
                    <a:pt x="13955" y="3452"/>
                  </a:lnTo>
                  <a:cubicBezTo>
                    <a:pt x="14006" y="3305"/>
                    <a:pt x="13887" y="3162"/>
                    <a:pt x="13744" y="3162"/>
                  </a:cubicBezTo>
                  <a:cubicBezTo>
                    <a:pt x="13715" y="3162"/>
                    <a:pt x="13686" y="3168"/>
                    <a:pt x="13657" y="3180"/>
                  </a:cubicBezTo>
                  <a:lnTo>
                    <a:pt x="11995" y="3899"/>
                  </a:lnTo>
                  <a:cubicBezTo>
                    <a:pt x="11937" y="3923"/>
                    <a:pt x="11877" y="3934"/>
                    <a:pt x="11818" y="3934"/>
                  </a:cubicBezTo>
                  <a:cubicBezTo>
                    <a:pt x="11623" y="3934"/>
                    <a:pt x="11441" y="3812"/>
                    <a:pt x="11378" y="3614"/>
                  </a:cubicBezTo>
                  <a:cubicBezTo>
                    <a:pt x="10727" y="1465"/>
                    <a:pt x="8747" y="0"/>
                    <a:pt x="650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a:off x="4686434" y="2517980"/>
              <a:ext cx="238719" cy="232476"/>
            </a:xfrm>
            <a:custGeom>
              <a:avLst/>
              <a:gdLst/>
              <a:ahLst/>
              <a:cxnLst/>
              <a:rect l="l" t="t" r="r" b="b"/>
              <a:pathLst>
                <a:path w="9101" h="8863" extrusionOk="0">
                  <a:moveTo>
                    <a:pt x="2835" y="0"/>
                  </a:moveTo>
                  <a:lnTo>
                    <a:pt x="2835" y="0"/>
                  </a:lnTo>
                  <a:cubicBezTo>
                    <a:pt x="1702" y="983"/>
                    <a:pt x="1051" y="2367"/>
                    <a:pt x="143" y="3499"/>
                  </a:cubicBezTo>
                  <a:cubicBezTo>
                    <a:pt x="0" y="3682"/>
                    <a:pt x="0" y="3946"/>
                    <a:pt x="143" y="4130"/>
                  </a:cubicBezTo>
                  <a:cubicBezTo>
                    <a:pt x="1723" y="6103"/>
                    <a:pt x="2523" y="8862"/>
                    <a:pt x="6503" y="8862"/>
                  </a:cubicBezTo>
                  <a:cubicBezTo>
                    <a:pt x="7412" y="8862"/>
                    <a:pt x="8314" y="8618"/>
                    <a:pt x="9100" y="8150"/>
                  </a:cubicBezTo>
                  <a:cubicBezTo>
                    <a:pt x="5459" y="7527"/>
                    <a:pt x="2808" y="4374"/>
                    <a:pt x="2808" y="685"/>
                  </a:cubicBezTo>
                  <a:cubicBezTo>
                    <a:pt x="2808" y="454"/>
                    <a:pt x="2814" y="224"/>
                    <a:pt x="283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a:off x="4725386" y="2593916"/>
              <a:ext cx="30086" cy="30086"/>
            </a:xfrm>
            <a:custGeom>
              <a:avLst/>
              <a:gdLst/>
              <a:ahLst/>
              <a:cxnLst/>
              <a:rect l="l" t="t" r="r" b="b"/>
              <a:pathLst>
                <a:path w="1147" h="1147" extrusionOk="0">
                  <a:moveTo>
                    <a:pt x="577" y="0"/>
                  </a:moveTo>
                  <a:cubicBezTo>
                    <a:pt x="258" y="0"/>
                    <a:pt x="0" y="258"/>
                    <a:pt x="0" y="577"/>
                  </a:cubicBezTo>
                  <a:cubicBezTo>
                    <a:pt x="0" y="889"/>
                    <a:pt x="258" y="1146"/>
                    <a:pt x="577" y="1146"/>
                  </a:cubicBezTo>
                  <a:cubicBezTo>
                    <a:pt x="889" y="1146"/>
                    <a:pt x="1146" y="889"/>
                    <a:pt x="1146" y="577"/>
                  </a:cubicBezTo>
                  <a:cubicBezTo>
                    <a:pt x="1146" y="258"/>
                    <a:pt x="889" y="0"/>
                    <a:pt x="57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6"/>
            <p:cNvSpPr/>
            <p:nvPr/>
          </p:nvSpPr>
          <p:spPr>
            <a:xfrm>
              <a:off x="4737478" y="2599949"/>
              <a:ext cx="12118" cy="11961"/>
            </a:xfrm>
            <a:custGeom>
              <a:avLst/>
              <a:gdLst/>
              <a:ahLst/>
              <a:cxnLst/>
              <a:rect l="l" t="t" r="r" b="b"/>
              <a:pathLst>
                <a:path w="462" h="456" extrusionOk="0">
                  <a:moveTo>
                    <a:pt x="231" y="1"/>
                  </a:moveTo>
                  <a:cubicBezTo>
                    <a:pt x="102" y="1"/>
                    <a:pt x="0" y="103"/>
                    <a:pt x="0" y="225"/>
                  </a:cubicBezTo>
                  <a:cubicBezTo>
                    <a:pt x="0" y="354"/>
                    <a:pt x="102" y="455"/>
                    <a:pt x="231" y="455"/>
                  </a:cubicBezTo>
                  <a:cubicBezTo>
                    <a:pt x="353" y="455"/>
                    <a:pt x="462" y="354"/>
                    <a:pt x="462" y="225"/>
                  </a:cubicBezTo>
                  <a:cubicBezTo>
                    <a:pt x="462"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6"/>
            <p:cNvSpPr/>
            <p:nvPr/>
          </p:nvSpPr>
          <p:spPr>
            <a:xfrm>
              <a:off x="4772862" y="2488261"/>
              <a:ext cx="51253" cy="259336"/>
            </a:xfrm>
            <a:custGeom>
              <a:avLst/>
              <a:gdLst/>
              <a:ahLst/>
              <a:cxnLst/>
              <a:rect l="l" t="t" r="r" b="b"/>
              <a:pathLst>
                <a:path w="1954" h="9887" extrusionOk="0">
                  <a:moveTo>
                    <a:pt x="1954" y="1"/>
                  </a:moveTo>
                  <a:cubicBezTo>
                    <a:pt x="1560" y="69"/>
                    <a:pt x="1167" y="184"/>
                    <a:pt x="794" y="340"/>
                  </a:cubicBezTo>
                  <a:cubicBezTo>
                    <a:pt x="299" y="1642"/>
                    <a:pt x="1" y="3222"/>
                    <a:pt x="1" y="4944"/>
                  </a:cubicBezTo>
                  <a:cubicBezTo>
                    <a:pt x="1" y="6659"/>
                    <a:pt x="299" y="8246"/>
                    <a:pt x="794" y="9548"/>
                  </a:cubicBezTo>
                  <a:cubicBezTo>
                    <a:pt x="1167" y="9704"/>
                    <a:pt x="1560" y="9812"/>
                    <a:pt x="1954" y="9887"/>
                  </a:cubicBezTo>
                  <a:cubicBezTo>
                    <a:pt x="1628" y="8497"/>
                    <a:pt x="1432" y="6795"/>
                    <a:pt x="1432" y="4944"/>
                  </a:cubicBezTo>
                  <a:cubicBezTo>
                    <a:pt x="1432" y="3100"/>
                    <a:pt x="1628" y="1391"/>
                    <a:pt x="195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a:off x="4772862" y="2606900"/>
              <a:ext cx="51253" cy="140698"/>
            </a:xfrm>
            <a:custGeom>
              <a:avLst/>
              <a:gdLst/>
              <a:ahLst/>
              <a:cxnLst/>
              <a:rect l="l" t="t" r="r" b="b"/>
              <a:pathLst>
                <a:path w="1954" h="5364" extrusionOk="0">
                  <a:moveTo>
                    <a:pt x="8" y="0"/>
                  </a:moveTo>
                  <a:cubicBezTo>
                    <a:pt x="8" y="143"/>
                    <a:pt x="1" y="278"/>
                    <a:pt x="1" y="428"/>
                  </a:cubicBezTo>
                  <a:cubicBezTo>
                    <a:pt x="1" y="2143"/>
                    <a:pt x="299" y="3730"/>
                    <a:pt x="794" y="5025"/>
                  </a:cubicBezTo>
                  <a:cubicBezTo>
                    <a:pt x="1167" y="5188"/>
                    <a:pt x="1560" y="5296"/>
                    <a:pt x="1954" y="5364"/>
                  </a:cubicBezTo>
                  <a:cubicBezTo>
                    <a:pt x="1737" y="4401"/>
                    <a:pt x="1587" y="3418"/>
                    <a:pt x="1513" y="2428"/>
                  </a:cubicBezTo>
                  <a:cubicBezTo>
                    <a:pt x="862" y="1716"/>
                    <a:pt x="353" y="895"/>
                    <a:pt x="8"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a:off x="4847381" y="2485769"/>
              <a:ext cx="47529" cy="264503"/>
            </a:xfrm>
            <a:custGeom>
              <a:avLst/>
              <a:gdLst/>
              <a:ahLst/>
              <a:cxnLst/>
              <a:rect l="l" t="t" r="r" b="b"/>
              <a:pathLst>
                <a:path w="1812" h="10084" extrusionOk="0">
                  <a:moveTo>
                    <a:pt x="584" y="1"/>
                  </a:moveTo>
                  <a:cubicBezTo>
                    <a:pt x="218" y="1371"/>
                    <a:pt x="1" y="3127"/>
                    <a:pt x="1" y="5039"/>
                  </a:cubicBezTo>
                  <a:cubicBezTo>
                    <a:pt x="1" y="6958"/>
                    <a:pt x="218" y="8707"/>
                    <a:pt x="584" y="10084"/>
                  </a:cubicBezTo>
                  <a:cubicBezTo>
                    <a:pt x="998" y="10063"/>
                    <a:pt x="1411" y="9995"/>
                    <a:pt x="1811" y="9880"/>
                  </a:cubicBezTo>
                  <a:cubicBezTo>
                    <a:pt x="1513" y="8558"/>
                    <a:pt x="1337" y="6876"/>
                    <a:pt x="1337" y="5039"/>
                  </a:cubicBezTo>
                  <a:cubicBezTo>
                    <a:pt x="1337" y="3201"/>
                    <a:pt x="1513" y="1520"/>
                    <a:pt x="1811" y="198"/>
                  </a:cubicBezTo>
                  <a:cubicBezTo>
                    <a:pt x="1411" y="82"/>
                    <a:pt x="998" y="14"/>
                    <a:pt x="58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a:off x="4853440" y="2704528"/>
              <a:ext cx="41470" cy="45745"/>
            </a:xfrm>
            <a:custGeom>
              <a:avLst/>
              <a:gdLst/>
              <a:ahLst/>
              <a:cxnLst/>
              <a:rect l="l" t="t" r="r" b="b"/>
              <a:pathLst>
                <a:path w="1581" h="1744" extrusionOk="0">
                  <a:moveTo>
                    <a:pt x="0" y="1"/>
                  </a:moveTo>
                  <a:lnTo>
                    <a:pt x="0" y="1"/>
                  </a:lnTo>
                  <a:cubicBezTo>
                    <a:pt x="82" y="584"/>
                    <a:pt x="204" y="1167"/>
                    <a:pt x="353" y="1744"/>
                  </a:cubicBezTo>
                  <a:cubicBezTo>
                    <a:pt x="767" y="1723"/>
                    <a:pt x="1180" y="1655"/>
                    <a:pt x="1580" y="1540"/>
                  </a:cubicBezTo>
                  <a:cubicBezTo>
                    <a:pt x="1519" y="1269"/>
                    <a:pt x="1465" y="984"/>
                    <a:pt x="1418" y="693"/>
                  </a:cubicBezTo>
                  <a:cubicBezTo>
                    <a:pt x="923" y="510"/>
                    <a:pt x="448" y="279"/>
                    <a:pt x="0"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a:off x="4915868" y="2510845"/>
              <a:ext cx="46611" cy="214168"/>
            </a:xfrm>
            <a:custGeom>
              <a:avLst/>
              <a:gdLst/>
              <a:ahLst/>
              <a:cxnLst/>
              <a:rect l="l" t="t" r="r" b="b"/>
              <a:pathLst>
                <a:path w="1777" h="8165" extrusionOk="0">
                  <a:moveTo>
                    <a:pt x="740" y="1"/>
                  </a:moveTo>
                  <a:cubicBezTo>
                    <a:pt x="0" y="2672"/>
                    <a:pt x="0" y="5493"/>
                    <a:pt x="740" y="8165"/>
                  </a:cubicBezTo>
                  <a:cubicBezTo>
                    <a:pt x="1133" y="7887"/>
                    <a:pt x="1479" y="7554"/>
                    <a:pt x="1777" y="7175"/>
                  </a:cubicBezTo>
                  <a:cubicBezTo>
                    <a:pt x="1289" y="5141"/>
                    <a:pt x="1289" y="3025"/>
                    <a:pt x="1777" y="998"/>
                  </a:cubicBezTo>
                  <a:cubicBezTo>
                    <a:pt x="1479" y="618"/>
                    <a:pt x="1133" y="279"/>
                    <a:pt x="740"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36"/>
          <p:cNvGrpSpPr/>
          <p:nvPr/>
        </p:nvGrpSpPr>
        <p:grpSpPr>
          <a:xfrm>
            <a:off x="2350399" y="5695291"/>
            <a:ext cx="561251" cy="485857"/>
            <a:chOff x="7966810" y="1519430"/>
            <a:chExt cx="369974" cy="355626"/>
          </a:xfrm>
        </p:grpSpPr>
        <p:sp>
          <p:nvSpPr>
            <p:cNvPr id="1517" name="Google Shape;1517;p36"/>
            <p:cNvSpPr/>
            <p:nvPr/>
          </p:nvSpPr>
          <p:spPr>
            <a:xfrm>
              <a:off x="8205503" y="1519430"/>
              <a:ext cx="131281" cy="122992"/>
            </a:xfrm>
            <a:custGeom>
              <a:avLst/>
              <a:gdLst/>
              <a:ahLst/>
              <a:cxnLst/>
              <a:rect l="l" t="t" r="r" b="b"/>
              <a:pathLst>
                <a:path w="5005" h="4689" extrusionOk="0">
                  <a:moveTo>
                    <a:pt x="4448" y="1"/>
                  </a:moveTo>
                  <a:cubicBezTo>
                    <a:pt x="2325" y="1"/>
                    <a:pt x="631" y="1573"/>
                    <a:pt x="0" y="2410"/>
                  </a:cubicBezTo>
                  <a:lnTo>
                    <a:pt x="2048" y="4688"/>
                  </a:lnTo>
                  <a:cubicBezTo>
                    <a:pt x="4781" y="4004"/>
                    <a:pt x="5004" y="37"/>
                    <a:pt x="5004" y="37"/>
                  </a:cubicBezTo>
                  <a:cubicBezTo>
                    <a:pt x="4816" y="12"/>
                    <a:pt x="4631" y="1"/>
                    <a:pt x="444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a:off x="8230763" y="1530132"/>
              <a:ext cx="105130" cy="112291"/>
            </a:xfrm>
            <a:custGeom>
              <a:avLst/>
              <a:gdLst/>
              <a:ahLst/>
              <a:cxnLst/>
              <a:rect l="l" t="t" r="r" b="b"/>
              <a:pathLst>
                <a:path w="4008" h="4281" extrusionOk="0">
                  <a:moveTo>
                    <a:pt x="3939" y="1"/>
                  </a:moveTo>
                  <a:cubicBezTo>
                    <a:pt x="2178" y="1"/>
                    <a:pt x="402" y="1788"/>
                    <a:pt x="0" y="3067"/>
                  </a:cubicBezTo>
                  <a:lnTo>
                    <a:pt x="1085" y="4280"/>
                  </a:lnTo>
                  <a:cubicBezTo>
                    <a:pt x="3302" y="3724"/>
                    <a:pt x="3872" y="1005"/>
                    <a:pt x="4008" y="2"/>
                  </a:cubicBezTo>
                  <a:cubicBezTo>
                    <a:pt x="3985" y="1"/>
                    <a:pt x="3962" y="1"/>
                    <a:pt x="393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a:off x="7966810" y="1519430"/>
              <a:ext cx="131281" cy="122992"/>
            </a:xfrm>
            <a:custGeom>
              <a:avLst/>
              <a:gdLst/>
              <a:ahLst/>
              <a:cxnLst/>
              <a:rect l="l" t="t" r="r" b="b"/>
              <a:pathLst>
                <a:path w="5005" h="4689" extrusionOk="0">
                  <a:moveTo>
                    <a:pt x="557" y="1"/>
                  </a:moveTo>
                  <a:cubicBezTo>
                    <a:pt x="374" y="1"/>
                    <a:pt x="189" y="12"/>
                    <a:pt x="1" y="37"/>
                  </a:cubicBezTo>
                  <a:cubicBezTo>
                    <a:pt x="1" y="37"/>
                    <a:pt x="224" y="4004"/>
                    <a:pt x="2957" y="4688"/>
                  </a:cubicBezTo>
                  <a:lnTo>
                    <a:pt x="5005" y="2410"/>
                  </a:lnTo>
                  <a:cubicBezTo>
                    <a:pt x="4374" y="1573"/>
                    <a:pt x="2680" y="1"/>
                    <a:pt x="557"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a:off x="7967886" y="1530132"/>
              <a:ext cx="104946" cy="112291"/>
            </a:xfrm>
            <a:custGeom>
              <a:avLst/>
              <a:gdLst/>
              <a:ahLst/>
              <a:cxnLst/>
              <a:rect l="l" t="t" r="r" b="b"/>
              <a:pathLst>
                <a:path w="4001" h="4281" extrusionOk="0">
                  <a:moveTo>
                    <a:pt x="69" y="1"/>
                  </a:moveTo>
                  <a:cubicBezTo>
                    <a:pt x="46" y="1"/>
                    <a:pt x="23" y="1"/>
                    <a:pt x="0" y="2"/>
                  </a:cubicBezTo>
                  <a:cubicBezTo>
                    <a:pt x="129" y="1005"/>
                    <a:pt x="699" y="3724"/>
                    <a:pt x="2916" y="4280"/>
                  </a:cubicBezTo>
                  <a:lnTo>
                    <a:pt x="4001" y="3067"/>
                  </a:lnTo>
                  <a:cubicBezTo>
                    <a:pt x="3606" y="1788"/>
                    <a:pt x="1823" y="1"/>
                    <a:pt x="6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a:off x="8002562" y="1564677"/>
              <a:ext cx="298471" cy="310380"/>
            </a:xfrm>
            <a:custGeom>
              <a:avLst/>
              <a:gdLst/>
              <a:ahLst/>
              <a:cxnLst/>
              <a:rect l="l" t="t" r="r" b="b"/>
              <a:pathLst>
                <a:path w="11379" h="11833" extrusionOk="0">
                  <a:moveTo>
                    <a:pt x="5690" y="0"/>
                  </a:moveTo>
                  <a:cubicBezTo>
                    <a:pt x="2550" y="0"/>
                    <a:pt x="1" y="3641"/>
                    <a:pt x="1" y="6828"/>
                  </a:cubicBezTo>
                  <a:cubicBezTo>
                    <a:pt x="1" y="9595"/>
                    <a:pt x="2550" y="11832"/>
                    <a:pt x="5690" y="11832"/>
                  </a:cubicBezTo>
                  <a:cubicBezTo>
                    <a:pt x="8829" y="11832"/>
                    <a:pt x="11379" y="9595"/>
                    <a:pt x="11379" y="6828"/>
                  </a:cubicBezTo>
                  <a:cubicBezTo>
                    <a:pt x="11379" y="3641"/>
                    <a:pt x="8829" y="0"/>
                    <a:pt x="5690"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a:off x="8100741" y="1803527"/>
              <a:ext cx="102481" cy="35778"/>
            </a:xfrm>
            <a:custGeom>
              <a:avLst/>
              <a:gdLst/>
              <a:ahLst/>
              <a:cxnLst/>
              <a:rect l="l" t="t" r="r" b="b"/>
              <a:pathLst>
                <a:path w="3907" h="1364" extrusionOk="0">
                  <a:moveTo>
                    <a:pt x="3906" y="1"/>
                  </a:moveTo>
                  <a:lnTo>
                    <a:pt x="1" y="21"/>
                  </a:lnTo>
                  <a:cubicBezTo>
                    <a:pt x="245" y="801"/>
                    <a:pt x="916" y="1363"/>
                    <a:pt x="1709" y="1363"/>
                  </a:cubicBezTo>
                  <a:lnTo>
                    <a:pt x="2184" y="1363"/>
                  </a:lnTo>
                  <a:cubicBezTo>
                    <a:pt x="2984" y="1363"/>
                    <a:pt x="3669" y="794"/>
                    <a:pt x="3906" y="1"/>
                  </a:cubicBezTo>
                  <a:close/>
                </a:path>
              </a:pathLst>
            </a:custGeom>
            <a:solidFill>
              <a:srgbClr val="ED8B85"/>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a:off x="8084924" y="1714948"/>
              <a:ext cx="133930" cy="94507"/>
            </a:xfrm>
            <a:custGeom>
              <a:avLst/>
              <a:gdLst/>
              <a:ahLst/>
              <a:cxnLst/>
              <a:rect l="l" t="t" r="r" b="b"/>
              <a:pathLst>
                <a:path w="5106" h="3603" extrusionOk="0">
                  <a:moveTo>
                    <a:pt x="2550" y="1"/>
                  </a:moveTo>
                  <a:cubicBezTo>
                    <a:pt x="1139" y="1"/>
                    <a:pt x="0" y="1045"/>
                    <a:pt x="0" y="2537"/>
                  </a:cubicBezTo>
                  <a:cubicBezTo>
                    <a:pt x="0" y="3430"/>
                    <a:pt x="677" y="3603"/>
                    <a:pt x="1373" y="3603"/>
                  </a:cubicBezTo>
                  <a:cubicBezTo>
                    <a:pt x="1813" y="3603"/>
                    <a:pt x="2261" y="3534"/>
                    <a:pt x="2550" y="3534"/>
                  </a:cubicBezTo>
                  <a:cubicBezTo>
                    <a:pt x="2846" y="3534"/>
                    <a:pt x="3297" y="3603"/>
                    <a:pt x="3738" y="3603"/>
                  </a:cubicBezTo>
                  <a:cubicBezTo>
                    <a:pt x="4434" y="3603"/>
                    <a:pt x="5106" y="3430"/>
                    <a:pt x="5106" y="2537"/>
                  </a:cubicBezTo>
                  <a:cubicBezTo>
                    <a:pt x="5106" y="1045"/>
                    <a:pt x="3960" y="1"/>
                    <a:pt x="2550" y="1"/>
                  </a:cubicBezTo>
                  <a:close/>
                </a:path>
              </a:pathLst>
            </a:custGeom>
            <a:solidFill>
              <a:srgbClr val="ED8B85"/>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a:off x="8002562" y="1564677"/>
              <a:ext cx="149249" cy="309855"/>
            </a:xfrm>
            <a:custGeom>
              <a:avLst/>
              <a:gdLst/>
              <a:ahLst/>
              <a:cxnLst/>
              <a:rect l="l" t="t" r="r" b="b"/>
              <a:pathLst>
                <a:path w="5690" h="11813" extrusionOk="0">
                  <a:moveTo>
                    <a:pt x="5690" y="0"/>
                  </a:moveTo>
                  <a:cubicBezTo>
                    <a:pt x="2550" y="0"/>
                    <a:pt x="1" y="3648"/>
                    <a:pt x="1" y="6828"/>
                  </a:cubicBezTo>
                  <a:cubicBezTo>
                    <a:pt x="1" y="9439"/>
                    <a:pt x="2272" y="11581"/>
                    <a:pt x="5167" y="11812"/>
                  </a:cubicBezTo>
                  <a:cubicBezTo>
                    <a:pt x="3276" y="10924"/>
                    <a:pt x="1974" y="9066"/>
                    <a:pt x="1974" y="6910"/>
                  </a:cubicBezTo>
                  <a:cubicBezTo>
                    <a:pt x="1974" y="4204"/>
                    <a:pt x="3520" y="1200"/>
                    <a:pt x="5690" y="0"/>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a:off x="8112492" y="1755684"/>
              <a:ext cx="29010" cy="28486"/>
            </a:xfrm>
            <a:custGeom>
              <a:avLst/>
              <a:gdLst/>
              <a:ahLst/>
              <a:cxnLst/>
              <a:rect l="l" t="t" r="r" b="b"/>
              <a:pathLst>
                <a:path w="1106" h="1086" extrusionOk="0">
                  <a:moveTo>
                    <a:pt x="633" y="1"/>
                  </a:moveTo>
                  <a:cubicBezTo>
                    <a:pt x="450" y="1"/>
                    <a:pt x="259" y="121"/>
                    <a:pt x="149" y="326"/>
                  </a:cubicBezTo>
                  <a:cubicBezTo>
                    <a:pt x="0" y="597"/>
                    <a:pt x="61" y="916"/>
                    <a:pt x="285" y="1038"/>
                  </a:cubicBezTo>
                  <a:cubicBezTo>
                    <a:pt x="344" y="1070"/>
                    <a:pt x="408" y="1085"/>
                    <a:pt x="474" y="1085"/>
                  </a:cubicBezTo>
                  <a:cubicBezTo>
                    <a:pt x="658" y="1085"/>
                    <a:pt x="853" y="965"/>
                    <a:pt x="963" y="760"/>
                  </a:cubicBezTo>
                  <a:cubicBezTo>
                    <a:pt x="1105" y="489"/>
                    <a:pt x="1044" y="163"/>
                    <a:pt x="820" y="48"/>
                  </a:cubicBezTo>
                  <a:cubicBezTo>
                    <a:pt x="762" y="16"/>
                    <a:pt x="698" y="1"/>
                    <a:pt x="6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a:off x="8161935" y="1755788"/>
              <a:ext cx="29194" cy="28538"/>
            </a:xfrm>
            <a:custGeom>
              <a:avLst/>
              <a:gdLst/>
              <a:ahLst/>
              <a:cxnLst/>
              <a:rect l="l" t="t" r="r" b="b"/>
              <a:pathLst>
                <a:path w="1113" h="1088" extrusionOk="0">
                  <a:moveTo>
                    <a:pt x="468" y="1"/>
                  </a:moveTo>
                  <a:cubicBezTo>
                    <a:pt x="404" y="1"/>
                    <a:pt x="342" y="15"/>
                    <a:pt x="285" y="44"/>
                  </a:cubicBezTo>
                  <a:cubicBezTo>
                    <a:pt x="61" y="166"/>
                    <a:pt x="0" y="485"/>
                    <a:pt x="149" y="763"/>
                  </a:cubicBezTo>
                  <a:cubicBezTo>
                    <a:pt x="260" y="964"/>
                    <a:pt x="453" y="1087"/>
                    <a:pt x="637" y="1087"/>
                  </a:cubicBezTo>
                  <a:cubicBezTo>
                    <a:pt x="700" y="1087"/>
                    <a:pt x="763" y="1072"/>
                    <a:pt x="821" y="1041"/>
                  </a:cubicBezTo>
                  <a:cubicBezTo>
                    <a:pt x="1044" y="919"/>
                    <a:pt x="1112" y="600"/>
                    <a:pt x="963" y="322"/>
                  </a:cubicBezTo>
                  <a:cubicBezTo>
                    <a:pt x="852" y="120"/>
                    <a:pt x="654" y="1"/>
                    <a:pt x="4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a:off x="8068189" y="1666213"/>
              <a:ext cx="35778" cy="41837"/>
            </a:xfrm>
            <a:custGeom>
              <a:avLst/>
              <a:gdLst/>
              <a:ahLst/>
              <a:cxnLst/>
              <a:rect l="l" t="t" r="r" b="b"/>
              <a:pathLst>
                <a:path w="1364" h="1595" extrusionOk="0">
                  <a:moveTo>
                    <a:pt x="685" y="1"/>
                  </a:moveTo>
                  <a:cubicBezTo>
                    <a:pt x="306" y="1"/>
                    <a:pt x="1" y="306"/>
                    <a:pt x="1" y="679"/>
                  </a:cubicBezTo>
                  <a:lnTo>
                    <a:pt x="1" y="910"/>
                  </a:lnTo>
                  <a:cubicBezTo>
                    <a:pt x="1" y="1289"/>
                    <a:pt x="306" y="1594"/>
                    <a:pt x="685" y="1594"/>
                  </a:cubicBezTo>
                  <a:cubicBezTo>
                    <a:pt x="1058" y="1594"/>
                    <a:pt x="1364" y="1289"/>
                    <a:pt x="1364" y="910"/>
                  </a:cubicBezTo>
                  <a:lnTo>
                    <a:pt x="1364" y="679"/>
                  </a:lnTo>
                  <a:cubicBezTo>
                    <a:pt x="1364"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a:off x="8086157" y="1666213"/>
              <a:ext cx="17810" cy="29797"/>
            </a:xfrm>
            <a:custGeom>
              <a:avLst/>
              <a:gdLst/>
              <a:ahLst/>
              <a:cxnLst/>
              <a:rect l="l" t="t" r="r" b="b"/>
              <a:pathLst>
                <a:path w="679" h="1136" extrusionOk="0">
                  <a:moveTo>
                    <a:pt x="0" y="1"/>
                  </a:moveTo>
                  <a:lnTo>
                    <a:pt x="0" y="794"/>
                  </a:lnTo>
                  <a:cubicBezTo>
                    <a:pt x="0" y="1021"/>
                    <a:pt x="170" y="1135"/>
                    <a:pt x="340" y="1135"/>
                  </a:cubicBezTo>
                  <a:cubicBezTo>
                    <a:pt x="509" y="1135"/>
                    <a:pt x="679" y="1021"/>
                    <a:pt x="679" y="794"/>
                  </a:cubicBezTo>
                  <a:lnTo>
                    <a:pt x="679" y="679"/>
                  </a:lnTo>
                  <a:cubicBezTo>
                    <a:pt x="679"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a:off x="8080098" y="1672089"/>
              <a:ext cx="11961" cy="11961"/>
            </a:xfrm>
            <a:custGeom>
              <a:avLst/>
              <a:gdLst/>
              <a:ahLst/>
              <a:cxnLst/>
              <a:rect l="l" t="t" r="r" b="b"/>
              <a:pathLst>
                <a:path w="456" h="456" extrusionOk="0">
                  <a:moveTo>
                    <a:pt x="231" y="1"/>
                  </a:moveTo>
                  <a:cubicBezTo>
                    <a:pt x="103" y="1"/>
                    <a:pt x="1" y="102"/>
                    <a:pt x="1" y="231"/>
                  </a:cubicBezTo>
                  <a:cubicBezTo>
                    <a:pt x="1" y="353"/>
                    <a:pt x="103" y="455"/>
                    <a:pt x="231" y="455"/>
                  </a:cubicBezTo>
                  <a:cubicBezTo>
                    <a:pt x="354" y="455"/>
                    <a:pt x="455" y="353"/>
                    <a:pt x="455" y="231"/>
                  </a:cubicBezTo>
                  <a:cubicBezTo>
                    <a:pt x="455" y="102"/>
                    <a:pt x="354"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6"/>
            <p:cNvSpPr/>
            <p:nvPr/>
          </p:nvSpPr>
          <p:spPr>
            <a:xfrm>
              <a:off x="8199628" y="1666213"/>
              <a:ext cx="35778" cy="41837"/>
            </a:xfrm>
            <a:custGeom>
              <a:avLst/>
              <a:gdLst/>
              <a:ahLst/>
              <a:cxnLst/>
              <a:rect l="l" t="t" r="r" b="b"/>
              <a:pathLst>
                <a:path w="1364" h="1595" extrusionOk="0">
                  <a:moveTo>
                    <a:pt x="679" y="1"/>
                  </a:moveTo>
                  <a:cubicBezTo>
                    <a:pt x="306" y="1"/>
                    <a:pt x="1" y="306"/>
                    <a:pt x="1" y="679"/>
                  </a:cubicBezTo>
                  <a:lnTo>
                    <a:pt x="1" y="910"/>
                  </a:lnTo>
                  <a:cubicBezTo>
                    <a:pt x="1" y="1289"/>
                    <a:pt x="306" y="1594"/>
                    <a:pt x="679" y="1594"/>
                  </a:cubicBezTo>
                  <a:cubicBezTo>
                    <a:pt x="1058" y="1594"/>
                    <a:pt x="1363" y="1289"/>
                    <a:pt x="1363" y="910"/>
                  </a:cubicBezTo>
                  <a:lnTo>
                    <a:pt x="1363" y="679"/>
                  </a:lnTo>
                  <a:cubicBezTo>
                    <a:pt x="1363" y="306"/>
                    <a:pt x="1058"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6"/>
            <p:cNvSpPr/>
            <p:nvPr/>
          </p:nvSpPr>
          <p:spPr>
            <a:xfrm>
              <a:off x="8217412" y="1666213"/>
              <a:ext cx="17994" cy="29797"/>
            </a:xfrm>
            <a:custGeom>
              <a:avLst/>
              <a:gdLst/>
              <a:ahLst/>
              <a:cxnLst/>
              <a:rect l="l" t="t" r="r" b="b"/>
              <a:pathLst>
                <a:path w="686" h="1136" extrusionOk="0">
                  <a:moveTo>
                    <a:pt x="1" y="1"/>
                  </a:moveTo>
                  <a:lnTo>
                    <a:pt x="1" y="794"/>
                  </a:lnTo>
                  <a:cubicBezTo>
                    <a:pt x="1" y="1021"/>
                    <a:pt x="172" y="1135"/>
                    <a:pt x="343" y="1135"/>
                  </a:cubicBezTo>
                  <a:cubicBezTo>
                    <a:pt x="514" y="1135"/>
                    <a:pt x="685" y="1021"/>
                    <a:pt x="685" y="794"/>
                  </a:cubicBezTo>
                  <a:lnTo>
                    <a:pt x="685" y="679"/>
                  </a:lnTo>
                  <a:cubicBezTo>
                    <a:pt x="685" y="306"/>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6"/>
            <p:cNvSpPr/>
            <p:nvPr/>
          </p:nvSpPr>
          <p:spPr>
            <a:xfrm>
              <a:off x="8211536" y="1672089"/>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36"/>
          <p:cNvGrpSpPr/>
          <p:nvPr/>
        </p:nvGrpSpPr>
        <p:grpSpPr>
          <a:xfrm>
            <a:off x="4661551" y="5741018"/>
            <a:ext cx="664386" cy="614513"/>
            <a:chOff x="6871944" y="1514368"/>
            <a:chExt cx="370132" cy="365672"/>
          </a:xfrm>
        </p:grpSpPr>
        <p:sp>
          <p:nvSpPr>
            <p:cNvPr id="1534" name="Google Shape;1534;p36"/>
            <p:cNvSpPr/>
            <p:nvPr/>
          </p:nvSpPr>
          <p:spPr>
            <a:xfrm>
              <a:off x="7098702" y="1514368"/>
              <a:ext cx="119845" cy="138888"/>
            </a:xfrm>
            <a:custGeom>
              <a:avLst/>
              <a:gdLst/>
              <a:ahLst/>
              <a:cxnLst/>
              <a:rect l="l" t="t" r="r" b="b"/>
              <a:pathLst>
                <a:path w="4569" h="5295" extrusionOk="0">
                  <a:moveTo>
                    <a:pt x="4100" y="1"/>
                  </a:moveTo>
                  <a:cubicBezTo>
                    <a:pt x="4045" y="1"/>
                    <a:pt x="3989" y="11"/>
                    <a:pt x="3933" y="33"/>
                  </a:cubicBezTo>
                  <a:cubicBezTo>
                    <a:pt x="3126" y="345"/>
                    <a:pt x="1370" y="1369"/>
                    <a:pt x="0" y="3024"/>
                  </a:cubicBezTo>
                  <a:lnTo>
                    <a:pt x="3648" y="5295"/>
                  </a:lnTo>
                  <a:cubicBezTo>
                    <a:pt x="4170" y="3735"/>
                    <a:pt x="4476" y="2115"/>
                    <a:pt x="4557" y="474"/>
                  </a:cubicBezTo>
                  <a:cubicBezTo>
                    <a:pt x="4568" y="208"/>
                    <a:pt x="4348" y="1"/>
                    <a:pt x="410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6"/>
            <p:cNvSpPr/>
            <p:nvPr/>
          </p:nvSpPr>
          <p:spPr>
            <a:xfrm>
              <a:off x="7133903" y="1535561"/>
              <a:ext cx="73969" cy="122153"/>
            </a:xfrm>
            <a:custGeom>
              <a:avLst/>
              <a:gdLst/>
              <a:ahLst/>
              <a:cxnLst/>
              <a:rect l="l" t="t" r="r" b="b"/>
              <a:pathLst>
                <a:path w="2820" h="4657" extrusionOk="0">
                  <a:moveTo>
                    <a:pt x="2540" y="1"/>
                  </a:moveTo>
                  <a:cubicBezTo>
                    <a:pt x="2510" y="1"/>
                    <a:pt x="2479" y="8"/>
                    <a:pt x="2449" y="25"/>
                  </a:cubicBezTo>
                  <a:cubicBezTo>
                    <a:pt x="1954" y="303"/>
                    <a:pt x="876" y="1246"/>
                    <a:pt x="1" y="2778"/>
                  </a:cubicBezTo>
                  <a:lnTo>
                    <a:pt x="1886" y="4657"/>
                  </a:lnTo>
                  <a:cubicBezTo>
                    <a:pt x="1886" y="4657"/>
                    <a:pt x="2659" y="2948"/>
                    <a:pt x="2808" y="453"/>
                  </a:cubicBezTo>
                  <a:cubicBezTo>
                    <a:pt x="2819" y="198"/>
                    <a:pt x="2689" y="1"/>
                    <a:pt x="2540"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6"/>
            <p:cNvSpPr/>
            <p:nvPr/>
          </p:nvSpPr>
          <p:spPr>
            <a:xfrm>
              <a:off x="6895656" y="1514368"/>
              <a:ext cx="119661" cy="138888"/>
            </a:xfrm>
            <a:custGeom>
              <a:avLst/>
              <a:gdLst/>
              <a:ahLst/>
              <a:cxnLst/>
              <a:rect l="l" t="t" r="r" b="b"/>
              <a:pathLst>
                <a:path w="4562" h="5295" extrusionOk="0">
                  <a:moveTo>
                    <a:pt x="462" y="1"/>
                  </a:moveTo>
                  <a:cubicBezTo>
                    <a:pt x="216" y="1"/>
                    <a:pt x="0" y="208"/>
                    <a:pt x="11" y="474"/>
                  </a:cubicBezTo>
                  <a:cubicBezTo>
                    <a:pt x="93" y="2115"/>
                    <a:pt x="398" y="3735"/>
                    <a:pt x="920" y="5295"/>
                  </a:cubicBezTo>
                  <a:lnTo>
                    <a:pt x="4561" y="3024"/>
                  </a:lnTo>
                  <a:cubicBezTo>
                    <a:pt x="3192" y="1369"/>
                    <a:pt x="1442" y="345"/>
                    <a:pt x="628" y="33"/>
                  </a:cubicBezTo>
                  <a:cubicBezTo>
                    <a:pt x="573" y="11"/>
                    <a:pt x="516" y="1"/>
                    <a:pt x="462"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6"/>
            <p:cNvSpPr/>
            <p:nvPr/>
          </p:nvSpPr>
          <p:spPr>
            <a:xfrm>
              <a:off x="6906174" y="1535561"/>
              <a:ext cx="74100" cy="122153"/>
            </a:xfrm>
            <a:custGeom>
              <a:avLst/>
              <a:gdLst/>
              <a:ahLst/>
              <a:cxnLst/>
              <a:rect l="l" t="t" r="r" b="b"/>
              <a:pathLst>
                <a:path w="2825" h="4657" extrusionOk="0">
                  <a:moveTo>
                    <a:pt x="283" y="1"/>
                  </a:moveTo>
                  <a:cubicBezTo>
                    <a:pt x="129" y="1"/>
                    <a:pt x="0" y="198"/>
                    <a:pt x="17" y="453"/>
                  </a:cubicBezTo>
                  <a:cubicBezTo>
                    <a:pt x="160" y="2948"/>
                    <a:pt x="933" y="4657"/>
                    <a:pt x="933" y="4657"/>
                  </a:cubicBezTo>
                  <a:lnTo>
                    <a:pt x="2824" y="2778"/>
                  </a:lnTo>
                  <a:cubicBezTo>
                    <a:pt x="1950" y="1246"/>
                    <a:pt x="872" y="303"/>
                    <a:pt x="377" y="25"/>
                  </a:cubicBezTo>
                  <a:cubicBezTo>
                    <a:pt x="345" y="8"/>
                    <a:pt x="313" y="1"/>
                    <a:pt x="283"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6"/>
            <p:cNvSpPr/>
            <p:nvPr/>
          </p:nvSpPr>
          <p:spPr>
            <a:xfrm>
              <a:off x="7021140" y="1832354"/>
              <a:ext cx="71713" cy="47686"/>
            </a:xfrm>
            <a:custGeom>
              <a:avLst/>
              <a:gdLst/>
              <a:ahLst/>
              <a:cxnLst/>
              <a:rect l="l" t="t" r="r" b="b"/>
              <a:pathLst>
                <a:path w="2734" h="1818" extrusionOk="0">
                  <a:moveTo>
                    <a:pt x="1371" y="0"/>
                  </a:moveTo>
                  <a:cubicBezTo>
                    <a:pt x="611" y="0"/>
                    <a:pt x="1" y="407"/>
                    <a:pt x="1" y="909"/>
                  </a:cubicBezTo>
                  <a:cubicBezTo>
                    <a:pt x="1" y="1410"/>
                    <a:pt x="611" y="1817"/>
                    <a:pt x="1371" y="1817"/>
                  </a:cubicBezTo>
                  <a:cubicBezTo>
                    <a:pt x="2123" y="1817"/>
                    <a:pt x="2734" y="1410"/>
                    <a:pt x="2734" y="909"/>
                  </a:cubicBezTo>
                  <a:cubicBezTo>
                    <a:pt x="2734" y="407"/>
                    <a:pt x="2123" y="0"/>
                    <a:pt x="137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6"/>
            <p:cNvSpPr/>
            <p:nvPr/>
          </p:nvSpPr>
          <p:spPr>
            <a:xfrm>
              <a:off x="6871944" y="1581569"/>
              <a:ext cx="370132" cy="257028"/>
            </a:xfrm>
            <a:custGeom>
              <a:avLst/>
              <a:gdLst/>
              <a:ahLst/>
              <a:cxnLst/>
              <a:rect l="l" t="t" r="r" b="b"/>
              <a:pathLst>
                <a:path w="14111" h="9799"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899" y="8551"/>
                    <a:pt x="3702" y="9141"/>
                    <a:pt x="4909" y="9798"/>
                  </a:cubicBezTo>
                  <a:lnTo>
                    <a:pt x="9208" y="9798"/>
                  </a:lnTo>
                  <a:cubicBezTo>
                    <a:pt x="10415" y="9141"/>
                    <a:pt x="12212" y="8551"/>
                    <a:pt x="12734" y="8388"/>
                  </a:cubicBezTo>
                  <a:cubicBezTo>
                    <a:pt x="12815" y="8361"/>
                    <a:pt x="12863" y="8273"/>
                    <a:pt x="12843" y="8191"/>
                  </a:cubicBezTo>
                  <a:lnTo>
                    <a:pt x="12626" y="7283"/>
                  </a:lnTo>
                  <a:cubicBezTo>
                    <a:pt x="12788" y="7208"/>
                    <a:pt x="14111" y="6828"/>
                    <a:pt x="14111" y="6828"/>
                  </a:cubicBezTo>
                  <a:cubicBezTo>
                    <a:pt x="13243" y="2441"/>
                    <a:pt x="10388" y="0"/>
                    <a:pt x="7059"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6"/>
            <p:cNvSpPr/>
            <p:nvPr/>
          </p:nvSpPr>
          <p:spPr>
            <a:xfrm>
              <a:off x="6997323" y="1742700"/>
              <a:ext cx="119373" cy="116540"/>
            </a:xfrm>
            <a:custGeom>
              <a:avLst/>
              <a:gdLst/>
              <a:ahLst/>
              <a:cxnLst/>
              <a:rect l="l" t="t" r="r" b="b"/>
              <a:pathLst>
                <a:path w="4551" h="4443" extrusionOk="0">
                  <a:moveTo>
                    <a:pt x="2279" y="1"/>
                  </a:moveTo>
                  <a:cubicBezTo>
                    <a:pt x="1533" y="1"/>
                    <a:pt x="855" y="455"/>
                    <a:pt x="570" y="1147"/>
                  </a:cubicBezTo>
                  <a:cubicBezTo>
                    <a:pt x="285" y="1831"/>
                    <a:pt x="0" y="2516"/>
                    <a:pt x="0" y="3187"/>
                  </a:cubicBezTo>
                  <a:cubicBezTo>
                    <a:pt x="0" y="3724"/>
                    <a:pt x="538" y="4443"/>
                    <a:pt x="1411" y="4443"/>
                  </a:cubicBezTo>
                  <a:cubicBezTo>
                    <a:pt x="1631" y="4443"/>
                    <a:pt x="1871" y="4397"/>
                    <a:pt x="2129" y="4293"/>
                  </a:cubicBezTo>
                  <a:cubicBezTo>
                    <a:pt x="2177" y="4272"/>
                    <a:pt x="2226" y="4262"/>
                    <a:pt x="2275" y="4262"/>
                  </a:cubicBezTo>
                  <a:cubicBezTo>
                    <a:pt x="2324" y="4262"/>
                    <a:pt x="2374" y="4272"/>
                    <a:pt x="2421" y="4293"/>
                  </a:cubicBezTo>
                  <a:cubicBezTo>
                    <a:pt x="2677" y="4397"/>
                    <a:pt x="2916" y="4441"/>
                    <a:pt x="3134" y="4441"/>
                  </a:cubicBezTo>
                  <a:cubicBezTo>
                    <a:pt x="4011" y="4441"/>
                    <a:pt x="4550" y="3714"/>
                    <a:pt x="4550" y="3187"/>
                  </a:cubicBezTo>
                  <a:cubicBezTo>
                    <a:pt x="4550" y="2530"/>
                    <a:pt x="4265" y="1831"/>
                    <a:pt x="3981" y="1147"/>
                  </a:cubicBezTo>
                  <a:cubicBezTo>
                    <a:pt x="3696" y="455"/>
                    <a:pt x="3025" y="1"/>
                    <a:pt x="2279"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a:off x="6871944" y="1670541"/>
              <a:ext cx="155282" cy="168056"/>
            </a:xfrm>
            <a:custGeom>
              <a:avLst/>
              <a:gdLst/>
              <a:ahLst/>
              <a:cxnLst/>
              <a:rect l="l" t="t" r="r" b="b"/>
              <a:pathLst>
                <a:path w="5920" h="6407" extrusionOk="0">
                  <a:moveTo>
                    <a:pt x="4201" y="0"/>
                  </a:moveTo>
                  <a:cubicBezTo>
                    <a:pt x="4096" y="0"/>
                    <a:pt x="3986" y="9"/>
                    <a:pt x="3872" y="26"/>
                  </a:cubicBezTo>
                  <a:cubicBezTo>
                    <a:pt x="2746" y="195"/>
                    <a:pt x="1309" y="989"/>
                    <a:pt x="0" y="3436"/>
                  </a:cubicBezTo>
                  <a:cubicBezTo>
                    <a:pt x="0" y="3436"/>
                    <a:pt x="1329" y="3816"/>
                    <a:pt x="1485" y="3891"/>
                  </a:cubicBezTo>
                  <a:lnTo>
                    <a:pt x="1268" y="4799"/>
                  </a:lnTo>
                  <a:cubicBezTo>
                    <a:pt x="1248" y="4881"/>
                    <a:pt x="1295" y="4969"/>
                    <a:pt x="1376" y="4996"/>
                  </a:cubicBezTo>
                  <a:cubicBezTo>
                    <a:pt x="1899" y="5159"/>
                    <a:pt x="3702" y="5749"/>
                    <a:pt x="4909" y="6406"/>
                  </a:cubicBezTo>
                  <a:cubicBezTo>
                    <a:pt x="4828" y="6264"/>
                    <a:pt x="4787" y="6101"/>
                    <a:pt x="4780" y="5938"/>
                  </a:cubicBezTo>
                  <a:cubicBezTo>
                    <a:pt x="4780" y="4603"/>
                    <a:pt x="5920" y="3206"/>
                    <a:pt x="5920" y="1843"/>
                  </a:cubicBezTo>
                  <a:cubicBezTo>
                    <a:pt x="5920" y="956"/>
                    <a:pt x="5335" y="0"/>
                    <a:pt x="4201"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a:off x="7086951" y="1670541"/>
              <a:ext cx="155124" cy="168056"/>
            </a:xfrm>
            <a:custGeom>
              <a:avLst/>
              <a:gdLst/>
              <a:ahLst/>
              <a:cxnLst/>
              <a:rect l="l" t="t" r="r" b="b"/>
              <a:pathLst>
                <a:path w="5914" h="6407" extrusionOk="0">
                  <a:moveTo>
                    <a:pt x="1717" y="0"/>
                  </a:moveTo>
                  <a:cubicBezTo>
                    <a:pt x="580" y="0"/>
                    <a:pt x="1" y="956"/>
                    <a:pt x="1" y="1843"/>
                  </a:cubicBezTo>
                  <a:cubicBezTo>
                    <a:pt x="1" y="3206"/>
                    <a:pt x="1133" y="4603"/>
                    <a:pt x="1133" y="5938"/>
                  </a:cubicBezTo>
                  <a:cubicBezTo>
                    <a:pt x="1133" y="6101"/>
                    <a:pt x="1086" y="6264"/>
                    <a:pt x="1011" y="6406"/>
                  </a:cubicBezTo>
                  <a:cubicBezTo>
                    <a:pt x="2218" y="5749"/>
                    <a:pt x="4015" y="5159"/>
                    <a:pt x="4537" y="4996"/>
                  </a:cubicBezTo>
                  <a:cubicBezTo>
                    <a:pt x="4618" y="4969"/>
                    <a:pt x="4666" y="4881"/>
                    <a:pt x="4646" y="4799"/>
                  </a:cubicBezTo>
                  <a:lnTo>
                    <a:pt x="4429" y="3891"/>
                  </a:lnTo>
                  <a:cubicBezTo>
                    <a:pt x="4591" y="3816"/>
                    <a:pt x="5914" y="3436"/>
                    <a:pt x="5914" y="3436"/>
                  </a:cubicBezTo>
                  <a:cubicBezTo>
                    <a:pt x="4605" y="989"/>
                    <a:pt x="3167" y="195"/>
                    <a:pt x="2049" y="26"/>
                  </a:cubicBezTo>
                  <a:cubicBezTo>
                    <a:pt x="1933" y="9"/>
                    <a:pt x="1823" y="0"/>
                    <a:pt x="1717"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a:off x="6961572"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5" y="2048"/>
                    <a:pt x="1587" y="1689"/>
                    <a:pt x="1594" y="1255"/>
                  </a:cubicBezTo>
                  <a:lnTo>
                    <a:pt x="1594" y="794"/>
                  </a:lnTo>
                  <a:cubicBezTo>
                    <a:pt x="1587" y="360"/>
                    <a:pt x="1235"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6"/>
            <p:cNvSpPr/>
            <p:nvPr/>
          </p:nvSpPr>
          <p:spPr>
            <a:xfrm>
              <a:off x="6979356" y="1695040"/>
              <a:ext cx="24027" cy="41811"/>
            </a:xfrm>
            <a:custGeom>
              <a:avLst/>
              <a:gdLst/>
              <a:ahLst/>
              <a:cxnLst/>
              <a:rect l="l" t="t" r="r" b="b"/>
              <a:pathLst>
                <a:path w="916" h="1594" extrusionOk="0">
                  <a:moveTo>
                    <a:pt x="116" y="0"/>
                  </a:moveTo>
                  <a:cubicBezTo>
                    <a:pt x="75" y="0"/>
                    <a:pt x="41" y="7"/>
                    <a:pt x="1" y="14"/>
                  </a:cubicBezTo>
                  <a:lnTo>
                    <a:pt x="1" y="1140"/>
                  </a:lnTo>
                  <a:cubicBezTo>
                    <a:pt x="1" y="1390"/>
                    <a:pt x="204" y="1594"/>
                    <a:pt x="455" y="1594"/>
                  </a:cubicBezTo>
                  <a:cubicBezTo>
                    <a:pt x="706" y="1594"/>
                    <a:pt x="909" y="1390"/>
                    <a:pt x="909" y="1140"/>
                  </a:cubicBezTo>
                  <a:lnTo>
                    <a:pt x="909" y="801"/>
                  </a:lnTo>
                  <a:cubicBezTo>
                    <a:pt x="916" y="360"/>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6"/>
            <p:cNvSpPr/>
            <p:nvPr/>
          </p:nvSpPr>
          <p:spPr>
            <a:xfrm>
              <a:off x="6973480" y="1700915"/>
              <a:ext cx="17994" cy="17994"/>
            </a:xfrm>
            <a:custGeom>
              <a:avLst/>
              <a:gdLst/>
              <a:ahLst/>
              <a:cxnLst/>
              <a:rect l="l" t="t" r="r" b="b"/>
              <a:pathLst>
                <a:path w="686" h="686" extrusionOk="0">
                  <a:moveTo>
                    <a:pt x="340" y="0"/>
                  </a:moveTo>
                  <a:cubicBezTo>
                    <a:pt x="150" y="0"/>
                    <a:pt x="1" y="156"/>
                    <a:pt x="1" y="346"/>
                  </a:cubicBezTo>
                  <a:cubicBezTo>
                    <a:pt x="1" y="536"/>
                    <a:pt x="150" y="685"/>
                    <a:pt x="340" y="685"/>
                  </a:cubicBezTo>
                  <a:cubicBezTo>
                    <a:pt x="530" y="685"/>
                    <a:pt x="686" y="536"/>
                    <a:pt x="686" y="346"/>
                  </a:cubicBezTo>
                  <a:cubicBezTo>
                    <a:pt x="686"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a:off x="7110794"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4" y="2048"/>
                    <a:pt x="1587" y="1689"/>
                    <a:pt x="1594" y="1255"/>
                  </a:cubicBezTo>
                  <a:lnTo>
                    <a:pt x="1594" y="794"/>
                  </a:lnTo>
                  <a:cubicBezTo>
                    <a:pt x="1587" y="360"/>
                    <a:pt x="1234"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a:off x="7128578" y="1695040"/>
              <a:ext cx="24027" cy="41811"/>
            </a:xfrm>
            <a:custGeom>
              <a:avLst/>
              <a:gdLst/>
              <a:ahLst/>
              <a:cxnLst/>
              <a:rect l="l" t="t" r="r" b="b"/>
              <a:pathLst>
                <a:path w="916" h="1594" extrusionOk="0">
                  <a:moveTo>
                    <a:pt x="116" y="0"/>
                  </a:moveTo>
                  <a:cubicBezTo>
                    <a:pt x="82" y="0"/>
                    <a:pt x="41" y="7"/>
                    <a:pt x="0" y="14"/>
                  </a:cubicBezTo>
                  <a:lnTo>
                    <a:pt x="0" y="1140"/>
                  </a:lnTo>
                  <a:cubicBezTo>
                    <a:pt x="0" y="1390"/>
                    <a:pt x="204" y="1594"/>
                    <a:pt x="462" y="1594"/>
                  </a:cubicBezTo>
                  <a:cubicBezTo>
                    <a:pt x="712" y="1594"/>
                    <a:pt x="916" y="1390"/>
                    <a:pt x="916" y="1140"/>
                  </a:cubicBezTo>
                  <a:lnTo>
                    <a:pt x="916" y="801"/>
                  </a:lnTo>
                  <a:cubicBezTo>
                    <a:pt x="916" y="360"/>
                    <a:pt x="556"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a:off x="7122703" y="1700915"/>
              <a:ext cx="17810" cy="17994"/>
            </a:xfrm>
            <a:custGeom>
              <a:avLst/>
              <a:gdLst/>
              <a:ahLst/>
              <a:cxnLst/>
              <a:rect l="l" t="t" r="r" b="b"/>
              <a:pathLst>
                <a:path w="679" h="686" extrusionOk="0">
                  <a:moveTo>
                    <a:pt x="340" y="0"/>
                  </a:moveTo>
                  <a:cubicBezTo>
                    <a:pt x="150" y="0"/>
                    <a:pt x="1" y="156"/>
                    <a:pt x="1" y="346"/>
                  </a:cubicBezTo>
                  <a:cubicBezTo>
                    <a:pt x="1" y="536"/>
                    <a:pt x="150" y="685"/>
                    <a:pt x="340" y="685"/>
                  </a:cubicBezTo>
                  <a:cubicBezTo>
                    <a:pt x="530" y="685"/>
                    <a:pt x="679" y="536"/>
                    <a:pt x="679" y="346"/>
                  </a:cubicBezTo>
                  <a:cubicBezTo>
                    <a:pt x="679"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a:off x="7026491" y="1796602"/>
              <a:ext cx="60486" cy="59411"/>
            </a:xfrm>
            <a:custGeom>
              <a:avLst/>
              <a:gdLst/>
              <a:ahLst/>
              <a:cxnLst/>
              <a:rect l="l" t="t" r="r" b="b"/>
              <a:pathLst>
                <a:path w="2306" h="2265" extrusionOk="0">
                  <a:moveTo>
                    <a:pt x="1153" y="0"/>
                  </a:moveTo>
                  <a:cubicBezTo>
                    <a:pt x="516" y="0"/>
                    <a:pt x="0" y="339"/>
                    <a:pt x="0" y="753"/>
                  </a:cubicBezTo>
                  <a:cubicBezTo>
                    <a:pt x="0" y="1031"/>
                    <a:pt x="400" y="1261"/>
                    <a:pt x="767" y="1417"/>
                  </a:cubicBezTo>
                  <a:cubicBezTo>
                    <a:pt x="868" y="1465"/>
                    <a:pt x="936" y="1573"/>
                    <a:pt x="936" y="1689"/>
                  </a:cubicBezTo>
                  <a:lnTo>
                    <a:pt x="936" y="2265"/>
                  </a:lnTo>
                  <a:cubicBezTo>
                    <a:pt x="963" y="2251"/>
                    <a:pt x="990" y="2245"/>
                    <a:pt x="1024" y="2231"/>
                  </a:cubicBezTo>
                  <a:cubicBezTo>
                    <a:pt x="1068" y="2214"/>
                    <a:pt x="1118" y="2206"/>
                    <a:pt x="1167" y="2206"/>
                  </a:cubicBezTo>
                  <a:cubicBezTo>
                    <a:pt x="1216" y="2206"/>
                    <a:pt x="1265" y="2214"/>
                    <a:pt x="1309" y="2231"/>
                  </a:cubicBezTo>
                  <a:cubicBezTo>
                    <a:pt x="1343" y="2245"/>
                    <a:pt x="1370" y="2251"/>
                    <a:pt x="1397" y="2265"/>
                  </a:cubicBezTo>
                  <a:lnTo>
                    <a:pt x="1397" y="1682"/>
                  </a:lnTo>
                  <a:cubicBezTo>
                    <a:pt x="1397" y="1566"/>
                    <a:pt x="1465" y="1465"/>
                    <a:pt x="1567" y="1417"/>
                  </a:cubicBezTo>
                  <a:cubicBezTo>
                    <a:pt x="1913" y="1255"/>
                    <a:pt x="2306" y="1031"/>
                    <a:pt x="2306" y="753"/>
                  </a:cubicBezTo>
                  <a:cubicBezTo>
                    <a:pt x="2306" y="332"/>
                    <a:pt x="1790" y="0"/>
                    <a:pt x="115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6"/>
            <p:cNvSpPr/>
            <p:nvPr/>
          </p:nvSpPr>
          <p:spPr>
            <a:xfrm>
              <a:off x="6871944" y="1581569"/>
              <a:ext cx="185158" cy="232660"/>
            </a:xfrm>
            <a:custGeom>
              <a:avLst/>
              <a:gdLst/>
              <a:ahLst/>
              <a:cxnLst/>
              <a:rect l="l" t="t" r="r" b="b"/>
              <a:pathLst>
                <a:path w="7059" h="8870"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627" y="8463"/>
                    <a:pt x="2163" y="8639"/>
                    <a:pt x="2787" y="8869"/>
                  </a:cubicBezTo>
                  <a:cubicBezTo>
                    <a:pt x="1716" y="2130"/>
                    <a:pt x="6218" y="0"/>
                    <a:pt x="7059"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6"/>
            <p:cNvSpPr/>
            <p:nvPr/>
          </p:nvSpPr>
          <p:spPr>
            <a:xfrm>
              <a:off x="6871944" y="1675289"/>
              <a:ext cx="84670" cy="138940"/>
            </a:xfrm>
            <a:custGeom>
              <a:avLst/>
              <a:gdLst/>
              <a:ahLst/>
              <a:cxnLst/>
              <a:rect l="l" t="t" r="r" b="b"/>
              <a:pathLst>
                <a:path w="3228" h="5297" extrusionOk="0">
                  <a:moveTo>
                    <a:pt x="3228" y="1"/>
                  </a:moveTo>
                  <a:lnTo>
                    <a:pt x="3228" y="1"/>
                  </a:lnTo>
                  <a:cubicBezTo>
                    <a:pt x="2231" y="353"/>
                    <a:pt x="1071" y="1255"/>
                    <a:pt x="0" y="3255"/>
                  </a:cubicBezTo>
                  <a:cubicBezTo>
                    <a:pt x="0" y="3255"/>
                    <a:pt x="1329" y="3635"/>
                    <a:pt x="1485" y="3710"/>
                  </a:cubicBezTo>
                  <a:lnTo>
                    <a:pt x="1268" y="4618"/>
                  </a:lnTo>
                  <a:cubicBezTo>
                    <a:pt x="1248" y="4700"/>
                    <a:pt x="1295" y="4788"/>
                    <a:pt x="1376" y="4815"/>
                  </a:cubicBezTo>
                  <a:cubicBezTo>
                    <a:pt x="1627" y="4890"/>
                    <a:pt x="2163" y="5066"/>
                    <a:pt x="2787" y="5296"/>
                  </a:cubicBezTo>
                  <a:cubicBezTo>
                    <a:pt x="2434" y="3052"/>
                    <a:pt x="2692" y="1316"/>
                    <a:pt x="3228" y="1"/>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6"/>
          <p:cNvGrpSpPr/>
          <p:nvPr/>
        </p:nvGrpSpPr>
        <p:grpSpPr>
          <a:xfrm>
            <a:off x="7988857" y="5695288"/>
            <a:ext cx="437587" cy="485865"/>
            <a:chOff x="3038403" y="1539234"/>
            <a:chExt cx="375482" cy="316072"/>
          </a:xfrm>
        </p:grpSpPr>
        <p:sp>
          <p:nvSpPr>
            <p:cNvPr id="1553" name="Google Shape;1553;p36"/>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6"/>
            <p:cNvGrpSpPr/>
            <p:nvPr/>
          </p:nvGrpSpPr>
          <p:grpSpPr>
            <a:xfrm>
              <a:off x="3038403" y="1539234"/>
              <a:ext cx="375482" cy="316072"/>
              <a:chOff x="3038403" y="1539234"/>
              <a:chExt cx="375482" cy="316072"/>
            </a:xfrm>
          </p:grpSpPr>
          <p:sp>
            <p:nvSpPr>
              <p:cNvPr id="1555" name="Google Shape;1555;p36"/>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6"/>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6"/>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6"/>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4" name="Google Shape;1564;p36"/>
          <p:cNvGrpSpPr/>
          <p:nvPr/>
        </p:nvGrpSpPr>
        <p:grpSpPr>
          <a:xfrm>
            <a:off x="-9" y="5630964"/>
            <a:ext cx="664399" cy="614523"/>
            <a:chOff x="1933569" y="1512243"/>
            <a:chExt cx="393975" cy="370105"/>
          </a:xfrm>
        </p:grpSpPr>
        <p:sp>
          <p:nvSpPr>
            <p:cNvPr id="1565" name="Google Shape;1565;p36"/>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6"/>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6"/>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6"/>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6"/>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6"/>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6"/>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6"/>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6"/>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6"/>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6"/>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6"/>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36"/>
          <p:cNvGrpSpPr/>
          <p:nvPr/>
        </p:nvGrpSpPr>
        <p:grpSpPr>
          <a:xfrm>
            <a:off x="6293656" y="5741035"/>
            <a:ext cx="583529" cy="440273"/>
            <a:chOff x="1398582" y="2973490"/>
            <a:chExt cx="371391" cy="235126"/>
          </a:xfrm>
        </p:grpSpPr>
        <p:sp>
          <p:nvSpPr>
            <p:cNvPr id="1594" name="Google Shape;1594;p36"/>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6"/>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rgbClr val="274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36"/>
          <p:cNvGrpSpPr/>
          <p:nvPr/>
        </p:nvGrpSpPr>
        <p:grpSpPr>
          <a:xfrm>
            <a:off x="1026576" y="5629476"/>
            <a:ext cx="587980" cy="617482"/>
            <a:chOff x="3039662" y="2514780"/>
            <a:chExt cx="374223" cy="329764"/>
          </a:xfrm>
        </p:grpSpPr>
        <p:sp>
          <p:nvSpPr>
            <p:cNvPr id="1610" name="Google Shape;1610;p36"/>
            <p:cNvSpPr/>
            <p:nvPr/>
          </p:nvSpPr>
          <p:spPr>
            <a:xfrm>
              <a:off x="3270171" y="2554964"/>
              <a:ext cx="64395" cy="72762"/>
            </a:xfrm>
            <a:custGeom>
              <a:avLst/>
              <a:gdLst/>
              <a:ahLst/>
              <a:cxnLst/>
              <a:rect l="l" t="t" r="r" b="b"/>
              <a:pathLst>
                <a:path w="2455" h="2774" extrusionOk="0">
                  <a:moveTo>
                    <a:pt x="0" y="1"/>
                  </a:moveTo>
                  <a:cubicBezTo>
                    <a:pt x="204" y="1784"/>
                    <a:pt x="2380" y="2774"/>
                    <a:pt x="2380" y="2774"/>
                  </a:cubicBezTo>
                  <a:lnTo>
                    <a:pt x="2455" y="2014"/>
                  </a:lnTo>
                  <a:lnTo>
                    <a:pt x="1716" y="231"/>
                  </a:lnTo>
                  <a:lnTo>
                    <a:pt x="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3245804" y="2514780"/>
              <a:ext cx="97838" cy="179571"/>
            </a:xfrm>
            <a:custGeom>
              <a:avLst/>
              <a:gdLst/>
              <a:ahLst/>
              <a:cxnLst/>
              <a:rect l="l" t="t" r="r" b="b"/>
              <a:pathLst>
                <a:path w="3730" h="6846" extrusionOk="0">
                  <a:moveTo>
                    <a:pt x="803" y="1"/>
                  </a:moveTo>
                  <a:cubicBezTo>
                    <a:pt x="595" y="1"/>
                    <a:pt x="487" y="328"/>
                    <a:pt x="732" y="427"/>
                  </a:cubicBezTo>
                  <a:cubicBezTo>
                    <a:pt x="1207" y="651"/>
                    <a:pt x="1648" y="963"/>
                    <a:pt x="2014" y="1343"/>
                  </a:cubicBezTo>
                  <a:cubicBezTo>
                    <a:pt x="2014" y="1417"/>
                    <a:pt x="1980" y="1492"/>
                    <a:pt x="1919" y="1533"/>
                  </a:cubicBezTo>
                  <a:cubicBezTo>
                    <a:pt x="1897" y="1545"/>
                    <a:pt x="1855" y="1560"/>
                    <a:pt x="1784" y="1560"/>
                  </a:cubicBezTo>
                  <a:cubicBezTo>
                    <a:pt x="1591" y="1560"/>
                    <a:pt x="1183" y="1448"/>
                    <a:pt x="380" y="868"/>
                  </a:cubicBezTo>
                  <a:cubicBezTo>
                    <a:pt x="340" y="839"/>
                    <a:pt x="295" y="825"/>
                    <a:pt x="250" y="825"/>
                  </a:cubicBezTo>
                  <a:cubicBezTo>
                    <a:pt x="181" y="825"/>
                    <a:pt x="113" y="858"/>
                    <a:pt x="68" y="915"/>
                  </a:cubicBezTo>
                  <a:cubicBezTo>
                    <a:pt x="0" y="1017"/>
                    <a:pt x="27" y="1146"/>
                    <a:pt x="122" y="1221"/>
                  </a:cubicBezTo>
                  <a:cubicBezTo>
                    <a:pt x="841" y="1743"/>
                    <a:pt x="1397" y="1994"/>
                    <a:pt x="1790" y="1994"/>
                  </a:cubicBezTo>
                  <a:cubicBezTo>
                    <a:pt x="1800" y="1994"/>
                    <a:pt x="1810" y="1994"/>
                    <a:pt x="1820" y="1994"/>
                  </a:cubicBezTo>
                  <a:cubicBezTo>
                    <a:pt x="1945" y="1994"/>
                    <a:pt x="2069" y="1955"/>
                    <a:pt x="2170" y="1892"/>
                  </a:cubicBezTo>
                  <a:cubicBezTo>
                    <a:pt x="2214" y="1865"/>
                    <a:pt x="2262" y="1852"/>
                    <a:pt x="2310" y="1852"/>
                  </a:cubicBezTo>
                  <a:cubicBezTo>
                    <a:pt x="2395" y="1852"/>
                    <a:pt x="2477" y="1893"/>
                    <a:pt x="2529" y="1966"/>
                  </a:cubicBezTo>
                  <a:cubicBezTo>
                    <a:pt x="2848" y="2421"/>
                    <a:pt x="3058" y="2943"/>
                    <a:pt x="3153" y="3492"/>
                  </a:cubicBezTo>
                  <a:cubicBezTo>
                    <a:pt x="3329" y="4570"/>
                    <a:pt x="2929" y="5601"/>
                    <a:pt x="1994" y="6455"/>
                  </a:cubicBezTo>
                  <a:cubicBezTo>
                    <a:pt x="1825" y="6613"/>
                    <a:pt x="1968" y="6845"/>
                    <a:pt x="2141" y="6845"/>
                  </a:cubicBezTo>
                  <a:cubicBezTo>
                    <a:pt x="2191" y="6845"/>
                    <a:pt x="2244" y="6826"/>
                    <a:pt x="2292" y="6781"/>
                  </a:cubicBezTo>
                  <a:cubicBezTo>
                    <a:pt x="3621" y="5567"/>
                    <a:pt x="3730" y="4285"/>
                    <a:pt x="3587" y="3424"/>
                  </a:cubicBezTo>
                  <a:cubicBezTo>
                    <a:pt x="3323" y="1790"/>
                    <a:pt x="2007" y="515"/>
                    <a:pt x="909" y="27"/>
                  </a:cubicBezTo>
                  <a:cubicBezTo>
                    <a:pt x="872" y="9"/>
                    <a:pt x="836" y="1"/>
                    <a:pt x="803"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3119165" y="2554964"/>
              <a:ext cx="64395" cy="72762"/>
            </a:xfrm>
            <a:custGeom>
              <a:avLst/>
              <a:gdLst/>
              <a:ahLst/>
              <a:cxnLst/>
              <a:rect l="l" t="t" r="r" b="b"/>
              <a:pathLst>
                <a:path w="2455" h="2774" extrusionOk="0">
                  <a:moveTo>
                    <a:pt x="2455" y="1"/>
                  </a:moveTo>
                  <a:lnTo>
                    <a:pt x="739" y="231"/>
                  </a:lnTo>
                  <a:lnTo>
                    <a:pt x="0" y="2014"/>
                  </a:lnTo>
                  <a:lnTo>
                    <a:pt x="75" y="2774"/>
                  </a:lnTo>
                  <a:cubicBezTo>
                    <a:pt x="75" y="2774"/>
                    <a:pt x="2252" y="1784"/>
                    <a:pt x="24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3254512" y="2624867"/>
              <a:ext cx="17627" cy="28827"/>
            </a:xfrm>
            <a:custGeom>
              <a:avLst/>
              <a:gdLst/>
              <a:ahLst/>
              <a:cxnLst/>
              <a:rect l="l" t="t" r="r" b="b"/>
              <a:pathLst>
                <a:path w="672" h="1099" extrusionOk="0">
                  <a:moveTo>
                    <a:pt x="217" y="0"/>
                  </a:moveTo>
                  <a:lnTo>
                    <a:pt x="0" y="1099"/>
                  </a:lnTo>
                  <a:lnTo>
                    <a:pt x="448" y="1099"/>
                  </a:lnTo>
                  <a:lnTo>
                    <a:pt x="672"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3255745" y="2607424"/>
              <a:ext cx="23161" cy="23161"/>
            </a:xfrm>
            <a:custGeom>
              <a:avLst/>
              <a:gdLst/>
              <a:ahLst/>
              <a:cxnLst/>
              <a:rect l="l" t="t" r="r" b="b"/>
              <a:pathLst>
                <a:path w="883" h="883" extrusionOk="0">
                  <a:moveTo>
                    <a:pt x="442" y="1"/>
                  </a:moveTo>
                  <a:cubicBezTo>
                    <a:pt x="198" y="1"/>
                    <a:pt x="1" y="197"/>
                    <a:pt x="1" y="442"/>
                  </a:cubicBezTo>
                  <a:cubicBezTo>
                    <a:pt x="1" y="686"/>
                    <a:pt x="198" y="882"/>
                    <a:pt x="442" y="882"/>
                  </a:cubicBezTo>
                  <a:cubicBezTo>
                    <a:pt x="686" y="882"/>
                    <a:pt x="882" y="686"/>
                    <a:pt x="882" y="442"/>
                  </a:cubicBezTo>
                  <a:cubicBezTo>
                    <a:pt x="882" y="197"/>
                    <a:pt x="686" y="1"/>
                    <a:pt x="44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3181593" y="2624867"/>
              <a:ext cx="17627" cy="28827"/>
            </a:xfrm>
            <a:custGeom>
              <a:avLst/>
              <a:gdLst/>
              <a:ahLst/>
              <a:cxnLst/>
              <a:rect l="l" t="t" r="r" b="b"/>
              <a:pathLst>
                <a:path w="672" h="1099" extrusionOk="0">
                  <a:moveTo>
                    <a:pt x="0" y="0"/>
                  </a:moveTo>
                  <a:lnTo>
                    <a:pt x="224" y="1099"/>
                  </a:lnTo>
                  <a:lnTo>
                    <a:pt x="672" y="1099"/>
                  </a:lnTo>
                  <a:lnTo>
                    <a:pt x="4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3288480" y="2694219"/>
              <a:ext cx="125406" cy="52145"/>
            </a:xfrm>
            <a:custGeom>
              <a:avLst/>
              <a:gdLst/>
              <a:ahLst/>
              <a:cxnLst/>
              <a:rect l="l" t="t" r="r" b="b"/>
              <a:pathLst>
                <a:path w="4781" h="1988" extrusionOk="0">
                  <a:moveTo>
                    <a:pt x="292" y="1"/>
                  </a:moveTo>
                  <a:cubicBezTo>
                    <a:pt x="1" y="1"/>
                    <a:pt x="1" y="441"/>
                    <a:pt x="292" y="441"/>
                  </a:cubicBezTo>
                  <a:lnTo>
                    <a:pt x="2550" y="441"/>
                  </a:lnTo>
                  <a:cubicBezTo>
                    <a:pt x="2604" y="441"/>
                    <a:pt x="2659" y="462"/>
                    <a:pt x="2699" y="496"/>
                  </a:cubicBezTo>
                  <a:lnTo>
                    <a:pt x="4333" y="1926"/>
                  </a:lnTo>
                  <a:cubicBezTo>
                    <a:pt x="4374" y="1967"/>
                    <a:pt x="4428" y="1987"/>
                    <a:pt x="4483" y="1987"/>
                  </a:cubicBezTo>
                  <a:cubicBezTo>
                    <a:pt x="4686" y="1987"/>
                    <a:pt x="4781" y="1730"/>
                    <a:pt x="4625" y="1601"/>
                  </a:cubicBezTo>
                  <a:lnTo>
                    <a:pt x="2991" y="163"/>
                  </a:lnTo>
                  <a:cubicBezTo>
                    <a:pt x="2869" y="55"/>
                    <a:pt x="2713" y="1"/>
                    <a:pt x="2550"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3276204" y="2705813"/>
              <a:ext cx="118140" cy="78952"/>
            </a:xfrm>
            <a:custGeom>
              <a:avLst/>
              <a:gdLst/>
              <a:ahLst/>
              <a:cxnLst/>
              <a:rect l="l" t="t" r="r" b="b"/>
              <a:pathLst>
                <a:path w="4504" h="3010" extrusionOk="0">
                  <a:moveTo>
                    <a:pt x="313" y="1"/>
                  </a:moveTo>
                  <a:cubicBezTo>
                    <a:pt x="87" y="1"/>
                    <a:pt x="0" y="354"/>
                    <a:pt x="258" y="433"/>
                  </a:cubicBezTo>
                  <a:lnTo>
                    <a:pt x="2679" y="1200"/>
                  </a:lnTo>
                  <a:cubicBezTo>
                    <a:pt x="2720" y="1213"/>
                    <a:pt x="2760" y="1240"/>
                    <a:pt x="2788" y="1274"/>
                  </a:cubicBezTo>
                  <a:lnTo>
                    <a:pt x="4042" y="2929"/>
                  </a:lnTo>
                  <a:cubicBezTo>
                    <a:pt x="4083" y="2983"/>
                    <a:pt x="4150" y="3010"/>
                    <a:pt x="4218" y="3010"/>
                  </a:cubicBezTo>
                  <a:cubicBezTo>
                    <a:pt x="4401" y="3010"/>
                    <a:pt x="4503" y="2800"/>
                    <a:pt x="4395" y="2657"/>
                  </a:cubicBezTo>
                  <a:lnTo>
                    <a:pt x="3133" y="1003"/>
                  </a:lnTo>
                  <a:cubicBezTo>
                    <a:pt x="3052" y="894"/>
                    <a:pt x="2943" y="813"/>
                    <a:pt x="2815" y="772"/>
                  </a:cubicBezTo>
                  <a:lnTo>
                    <a:pt x="387" y="13"/>
                  </a:lnTo>
                  <a:cubicBezTo>
                    <a:pt x="361" y="5"/>
                    <a:pt x="336" y="1"/>
                    <a:pt x="313"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3265240" y="2711793"/>
              <a:ext cx="104186" cy="103399"/>
            </a:xfrm>
            <a:custGeom>
              <a:avLst/>
              <a:gdLst/>
              <a:ahLst/>
              <a:cxnLst/>
              <a:rect l="l" t="t" r="r" b="b"/>
              <a:pathLst>
                <a:path w="3972" h="3942" extrusionOk="0">
                  <a:moveTo>
                    <a:pt x="309" y="1"/>
                  </a:moveTo>
                  <a:cubicBezTo>
                    <a:pt x="129" y="1"/>
                    <a:pt x="0" y="249"/>
                    <a:pt x="175" y="395"/>
                  </a:cubicBezTo>
                  <a:lnTo>
                    <a:pt x="2602" y="2131"/>
                  </a:lnTo>
                  <a:cubicBezTo>
                    <a:pt x="2629" y="2151"/>
                    <a:pt x="2656" y="2179"/>
                    <a:pt x="2670" y="2212"/>
                  </a:cubicBezTo>
                  <a:lnTo>
                    <a:pt x="3504" y="3819"/>
                  </a:lnTo>
                  <a:cubicBezTo>
                    <a:pt x="3538" y="3894"/>
                    <a:pt x="3612" y="3941"/>
                    <a:pt x="3701" y="3941"/>
                  </a:cubicBezTo>
                  <a:cubicBezTo>
                    <a:pt x="3863" y="3941"/>
                    <a:pt x="3972" y="3765"/>
                    <a:pt x="3890" y="3623"/>
                  </a:cubicBezTo>
                  <a:lnTo>
                    <a:pt x="3063" y="2009"/>
                  </a:lnTo>
                  <a:cubicBezTo>
                    <a:pt x="3009" y="1914"/>
                    <a:pt x="2941" y="1840"/>
                    <a:pt x="2860" y="1778"/>
                  </a:cubicBezTo>
                  <a:lnTo>
                    <a:pt x="425" y="36"/>
                  </a:lnTo>
                  <a:cubicBezTo>
                    <a:pt x="386" y="11"/>
                    <a:pt x="346" y="1"/>
                    <a:pt x="30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3247430" y="2717223"/>
              <a:ext cx="88920" cy="127320"/>
            </a:xfrm>
            <a:custGeom>
              <a:avLst/>
              <a:gdLst/>
              <a:ahLst/>
              <a:cxnLst/>
              <a:rect l="l" t="t" r="r" b="b"/>
              <a:pathLst>
                <a:path w="3390" h="4854" extrusionOk="0">
                  <a:moveTo>
                    <a:pt x="320" y="1"/>
                  </a:moveTo>
                  <a:cubicBezTo>
                    <a:pt x="146" y="1"/>
                    <a:pt x="1" y="227"/>
                    <a:pt x="169" y="385"/>
                  </a:cubicBezTo>
                  <a:lnTo>
                    <a:pt x="2400" y="2494"/>
                  </a:lnTo>
                  <a:cubicBezTo>
                    <a:pt x="2433" y="2528"/>
                    <a:pt x="2454" y="2568"/>
                    <a:pt x="2467" y="2616"/>
                  </a:cubicBezTo>
                  <a:lnTo>
                    <a:pt x="2935" y="4684"/>
                  </a:lnTo>
                  <a:cubicBezTo>
                    <a:pt x="2956" y="4779"/>
                    <a:pt x="3044" y="4853"/>
                    <a:pt x="3145" y="4853"/>
                  </a:cubicBezTo>
                  <a:cubicBezTo>
                    <a:pt x="3159" y="4853"/>
                    <a:pt x="3179" y="4853"/>
                    <a:pt x="3193" y="4846"/>
                  </a:cubicBezTo>
                  <a:cubicBezTo>
                    <a:pt x="3315" y="4826"/>
                    <a:pt x="3390" y="4704"/>
                    <a:pt x="3362" y="4589"/>
                  </a:cubicBezTo>
                  <a:lnTo>
                    <a:pt x="2895" y="2514"/>
                  </a:lnTo>
                  <a:cubicBezTo>
                    <a:pt x="2867" y="2385"/>
                    <a:pt x="2800" y="2263"/>
                    <a:pt x="2698" y="2175"/>
                  </a:cubicBezTo>
                  <a:lnTo>
                    <a:pt x="474" y="66"/>
                  </a:lnTo>
                  <a:cubicBezTo>
                    <a:pt x="425" y="20"/>
                    <a:pt x="371" y="1"/>
                    <a:pt x="320"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3039662" y="2694219"/>
              <a:ext cx="125406" cy="52145"/>
            </a:xfrm>
            <a:custGeom>
              <a:avLst/>
              <a:gdLst/>
              <a:ahLst/>
              <a:cxnLst/>
              <a:rect l="l" t="t" r="r" b="b"/>
              <a:pathLst>
                <a:path w="4781" h="1988" extrusionOk="0">
                  <a:moveTo>
                    <a:pt x="2231" y="1"/>
                  </a:moveTo>
                  <a:cubicBezTo>
                    <a:pt x="2069" y="1"/>
                    <a:pt x="1919" y="55"/>
                    <a:pt x="1797" y="163"/>
                  </a:cubicBezTo>
                  <a:lnTo>
                    <a:pt x="156" y="1601"/>
                  </a:lnTo>
                  <a:cubicBezTo>
                    <a:pt x="0" y="1730"/>
                    <a:pt x="95" y="1987"/>
                    <a:pt x="299" y="1987"/>
                  </a:cubicBezTo>
                  <a:cubicBezTo>
                    <a:pt x="353" y="1987"/>
                    <a:pt x="407" y="1967"/>
                    <a:pt x="448" y="1926"/>
                  </a:cubicBezTo>
                  <a:lnTo>
                    <a:pt x="2089" y="496"/>
                  </a:lnTo>
                  <a:cubicBezTo>
                    <a:pt x="2130" y="462"/>
                    <a:pt x="2177" y="441"/>
                    <a:pt x="2231" y="441"/>
                  </a:cubicBezTo>
                  <a:lnTo>
                    <a:pt x="4489" y="441"/>
                  </a:lnTo>
                  <a:cubicBezTo>
                    <a:pt x="4781" y="441"/>
                    <a:pt x="4781" y="1"/>
                    <a:pt x="448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3059230" y="2705813"/>
              <a:ext cx="118297" cy="78952"/>
            </a:xfrm>
            <a:custGeom>
              <a:avLst/>
              <a:gdLst/>
              <a:ahLst/>
              <a:cxnLst/>
              <a:rect l="l" t="t" r="r" b="b"/>
              <a:pathLst>
                <a:path w="4510" h="3010" extrusionOk="0">
                  <a:moveTo>
                    <a:pt x="4192" y="1"/>
                  </a:moveTo>
                  <a:cubicBezTo>
                    <a:pt x="4168" y="1"/>
                    <a:pt x="4143" y="5"/>
                    <a:pt x="4116" y="13"/>
                  </a:cubicBezTo>
                  <a:lnTo>
                    <a:pt x="1695" y="772"/>
                  </a:lnTo>
                  <a:cubicBezTo>
                    <a:pt x="1567" y="813"/>
                    <a:pt x="1451" y="894"/>
                    <a:pt x="1370" y="1003"/>
                  </a:cubicBezTo>
                  <a:lnTo>
                    <a:pt x="116" y="2657"/>
                  </a:lnTo>
                  <a:cubicBezTo>
                    <a:pt x="0" y="2800"/>
                    <a:pt x="109" y="3010"/>
                    <a:pt x="292" y="3010"/>
                  </a:cubicBezTo>
                  <a:cubicBezTo>
                    <a:pt x="360" y="3010"/>
                    <a:pt x="421" y="2983"/>
                    <a:pt x="468" y="2929"/>
                  </a:cubicBezTo>
                  <a:lnTo>
                    <a:pt x="1723" y="1274"/>
                  </a:lnTo>
                  <a:cubicBezTo>
                    <a:pt x="1750" y="1240"/>
                    <a:pt x="1784" y="1213"/>
                    <a:pt x="1831" y="1200"/>
                  </a:cubicBezTo>
                  <a:lnTo>
                    <a:pt x="4252" y="433"/>
                  </a:lnTo>
                  <a:cubicBezTo>
                    <a:pt x="4510" y="354"/>
                    <a:pt x="4423" y="1"/>
                    <a:pt x="4192"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3084306" y="2711793"/>
              <a:ext cx="104186" cy="103399"/>
            </a:xfrm>
            <a:custGeom>
              <a:avLst/>
              <a:gdLst/>
              <a:ahLst/>
              <a:cxnLst/>
              <a:rect l="l" t="t" r="r" b="b"/>
              <a:pathLst>
                <a:path w="3972" h="3942" extrusionOk="0">
                  <a:moveTo>
                    <a:pt x="3659" y="1"/>
                  </a:moveTo>
                  <a:cubicBezTo>
                    <a:pt x="3621" y="1"/>
                    <a:pt x="3581" y="11"/>
                    <a:pt x="3540" y="36"/>
                  </a:cubicBezTo>
                  <a:lnTo>
                    <a:pt x="1112" y="1778"/>
                  </a:lnTo>
                  <a:cubicBezTo>
                    <a:pt x="1024" y="1840"/>
                    <a:pt x="956" y="1914"/>
                    <a:pt x="909" y="2009"/>
                  </a:cubicBezTo>
                  <a:lnTo>
                    <a:pt x="75" y="3623"/>
                  </a:lnTo>
                  <a:cubicBezTo>
                    <a:pt x="0" y="3765"/>
                    <a:pt x="109" y="3941"/>
                    <a:pt x="272" y="3941"/>
                  </a:cubicBezTo>
                  <a:cubicBezTo>
                    <a:pt x="353" y="3941"/>
                    <a:pt x="428" y="3894"/>
                    <a:pt x="468" y="3819"/>
                  </a:cubicBezTo>
                  <a:lnTo>
                    <a:pt x="1295" y="2212"/>
                  </a:lnTo>
                  <a:cubicBezTo>
                    <a:pt x="1316" y="2179"/>
                    <a:pt x="1336" y="2151"/>
                    <a:pt x="1363" y="2131"/>
                  </a:cubicBezTo>
                  <a:lnTo>
                    <a:pt x="3798" y="395"/>
                  </a:lnTo>
                  <a:cubicBezTo>
                    <a:pt x="3972" y="249"/>
                    <a:pt x="3843" y="1"/>
                    <a:pt x="365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3117198" y="2717223"/>
              <a:ext cx="88972" cy="127320"/>
            </a:xfrm>
            <a:custGeom>
              <a:avLst/>
              <a:gdLst/>
              <a:ahLst/>
              <a:cxnLst/>
              <a:rect l="l" t="t" r="r" b="b"/>
              <a:pathLst>
                <a:path w="3392" h="4854" extrusionOk="0">
                  <a:moveTo>
                    <a:pt x="3073" y="1"/>
                  </a:moveTo>
                  <a:cubicBezTo>
                    <a:pt x="3023" y="1"/>
                    <a:pt x="2971" y="20"/>
                    <a:pt x="2923" y="66"/>
                  </a:cubicBezTo>
                  <a:lnTo>
                    <a:pt x="692" y="2175"/>
                  </a:lnTo>
                  <a:cubicBezTo>
                    <a:pt x="597" y="2263"/>
                    <a:pt x="523" y="2385"/>
                    <a:pt x="496" y="2514"/>
                  </a:cubicBezTo>
                  <a:lnTo>
                    <a:pt x="28" y="4589"/>
                  </a:lnTo>
                  <a:cubicBezTo>
                    <a:pt x="1" y="4704"/>
                    <a:pt x="82" y="4826"/>
                    <a:pt x="197" y="4846"/>
                  </a:cubicBezTo>
                  <a:cubicBezTo>
                    <a:pt x="218" y="4853"/>
                    <a:pt x="231" y="4853"/>
                    <a:pt x="252" y="4853"/>
                  </a:cubicBezTo>
                  <a:cubicBezTo>
                    <a:pt x="353" y="4853"/>
                    <a:pt x="442" y="4779"/>
                    <a:pt x="462" y="4684"/>
                  </a:cubicBezTo>
                  <a:lnTo>
                    <a:pt x="923" y="2616"/>
                  </a:lnTo>
                  <a:cubicBezTo>
                    <a:pt x="937" y="2568"/>
                    <a:pt x="964" y="2528"/>
                    <a:pt x="998" y="2494"/>
                  </a:cubicBezTo>
                  <a:lnTo>
                    <a:pt x="3228" y="385"/>
                  </a:lnTo>
                  <a:cubicBezTo>
                    <a:pt x="3391" y="227"/>
                    <a:pt x="3245" y="1"/>
                    <a:pt x="3073"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3145841" y="2642100"/>
              <a:ext cx="161865" cy="121524"/>
            </a:xfrm>
            <a:custGeom>
              <a:avLst/>
              <a:gdLst/>
              <a:ahLst/>
              <a:cxnLst/>
              <a:rect l="l" t="t" r="r" b="b"/>
              <a:pathLst>
                <a:path w="6171" h="4633" extrusionOk="0">
                  <a:moveTo>
                    <a:pt x="3086" y="1"/>
                  </a:moveTo>
                  <a:cubicBezTo>
                    <a:pt x="1384" y="1"/>
                    <a:pt x="0" y="1038"/>
                    <a:pt x="0" y="2320"/>
                  </a:cubicBezTo>
                  <a:cubicBezTo>
                    <a:pt x="0" y="3595"/>
                    <a:pt x="2204" y="4632"/>
                    <a:pt x="3086" y="4632"/>
                  </a:cubicBezTo>
                  <a:cubicBezTo>
                    <a:pt x="3967" y="4632"/>
                    <a:pt x="6171" y="3595"/>
                    <a:pt x="6171" y="2320"/>
                  </a:cubicBezTo>
                  <a:cubicBezTo>
                    <a:pt x="6171" y="1038"/>
                    <a:pt x="4794" y="1"/>
                    <a:pt x="3086"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3109906" y="2514780"/>
              <a:ext cx="97864" cy="179571"/>
            </a:xfrm>
            <a:custGeom>
              <a:avLst/>
              <a:gdLst/>
              <a:ahLst/>
              <a:cxnLst/>
              <a:rect l="l" t="t" r="r" b="b"/>
              <a:pathLst>
                <a:path w="3731" h="6846" extrusionOk="0">
                  <a:moveTo>
                    <a:pt x="2929" y="1"/>
                  </a:moveTo>
                  <a:cubicBezTo>
                    <a:pt x="2896" y="1"/>
                    <a:pt x="2859" y="9"/>
                    <a:pt x="2822" y="27"/>
                  </a:cubicBezTo>
                  <a:cubicBezTo>
                    <a:pt x="1723" y="515"/>
                    <a:pt x="408" y="1790"/>
                    <a:pt x="143" y="3424"/>
                  </a:cubicBezTo>
                  <a:cubicBezTo>
                    <a:pt x="1" y="4285"/>
                    <a:pt x="116" y="5567"/>
                    <a:pt x="1445" y="6781"/>
                  </a:cubicBezTo>
                  <a:cubicBezTo>
                    <a:pt x="1493" y="6826"/>
                    <a:pt x="1546" y="6845"/>
                    <a:pt x="1596" y="6845"/>
                  </a:cubicBezTo>
                  <a:cubicBezTo>
                    <a:pt x="1769" y="6845"/>
                    <a:pt x="1912" y="6613"/>
                    <a:pt x="1743" y="6455"/>
                  </a:cubicBezTo>
                  <a:cubicBezTo>
                    <a:pt x="801" y="5601"/>
                    <a:pt x="401" y="4570"/>
                    <a:pt x="577" y="3492"/>
                  </a:cubicBezTo>
                  <a:cubicBezTo>
                    <a:pt x="672" y="2943"/>
                    <a:pt x="889" y="2421"/>
                    <a:pt x="1208" y="1966"/>
                  </a:cubicBezTo>
                  <a:cubicBezTo>
                    <a:pt x="1255" y="1893"/>
                    <a:pt x="1337" y="1852"/>
                    <a:pt x="1421" y="1852"/>
                  </a:cubicBezTo>
                  <a:cubicBezTo>
                    <a:pt x="1468" y="1852"/>
                    <a:pt x="1516" y="1865"/>
                    <a:pt x="1560" y="1892"/>
                  </a:cubicBezTo>
                  <a:cubicBezTo>
                    <a:pt x="1667" y="1955"/>
                    <a:pt x="1786" y="1994"/>
                    <a:pt x="1911" y="1994"/>
                  </a:cubicBezTo>
                  <a:cubicBezTo>
                    <a:pt x="1920" y="1994"/>
                    <a:pt x="1930" y="1994"/>
                    <a:pt x="1940" y="1994"/>
                  </a:cubicBezTo>
                  <a:cubicBezTo>
                    <a:pt x="2340" y="1994"/>
                    <a:pt x="2889" y="1743"/>
                    <a:pt x="3615" y="1221"/>
                  </a:cubicBezTo>
                  <a:cubicBezTo>
                    <a:pt x="3710" y="1146"/>
                    <a:pt x="3730" y="1017"/>
                    <a:pt x="3662" y="915"/>
                  </a:cubicBezTo>
                  <a:cubicBezTo>
                    <a:pt x="3621" y="858"/>
                    <a:pt x="3552" y="825"/>
                    <a:pt x="3483" y="825"/>
                  </a:cubicBezTo>
                  <a:cubicBezTo>
                    <a:pt x="3439" y="825"/>
                    <a:pt x="3394" y="839"/>
                    <a:pt x="3357" y="868"/>
                  </a:cubicBezTo>
                  <a:cubicBezTo>
                    <a:pt x="2549" y="1448"/>
                    <a:pt x="2140" y="1560"/>
                    <a:pt x="1946" y="1560"/>
                  </a:cubicBezTo>
                  <a:cubicBezTo>
                    <a:pt x="1875" y="1560"/>
                    <a:pt x="1833" y="1545"/>
                    <a:pt x="1811" y="1533"/>
                  </a:cubicBezTo>
                  <a:cubicBezTo>
                    <a:pt x="1750" y="1492"/>
                    <a:pt x="1716" y="1417"/>
                    <a:pt x="1716" y="1343"/>
                  </a:cubicBezTo>
                  <a:cubicBezTo>
                    <a:pt x="2089" y="963"/>
                    <a:pt x="2523" y="651"/>
                    <a:pt x="3005" y="427"/>
                  </a:cubicBezTo>
                  <a:cubicBezTo>
                    <a:pt x="3245" y="328"/>
                    <a:pt x="3141" y="1"/>
                    <a:pt x="292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3174825" y="2607424"/>
              <a:ext cx="23161" cy="23161"/>
            </a:xfrm>
            <a:custGeom>
              <a:avLst/>
              <a:gdLst/>
              <a:ahLst/>
              <a:cxnLst/>
              <a:rect l="l" t="t" r="r" b="b"/>
              <a:pathLst>
                <a:path w="883" h="883" extrusionOk="0">
                  <a:moveTo>
                    <a:pt x="441" y="1"/>
                  </a:moveTo>
                  <a:cubicBezTo>
                    <a:pt x="197" y="1"/>
                    <a:pt x="1" y="197"/>
                    <a:pt x="1" y="442"/>
                  </a:cubicBezTo>
                  <a:cubicBezTo>
                    <a:pt x="1" y="686"/>
                    <a:pt x="197" y="882"/>
                    <a:pt x="441" y="882"/>
                  </a:cubicBezTo>
                  <a:cubicBezTo>
                    <a:pt x="686" y="882"/>
                    <a:pt x="882" y="686"/>
                    <a:pt x="882" y="442"/>
                  </a:cubicBezTo>
                  <a:cubicBezTo>
                    <a:pt x="882" y="197"/>
                    <a:pt x="686" y="1"/>
                    <a:pt x="44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3145841" y="2642651"/>
              <a:ext cx="79529" cy="120973"/>
            </a:xfrm>
            <a:custGeom>
              <a:avLst/>
              <a:gdLst/>
              <a:ahLst/>
              <a:cxnLst/>
              <a:rect l="l" t="t" r="r" b="b"/>
              <a:pathLst>
                <a:path w="3032" h="4612" extrusionOk="0">
                  <a:moveTo>
                    <a:pt x="2726" y="0"/>
                  </a:moveTo>
                  <a:lnTo>
                    <a:pt x="2726" y="0"/>
                  </a:lnTo>
                  <a:cubicBezTo>
                    <a:pt x="1194" y="129"/>
                    <a:pt x="0" y="1112"/>
                    <a:pt x="0" y="2299"/>
                  </a:cubicBezTo>
                  <a:cubicBezTo>
                    <a:pt x="0" y="3553"/>
                    <a:pt x="2123" y="4570"/>
                    <a:pt x="3031" y="4611"/>
                  </a:cubicBezTo>
                  <a:cubicBezTo>
                    <a:pt x="2265" y="4211"/>
                    <a:pt x="1323" y="3330"/>
                    <a:pt x="1323" y="2299"/>
                  </a:cubicBezTo>
                  <a:cubicBezTo>
                    <a:pt x="1316" y="1323"/>
                    <a:pt x="1858" y="434"/>
                    <a:pt x="2726"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6"/>
          <p:cNvGrpSpPr/>
          <p:nvPr/>
        </p:nvGrpSpPr>
        <p:grpSpPr>
          <a:xfrm>
            <a:off x="5590999" y="5614674"/>
            <a:ext cx="437596" cy="692984"/>
            <a:chOff x="4683601" y="2906184"/>
            <a:chExt cx="372676" cy="370184"/>
          </a:xfrm>
        </p:grpSpPr>
        <p:sp>
          <p:nvSpPr>
            <p:cNvPr id="1629" name="Google Shape;1629;p36"/>
            <p:cNvSpPr/>
            <p:nvPr/>
          </p:nvSpPr>
          <p:spPr>
            <a:xfrm>
              <a:off x="4846516" y="3004205"/>
              <a:ext cx="20538" cy="69588"/>
            </a:xfrm>
            <a:custGeom>
              <a:avLst/>
              <a:gdLst/>
              <a:ahLst/>
              <a:cxnLst/>
              <a:rect l="l" t="t" r="r" b="b"/>
              <a:pathLst>
                <a:path w="783" h="2653" extrusionOk="0">
                  <a:moveTo>
                    <a:pt x="461" y="0"/>
                  </a:moveTo>
                  <a:cubicBezTo>
                    <a:pt x="427" y="0"/>
                    <a:pt x="391" y="9"/>
                    <a:pt x="353" y="28"/>
                  </a:cubicBezTo>
                  <a:cubicBezTo>
                    <a:pt x="136" y="164"/>
                    <a:pt x="0" y="408"/>
                    <a:pt x="14" y="673"/>
                  </a:cubicBezTo>
                  <a:lnTo>
                    <a:pt x="14" y="2435"/>
                  </a:lnTo>
                  <a:cubicBezTo>
                    <a:pt x="14" y="2558"/>
                    <a:pt x="115" y="2652"/>
                    <a:pt x="237" y="2652"/>
                  </a:cubicBezTo>
                  <a:cubicBezTo>
                    <a:pt x="359" y="2652"/>
                    <a:pt x="454" y="2551"/>
                    <a:pt x="454" y="2435"/>
                  </a:cubicBezTo>
                  <a:lnTo>
                    <a:pt x="454" y="673"/>
                  </a:lnTo>
                  <a:cubicBezTo>
                    <a:pt x="441" y="578"/>
                    <a:pt x="481" y="483"/>
                    <a:pt x="556" y="422"/>
                  </a:cubicBezTo>
                  <a:cubicBezTo>
                    <a:pt x="783" y="305"/>
                    <a:pt x="666" y="0"/>
                    <a:pt x="4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4875133" y="3004415"/>
              <a:ext cx="18361" cy="69378"/>
            </a:xfrm>
            <a:custGeom>
              <a:avLst/>
              <a:gdLst/>
              <a:ahLst/>
              <a:cxnLst/>
              <a:rect l="l" t="t" r="r" b="b"/>
              <a:pathLst>
                <a:path w="700" h="2645" extrusionOk="0">
                  <a:moveTo>
                    <a:pt x="252" y="1"/>
                  </a:moveTo>
                  <a:cubicBezTo>
                    <a:pt x="171" y="1"/>
                    <a:pt x="94" y="42"/>
                    <a:pt x="55" y="115"/>
                  </a:cubicBezTo>
                  <a:cubicBezTo>
                    <a:pt x="1" y="224"/>
                    <a:pt x="41" y="353"/>
                    <a:pt x="143" y="414"/>
                  </a:cubicBezTo>
                  <a:cubicBezTo>
                    <a:pt x="218" y="475"/>
                    <a:pt x="258" y="563"/>
                    <a:pt x="245" y="665"/>
                  </a:cubicBezTo>
                  <a:lnTo>
                    <a:pt x="245" y="2427"/>
                  </a:lnTo>
                  <a:cubicBezTo>
                    <a:pt x="245" y="2550"/>
                    <a:pt x="347" y="2644"/>
                    <a:pt x="469" y="2644"/>
                  </a:cubicBezTo>
                  <a:cubicBezTo>
                    <a:pt x="591" y="2644"/>
                    <a:pt x="686" y="2543"/>
                    <a:pt x="686" y="2427"/>
                  </a:cubicBezTo>
                  <a:lnTo>
                    <a:pt x="686" y="665"/>
                  </a:lnTo>
                  <a:cubicBezTo>
                    <a:pt x="699" y="400"/>
                    <a:pt x="570" y="156"/>
                    <a:pt x="347" y="20"/>
                  </a:cubicBezTo>
                  <a:cubicBezTo>
                    <a:pt x="316" y="7"/>
                    <a:pt x="28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4846857" y="3027524"/>
              <a:ext cx="46270" cy="46270"/>
            </a:xfrm>
            <a:custGeom>
              <a:avLst/>
              <a:gdLst/>
              <a:ahLst/>
              <a:cxnLst/>
              <a:rect l="l" t="t" r="r" b="b"/>
              <a:pathLst>
                <a:path w="1764" h="1764" extrusionOk="0">
                  <a:moveTo>
                    <a:pt x="882" y="0"/>
                  </a:moveTo>
                  <a:cubicBezTo>
                    <a:pt x="401" y="0"/>
                    <a:pt x="7" y="401"/>
                    <a:pt x="1" y="882"/>
                  </a:cubicBezTo>
                  <a:lnTo>
                    <a:pt x="1" y="1763"/>
                  </a:lnTo>
                  <a:lnTo>
                    <a:pt x="1764" y="1763"/>
                  </a:lnTo>
                  <a:lnTo>
                    <a:pt x="1764" y="882"/>
                  </a:lnTo>
                  <a:cubicBezTo>
                    <a:pt x="1764" y="394"/>
                    <a:pt x="1370" y="0"/>
                    <a:pt x="88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4683601" y="2906184"/>
              <a:ext cx="372676" cy="370184"/>
            </a:xfrm>
            <a:custGeom>
              <a:avLst/>
              <a:gdLst/>
              <a:ahLst/>
              <a:cxnLst/>
              <a:rect l="l" t="t" r="r" b="b"/>
              <a:pathLst>
                <a:path w="14208" h="14113" extrusionOk="0">
                  <a:moveTo>
                    <a:pt x="4682" y="0"/>
                  </a:moveTo>
                  <a:cubicBezTo>
                    <a:pt x="4572" y="0"/>
                    <a:pt x="4462" y="73"/>
                    <a:pt x="4462" y="219"/>
                  </a:cubicBezTo>
                  <a:lnTo>
                    <a:pt x="4462" y="3616"/>
                  </a:lnTo>
                  <a:cubicBezTo>
                    <a:pt x="4462" y="3745"/>
                    <a:pt x="4502" y="3867"/>
                    <a:pt x="4570" y="3976"/>
                  </a:cubicBezTo>
                  <a:lnTo>
                    <a:pt x="6035" y="6281"/>
                  </a:lnTo>
                  <a:cubicBezTo>
                    <a:pt x="6028" y="6295"/>
                    <a:pt x="6014" y="6315"/>
                    <a:pt x="6001" y="6328"/>
                  </a:cubicBezTo>
                  <a:lnTo>
                    <a:pt x="3153" y="4091"/>
                  </a:lnTo>
                  <a:cubicBezTo>
                    <a:pt x="3119" y="4064"/>
                    <a:pt x="3099" y="4030"/>
                    <a:pt x="3085" y="3996"/>
                  </a:cubicBezTo>
                  <a:lnTo>
                    <a:pt x="2027" y="1243"/>
                  </a:lnTo>
                  <a:cubicBezTo>
                    <a:pt x="1988" y="1144"/>
                    <a:pt x="1907" y="1102"/>
                    <a:pt x="1826" y="1102"/>
                  </a:cubicBezTo>
                  <a:cubicBezTo>
                    <a:pt x="1686" y="1102"/>
                    <a:pt x="1545" y="1227"/>
                    <a:pt x="1614" y="1399"/>
                  </a:cubicBezTo>
                  <a:lnTo>
                    <a:pt x="2672" y="4152"/>
                  </a:lnTo>
                  <a:cubicBezTo>
                    <a:pt x="2712" y="4260"/>
                    <a:pt x="2787" y="4362"/>
                    <a:pt x="2882" y="4437"/>
                  </a:cubicBezTo>
                  <a:lnTo>
                    <a:pt x="5825" y="6749"/>
                  </a:lnTo>
                  <a:cubicBezTo>
                    <a:pt x="5825" y="6756"/>
                    <a:pt x="5818" y="6769"/>
                    <a:pt x="5811" y="6783"/>
                  </a:cubicBezTo>
                  <a:lnTo>
                    <a:pt x="4238" y="6437"/>
                  </a:lnTo>
                  <a:cubicBezTo>
                    <a:pt x="4188" y="6425"/>
                    <a:pt x="4138" y="6418"/>
                    <a:pt x="4088" y="6418"/>
                  </a:cubicBezTo>
                  <a:cubicBezTo>
                    <a:pt x="3974" y="6418"/>
                    <a:pt x="3862" y="6450"/>
                    <a:pt x="3763" y="6511"/>
                  </a:cubicBezTo>
                  <a:lnTo>
                    <a:pt x="1397" y="7888"/>
                  </a:lnTo>
                  <a:cubicBezTo>
                    <a:pt x="1268" y="7963"/>
                    <a:pt x="1173" y="8078"/>
                    <a:pt x="1119" y="8207"/>
                  </a:cubicBezTo>
                  <a:lnTo>
                    <a:pt x="75" y="10715"/>
                  </a:lnTo>
                  <a:cubicBezTo>
                    <a:pt x="0" y="10890"/>
                    <a:pt x="142" y="11022"/>
                    <a:pt x="284" y="11022"/>
                  </a:cubicBezTo>
                  <a:cubicBezTo>
                    <a:pt x="362" y="11022"/>
                    <a:pt x="440" y="10982"/>
                    <a:pt x="481" y="10885"/>
                  </a:cubicBezTo>
                  <a:lnTo>
                    <a:pt x="1526" y="8376"/>
                  </a:lnTo>
                  <a:cubicBezTo>
                    <a:pt x="1539" y="8335"/>
                    <a:pt x="1573" y="8295"/>
                    <a:pt x="1614" y="8268"/>
                  </a:cubicBezTo>
                  <a:lnTo>
                    <a:pt x="3987" y="6891"/>
                  </a:lnTo>
                  <a:cubicBezTo>
                    <a:pt x="4022" y="6871"/>
                    <a:pt x="4060" y="6859"/>
                    <a:pt x="4099" y="6859"/>
                  </a:cubicBezTo>
                  <a:cubicBezTo>
                    <a:pt x="4114" y="6859"/>
                    <a:pt x="4128" y="6860"/>
                    <a:pt x="4143" y="6864"/>
                  </a:cubicBezTo>
                  <a:lnTo>
                    <a:pt x="5797" y="7230"/>
                  </a:lnTo>
                  <a:cubicBezTo>
                    <a:pt x="5804" y="7264"/>
                    <a:pt x="5804" y="7298"/>
                    <a:pt x="5811" y="7325"/>
                  </a:cubicBezTo>
                  <a:lnTo>
                    <a:pt x="4814" y="7657"/>
                  </a:lnTo>
                  <a:cubicBezTo>
                    <a:pt x="4624" y="7718"/>
                    <a:pt x="4468" y="7868"/>
                    <a:pt x="4401" y="8064"/>
                  </a:cubicBezTo>
                  <a:lnTo>
                    <a:pt x="3404" y="10858"/>
                  </a:lnTo>
                  <a:cubicBezTo>
                    <a:pt x="3370" y="10946"/>
                    <a:pt x="3363" y="11041"/>
                    <a:pt x="3370" y="11136"/>
                  </a:cubicBezTo>
                  <a:lnTo>
                    <a:pt x="3580" y="13902"/>
                  </a:lnTo>
                  <a:cubicBezTo>
                    <a:pt x="3587" y="14018"/>
                    <a:pt x="3689" y="14106"/>
                    <a:pt x="3797" y="14106"/>
                  </a:cubicBezTo>
                  <a:lnTo>
                    <a:pt x="3817" y="14106"/>
                  </a:lnTo>
                  <a:cubicBezTo>
                    <a:pt x="3939" y="14099"/>
                    <a:pt x="4028" y="13990"/>
                    <a:pt x="4021" y="13875"/>
                  </a:cubicBezTo>
                  <a:lnTo>
                    <a:pt x="3804" y="11102"/>
                  </a:lnTo>
                  <a:cubicBezTo>
                    <a:pt x="3804" y="11068"/>
                    <a:pt x="3811" y="11041"/>
                    <a:pt x="3817" y="11007"/>
                  </a:cubicBezTo>
                  <a:lnTo>
                    <a:pt x="4814" y="8213"/>
                  </a:lnTo>
                  <a:cubicBezTo>
                    <a:pt x="4841" y="8146"/>
                    <a:pt x="4889" y="8098"/>
                    <a:pt x="4957" y="8078"/>
                  </a:cubicBezTo>
                  <a:lnTo>
                    <a:pt x="5974" y="7739"/>
                  </a:lnTo>
                  <a:cubicBezTo>
                    <a:pt x="6228" y="8166"/>
                    <a:pt x="6665" y="8380"/>
                    <a:pt x="7103" y="8380"/>
                  </a:cubicBezTo>
                  <a:cubicBezTo>
                    <a:pt x="7540" y="8380"/>
                    <a:pt x="7977" y="8166"/>
                    <a:pt x="8232" y="7739"/>
                  </a:cubicBezTo>
                  <a:lnTo>
                    <a:pt x="9249" y="8078"/>
                  </a:lnTo>
                  <a:cubicBezTo>
                    <a:pt x="9317" y="8098"/>
                    <a:pt x="9364" y="8146"/>
                    <a:pt x="9391" y="8213"/>
                  </a:cubicBezTo>
                  <a:lnTo>
                    <a:pt x="10388" y="11007"/>
                  </a:lnTo>
                  <a:cubicBezTo>
                    <a:pt x="10401" y="11041"/>
                    <a:pt x="10401" y="11068"/>
                    <a:pt x="10401" y="11102"/>
                  </a:cubicBezTo>
                  <a:lnTo>
                    <a:pt x="10184" y="13875"/>
                  </a:lnTo>
                  <a:cubicBezTo>
                    <a:pt x="10178" y="13990"/>
                    <a:pt x="10266" y="14099"/>
                    <a:pt x="10388" y="14113"/>
                  </a:cubicBezTo>
                  <a:lnTo>
                    <a:pt x="10408" y="14113"/>
                  </a:lnTo>
                  <a:cubicBezTo>
                    <a:pt x="10524" y="14106"/>
                    <a:pt x="10618" y="14018"/>
                    <a:pt x="10625" y="13909"/>
                  </a:cubicBezTo>
                  <a:lnTo>
                    <a:pt x="10842" y="11136"/>
                  </a:lnTo>
                  <a:cubicBezTo>
                    <a:pt x="10849" y="11041"/>
                    <a:pt x="10835" y="10946"/>
                    <a:pt x="10802" y="10858"/>
                  </a:cubicBezTo>
                  <a:lnTo>
                    <a:pt x="9805" y="8064"/>
                  </a:lnTo>
                  <a:cubicBezTo>
                    <a:pt x="9737" y="7874"/>
                    <a:pt x="9581" y="7725"/>
                    <a:pt x="9391" y="7657"/>
                  </a:cubicBezTo>
                  <a:lnTo>
                    <a:pt x="8394" y="7325"/>
                  </a:lnTo>
                  <a:cubicBezTo>
                    <a:pt x="8401" y="7298"/>
                    <a:pt x="8401" y="7264"/>
                    <a:pt x="8408" y="7237"/>
                  </a:cubicBezTo>
                  <a:lnTo>
                    <a:pt x="10062" y="6864"/>
                  </a:lnTo>
                  <a:cubicBezTo>
                    <a:pt x="10077" y="6860"/>
                    <a:pt x="10092" y="6859"/>
                    <a:pt x="10107" y="6859"/>
                  </a:cubicBezTo>
                  <a:cubicBezTo>
                    <a:pt x="10148" y="6859"/>
                    <a:pt x="10190" y="6871"/>
                    <a:pt x="10225" y="6891"/>
                  </a:cubicBezTo>
                  <a:lnTo>
                    <a:pt x="12592" y="8274"/>
                  </a:lnTo>
                  <a:cubicBezTo>
                    <a:pt x="12632" y="8295"/>
                    <a:pt x="12666" y="8335"/>
                    <a:pt x="12687" y="8376"/>
                  </a:cubicBezTo>
                  <a:lnTo>
                    <a:pt x="13731" y="10885"/>
                  </a:lnTo>
                  <a:cubicBezTo>
                    <a:pt x="13769" y="10982"/>
                    <a:pt x="13846" y="11022"/>
                    <a:pt x="13924" y="11022"/>
                  </a:cubicBezTo>
                  <a:cubicBezTo>
                    <a:pt x="14064" y="11022"/>
                    <a:pt x="14207" y="10890"/>
                    <a:pt x="14138" y="10715"/>
                  </a:cubicBezTo>
                  <a:lnTo>
                    <a:pt x="14144" y="10715"/>
                  </a:lnTo>
                  <a:lnTo>
                    <a:pt x="13100" y="8207"/>
                  </a:lnTo>
                  <a:cubicBezTo>
                    <a:pt x="13046" y="8071"/>
                    <a:pt x="12951" y="7963"/>
                    <a:pt x="12822" y="7888"/>
                  </a:cubicBezTo>
                  <a:lnTo>
                    <a:pt x="10456" y="6511"/>
                  </a:lnTo>
                  <a:cubicBezTo>
                    <a:pt x="10357" y="6450"/>
                    <a:pt x="10245" y="6418"/>
                    <a:pt x="10131" y="6418"/>
                  </a:cubicBezTo>
                  <a:cubicBezTo>
                    <a:pt x="10081" y="6418"/>
                    <a:pt x="10031" y="6425"/>
                    <a:pt x="9981" y="6437"/>
                  </a:cubicBezTo>
                  <a:lnTo>
                    <a:pt x="8408" y="6783"/>
                  </a:lnTo>
                  <a:cubicBezTo>
                    <a:pt x="8408" y="6769"/>
                    <a:pt x="8401" y="6762"/>
                    <a:pt x="8394" y="6749"/>
                  </a:cubicBezTo>
                  <a:lnTo>
                    <a:pt x="11337" y="4437"/>
                  </a:lnTo>
                  <a:cubicBezTo>
                    <a:pt x="11432" y="4362"/>
                    <a:pt x="11507" y="4267"/>
                    <a:pt x="11547" y="4152"/>
                  </a:cubicBezTo>
                  <a:lnTo>
                    <a:pt x="12605" y="1399"/>
                  </a:lnTo>
                  <a:cubicBezTo>
                    <a:pt x="12674" y="1227"/>
                    <a:pt x="12533" y="1099"/>
                    <a:pt x="12393" y="1099"/>
                  </a:cubicBezTo>
                  <a:cubicBezTo>
                    <a:pt x="12312" y="1099"/>
                    <a:pt x="12231" y="1141"/>
                    <a:pt x="12192" y="1243"/>
                  </a:cubicBezTo>
                  <a:lnTo>
                    <a:pt x="11134" y="3996"/>
                  </a:lnTo>
                  <a:cubicBezTo>
                    <a:pt x="11120" y="4030"/>
                    <a:pt x="11100" y="4064"/>
                    <a:pt x="11066" y="4091"/>
                  </a:cubicBezTo>
                  <a:lnTo>
                    <a:pt x="8218" y="6328"/>
                  </a:lnTo>
                  <a:cubicBezTo>
                    <a:pt x="8205" y="6315"/>
                    <a:pt x="8191" y="6295"/>
                    <a:pt x="8184" y="6281"/>
                  </a:cubicBezTo>
                  <a:lnTo>
                    <a:pt x="9649" y="3976"/>
                  </a:lnTo>
                  <a:cubicBezTo>
                    <a:pt x="9717" y="3867"/>
                    <a:pt x="9757" y="3745"/>
                    <a:pt x="9757" y="3616"/>
                  </a:cubicBezTo>
                  <a:lnTo>
                    <a:pt x="9757" y="219"/>
                  </a:lnTo>
                  <a:cubicBezTo>
                    <a:pt x="9757" y="73"/>
                    <a:pt x="9647" y="0"/>
                    <a:pt x="9537" y="0"/>
                  </a:cubicBezTo>
                  <a:cubicBezTo>
                    <a:pt x="9427" y="0"/>
                    <a:pt x="9317" y="73"/>
                    <a:pt x="9317" y="219"/>
                  </a:cubicBezTo>
                  <a:lnTo>
                    <a:pt x="9317" y="3616"/>
                  </a:lnTo>
                  <a:cubicBezTo>
                    <a:pt x="9317" y="3657"/>
                    <a:pt x="9303" y="3704"/>
                    <a:pt x="9283" y="3738"/>
                  </a:cubicBezTo>
                  <a:lnTo>
                    <a:pt x="7859" y="5969"/>
                  </a:lnTo>
                  <a:cubicBezTo>
                    <a:pt x="7635" y="5810"/>
                    <a:pt x="7372" y="5730"/>
                    <a:pt x="7109" y="5730"/>
                  </a:cubicBezTo>
                  <a:cubicBezTo>
                    <a:pt x="6847" y="5730"/>
                    <a:pt x="6584" y="5810"/>
                    <a:pt x="6360" y="5969"/>
                  </a:cubicBezTo>
                  <a:lnTo>
                    <a:pt x="4936" y="3738"/>
                  </a:lnTo>
                  <a:cubicBezTo>
                    <a:pt x="4916" y="3704"/>
                    <a:pt x="4902" y="3657"/>
                    <a:pt x="4902" y="3616"/>
                  </a:cubicBezTo>
                  <a:lnTo>
                    <a:pt x="4902" y="219"/>
                  </a:lnTo>
                  <a:cubicBezTo>
                    <a:pt x="4902" y="73"/>
                    <a:pt x="4792" y="0"/>
                    <a:pt x="46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4818056" y="3102751"/>
              <a:ext cx="104054" cy="104081"/>
            </a:xfrm>
            <a:custGeom>
              <a:avLst/>
              <a:gdLst/>
              <a:ahLst/>
              <a:cxnLst/>
              <a:rect l="l" t="t" r="r" b="b"/>
              <a:pathLst>
                <a:path w="3967" h="3968" extrusionOk="0">
                  <a:moveTo>
                    <a:pt x="1980" y="1"/>
                  </a:moveTo>
                  <a:cubicBezTo>
                    <a:pt x="888" y="1"/>
                    <a:pt x="0" y="604"/>
                    <a:pt x="0" y="1703"/>
                  </a:cubicBezTo>
                  <a:cubicBezTo>
                    <a:pt x="0" y="2794"/>
                    <a:pt x="888" y="3967"/>
                    <a:pt x="1980" y="3967"/>
                  </a:cubicBezTo>
                  <a:cubicBezTo>
                    <a:pt x="3079" y="3967"/>
                    <a:pt x="3967" y="2794"/>
                    <a:pt x="3967" y="1703"/>
                  </a:cubicBezTo>
                  <a:cubicBezTo>
                    <a:pt x="3967" y="604"/>
                    <a:pt x="3079" y="1"/>
                    <a:pt x="1980"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4817872" y="3102935"/>
              <a:ext cx="54086" cy="103897"/>
            </a:xfrm>
            <a:custGeom>
              <a:avLst/>
              <a:gdLst/>
              <a:ahLst/>
              <a:cxnLst/>
              <a:rect l="l" t="t" r="r" b="b"/>
              <a:pathLst>
                <a:path w="2062" h="3961" extrusionOk="0">
                  <a:moveTo>
                    <a:pt x="1784" y="0"/>
                  </a:moveTo>
                  <a:lnTo>
                    <a:pt x="1784" y="0"/>
                  </a:lnTo>
                  <a:cubicBezTo>
                    <a:pt x="787" y="68"/>
                    <a:pt x="0" y="665"/>
                    <a:pt x="0" y="1696"/>
                  </a:cubicBezTo>
                  <a:cubicBezTo>
                    <a:pt x="0" y="2794"/>
                    <a:pt x="889" y="3960"/>
                    <a:pt x="1987" y="3960"/>
                  </a:cubicBezTo>
                  <a:lnTo>
                    <a:pt x="2062" y="3960"/>
                  </a:lnTo>
                  <a:cubicBezTo>
                    <a:pt x="1492" y="3431"/>
                    <a:pt x="1106" y="2509"/>
                    <a:pt x="1106" y="1628"/>
                  </a:cubicBezTo>
                  <a:cubicBezTo>
                    <a:pt x="1106" y="902"/>
                    <a:pt x="1377" y="353"/>
                    <a:pt x="17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36"/>
          <p:cNvGrpSpPr/>
          <p:nvPr/>
        </p:nvGrpSpPr>
        <p:grpSpPr>
          <a:xfrm>
            <a:off x="1879617" y="5741019"/>
            <a:ext cx="205709" cy="440271"/>
            <a:chOff x="870808" y="2906053"/>
            <a:chExt cx="329134" cy="370132"/>
          </a:xfrm>
        </p:grpSpPr>
        <p:sp>
          <p:nvSpPr>
            <p:cNvPr id="1636" name="Google Shape;1636;p36"/>
            <p:cNvSpPr/>
            <p:nvPr/>
          </p:nvSpPr>
          <p:spPr>
            <a:xfrm>
              <a:off x="907530" y="3114004"/>
              <a:ext cx="113943" cy="162180"/>
            </a:xfrm>
            <a:custGeom>
              <a:avLst/>
              <a:gdLst/>
              <a:ahLst/>
              <a:cxnLst/>
              <a:rect l="l" t="t" r="r" b="b"/>
              <a:pathLst>
                <a:path w="4344" h="6183" extrusionOk="0">
                  <a:moveTo>
                    <a:pt x="4017" y="1"/>
                  </a:moveTo>
                  <a:cubicBezTo>
                    <a:pt x="3972" y="1"/>
                    <a:pt x="3925" y="16"/>
                    <a:pt x="3879" y="53"/>
                  </a:cubicBezTo>
                  <a:lnTo>
                    <a:pt x="1634" y="1687"/>
                  </a:lnTo>
                  <a:cubicBezTo>
                    <a:pt x="1478" y="1796"/>
                    <a:pt x="1363" y="1952"/>
                    <a:pt x="1309" y="2128"/>
                  </a:cubicBezTo>
                  <a:lnTo>
                    <a:pt x="54" y="5891"/>
                  </a:lnTo>
                  <a:cubicBezTo>
                    <a:pt x="0" y="6034"/>
                    <a:pt x="109" y="6183"/>
                    <a:pt x="264" y="6183"/>
                  </a:cubicBezTo>
                  <a:cubicBezTo>
                    <a:pt x="359" y="6183"/>
                    <a:pt x="441" y="6122"/>
                    <a:pt x="475" y="6034"/>
                  </a:cubicBezTo>
                  <a:lnTo>
                    <a:pt x="1729" y="2270"/>
                  </a:lnTo>
                  <a:cubicBezTo>
                    <a:pt x="1756" y="2182"/>
                    <a:pt x="1810" y="2101"/>
                    <a:pt x="1892" y="2047"/>
                  </a:cubicBezTo>
                  <a:lnTo>
                    <a:pt x="4136" y="406"/>
                  </a:lnTo>
                  <a:cubicBezTo>
                    <a:pt x="4344" y="269"/>
                    <a:pt x="4204" y="1"/>
                    <a:pt x="4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1050169" y="3114030"/>
              <a:ext cx="113838" cy="162154"/>
            </a:xfrm>
            <a:custGeom>
              <a:avLst/>
              <a:gdLst/>
              <a:ahLst/>
              <a:cxnLst/>
              <a:rect l="l" t="t" r="r" b="b"/>
              <a:pathLst>
                <a:path w="4340" h="6182" extrusionOk="0">
                  <a:moveTo>
                    <a:pt x="328" y="0"/>
                  </a:moveTo>
                  <a:cubicBezTo>
                    <a:pt x="139" y="0"/>
                    <a:pt x="1" y="274"/>
                    <a:pt x="204" y="411"/>
                  </a:cubicBezTo>
                  <a:lnTo>
                    <a:pt x="2455" y="2052"/>
                  </a:lnTo>
                  <a:cubicBezTo>
                    <a:pt x="2529" y="2100"/>
                    <a:pt x="2590" y="2181"/>
                    <a:pt x="2617" y="2269"/>
                  </a:cubicBezTo>
                  <a:lnTo>
                    <a:pt x="3872" y="6033"/>
                  </a:lnTo>
                  <a:cubicBezTo>
                    <a:pt x="3906" y="6121"/>
                    <a:pt x="3987" y="6182"/>
                    <a:pt x="4082" y="6182"/>
                  </a:cubicBezTo>
                  <a:cubicBezTo>
                    <a:pt x="4231" y="6182"/>
                    <a:pt x="4340" y="6033"/>
                    <a:pt x="4292" y="5890"/>
                  </a:cubicBezTo>
                  <a:lnTo>
                    <a:pt x="3038" y="2127"/>
                  </a:lnTo>
                  <a:cubicBezTo>
                    <a:pt x="2977" y="1951"/>
                    <a:pt x="2868" y="1801"/>
                    <a:pt x="2712" y="1693"/>
                  </a:cubicBezTo>
                  <a:lnTo>
                    <a:pt x="468" y="52"/>
                  </a:lnTo>
                  <a:cubicBezTo>
                    <a:pt x="421" y="16"/>
                    <a:pt x="373" y="0"/>
                    <a:pt x="3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870808" y="3073951"/>
              <a:ext cx="329134" cy="52250"/>
            </a:xfrm>
            <a:custGeom>
              <a:avLst/>
              <a:gdLst/>
              <a:ahLst/>
              <a:cxnLst/>
              <a:rect l="l" t="t" r="r" b="b"/>
              <a:pathLst>
                <a:path w="12548" h="1992" extrusionOk="0">
                  <a:moveTo>
                    <a:pt x="3163" y="0"/>
                  </a:moveTo>
                  <a:cubicBezTo>
                    <a:pt x="3007" y="0"/>
                    <a:pt x="2851" y="41"/>
                    <a:pt x="2722" y="115"/>
                  </a:cubicBezTo>
                  <a:lnTo>
                    <a:pt x="227" y="1573"/>
                  </a:lnTo>
                  <a:cubicBezTo>
                    <a:pt x="0" y="1692"/>
                    <a:pt x="129" y="1991"/>
                    <a:pt x="328" y="1991"/>
                  </a:cubicBezTo>
                  <a:cubicBezTo>
                    <a:pt x="367" y="1991"/>
                    <a:pt x="408" y="1980"/>
                    <a:pt x="451" y="1953"/>
                  </a:cubicBezTo>
                  <a:lnTo>
                    <a:pt x="2939" y="495"/>
                  </a:lnTo>
                  <a:cubicBezTo>
                    <a:pt x="3007" y="455"/>
                    <a:pt x="3082" y="434"/>
                    <a:pt x="3163" y="434"/>
                  </a:cubicBezTo>
                  <a:lnTo>
                    <a:pt x="9422" y="434"/>
                  </a:lnTo>
                  <a:cubicBezTo>
                    <a:pt x="9496" y="434"/>
                    <a:pt x="9571" y="455"/>
                    <a:pt x="9639" y="495"/>
                  </a:cubicBezTo>
                  <a:lnTo>
                    <a:pt x="12134" y="1953"/>
                  </a:lnTo>
                  <a:cubicBezTo>
                    <a:pt x="12168" y="1967"/>
                    <a:pt x="12202" y="1980"/>
                    <a:pt x="12242" y="1980"/>
                  </a:cubicBezTo>
                  <a:cubicBezTo>
                    <a:pt x="12466" y="1980"/>
                    <a:pt x="12547" y="1682"/>
                    <a:pt x="12358" y="1573"/>
                  </a:cubicBezTo>
                  <a:lnTo>
                    <a:pt x="9862" y="115"/>
                  </a:lnTo>
                  <a:cubicBezTo>
                    <a:pt x="9727" y="41"/>
                    <a:pt x="9577" y="0"/>
                    <a:pt x="94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889038" y="2975536"/>
              <a:ext cx="293828" cy="86690"/>
            </a:xfrm>
            <a:custGeom>
              <a:avLst/>
              <a:gdLst/>
              <a:ahLst/>
              <a:cxnLst/>
              <a:rect l="l" t="t" r="r" b="b"/>
              <a:pathLst>
                <a:path w="11202" h="3305" extrusionOk="0">
                  <a:moveTo>
                    <a:pt x="10886" y="1"/>
                  </a:moveTo>
                  <a:cubicBezTo>
                    <a:pt x="10835" y="1"/>
                    <a:pt x="10781" y="21"/>
                    <a:pt x="10734" y="70"/>
                  </a:cubicBezTo>
                  <a:lnTo>
                    <a:pt x="8869" y="1928"/>
                  </a:lnTo>
                  <a:cubicBezTo>
                    <a:pt x="8815" y="1982"/>
                    <a:pt x="8747" y="2016"/>
                    <a:pt x="8679" y="2044"/>
                  </a:cubicBezTo>
                  <a:lnTo>
                    <a:pt x="5594" y="2864"/>
                  </a:lnTo>
                  <a:lnTo>
                    <a:pt x="2515" y="2044"/>
                  </a:lnTo>
                  <a:cubicBezTo>
                    <a:pt x="2441" y="2023"/>
                    <a:pt x="2373" y="1982"/>
                    <a:pt x="2319" y="1928"/>
                  </a:cubicBezTo>
                  <a:lnTo>
                    <a:pt x="461" y="70"/>
                  </a:lnTo>
                  <a:cubicBezTo>
                    <a:pt x="430" y="29"/>
                    <a:pt x="390" y="12"/>
                    <a:pt x="348" y="12"/>
                  </a:cubicBezTo>
                  <a:cubicBezTo>
                    <a:pt x="188" y="12"/>
                    <a:pt x="0" y="257"/>
                    <a:pt x="156" y="375"/>
                  </a:cubicBezTo>
                  <a:lnTo>
                    <a:pt x="2014" y="2233"/>
                  </a:lnTo>
                  <a:cubicBezTo>
                    <a:pt x="2122" y="2342"/>
                    <a:pt x="2258" y="2423"/>
                    <a:pt x="2407" y="2464"/>
                  </a:cubicBezTo>
                  <a:lnTo>
                    <a:pt x="5540" y="3298"/>
                  </a:lnTo>
                  <a:cubicBezTo>
                    <a:pt x="5560" y="3305"/>
                    <a:pt x="5580" y="3305"/>
                    <a:pt x="5594" y="3305"/>
                  </a:cubicBezTo>
                  <a:lnTo>
                    <a:pt x="5655" y="3305"/>
                  </a:lnTo>
                  <a:lnTo>
                    <a:pt x="8794" y="2464"/>
                  </a:lnTo>
                  <a:cubicBezTo>
                    <a:pt x="8937" y="2423"/>
                    <a:pt x="9072" y="2349"/>
                    <a:pt x="9181" y="2240"/>
                  </a:cubicBezTo>
                  <a:lnTo>
                    <a:pt x="11046" y="382"/>
                  </a:lnTo>
                  <a:cubicBezTo>
                    <a:pt x="11201" y="221"/>
                    <a:pt x="11055" y="1"/>
                    <a:pt x="10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983807" y="3021832"/>
              <a:ext cx="104081" cy="225368"/>
            </a:xfrm>
            <a:custGeom>
              <a:avLst/>
              <a:gdLst/>
              <a:ahLst/>
              <a:cxnLst/>
              <a:rect l="l" t="t" r="r" b="b"/>
              <a:pathLst>
                <a:path w="3968" h="8592" extrusionOk="0">
                  <a:moveTo>
                    <a:pt x="1981" y="1"/>
                  </a:moveTo>
                  <a:cubicBezTo>
                    <a:pt x="1493" y="1"/>
                    <a:pt x="1099" y="787"/>
                    <a:pt x="1099" y="1763"/>
                  </a:cubicBezTo>
                  <a:cubicBezTo>
                    <a:pt x="1099" y="2448"/>
                    <a:pt x="1303" y="3045"/>
                    <a:pt x="1588" y="3337"/>
                  </a:cubicBezTo>
                  <a:cubicBezTo>
                    <a:pt x="686" y="3493"/>
                    <a:pt x="1" y="4184"/>
                    <a:pt x="1" y="5466"/>
                  </a:cubicBezTo>
                  <a:cubicBezTo>
                    <a:pt x="1" y="6930"/>
                    <a:pt x="1099" y="8592"/>
                    <a:pt x="1988" y="8592"/>
                  </a:cubicBezTo>
                  <a:cubicBezTo>
                    <a:pt x="2869" y="8592"/>
                    <a:pt x="3968" y="6930"/>
                    <a:pt x="3968" y="5466"/>
                  </a:cubicBezTo>
                  <a:cubicBezTo>
                    <a:pt x="3968" y="4191"/>
                    <a:pt x="3283" y="3493"/>
                    <a:pt x="2381" y="3337"/>
                  </a:cubicBezTo>
                  <a:cubicBezTo>
                    <a:pt x="2666" y="3045"/>
                    <a:pt x="2862" y="2448"/>
                    <a:pt x="2862" y="1763"/>
                  </a:cubicBezTo>
                  <a:cubicBezTo>
                    <a:pt x="2862" y="787"/>
                    <a:pt x="2476" y="1"/>
                    <a:pt x="1981"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1042326" y="3108968"/>
              <a:ext cx="210" cy="26"/>
            </a:xfrm>
            <a:custGeom>
              <a:avLst/>
              <a:gdLst/>
              <a:ahLst/>
              <a:cxnLst/>
              <a:rect l="l" t="t" r="r" b="b"/>
              <a:pathLst>
                <a:path w="8" h="1" extrusionOk="0">
                  <a:moveTo>
                    <a:pt x="1" y="1"/>
                  </a:moveTo>
                  <a:lnTo>
                    <a:pt x="1" y="1"/>
                  </a:lnTo>
                  <a:cubicBezTo>
                    <a:pt x="8" y="1"/>
                    <a:pt x="8" y="1"/>
                    <a:pt x="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983650" y="3021648"/>
              <a:ext cx="70270" cy="225552"/>
            </a:xfrm>
            <a:custGeom>
              <a:avLst/>
              <a:gdLst/>
              <a:ahLst/>
              <a:cxnLst/>
              <a:rect l="l" t="t" r="r" b="b"/>
              <a:pathLst>
                <a:path w="2679" h="8599" extrusionOk="0">
                  <a:moveTo>
                    <a:pt x="1987" y="1"/>
                  </a:moveTo>
                  <a:cubicBezTo>
                    <a:pt x="1499" y="1"/>
                    <a:pt x="1105" y="794"/>
                    <a:pt x="1105" y="1770"/>
                  </a:cubicBezTo>
                  <a:cubicBezTo>
                    <a:pt x="1105" y="2455"/>
                    <a:pt x="1302" y="3052"/>
                    <a:pt x="1594" y="3344"/>
                  </a:cubicBezTo>
                  <a:cubicBezTo>
                    <a:pt x="685" y="3493"/>
                    <a:pt x="0" y="4191"/>
                    <a:pt x="0" y="5473"/>
                  </a:cubicBezTo>
                  <a:cubicBezTo>
                    <a:pt x="0" y="6937"/>
                    <a:pt x="1105" y="8599"/>
                    <a:pt x="1987" y="8599"/>
                  </a:cubicBezTo>
                  <a:cubicBezTo>
                    <a:pt x="2089" y="8599"/>
                    <a:pt x="2197" y="8578"/>
                    <a:pt x="2292" y="8537"/>
                  </a:cubicBezTo>
                  <a:cubicBezTo>
                    <a:pt x="1892" y="7873"/>
                    <a:pt x="1546" y="6646"/>
                    <a:pt x="1546" y="5527"/>
                  </a:cubicBezTo>
                  <a:cubicBezTo>
                    <a:pt x="1546" y="4679"/>
                    <a:pt x="1702" y="4056"/>
                    <a:pt x="1960" y="3649"/>
                  </a:cubicBezTo>
                  <a:cubicBezTo>
                    <a:pt x="2089" y="3452"/>
                    <a:pt x="2095" y="3194"/>
                    <a:pt x="1980" y="2984"/>
                  </a:cubicBezTo>
                  <a:cubicBezTo>
                    <a:pt x="1838" y="2713"/>
                    <a:pt x="1763" y="2408"/>
                    <a:pt x="1763" y="2103"/>
                  </a:cubicBezTo>
                  <a:cubicBezTo>
                    <a:pt x="1770" y="1309"/>
                    <a:pt x="2163" y="665"/>
                    <a:pt x="2651" y="665"/>
                  </a:cubicBezTo>
                  <a:lnTo>
                    <a:pt x="2678" y="665"/>
                  </a:lnTo>
                  <a:cubicBezTo>
                    <a:pt x="2516" y="265"/>
                    <a:pt x="2265" y="1"/>
                    <a:pt x="1987"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983807" y="3151120"/>
              <a:ext cx="104081" cy="26728"/>
            </a:xfrm>
            <a:custGeom>
              <a:avLst/>
              <a:gdLst/>
              <a:ahLst/>
              <a:cxnLst/>
              <a:rect l="l" t="t" r="r" b="b"/>
              <a:pathLst>
                <a:path w="3968" h="1019" extrusionOk="0">
                  <a:moveTo>
                    <a:pt x="48" y="1"/>
                  </a:moveTo>
                  <a:cubicBezTo>
                    <a:pt x="14" y="171"/>
                    <a:pt x="1" y="340"/>
                    <a:pt x="1" y="510"/>
                  </a:cubicBezTo>
                  <a:cubicBezTo>
                    <a:pt x="482" y="821"/>
                    <a:pt x="1188" y="1018"/>
                    <a:pt x="1981" y="1018"/>
                  </a:cubicBezTo>
                  <a:cubicBezTo>
                    <a:pt x="2781" y="1018"/>
                    <a:pt x="3486" y="821"/>
                    <a:pt x="3968" y="510"/>
                  </a:cubicBezTo>
                  <a:cubicBezTo>
                    <a:pt x="3968" y="340"/>
                    <a:pt x="3947" y="171"/>
                    <a:pt x="3920" y="1"/>
                  </a:cubicBezTo>
                  <a:cubicBezTo>
                    <a:pt x="3540" y="340"/>
                    <a:pt x="2808" y="584"/>
                    <a:pt x="1981" y="584"/>
                  </a:cubicBezTo>
                  <a:cubicBezTo>
                    <a:pt x="1160" y="584"/>
                    <a:pt x="428" y="340"/>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988633" y="3194347"/>
              <a:ext cx="94271" cy="24053"/>
            </a:xfrm>
            <a:custGeom>
              <a:avLst/>
              <a:gdLst/>
              <a:ahLst/>
              <a:cxnLst/>
              <a:rect l="l" t="t" r="r" b="b"/>
              <a:pathLst>
                <a:path w="3594" h="917" extrusionOk="0">
                  <a:moveTo>
                    <a:pt x="0" y="1"/>
                  </a:moveTo>
                  <a:cubicBezTo>
                    <a:pt x="75" y="218"/>
                    <a:pt x="163" y="435"/>
                    <a:pt x="264" y="638"/>
                  </a:cubicBezTo>
                  <a:cubicBezTo>
                    <a:pt x="736" y="822"/>
                    <a:pt x="1234" y="916"/>
                    <a:pt x="1738" y="916"/>
                  </a:cubicBezTo>
                  <a:cubicBezTo>
                    <a:pt x="1755" y="916"/>
                    <a:pt x="1773" y="916"/>
                    <a:pt x="1790" y="916"/>
                  </a:cubicBezTo>
                  <a:cubicBezTo>
                    <a:pt x="1808" y="916"/>
                    <a:pt x="1825" y="916"/>
                    <a:pt x="1843" y="916"/>
                  </a:cubicBezTo>
                  <a:cubicBezTo>
                    <a:pt x="2354" y="916"/>
                    <a:pt x="2857" y="822"/>
                    <a:pt x="3329" y="638"/>
                  </a:cubicBezTo>
                  <a:cubicBezTo>
                    <a:pt x="3431" y="435"/>
                    <a:pt x="3526" y="218"/>
                    <a:pt x="3594" y="1"/>
                  </a:cubicBezTo>
                  <a:lnTo>
                    <a:pt x="3594" y="1"/>
                  </a:lnTo>
                  <a:cubicBezTo>
                    <a:pt x="3194" y="285"/>
                    <a:pt x="2529" y="475"/>
                    <a:pt x="1797" y="475"/>
                  </a:cubicBezTo>
                  <a:cubicBezTo>
                    <a:pt x="1071" y="475"/>
                    <a:pt x="407" y="28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1024201" y="3151120"/>
              <a:ext cx="63503" cy="26728"/>
            </a:xfrm>
            <a:custGeom>
              <a:avLst/>
              <a:gdLst/>
              <a:ahLst/>
              <a:cxnLst/>
              <a:rect l="l" t="t" r="r" b="b"/>
              <a:pathLst>
                <a:path w="2421" h="1019" extrusionOk="0">
                  <a:moveTo>
                    <a:pt x="2373" y="1"/>
                  </a:moveTo>
                  <a:cubicBezTo>
                    <a:pt x="1994" y="340"/>
                    <a:pt x="1261" y="584"/>
                    <a:pt x="441" y="584"/>
                  </a:cubicBezTo>
                  <a:cubicBezTo>
                    <a:pt x="292" y="584"/>
                    <a:pt x="143" y="571"/>
                    <a:pt x="0" y="557"/>
                  </a:cubicBezTo>
                  <a:lnTo>
                    <a:pt x="0" y="591"/>
                  </a:lnTo>
                  <a:cubicBezTo>
                    <a:pt x="0" y="727"/>
                    <a:pt x="7" y="862"/>
                    <a:pt x="14" y="998"/>
                  </a:cubicBezTo>
                  <a:cubicBezTo>
                    <a:pt x="156" y="1011"/>
                    <a:pt x="298" y="1018"/>
                    <a:pt x="441" y="1018"/>
                  </a:cubicBezTo>
                  <a:cubicBezTo>
                    <a:pt x="1234" y="1018"/>
                    <a:pt x="1939" y="821"/>
                    <a:pt x="2421" y="510"/>
                  </a:cubicBezTo>
                  <a:cubicBezTo>
                    <a:pt x="2421" y="333"/>
                    <a:pt x="2407" y="164"/>
                    <a:pt x="23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6"/>
            <p:cNvSpPr/>
            <p:nvPr/>
          </p:nvSpPr>
          <p:spPr>
            <a:xfrm>
              <a:off x="985066" y="3150962"/>
              <a:ext cx="26" cy="26"/>
            </a:xfrm>
            <a:custGeom>
              <a:avLst/>
              <a:gdLst/>
              <a:ahLst/>
              <a:cxnLst/>
              <a:rect l="l" t="t" r="r" b="b"/>
              <a:pathLst>
                <a:path w="1" h="1" extrusionOk="0">
                  <a:moveTo>
                    <a:pt x="0" y="0"/>
                  </a:moveTo>
                  <a:lnTo>
                    <a:pt x="0"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6"/>
            <p:cNvSpPr/>
            <p:nvPr/>
          </p:nvSpPr>
          <p:spPr>
            <a:xfrm>
              <a:off x="984174" y="3157362"/>
              <a:ext cx="26" cy="26"/>
            </a:xfrm>
            <a:custGeom>
              <a:avLst/>
              <a:gdLst/>
              <a:ahLst/>
              <a:cxnLst/>
              <a:rect l="l" t="t" r="r" b="b"/>
              <a:pathLst>
                <a:path w="1" h="1" extrusionOk="0">
                  <a:moveTo>
                    <a:pt x="0" y="0"/>
                  </a:move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6"/>
            <p:cNvSpPr/>
            <p:nvPr/>
          </p:nvSpPr>
          <p:spPr>
            <a:xfrm>
              <a:off x="991834" y="3202714"/>
              <a:ext cx="367" cy="734"/>
            </a:xfrm>
            <a:custGeom>
              <a:avLst/>
              <a:gdLst/>
              <a:ahLst/>
              <a:cxnLst/>
              <a:rect l="l" t="t" r="r" b="b"/>
              <a:pathLst>
                <a:path w="14" h="28" extrusionOk="0">
                  <a:moveTo>
                    <a:pt x="0" y="0"/>
                  </a:moveTo>
                  <a:lnTo>
                    <a:pt x="14" y="27"/>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1029159" y="3194347"/>
              <a:ext cx="53745" cy="24053"/>
            </a:xfrm>
            <a:custGeom>
              <a:avLst/>
              <a:gdLst/>
              <a:ahLst/>
              <a:cxnLst/>
              <a:rect l="l" t="t" r="r" b="b"/>
              <a:pathLst>
                <a:path w="2049" h="917" extrusionOk="0">
                  <a:moveTo>
                    <a:pt x="2049" y="1"/>
                  </a:moveTo>
                  <a:lnTo>
                    <a:pt x="2049" y="1"/>
                  </a:lnTo>
                  <a:cubicBezTo>
                    <a:pt x="1649" y="285"/>
                    <a:pt x="984" y="475"/>
                    <a:pt x="252" y="475"/>
                  </a:cubicBezTo>
                  <a:cubicBezTo>
                    <a:pt x="171" y="475"/>
                    <a:pt x="82" y="475"/>
                    <a:pt x="1" y="469"/>
                  </a:cubicBezTo>
                  <a:lnTo>
                    <a:pt x="1" y="469"/>
                  </a:lnTo>
                  <a:cubicBezTo>
                    <a:pt x="35" y="618"/>
                    <a:pt x="76" y="767"/>
                    <a:pt x="116" y="909"/>
                  </a:cubicBezTo>
                  <a:cubicBezTo>
                    <a:pt x="164" y="909"/>
                    <a:pt x="211" y="916"/>
                    <a:pt x="259" y="916"/>
                  </a:cubicBezTo>
                  <a:cubicBezTo>
                    <a:pt x="276" y="916"/>
                    <a:pt x="293" y="916"/>
                    <a:pt x="311" y="916"/>
                  </a:cubicBezTo>
                  <a:cubicBezTo>
                    <a:pt x="815" y="916"/>
                    <a:pt x="1312" y="822"/>
                    <a:pt x="1784" y="638"/>
                  </a:cubicBezTo>
                  <a:cubicBezTo>
                    <a:pt x="1886" y="435"/>
                    <a:pt x="1974" y="218"/>
                    <a:pt x="204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a:off x="935282" y="2906053"/>
              <a:ext cx="201341" cy="63686"/>
            </a:xfrm>
            <a:custGeom>
              <a:avLst/>
              <a:gdLst/>
              <a:ahLst/>
              <a:cxnLst/>
              <a:rect l="l" t="t" r="r" b="b"/>
              <a:pathLst>
                <a:path w="7676" h="2428" extrusionOk="0">
                  <a:moveTo>
                    <a:pt x="7374" y="0"/>
                  </a:moveTo>
                  <a:cubicBezTo>
                    <a:pt x="7356" y="0"/>
                    <a:pt x="7336" y="2"/>
                    <a:pt x="7316" y="7"/>
                  </a:cubicBezTo>
                  <a:cubicBezTo>
                    <a:pt x="6313" y="211"/>
                    <a:pt x="5533" y="1458"/>
                    <a:pt x="5241" y="1987"/>
                  </a:cubicBezTo>
                  <a:lnTo>
                    <a:pt x="2420" y="1987"/>
                  </a:lnTo>
                  <a:cubicBezTo>
                    <a:pt x="2122" y="1458"/>
                    <a:pt x="1342" y="211"/>
                    <a:pt x="346" y="7"/>
                  </a:cubicBezTo>
                  <a:cubicBezTo>
                    <a:pt x="330" y="5"/>
                    <a:pt x="315" y="3"/>
                    <a:pt x="301" y="3"/>
                  </a:cubicBezTo>
                  <a:cubicBezTo>
                    <a:pt x="54" y="3"/>
                    <a:pt x="1" y="377"/>
                    <a:pt x="257" y="441"/>
                  </a:cubicBezTo>
                  <a:cubicBezTo>
                    <a:pt x="929" y="570"/>
                    <a:pt x="1614" y="1438"/>
                    <a:pt x="2034" y="2204"/>
                  </a:cubicBezTo>
                  <a:cubicBezTo>
                    <a:pt x="2109" y="2340"/>
                    <a:pt x="2258" y="2428"/>
                    <a:pt x="2420" y="2428"/>
                  </a:cubicBezTo>
                  <a:lnTo>
                    <a:pt x="5241" y="2428"/>
                  </a:lnTo>
                  <a:cubicBezTo>
                    <a:pt x="5404" y="2428"/>
                    <a:pt x="5546" y="2340"/>
                    <a:pt x="5621" y="2204"/>
                  </a:cubicBezTo>
                  <a:cubicBezTo>
                    <a:pt x="6041" y="1438"/>
                    <a:pt x="6733" y="577"/>
                    <a:pt x="7397" y="441"/>
                  </a:cubicBezTo>
                  <a:cubicBezTo>
                    <a:pt x="7675" y="397"/>
                    <a:pt x="7618" y="0"/>
                    <a:pt x="7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a:off x="1001066" y="2958172"/>
              <a:ext cx="69405" cy="69378"/>
            </a:xfrm>
            <a:custGeom>
              <a:avLst/>
              <a:gdLst/>
              <a:ahLst/>
              <a:cxnLst/>
              <a:rect l="l" t="t" r="r" b="b"/>
              <a:pathLst>
                <a:path w="2646" h="2645" extrusionOk="0">
                  <a:moveTo>
                    <a:pt x="1323" y="0"/>
                  </a:moveTo>
                  <a:cubicBezTo>
                    <a:pt x="597" y="0"/>
                    <a:pt x="1" y="814"/>
                    <a:pt x="1" y="1546"/>
                  </a:cubicBezTo>
                  <a:cubicBezTo>
                    <a:pt x="1" y="2272"/>
                    <a:pt x="597" y="2644"/>
                    <a:pt x="1323" y="2644"/>
                  </a:cubicBezTo>
                  <a:cubicBezTo>
                    <a:pt x="2055" y="2644"/>
                    <a:pt x="2645" y="2278"/>
                    <a:pt x="2645" y="1546"/>
                  </a:cubicBezTo>
                  <a:cubicBezTo>
                    <a:pt x="2645" y="814"/>
                    <a:pt x="2055" y="0"/>
                    <a:pt x="132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1001066" y="2958172"/>
              <a:ext cx="37378" cy="69378"/>
            </a:xfrm>
            <a:custGeom>
              <a:avLst/>
              <a:gdLst/>
              <a:ahLst/>
              <a:cxnLst/>
              <a:rect l="l" t="t" r="r" b="b"/>
              <a:pathLst>
                <a:path w="1425" h="2645" extrusionOk="0">
                  <a:moveTo>
                    <a:pt x="1323" y="0"/>
                  </a:moveTo>
                  <a:cubicBezTo>
                    <a:pt x="591" y="0"/>
                    <a:pt x="1" y="814"/>
                    <a:pt x="1" y="1546"/>
                  </a:cubicBezTo>
                  <a:cubicBezTo>
                    <a:pt x="1" y="2231"/>
                    <a:pt x="530" y="2604"/>
                    <a:pt x="1208" y="2644"/>
                  </a:cubicBezTo>
                  <a:cubicBezTo>
                    <a:pt x="1004" y="2400"/>
                    <a:pt x="882" y="2061"/>
                    <a:pt x="882" y="1621"/>
                  </a:cubicBezTo>
                  <a:cubicBezTo>
                    <a:pt x="882" y="1037"/>
                    <a:pt x="1072" y="468"/>
                    <a:pt x="1425" y="7"/>
                  </a:cubicBezTo>
                  <a:cubicBezTo>
                    <a:pt x="1391" y="0"/>
                    <a:pt x="1357" y="0"/>
                    <a:pt x="132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a:off x="1001066" y="2987156"/>
              <a:ext cx="23161" cy="23135"/>
            </a:xfrm>
            <a:custGeom>
              <a:avLst/>
              <a:gdLst/>
              <a:ahLst/>
              <a:cxnLst/>
              <a:rect l="l" t="t" r="r" b="b"/>
              <a:pathLst>
                <a:path w="883" h="882" extrusionOk="0">
                  <a:moveTo>
                    <a:pt x="441" y="0"/>
                  </a:moveTo>
                  <a:cubicBezTo>
                    <a:pt x="197" y="0"/>
                    <a:pt x="1" y="197"/>
                    <a:pt x="1" y="441"/>
                  </a:cubicBezTo>
                  <a:cubicBezTo>
                    <a:pt x="1" y="685"/>
                    <a:pt x="197" y="882"/>
                    <a:pt x="441" y="882"/>
                  </a:cubicBezTo>
                  <a:cubicBezTo>
                    <a:pt x="685" y="882"/>
                    <a:pt x="882" y="685"/>
                    <a:pt x="882" y="441"/>
                  </a:cubicBezTo>
                  <a:cubicBezTo>
                    <a:pt x="882" y="197"/>
                    <a:pt x="685" y="0"/>
                    <a:pt x="4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a:off x="1047310" y="2987156"/>
              <a:ext cx="23161" cy="23135"/>
            </a:xfrm>
            <a:custGeom>
              <a:avLst/>
              <a:gdLst/>
              <a:ahLst/>
              <a:cxnLst/>
              <a:rect l="l" t="t" r="r" b="b"/>
              <a:pathLst>
                <a:path w="883" h="882" extrusionOk="0">
                  <a:moveTo>
                    <a:pt x="441" y="0"/>
                  </a:moveTo>
                  <a:cubicBezTo>
                    <a:pt x="197" y="0"/>
                    <a:pt x="1" y="197"/>
                    <a:pt x="1" y="441"/>
                  </a:cubicBezTo>
                  <a:cubicBezTo>
                    <a:pt x="1" y="685"/>
                    <a:pt x="197" y="882"/>
                    <a:pt x="441" y="882"/>
                  </a:cubicBezTo>
                  <a:cubicBezTo>
                    <a:pt x="685" y="882"/>
                    <a:pt x="882" y="685"/>
                    <a:pt x="882" y="441"/>
                  </a:cubicBezTo>
                  <a:cubicBezTo>
                    <a:pt x="882" y="197"/>
                    <a:pt x="685" y="0"/>
                    <a:pt x="4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36"/>
          <p:cNvGrpSpPr/>
          <p:nvPr/>
        </p:nvGrpSpPr>
        <p:grpSpPr>
          <a:xfrm>
            <a:off x="7142246" y="5718237"/>
            <a:ext cx="581551" cy="485852"/>
            <a:chOff x="2493999" y="2550033"/>
            <a:chExt cx="370132" cy="259467"/>
          </a:xfrm>
        </p:grpSpPr>
        <p:sp>
          <p:nvSpPr>
            <p:cNvPr id="1656" name="Google Shape;1656;p36"/>
            <p:cNvSpPr/>
            <p:nvPr/>
          </p:nvSpPr>
          <p:spPr>
            <a:xfrm>
              <a:off x="2493999" y="2660251"/>
              <a:ext cx="370132" cy="149249"/>
            </a:xfrm>
            <a:custGeom>
              <a:avLst/>
              <a:gdLst/>
              <a:ahLst/>
              <a:cxnLst/>
              <a:rect l="l" t="t" r="r" b="b"/>
              <a:pathLst>
                <a:path w="14111" h="5690" extrusionOk="0">
                  <a:moveTo>
                    <a:pt x="0" y="1"/>
                  </a:moveTo>
                  <a:cubicBezTo>
                    <a:pt x="0" y="1947"/>
                    <a:pt x="3872" y="5690"/>
                    <a:pt x="7059" y="5690"/>
                  </a:cubicBezTo>
                  <a:cubicBezTo>
                    <a:pt x="10239" y="5690"/>
                    <a:pt x="14111" y="1953"/>
                    <a:pt x="14111"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2493999" y="2660251"/>
              <a:ext cx="139649" cy="140724"/>
            </a:xfrm>
            <a:custGeom>
              <a:avLst/>
              <a:gdLst/>
              <a:ahLst/>
              <a:cxnLst/>
              <a:rect l="l" t="t" r="r" b="b"/>
              <a:pathLst>
                <a:path w="5324" h="5365" extrusionOk="0">
                  <a:moveTo>
                    <a:pt x="0" y="1"/>
                  </a:moveTo>
                  <a:cubicBezTo>
                    <a:pt x="0" y="1608"/>
                    <a:pt x="2618" y="4422"/>
                    <a:pt x="5323" y="5364"/>
                  </a:cubicBezTo>
                  <a:cubicBezTo>
                    <a:pt x="4665" y="4462"/>
                    <a:pt x="3635" y="2937"/>
                    <a:pt x="3187" y="1594"/>
                  </a:cubicBezTo>
                  <a:cubicBezTo>
                    <a:pt x="3018" y="1085"/>
                    <a:pt x="3140" y="543"/>
                    <a:pt x="3431"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2493999" y="2660251"/>
              <a:ext cx="370132" cy="101405"/>
            </a:xfrm>
            <a:custGeom>
              <a:avLst/>
              <a:gdLst/>
              <a:ahLst/>
              <a:cxnLst/>
              <a:rect l="l" t="t" r="r" b="b"/>
              <a:pathLst>
                <a:path w="14111" h="3866" extrusionOk="0">
                  <a:moveTo>
                    <a:pt x="0" y="1"/>
                  </a:moveTo>
                  <a:cubicBezTo>
                    <a:pt x="0" y="1031"/>
                    <a:pt x="4781" y="3866"/>
                    <a:pt x="7059" y="3866"/>
                  </a:cubicBezTo>
                  <a:cubicBezTo>
                    <a:pt x="9331" y="3866"/>
                    <a:pt x="14111" y="1031"/>
                    <a:pt x="1411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2493999" y="2550033"/>
              <a:ext cx="370132" cy="152055"/>
            </a:xfrm>
            <a:custGeom>
              <a:avLst/>
              <a:gdLst/>
              <a:ahLst/>
              <a:cxnLst/>
              <a:rect l="l" t="t" r="r" b="b"/>
              <a:pathLst>
                <a:path w="14111" h="5797" extrusionOk="0">
                  <a:moveTo>
                    <a:pt x="3009" y="0"/>
                  </a:moveTo>
                  <a:cubicBezTo>
                    <a:pt x="2515" y="0"/>
                    <a:pt x="2003" y="154"/>
                    <a:pt x="1655" y="439"/>
                  </a:cubicBezTo>
                  <a:cubicBezTo>
                    <a:pt x="1004" y="975"/>
                    <a:pt x="1350" y="1890"/>
                    <a:pt x="801" y="2684"/>
                  </a:cubicBezTo>
                  <a:cubicBezTo>
                    <a:pt x="801" y="2684"/>
                    <a:pt x="0" y="3748"/>
                    <a:pt x="0" y="4203"/>
                  </a:cubicBezTo>
                  <a:cubicBezTo>
                    <a:pt x="0" y="4657"/>
                    <a:pt x="3553" y="5796"/>
                    <a:pt x="7059" y="5796"/>
                  </a:cubicBezTo>
                  <a:cubicBezTo>
                    <a:pt x="10565" y="5796"/>
                    <a:pt x="14111" y="4657"/>
                    <a:pt x="14111" y="4203"/>
                  </a:cubicBezTo>
                  <a:cubicBezTo>
                    <a:pt x="14111" y="3748"/>
                    <a:pt x="13311" y="2684"/>
                    <a:pt x="13311" y="2684"/>
                  </a:cubicBezTo>
                  <a:cubicBezTo>
                    <a:pt x="12762" y="1890"/>
                    <a:pt x="13107" y="975"/>
                    <a:pt x="12456" y="439"/>
                  </a:cubicBezTo>
                  <a:cubicBezTo>
                    <a:pt x="12108" y="154"/>
                    <a:pt x="11596" y="0"/>
                    <a:pt x="11102" y="0"/>
                  </a:cubicBezTo>
                  <a:cubicBezTo>
                    <a:pt x="10692" y="0"/>
                    <a:pt x="10295" y="106"/>
                    <a:pt x="10015" y="331"/>
                  </a:cubicBezTo>
                  <a:cubicBezTo>
                    <a:pt x="8998" y="1145"/>
                    <a:pt x="8158" y="1470"/>
                    <a:pt x="7059" y="1470"/>
                  </a:cubicBezTo>
                  <a:cubicBezTo>
                    <a:pt x="5954" y="1470"/>
                    <a:pt x="5113" y="1145"/>
                    <a:pt x="4096" y="331"/>
                  </a:cubicBezTo>
                  <a:cubicBezTo>
                    <a:pt x="3816" y="106"/>
                    <a:pt x="3419" y="0"/>
                    <a:pt x="3009"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2493999" y="2550033"/>
              <a:ext cx="158665" cy="141012"/>
            </a:xfrm>
            <a:custGeom>
              <a:avLst/>
              <a:gdLst/>
              <a:ahLst/>
              <a:cxnLst/>
              <a:rect l="l" t="t" r="r" b="b"/>
              <a:pathLst>
                <a:path w="6049" h="5376" extrusionOk="0">
                  <a:moveTo>
                    <a:pt x="3009" y="0"/>
                  </a:moveTo>
                  <a:cubicBezTo>
                    <a:pt x="2515" y="0"/>
                    <a:pt x="2003" y="154"/>
                    <a:pt x="1655" y="439"/>
                  </a:cubicBezTo>
                  <a:cubicBezTo>
                    <a:pt x="1004" y="975"/>
                    <a:pt x="1350" y="1890"/>
                    <a:pt x="801" y="2684"/>
                  </a:cubicBezTo>
                  <a:cubicBezTo>
                    <a:pt x="801" y="2684"/>
                    <a:pt x="0" y="3748"/>
                    <a:pt x="0" y="4203"/>
                  </a:cubicBezTo>
                  <a:cubicBezTo>
                    <a:pt x="0" y="4481"/>
                    <a:pt x="1309" y="5003"/>
                    <a:pt x="3113" y="5376"/>
                  </a:cubicBezTo>
                  <a:cubicBezTo>
                    <a:pt x="3058" y="3999"/>
                    <a:pt x="4781" y="2413"/>
                    <a:pt x="6049" y="1362"/>
                  </a:cubicBezTo>
                  <a:cubicBezTo>
                    <a:pt x="5391" y="1206"/>
                    <a:pt x="4781" y="880"/>
                    <a:pt x="4096" y="331"/>
                  </a:cubicBezTo>
                  <a:cubicBezTo>
                    <a:pt x="3816" y="106"/>
                    <a:pt x="3419" y="0"/>
                    <a:pt x="3009"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6"/>
            <p:cNvSpPr/>
            <p:nvPr/>
          </p:nvSpPr>
          <p:spPr>
            <a:xfrm>
              <a:off x="2505908" y="2558689"/>
              <a:ext cx="95530" cy="95556"/>
            </a:xfrm>
            <a:custGeom>
              <a:avLst/>
              <a:gdLst/>
              <a:ahLst/>
              <a:cxnLst/>
              <a:rect l="l" t="t" r="r" b="b"/>
              <a:pathLst>
                <a:path w="3642" h="3643" extrusionOk="0">
                  <a:moveTo>
                    <a:pt x="1825" y="1"/>
                  </a:moveTo>
                  <a:cubicBezTo>
                    <a:pt x="814" y="1"/>
                    <a:pt x="1" y="821"/>
                    <a:pt x="1" y="1825"/>
                  </a:cubicBezTo>
                  <a:cubicBezTo>
                    <a:pt x="1" y="2828"/>
                    <a:pt x="814" y="3642"/>
                    <a:pt x="1825" y="3642"/>
                  </a:cubicBezTo>
                  <a:cubicBezTo>
                    <a:pt x="2828" y="3642"/>
                    <a:pt x="3642" y="2828"/>
                    <a:pt x="3642" y="1825"/>
                  </a:cubicBezTo>
                  <a:cubicBezTo>
                    <a:pt x="3642" y="821"/>
                    <a:pt x="2828" y="1"/>
                    <a:pt x="1825"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6"/>
            <p:cNvSpPr/>
            <p:nvPr/>
          </p:nvSpPr>
          <p:spPr>
            <a:xfrm>
              <a:off x="2497567" y="2564932"/>
              <a:ext cx="97654" cy="89392"/>
            </a:xfrm>
            <a:custGeom>
              <a:avLst/>
              <a:gdLst/>
              <a:ahLst/>
              <a:cxnLst/>
              <a:rect l="l" t="t" r="r" b="b"/>
              <a:pathLst>
                <a:path w="3723" h="3408" extrusionOk="0">
                  <a:moveTo>
                    <a:pt x="1241" y="0"/>
                  </a:moveTo>
                  <a:lnTo>
                    <a:pt x="1241" y="0"/>
                  </a:lnTo>
                  <a:cubicBezTo>
                    <a:pt x="197" y="597"/>
                    <a:pt x="0" y="2021"/>
                    <a:pt x="848" y="2875"/>
                  </a:cubicBezTo>
                  <a:cubicBezTo>
                    <a:pt x="1210" y="3234"/>
                    <a:pt x="1674" y="3407"/>
                    <a:pt x="2134" y="3407"/>
                  </a:cubicBezTo>
                  <a:cubicBezTo>
                    <a:pt x="2760" y="3407"/>
                    <a:pt x="3379" y="3088"/>
                    <a:pt x="3723" y="2482"/>
                  </a:cubicBezTo>
                  <a:lnTo>
                    <a:pt x="3723" y="2482"/>
                  </a:lnTo>
                  <a:cubicBezTo>
                    <a:pt x="3445" y="2638"/>
                    <a:pt x="3139" y="2726"/>
                    <a:pt x="2821" y="2726"/>
                  </a:cubicBezTo>
                  <a:cubicBezTo>
                    <a:pt x="1424" y="2726"/>
                    <a:pt x="549" y="1214"/>
                    <a:pt x="1241"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6"/>
            <p:cNvSpPr/>
            <p:nvPr/>
          </p:nvSpPr>
          <p:spPr>
            <a:xfrm>
              <a:off x="2756693" y="2558689"/>
              <a:ext cx="95530" cy="95556"/>
            </a:xfrm>
            <a:custGeom>
              <a:avLst/>
              <a:gdLst/>
              <a:ahLst/>
              <a:cxnLst/>
              <a:rect l="l" t="t" r="r" b="b"/>
              <a:pathLst>
                <a:path w="3642" h="3643" extrusionOk="0">
                  <a:moveTo>
                    <a:pt x="1818" y="1"/>
                  </a:moveTo>
                  <a:cubicBezTo>
                    <a:pt x="814" y="1"/>
                    <a:pt x="0" y="821"/>
                    <a:pt x="0" y="1825"/>
                  </a:cubicBezTo>
                  <a:cubicBezTo>
                    <a:pt x="0" y="2828"/>
                    <a:pt x="814" y="3642"/>
                    <a:pt x="1818" y="3642"/>
                  </a:cubicBezTo>
                  <a:cubicBezTo>
                    <a:pt x="2828" y="3642"/>
                    <a:pt x="3642" y="2828"/>
                    <a:pt x="3642" y="1825"/>
                  </a:cubicBezTo>
                  <a:cubicBezTo>
                    <a:pt x="3642" y="821"/>
                    <a:pt x="2828" y="1"/>
                    <a:pt x="1818"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6"/>
            <p:cNvSpPr/>
            <p:nvPr/>
          </p:nvSpPr>
          <p:spPr>
            <a:xfrm>
              <a:off x="2748325" y="2564932"/>
              <a:ext cx="97681" cy="89392"/>
            </a:xfrm>
            <a:custGeom>
              <a:avLst/>
              <a:gdLst/>
              <a:ahLst/>
              <a:cxnLst/>
              <a:rect l="l" t="t" r="r" b="b"/>
              <a:pathLst>
                <a:path w="3724" h="3408" extrusionOk="0">
                  <a:moveTo>
                    <a:pt x="1242" y="0"/>
                  </a:moveTo>
                  <a:lnTo>
                    <a:pt x="1242" y="0"/>
                  </a:lnTo>
                  <a:cubicBezTo>
                    <a:pt x="191" y="597"/>
                    <a:pt x="1" y="2021"/>
                    <a:pt x="848" y="2875"/>
                  </a:cubicBezTo>
                  <a:cubicBezTo>
                    <a:pt x="1210" y="3234"/>
                    <a:pt x="1675" y="3407"/>
                    <a:pt x="2135" y="3407"/>
                  </a:cubicBezTo>
                  <a:cubicBezTo>
                    <a:pt x="2761" y="3407"/>
                    <a:pt x="3379" y="3088"/>
                    <a:pt x="3723" y="2482"/>
                  </a:cubicBezTo>
                  <a:lnTo>
                    <a:pt x="3723" y="2482"/>
                  </a:lnTo>
                  <a:cubicBezTo>
                    <a:pt x="3445" y="2638"/>
                    <a:pt x="3133" y="2726"/>
                    <a:pt x="2821" y="2726"/>
                  </a:cubicBezTo>
                  <a:cubicBezTo>
                    <a:pt x="1425" y="2726"/>
                    <a:pt x="550" y="1214"/>
                    <a:pt x="1242"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6"/>
            <p:cNvSpPr/>
            <p:nvPr/>
          </p:nvSpPr>
          <p:spPr>
            <a:xfrm>
              <a:off x="2523875" y="2576840"/>
              <a:ext cx="35778" cy="53745"/>
            </a:xfrm>
            <a:custGeom>
              <a:avLst/>
              <a:gdLst/>
              <a:ahLst/>
              <a:cxnLst/>
              <a:rect l="l" t="t" r="r" b="b"/>
              <a:pathLst>
                <a:path w="1364" h="2049" extrusionOk="0">
                  <a:moveTo>
                    <a:pt x="685" y="1"/>
                  </a:moveTo>
                  <a:cubicBezTo>
                    <a:pt x="306" y="1"/>
                    <a:pt x="1" y="306"/>
                    <a:pt x="1" y="679"/>
                  </a:cubicBezTo>
                  <a:lnTo>
                    <a:pt x="1" y="1363"/>
                  </a:lnTo>
                  <a:cubicBezTo>
                    <a:pt x="1" y="1736"/>
                    <a:pt x="306" y="2041"/>
                    <a:pt x="685" y="2048"/>
                  </a:cubicBezTo>
                  <a:cubicBezTo>
                    <a:pt x="1058" y="2041"/>
                    <a:pt x="1363" y="1736"/>
                    <a:pt x="1363" y="1363"/>
                  </a:cubicBezTo>
                  <a:lnTo>
                    <a:pt x="1363" y="679"/>
                  </a:lnTo>
                  <a:cubicBezTo>
                    <a:pt x="1363"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6"/>
            <p:cNvSpPr/>
            <p:nvPr/>
          </p:nvSpPr>
          <p:spPr>
            <a:xfrm>
              <a:off x="2647130" y="2648212"/>
              <a:ext cx="22558" cy="17941"/>
            </a:xfrm>
            <a:custGeom>
              <a:avLst/>
              <a:gdLst/>
              <a:ahLst/>
              <a:cxnLst/>
              <a:rect l="l" t="t" r="r" b="b"/>
              <a:pathLst>
                <a:path w="860" h="684" extrusionOk="0">
                  <a:moveTo>
                    <a:pt x="535" y="1"/>
                  </a:moveTo>
                  <a:cubicBezTo>
                    <a:pt x="481" y="1"/>
                    <a:pt x="425" y="22"/>
                    <a:pt x="373" y="73"/>
                  </a:cubicBezTo>
                  <a:lnTo>
                    <a:pt x="150" y="297"/>
                  </a:lnTo>
                  <a:cubicBezTo>
                    <a:pt x="1" y="439"/>
                    <a:pt x="102" y="683"/>
                    <a:pt x="306" y="683"/>
                  </a:cubicBezTo>
                  <a:cubicBezTo>
                    <a:pt x="367" y="683"/>
                    <a:pt x="428" y="663"/>
                    <a:pt x="468" y="622"/>
                  </a:cubicBezTo>
                  <a:lnTo>
                    <a:pt x="699" y="392"/>
                  </a:lnTo>
                  <a:cubicBezTo>
                    <a:pt x="860" y="226"/>
                    <a:pt x="711" y="1"/>
                    <a:pt x="5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a:off x="2688495" y="2648212"/>
              <a:ext cx="22505" cy="17941"/>
            </a:xfrm>
            <a:custGeom>
              <a:avLst/>
              <a:gdLst/>
              <a:ahLst/>
              <a:cxnLst/>
              <a:rect l="l" t="t" r="r" b="b"/>
              <a:pathLst>
                <a:path w="858" h="684" extrusionOk="0">
                  <a:moveTo>
                    <a:pt x="323" y="1"/>
                  </a:moveTo>
                  <a:cubicBezTo>
                    <a:pt x="147" y="1"/>
                    <a:pt x="0" y="226"/>
                    <a:pt x="166" y="392"/>
                  </a:cubicBezTo>
                  <a:lnTo>
                    <a:pt x="390" y="622"/>
                  </a:lnTo>
                  <a:cubicBezTo>
                    <a:pt x="431" y="663"/>
                    <a:pt x="492" y="683"/>
                    <a:pt x="553" y="683"/>
                  </a:cubicBezTo>
                  <a:cubicBezTo>
                    <a:pt x="756" y="683"/>
                    <a:pt x="858" y="439"/>
                    <a:pt x="715" y="297"/>
                  </a:cubicBezTo>
                  <a:lnTo>
                    <a:pt x="485" y="73"/>
                  </a:lnTo>
                  <a:cubicBezTo>
                    <a:pt x="434" y="22"/>
                    <a:pt x="377" y="1"/>
                    <a:pt x="3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a:off x="2541843" y="2576656"/>
              <a:ext cx="17810" cy="35830"/>
            </a:xfrm>
            <a:custGeom>
              <a:avLst/>
              <a:gdLst/>
              <a:ahLst/>
              <a:cxnLst/>
              <a:rect l="l" t="t" r="r" b="b"/>
              <a:pathLst>
                <a:path w="679" h="1366" extrusionOk="0">
                  <a:moveTo>
                    <a:pt x="21" y="1"/>
                  </a:moveTo>
                  <a:cubicBezTo>
                    <a:pt x="7" y="41"/>
                    <a:pt x="0" y="75"/>
                    <a:pt x="0" y="116"/>
                  </a:cubicBezTo>
                  <a:lnTo>
                    <a:pt x="0" y="1025"/>
                  </a:lnTo>
                  <a:cubicBezTo>
                    <a:pt x="0" y="1252"/>
                    <a:pt x="170" y="1365"/>
                    <a:pt x="339" y="1365"/>
                  </a:cubicBezTo>
                  <a:cubicBezTo>
                    <a:pt x="509" y="1365"/>
                    <a:pt x="678" y="1252"/>
                    <a:pt x="678" y="1025"/>
                  </a:cubicBezTo>
                  <a:lnTo>
                    <a:pt x="678" y="686"/>
                  </a:lnTo>
                  <a:cubicBezTo>
                    <a:pt x="678" y="319"/>
                    <a:pt x="387" y="14"/>
                    <a:pt x="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6"/>
            <p:cNvSpPr/>
            <p:nvPr/>
          </p:nvSpPr>
          <p:spPr>
            <a:xfrm>
              <a:off x="2535784" y="2588591"/>
              <a:ext cx="11961" cy="11935"/>
            </a:xfrm>
            <a:custGeom>
              <a:avLst/>
              <a:gdLst/>
              <a:ahLst/>
              <a:cxnLst/>
              <a:rect l="l" t="t" r="r" b="b"/>
              <a:pathLst>
                <a:path w="456" h="455" extrusionOk="0">
                  <a:moveTo>
                    <a:pt x="231" y="0"/>
                  </a:moveTo>
                  <a:cubicBezTo>
                    <a:pt x="103" y="0"/>
                    <a:pt x="1" y="102"/>
                    <a:pt x="1" y="231"/>
                  </a:cubicBezTo>
                  <a:cubicBezTo>
                    <a:pt x="1" y="353"/>
                    <a:pt x="103" y="454"/>
                    <a:pt x="231" y="454"/>
                  </a:cubicBezTo>
                  <a:cubicBezTo>
                    <a:pt x="353" y="454"/>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6"/>
            <p:cNvSpPr/>
            <p:nvPr/>
          </p:nvSpPr>
          <p:spPr>
            <a:xfrm>
              <a:off x="2798477" y="2576840"/>
              <a:ext cx="35778" cy="53745"/>
            </a:xfrm>
            <a:custGeom>
              <a:avLst/>
              <a:gdLst/>
              <a:ahLst/>
              <a:cxnLst/>
              <a:rect l="l" t="t" r="r" b="b"/>
              <a:pathLst>
                <a:path w="1364" h="2049" extrusionOk="0">
                  <a:moveTo>
                    <a:pt x="679" y="1"/>
                  </a:moveTo>
                  <a:cubicBezTo>
                    <a:pt x="306" y="1"/>
                    <a:pt x="1" y="306"/>
                    <a:pt x="1" y="679"/>
                  </a:cubicBezTo>
                  <a:lnTo>
                    <a:pt x="1" y="1363"/>
                  </a:lnTo>
                  <a:cubicBezTo>
                    <a:pt x="1" y="1736"/>
                    <a:pt x="306" y="2041"/>
                    <a:pt x="679" y="2048"/>
                  </a:cubicBezTo>
                  <a:cubicBezTo>
                    <a:pt x="1059" y="2041"/>
                    <a:pt x="1364" y="1736"/>
                    <a:pt x="1364" y="1363"/>
                  </a:cubicBezTo>
                  <a:lnTo>
                    <a:pt x="1364" y="679"/>
                  </a:lnTo>
                  <a:cubicBezTo>
                    <a:pt x="1364" y="306"/>
                    <a:pt x="1059"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6"/>
            <p:cNvSpPr/>
            <p:nvPr/>
          </p:nvSpPr>
          <p:spPr>
            <a:xfrm>
              <a:off x="2816261" y="2576656"/>
              <a:ext cx="17994" cy="35830"/>
            </a:xfrm>
            <a:custGeom>
              <a:avLst/>
              <a:gdLst/>
              <a:ahLst/>
              <a:cxnLst/>
              <a:rect l="l" t="t" r="r" b="b"/>
              <a:pathLst>
                <a:path w="686" h="1366" extrusionOk="0">
                  <a:moveTo>
                    <a:pt x="21" y="1"/>
                  </a:moveTo>
                  <a:cubicBezTo>
                    <a:pt x="8" y="41"/>
                    <a:pt x="1" y="75"/>
                    <a:pt x="1" y="116"/>
                  </a:cubicBezTo>
                  <a:lnTo>
                    <a:pt x="1" y="1025"/>
                  </a:lnTo>
                  <a:cubicBezTo>
                    <a:pt x="1" y="1252"/>
                    <a:pt x="172" y="1365"/>
                    <a:pt x="343" y="1365"/>
                  </a:cubicBezTo>
                  <a:cubicBezTo>
                    <a:pt x="515" y="1365"/>
                    <a:pt x="686" y="1252"/>
                    <a:pt x="686" y="1025"/>
                  </a:cubicBezTo>
                  <a:lnTo>
                    <a:pt x="686" y="686"/>
                  </a:lnTo>
                  <a:cubicBezTo>
                    <a:pt x="686" y="319"/>
                    <a:pt x="394" y="14"/>
                    <a:pt x="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6"/>
            <p:cNvSpPr/>
            <p:nvPr/>
          </p:nvSpPr>
          <p:spPr>
            <a:xfrm>
              <a:off x="2810412" y="2588591"/>
              <a:ext cx="11935" cy="11935"/>
            </a:xfrm>
            <a:custGeom>
              <a:avLst/>
              <a:gdLst/>
              <a:ahLst/>
              <a:cxnLst/>
              <a:rect l="l" t="t" r="r" b="b"/>
              <a:pathLst>
                <a:path w="455" h="455" extrusionOk="0">
                  <a:moveTo>
                    <a:pt x="224" y="0"/>
                  </a:moveTo>
                  <a:cubicBezTo>
                    <a:pt x="102" y="0"/>
                    <a:pt x="0" y="102"/>
                    <a:pt x="0" y="231"/>
                  </a:cubicBezTo>
                  <a:cubicBezTo>
                    <a:pt x="0" y="353"/>
                    <a:pt x="102" y="454"/>
                    <a:pt x="224" y="454"/>
                  </a:cubicBezTo>
                  <a:cubicBezTo>
                    <a:pt x="353" y="454"/>
                    <a:pt x="454" y="353"/>
                    <a:pt x="454" y="231"/>
                  </a:cubicBezTo>
                  <a:cubicBezTo>
                    <a:pt x="454" y="102"/>
                    <a:pt x="353"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6"/>
            <p:cNvSpPr/>
            <p:nvPr/>
          </p:nvSpPr>
          <p:spPr>
            <a:xfrm>
              <a:off x="2609595" y="2725879"/>
              <a:ext cx="138940" cy="35778"/>
            </a:xfrm>
            <a:custGeom>
              <a:avLst/>
              <a:gdLst/>
              <a:ahLst/>
              <a:cxnLst/>
              <a:rect l="l" t="t" r="r" b="b"/>
              <a:pathLst>
                <a:path w="5297" h="1364" extrusionOk="0">
                  <a:moveTo>
                    <a:pt x="2652" y="1"/>
                  </a:moveTo>
                  <a:cubicBezTo>
                    <a:pt x="1581" y="1"/>
                    <a:pt x="625" y="265"/>
                    <a:pt x="1" y="672"/>
                  </a:cubicBezTo>
                  <a:cubicBezTo>
                    <a:pt x="977" y="1086"/>
                    <a:pt x="1940" y="1364"/>
                    <a:pt x="2652" y="1364"/>
                  </a:cubicBezTo>
                  <a:cubicBezTo>
                    <a:pt x="3357" y="1364"/>
                    <a:pt x="4320" y="1086"/>
                    <a:pt x="5297" y="672"/>
                  </a:cubicBezTo>
                  <a:cubicBezTo>
                    <a:pt x="4673" y="265"/>
                    <a:pt x="3717" y="1"/>
                    <a:pt x="2652"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6"/>
            <p:cNvSpPr/>
            <p:nvPr/>
          </p:nvSpPr>
          <p:spPr>
            <a:xfrm>
              <a:off x="2656730" y="2727662"/>
              <a:ext cx="91805" cy="33994"/>
            </a:xfrm>
            <a:custGeom>
              <a:avLst/>
              <a:gdLst/>
              <a:ahLst/>
              <a:cxnLst/>
              <a:rect l="l" t="t" r="r" b="b"/>
              <a:pathLst>
                <a:path w="3500" h="1296" extrusionOk="0">
                  <a:moveTo>
                    <a:pt x="1743" y="0"/>
                  </a:moveTo>
                  <a:cubicBezTo>
                    <a:pt x="1079" y="156"/>
                    <a:pt x="482" y="577"/>
                    <a:pt x="1" y="1201"/>
                  </a:cubicBezTo>
                  <a:cubicBezTo>
                    <a:pt x="279" y="1262"/>
                    <a:pt x="563" y="1296"/>
                    <a:pt x="848" y="1296"/>
                  </a:cubicBezTo>
                  <a:cubicBezTo>
                    <a:pt x="1560" y="1296"/>
                    <a:pt x="2523" y="1018"/>
                    <a:pt x="3500" y="604"/>
                  </a:cubicBezTo>
                  <a:cubicBezTo>
                    <a:pt x="3059" y="312"/>
                    <a:pt x="2442" y="95"/>
                    <a:pt x="174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36"/>
          <p:cNvGrpSpPr/>
          <p:nvPr/>
        </p:nvGrpSpPr>
        <p:grpSpPr>
          <a:xfrm>
            <a:off x="8691506" y="5718083"/>
            <a:ext cx="517147" cy="440297"/>
            <a:chOff x="3041787" y="2001118"/>
            <a:chExt cx="370158" cy="328164"/>
          </a:xfrm>
        </p:grpSpPr>
        <p:sp>
          <p:nvSpPr>
            <p:cNvPr id="1676" name="Google Shape;1676;p36"/>
            <p:cNvSpPr/>
            <p:nvPr/>
          </p:nvSpPr>
          <p:spPr>
            <a:xfrm>
              <a:off x="3087689" y="2006993"/>
              <a:ext cx="278536" cy="258628"/>
            </a:xfrm>
            <a:custGeom>
              <a:avLst/>
              <a:gdLst/>
              <a:ahLst/>
              <a:cxnLst/>
              <a:rect l="l" t="t" r="r" b="b"/>
              <a:pathLst>
                <a:path w="10619" h="9860" extrusionOk="0">
                  <a:moveTo>
                    <a:pt x="5309" y="1"/>
                  </a:moveTo>
                  <a:cubicBezTo>
                    <a:pt x="3977" y="1"/>
                    <a:pt x="3566" y="333"/>
                    <a:pt x="3065" y="333"/>
                  </a:cubicBezTo>
                  <a:cubicBezTo>
                    <a:pt x="2918" y="333"/>
                    <a:pt x="2764" y="305"/>
                    <a:pt x="2577" y="231"/>
                  </a:cubicBezTo>
                  <a:lnTo>
                    <a:pt x="299" y="231"/>
                  </a:lnTo>
                  <a:lnTo>
                    <a:pt x="0" y="5947"/>
                  </a:lnTo>
                  <a:cubicBezTo>
                    <a:pt x="190" y="8191"/>
                    <a:pt x="1580" y="9419"/>
                    <a:pt x="2679" y="9860"/>
                  </a:cubicBezTo>
                  <a:lnTo>
                    <a:pt x="7934" y="9860"/>
                  </a:lnTo>
                  <a:cubicBezTo>
                    <a:pt x="9039" y="9419"/>
                    <a:pt x="10429" y="8191"/>
                    <a:pt x="10619" y="5947"/>
                  </a:cubicBezTo>
                  <a:lnTo>
                    <a:pt x="10314" y="231"/>
                  </a:lnTo>
                  <a:lnTo>
                    <a:pt x="8042" y="231"/>
                  </a:lnTo>
                  <a:cubicBezTo>
                    <a:pt x="7855" y="305"/>
                    <a:pt x="7700" y="333"/>
                    <a:pt x="7554" y="333"/>
                  </a:cubicBezTo>
                  <a:cubicBezTo>
                    <a:pt x="7053" y="333"/>
                    <a:pt x="6642" y="1"/>
                    <a:pt x="530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6"/>
            <p:cNvSpPr/>
            <p:nvPr/>
          </p:nvSpPr>
          <p:spPr>
            <a:xfrm>
              <a:off x="3298631" y="2001118"/>
              <a:ext cx="113314" cy="184082"/>
            </a:xfrm>
            <a:custGeom>
              <a:avLst/>
              <a:gdLst/>
              <a:ahLst/>
              <a:cxnLst/>
              <a:rect l="l" t="t" r="r" b="b"/>
              <a:pathLst>
                <a:path w="4320" h="7018" extrusionOk="0">
                  <a:moveTo>
                    <a:pt x="1587" y="1"/>
                  </a:moveTo>
                  <a:cubicBezTo>
                    <a:pt x="902" y="1"/>
                    <a:pt x="0" y="455"/>
                    <a:pt x="0" y="455"/>
                  </a:cubicBezTo>
                  <a:cubicBezTo>
                    <a:pt x="2556" y="1215"/>
                    <a:pt x="1166" y="5174"/>
                    <a:pt x="2814" y="6883"/>
                  </a:cubicBezTo>
                  <a:cubicBezTo>
                    <a:pt x="2906" y="6975"/>
                    <a:pt x="3022" y="7018"/>
                    <a:pt x="3136" y="7018"/>
                  </a:cubicBezTo>
                  <a:cubicBezTo>
                    <a:pt x="3324" y="7018"/>
                    <a:pt x="3507" y="6900"/>
                    <a:pt x="3567" y="6693"/>
                  </a:cubicBezTo>
                  <a:cubicBezTo>
                    <a:pt x="3702" y="6266"/>
                    <a:pt x="3831" y="5581"/>
                    <a:pt x="3811" y="4605"/>
                  </a:cubicBezTo>
                  <a:cubicBezTo>
                    <a:pt x="3784" y="3269"/>
                    <a:pt x="4319" y="3188"/>
                    <a:pt x="4319" y="3188"/>
                  </a:cubicBezTo>
                  <a:cubicBezTo>
                    <a:pt x="4319" y="3188"/>
                    <a:pt x="3634" y="1"/>
                    <a:pt x="1587"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6"/>
            <p:cNvSpPr/>
            <p:nvPr/>
          </p:nvSpPr>
          <p:spPr>
            <a:xfrm>
              <a:off x="3143166" y="2114431"/>
              <a:ext cx="41837" cy="53719"/>
            </a:xfrm>
            <a:custGeom>
              <a:avLst/>
              <a:gdLst/>
              <a:ahLst/>
              <a:cxnLst/>
              <a:rect l="l" t="t" r="r" b="b"/>
              <a:pathLst>
                <a:path w="1595" h="2048" extrusionOk="0">
                  <a:moveTo>
                    <a:pt x="801" y="0"/>
                  </a:moveTo>
                  <a:cubicBezTo>
                    <a:pt x="360" y="0"/>
                    <a:pt x="8" y="359"/>
                    <a:pt x="1" y="800"/>
                  </a:cubicBezTo>
                  <a:lnTo>
                    <a:pt x="1" y="1254"/>
                  </a:lnTo>
                  <a:cubicBezTo>
                    <a:pt x="8" y="1695"/>
                    <a:pt x="360" y="2048"/>
                    <a:pt x="801" y="2048"/>
                  </a:cubicBezTo>
                  <a:cubicBezTo>
                    <a:pt x="1242" y="2048"/>
                    <a:pt x="1594" y="1695"/>
                    <a:pt x="1594" y="1254"/>
                  </a:cubicBezTo>
                  <a:lnTo>
                    <a:pt x="1594" y="800"/>
                  </a:lnTo>
                  <a:cubicBezTo>
                    <a:pt x="1594" y="359"/>
                    <a:pt x="1242" y="0"/>
                    <a:pt x="80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6"/>
            <p:cNvSpPr/>
            <p:nvPr/>
          </p:nvSpPr>
          <p:spPr>
            <a:xfrm>
              <a:off x="3161133" y="2114431"/>
              <a:ext cx="23869" cy="41811"/>
            </a:xfrm>
            <a:custGeom>
              <a:avLst/>
              <a:gdLst/>
              <a:ahLst/>
              <a:cxnLst/>
              <a:rect l="l" t="t" r="r" b="b"/>
              <a:pathLst>
                <a:path w="910" h="1594" extrusionOk="0">
                  <a:moveTo>
                    <a:pt x="116" y="0"/>
                  </a:moveTo>
                  <a:cubicBezTo>
                    <a:pt x="75" y="0"/>
                    <a:pt x="41" y="7"/>
                    <a:pt x="1" y="14"/>
                  </a:cubicBezTo>
                  <a:lnTo>
                    <a:pt x="1" y="1139"/>
                  </a:lnTo>
                  <a:cubicBezTo>
                    <a:pt x="1" y="1390"/>
                    <a:pt x="204" y="1593"/>
                    <a:pt x="455" y="1593"/>
                  </a:cubicBezTo>
                  <a:cubicBezTo>
                    <a:pt x="706" y="1593"/>
                    <a:pt x="909" y="1390"/>
                    <a:pt x="909" y="1139"/>
                  </a:cubicBezTo>
                  <a:lnTo>
                    <a:pt x="909" y="800"/>
                  </a:lnTo>
                  <a:cubicBezTo>
                    <a:pt x="909"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6"/>
            <p:cNvSpPr/>
            <p:nvPr/>
          </p:nvSpPr>
          <p:spPr>
            <a:xfrm>
              <a:off x="3155258" y="2120464"/>
              <a:ext cx="17810" cy="17810"/>
            </a:xfrm>
            <a:custGeom>
              <a:avLst/>
              <a:gdLst/>
              <a:ahLst/>
              <a:cxnLst/>
              <a:rect l="l" t="t" r="r" b="b"/>
              <a:pathLst>
                <a:path w="679" h="679" extrusionOk="0">
                  <a:moveTo>
                    <a:pt x="340" y="1"/>
                  </a:moveTo>
                  <a:cubicBezTo>
                    <a:pt x="150" y="1"/>
                    <a:pt x="1" y="150"/>
                    <a:pt x="1" y="340"/>
                  </a:cubicBezTo>
                  <a:cubicBezTo>
                    <a:pt x="1" y="529"/>
                    <a:pt x="150" y="679"/>
                    <a:pt x="340" y="679"/>
                  </a:cubicBezTo>
                  <a:cubicBezTo>
                    <a:pt x="530" y="679"/>
                    <a:pt x="679" y="529"/>
                    <a:pt x="679" y="340"/>
                  </a:cubicBezTo>
                  <a:cubicBezTo>
                    <a:pt x="679" y="150"/>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6"/>
            <p:cNvSpPr/>
            <p:nvPr/>
          </p:nvSpPr>
          <p:spPr>
            <a:xfrm>
              <a:off x="3268571" y="2114431"/>
              <a:ext cx="41811" cy="53719"/>
            </a:xfrm>
            <a:custGeom>
              <a:avLst/>
              <a:gdLst/>
              <a:ahLst/>
              <a:cxnLst/>
              <a:rect l="l" t="t" r="r" b="b"/>
              <a:pathLst>
                <a:path w="1594" h="2048" extrusionOk="0">
                  <a:moveTo>
                    <a:pt x="800" y="0"/>
                  </a:moveTo>
                  <a:cubicBezTo>
                    <a:pt x="359" y="0"/>
                    <a:pt x="0" y="359"/>
                    <a:pt x="0" y="800"/>
                  </a:cubicBezTo>
                  <a:lnTo>
                    <a:pt x="0" y="1254"/>
                  </a:lnTo>
                  <a:cubicBezTo>
                    <a:pt x="0" y="1695"/>
                    <a:pt x="359" y="2048"/>
                    <a:pt x="800" y="2048"/>
                  </a:cubicBezTo>
                  <a:cubicBezTo>
                    <a:pt x="1234" y="2048"/>
                    <a:pt x="1594" y="1695"/>
                    <a:pt x="1594" y="1254"/>
                  </a:cubicBezTo>
                  <a:lnTo>
                    <a:pt x="1594" y="800"/>
                  </a:lnTo>
                  <a:cubicBezTo>
                    <a:pt x="1594" y="359"/>
                    <a:pt x="1234" y="0"/>
                    <a:pt x="80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6"/>
            <p:cNvSpPr/>
            <p:nvPr/>
          </p:nvSpPr>
          <p:spPr>
            <a:xfrm>
              <a:off x="3286513" y="2114431"/>
              <a:ext cx="23869" cy="41811"/>
            </a:xfrm>
            <a:custGeom>
              <a:avLst/>
              <a:gdLst/>
              <a:ahLst/>
              <a:cxnLst/>
              <a:rect l="l" t="t" r="r" b="b"/>
              <a:pathLst>
                <a:path w="910" h="1594" extrusionOk="0">
                  <a:moveTo>
                    <a:pt x="116" y="0"/>
                  </a:moveTo>
                  <a:cubicBezTo>
                    <a:pt x="76" y="0"/>
                    <a:pt x="35" y="7"/>
                    <a:pt x="1" y="14"/>
                  </a:cubicBezTo>
                  <a:lnTo>
                    <a:pt x="1" y="1139"/>
                  </a:lnTo>
                  <a:cubicBezTo>
                    <a:pt x="1" y="1390"/>
                    <a:pt x="204" y="1593"/>
                    <a:pt x="455" y="1593"/>
                  </a:cubicBezTo>
                  <a:cubicBezTo>
                    <a:pt x="706" y="1593"/>
                    <a:pt x="910" y="1390"/>
                    <a:pt x="910" y="1139"/>
                  </a:cubicBezTo>
                  <a:lnTo>
                    <a:pt x="910" y="800"/>
                  </a:lnTo>
                  <a:cubicBezTo>
                    <a:pt x="910"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6"/>
            <p:cNvSpPr/>
            <p:nvPr/>
          </p:nvSpPr>
          <p:spPr>
            <a:xfrm>
              <a:off x="3280480" y="2120464"/>
              <a:ext cx="17994" cy="17810"/>
            </a:xfrm>
            <a:custGeom>
              <a:avLst/>
              <a:gdLst/>
              <a:ahLst/>
              <a:cxnLst/>
              <a:rect l="l" t="t" r="r" b="b"/>
              <a:pathLst>
                <a:path w="686" h="679" extrusionOk="0">
                  <a:moveTo>
                    <a:pt x="346" y="1"/>
                  </a:moveTo>
                  <a:cubicBezTo>
                    <a:pt x="156" y="1"/>
                    <a:pt x="0" y="150"/>
                    <a:pt x="0" y="340"/>
                  </a:cubicBezTo>
                  <a:cubicBezTo>
                    <a:pt x="0" y="529"/>
                    <a:pt x="156" y="679"/>
                    <a:pt x="346" y="679"/>
                  </a:cubicBezTo>
                  <a:cubicBezTo>
                    <a:pt x="529" y="679"/>
                    <a:pt x="685" y="529"/>
                    <a:pt x="685" y="340"/>
                  </a:cubicBezTo>
                  <a:cubicBezTo>
                    <a:pt x="685" y="150"/>
                    <a:pt x="529"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6"/>
            <p:cNvSpPr/>
            <p:nvPr/>
          </p:nvSpPr>
          <p:spPr>
            <a:xfrm>
              <a:off x="3298447" y="2011741"/>
              <a:ext cx="98730" cy="173459"/>
            </a:xfrm>
            <a:custGeom>
              <a:avLst/>
              <a:gdLst/>
              <a:ahLst/>
              <a:cxnLst/>
              <a:rect l="l" t="t" r="r" b="b"/>
              <a:pathLst>
                <a:path w="3764" h="6613" extrusionOk="0">
                  <a:moveTo>
                    <a:pt x="496" y="0"/>
                  </a:moveTo>
                  <a:cubicBezTo>
                    <a:pt x="342" y="0"/>
                    <a:pt x="177" y="17"/>
                    <a:pt x="0" y="50"/>
                  </a:cubicBezTo>
                  <a:cubicBezTo>
                    <a:pt x="2563" y="816"/>
                    <a:pt x="1167" y="4776"/>
                    <a:pt x="2814" y="6478"/>
                  </a:cubicBezTo>
                  <a:cubicBezTo>
                    <a:pt x="2906" y="6570"/>
                    <a:pt x="3022" y="6613"/>
                    <a:pt x="3136" y="6613"/>
                  </a:cubicBezTo>
                  <a:cubicBezTo>
                    <a:pt x="3326" y="6613"/>
                    <a:pt x="3510" y="6495"/>
                    <a:pt x="3574" y="6288"/>
                  </a:cubicBezTo>
                  <a:cubicBezTo>
                    <a:pt x="3669" y="5963"/>
                    <a:pt x="3730" y="5624"/>
                    <a:pt x="3764" y="5291"/>
                  </a:cubicBezTo>
                  <a:cubicBezTo>
                    <a:pt x="3316" y="5068"/>
                    <a:pt x="2936" y="4356"/>
                    <a:pt x="2706" y="3149"/>
                  </a:cubicBezTo>
                  <a:cubicBezTo>
                    <a:pt x="2323" y="1189"/>
                    <a:pt x="1805" y="0"/>
                    <a:pt x="496"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6"/>
            <p:cNvSpPr/>
            <p:nvPr/>
          </p:nvSpPr>
          <p:spPr>
            <a:xfrm>
              <a:off x="3087506" y="2013052"/>
              <a:ext cx="98730" cy="252569"/>
            </a:xfrm>
            <a:custGeom>
              <a:avLst/>
              <a:gdLst/>
              <a:ahLst/>
              <a:cxnLst/>
              <a:rect l="l" t="t" r="r" b="b"/>
              <a:pathLst>
                <a:path w="3764" h="9629" extrusionOk="0">
                  <a:moveTo>
                    <a:pt x="306" y="0"/>
                  </a:moveTo>
                  <a:lnTo>
                    <a:pt x="0" y="5716"/>
                  </a:lnTo>
                  <a:cubicBezTo>
                    <a:pt x="190" y="7960"/>
                    <a:pt x="1587" y="9188"/>
                    <a:pt x="2686" y="9629"/>
                  </a:cubicBezTo>
                  <a:lnTo>
                    <a:pt x="3764" y="9629"/>
                  </a:lnTo>
                  <a:cubicBezTo>
                    <a:pt x="3764" y="9629"/>
                    <a:pt x="1872" y="8361"/>
                    <a:pt x="1560" y="6116"/>
                  </a:cubicBezTo>
                  <a:cubicBezTo>
                    <a:pt x="950" y="1743"/>
                    <a:pt x="2109" y="434"/>
                    <a:pt x="3113" y="102"/>
                  </a:cubicBezTo>
                  <a:cubicBezTo>
                    <a:pt x="2930" y="102"/>
                    <a:pt x="2747" y="68"/>
                    <a:pt x="2584"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6"/>
            <p:cNvSpPr/>
            <p:nvPr/>
          </p:nvSpPr>
          <p:spPr>
            <a:xfrm>
              <a:off x="3041787" y="2001118"/>
              <a:ext cx="113497" cy="184082"/>
            </a:xfrm>
            <a:custGeom>
              <a:avLst/>
              <a:gdLst/>
              <a:ahLst/>
              <a:cxnLst/>
              <a:rect l="l" t="t" r="r" b="b"/>
              <a:pathLst>
                <a:path w="4327" h="7018" extrusionOk="0">
                  <a:moveTo>
                    <a:pt x="2733" y="1"/>
                  </a:moveTo>
                  <a:cubicBezTo>
                    <a:pt x="686" y="1"/>
                    <a:pt x="1" y="3188"/>
                    <a:pt x="1" y="3188"/>
                  </a:cubicBezTo>
                  <a:cubicBezTo>
                    <a:pt x="1" y="3188"/>
                    <a:pt x="543" y="3269"/>
                    <a:pt x="509" y="4605"/>
                  </a:cubicBezTo>
                  <a:cubicBezTo>
                    <a:pt x="489" y="5581"/>
                    <a:pt x="625" y="6266"/>
                    <a:pt x="753" y="6693"/>
                  </a:cubicBezTo>
                  <a:cubicBezTo>
                    <a:pt x="813" y="6900"/>
                    <a:pt x="996" y="7018"/>
                    <a:pt x="1184" y="7018"/>
                  </a:cubicBezTo>
                  <a:cubicBezTo>
                    <a:pt x="1298" y="7018"/>
                    <a:pt x="1414" y="6975"/>
                    <a:pt x="1506" y="6883"/>
                  </a:cubicBezTo>
                  <a:cubicBezTo>
                    <a:pt x="3154" y="5174"/>
                    <a:pt x="1764" y="1215"/>
                    <a:pt x="4327" y="455"/>
                  </a:cubicBezTo>
                  <a:cubicBezTo>
                    <a:pt x="4327" y="455"/>
                    <a:pt x="3411" y="1"/>
                    <a:pt x="2733"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6"/>
            <p:cNvSpPr/>
            <p:nvPr/>
          </p:nvSpPr>
          <p:spPr>
            <a:xfrm>
              <a:off x="3041787" y="2001118"/>
              <a:ext cx="111373" cy="122232"/>
            </a:xfrm>
            <a:custGeom>
              <a:avLst/>
              <a:gdLst/>
              <a:ahLst/>
              <a:cxnLst/>
              <a:rect l="l" t="t" r="r" b="b"/>
              <a:pathLst>
                <a:path w="4246" h="4660" extrusionOk="0">
                  <a:moveTo>
                    <a:pt x="2733" y="1"/>
                  </a:moveTo>
                  <a:cubicBezTo>
                    <a:pt x="686" y="1"/>
                    <a:pt x="1" y="3188"/>
                    <a:pt x="1" y="3188"/>
                  </a:cubicBezTo>
                  <a:cubicBezTo>
                    <a:pt x="1" y="3188"/>
                    <a:pt x="543" y="3269"/>
                    <a:pt x="509" y="4605"/>
                  </a:cubicBezTo>
                  <a:lnTo>
                    <a:pt x="509" y="4659"/>
                  </a:lnTo>
                  <a:cubicBezTo>
                    <a:pt x="1500" y="916"/>
                    <a:pt x="2883" y="307"/>
                    <a:pt x="3682" y="307"/>
                  </a:cubicBezTo>
                  <a:cubicBezTo>
                    <a:pt x="3944" y="307"/>
                    <a:pt x="4143" y="373"/>
                    <a:pt x="4245" y="414"/>
                  </a:cubicBezTo>
                  <a:cubicBezTo>
                    <a:pt x="4015" y="313"/>
                    <a:pt x="3296" y="1"/>
                    <a:pt x="273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6"/>
            <p:cNvSpPr/>
            <p:nvPr/>
          </p:nvSpPr>
          <p:spPr>
            <a:xfrm>
              <a:off x="3161133" y="2221843"/>
              <a:ext cx="131281" cy="95530"/>
            </a:xfrm>
            <a:custGeom>
              <a:avLst/>
              <a:gdLst/>
              <a:ahLst/>
              <a:cxnLst/>
              <a:rect l="l" t="t" r="r" b="b"/>
              <a:pathLst>
                <a:path w="5005" h="3642" extrusionOk="0">
                  <a:moveTo>
                    <a:pt x="2503" y="0"/>
                  </a:moveTo>
                  <a:cubicBezTo>
                    <a:pt x="1119" y="0"/>
                    <a:pt x="1" y="814"/>
                    <a:pt x="1" y="1824"/>
                  </a:cubicBezTo>
                  <a:cubicBezTo>
                    <a:pt x="1" y="2828"/>
                    <a:pt x="1119" y="3642"/>
                    <a:pt x="2503" y="3642"/>
                  </a:cubicBezTo>
                  <a:cubicBezTo>
                    <a:pt x="3886" y="3642"/>
                    <a:pt x="5005" y="2828"/>
                    <a:pt x="5005" y="1824"/>
                  </a:cubicBezTo>
                  <a:cubicBezTo>
                    <a:pt x="5005" y="814"/>
                    <a:pt x="3886" y="0"/>
                    <a:pt x="2503"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6"/>
            <p:cNvSpPr/>
            <p:nvPr/>
          </p:nvSpPr>
          <p:spPr>
            <a:xfrm>
              <a:off x="3196885" y="2269687"/>
              <a:ext cx="59778" cy="59595"/>
            </a:xfrm>
            <a:custGeom>
              <a:avLst/>
              <a:gdLst/>
              <a:ahLst/>
              <a:cxnLst/>
              <a:rect l="l" t="t" r="r" b="b"/>
              <a:pathLst>
                <a:path w="2279" h="2272" extrusionOk="0">
                  <a:moveTo>
                    <a:pt x="1" y="0"/>
                  </a:moveTo>
                  <a:lnTo>
                    <a:pt x="1" y="1140"/>
                  </a:lnTo>
                  <a:cubicBezTo>
                    <a:pt x="1" y="1763"/>
                    <a:pt x="516" y="2272"/>
                    <a:pt x="1140" y="2272"/>
                  </a:cubicBezTo>
                  <a:cubicBezTo>
                    <a:pt x="1770" y="2272"/>
                    <a:pt x="2279" y="1763"/>
                    <a:pt x="2279" y="1140"/>
                  </a:cubicBezTo>
                  <a:lnTo>
                    <a:pt x="2279"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6"/>
            <p:cNvSpPr/>
            <p:nvPr/>
          </p:nvSpPr>
          <p:spPr>
            <a:xfrm>
              <a:off x="3196885" y="2269687"/>
              <a:ext cx="59778" cy="29850"/>
            </a:xfrm>
            <a:custGeom>
              <a:avLst/>
              <a:gdLst/>
              <a:ahLst/>
              <a:cxnLst/>
              <a:rect l="l" t="t" r="r" b="b"/>
              <a:pathLst>
                <a:path w="2279" h="1138" extrusionOk="0">
                  <a:moveTo>
                    <a:pt x="1" y="0"/>
                  </a:moveTo>
                  <a:lnTo>
                    <a:pt x="1" y="889"/>
                  </a:lnTo>
                  <a:cubicBezTo>
                    <a:pt x="319" y="848"/>
                    <a:pt x="631" y="746"/>
                    <a:pt x="916" y="597"/>
                  </a:cubicBezTo>
                  <a:lnTo>
                    <a:pt x="916" y="909"/>
                  </a:lnTo>
                  <a:cubicBezTo>
                    <a:pt x="916" y="1062"/>
                    <a:pt x="1029" y="1138"/>
                    <a:pt x="1143" y="1138"/>
                  </a:cubicBezTo>
                  <a:cubicBezTo>
                    <a:pt x="1257" y="1138"/>
                    <a:pt x="1370" y="1062"/>
                    <a:pt x="1370" y="909"/>
                  </a:cubicBezTo>
                  <a:lnTo>
                    <a:pt x="1370" y="590"/>
                  </a:lnTo>
                  <a:cubicBezTo>
                    <a:pt x="1648" y="746"/>
                    <a:pt x="1960" y="848"/>
                    <a:pt x="2279" y="889"/>
                  </a:cubicBezTo>
                  <a:lnTo>
                    <a:pt x="2279"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6"/>
            <p:cNvSpPr/>
            <p:nvPr/>
          </p:nvSpPr>
          <p:spPr>
            <a:xfrm>
              <a:off x="3143166" y="2215968"/>
              <a:ext cx="167216" cy="65680"/>
            </a:xfrm>
            <a:custGeom>
              <a:avLst/>
              <a:gdLst/>
              <a:ahLst/>
              <a:cxnLst/>
              <a:rect l="l" t="t" r="r" b="b"/>
              <a:pathLst>
                <a:path w="6375" h="2504" extrusionOk="0">
                  <a:moveTo>
                    <a:pt x="1709" y="1"/>
                  </a:moveTo>
                  <a:cubicBezTo>
                    <a:pt x="767" y="1"/>
                    <a:pt x="1" y="557"/>
                    <a:pt x="1" y="1248"/>
                  </a:cubicBezTo>
                  <a:cubicBezTo>
                    <a:pt x="1" y="1940"/>
                    <a:pt x="767" y="2503"/>
                    <a:pt x="1709" y="2503"/>
                  </a:cubicBezTo>
                  <a:cubicBezTo>
                    <a:pt x="1720" y="2503"/>
                    <a:pt x="1731" y="2503"/>
                    <a:pt x="1742" y="2503"/>
                  </a:cubicBezTo>
                  <a:cubicBezTo>
                    <a:pt x="2165" y="2503"/>
                    <a:pt x="2579" y="2374"/>
                    <a:pt x="2923" y="2130"/>
                  </a:cubicBezTo>
                  <a:cubicBezTo>
                    <a:pt x="3001" y="2072"/>
                    <a:pt x="3094" y="2043"/>
                    <a:pt x="3189" y="2043"/>
                  </a:cubicBezTo>
                  <a:cubicBezTo>
                    <a:pt x="3283" y="2043"/>
                    <a:pt x="3378" y="2072"/>
                    <a:pt x="3459" y="2130"/>
                  </a:cubicBezTo>
                  <a:cubicBezTo>
                    <a:pt x="3803" y="2374"/>
                    <a:pt x="4211" y="2503"/>
                    <a:pt x="4633" y="2503"/>
                  </a:cubicBezTo>
                  <a:cubicBezTo>
                    <a:pt x="4644" y="2503"/>
                    <a:pt x="4655" y="2503"/>
                    <a:pt x="4666" y="2503"/>
                  </a:cubicBezTo>
                  <a:cubicBezTo>
                    <a:pt x="5608" y="2503"/>
                    <a:pt x="6375" y="1940"/>
                    <a:pt x="6375" y="1248"/>
                  </a:cubicBezTo>
                  <a:cubicBezTo>
                    <a:pt x="6375" y="557"/>
                    <a:pt x="5608" y="1"/>
                    <a:pt x="4666"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6"/>
            <p:cNvSpPr/>
            <p:nvPr/>
          </p:nvSpPr>
          <p:spPr>
            <a:xfrm>
              <a:off x="3191009" y="2192151"/>
              <a:ext cx="71713" cy="50362"/>
            </a:xfrm>
            <a:custGeom>
              <a:avLst/>
              <a:gdLst/>
              <a:ahLst/>
              <a:cxnLst/>
              <a:rect l="l" t="t" r="r" b="b"/>
              <a:pathLst>
                <a:path w="2734" h="1920" extrusionOk="0">
                  <a:moveTo>
                    <a:pt x="1364" y="0"/>
                  </a:moveTo>
                  <a:cubicBezTo>
                    <a:pt x="611" y="0"/>
                    <a:pt x="1" y="407"/>
                    <a:pt x="1" y="909"/>
                  </a:cubicBezTo>
                  <a:cubicBezTo>
                    <a:pt x="1" y="1397"/>
                    <a:pt x="570" y="1648"/>
                    <a:pt x="984" y="1838"/>
                  </a:cubicBezTo>
                  <a:cubicBezTo>
                    <a:pt x="1106" y="1892"/>
                    <a:pt x="1237" y="1919"/>
                    <a:pt x="1366" y="1919"/>
                  </a:cubicBezTo>
                  <a:cubicBezTo>
                    <a:pt x="1496" y="1919"/>
                    <a:pt x="1625" y="1892"/>
                    <a:pt x="1743" y="1838"/>
                  </a:cubicBezTo>
                  <a:cubicBezTo>
                    <a:pt x="2157" y="1648"/>
                    <a:pt x="2733" y="1390"/>
                    <a:pt x="2733" y="909"/>
                  </a:cubicBezTo>
                  <a:cubicBezTo>
                    <a:pt x="2733" y="407"/>
                    <a:pt x="2123" y="0"/>
                    <a:pt x="136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6"/>
            <p:cNvSpPr/>
            <p:nvPr/>
          </p:nvSpPr>
          <p:spPr>
            <a:xfrm>
              <a:off x="3190826" y="2193908"/>
              <a:ext cx="53221" cy="48604"/>
            </a:xfrm>
            <a:custGeom>
              <a:avLst/>
              <a:gdLst/>
              <a:ahLst/>
              <a:cxnLst/>
              <a:rect l="l" t="t" r="r" b="b"/>
              <a:pathLst>
                <a:path w="2029" h="1853" extrusionOk="0">
                  <a:moveTo>
                    <a:pt x="849" y="1"/>
                  </a:moveTo>
                  <a:lnTo>
                    <a:pt x="849" y="1"/>
                  </a:lnTo>
                  <a:cubicBezTo>
                    <a:pt x="354" y="137"/>
                    <a:pt x="1" y="462"/>
                    <a:pt x="1" y="842"/>
                  </a:cubicBezTo>
                  <a:cubicBezTo>
                    <a:pt x="1" y="1323"/>
                    <a:pt x="577" y="1581"/>
                    <a:pt x="991" y="1771"/>
                  </a:cubicBezTo>
                  <a:cubicBezTo>
                    <a:pt x="1113" y="1825"/>
                    <a:pt x="1242" y="1852"/>
                    <a:pt x="1371" y="1852"/>
                  </a:cubicBezTo>
                  <a:cubicBezTo>
                    <a:pt x="1499" y="1852"/>
                    <a:pt x="1628" y="1825"/>
                    <a:pt x="1750" y="1771"/>
                  </a:cubicBezTo>
                  <a:cubicBezTo>
                    <a:pt x="1839" y="1730"/>
                    <a:pt x="1933" y="1689"/>
                    <a:pt x="2028" y="1642"/>
                  </a:cubicBezTo>
                  <a:cubicBezTo>
                    <a:pt x="1472" y="1540"/>
                    <a:pt x="747" y="1167"/>
                    <a:pt x="679" y="591"/>
                  </a:cubicBezTo>
                  <a:cubicBezTo>
                    <a:pt x="652" y="306"/>
                    <a:pt x="849" y="1"/>
                    <a:pt x="84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94" name="Google Shape;1694;p36"/>
          <p:cNvGraphicFramePr/>
          <p:nvPr/>
        </p:nvGraphicFramePr>
        <p:xfrm>
          <a:off x="-112" y="6471550"/>
          <a:ext cx="10058425" cy="1039150"/>
        </p:xfrm>
        <a:graphic>
          <a:graphicData uri="http://schemas.openxmlformats.org/drawingml/2006/table">
            <a:tbl>
              <a:tblPr>
                <a:noFill/>
                <a:tableStyleId>{E2EB8F04-412B-4BDB-9AB2-721AF6EF9C36}</a:tableStyleId>
              </a:tblPr>
              <a:tblGrid>
                <a:gridCol w="773725">
                  <a:extLst>
                    <a:ext uri="{9D8B030D-6E8A-4147-A177-3AD203B41FA5}">
                      <a16:colId xmlns:a16="http://schemas.microsoft.com/office/drawing/2014/main" val="20000"/>
                    </a:ext>
                  </a:extLst>
                </a:gridCol>
                <a:gridCol w="773725">
                  <a:extLst>
                    <a:ext uri="{9D8B030D-6E8A-4147-A177-3AD203B41FA5}">
                      <a16:colId xmlns:a16="http://schemas.microsoft.com/office/drawing/2014/main" val="20001"/>
                    </a:ext>
                  </a:extLst>
                </a:gridCol>
                <a:gridCol w="773725">
                  <a:extLst>
                    <a:ext uri="{9D8B030D-6E8A-4147-A177-3AD203B41FA5}">
                      <a16:colId xmlns:a16="http://schemas.microsoft.com/office/drawing/2014/main" val="20002"/>
                    </a:ext>
                  </a:extLst>
                </a:gridCol>
                <a:gridCol w="773725">
                  <a:extLst>
                    <a:ext uri="{9D8B030D-6E8A-4147-A177-3AD203B41FA5}">
                      <a16:colId xmlns:a16="http://schemas.microsoft.com/office/drawing/2014/main" val="20003"/>
                    </a:ext>
                  </a:extLst>
                </a:gridCol>
                <a:gridCol w="773725">
                  <a:extLst>
                    <a:ext uri="{9D8B030D-6E8A-4147-A177-3AD203B41FA5}">
                      <a16:colId xmlns:a16="http://schemas.microsoft.com/office/drawing/2014/main" val="20004"/>
                    </a:ext>
                  </a:extLst>
                </a:gridCol>
                <a:gridCol w="773725">
                  <a:extLst>
                    <a:ext uri="{9D8B030D-6E8A-4147-A177-3AD203B41FA5}">
                      <a16:colId xmlns:a16="http://schemas.microsoft.com/office/drawing/2014/main" val="20005"/>
                    </a:ext>
                  </a:extLst>
                </a:gridCol>
                <a:gridCol w="773725">
                  <a:extLst>
                    <a:ext uri="{9D8B030D-6E8A-4147-A177-3AD203B41FA5}">
                      <a16:colId xmlns:a16="http://schemas.microsoft.com/office/drawing/2014/main" val="20006"/>
                    </a:ext>
                  </a:extLst>
                </a:gridCol>
                <a:gridCol w="773725">
                  <a:extLst>
                    <a:ext uri="{9D8B030D-6E8A-4147-A177-3AD203B41FA5}">
                      <a16:colId xmlns:a16="http://schemas.microsoft.com/office/drawing/2014/main" val="20007"/>
                    </a:ext>
                  </a:extLst>
                </a:gridCol>
                <a:gridCol w="831175">
                  <a:extLst>
                    <a:ext uri="{9D8B030D-6E8A-4147-A177-3AD203B41FA5}">
                      <a16:colId xmlns:a16="http://schemas.microsoft.com/office/drawing/2014/main" val="20008"/>
                    </a:ext>
                  </a:extLst>
                </a:gridCol>
                <a:gridCol w="716275">
                  <a:extLst>
                    <a:ext uri="{9D8B030D-6E8A-4147-A177-3AD203B41FA5}">
                      <a16:colId xmlns:a16="http://schemas.microsoft.com/office/drawing/2014/main" val="20009"/>
                    </a:ext>
                  </a:extLst>
                </a:gridCol>
                <a:gridCol w="773725">
                  <a:extLst>
                    <a:ext uri="{9D8B030D-6E8A-4147-A177-3AD203B41FA5}">
                      <a16:colId xmlns:a16="http://schemas.microsoft.com/office/drawing/2014/main" val="20010"/>
                    </a:ext>
                  </a:extLst>
                </a:gridCol>
                <a:gridCol w="773725">
                  <a:extLst>
                    <a:ext uri="{9D8B030D-6E8A-4147-A177-3AD203B41FA5}">
                      <a16:colId xmlns:a16="http://schemas.microsoft.com/office/drawing/2014/main" val="20011"/>
                    </a:ext>
                  </a:extLst>
                </a:gridCol>
                <a:gridCol w="773725">
                  <a:extLst>
                    <a:ext uri="{9D8B030D-6E8A-4147-A177-3AD203B41FA5}">
                      <a16:colId xmlns:a16="http://schemas.microsoft.com/office/drawing/2014/main" val="20012"/>
                    </a:ext>
                  </a:extLst>
                </a:gridCol>
              </a:tblGrid>
              <a:tr h="1039150">
                <a:tc>
                  <a:txBody>
                    <a:bodyPr/>
                    <a:lstStyle/>
                    <a:p>
                      <a:pPr marL="0" lvl="0" indent="0" algn="ctr" rtl="0">
                        <a:spcBef>
                          <a:spcPts val="0"/>
                        </a:spcBef>
                        <a:spcAft>
                          <a:spcPts val="0"/>
                        </a:spcAft>
                        <a:buNone/>
                      </a:pPr>
                      <a:r>
                        <a:rPr lang="en" b="1"/>
                        <a:t>Tiger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Crab</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t>Ant</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Pig</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Shark</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Fish</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Wolf</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Spider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Grasshopper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Frog </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Snake</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Dog</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Cow</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1695" name="Google Shape;1695;p36"/>
          <p:cNvGrpSpPr/>
          <p:nvPr/>
        </p:nvGrpSpPr>
        <p:grpSpPr>
          <a:xfrm>
            <a:off x="9473714" y="5543868"/>
            <a:ext cx="581567" cy="614498"/>
            <a:chOff x="1389585" y="1988317"/>
            <a:chExt cx="388125" cy="353790"/>
          </a:xfrm>
        </p:grpSpPr>
        <p:sp>
          <p:nvSpPr>
            <p:cNvPr id="1696" name="Google Shape;1696;p36"/>
            <p:cNvSpPr/>
            <p:nvPr/>
          </p:nvSpPr>
          <p:spPr>
            <a:xfrm>
              <a:off x="1673551" y="2066221"/>
              <a:ext cx="104159" cy="74546"/>
            </a:xfrm>
            <a:custGeom>
              <a:avLst/>
              <a:gdLst/>
              <a:ahLst/>
              <a:cxnLst/>
              <a:rect l="l" t="t" r="r" b="b"/>
              <a:pathLst>
                <a:path w="3971" h="2842" extrusionOk="0">
                  <a:moveTo>
                    <a:pt x="3608" y="0"/>
                  </a:moveTo>
                  <a:lnTo>
                    <a:pt x="0" y="1831"/>
                  </a:lnTo>
                  <a:lnTo>
                    <a:pt x="685" y="2747"/>
                  </a:lnTo>
                  <a:cubicBezTo>
                    <a:pt x="997" y="2812"/>
                    <a:pt x="1276" y="2842"/>
                    <a:pt x="1526" y="2842"/>
                  </a:cubicBezTo>
                  <a:cubicBezTo>
                    <a:pt x="3970" y="2842"/>
                    <a:pt x="3608" y="1"/>
                    <a:pt x="3608"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6"/>
            <p:cNvSpPr/>
            <p:nvPr/>
          </p:nvSpPr>
          <p:spPr>
            <a:xfrm>
              <a:off x="1691519" y="2074745"/>
              <a:ext cx="77510" cy="66021"/>
            </a:xfrm>
            <a:custGeom>
              <a:avLst/>
              <a:gdLst/>
              <a:ahLst/>
              <a:cxnLst/>
              <a:rect l="l" t="t" r="r" b="b"/>
              <a:pathLst>
                <a:path w="2955" h="2517" extrusionOk="0">
                  <a:moveTo>
                    <a:pt x="2936" y="1"/>
                  </a:moveTo>
                  <a:lnTo>
                    <a:pt x="2936" y="1"/>
                  </a:lnTo>
                  <a:cubicBezTo>
                    <a:pt x="2292" y="394"/>
                    <a:pt x="977" y="1276"/>
                    <a:pt x="0" y="2422"/>
                  </a:cubicBezTo>
                  <a:cubicBezTo>
                    <a:pt x="312" y="2487"/>
                    <a:pt x="591" y="2517"/>
                    <a:pt x="841" y="2517"/>
                  </a:cubicBezTo>
                  <a:cubicBezTo>
                    <a:pt x="2770" y="2517"/>
                    <a:pt x="2954" y="751"/>
                    <a:pt x="293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6"/>
            <p:cNvSpPr/>
            <p:nvPr/>
          </p:nvSpPr>
          <p:spPr>
            <a:xfrm>
              <a:off x="1389585" y="2066221"/>
              <a:ext cx="104002" cy="74546"/>
            </a:xfrm>
            <a:custGeom>
              <a:avLst/>
              <a:gdLst/>
              <a:ahLst/>
              <a:cxnLst/>
              <a:rect l="l" t="t" r="r" b="b"/>
              <a:pathLst>
                <a:path w="3965" h="2842" extrusionOk="0">
                  <a:moveTo>
                    <a:pt x="364" y="0"/>
                  </a:moveTo>
                  <a:cubicBezTo>
                    <a:pt x="364" y="1"/>
                    <a:pt x="1" y="2842"/>
                    <a:pt x="2441" y="2842"/>
                  </a:cubicBezTo>
                  <a:cubicBezTo>
                    <a:pt x="2690" y="2842"/>
                    <a:pt x="2968" y="2812"/>
                    <a:pt x="3279" y="2747"/>
                  </a:cubicBezTo>
                  <a:lnTo>
                    <a:pt x="3964" y="1831"/>
                  </a:lnTo>
                  <a:lnTo>
                    <a:pt x="364" y="0"/>
                  </a:ln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6"/>
            <p:cNvSpPr/>
            <p:nvPr/>
          </p:nvSpPr>
          <p:spPr>
            <a:xfrm>
              <a:off x="1398267" y="2074745"/>
              <a:ext cx="77352" cy="66021"/>
            </a:xfrm>
            <a:custGeom>
              <a:avLst/>
              <a:gdLst/>
              <a:ahLst/>
              <a:cxnLst/>
              <a:rect l="l" t="t" r="r" b="b"/>
              <a:pathLst>
                <a:path w="2949" h="2517" extrusionOk="0">
                  <a:moveTo>
                    <a:pt x="12" y="1"/>
                  </a:moveTo>
                  <a:lnTo>
                    <a:pt x="12" y="1"/>
                  </a:lnTo>
                  <a:cubicBezTo>
                    <a:pt x="0" y="751"/>
                    <a:pt x="185" y="2517"/>
                    <a:pt x="2109" y="2517"/>
                  </a:cubicBezTo>
                  <a:cubicBezTo>
                    <a:pt x="2359" y="2517"/>
                    <a:pt x="2637" y="2487"/>
                    <a:pt x="2948" y="2422"/>
                  </a:cubicBezTo>
                  <a:cubicBezTo>
                    <a:pt x="1972" y="1276"/>
                    <a:pt x="657" y="394"/>
                    <a:pt x="1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6"/>
            <p:cNvSpPr/>
            <p:nvPr/>
          </p:nvSpPr>
          <p:spPr>
            <a:xfrm>
              <a:off x="1655584" y="1988317"/>
              <a:ext cx="89838" cy="101930"/>
            </a:xfrm>
            <a:custGeom>
              <a:avLst/>
              <a:gdLst/>
              <a:ahLst/>
              <a:cxnLst/>
              <a:rect l="l" t="t" r="r" b="b"/>
              <a:pathLst>
                <a:path w="3425" h="3886" extrusionOk="0">
                  <a:moveTo>
                    <a:pt x="2286" y="1"/>
                  </a:moveTo>
                  <a:cubicBezTo>
                    <a:pt x="2285" y="1"/>
                    <a:pt x="1865" y="1994"/>
                    <a:pt x="0" y="2516"/>
                  </a:cubicBezTo>
                  <a:lnTo>
                    <a:pt x="909" y="3886"/>
                  </a:lnTo>
                  <a:cubicBezTo>
                    <a:pt x="3425" y="2292"/>
                    <a:pt x="2286" y="1"/>
                    <a:pt x="2286"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6"/>
            <p:cNvSpPr/>
            <p:nvPr/>
          </p:nvSpPr>
          <p:spPr>
            <a:xfrm>
              <a:off x="1670168" y="1988317"/>
              <a:ext cx="75254" cy="101930"/>
            </a:xfrm>
            <a:custGeom>
              <a:avLst/>
              <a:gdLst/>
              <a:ahLst/>
              <a:cxnLst/>
              <a:rect l="l" t="t" r="r" b="b"/>
              <a:pathLst>
                <a:path w="2869" h="3886" extrusionOk="0">
                  <a:moveTo>
                    <a:pt x="1730" y="1"/>
                  </a:moveTo>
                  <a:cubicBezTo>
                    <a:pt x="1730" y="1"/>
                    <a:pt x="1967" y="2123"/>
                    <a:pt x="0" y="3350"/>
                  </a:cubicBezTo>
                  <a:lnTo>
                    <a:pt x="353" y="3886"/>
                  </a:lnTo>
                  <a:cubicBezTo>
                    <a:pt x="2869" y="2286"/>
                    <a:pt x="1730" y="1"/>
                    <a:pt x="173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6"/>
            <p:cNvSpPr/>
            <p:nvPr/>
          </p:nvSpPr>
          <p:spPr>
            <a:xfrm>
              <a:off x="1421691" y="1988317"/>
              <a:ext cx="90021" cy="101930"/>
            </a:xfrm>
            <a:custGeom>
              <a:avLst/>
              <a:gdLst/>
              <a:ahLst/>
              <a:cxnLst/>
              <a:rect l="l" t="t" r="r" b="b"/>
              <a:pathLst>
                <a:path w="3432" h="3886" extrusionOk="0">
                  <a:moveTo>
                    <a:pt x="1140" y="1"/>
                  </a:moveTo>
                  <a:cubicBezTo>
                    <a:pt x="1140" y="1"/>
                    <a:pt x="1" y="2292"/>
                    <a:pt x="2516" y="3886"/>
                  </a:cubicBezTo>
                  <a:lnTo>
                    <a:pt x="3432" y="2516"/>
                  </a:lnTo>
                  <a:cubicBezTo>
                    <a:pt x="1560" y="1994"/>
                    <a:pt x="1140" y="1"/>
                    <a:pt x="114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6"/>
            <p:cNvSpPr/>
            <p:nvPr/>
          </p:nvSpPr>
          <p:spPr>
            <a:xfrm>
              <a:off x="1421691" y="1988317"/>
              <a:ext cx="75280" cy="101930"/>
            </a:xfrm>
            <a:custGeom>
              <a:avLst/>
              <a:gdLst/>
              <a:ahLst/>
              <a:cxnLst/>
              <a:rect l="l" t="t" r="r" b="b"/>
              <a:pathLst>
                <a:path w="2870" h="3886" extrusionOk="0">
                  <a:moveTo>
                    <a:pt x="1140" y="1"/>
                  </a:moveTo>
                  <a:cubicBezTo>
                    <a:pt x="1140" y="1"/>
                    <a:pt x="1" y="2286"/>
                    <a:pt x="2516" y="3886"/>
                  </a:cubicBezTo>
                  <a:lnTo>
                    <a:pt x="2869" y="3350"/>
                  </a:lnTo>
                  <a:cubicBezTo>
                    <a:pt x="903" y="2123"/>
                    <a:pt x="1140" y="1"/>
                    <a:pt x="1140"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6"/>
            <p:cNvSpPr/>
            <p:nvPr/>
          </p:nvSpPr>
          <p:spPr>
            <a:xfrm>
              <a:off x="1461193" y="2012502"/>
              <a:ext cx="244726" cy="295088"/>
            </a:xfrm>
            <a:custGeom>
              <a:avLst/>
              <a:gdLst/>
              <a:ahLst/>
              <a:cxnLst/>
              <a:rect l="l" t="t" r="r" b="b"/>
              <a:pathLst>
                <a:path w="9330" h="11250" extrusionOk="0">
                  <a:moveTo>
                    <a:pt x="4654" y="1"/>
                  </a:moveTo>
                  <a:cubicBezTo>
                    <a:pt x="2015" y="1"/>
                    <a:pt x="1" y="2357"/>
                    <a:pt x="400" y="4964"/>
                  </a:cubicBezTo>
                  <a:lnTo>
                    <a:pt x="977" y="8721"/>
                  </a:lnTo>
                  <a:cubicBezTo>
                    <a:pt x="1139" y="9751"/>
                    <a:pt x="1722" y="10673"/>
                    <a:pt x="2597" y="11250"/>
                  </a:cubicBezTo>
                  <a:lnTo>
                    <a:pt x="6740" y="11250"/>
                  </a:lnTo>
                  <a:cubicBezTo>
                    <a:pt x="7608" y="10673"/>
                    <a:pt x="8191" y="9751"/>
                    <a:pt x="8354" y="8721"/>
                  </a:cubicBezTo>
                  <a:lnTo>
                    <a:pt x="8930" y="4971"/>
                  </a:lnTo>
                  <a:cubicBezTo>
                    <a:pt x="9330" y="2357"/>
                    <a:pt x="7316" y="1"/>
                    <a:pt x="4677" y="1"/>
                  </a:cubicBezTo>
                  <a:cubicBezTo>
                    <a:pt x="4673" y="1"/>
                    <a:pt x="4669" y="1"/>
                    <a:pt x="4665" y="1"/>
                  </a:cubicBezTo>
                  <a:cubicBezTo>
                    <a:pt x="4661" y="1"/>
                    <a:pt x="4658" y="1"/>
                    <a:pt x="465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6"/>
            <p:cNvSpPr/>
            <p:nvPr/>
          </p:nvSpPr>
          <p:spPr>
            <a:xfrm>
              <a:off x="1461901" y="2012869"/>
              <a:ext cx="111346" cy="294720"/>
            </a:xfrm>
            <a:custGeom>
              <a:avLst/>
              <a:gdLst/>
              <a:ahLst/>
              <a:cxnLst/>
              <a:rect l="l" t="t" r="r" b="b"/>
              <a:pathLst>
                <a:path w="4245" h="11236" extrusionOk="0">
                  <a:moveTo>
                    <a:pt x="4245" y="0"/>
                  </a:moveTo>
                  <a:cubicBezTo>
                    <a:pt x="1770" y="224"/>
                    <a:pt x="0" y="2489"/>
                    <a:pt x="373" y="4950"/>
                  </a:cubicBezTo>
                  <a:lnTo>
                    <a:pt x="956" y="8700"/>
                  </a:lnTo>
                  <a:cubicBezTo>
                    <a:pt x="1112" y="9737"/>
                    <a:pt x="1695" y="10653"/>
                    <a:pt x="2570" y="11236"/>
                  </a:cubicBezTo>
                  <a:lnTo>
                    <a:pt x="3628" y="11236"/>
                  </a:lnTo>
                  <a:cubicBezTo>
                    <a:pt x="3079" y="10605"/>
                    <a:pt x="2733" y="9825"/>
                    <a:pt x="2624" y="8998"/>
                  </a:cubicBezTo>
                  <a:lnTo>
                    <a:pt x="2062" y="4889"/>
                  </a:lnTo>
                  <a:cubicBezTo>
                    <a:pt x="1777" y="2821"/>
                    <a:pt x="2726" y="909"/>
                    <a:pt x="424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6"/>
            <p:cNvSpPr/>
            <p:nvPr/>
          </p:nvSpPr>
          <p:spPr>
            <a:xfrm>
              <a:off x="1526270" y="2270054"/>
              <a:ext cx="114573" cy="72054"/>
            </a:xfrm>
            <a:custGeom>
              <a:avLst/>
              <a:gdLst/>
              <a:ahLst/>
              <a:cxnLst/>
              <a:rect l="l" t="t" r="r" b="b"/>
              <a:pathLst>
                <a:path w="4368" h="2747" extrusionOk="0">
                  <a:moveTo>
                    <a:pt x="1520" y="0"/>
                  </a:moveTo>
                  <a:cubicBezTo>
                    <a:pt x="848" y="0"/>
                    <a:pt x="272" y="488"/>
                    <a:pt x="164" y="1146"/>
                  </a:cubicBezTo>
                  <a:lnTo>
                    <a:pt x="123" y="1417"/>
                  </a:lnTo>
                  <a:cubicBezTo>
                    <a:pt x="1" y="2109"/>
                    <a:pt x="543" y="2746"/>
                    <a:pt x="1249" y="2746"/>
                  </a:cubicBezTo>
                  <a:lnTo>
                    <a:pt x="3120" y="2746"/>
                  </a:lnTo>
                  <a:cubicBezTo>
                    <a:pt x="3832" y="2746"/>
                    <a:pt x="4368" y="2116"/>
                    <a:pt x="4252" y="1417"/>
                  </a:cubicBezTo>
                  <a:lnTo>
                    <a:pt x="4212" y="1146"/>
                  </a:lnTo>
                  <a:cubicBezTo>
                    <a:pt x="4096" y="488"/>
                    <a:pt x="3527" y="0"/>
                    <a:pt x="285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6"/>
            <p:cNvSpPr/>
            <p:nvPr/>
          </p:nvSpPr>
          <p:spPr>
            <a:xfrm>
              <a:off x="1526270" y="2270211"/>
              <a:ext cx="75437" cy="71896"/>
            </a:xfrm>
            <a:custGeom>
              <a:avLst/>
              <a:gdLst/>
              <a:ahLst/>
              <a:cxnLst/>
              <a:rect l="l" t="t" r="r" b="b"/>
              <a:pathLst>
                <a:path w="2876" h="2741" extrusionOk="0">
                  <a:moveTo>
                    <a:pt x="1506" y="1"/>
                  </a:moveTo>
                  <a:cubicBezTo>
                    <a:pt x="841" y="1"/>
                    <a:pt x="271" y="487"/>
                    <a:pt x="164" y="1147"/>
                  </a:cubicBezTo>
                  <a:lnTo>
                    <a:pt x="116" y="1411"/>
                  </a:lnTo>
                  <a:cubicBezTo>
                    <a:pt x="1" y="2110"/>
                    <a:pt x="537" y="2740"/>
                    <a:pt x="1249" y="2740"/>
                  </a:cubicBezTo>
                  <a:lnTo>
                    <a:pt x="1777" y="2740"/>
                  </a:lnTo>
                  <a:cubicBezTo>
                    <a:pt x="1547" y="2421"/>
                    <a:pt x="1452" y="2028"/>
                    <a:pt x="1513" y="1642"/>
                  </a:cubicBezTo>
                  <a:lnTo>
                    <a:pt x="1560" y="1330"/>
                  </a:lnTo>
                  <a:cubicBezTo>
                    <a:pt x="1669" y="577"/>
                    <a:pt x="2218" y="21"/>
                    <a:pt x="2876" y="1"/>
                  </a:cubicBezTo>
                  <a:lnTo>
                    <a:pt x="1520" y="1"/>
                  </a:lnTo>
                  <a:cubicBezTo>
                    <a:pt x="1515" y="1"/>
                    <a:pt x="1511" y="1"/>
                    <a:pt x="150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a:off x="1547621" y="2287628"/>
              <a:ext cx="19463" cy="24420"/>
            </a:xfrm>
            <a:custGeom>
              <a:avLst/>
              <a:gdLst/>
              <a:ahLst/>
              <a:cxnLst/>
              <a:rect l="l" t="t" r="r" b="b"/>
              <a:pathLst>
                <a:path w="742" h="931" extrusionOk="0">
                  <a:moveTo>
                    <a:pt x="406" y="1"/>
                  </a:moveTo>
                  <a:cubicBezTo>
                    <a:pt x="344" y="1"/>
                    <a:pt x="281" y="28"/>
                    <a:pt x="231" y="96"/>
                  </a:cubicBezTo>
                  <a:cubicBezTo>
                    <a:pt x="82" y="266"/>
                    <a:pt x="1" y="483"/>
                    <a:pt x="1" y="706"/>
                  </a:cubicBezTo>
                  <a:cubicBezTo>
                    <a:pt x="1" y="829"/>
                    <a:pt x="102" y="930"/>
                    <a:pt x="231" y="930"/>
                  </a:cubicBezTo>
                  <a:cubicBezTo>
                    <a:pt x="353" y="930"/>
                    <a:pt x="455" y="829"/>
                    <a:pt x="455" y="706"/>
                  </a:cubicBezTo>
                  <a:cubicBezTo>
                    <a:pt x="455" y="591"/>
                    <a:pt x="502" y="476"/>
                    <a:pt x="577" y="395"/>
                  </a:cubicBezTo>
                  <a:cubicBezTo>
                    <a:pt x="742" y="220"/>
                    <a:pt x="579" y="1"/>
                    <a:pt x="406"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a:off x="1600029" y="2287628"/>
              <a:ext cx="19463" cy="24420"/>
            </a:xfrm>
            <a:custGeom>
              <a:avLst/>
              <a:gdLst/>
              <a:ahLst/>
              <a:cxnLst/>
              <a:rect l="l" t="t" r="r" b="b"/>
              <a:pathLst>
                <a:path w="742" h="931" extrusionOk="0">
                  <a:moveTo>
                    <a:pt x="337" y="1"/>
                  </a:moveTo>
                  <a:cubicBezTo>
                    <a:pt x="164" y="1"/>
                    <a:pt x="1" y="220"/>
                    <a:pt x="166" y="395"/>
                  </a:cubicBezTo>
                  <a:cubicBezTo>
                    <a:pt x="240" y="476"/>
                    <a:pt x="288" y="591"/>
                    <a:pt x="288" y="706"/>
                  </a:cubicBezTo>
                  <a:cubicBezTo>
                    <a:pt x="288" y="829"/>
                    <a:pt x="389" y="930"/>
                    <a:pt x="518" y="930"/>
                  </a:cubicBezTo>
                  <a:cubicBezTo>
                    <a:pt x="640" y="930"/>
                    <a:pt x="742" y="829"/>
                    <a:pt x="742" y="706"/>
                  </a:cubicBezTo>
                  <a:cubicBezTo>
                    <a:pt x="742" y="483"/>
                    <a:pt x="661" y="266"/>
                    <a:pt x="511" y="96"/>
                  </a:cubicBezTo>
                  <a:cubicBezTo>
                    <a:pt x="461" y="28"/>
                    <a:pt x="398" y="1"/>
                    <a:pt x="33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6"/>
            <p:cNvSpPr/>
            <p:nvPr/>
          </p:nvSpPr>
          <p:spPr>
            <a:xfrm>
              <a:off x="1499594" y="2126156"/>
              <a:ext cx="35961" cy="41994"/>
            </a:xfrm>
            <a:custGeom>
              <a:avLst/>
              <a:gdLst/>
              <a:ahLst/>
              <a:cxnLst/>
              <a:rect l="l" t="t" r="r" b="b"/>
              <a:pathLst>
                <a:path w="1371" h="1601" extrusionOk="0">
                  <a:moveTo>
                    <a:pt x="686" y="1"/>
                  </a:moveTo>
                  <a:cubicBezTo>
                    <a:pt x="306" y="1"/>
                    <a:pt x="1" y="312"/>
                    <a:pt x="1" y="685"/>
                  </a:cubicBezTo>
                  <a:lnTo>
                    <a:pt x="1" y="916"/>
                  </a:lnTo>
                  <a:cubicBezTo>
                    <a:pt x="1" y="1296"/>
                    <a:pt x="306" y="1601"/>
                    <a:pt x="686" y="1601"/>
                  </a:cubicBezTo>
                  <a:cubicBezTo>
                    <a:pt x="1065" y="1601"/>
                    <a:pt x="1370" y="1296"/>
                    <a:pt x="1370" y="923"/>
                  </a:cubicBezTo>
                  <a:lnTo>
                    <a:pt x="1370" y="685"/>
                  </a:lnTo>
                  <a:cubicBezTo>
                    <a:pt x="1370" y="312"/>
                    <a:pt x="1065" y="1"/>
                    <a:pt x="68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a:off x="1517561" y="2126156"/>
              <a:ext cx="17994" cy="30086"/>
            </a:xfrm>
            <a:custGeom>
              <a:avLst/>
              <a:gdLst/>
              <a:ahLst/>
              <a:cxnLst/>
              <a:rect l="l" t="t" r="r" b="b"/>
              <a:pathLst>
                <a:path w="686" h="1147" extrusionOk="0">
                  <a:moveTo>
                    <a:pt x="1" y="1"/>
                  </a:moveTo>
                  <a:lnTo>
                    <a:pt x="1" y="801"/>
                  </a:lnTo>
                  <a:cubicBezTo>
                    <a:pt x="1" y="1031"/>
                    <a:pt x="172" y="1146"/>
                    <a:pt x="343" y="1146"/>
                  </a:cubicBezTo>
                  <a:cubicBezTo>
                    <a:pt x="514" y="1146"/>
                    <a:pt x="685" y="1031"/>
                    <a:pt x="685" y="801"/>
                  </a:cubicBezTo>
                  <a:lnTo>
                    <a:pt x="685" y="685"/>
                  </a:lnTo>
                  <a:cubicBezTo>
                    <a:pt x="685" y="312"/>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a:off x="1511686" y="2132215"/>
              <a:ext cx="11961" cy="11935"/>
            </a:xfrm>
            <a:custGeom>
              <a:avLst/>
              <a:gdLst/>
              <a:ahLst/>
              <a:cxnLst/>
              <a:rect l="l" t="t" r="r" b="b"/>
              <a:pathLst>
                <a:path w="456" h="455" extrusionOk="0">
                  <a:moveTo>
                    <a:pt x="225" y="0"/>
                  </a:moveTo>
                  <a:cubicBezTo>
                    <a:pt x="103" y="0"/>
                    <a:pt x="1" y="102"/>
                    <a:pt x="1" y="231"/>
                  </a:cubicBezTo>
                  <a:cubicBezTo>
                    <a:pt x="1" y="353"/>
                    <a:pt x="103" y="454"/>
                    <a:pt x="225" y="454"/>
                  </a:cubicBezTo>
                  <a:cubicBezTo>
                    <a:pt x="353" y="454"/>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6"/>
            <p:cNvSpPr/>
            <p:nvPr/>
          </p:nvSpPr>
          <p:spPr>
            <a:xfrm>
              <a:off x="1631583" y="2126156"/>
              <a:ext cx="35935" cy="41994"/>
            </a:xfrm>
            <a:custGeom>
              <a:avLst/>
              <a:gdLst/>
              <a:ahLst/>
              <a:cxnLst/>
              <a:rect l="l" t="t" r="r" b="b"/>
              <a:pathLst>
                <a:path w="1370" h="1601" extrusionOk="0">
                  <a:moveTo>
                    <a:pt x="685" y="1"/>
                  </a:moveTo>
                  <a:cubicBezTo>
                    <a:pt x="305" y="1"/>
                    <a:pt x="0" y="312"/>
                    <a:pt x="0" y="685"/>
                  </a:cubicBezTo>
                  <a:lnTo>
                    <a:pt x="0" y="916"/>
                  </a:lnTo>
                  <a:cubicBezTo>
                    <a:pt x="0" y="1296"/>
                    <a:pt x="305" y="1601"/>
                    <a:pt x="685" y="1601"/>
                  </a:cubicBezTo>
                  <a:cubicBezTo>
                    <a:pt x="1065" y="1601"/>
                    <a:pt x="1370" y="1296"/>
                    <a:pt x="1370" y="923"/>
                  </a:cubicBezTo>
                  <a:lnTo>
                    <a:pt x="1370" y="685"/>
                  </a:lnTo>
                  <a:cubicBezTo>
                    <a:pt x="1370" y="312"/>
                    <a:pt x="1065"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6"/>
            <p:cNvSpPr/>
            <p:nvPr/>
          </p:nvSpPr>
          <p:spPr>
            <a:xfrm>
              <a:off x="1649525" y="2126156"/>
              <a:ext cx="17994" cy="30086"/>
            </a:xfrm>
            <a:custGeom>
              <a:avLst/>
              <a:gdLst/>
              <a:ahLst/>
              <a:cxnLst/>
              <a:rect l="l" t="t" r="r" b="b"/>
              <a:pathLst>
                <a:path w="686" h="1147" extrusionOk="0">
                  <a:moveTo>
                    <a:pt x="1" y="1"/>
                  </a:moveTo>
                  <a:lnTo>
                    <a:pt x="1" y="801"/>
                  </a:lnTo>
                  <a:cubicBezTo>
                    <a:pt x="1" y="1031"/>
                    <a:pt x="172" y="1146"/>
                    <a:pt x="343" y="1146"/>
                  </a:cubicBezTo>
                  <a:cubicBezTo>
                    <a:pt x="515" y="1146"/>
                    <a:pt x="686" y="1031"/>
                    <a:pt x="686" y="801"/>
                  </a:cubicBezTo>
                  <a:lnTo>
                    <a:pt x="686" y="685"/>
                  </a:lnTo>
                  <a:cubicBezTo>
                    <a:pt x="686" y="312"/>
                    <a:pt x="381"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6"/>
            <p:cNvSpPr/>
            <p:nvPr/>
          </p:nvSpPr>
          <p:spPr>
            <a:xfrm>
              <a:off x="1643492" y="2132215"/>
              <a:ext cx="12118" cy="11935"/>
            </a:xfrm>
            <a:custGeom>
              <a:avLst/>
              <a:gdLst/>
              <a:ahLst/>
              <a:cxnLst/>
              <a:rect l="l" t="t" r="r" b="b"/>
              <a:pathLst>
                <a:path w="462" h="455" extrusionOk="0">
                  <a:moveTo>
                    <a:pt x="231" y="0"/>
                  </a:moveTo>
                  <a:cubicBezTo>
                    <a:pt x="102" y="0"/>
                    <a:pt x="0" y="102"/>
                    <a:pt x="0" y="231"/>
                  </a:cubicBezTo>
                  <a:cubicBezTo>
                    <a:pt x="0" y="353"/>
                    <a:pt x="102" y="454"/>
                    <a:pt x="231" y="454"/>
                  </a:cubicBezTo>
                  <a:cubicBezTo>
                    <a:pt x="360" y="454"/>
                    <a:pt x="461" y="353"/>
                    <a:pt x="461" y="231"/>
                  </a:cubicBezTo>
                  <a:cubicBezTo>
                    <a:pt x="461" y="102"/>
                    <a:pt x="360"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6"/>
            <p:cNvSpPr/>
            <p:nvPr/>
          </p:nvSpPr>
          <p:spPr>
            <a:xfrm>
              <a:off x="1483410" y="2012370"/>
              <a:ext cx="190876" cy="73077"/>
            </a:xfrm>
            <a:custGeom>
              <a:avLst/>
              <a:gdLst/>
              <a:ahLst/>
              <a:cxnLst/>
              <a:rect l="l" t="t" r="r" b="b"/>
              <a:pathLst>
                <a:path w="7277" h="2786" extrusionOk="0">
                  <a:moveTo>
                    <a:pt x="3823" y="0"/>
                  </a:moveTo>
                  <a:cubicBezTo>
                    <a:pt x="2307" y="0"/>
                    <a:pt x="800" y="786"/>
                    <a:pt x="1" y="2304"/>
                  </a:cubicBezTo>
                  <a:cubicBezTo>
                    <a:pt x="172" y="2313"/>
                    <a:pt x="407" y="2321"/>
                    <a:pt x="681" y="2321"/>
                  </a:cubicBezTo>
                  <a:cubicBezTo>
                    <a:pt x="1536" y="2321"/>
                    <a:pt x="2766" y="2241"/>
                    <a:pt x="3588" y="1830"/>
                  </a:cubicBezTo>
                  <a:lnTo>
                    <a:pt x="3588" y="1830"/>
                  </a:lnTo>
                  <a:lnTo>
                    <a:pt x="3364" y="2745"/>
                  </a:lnTo>
                  <a:cubicBezTo>
                    <a:pt x="3364" y="2745"/>
                    <a:pt x="4964" y="2515"/>
                    <a:pt x="5873" y="1830"/>
                  </a:cubicBezTo>
                  <a:cubicBezTo>
                    <a:pt x="5988" y="2135"/>
                    <a:pt x="6069" y="2460"/>
                    <a:pt x="6103" y="2786"/>
                  </a:cubicBezTo>
                  <a:cubicBezTo>
                    <a:pt x="6619" y="2603"/>
                    <a:pt x="7039" y="2223"/>
                    <a:pt x="7276" y="1735"/>
                  </a:cubicBezTo>
                  <a:cubicBezTo>
                    <a:pt x="6405" y="567"/>
                    <a:pt x="5111" y="0"/>
                    <a:pt x="382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6"/>
            <p:cNvSpPr/>
            <p:nvPr/>
          </p:nvSpPr>
          <p:spPr>
            <a:xfrm>
              <a:off x="1483410" y="2012869"/>
              <a:ext cx="89838" cy="60460"/>
            </a:xfrm>
            <a:custGeom>
              <a:avLst/>
              <a:gdLst/>
              <a:ahLst/>
              <a:cxnLst/>
              <a:rect l="l" t="t" r="r" b="b"/>
              <a:pathLst>
                <a:path w="3425" h="2305" extrusionOk="0">
                  <a:moveTo>
                    <a:pt x="3425" y="0"/>
                  </a:moveTo>
                  <a:lnTo>
                    <a:pt x="3425" y="0"/>
                  </a:lnTo>
                  <a:cubicBezTo>
                    <a:pt x="1967" y="136"/>
                    <a:pt x="679" y="997"/>
                    <a:pt x="1" y="2285"/>
                  </a:cubicBezTo>
                  <a:cubicBezTo>
                    <a:pt x="232" y="2298"/>
                    <a:pt x="464" y="2304"/>
                    <a:pt x="696" y="2304"/>
                  </a:cubicBezTo>
                  <a:cubicBezTo>
                    <a:pt x="979" y="2304"/>
                    <a:pt x="1263" y="2294"/>
                    <a:pt x="1547" y="2272"/>
                  </a:cubicBezTo>
                  <a:cubicBezTo>
                    <a:pt x="1906" y="1329"/>
                    <a:pt x="2564" y="529"/>
                    <a:pt x="342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718" name="Google Shape;1718;p36"/>
          <p:cNvGraphicFramePr/>
          <p:nvPr/>
        </p:nvGraphicFramePr>
        <p:xfrm>
          <a:off x="97200" y="1561850"/>
          <a:ext cx="9880000" cy="1341090"/>
        </p:xfrm>
        <a:graphic>
          <a:graphicData uri="http://schemas.openxmlformats.org/drawingml/2006/table">
            <a:tbl>
              <a:tblPr>
                <a:noFill/>
                <a:tableStyleId>{E2EB8F04-412B-4BDB-9AB2-721AF6EF9C36}</a:tableStyleId>
              </a:tblPr>
              <a:tblGrid>
                <a:gridCol w="988000">
                  <a:extLst>
                    <a:ext uri="{9D8B030D-6E8A-4147-A177-3AD203B41FA5}">
                      <a16:colId xmlns:a16="http://schemas.microsoft.com/office/drawing/2014/main" val="20000"/>
                    </a:ext>
                  </a:extLst>
                </a:gridCol>
                <a:gridCol w="988000">
                  <a:extLst>
                    <a:ext uri="{9D8B030D-6E8A-4147-A177-3AD203B41FA5}">
                      <a16:colId xmlns:a16="http://schemas.microsoft.com/office/drawing/2014/main" val="20001"/>
                    </a:ext>
                  </a:extLst>
                </a:gridCol>
                <a:gridCol w="988000">
                  <a:extLst>
                    <a:ext uri="{9D8B030D-6E8A-4147-A177-3AD203B41FA5}">
                      <a16:colId xmlns:a16="http://schemas.microsoft.com/office/drawing/2014/main" val="20002"/>
                    </a:ext>
                  </a:extLst>
                </a:gridCol>
                <a:gridCol w="988000">
                  <a:extLst>
                    <a:ext uri="{9D8B030D-6E8A-4147-A177-3AD203B41FA5}">
                      <a16:colId xmlns:a16="http://schemas.microsoft.com/office/drawing/2014/main" val="20003"/>
                    </a:ext>
                  </a:extLst>
                </a:gridCol>
                <a:gridCol w="988000">
                  <a:extLst>
                    <a:ext uri="{9D8B030D-6E8A-4147-A177-3AD203B41FA5}">
                      <a16:colId xmlns:a16="http://schemas.microsoft.com/office/drawing/2014/main" val="20004"/>
                    </a:ext>
                  </a:extLst>
                </a:gridCol>
                <a:gridCol w="988000">
                  <a:extLst>
                    <a:ext uri="{9D8B030D-6E8A-4147-A177-3AD203B41FA5}">
                      <a16:colId xmlns:a16="http://schemas.microsoft.com/office/drawing/2014/main" val="20005"/>
                    </a:ext>
                  </a:extLst>
                </a:gridCol>
                <a:gridCol w="988000">
                  <a:extLst>
                    <a:ext uri="{9D8B030D-6E8A-4147-A177-3AD203B41FA5}">
                      <a16:colId xmlns:a16="http://schemas.microsoft.com/office/drawing/2014/main" val="20006"/>
                    </a:ext>
                  </a:extLst>
                </a:gridCol>
                <a:gridCol w="988000">
                  <a:extLst>
                    <a:ext uri="{9D8B030D-6E8A-4147-A177-3AD203B41FA5}">
                      <a16:colId xmlns:a16="http://schemas.microsoft.com/office/drawing/2014/main" val="20007"/>
                    </a:ext>
                  </a:extLst>
                </a:gridCol>
                <a:gridCol w="988000">
                  <a:extLst>
                    <a:ext uri="{9D8B030D-6E8A-4147-A177-3AD203B41FA5}">
                      <a16:colId xmlns:a16="http://schemas.microsoft.com/office/drawing/2014/main" val="20008"/>
                    </a:ext>
                  </a:extLst>
                </a:gridCol>
                <a:gridCol w="988000">
                  <a:extLst>
                    <a:ext uri="{9D8B030D-6E8A-4147-A177-3AD203B41FA5}">
                      <a16:colId xmlns:a16="http://schemas.microsoft.com/office/drawing/2014/main" val="20009"/>
                    </a:ext>
                  </a:extLst>
                </a:gridCol>
              </a:tblGrid>
              <a:tr h="1165875">
                <a:tc>
                  <a:txBody>
                    <a:bodyPr/>
                    <a:lstStyle/>
                    <a:p>
                      <a:pPr marL="0" lvl="0" indent="0" algn="ctr" rtl="0">
                        <a:spcBef>
                          <a:spcPts val="0"/>
                        </a:spcBef>
                        <a:spcAft>
                          <a:spcPts val="0"/>
                        </a:spcAft>
                        <a:buNone/>
                      </a:pPr>
                      <a:r>
                        <a:rPr lang="en" sz="1900" b="1"/>
                        <a:t>Forest</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Tree</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House</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Pond</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Farm</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Sea</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Beach</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Field</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Soil</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Both Land &amp; Water</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19" name="Google Shape;1719;p36"/>
          <p:cNvSpPr txBox="1"/>
          <p:nvPr/>
        </p:nvSpPr>
        <p:spPr>
          <a:xfrm>
            <a:off x="4269325" y="230400"/>
            <a:ext cx="5707800" cy="8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latin typeface="Barlow"/>
                <a:ea typeface="Barlow"/>
                <a:cs typeface="Barlow"/>
                <a:sym typeface="Barlow"/>
              </a:rPr>
              <a:t>Draw a line and match each animal to their habitat. </a:t>
            </a:r>
            <a:endParaRPr sz="1800" b="1" i="1">
              <a:latin typeface="Barlow"/>
              <a:ea typeface="Barlow"/>
              <a:cs typeface="Barlow"/>
              <a:sym typeface="Barlow"/>
            </a:endParaRPr>
          </a:p>
          <a:p>
            <a:pPr marL="0" lvl="0" indent="0" algn="l" rtl="0">
              <a:spcBef>
                <a:spcPts val="0"/>
              </a:spcBef>
              <a:spcAft>
                <a:spcPts val="0"/>
              </a:spcAft>
              <a:buNone/>
            </a:pPr>
            <a:r>
              <a:rPr lang="en" sz="1800" b="1" i="1">
                <a:latin typeface="Barlow"/>
                <a:ea typeface="Barlow"/>
                <a:cs typeface="Barlow"/>
                <a:sym typeface="Barlow"/>
              </a:rPr>
              <a:t>Check the chart on the video to help you. </a:t>
            </a:r>
            <a:endParaRPr sz="1800" b="1" i="1">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Who's Who Game by Slidesgo">
  <a:themeElements>
    <a:clrScheme name="Custom 13">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2284</Words>
  <Application>Microsoft Office PowerPoint</Application>
  <PresentationFormat>Custom</PresentationFormat>
  <Paragraphs>358</Paragraphs>
  <Slides>36</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Calibri</vt:lpstr>
      <vt:lpstr>Bangers</vt:lpstr>
      <vt:lpstr>Barlow</vt:lpstr>
      <vt:lpstr>Nanum Pen Script</vt:lpstr>
      <vt:lpstr>Patrick Hand</vt:lpstr>
      <vt:lpstr>Sniglet</vt:lpstr>
      <vt:lpstr>Arial</vt:lpstr>
      <vt:lpstr>Barlow Medium</vt:lpstr>
      <vt:lpstr>Sriracha</vt:lpstr>
      <vt:lpstr>Nunito</vt:lpstr>
      <vt:lpstr>Roboto Condensed Light</vt:lpstr>
      <vt:lpstr>Who's Who Game by Slidesgo</vt:lpstr>
      <vt:lpstr>Adults &amp; Babies</vt:lpstr>
      <vt:lpstr>Learning Objectives</vt:lpstr>
      <vt:lpstr>Student Learning Tasks:</vt:lpstr>
      <vt:lpstr>PowerPoint Presentation</vt:lpstr>
      <vt:lpstr>Animals Babies &amp; How They Grow</vt:lpstr>
      <vt:lpstr>Animal Habitats</vt:lpstr>
      <vt:lpstr>Video Questions:</vt:lpstr>
      <vt:lpstr>Animal Habitats:</vt:lpstr>
      <vt:lpstr>Animal &amp; Habitat Matching:</vt:lpstr>
      <vt:lpstr>Return &amp; Record:</vt:lpstr>
      <vt:lpstr>Baby Animals</vt:lpstr>
      <vt:lpstr>Baby Mammals</vt:lpstr>
      <vt:lpstr>Baby Insects:</vt:lpstr>
      <vt:lpstr>Baby Birds</vt:lpstr>
      <vt:lpstr>Baby Amphibians, Reptiles &amp; Fish</vt:lpstr>
      <vt:lpstr>Return &amp; Record:</vt:lpstr>
      <vt:lpstr>How Animals Grow</vt:lpstr>
      <vt:lpstr>Make A Minibook</vt:lpstr>
      <vt:lpstr>How do Birds Grow</vt:lpstr>
      <vt:lpstr>How Butterflies Grow</vt:lpstr>
      <vt:lpstr>How Frogs Grow</vt:lpstr>
      <vt:lpstr>How Humans Grow</vt:lpstr>
      <vt:lpstr>Create Your Own Mini-Book</vt:lpstr>
      <vt:lpstr>Return &amp; Record:</vt:lpstr>
      <vt:lpstr>Animal Research</vt:lpstr>
      <vt:lpstr>PowerPoint Presentation</vt:lpstr>
      <vt:lpstr>PowerPoint Presentation</vt:lpstr>
      <vt:lpstr>Animal Paragraph Writing:</vt:lpstr>
      <vt:lpstr>Return &amp; Record:</vt:lpstr>
      <vt:lpstr>Final Project</vt:lpstr>
      <vt:lpstr>Create a Diorama</vt:lpstr>
      <vt:lpstr>Creating a Diorama</vt:lpstr>
      <vt:lpstr>Diorama List of Materials</vt:lpstr>
      <vt:lpstr>Grade 2 Science Assessment Tool: Evidence of Student Learning </vt:lpstr>
      <vt:lpstr>Grade 2 ELA Assessment Tool: Evidence of Student Learning Indicate in each box emerging, expanding or extending and describe student evidence of learning. </vt:lpstr>
      <vt:lpstr>Way to Go!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Adults &amp; Babies</dc:title>
  <dc:creator>Jocelynn Foxon</dc:creator>
  <cp:lastModifiedBy>Potter, Allison (MET)</cp:lastModifiedBy>
  <cp:revision>2</cp:revision>
  <dcterms:modified xsi:type="dcterms:W3CDTF">2021-02-28T02:27:00Z</dcterms:modified>
</cp:coreProperties>
</file>