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257" r:id="rId3"/>
    <p:sldId id="258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5" r:id="rId13"/>
    <p:sldId id="313" r:id="rId14"/>
    <p:sldId id="314" r:id="rId15"/>
  </p:sldIdLst>
  <p:sldSz cx="9144000" cy="6858000" type="screen4x3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ections Canada" initials="E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3D96"/>
    <a:srgbClr val="550D47"/>
    <a:srgbClr val="00B5AE"/>
    <a:srgbClr val="00626B"/>
    <a:srgbClr val="9CB533"/>
    <a:srgbClr val="395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2574" autoAdjust="0"/>
  </p:normalViewPr>
  <p:slideViewPr>
    <p:cSldViewPr>
      <p:cViewPr varScale="1">
        <p:scale>
          <a:sx n="44" d="100"/>
          <a:sy n="44" d="100"/>
        </p:scale>
        <p:origin x="160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BDC6044B-F0CA-4431-8174-1BE1B1D5EAFB}" type="datetimeFigureOut">
              <a:rPr lang="en-CA" smtClean="0"/>
              <a:t>2021-07-23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7136"/>
            <a:ext cx="5563870" cy="4156234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E2328DFD-A35A-4046-A164-181D41F57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91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7945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Distribute 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handout to each small group.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may need to clarify that things should be similar, but don’t need to be exactly the same, to go in the centre of the diagram. </a:t>
            </a:r>
            <a:b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Also, students do not need to put all the information on the diagram, but can select </a:t>
            </a:r>
            <a:r>
              <a:rPr lang="en-CA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three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CA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five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facts that show the uniqueness of each district.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You can use the provided 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xit 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ard handout which has these questions printed on it.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506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If students have difficulty, prompt them to think about their school, community, </a:t>
            </a:r>
            <a:r>
              <a:rPr lang="en-CA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neighbourhood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city, cultural group(s), faith community, sports teams,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You may want to ask if students know who their federal representative to Parliament is, to help them make the connection.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Divide your class into groups, and have them switch maps after a few minutes so that they can look at both large maps. You may wish to give each group a few sticky notes to label the map features.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Invite students to place a sticky note or pin on the large map(s) indicating your school’s electoral district.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Distribute a new fact sheet from a different electoral district to each group. We recommend that each group examine a different fact sheet to allow for a richer discussion in the consolidation phase.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invite students to show where the new district is with a sticky note or a pin.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27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69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06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95B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 smtClean="0"/>
              <a:t>Geography of Elections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E9CC64-E1AB-452A-863F-96DDDA204470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634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30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466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5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19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08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41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13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750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00" b="21025"/>
          <a:stretch/>
        </p:blipFill>
        <p:spPr>
          <a:xfrm>
            <a:off x="4270898" y="3284984"/>
            <a:ext cx="4873101" cy="31515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73688" y="1988840"/>
            <a:ext cx="4196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dirty="0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fr-CA" sz="44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A" sz="44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4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fr-CA" sz="4400" b="1" dirty="0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Elections</a:t>
            </a:r>
            <a:endParaRPr lang="en-CA" sz="4400" b="1" dirty="0">
              <a:solidFill>
                <a:srgbClr val="9B3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44" y="6042137"/>
            <a:ext cx="1442460" cy="4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Examining Another Electoral District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small group, read aloud your new </a:t>
            </a:r>
            <a:r>
              <a:rPr lang="en-US" sz="27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 sheet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Which facts are surprising or unique?</a:t>
            </a:r>
          </a:p>
          <a:p>
            <a:pPr>
              <a:spcAft>
                <a:spcPts val="12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Which facts do you have questions about?</a:t>
            </a:r>
          </a:p>
          <a:p>
            <a:pPr>
              <a:spcAft>
                <a:spcPts val="6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does it compare to our electoral district?</a:t>
            </a:r>
          </a:p>
        </p:txBody>
      </p:sp>
    </p:spTree>
    <p:extLst>
      <p:ext uri="{BB962C8B-B14F-4D97-AF65-F5344CB8AC3E}">
        <p14:creationId xmlns:p14="http://schemas.microsoft.com/office/powerpoint/2010/main" val="320946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291" y="2816984"/>
            <a:ext cx="3688080" cy="291998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9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Comparing Electoral Districts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</a:t>
            </a:r>
            <a:r>
              <a:rPr lang="en-US" sz="27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 chart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with your group.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Place similar features in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 middle section</a:t>
            </a:r>
          </a:p>
          <a:p>
            <a:pPr>
              <a:spcAft>
                <a:spcPts val="1800"/>
              </a:spcAft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Place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features in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 outer sections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51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9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Comparing Electoral Districts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Share with the class: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One or two interesting or surprising similarities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and differences.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51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9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 Discussion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know: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people each district sends to Parliament?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districts there are?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Which member of Parliament do you think has an easier job? Why?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24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040561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  <a:p>
            <a:pPr>
              <a:spcAft>
                <a:spcPts val="6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new information did you learn to answer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 inquiry question: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	-</a:t>
            </a:r>
            <a:r>
              <a:rPr lang="en-US" sz="27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What is my electoral community?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does your electoral community compare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to others?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One thing I learned is…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One question I have now is…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4608512"/>
          </a:xfrm>
        </p:spPr>
        <p:txBody>
          <a:bodyPr/>
          <a:lstStyle/>
          <a:p>
            <a:pPr marL="0" indent="0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my federal </a:t>
            </a:r>
            <a:b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electoral community</a:t>
            </a:r>
            <a: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How </a:t>
            </a:r>
            <a:r>
              <a:rPr lang="fr-CA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compare to </a:t>
            </a:r>
            <a:r>
              <a:rPr lang="fr-CA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</a:t>
            </a:fld>
            <a:endParaRPr lang="en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Inquiry</a:t>
            </a:r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Question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552" y="1811957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Think-Pair-Share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communities are you a part of?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7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552" y="1484783"/>
            <a:ext cx="8229600" cy="496855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Did you know that you are part of a community that elects a representative to Parliament?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called an: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Electoral District</a:t>
            </a:r>
          </a:p>
          <a:p>
            <a:pPr marL="0" indent="0"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or a </a:t>
            </a:r>
            <a:r>
              <a:rPr lang="en-US" sz="3000" b="1" dirty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Riding</a:t>
            </a:r>
          </a:p>
          <a:p>
            <a:pPr marL="0" indent="0"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or a </a:t>
            </a:r>
            <a:r>
              <a:rPr lang="en-US" sz="30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Constituency</a:t>
            </a:r>
            <a:endParaRPr lang="en-CA" sz="3000" b="1" dirty="0">
              <a:solidFill>
                <a:srgbClr val="9B3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05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104457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be examining maps to help us understand: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my electoral community?</a:t>
            </a:r>
          </a:p>
          <a:p>
            <a:pPr>
              <a:spcAft>
                <a:spcPts val="6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does it compare to others?</a:t>
            </a:r>
            <a:endParaRPr lang="en-CA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5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60" y="2708920"/>
            <a:ext cx="3444240" cy="2487168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 Literacy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purpose of this map?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Who published it?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this map show?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this map not show?</a:t>
            </a:r>
          </a:p>
          <a:p>
            <a:pPr>
              <a:spcAft>
                <a:spcPts val="6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Does anything surprise you?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7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 Literacy</a:t>
            </a: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our electoral district?</a:t>
            </a:r>
          </a:p>
          <a:p>
            <a:pPr>
              <a:spcAft>
                <a:spcPts val="6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notice about our electoral district?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9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-99392"/>
            <a:ext cx="3249168" cy="286512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Examining our Electoral District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small group, read aloud your </a:t>
            </a:r>
            <a:r>
              <a:rPr lang="en-US" sz="27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 sheet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Which facts are surprising or unique?</a:t>
            </a:r>
          </a:p>
          <a:p>
            <a:pPr>
              <a:spcAft>
                <a:spcPts val="12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Which facts do you have questions about?</a:t>
            </a:r>
          </a:p>
          <a:p>
            <a:pPr>
              <a:spcAft>
                <a:spcPts val="6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do you think our electoral district will </a:t>
            </a:r>
            <a:b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to others?</a:t>
            </a:r>
          </a:p>
        </p:txBody>
      </p:sp>
    </p:spTree>
    <p:extLst>
      <p:ext uri="{BB962C8B-B14F-4D97-AF65-F5344CB8AC3E}">
        <p14:creationId xmlns:p14="http://schemas.microsoft.com/office/powerpoint/2010/main" val="56542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Geography of Elections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Finding Other Electoral Districts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new </a:t>
            </a: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electoral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district on the large </a:t>
            </a: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maps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Show us </a:t>
            </a: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717</Words>
  <Application>Microsoft Office PowerPoint</Application>
  <PresentationFormat>On-screen Show (4:3)</PresentationFormat>
  <Paragraphs>113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Elections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Elections Canada</dc:creator>
  <cp:lastModifiedBy>Potter, Allison (MET)</cp:lastModifiedBy>
  <cp:revision>160</cp:revision>
  <cp:lastPrinted>2018-11-26T18:00:19Z</cp:lastPrinted>
  <dcterms:created xsi:type="dcterms:W3CDTF">2018-11-13T16:40:11Z</dcterms:created>
  <dcterms:modified xsi:type="dcterms:W3CDTF">2021-07-23T19:43:47Z</dcterms:modified>
</cp:coreProperties>
</file>